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5" r:id="rId9"/>
    <p:sldId id="261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7" r:id="rId29"/>
    <p:sldId id="285" r:id="rId30"/>
    <p:sldId id="286" r:id="rId31"/>
    <p:sldId id="288" r:id="rId32"/>
    <p:sldId id="290" r:id="rId33"/>
    <p:sldId id="292" r:id="rId34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89B4FEE8-ABF7-4468-A42F-8CB7924B0FB5}">
          <p14:sldIdLst>
            <p14:sldId id="256"/>
            <p14:sldId id="257"/>
            <p14:sldId id="258"/>
            <p14:sldId id="259"/>
            <p14:sldId id="263"/>
            <p14:sldId id="264"/>
            <p14:sldId id="260"/>
            <p14:sldId id="265"/>
            <p14:sldId id="261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7"/>
            <p14:sldId id="285"/>
            <p14:sldId id="286"/>
            <p14:sldId id="288"/>
            <p14:sldId id="290"/>
            <p14:sldId id="292"/>
          </p14:sldIdLst>
        </p14:section>
        <p14:section name="Standardabschnitt" id="{5A986934-EA5E-4E8B-831D-2E7FBAAC4DD8}">
          <p14:sldIdLst/>
        </p14:section>
        <p14:section name="Standardabschnitt" id="{EB2971AD-BA84-4259-813D-BFCC1BBBAF81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-Benutzer" initials="W" lastIdx="1" clrIdx="0">
    <p:extLst>
      <p:ext uri="{19B8F6BF-5375-455C-9EA6-DF929625EA0E}">
        <p15:presenceInfo xmlns:p15="http://schemas.microsoft.com/office/powerpoint/2012/main" userId="Windows-Benutzer" providerId="None"/>
      </p:ext>
    </p:extLst>
  </p:cmAuthor>
  <p:cmAuthor id="2" name="M.Eng. Andreas Stiller" initials="AS" lastIdx="5" clrIdx="1">
    <p:extLst>
      <p:ext uri="{19B8F6BF-5375-455C-9EA6-DF929625EA0E}">
        <p15:presenceInfo xmlns:p15="http://schemas.microsoft.com/office/powerpoint/2012/main" userId="M.Eng. Andreas Still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0033CC"/>
    <a:srgbClr val="0066FF"/>
    <a:srgbClr val="FF9900"/>
    <a:srgbClr val="3399FF"/>
    <a:srgbClr val="CC0000"/>
    <a:srgbClr val="FF0000"/>
    <a:srgbClr val="CC0066"/>
    <a:srgbClr val="00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3" autoAdjust="0"/>
    <p:restoredTop sz="96837" autoAdjust="0"/>
  </p:normalViewPr>
  <p:slideViewPr>
    <p:cSldViewPr>
      <p:cViewPr varScale="1">
        <p:scale>
          <a:sx n="76" d="100"/>
          <a:sy n="76" d="100"/>
        </p:scale>
        <p:origin x="111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15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82"/>
    </p:cViewPr>
  </p:sorterViewPr>
  <p:notesViewPr>
    <p:cSldViewPr>
      <p:cViewPr varScale="1">
        <p:scale>
          <a:sx n="92" d="100"/>
          <a:sy n="92" d="100"/>
        </p:scale>
        <p:origin x="3750" y="8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\Desktop\Masterthesis_Zorn_2\TestChip1\LineRegulation\LDO\%23B1_LineRegula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\Desktop\Masterthesis_Zorn\TestChip1\Offset\Abh&#228;ngigkeit_Vin-Vof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\Desktop\Masterthesis_Zorn\TestChip1\Offset\Abh&#228;ngigkeit_Vin-Vof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\Desktop\Masterthesis_Zorn\TestChip1\Rext\Abh&#228;ngigkeit_Vin-Rext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\Desktop\Masterthesis_Zorn\TestChip1\Rext\Abh&#228;ngigkeit_Vin-Rext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\Desktop\Masterthesis_Zorn\TestChip1\LineRegulation\SLDO\1_SLDO_LineReg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\Desktop\Masterthesis_Zorn\TestChip1\LineRegulation\SLDO\1_SLDO_LineReg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\Desktop\Masterthesis_Zorn\TestChip1\LoadRegulation\LDO\B1_LoadReg_LDO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\Desktop\Masterthesis_Zorn\TestChip1\LoadRegulation\LDO\B1_LoadReg_LDO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\Desktop\Masterthesis_Zorn\TestChip1\LoadRegulation\SLDO\B1_LoadReg_SLDO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\Desktop\Masterthesis_Zorn\TestChip1\LoadRegulation\SLDO\B1_LoadReg_SLDO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\Desktop\Masterthesis_Zorn\TestChip1\LoadRegulation\SLDO\B1_LoadReg_SLDO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\Desktop\Masterthesis_Zorn\TestChip1\LoadRegulation\SLDO\B1_LoadReg_SLDO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'#B1_LineRegulation'!$B$5</c:f>
              <c:strCache>
                <c:ptCount val="1"/>
                <c:pt idx="0">
                  <c:v>Vofs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'#B1_LineRegulation'!$A$6:$A$2006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'#B1_LineRegulation'!$B$6:$B$2006</c:f>
              <c:numCache>
                <c:formatCode>0.00E+00</c:formatCode>
                <c:ptCount val="2001"/>
                <c:pt idx="0">
                  <c:v>-1.0020899999999999E-5</c:v>
                </c:pt>
                <c:pt idx="1">
                  <c:v>-5.4322999999999996E-6</c:v>
                </c:pt>
                <c:pt idx="2">
                  <c:v>1.6729199999999999E-5</c:v>
                </c:pt>
                <c:pt idx="3">
                  <c:v>3.6019400000000003E-5</c:v>
                </c:pt>
                <c:pt idx="4">
                  <c:v>-3.8340300000000003E-5</c:v>
                </c:pt>
                <c:pt idx="5">
                  <c:v>2.5970100000000001E-5</c:v>
                </c:pt>
                <c:pt idx="6">
                  <c:v>-4.2135499999999998E-7</c:v>
                </c:pt>
                <c:pt idx="7">
                  <c:v>3.1233999999999999E-5</c:v>
                </c:pt>
                <c:pt idx="8">
                  <c:v>5.2157000000000003E-7</c:v>
                </c:pt>
                <c:pt idx="9">
                  <c:v>1.4526500000000001E-5</c:v>
                </c:pt>
                <c:pt idx="10">
                  <c:v>1.7587900000000001E-5</c:v>
                </c:pt>
                <c:pt idx="11">
                  <c:v>-3.2527200000000003E-5</c:v>
                </c:pt>
                <c:pt idx="12">
                  <c:v>-4.2077600000000004E-6</c:v>
                </c:pt>
                <c:pt idx="13">
                  <c:v>-1.39901E-7</c:v>
                </c:pt>
                <c:pt idx="14">
                  <c:v>-4.9072900000000002E-5</c:v>
                </c:pt>
                <c:pt idx="15">
                  <c:v>3.2901999999999998E-5</c:v>
                </c:pt>
                <c:pt idx="16">
                  <c:v>-2.0704E-5</c:v>
                </c:pt>
                <c:pt idx="17">
                  <c:v>-3.1872899999999998E-5</c:v>
                </c:pt>
                <c:pt idx="18">
                  <c:v>-2.1027699999999999E-5</c:v>
                </c:pt>
                <c:pt idx="19">
                  <c:v>2.6040199999999998E-5</c:v>
                </c:pt>
                <c:pt idx="20">
                  <c:v>-2.9691399999999999E-6</c:v>
                </c:pt>
                <c:pt idx="21">
                  <c:v>-2.3209399999999998E-5</c:v>
                </c:pt>
                <c:pt idx="22">
                  <c:v>4.0207199999999997E-5</c:v>
                </c:pt>
                <c:pt idx="23">
                  <c:v>2.2774800000000001E-5</c:v>
                </c:pt>
                <c:pt idx="24">
                  <c:v>1.39778E-5</c:v>
                </c:pt>
                <c:pt idx="25">
                  <c:v>-1.0436E-5</c:v>
                </c:pt>
                <c:pt idx="26">
                  <c:v>1.88757E-5</c:v>
                </c:pt>
                <c:pt idx="27">
                  <c:v>-2.0049800000000002E-6</c:v>
                </c:pt>
                <c:pt idx="28">
                  <c:v>1.8361900000000001E-5</c:v>
                </c:pt>
                <c:pt idx="29">
                  <c:v>-3.8418199999999999E-6</c:v>
                </c:pt>
                <c:pt idx="30">
                  <c:v>3.4858099999999997E-5</c:v>
                </c:pt>
                <c:pt idx="31">
                  <c:v>9.2269800000000002E-6</c:v>
                </c:pt>
                <c:pt idx="32">
                  <c:v>1.21115E-6</c:v>
                </c:pt>
                <c:pt idx="33">
                  <c:v>1.9853499999999999E-5</c:v>
                </c:pt>
                <c:pt idx="34">
                  <c:v>4.90101E-5</c:v>
                </c:pt>
                <c:pt idx="35">
                  <c:v>5.9243200000000002E-5</c:v>
                </c:pt>
                <c:pt idx="36">
                  <c:v>-1.5439800000000001E-5</c:v>
                </c:pt>
                <c:pt idx="37">
                  <c:v>1.00715E-5</c:v>
                </c:pt>
                <c:pt idx="38">
                  <c:v>5.91225E-6</c:v>
                </c:pt>
                <c:pt idx="39">
                  <c:v>2.1057199999999999E-5</c:v>
                </c:pt>
                <c:pt idx="40">
                  <c:v>1.58071E-5</c:v>
                </c:pt>
                <c:pt idx="41">
                  <c:v>6.72801E-5</c:v>
                </c:pt>
                <c:pt idx="42">
                  <c:v>1.55538E-5</c:v>
                </c:pt>
                <c:pt idx="43">
                  <c:v>1.0676899999999999E-5</c:v>
                </c:pt>
                <c:pt idx="44">
                  <c:v>7.2495499999999999E-6</c:v>
                </c:pt>
                <c:pt idx="45">
                  <c:v>3.8011100000000002E-6</c:v>
                </c:pt>
                <c:pt idx="46">
                  <c:v>1.66167E-5</c:v>
                </c:pt>
                <c:pt idx="47">
                  <c:v>-2.2850500000000001E-5</c:v>
                </c:pt>
                <c:pt idx="48">
                  <c:v>-7.6702199999999996E-6</c:v>
                </c:pt>
                <c:pt idx="49">
                  <c:v>6.2855199999999999E-6</c:v>
                </c:pt>
                <c:pt idx="50">
                  <c:v>9.3960999999999997E-6</c:v>
                </c:pt>
                <c:pt idx="51">
                  <c:v>3.9703799999999996E-6</c:v>
                </c:pt>
                <c:pt idx="52">
                  <c:v>-1.14072E-5</c:v>
                </c:pt>
                <c:pt idx="53">
                  <c:v>3.8225999999999996E-6</c:v>
                </c:pt>
                <c:pt idx="54">
                  <c:v>4.4444799999999998E-5</c:v>
                </c:pt>
                <c:pt idx="55">
                  <c:v>7.6370600000000007E-6</c:v>
                </c:pt>
                <c:pt idx="56">
                  <c:v>3.5556100000000003E-5</c:v>
                </c:pt>
                <c:pt idx="57">
                  <c:v>2.4572899999999999E-6</c:v>
                </c:pt>
                <c:pt idx="58">
                  <c:v>1.7215799999999999E-5</c:v>
                </c:pt>
                <c:pt idx="59">
                  <c:v>-5.5727699999999998E-6</c:v>
                </c:pt>
                <c:pt idx="60">
                  <c:v>7.6373500000000007E-6</c:v>
                </c:pt>
                <c:pt idx="61">
                  <c:v>2.0981100000000001E-5</c:v>
                </c:pt>
                <c:pt idx="62">
                  <c:v>-1.8128300000000001E-5</c:v>
                </c:pt>
                <c:pt idx="63">
                  <c:v>9.5728499999999993E-6</c:v>
                </c:pt>
                <c:pt idx="64">
                  <c:v>1.5505599999999999E-5</c:v>
                </c:pt>
                <c:pt idx="65">
                  <c:v>2.9961400000000001E-5</c:v>
                </c:pt>
                <c:pt idx="66">
                  <c:v>6.1031500000000002E-6</c:v>
                </c:pt>
                <c:pt idx="67">
                  <c:v>2.7955800000000001E-5</c:v>
                </c:pt>
                <c:pt idx="68">
                  <c:v>-1.48135E-5</c:v>
                </c:pt>
                <c:pt idx="69">
                  <c:v>2.3958300000000001E-5</c:v>
                </c:pt>
                <c:pt idx="70">
                  <c:v>1.9788500000000001E-6</c:v>
                </c:pt>
                <c:pt idx="71">
                  <c:v>2.01014E-5</c:v>
                </c:pt>
                <c:pt idx="72">
                  <c:v>5.7651000000000001E-6</c:v>
                </c:pt>
                <c:pt idx="73">
                  <c:v>2.0340399999999999E-5</c:v>
                </c:pt>
                <c:pt idx="74">
                  <c:v>-2.7928499999999999E-6</c:v>
                </c:pt>
                <c:pt idx="75">
                  <c:v>9.8048600000000005E-6</c:v>
                </c:pt>
                <c:pt idx="76">
                  <c:v>3.23152E-6</c:v>
                </c:pt>
                <c:pt idx="77">
                  <c:v>-1.11788E-6</c:v>
                </c:pt>
                <c:pt idx="78">
                  <c:v>2.7026199999999999E-5</c:v>
                </c:pt>
                <c:pt idx="79">
                  <c:v>-4.4468100000000002E-6</c:v>
                </c:pt>
                <c:pt idx="80">
                  <c:v>-9.3029000000000003E-6</c:v>
                </c:pt>
                <c:pt idx="81">
                  <c:v>4.6922000000000002E-5</c:v>
                </c:pt>
                <c:pt idx="82">
                  <c:v>1.8763700000000001E-5</c:v>
                </c:pt>
                <c:pt idx="83">
                  <c:v>1.9580099999999999E-5</c:v>
                </c:pt>
                <c:pt idx="84">
                  <c:v>1.34525E-6</c:v>
                </c:pt>
                <c:pt idx="85">
                  <c:v>5.6312499999999997E-6</c:v>
                </c:pt>
                <c:pt idx="86">
                  <c:v>1.70465E-5</c:v>
                </c:pt>
                <c:pt idx="87">
                  <c:v>2.8264700000000001E-5</c:v>
                </c:pt>
                <c:pt idx="88">
                  <c:v>1.37106E-5</c:v>
                </c:pt>
                <c:pt idx="89">
                  <c:v>2.0044600000000001E-5</c:v>
                </c:pt>
                <c:pt idx="90">
                  <c:v>2.02064E-5</c:v>
                </c:pt>
                <c:pt idx="91">
                  <c:v>-1.7769299999999999E-5</c:v>
                </c:pt>
                <c:pt idx="92">
                  <c:v>9.0656500000000002E-6</c:v>
                </c:pt>
                <c:pt idx="93">
                  <c:v>2.2937100000000001E-5</c:v>
                </c:pt>
                <c:pt idx="94">
                  <c:v>1.4879E-7</c:v>
                </c:pt>
                <c:pt idx="95">
                  <c:v>5.1545600000000003E-5</c:v>
                </c:pt>
                <c:pt idx="96">
                  <c:v>1.2873E-5</c:v>
                </c:pt>
                <c:pt idx="97">
                  <c:v>3.5048700000000002E-5</c:v>
                </c:pt>
                <c:pt idx="98">
                  <c:v>6.6515300000000002E-6</c:v>
                </c:pt>
                <c:pt idx="99">
                  <c:v>2.00377E-5</c:v>
                </c:pt>
                <c:pt idx="100">
                  <c:v>5.99562E-5</c:v>
                </c:pt>
                <c:pt idx="101">
                  <c:v>2.3788600000000001E-5</c:v>
                </c:pt>
                <c:pt idx="102">
                  <c:v>3.4239699999999997E-5</c:v>
                </c:pt>
                <c:pt idx="103">
                  <c:v>-1.05768E-5</c:v>
                </c:pt>
                <c:pt idx="104">
                  <c:v>1.8003400000000001E-5</c:v>
                </c:pt>
                <c:pt idx="105">
                  <c:v>1.0578799999999999E-5</c:v>
                </c:pt>
                <c:pt idx="106">
                  <c:v>3.9208500000000002E-5</c:v>
                </c:pt>
                <c:pt idx="107">
                  <c:v>1.1163E-5</c:v>
                </c:pt>
                <c:pt idx="108">
                  <c:v>9.4246299999999999E-6</c:v>
                </c:pt>
                <c:pt idx="109">
                  <c:v>2.2874000000000002E-5</c:v>
                </c:pt>
                <c:pt idx="110">
                  <c:v>3.8624600000000003E-5</c:v>
                </c:pt>
                <c:pt idx="111">
                  <c:v>2.9306500000000001E-5</c:v>
                </c:pt>
                <c:pt idx="112">
                  <c:v>2.28176E-5</c:v>
                </c:pt>
                <c:pt idx="113">
                  <c:v>5.783E-5</c:v>
                </c:pt>
                <c:pt idx="114">
                  <c:v>3.6597100000000002E-5</c:v>
                </c:pt>
                <c:pt idx="115">
                  <c:v>1.20495E-5</c:v>
                </c:pt>
                <c:pt idx="116">
                  <c:v>5.7597599999999999E-5</c:v>
                </c:pt>
                <c:pt idx="117">
                  <c:v>1.83071E-6</c:v>
                </c:pt>
                <c:pt idx="118">
                  <c:v>4.05948E-5</c:v>
                </c:pt>
                <c:pt idx="119">
                  <c:v>6.30031E-5</c:v>
                </c:pt>
                <c:pt idx="120">
                  <c:v>1.81374E-5</c:v>
                </c:pt>
                <c:pt idx="121">
                  <c:v>3.0108599999999998E-5</c:v>
                </c:pt>
                <c:pt idx="122">
                  <c:v>4.9103600000000002E-5</c:v>
                </c:pt>
                <c:pt idx="123">
                  <c:v>3.6681899999999999E-5</c:v>
                </c:pt>
                <c:pt idx="124">
                  <c:v>4.6675599999999997E-5</c:v>
                </c:pt>
                <c:pt idx="125">
                  <c:v>2.141E-5</c:v>
                </c:pt>
                <c:pt idx="126">
                  <c:v>1.8862300000000001E-5</c:v>
                </c:pt>
                <c:pt idx="127">
                  <c:v>5.0145300000000003E-5</c:v>
                </c:pt>
                <c:pt idx="128">
                  <c:v>2.1691500000000001E-5</c:v>
                </c:pt>
                <c:pt idx="129">
                  <c:v>4.5394800000000001E-5</c:v>
                </c:pt>
                <c:pt idx="130">
                  <c:v>4.2347500000000001E-5</c:v>
                </c:pt>
                <c:pt idx="131">
                  <c:v>1.21413E-5</c:v>
                </c:pt>
                <c:pt idx="132">
                  <c:v>4.2509100000000003E-5</c:v>
                </c:pt>
                <c:pt idx="133">
                  <c:v>4.7203300000000003E-5</c:v>
                </c:pt>
                <c:pt idx="134">
                  <c:v>3.47046E-5</c:v>
                </c:pt>
                <c:pt idx="135">
                  <c:v>2.4253500000000001E-5</c:v>
                </c:pt>
                <c:pt idx="136">
                  <c:v>6.4489300000000006E-5</c:v>
                </c:pt>
                <c:pt idx="137">
                  <c:v>4.2883000000000003E-5</c:v>
                </c:pt>
                <c:pt idx="138">
                  <c:v>3.0256700000000001E-5</c:v>
                </c:pt>
                <c:pt idx="139">
                  <c:v>5.97523E-5</c:v>
                </c:pt>
                <c:pt idx="140">
                  <c:v>3.6970800000000002E-5</c:v>
                </c:pt>
                <c:pt idx="141">
                  <c:v>1.1986399999999999E-5</c:v>
                </c:pt>
                <c:pt idx="142">
                  <c:v>5.4838800000000001E-5</c:v>
                </c:pt>
                <c:pt idx="143">
                  <c:v>6.4107400000000002E-5</c:v>
                </c:pt>
                <c:pt idx="144">
                  <c:v>9.4052800000000002E-5</c:v>
                </c:pt>
                <c:pt idx="145">
                  <c:v>6.5718399999999997E-5</c:v>
                </c:pt>
                <c:pt idx="146">
                  <c:v>4.7948300000000003E-5</c:v>
                </c:pt>
                <c:pt idx="147">
                  <c:v>3.8468499999999999E-5</c:v>
                </c:pt>
                <c:pt idx="148">
                  <c:v>8.7915000000000001E-5</c:v>
                </c:pt>
                <c:pt idx="149">
                  <c:v>8.3305299999999997E-5</c:v>
                </c:pt>
                <c:pt idx="150">
                  <c:v>7.7949599999999996E-5</c:v>
                </c:pt>
                <c:pt idx="151" formatCode="General">
                  <c:v>1.0230699999999999E-4</c:v>
                </c:pt>
                <c:pt idx="152">
                  <c:v>7.7218000000000005E-5</c:v>
                </c:pt>
                <c:pt idx="153">
                  <c:v>9.49325E-5</c:v>
                </c:pt>
                <c:pt idx="154">
                  <c:v>4.0207299999999997E-5</c:v>
                </c:pt>
                <c:pt idx="155">
                  <c:v>7.0124100000000002E-5</c:v>
                </c:pt>
                <c:pt idx="156">
                  <c:v>4.7596499999999997E-5</c:v>
                </c:pt>
                <c:pt idx="157">
                  <c:v>4.5471199999999999E-5</c:v>
                </c:pt>
                <c:pt idx="158">
                  <c:v>8.3629500000000003E-5</c:v>
                </c:pt>
                <c:pt idx="159">
                  <c:v>9.79582E-5</c:v>
                </c:pt>
                <c:pt idx="160">
                  <c:v>8.5972300000000004E-5</c:v>
                </c:pt>
                <c:pt idx="161">
                  <c:v>8.8421300000000007E-5</c:v>
                </c:pt>
                <c:pt idx="162">
                  <c:v>4.8503900000000002E-5</c:v>
                </c:pt>
                <c:pt idx="163">
                  <c:v>7.3339700000000005E-5</c:v>
                </c:pt>
                <c:pt idx="164">
                  <c:v>7.3663299999999997E-5</c:v>
                </c:pt>
                <c:pt idx="165">
                  <c:v>6.3325100000000001E-5</c:v>
                </c:pt>
                <c:pt idx="166">
                  <c:v>7.85475E-5</c:v>
                </c:pt>
                <c:pt idx="167">
                  <c:v>7.4057499999999994E-5</c:v>
                </c:pt>
                <c:pt idx="168">
                  <c:v>7.6233299999999994E-5</c:v>
                </c:pt>
                <c:pt idx="169" formatCode="General">
                  <c:v>1.0007E-4</c:v>
                </c:pt>
                <c:pt idx="170" formatCode="General">
                  <c:v>1.36709E-4</c:v>
                </c:pt>
                <c:pt idx="171" formatCode="General">
                  <c:v>1.05616E-4</c:v>
                </c:pt>
                <c:pt idx="172" formatCode="General">
                  <c:v>1.34105E-4</c:v>
                </c:pt>
                <c:pt idx="173" formatCode="General">
                  <c:v>1.1198500000000001E-4</c:v>
                </c:pt>
                <c:pt idx="174">
                  <c:v>7.8155100000000007E-5</c:v>
                </c:pt>
                <c:pt idx="175" formatCode="General">
                  <c:v>1.2071200000000001E-4</c:v>
                </c:pt>
                <c:pt idx="176" formatCode="General">
                  <c:v>1.2957999999999999E-4</c:v>
                </c:pt>
                <c:pt idx="177" formatCode="General">
                  <c:v>1.3443600000000001E-4</c:v>
                </c:pt>
                <c:pt idx="178" formatCode="General">
                  <c:v>1.1487199999999999E-4</c:v>
                </c:pt>
                <c:pt idx="179" formatCode="General">
                  <c:v>1.21691E-4</c:v>
                </c:pt>
                <c:pt idx="180" formatCode="General">
                  <c:v>1.48147E-4</c:v>
                </c:pt>
                <c:pt idx="181" formatCode="General">
                  <c:v>1.1547E-4</c:v>
                </c:pt>
                <c:pt idx="182" formatCode="General">
                  <c:v>1.0428E-4</c:v>
                </c:pt>
                <c:pt idx="183" formatCode="General">
                  <c:v>1.2557599999999999E-4</c:v>
                </c:pt>
                <c:pt idx="184" formatCode="General">
                  <c:v>1.53516E-4</c:v>
                </c:pt>
                <c:pt idx="185" formatCode="General">
                  <c:v>1.5801899999999999E-4</c:v>
                </c:pt>
                <c:pt idx="186" formatCode="General">
                  <c:v>1.4861E-4</c:v>
                </c:pt>
                <c:pt idx="187" formatCode="General">
                  <c:v>1.5393699999999999E-4</c:v>
                </c:pt>
                <c:pt idx="188" formatCode="General">
                  <c:v>1.4432400000000001E-4</c:v>
                </c:pt>
                <c:pt idx="189" formatCode="General">
                  <c:v>1.38687E-4</c:v>
                </c:pt>
                <c:pt idx="190" formatCode="General">
                  <c:v>1.8539000000000001E-4</c:v>
                </c:pt>
                <c:pt idx="191" formatCode="General">
                  <c:v>1.4750000000000001E-4</c:v>
                </c:pt>
                <c:pt idx="192" formatCode="General">
                  <c:v>1.5526900000000001E-4</c:v>
                </c:pt>
                <c:pt idx="193" formatCode="General">
                  <c:v>1.5654300000000001E-4</c:v>
                </c:pt>
                <c:pt idx="194" formatCode="General">
                  <c:v>1.3338900000000001E-4</c:v>
                </c:pt>
                <c:pt idx="195" formatCode="General">
                  <c:v>1.6617100000000001E-4</c:v>
                </c:pt>
                <c:pt idx="196" formatCode="General">
                  <c:v>1.5384099999999999E-4</c:v>
                </c:pt>
                <c:pt idx="197" formatCode="General">
                  <c:v>1.41221E-4</c:v>
                </c:pt>
                <c:pt idx="198" formatCode="General">
                  <c:v>1.78071E-4</c:v>
                </c:pt>
                <c:pt idx="199" formatCode="General">
                  <c:v>1.7546700000000001E-4</c:v>
                </c:pt>
                <c:pt idx="200" formatCode="General">
                  <c:v>2.0658800000000001E-4</c:v>
                </c:pt>
                <c:pt idx="201" formatCode="General">
                  <c:v>2.2022E-4</c:v>
                </c:pt>
                <c:pt idx="202" formatCode="General">
                  <c:v>1.8186400000000001E-4</c:v>
                </c:pt>
                <c:pt idx="203" formatCode="General">
                  <c:v>1.9026700000000001E-4</c:v>
                </c:pt>
                <c:pt idx="204" formatCode="General">
                  <c:v>2.0926199999999999E-4</c:v>
                </c:pt>
                <c:pt idx="205" formatCode="General">
                  <c:v>2.2390800000000001E-4</c:v>
                </c:pt>
                <c:pt idx="206" formatCode="General">
                  <c:v>2.33184E-4</c:v>
                </c:pt>
                <c:pt idx="207" formatCode="General">
                  <c:v>2.09846E-4</c:v>
                </c:pt>
                <c:pt idx="208" formatCode="General">
                  <c:v>2.3069200000000001E-4</c:v>
                </c:pt>
                <c:pt idx="209" formatCode="General">
                  <c:v>1.98142E-4</c:v>
                </c:pt>
                <c:pt idx="210" formatCode="General">
                  <c:v>2.2921399999999999E-4</c:v>
                </c:pt>
                <c:pt idx="211" formatCode="General">
                  <c:v>2.35152E-4</c:v>
                </c:pt>
                <c:pt idx="212" formatCode="General">
                  <c:v>2.2099199999999999E-4</c:v>
                </c:pt>
                <c:pt idx="213" formatCode="General">
                  <c:v>2.5017000000000003E-4</c:v>
                </c:pt>
                <c:pt idx="214" formatCode="General">
                  <c:v>2.5745400000000001E-4</c:v>
                </c:pt>
                <c:pt idx="215" formatCode="General">
                  <c:v>2.1165999999999999E-4</c:v>
                </c:pt>
                <c:pt idx="216" formatCode="General">
                  <c:v>2.34441E-4</c:v>
                </c:pt>
                <c:pt idx="217" formatCode="General">
                  <c:v>2.5355499999999998E-4</c:v>
                </c:pt>
                <c:pt idx="218" formatCode="General">
                  <c:v>2.74696E-4</c:v>
                </c:pt>
                <c:pt idx="219" formatCode="General">
                  <c:v>2.9315599999999998E-4</c:v>
                </c:pt>
                <c:pt idx="220" formatCode="General">
                  <c:v>2.7472400000000001E-4</c:v>
                </c:pt>
                <c:pt idx="221" formatCode="General">
                  <c:v>2.5407499999999998E-4</c:v>
                </c:pt>
                <c:pt idx="222" formatCode="General">
                  <c:v>2.8048100000000001E-4</c:v>
                </c:pt>
                <c:pt idx="223" formatCode="General">
                  <c:v>3.1293199999999998E-4</c:v>
                </c:pt>
                <c:pt idx="224" formatCode="General">
                  <c:v>3.0249500000000001E-4</c:v>
                </c:pt>
                <c:pt idx="225" formatCode="General">
                  <c:v>2.6092999999999998E-4</c:v>
                </c:pt>
                <c:pt idx="226" formatCode="General">
                  <c:v>2.7303400000000002E-4</c:v>
                </c:pt>
                <c:pt idx="227" formatCode="General">
                  <c:v>3.0177600000000002E-4</c:v>
                </c:pt>
                <c:pt idx="228" formatCode="General">
                  <c:v>3.2104399999999998E-4</c:v>
                </c:pt>
                <c:pt idx="229" formatCode="General">
                  <c:v>2.8166200000000001E-4</c:v>
                </c:pt>
                <c:pt idx="230" formatCode="General">
                  <c:v>3.1029300000000001E-4</c:v>
                </c:pt>
                <c:pt idx="231" formatCode="General">
                  <c:v>3.11377E-4</c:v>
                </c:pt>
                <c:pt idx="232" formatCode="General">
                  <c:v>3.4036500000000003E-4</c:v>
                </c:pt>
                <c:pt idx="233" formatCode="General">
                  <c:v>3.27683E-4</c:v>
                </c:pt>
                <c:pt idx="234" formatCode="General">
                  <c:v>3.32193E-4</c:v>
                </c:pt>
                <c:pt idx="235" formatCode="General">
                  <c:v>3.4127199999999999E-4</c:v>
                </c:pt>
                <c:pt idx="236" formatCode="General">
                  <c:v>3.4432700000000001E-4</c:v>
                </c:pt>
                <c:pt idx="237" formatCode="General">
                  <c:v>3.4939299999999998E-4</c:v>
                </c:pt>
                <c:pt idx="238" formatCode="General">
                  <c:v>3.5484699999999999E-4</c:v>
                </c:pt>
                <c:pt idx="239" formatCode="General">
                  <c:v>3.8172400000000001E-4</c:v>
                </c:pt>
                <c:pt idx="240" formatCode="General">
                  <c:v>3.8858600000000001E-4</c:v>
                </c:pt>
                <c:pt idx="241" formatCode="General">
                  <c:v>3.8390599999999999E-4</c:v>
                </c:pt>
                <c:pt idx="242" formatCode="General">
                  <c:v>3.79768E-4</c:v>
                </c:pt>
                <c:pt idx="243" formatCode="General">
                  <c:v>3.8071999999999997E-4</c:v>
                </c:pt>
                <c:pt idx="244" formatCode="General">
                  <c:v>4.05676E-4</c:v>
                </c:pt>
                <c:pt idx="245" formatCode="General">
                  <c:v>4.2947100000000001E-4</c:v>
                </c:pt>
                <c:pt idx="246" formatCode="General">
                  <c:v>3.9102400000000002E-4</c:v>
                </c:pt>
                <c:pt idx="247" formatCode="General">
                  <c:v>3.9158999999999998E-4</c:v>
                </c:pt>
                <c:pt idx="248" formatCode="General">
                  <c:v>4.1138699999999998E-4</c:v>
                </c:pt>
                <c:pt idx="249" formatCode="General">
                  <c:v>4.3611099999999999E-4</c:v>
                </c:pt>
                <c:pt idx="250" formatCode="General">
                  <c:v>4.0157700000000002E-4</c:v>
                </c:pt>
                <c:pt idx="251" formatCode="General">
                  <c:v>4.3031200000000002E-4</c:v>
                </c:pt>
                <c:pt idx="252" formatCode="General">
                  <c:v>4.3861699999999998E-4</c:v>
                </c:pt>
                <c:pt idx="253" formatCode="General">
                  <c:v>4.6431800000000002E-4</c:v>
                </c:pt>
                <c:pt idx="254" formatCode="General">
                  <c:v>4.9449599999999998E-4</c:v>
                </c:pt>
                <c:pt idx="255" formatCode="General">
                  <c:v>4.9477799999999997E-4</c:v>
                </c:pt>
                <c:pt idx="256" formatCode="General">
                  <c:v>4.9983099999999995E-4</c:v>
                </c:pt>
                <c:pt idx="257" formatCode="General">
                  <c:v>4.5542500000000002E-4</c:v>
                </c:pt>
                <c:pt idx="258" formatCode="General">
                  <c:v>5.1921400000000005E-4</c:v>
                </c:pt>
                <c:pt idx="259" formatCode="General">
                  <c:v>4.7190699999999998E-4</c:v>
                </c:pt>
                <c:pt idx="260" formatCode="General">
                  <c:v>5.1163100000000002E-4</c:v>
                </c:pt>
                <c:pt idx="261" formatCode="General">
                  <c:v>5.3726900000000005E-4</c:v>
                </c:pt>
                <c:pt idx="262" formatCode="General">
                  <c:v>4.9911400000000005E-4</c:v>
                </c:pt>
                <c:pt idx="263" formatCode="General">
                  <c:v>5.2507599999999997E-4</c:v>
                </c:pt>
                <c:pt idx="264" formatCode="General">
                  <c:v>5.0235299999999998E-4</c:v>
                </c:pt>
                <c:pt idx="265" formatCode="General">
                  <c:v>5.40082E-4</c:v>
                </c:pt>
                <c:pt idx="266" formatCode="General">
                  <c:v>5.2801900000000001E-4</c:v>
                </c:pt>
                <c:pt idx="267" formatCode="General">
                  <c:v>5.3426799999999996E-4</c:v>
                </c:pt>
                <c:pt idx="268" formatCode="General">
                  <c:v>5.5936400000000002E-4</c:v>
                </c:pt>
                <c:pt idx="269" formatCode="General">
                  <c:v>5.4397699999999996E-4</c:v>
                </c:pt>
                <c:pt idx="270" formatCode="General">
                  <c:v>5.2805699999999996E-4</c:v>
                </c:pt>
                <c:pt idx="271" formatCode="General">
                  <c:v>5.7663699999999996E-4</c:v>
                </c:pt>
                <c:pt idx="272" formatCode="General">
                  <c:v>5.7061999999999998E-4</c:v>
                </c:pt>
                <c:pt idx="273" formatCode="General">
                  <c:v>6.0128799999999995E-4</c:v>
                </c:pt>
                <c:pt idx="274" formatCode="General">
                  <c:v>5.8248399999999997E-4</c:v>
                </c:pt>
                <c:pt idx="275" formatCode="General">
                  <c:v>6.1187299999999997E-4</c:v>
                </c:pt>
                <c:pt idx="276" formatCode="General">
                  <c:v>5.8282099999999997E-4</c:v>
                </c:pt>
                <c:pt idx="277" formatCode="General">
                  <c:v>6.1639699999999997E-4</c:v>
                </c:pt>
                <c:pt idx="278" formatCode="General">
                  <c:v>6.5525999999999996E-4</c:v>
                </c:pt>
                <c:pt idx="279" formatCode="General">
                  <c:v>6.2618199999999998E-4</c:v>
                </c:pt>
                <c:pt idx="280" formatCode="General">
                  <c:v>6.3898299999999998E-4</c:v>
                </c:pt>
                <c:pt idx="281" formatCode="General">
                  <c:v>6.6954000000000004E-4</c:v>
                </c:pt>
                <c:pt idx="282" formatCode="General">
                  <c:v>6.6299499999999999E-4</c:v>
                </c:pt>
                <c:pt idx="283" formatCode="General">
                  <c:v>6.6279900000000005E-4</c:v>
                </c:pt>
                <c:pt idx="284" formatCode="General">
                  <c:v>6.7166700000000003E-4</c:v>
                </c:pt>
                <c:pt idx="285" formatCode="General">
                  <c:v>7.0791699999999996E-4</c:v>
                </c:pt>
                <c:pt idx="286" formatCode="General">
                  <c:v>6.9891599999999995E-4</c:v>
                </c:pt>
                <c:pt idx="287" formatCode="General">
                  <c:v>6.9366399999999998E-4</c:v>
                </c:pt>
                <c:pt idx="288" formatCode="General">
                  <c:v>7.1325000000000002E-4</c:v>
                </c:pt>
                <c:pt idx="289" formatCode="General">
                  <c:v>7.2175799999999997E-4</c:v>
                </c:pt>
                <c:pt idx="290" formatCode="General">
                  <c:v>7.1039900000000001E-4</c:v>
                </c:pt>
                <c:pt idx="291" formatCode="General">
                  <c:v>7.2865600000000005E-4</c:v>
                </c:pt>
                <c:pt idx="292" formatCode="General">
                  <c:v>7.7773800000000004E-4</c:v>
                </c:pt>
                <c:pt idx="293" formatCode="General">
                  <c:v>7.9216599999999996E-4</c:v>
                </c:pt>
                <c:pt idx="294" formatCode="General">
                  <c:v>7.7108799999999996E-4</c:v>
                </c:pt>
                <c:pt idx="295" formatCode="General">
                  <c:v>7.9431900000000004E-4</c:v>
                </c:pt>
                <c:pt idx="296" formatCode="General">
                  <c:v>7.9070500000000005E-4</c:v>
                </c:pt>
                <c:pt idx="297" formatCode="General">
                  <c:v>8.5013199999999997E-4</c:v>
                </c:pt>
                <c:pt idx="298" formatCode="General">
                  <c:v>8.4485099999999998E-4</c:v>
                </c:pt>
                <c:pt idx="299" formatCode="General">
                  <c:v>8.6222000000000002E-4</c:v>
                </c:pt>
                <c:pt idx="300" formatCode="General">
                  <c:v>8.7630800000000001E-4</c:v>
                </c:pt>
                <c:pt idx="301" formatCode="General">
                  <c:v>8.8123400000000005E-4</c:v>
                </c:pt>
                <c:pt idx="302" formatCode="General">
                  <c:v>8.8903300000000001E-4</c:v>
                </c:pt>
                <c:pt idx="303" formatCode="General">
                  <c:v>9.1598000000000005E-4</c:v>
                </c:pt>
                <c:pt idx="304" formatCode="General">
                  <c:v>9.3841599999999997E-4</c:v>
                </c:pt>
                <c:pt idx="305" formatCode="General">
                  <c:v>9.7931100000000007E-4</c:v>
                </c:pt>
                <c:pt idx="306" formatCode="General">
                  <c:v>9.8031000000000008E-4</c:v>
                </c:pt>
                <c:pt idx="307" formatCode="General">
                  <c:v>9.6968399999999995E-4</c:v>
                </c:pt>
                <c:pt idx="308" formatCode="General">
                  <c:v>1.00398E-3</c:v>
                </c:pt>
                <c:pt idx="309" formatCode="General">
                  <c:v>1.0389900000000001E-3</c:v>
                </c:pt>
                <c:pt idx="310" formatCode="General">
                  <c:v>1.04487E-3</c:v>
                </c:pt>
                <c:pt idx="311" formatCode="General">
                  <c:v>1.0731499999999999E-3</c:v>
                </c:pt>
                <c:pt idx="312" formatCode="General">
                  <c:v>1.07503E-3</c:v>
                </c:pt>
                <c:pt idx="313" formatCode="General">
                  <c:v>1.13422E-3</c:v>
                </c:pt>
                <c:pt idx="314" formatCode="General">
                  <c:v>1.1511E-3</c:v>
                </c:pt>
                <c:pt idx="315" formatCode="General">
                  <c:v>1.1550899999999999E-3</c:v>
                </c:pt>
                <c:pt idx="316" formatCode="General">
                  <c:v>1.2338900000000001E-3</c:v>
                </c:pt>
                <c:pt idx="317" formatCode="General">
                  <c:v>1.25567E-3</c:v>
                </c:pt>
                <c:pt idx="318" formatCode="General">
                  <c:v>1.26483E-3</c:v>
                </c:pt>
                <c:pt idx="319" formatCode="General">
                  <c:v>1.3036199999999999E-3</c:v>
                </c:pt>
                <c:pt idx="320" formatCode="General">
                  <c:v>1.33066E-3</c:v>
                </c:pt>
                <c:pt idx="321" formatCode="General">
                  <c:v>1.3838699999999999E-3</c:v>
                </c:pt>
                <c:pt idx="322" formatCode="General">
                  <c:v>1.4206799999999999E-3</c:v>
                </c:pt>
                <c:pt idx="323" formatCode="General">
                  <c:v>1.43104E-3</c:v>
                </c:pt>
                <c:pt idx="324" formatCode="General">
                  <c:v>1.51257E-3</c:v>
                </c:pt>
                <c:pt idx="325" formatCode="General">
                  <c:v>1.5416399999999999E-3</c:v>
                </c:pt>
                <c:pt idx="326" formatCode="General">
                  <c:v>1.56482E-3</c:v>
                </c:pt>
                <c:pt idx="327" formatCode="General">
                  <c:v>1.62426E-3</c:v>
                </c:pt>
                <c:pt idx="328" formatCode="General">
                  <c:v>1.6764E-3</c:v>
                </c:pt>
                <c:pt idx="329" formatCode="General">
                  <c:v>1.71419E-3</c:v>
                </c:pt>
                <c:pt idx="330" formatCode="General">
                  <c:v>1.73592E-3</c:v>
                </c:pt>
                <c:pt idx="331" formatCode="General">
                  <c:v>1.81116E-3</c:v>
                </c:pt>
                <c:pt idx="332" formatCode="General">
                  <c:v>1.8469599999999999E-3</c:v>
                </c:pt>
                <c:pt idx="333" formatCode="General">
                  <c:v>1.90934E-3</c:v>
                </c:pt>
                <c:pt idx="334" formatCode="General">
                  <c:v>1.9592099999999999E-3</c:v>
                </c:pt>
                <c:pt idx="335" formatCode="General">
                  <c:v>1.9988800000000002E-3</c:v>
                </c:pt>
                <c:pt idx="336" formatCode="General">
                  <c:v>2.0408000000000002E-3</c:v>
                </c:pt>
                <c:pt idx="337" formatCode="General">
                  <c:v>2.0847999999999999E-3</c:v>
                </c:pt>
                <c:pt idx="338" formatCode="General">
                  <c:v>2.0910999999999998E-3</c:v>
                </c:pt>
                <c:pt idx="339" formatCode="General">
                  <c:v>2.1440600000000001E-3</c:v>
                </c:pt>
                <c:pt idx="340" formatCode="General">
                  <c:v>2.17688E-3</c:v>
                </c:pt>
                <c:pt idx="341" formatCode="General">
                  <c:v>2.2359699999999999E-3</c:v>
                </c:pt>
                <c:pt idx="342" formatCode="General">
                  <c:v>2.2987300000000001E-3</c:v>
                </c:pt>
                <c:pt idx="343" formatCode="General">
                  <c:v>2.3646700000000001E-3</c:v>
                </c:pt>
                <c:pt idx="344" formatCode="General">
                  <c:v>2.4045199999999998E-3</c:v>
                </c:pt>
                <c:pt idx="345" formatCode="General">
                  <c:v>2.4173100000000002E-3</c:v>
                </c:pt>
                <c:pt idx="346" formatCode="General">
                  <c:v>2.4617100000000002E-3</c:v>
                </c:pt>
                <c:pt idx="347" formatCode="General">
                  <c:v>2.4986499999999998E-3</c:v>
                </c:pt>
                <c:pt idx="348" formatCode="General">
                  <c:v>2.5660000000000001E-3</c:v>
                </c:pt>
                <c:pt idx="349" formatCode="General">
                  <c:v>2.6083600000000001E-3</c:v>
                </c:pt>
                <c:pt idx="350" formatCode="General">
                  <c:v>2.63678E-3</c:v>
                </c:pt>
                <c:pt idx="351" formatCode="General">
                  <c:v>2.6762399999999999E-3</c:v>
                </c:pt>
                <c:pt idx="352" formatCode="General">
                  <c:v>2.7346599999999999E-3</c:v>
                </c:pt>
                <c:pt idx="353" formatCode="General">
                  <c:v>2.7597099999999999E-3</c:v>
                </c:pt>
                <c:pt idx="354" formatCode="General">
                  <c:v>2.82147E-3</c:v>
                </c:pt>
                <c:pt idx="355" formatCode="General">
                  <c:v>2.8553599999999999E-3</c:v>
                </c:pt>
                <c:pt idx="356" formatCode="General">
                  <c:v>2.8792000000000002E-3</c:v>
                </c:pt>
                <c:pt idx="357" formatCode="General">
                  <c:v>2.9238699999999999E-3</c:v>
                </c:pt>
                <c:pt idx="358" formatCode="General">
                  <c:v>2.9597400000000002E-3</c:v>
                </c:pt>
                <c:pt idx="359" formatCode="General">
                  <c:v>3.0015100000000002E-3</c:v>
                </c:pt>
                <c:pt idx="360" formatCode="General">
                  <c:v>3.0685399999999998E-3</c:v>
                </c:pt>
                <c:pt idx="361" formatCode="General">
                  <c:v>3.0835599999999999E-3</c:v>
                </c:pt>
                <c:pt idx="362" formatCode="General">
                  <c:v>3.1438099999999999E-3</c:v>
                </c:pt>
                <c:pt idx="363" formatCode="General">
                  <c:v>3.1759499999999999E-3</c:v>
                </c:pt>
                <c:pt idx="364" formatCode="General">
                  <c:v>3.23113E-3</c:v>
                </c:pt>
                <c:pt idx="365" formatCode="General">
                  <c:v>3.3106699999999999E-3</c:v>
                </c:pt>
                <c:pt idx="366" formatCode="General">
                  <c:v>3.3208700000000001E-3</c:v>
                </c:pt>
                <c:pt idx="367" formatCode="General">
                  <c:v>3.3821099999999998E-3</c:v>
                </c:pt>
                <c:pt idx="368" formatCode="General">
                  <c:v>3.4150000000000001E-3</c:v>
                </c:pt>
                <c:pt idx="369" formatCode="General">
                  <c:v>3.4936899999999998E-3</c:v>
                </c:pt>
                <c:pt idx="370" formatCode="General">
                  <c:v>3.5377400000000002E-3</c:v>
                </c:pt>
                <c:pt idx="371" formatCode="General">
                  <c:v>3.57472E-3</c:v>
                </c:pt>
                <c:pt idx="372" formatCode="General">
                  <c:v>3.65213E-3</c:v>
                </c:pt>
                <c:pt idx="373" formatCode="General">
                  <c:v>3.6961300000000002E-3</c:v>
                </c:pt>
                <c:pt idx="374" formatCode="General">
                  <c:v>3.7724899999999999E-3</c:v>
                </c:pt>
                <c:pt idx="375" formatCode="General">
                  <c:v>3.8050699999999998E-3</c:v>
                </c:pt>
                <c:pt idx="376" formatCode="General">
                  <c:v>3.8698600000000001E-3</c:v>
                </c:pt>
                <c:pt idx="377" formatCode="General">
                  <c:v>3.8990700000000001E-3</c:v>
                </c:pt>
                <c:pt idx="378" formatCode="General">
                  <c:v>3.9510600000000002E-3</c:v>
                </c:pt>
                <c:pt idx="379" formatCode="General">
                  <c:v>4.0116199999999996E-3</c:v>
                </c:pt>
                <c:pt idx="380" formatCode="General">
                  <c:v>4.0978899999999999E-3</c:v>
                </c:pt>
                <c:pt idx="381" formatCode="General">
                  <c:v>4.1179399999999996E-3</c:v>
                </c:pt>
                <c:pt idx="382" formatCode="General">
                  <c:v>4.2334499999999997E-3</c:v>
                </c:pt>
                <c:pt idx="383" formatCode="General">
                  <c:v>4.2871300000000001E-3</c:v>
                </c:pt>
                <c:pt idx="384" formatCode="General">
                  <c:v>4.3156999999999996E-3</c:v>
                </c:pt>
                <c:pt idx="385" formatCode="General">
                  <c:v>4.3560200000000004E-3</c:v>
                </c:pt>
                <c:pt idx="386" formatCode="General">
                  <c:v>4.4283400000000002E-3</c:v>
                </c:pt>
                <c:pt idx="387" formatCode="General">
                  <c:v>4.4804800000000002E-3</c:v>
                </c:pt>
                <c:pt idx="388" formatCode="General">
                  <c:v>4.5287299999999999E-3</c:v>
                </c:pt>
                <c:pt idx="389" formatCode="General">
                  <c:v>4.6120600000000003E-3</c:v>
                </c:pt>
                <c:pt idx="390" formatCode="General">
                  <c:v>4.7106200000000004E-3</c:v>
                </c:pt>
                <c:pt idx="391" formatCode="General">
                  <c:v>4.7659599999999996E-3</c:v>
                </c:pt>
                <c:pt idx="392" formatCode="General">
                  <c:v>4.8213300000000004E-3</c:v>
                </c:pt>
                <c:pt idx="393" formatCode="General">
                  <c:v>4.8671699999999997E-3</c:v>
                </c:pt>
                <c:pt idx="394" formatCode="General">
                  <c:v>5.00893E-3</c:v>
                </c:pt>
                <c:pt idx="395" formatCode="General">
                  <c:v>5.0545800000000004E-3</c:v>
                </c:pt>
                <c:pt idx="396" formatCode="General">
                  <c:v>5.1205599999999997E-3</c:v>
                </c:pt>
                <c:pt idx="397" formatCode="General">
                  <c:v>5.1742899999999998E-3</c:v>
                </c:pt>
                <c:pt idx="398" formatCode="General">
                  <c:v>5.27503E-3</c:v>
                </c:pt>
                <c:pt idx="399" formatCode="General">
                  <c:v>5.3816599999999999E-3</c:v>
                </c:pt>
                <c:pt idx="400" formatCode="General">
                  <c:v>5.3997100000000003E-3</c:v>
                </c:pt>
                <c:pt idx="401" formatCode="General">
                  <c:v>5.4587400000000001E-3</c:v>
                </c:pt>
                <c:pt idx="402" formatCode="General">
                  <c:v>5.5826299999999999E-3</c:v>
                </c:pt>
                <c:pt idx="403" formatCode="General">
                  <c:v>5.64658E-3</c:v>
                </c:pt>
                <c:pt idx="404" formatCode="General">
                  <c:v>5.70324E-3</c:v>
                </c:pt>
                <c:pt idx="405" formatCode="General">
                  <c:v>5.8234699999999999E-3</c:v>
                </c:pt>
                <c:pt idx="406" formatCode="General">
                  <c:v>5.8768900000000001E-3</c:v>
                </c:pt>
                <c:pt idx="407" formatCode="General">
                  <c:v>5.9422399999999997E-3</c:v>
                </c:pt>
                <c:pt idx="408" formatCode="General">
                  <c:v>6.0542800000000004E-3</c:v>
                </c:pt>
                <c:pt idx="409" formatCode="General">
                  <c:v>6.1656899999999997E-3</c:v>
                </c:pt>
                <c:pt idx="410" formatCode="General">
                  <c:v>6.2189999999999997E-3</c:v>
                </c:pt>
                <c:pt idx="411" formatCode="General">
                  <c:v>6.2603900000000002E-3</c:v>
                </c:pt>
                <c:pt idx="412" formatCode="General">
                  <c:v>6.3613000000000003E-3</c:v>
                </c:pt>
                <c:pt idx="413" formatCode="General">
                  <c:v>6.4688200000000001E-3</c:v>
                </c:pt>
                <c:pt idx="414" formatCode="General">
                  <c:v>6.5645199999999999E-3</c:v>
                </c:pt>
                <c:pt idx="415" formatCode="General">
                  <c:v>6.64877E-3</c:v>
                </c:pt>
                <c:pt idx="416" formatCode="General">
                  <c:v>6.7471800000000002E-3</c:v>
                </c:pt>
                <c:pt idx="417" formatCode="General">
                  <c:v>6.8111400000000002E-3</c:v>
                </c:pt>
                <c:pt idx="418" formatCode="General">
                  <c:v>6.8937199999999999E-3</c:v>
                </c:pt>
                <c:pt idx="419" formatCode="General">
                  <c:v>7.0352899999999996E-3</c:v>
                </c:pt>
                <c:pt idx="420" formatCode="General">
                  <c:v>7.0492300000000001E-3</c:v>
                </c:pt>
                <c:pt idx="421" formatCode="General">
                  <c:v>7.2179599999999998E-3</c:v>
                </c:pt>
                <c:pt idx="422" formatCode="General">
                  <c:v>7.2957400000000002E-3</c:v>
                </c:pt>
                <c:pt idx="423" formatCode="General">
                  <c:v>7.4412999999999997E-3</c:v>
                </c:pt>
                <c:pt idx="424" formatCode="General">
                  <c:v>7.4978299999999996E-3</c:v>
                </c:pt>
                <c:pt idx="425" formatCode="General">
                  <c:v>7.6388200000000002E-3</c:v>
                </c:pt>
                <c:pt idx="426" formatCode="General">
                  <c:v>7.6896500000000001E-3</c:v>
                </c:pt>
                <c:pt idx="427" formatCode="General">
                  <c:v>7.8230999999999995E-3</c:v>
                </c:pt>
                <c:pt idx="428" formatCode="General">
                  <c:v>7.8717800000000001E-3</c:v>
                </c:pt>
                <c:pt idx="429" formatCode="General">
                  <c:v>8.0178599999999999E-3</c:v>
                </c:pt>
                <c:pt idx="430" formatCode="General">
                  <c:v>8.1289399999999994E-3</c:v>
                </c:pt>
                <c:pt idx="431" formatCode="General">
                  <c:v>8.2170899999999998E-3</c:v>
                </c:pt>
                <c:pt idx="432" formatCode="General">
                  <c:v>8.3468199999999996E-3</c:v>
                </c:pt>
                <c:pt idx="433" formatCode="General">
                  <c:v>8.3922500000000004E-3</c:v>
                </c:pt>
                <c:pt idx="434" formatCode="General">
                  <c:v>8.5406500000000003E-3</c:v>
                </c:pt>
                <c:pt idx="435" formatCode="General">
                  <c:v>8.6327599999999997E-3</c:v>
                </c:pt>
                <c:pt idx="436" formatCode="General">
                  <c:v>8.7213099999999995E-3</c:v>
                </c:pt>
                <c:pt idx="437" formatCode="General">
                  <c:v>8.8897899999999998E-3</c:v>
                </c:pt>
                <c:pt idx="438" formatCode="General">
                  <c:v>8.9438899999999995E-3</c:v>
                </c:pt>
                <c:pt idx="439" formatCode="General">
                  <c:v>9.0629999999999999E-3</c:v>
                </c:pt>
                <c:pt idx="440" formatCode="General">
                  <c:v>9.2861300000000001E-3</c:v>
                </c:pt>
                <c:pt idx="441" formatCode="General">
                  <c:v>9.3422699999999997E-3</c:v>
                </c:pt>
                <c:pt idx="442" formatCode="General">
                  <c:v>9.4819699999999993E-3</c:v>
                </c:pt>
                <c:pt idx="443" formatCode="General">
                  <c:v>9.6174199999999998E-3</c:v>
                </c:pt>
                <c:pt idx="444" formatCode="General">
                  <c:v>9.7293499999999995E-3</c:v>
                </c:pt>
                <c:pt idx="445" formatCode="General">
                  <c:v>9.8261000000000008E-3</c:v>
                </c:pt>
                <c:pt idx="446" formatCode="General">
                  <c:v>1.0067599999999999E-2</c:v>
                </c:pt>
                <c:pt idx="447" formatCode="General">
                  <c:v>1.00769E-2</c:v>
                </c:pt>
                <c:pt idx="448" formatCode="General">
                  <c:v>1.02282E-2</c:v>
                </c:pt>
                <c:pt idx="449" formatCode="General">
                  <c:v>1.04435E-2</c:v>
                </c:pt>
                <c:pt idx="450" formatCode="General">
                  <c:v>1.05267E-2</c:v>
                </c:pt>
                <c:pt idx="451" formatCode="General">
                  <c:v>1.0653899999999999E-2</c:v>
                </c:pt>
                <c:pt idx="452" formatCode="General">
                  <c:v>1.07572E-2</c:v>
                </c:pt>
                <c:pt idx="453" formatCode="General">
                  <c:v>1.09178E-2</c:v>
                </c:pt>
                <c:pt idx="454" formatCode="General">
                  <c:v>1.1045900000000001E-2</c:v>
                </c:pt>
                <c:pt idx="455" formatCode="General">
                  <c:v>1.11723E-2</c:v>
                </c:pt>
                <c:pt idx="456" formatCode="General">
                  <c:v>1.13677E-2</c:v>
                </c:pt>
                <c:pt idx="457" formatCode="General">
                  <c:v>1.1440199999999999E-2</c:v>
                </c:pt>
                <c:pt idx="458" formatCode="General">
                  <c:v>1.1561800000000001E-2</c:v>
                </c:pt>
                <c:pt idx="459" formatCode="General">
                  <c:v>1.1707499999999999E-2</c:v>
                </c:pt>
                <c:pt idx="460" formatCode="General">
                  <c:v>1.1823200000000001E-2</c:v>
                </c:pt>
                <c:pt idx="461" formatCode="General">
                  <c:v>1.20109E-2</c:v>
                </c:pt>
                <c:pt idx="462" formatCode="General">
                  <c:v>1.20836E-2</c:v>
                </c:pt>
                <c:pt idx="463" formatCode="General">
                  <c:v>1.22281E-2</c:v>
                </c:pt>
                <c:pt idx="464" formatCode="General">
                  <c:v>1.24476E-2</c:v>
                </c:pt>
                <c:pt idx="465" formatCode="General">
                  <c:v>1.24844E-2</c:v>
                </c:pt>
                <c:pt idx="466" formatCode="General">
                  <c:v>1.2707400000000001E-2</c:v>
                </c:pt>
                <c:pt idx="467" formatCode="General">
                  <c:v>1.2869800000000001E-2</c:v>
                </c:pt>
                <c:pt idx="468" formatCode="General">
                  <c:v>1.2980800000000001E-2</c:v>
                </c:pt>
                <c:pt idx="469" formatCode="General">
                  <c:v>1.30638E-2</c:v>
                </c:pt>
                <c:pt idx="470" formatCode="General">
                  <c:v>1.3270000000000001E-2</c:v>
                </c:pt>
                <c:pt idx="471" formatCode="General">
                  <c:v>1.3472E-2</c:v>
                </c:pt>
                <c:pt idx="472" formatCode="General">
                  <c:v>1.35678E-2</c:v>
                </c:pt>
                <c:pt idx="473" formatCode="General">
                  <c:v>1.38412E-2</c:v>
                </c:pt>
                <c:pt idx="474" formatCode="General">
                  <c:v>1.3932E-2</c:v>
                </c:pt>
                <c:pt idx="475" formatCode="General">
                  <c:v>1.40544E-2</c:v>
                </c:pt>
                <c:pt idx="476" formatCode="General">
                  <c:v>1.42319E-2</c:v>
                </c:pt>
                <c:pt idx="477" formatCode="General">
                  <c:v>1.4390500000000001E-2</c:v>
                </c:pt>
                <c:pt idx="478" formatCode="General">
                  <c:v>1.4658900000000001E-2</c:v>
                </c:pt>
                <c:pt idx="479" formatCode="General">
                  <c:v>1.4725E-2</c:v>
                </c:pt>
                <c:pt idx="480" formatCode="General">
                  <c:v>1.48979E-2</c:v>
                </c:pt>
                <c:pt idx="481" formatCode="General">
                  <c:v>1.50455E-2</c:v>
                </c:pt>
                <c:pt idx="482" formatCode="General">
                  <c:v>1.5162800000000001E-2</c:v>
                </c:pt>
                <c:pt idx="483" formatCode="General">
                  <c:v>1.53872E-2</c:v>
                </c:pt>
                <c:pt idx="484" formatCode="General">
                  <c:v>1.55175E-2</c:v>
                </c:pt>
                <c:pt idx="485" formatCode="General">
                  <c:v>1.5718900000000001E-2</c:v>
                </c:pt>
                <c:pt idx="486" formatCode="General">
                  <c:v>1.5897600000000001E-2</c:v>
                </c:pt>
                <c:pt idx="487" formatCode="General">
                  <c:v>1.6026200000000001E-2</c:v>
                </c:pt>
                <c:pt idx="488" formatCode="General">
                  <c:v>1.62677E-2</c:v>
                </c:pt>
                <c:pt idx="489" formatCode="General">
                  <c:v>1.6505700000000002E-2</c:v>
                </c:pt>
                <c:pt idx="490" formatCode="General">
                  <c:v>1.65504E-2</c:v>
                </c:pt>
                <c:pt idx="491" formatCode="General">
                  <c:v>1.6753199999999999E-2</c:v>
                </c:pt>
                <c:pt idx="492" formatCode="General">
                  <c:v>1.6929900000000001E-2</c:v>
                </c:pt>
                <c:pt idx="493" formatCode="General">
                  <c:v>1.7186799999999999E-2</c:v>
                </c:pt>
                <c:pt idx="494" formatCode="General">
                  <c:v>1.73449E-2</c:v>
                </c:pt>
                <c:pt idx="495" formatCode="General">
                  <c:v>1.7450799999999999E-2</c:v>
                </c:pt>
                <c:pt idx="496" formatCode="General">
                  <c:v>1.77269E-2</c:v>
                </c:pt>
                <c:pt idx="497" formatCode="General">
                  <c:v>1.77948E-2</c:v>
                </c:pt>
                <c:pt idx="498" formatCode="General">
                  <c:v>1.7930499999999999E-2</c:v>
                </c:pt>
                <c:pt idx="499" formatCode="General">
                  <c:v>1.8119199999999999E-2</c:v>
                </c:pt>
                <c:pt idx="500" formatCode="General">
                  <c:v>1.83485E-2</c:v>
                </c:pt>
                <c:pt idx="501" formatCode="General">
                  <c:v>1.8628700000000002E-2</c:v>
                </c:pt>
                <c:pt idx="502" formatCode="General">
                  <c:v>1.8741899999999999E-2</c:v>
                </c:pt>
                <c:pt idx="503" formatCode="General">
                  <c:v>1.8957700000000001E-2</c:v>
                </c:pt>
                <c:pt idx="504" formatCode="General">
                  <c:v>1.9189299999999999E-2</c:v>
                </c:pt>
                <c:pt idx="505" formatCode="General">
                  <c:v>1.9263200000000001E-2</c:v>
                </c:pt>
                <c:pt idx="506" formatCode="General">
                  <c:v>1.95508E-2</c:v>
                </c:pt>
                <c:pt idx="507" formatCode="General">
                  <c:v>1.9929200000000001E-2</c:v>
                </c:pt>
                <c:pt idx="508" formatCode="General">
                  <c:v>2.0096599999999999E-2</c:v>
                </c:pt>
                <c:pt idx="509" formatCode="General">
                  <c:v>2.02425E-2</c:v>
                </c:pt>
                <c:pt idx="510" formatCode="General">
                  <c:v>2.03862E-2</c:v>
                </c:pt>
                <c:pt idx="511" formatCode="General">
                  <c:v>2.0595499999999999E-2</c:v>
                </c:pt>
                <c:pt idx="512" formatCode="General">
                  <c:v>2.0808699999999999E-2</c:v>
                </c:pt>
                <c:pt idx="513" formatCode="General">
                  <c:v>2.09255E-2</c:v>
                </c:pt>
                <c:pt idx="514" formatCode="General">
                  <c:v>2.1159799999999999E-2</c:v>
                </c:pt>
                <c:pt idx="515" formatCode="General">
                  <c:v>2.1440600000000001E-2</c:v>
                </c:pt>
                <c:pt idx="516" formatCode="General">
                  <c:v>2.1641899999999999E-2</c:v>
                </c:pt>
                <c:pt idx="517" formatCode="General">
                  <c:v>2.19531E-2</c:v>
                </c:pt>
                <c:pt idx="518" formatCode="General">
                  <c:v>2.21389E-2</c:v>
                </c:pt>
                <c:pt idx="519" formatCode="General">
                  <c:v>2.2281800000000001E-2</c:v>
                </c:pt>
                <c:pt idx="520" formatCode="General">
                  <c:v>2.2576300000000001E-2</c:v>
                </c:pt>
                <c:pt idx="521" formatCode="General">
                  <c:v>2.2829599999999999E-2</c:v>
                </c:pt>
                <c:pt idx="522" formatCode="General">
                  <c:v>2.3005500000000002E-2</c:v>
                </c:pt>
                <c:pt idx="523" formatCode="General">
                  <c:v>2.3208900000000001E-2</c:v>
                </c:pt>
                <c:pt idx="524" formatCode="General">
                  <c:v>2.3459299999999999E-2</c:v>
                </c:pt>
                <c:pt idx="525" formatCode="General">
                  <c:v>2.36863E-2</c:v>
                </c:pt>
                <c:pt idx="526" formatCode="General">
                  <c:v>2.39306E-2</c:v>
                </c:pt>
                <c:pt idx="527" formatCode="General">
                  <c:v>2.4218300000000002E-2</c:v>
                </c:pt>
                <c:pt idx="528" formatCode="General">
                  <c:v>2.43705E-2</c:v>
                </c:pt>
                <c:pt idx="529" formatCode="General">
                  <c:v>2.4524399999999998E-2</c:v>
                </c:pt>
                <c:pt idx="530" formatCode="General">
                  <c:v>2.4763500000000001E-2</c:v>
                </c:pt>
                <c:pt idx="531" formatCode="General">
                  <c:v>2.50621E-2</c:v>
                </c:pt>
                <c:pt idx="532" formatCode="General">
                  <c:v>2.5277399999999998E-2</c:v>
                </c:pt>
                <c:pt idx="533" formatCode="General">
                  <c:v>2.5440299999999999E-2</c:v>
                </c:pt>
                <c:pt idx="534" formatCode="General">
                  <c:v>2.57369E-2</c:v>
                </c:pt>
                <c:pt idx="535" formatCode="General">
                  <c:v>2.5901799999999999E-2</c:v>
                </c:pt>
                <c:pt idx="536" formatCode="General">
                  <c:v>2.6154899999999998E-2</c:v>
                </c:pt>
                <c:pt idx="537" formatCode="General">
                  <c:v>2.6431400000000001E-2</c:v>
                </c:pt>
                <c:pt idx="538" formatCode="General">
                  <c:v>2.6772000000000001E-2</c:v>
                </c:pt>
                <c:pt idx="539" formatCode="General">
                  <c:v>2.68965E-2</c:v>
                </c:pt>
                <c:pt idx="540" formatCode="General">
                  <c:v>2.70613E-2</c:v>
                </c:pt>
                <c:pt idx="541" formatCode="General">
                  <c:v>2.7318800000000001E-2</c:v>
                </c:pt>
                <c:pt idx="542" formatCode="General">
                  <c:v>2.75479E-2</c:v>
                </c:pt>
                <c:pt idx="543" formatCode="General">
                  <c:v>2.7750899999999998E-2</c:v>
                </c:pt>
                <c:pt idx="544" formatCode="General">
                  <c:v>2.80732E-2</c:v>
                </c:pt>
                <c:pt idx="545" formatCode="General">
                  <c:v>2.8356699999999999E-2</c:v>
                </c:pt>
                <c:pt idx="546" formatCode="General">
                  <c:v>2.85791E-2</c:v>
                </c:pt>
                <c:pt idx="547" formatCode="General">
                  <c:v>2.8947799999999999E-2</c:v>
                </c:pt>
                <c:pt idx="548" formatCode="General">
                  <c:v>2.91078E-2</c:v>
                </c:pt>
                <c:pt idx="549" formatCode="General">
                  <c:v>2.93858E-2</c:v>
                </c:pt>
                <c:pt idx="550" formatCode="General">
                  <c:v>2.9664599999999999E-2</c:v>
                </c:pt>
                <c:pt idx="551" formatCode="General">
                  <c:v>2.98538E-2</c:v>
                </c:pt>
                <c:pt idx="552" formatCode="General">
                  <c:v>3.0114200000000001E-2</c:v>
                </c:pt>
                <c:pt idx="553" formatCode="General">
                  <c:v>3.0305800000000001E-2</c:v>
                </c:pt>
                <c:pt idx="554" formatCode="General">
                  <c:v>3.06126E-2</c:v>
                </c:pt>
                <c:pt idx="555" formatCode="General">
                  <c:v>3.08499E-2</c:v>
                </c:pt>
                <c:pt idx="556" formatCode="General">
                  <c:v>3.1130399999999999E-2</c:v>
                </c:pt>
                <c:pt idx="557" formatCode="General">
                  <c:v>3.1374899999999997E-2</c:v>
                </c:pt>
                <c:pt idx="558" formatCode="General">
                  <c:v>3.1580799999999999E-2</c:v>
                </c:pt>
                <c:pt idx="559" formatCode="General">
                  <c:v>3.1846600000000003E-2</c:v>
                </c:pt>
                <c:pt idx="560" formatCode="General">
                  <c:v>3.20656E-2</c:v>
                </c:pt>
                <c:pt idx="561" formatCode="General">
                  <c:v>3.2268400000000003E-2</c:v>
                </c:pt>
                <c:pt idx="562" formatCode="General">
                  <c:v>3.2675900000000001E-2</c:v>
                </c:pt>
                <c:pt idx="563" formatCode="General">
                  <c:v>3.2964800000000002E-2</c:v>
                </c:pt>
                <c:pt idx="564" formatCode="General">
                  <c:v>3.3365300000000001E-2</c:v>
                </c:pt>
                <c:pt idx="565" formatCode="General">
                  <c:v>3.3687000000000002E-2</c:v>
                </c:pt>
                <c:pt idx="566" formatCode="General">
                  <c:v>3.3915099999999997E-2</c:v>
                </c:pt>
                <c:pt idx="567" formatCode="General">
                  <c:v>3.4220800000000003E-2</c:v>
                </c:pt>
                <c:pt idx="568" formatCode="General">
                  <c:v>3.4489300000000001E-2</c:v>
                </c:pt>
                <c:pt idx="569" formatCode="General">
                  <c:v>3.4809600000000003E-2</c:v>
                </c:pt>
                <c:pt idx="570" formatCode="General">
                  <c:v>3.4971500000000003E-2</c:v>
                </c:pt>
                <c:pt idx="571" formatCode="General">
                  <c:v>3.5425400000000003E-2</c:v>
                </c:pt>
                <c:pt idx="572" formatCode="General">
                  <c:v>3.5754599999999997E-2</c:v>
                </c:pt>
                <c:pt idx="573" formatCode="General">
                  <c:v>3.6073800000000003E-2</c:v>
                </c:pt>
                <c:pt idx="574" formatCode="General">
                  <c:v>3.6440599999999997E-2</c:v>
                </c:pt>
                <c:pt idx="575" formatCode="General">
                  <c:v>3.6439300000000001E-2</c:v>
                </c:pt>
                <c:pt idx="576" formatCode="General">
                  <c:v>3.6836399999999998E-2</c:v>
                </c:pt>
                <c:pt idx="577" formatCode="General">
                  <c:v>3.7201699999999997E-2</c:v>
                </c:pt>
                <c:pt idx="578" formatCode="General">
                  <c:v>3.7546999999999997E-2</c:v>
                </c:pt>
                <c:pt idx="579" formatCode="General">
                  <c:v>3.78386E-2</c:v>
                </c:pt>
                <c:pt idx="580" formatCode="General">
                  <c:v>3.8199799999999999E-2</c:v>
                </c:pt>
                <c:pt idx="581" formatCode="General">
                  <c:v>3.8490799999999999E-2</c:v>
                </c:pt>
                <c:pt idx="582" formatCode="General">
                  <c:v>3.8790699999999997E-2</c:v>
                </c:pt>
                <c:pt idx="583" formatCode="General">
                  <c:v>3.9163799999999999E-2</c:v>
                </c:pt>
                <c:pt idx="584" formatCode="General">
                  <c:v>3.9378099999999999E-2</c:v>
                </c:pt>
                <c:pt idx="585" formatCode="General">
                  <c:v>3.9745599999999999E-2</c:v>
                </c:pt>
                <c:pt idx="586" formatCode="General">
                  <c:v>4.0069399999999998E-2</c:v>
                </c:pt>
                <c:pt idx="587" formatCode="General">
                  <c:v>4.0352800000000001E-2</c:v>
                </c:pt>
                <c:pt idx="588" formatCode="General">
                  <c:v>4.0686399999999998E-2</c:v>
                </c:pt>
                <c:pt idx="589" formatCode="General">
                  <c:v>4.1075399999999998E-2</c:v>
                </c:pt>
                <c:pt idx="590" formatCode="General">
                  <c:v>4.1289699999999999E-2</c:v>
                </c:pt>
                <c:pt idx="591" formatCode="General">
                  <c:v>4.1739100000000001E-2</c:v>
                </c:pt>
                <c:pt idx="592" formatCode="General">
                  <c:v>4.2108399999999997E-2</c:v>
                </c:pt>
                <c:pt idx="593" formatCode="General">
                  <c:v>4.25648E-2</c:v>
                </c:pt>
                <c:pt idx="594" formatCode="General">
                  <c:v>4.2712E-2</c:v>
                </c:pt>
                <c:pt idx="595" formatCode="General">
                  <c:v>4.2930799999999998E-2</c:v>
                </c:pt>
                <c:pt idx="596" formatCode="General">
                  <c:v>4.35088E-2</c:v>
                </c:pt>
                <c:pt idx="597" formatCode="General">
                  <c:v>4.3713599999999998E-2</c:v>
                </c:pt>
                <c:pt idx="598" formatCode="General">
                  <c:v>4.4246599999999997E-2</c:v>
                </c:pt>
                <c:pt idx="599" formatCode="General">
                  <c:v>4.4457099999999999E-2</c:v>
                </c:pt>
                <c:pt idx="600" formatCode="General">
                  <c:v>4.4846900000000002E-2</c:v>
                </c:pt>
                <c:pt idx="601" formatCode="General">
                  <c:v>4.5032700000000002E-2</c:v>
                </c:pt>
                <c:pt idx="602" formatCode="General">
                  <c:v>4.5404699999999999E-2</c:v>
                </c:pt>
                <c:pt idx="603" formatCode="General">
                  <c:v>4.58427E-2</c:v>
                </c:pt>
                <c:pt idx="604" formatCode="General">
                  <c:v>4.6142000000000002E-2</c:v>
                </c:pt>
                <c:pt idx="605" formatCode="General">
                  <c:v>4.6598500000000001E-2</c:v>
                </c:pt>
                <c:pt idx="606" formatCode="General">
                  <c:v>4.6970999999999999E-2</c:v>
                </c:pt>
                <c:pt idx="607" formatCode="General">
                  <c:v>4.7289299999999999E-2</c:v>
                </c:pt>
                <c:pt idx="608" formatCode="General">
                  <c:v>4.7810999999999999E-2</c:v>
                </c:pt>
                <c:pt idx="609" formatCode="General">
                  <c:v>4.8087100000000001E-2</c:v>
                </c:pt>
                <c:pt idx="610" formatCode="General">
                  <c:v>4.8680899999999999E-2</c:v>
                </c:pt>
                <c:pt idx="611" formatCode="General">
                  <c:v>4.9053399999999997E-2</c:v>
                </c:pt>
                <c:pt idx="612" formatCode="General">
                  <c:v>4.9426999999999999E-2</c:v>
                </c:pt>
                <c:pt idx="613" formatCode="General">
                  <c:v>4.9973400000000001E-2</c:v>
                </c:pt>
                <c:pt idx="614" formatCode="General">
                  <c:v>5.0367200000000001E-2</c:v>
                </c:pt>
                <c:pt idx="615" formatCode="General">
                  <c:v>5.0869200000000003E-2</c:v>
                </c:pt>
                <c:pt idx="616" formatCode="General">
                  <c:v>5.12448E-2</c:v>
                </c:pt>
                <c:pt idx="617" formatCode="General">
                  <c:v>5.1530800000000002E-2</c:v>
                </c:pt>
                <c:pt idx="618" formatCode="General">
                  <c:v>5.2151000000000003E-2</c:v>
                </c:pt>
                <c:pt idx="619" formatCode="General">
                  <c:v>5.2655E-2</c:v>
                </c:pt>
                <c:pt idx="620" formatCode="General">
                  <c:v>5.3185099999999999E-2</c:v>
                </c:pt>
                <c:pt idx="621" formatCode="General">
                  <c:v>5.3810200000000002E-2</c:v>
                </c:pt>
                <c:pt idx="622" formatCode="General">
                  <c:v>5.4144400000000002E-2</c:v>
                </c:pt>
                <c:pt idx="623" formatCode="General">
                  <c:v>5.4764500000000001E-2</c:v>
                </c:pt>
                <c:pt idx="624" formatCode="General">
                  <c:v>5.5516000000000003E-2</c:v>
                </c:pt>
                <c:pt idx="625" formatCode="General">
                  <c:v>5.59517E-2</c:v>
                </c:pt>
                <c:pt idx="626" formatCode="General">
                  <c:v>5.63267E-2</c:v>
                </c:pt>
                <c:pt idx="627" formatCode="General">
                  <c:v>5.7171699999999999E-2</c:v>
                </c:pt>
                <c:pt idx="628" formatCode="General">
                  <c:v>5.7744900000000002E-2</c:v>
                </c:pt>
                <c:pt idx="629" formatCode="General">
                  <c:v>5.8066100000000002E-2</c:v>
                </c:pt>
                <c:pt idx="630" formatCode="General">
                  <c:v>5.8615100000000003E-2</c:v>
                </c:pt>
                <c:pt idx="631" formatCode="General">
                  <c:v>5.9581099999999998E-2</c:v>
                </c:pt>
                <c:pt idx="632" formatCode="General">
                  <c:v>6.0471900000000002E-2</c:v>
                </c:pt>
                <c:pt idx="633" formatCode="General">
                  <c:v>6.0975099999999997E-2</c:v>
                </c:pt>
                <c:pt idx="634" formatCode="General">
                  <c:v>6.2246999999999997E-2</c:v>
                </c:pt>
                <c:pt idx="635" formatCode="General">
                  <c:v>6.2808500000000003E-2</c:v>
                </c:pt>
                <c:pt idx="636" formatCode="General">
                  <c:v>6.4096600000000004E-2</c:v>
                </c:pt>
                <c:pt idx="637" formatCode="General">
                  <c:v>6.5534800000000004E-2</c:v>
                </c:pt>
                <c:pt idx="638" formatCode="General">
                  <c:v>8.5616499999999998E-2</c:v>
                </c:pt>
                <c:pt idx="639" formatCode="General">
                  <c:v>8.6206400000000002E-2</c:v>
                </c:pt>
                <c:pt idx="640" formatCode="General">
                  <c:v>8.6711399999999994E-2</c:v>
                </c:pt>
                <c:pt idx="641" formatCode="General">
                  <c:v>8.7180300000000002E-2</c:v>
                </c:pt>
                <c:pt idx="642" formatCode="General">
                  <c:v>8.7673799999999996E-2</c:v>
                </c:pt>
                <c:pt idx="643" formatCode="General">
                  <c:v>8.8090199999999994E-2</c:v>
                </c:pt>
                <c:pt idx="644" formatCode="General">
                  <c:v>8.8470599999999996E-2</c:v>
                </c:pt>
                <c:pt idx="645" formatCode="General">
                  <c:v>8.8876800000000006E-2</c:v>
                </c:pt>
                <c:pt idx="646" formatCode="General">
                  <c:v>8.9315599999999995E-2</c:v>
                </c:pt>
                <c:pt idx="647" formatCode="General">
                  <c:v>8.9685699999999993E-2</c:v>
                </c:pt>
                <c:pt idx="648" formatCode="General">
                  <c:v>8.9887900000000007E-2</c:v>
                </c:pt>
                <c:pt idx="649" formatCode="General">
                  <c:v>8.9872400000000005E-2</c:v>
                </c:pt>
                <c:pt idx="650" formatCode="General">
                  <c:v>8.9915800000000004E-2</c:v>
                </c:pt>
                <c:pt idx="651" formatCode="General">
                  <c:v>9.0005299999999996E-2</c:v>
                </c:pt>
                <c:pt idx="652" formatCode="General">
                  <c:v>9.0197299999999994E-2</c:v>
                </c:pt>
                <c:pt idx="653" formatCode="General">
                  <c:v>9.0437000000000003E-2</c:v>
                </c:pt>
                <c:pt idx="654" formatCode="General">
                  <c:v>9.0787699999999999E-2</c:v>
                </c:pt>
                <c:pt idx="655" formatCode="General">
                  <c:v>9.1053300000000004E-2</c:v>
                </c:pt>
                <c:pt idx="656" formatCode="General">
                  <c:v>9.1342300000000001E-2</c:v>
                </c:pt>
                <c:pt idx="657" formatCode="General">
                  <c:v>9.1556999999999999E-2</c:v>
                </c:pt>
                <c:pt idx="658" formatCode="General">
                  <c:v>9.1901099999999999E-2</c:v>
                </c:pt>
                <c:pt idx="659" formatCode="General">
                  <c:v>9.2232900000000007E-2</c:v>
                </c:pt>
                <c:pt idx="660" formatCode="General">
                  <c:v>9.2658799999999999E-2</c:v>
                </c:pt>
                <c:pt idx="661" formatCode="General">
                  <c:v>9.2981599999999998E-2</c:v>
                </c:pt>
                <c:pt idx="662" formatCode="General">
                  <c:v>9.3265200000000006E-2</c:v>
                </c:pt>
                <c:pt idx="663" formatCode="General">
                  <c:v>9.3617099999999995E-2</c:v>
                </c:pt>
                <c:pt idx="664" formatCode="General">
                  <c:v>9.4069100000000003E-2</c:v>
                </c:pt>
                <c:pt idx="665" formatCode="General">
                  <c:v>9.4491699999999998E-2</c:v>
                </c:pt>
                <c:pt idx="666" formatCode="General">
                  <c:v>9.4749299999999995E-2</c:v>
                </c:pt>
                <c:pt idx="667" formatCode="General">
                  <c:v>9.5063300000000003E-2</c:v>
                </c:pt>
                <c:pt idx="668" formatCode="General">
                  <c:v>9.5496200000000003E-2</c:v>
                </c:pt>
                <c:pt idx="669" formatCode="General">
                  <c:v>9.5814300000000005E-2</c:v>
                </c:pt>
                <c:pt idx="670" formatCode="General">
                  <c:v>9.6262600000000004E-2</c:v>
                </c:pt>
                <c:pt idx="671" formatCode="General">
                  <c:v>9.6707100000000004E-2</c:v>
                </c:pt>
                <c:pt idx="672" formatCode="General">
                  <c:v>9.7087599999999996E-2</c:v>
                </c:pt>
                <c:pt idx="673" formatCode="General">
                  <c:v>9.7599900000000003E-2</c:v>
                </c:pt>
                <c:pt idx="674" formatCode="General">
                  <c:v>9.7904599999999994E-2</c:v>
                </c:pt>
                <c:pt idx="675" formatCode="General">
                  <c:v>9.8306099999999993E-2</c:v>
                </c:pt>
                <c:pt idx="676" formatCode="General">
                  <c:v>9.8704700000000006E-2</c:v>
                </c:pt>
                <c:pt idx="677" formatCode="General">
                  <c:v>9.9132200000000004E-2</c:v>
                </c:pt>
                <c:pt idx="678" formatCode="General">
                  <c:v>9.9569299999999999E-2</c:v>
                </c:pt>
                <c:pt idx="679" formatCode="General">
                  <c:v>9.9940899999999999E-2</c:v>
                </c:pt>
                <c:pt idx="680" formatCode="General">
                  <c:v>0.10027800000000001</c:v>
                </c:pt>
                <c:pt idx="681" formatCode="General">
                  <c:v>0.100732</c:v>
                </c:pt>
                <c:pt idx="682" formatCode="General">
                  <c:v>0.101227</c:v>
                </c:pt>
                <c:pt idx="683" formatCode="General">
                  <c:v>0.101719</c:v>
                </c:pt>
                <c:pt idx="684" formatCode="General">
                  <c:v>0.10222199999999999</c:v>
                </c:pt>
                <c:pt idx="685" formatCode="General">
                  <c:v>0.102698</c:v>
                </c:pt>
                <c:pt idx="686" formatCode="General">
                  <c:v>0.10316400000000001</c:v>
                </c:pt>
                <c:pt idx="687" formatCode="General">
                  <c:v>0.103662</c:v>
                </c:pt>
                <c:pt idx="688" formatCode="General">
                  <c:v>0.104016</c:v>
                </c:pt>
                <c:pt idx="689" formatCode="General">
                  <c:v>0.10462200000000001</c:v>
                </c:pt>
                <c:pt idx="690" formatCode="General">
                  <c:v>0.105077</c:v>
                </c:pt>
                <c:pt idx="691" formatCode="General">
                  <c:v>0.105613</c:v>
                </c:pt>
                <c:pt idx="692" formatCode="General">
                  <c:v>0.106125</c:v>
                </c:pt>
                <c:pt idx="693" formatCode="General">
                  <c:v>0.10663499999999999</c:v>
                </c:pt>
                <c:pt idx="694" formatCode="General">
                  <c:v>0.107222</c:v>
                </c:pt>
                <c:pt idx="695" formatCode="General">
                  <c:v>0.10775</c:v>
                </c:pt>
                <c:pt idx="696" formatCode="General">
                  <c:v>0.108372</c:v>
                </c:pt>
                <c:pt idx="697" formatCode="General">
                  <c:v>0.109041</c:v>
                </c:pt>
                <c:pt idx="698" formatCode="General">
                  <c:v>0.109421</c:v>
                </c:pt>
                <c:pt idx="699" formatCode="General">
                  <c:v>0.11</c:v>
                </c:pt>
                <c:pt idx="700" formatCode="General">
                  <c:v>0.11071599999999999</c:v>
                </c:pt>
                <c:pt idx="701" formatCode="General">
                  <c:v>0.111439</c:v>
                </c:pt>
                <c:pt idx="702" formatCode="General">
                  <c:v>0.111918</c:v>
                </c:pt>
                <c:pt idx="703" formatCode="General">
                  <c:v>0.112513</c:v>
                </c:pt>
                <c:pt idx="704" formatCode="General">
                  <c:v>0.113104</c:v>
                </c:pt>
                <c:pt idx="705" formatCode="General">
                  <c:v>0.11384900000000001</c:v>
                </c:pt>
                <c:pt idx="706" formatCode="General">
                  <c:v>0.11453199999999999</c:v>
                </c:pt>
                <c:pt idx="707" formatCode="General">
                  <c:v>0.115124</c:v>
                </c:pt>
                <c:pt idx="708" formatCode="General">
                  <c:v>0.115925</c:v>
                </c:pt>
                <c:pt idx="709" formatCode="General">
                  <c:v>0.116579</c:v>
                </c:pt>
                <c:pt idx="710" formatCode="General">
                  <c:v>0.117339</c:v>
                </c:pt>
                <c:pt idx="711" formatCode="General">
                  <c:v>0.118085</c:v>
                </c:pt>
                <c:pt idx="712" formatCode="General">
                  <c:v>0.11880499999999999</c:v>
                </c:pt>
                <c:pt idx="713" formatCode="General">
                  <c:v>0.119714</c:v>
                </c:pt>
                <c:pt idx="714" formatCode="General">
                  <c:v>0.12050900000000001</c:v>
                </c:pt>
                <c:pt idx="715" formatCode="General">
                  <c:v>0.121396</c:v>
                </c:pt>
                <c:pt idx="716" formatCode="General">
                  <c:v>0.12216399999999999</c:v>
                </c:pt>
                <c:pt idx="717" formatCode="General">
                  <c:v>0.12320299999999999</c:v>
                </c:pt>
                <c:pt idx="718" formatCode="General">
                  <c:v>0.124169</c:v>
                </c:pt>
                <c:pt idx="719" formatCode="General">
                  <c:v>0.12504000000000001</c:v>
                </c:pt>
                <c:pt idx="720" formatCode="General">
                  <c:v>0.12601599999999999</c:v>
                </c:pt>
                <c:pt idx="721" formatCode="General">
                  <c:v>0.12698699999999999</c:v>
                </c:pt>
                <c:pt idx="722" formatCode="General">
                  <c:v>0.12792700000000001</c:v>
                </c:pt>
                <c:pt idx="723" formatCode="General">
                  <c:v>0.128936</c:v>
                </c:pt>
                <c:pt idx="724" formatCode="General">
                  <c:v>0.129971</c:v>
                </c:pt>
                <c:pt idx="725" formatCode="General">
                  <c:v>0.13103999999999999</c:v>
                </c:pt>
                <c:pt idx="726" formatCode="General">
                  <c:v>0.132185</c:v>
                </c:pt>
                <c:pt idx="727" formatCode="General">
                  <c:v>0.13342300000000001</c:v>
                </c:pt>
                <c:pt idx="728" formatCode="General">
                  <c:v>0.13424</c:v>
                </c:pt>
                <c:pt idx="729" formatCode="General">
                  <c:v>0.13549600000000001</c:v>
                </c:pt>
                <c:pt idx="730" formatCode="General">
                  <c:v>0.136739</c:v>
                </c:pt>
                <c:pt idx="731" formatCode="General">
                  <c:v>0.13808599999999999</c:v>
                </c:pt>
                <c:pt idx="732" formatCode="General">
                  <c:v>0.13975099999999999</c:v>
                </c:pt>
                <c:pt idx="733" formatCode="General">
                  <c:v>0.141154</c:v>
                </c:pt>
                <c:pt idx="734" formatCode="General">
                  <c:v>0.142481</c:v>
                </c:pt>
                <c:pt idx="735" formatCode="General">
                  <c:v>0.14385600000000001</c:v>
                </c:pt>
                <c:pt idx="736" formatCode="General">
                  <c:v>0.14524300000000001</c:v>
                </c:pt>
                <c:pt idx="737" formatCode="General">
                  <c:v>0.14684900000000001</c:v>
                </c:pt>
                <c:pt idx="738" formatCode="General">
                  <c:v>0.14873700000000001</c:v>
                </c:pt>
                <c:pt idx="739" formatCode="General">
                  <c:v>0.150203</c:v>
                </c:pt>
                <c:pt idx="740" formatCode="General">
                  <c:v>0.15218499999999999</c:v>
                </c:pt>
                <c:pt idx="741" formatCode="General">
                  <c:v>0.15395400000000001</c:v>
                </c:pt>
                <c:pt idx="742" formatCode="General">
                  <c:v>0.15593899999999999</c:v>
                </c:pt>
                <c:pt idx="743" formatCode="General">
                  <c:v>0.158079</c:v>
                </c:pt>
                <c:pt idx="744" formatCode="General">
                  <c:v>0.16017100000000001</c:v>
                </c:pt>
                <c:pt idx="745" formatCode="General">
                  <c:v>0.16266800000000001</c:v>
                </c:pt>
                <c:pt idx="746" formatCode="General">
                  <c:v>0.164854</c:v>
                </c:pt>
                <c:pt idx="747" formatCode="General">
                  <c:v>0.16718</c:v>
                </c:pt>
                <c:pt idx="748" formatCode="General">
                  <c:v>0.16966100000000001</c:v>
                </c:pt>
                <c:pt idx="749" formatCode="General">
                  <c:v>0.17268700000000001</c:v>
                </c:pt>
                <c:pt idx="750" formatCode="General">
                  <c:v>0.17530399999999999</c:v>
                </c:pt>
                <c:pt idx="751" formatCode="General">
                  <c:v>0.177894</c:v>
                </c:pt>
                <c:pt idx="752" formatCode="General">
                  <c:v>0.18104799999999999</c:v>
                </c:pt>
                <c:pt idx="753" formatCode="General">
                  <c:v>0.18371000000000001</c:v>
                </c:pt>
                <c:pt idx="754" formatCode="General">
                  <c:v>0.18709899999999999</c:v>
                </c:pt>
                <c:pt idx="755" formatCode="General">
                  <c:v>0.190553</c:v>
                </c:pt>
                <c:pt idx="756" formatCode="General">
                  <c:v>0.194134</c:v>
                </c:pt>
                <c:pt idx="757" formatCode="General">
                  <c:v>0.19725200000000001</c:v>
                </c:pt>
                <c:pt idx="758" formatCode="General">
                  <c:v>0.20072799999999999</c:v>
                </c:pt>
                <c:pt idx="759" formatCode="General">
                  <c:v>0.20441100000000001</c:v>
                </c:pt>
                <c:pt idx="760" formatCode="General">
                  <c:v>0.208425</c:v>
                </c:pt>
                <c:pt idx="761" formatCode="General">
                  <c:v>0.21232699999999999</c:v>
                </c:pt>
                <c:pt idx="762" formatCode="General">
                  <c:v>0.21606500000000001</c:v>
                </c:pt>
                <c:pt idx="763" formatCode="General">
                  <c:v>0.21956999999999999</c:v>
                </c:pt>
                <c:pt idx="764" formatCode="General">
                  <c:v>0.224493</c:v>
                </c:pt>
                <c:pt idx="765" formatCode="General">
                  <c:v>0.228294</c:v>
                </c:pt>
                <c:pt idx="766" formatCode="General">
                  <c:v>0.23266200000000001</c:v>
                </c:pt>
                <c:pt idx="767" formatCode="General">
                  <c:v>0.23643900000000001</c:v>
                </c:pt>
                <c:pt idx="768" formatCode="General">
                  <c:v>0.24055000000000001</c:v>
                </c:pt>
                <c:pt idx="769" formatCode="General">
                  <c:v>0.24451500000000001</c:v>
                </c:pt>
                <c:pt idx="770" formatCode="General">
                  <c:v>0.248526</c:v>
                </c:pt>
                <c:pt idx="771" formatCode="General">
                  <c:v>0.25256600000000001</c:v>
                </c:pt>
                <c:pt idx="772" formatCode="General">
                  <c:v>0.25664100000000001</c:v>
                </c:pt>
                <c:pt idx="773" formatCode="General">
                  <c:v>0.26040600000000003</c:v>
                </c:pt>
                <c:pt idx="774" formatCode="General">
                  <c:v>0.263878</c:v>
                </c:pt>
                <c:pt idx="775" formatCode="General">
                  <c:v>0.26773599999999997</c:v>
                </c:pt>
                <c:pt idx="776" formatCode="General">
                  <c:v>0.27126800000000001</c:v>
                </c:pt>
                <c:pt idx="777" formatCode="General">
                  <c:v>0.27447500000000002</c:v>
                </c:pt>
                <c:pt idx="778" formatCode="General">
                  <c:v>0.27806500000000001</c:v>
                </c:pt>
                <c:pt idx="779" formatCode="General">
                  <c:v>0.28161199999999997</c:v>
                </c:pt>
                <c:pt idx="780" formatCode="General">
                  <c:v>0.28535500000000003</c:v>
                </c:pt>
                <c:pt idx="781" formatCode="General">
                  <c:v>0.28852</c:v>
                </c:pt>
                <c:pt idx="782" formatCode="General">
                  <c:v>0.29167399999999999</c:v>
                </c:pt>
                <c:pt idx="783" formatCode="General">
                  <c:v>0.29446699999999998</c:v>
                </c:pt>
                <c:pt idx="784" formatCode="General">
                  <c:v>0.29754000000000003</c:v>
                </c:pt>
                <c:pt idx="785" formatCode="General">
                  <c:v>0.30070799999999998</c:v>
                </c:pt>
                <c:pt idx="786" formatCode="General">
                  <c:v>0.30400700000000003</c:v>
                </c:pt>
                <c:pt idx="787" formatCode="General">
                  <c:v>0.30676599999999998</c:v>
                </c:pt>
                <c:pt idx="788" formatCode="General">
                  <c:v>0.30936000000000002</c:v>
                </c:pt>
                <c:pt idx="789" formatCode="General">
                  <c:v>0.31231500000000001</c:v>
                </c:pt>
                <c:pt idx="790" formatCode="General">
                  <c:v>0.315415</c:v>
                </c:pt>
                <c:pt idx="791" formatCode="General">
                  <c:v>0.31834899999999999</c:v>
                </c:pt>
                <c:pt idx="792" formatCode="General">
                  <c:v>0.32088</c:v>
                </c:pt>
                <c:pt idx="793" formatCode="General">
                  <c:v>0.32380199999999998</c:v>
                </c:pt>
                <c:pt idx="794" formatCode="General">
                  <c:v>0.32646199999999997</c:v>
                </c:pt>
                <c:pt idx="795" formatCode="General">
                  <c:v>0.32917600000000002</c:v>
                </c:pt>
                <c:pt idx="796" formatCode="General">
                  <c:v>0.33178999999999997</c:v>
                </c:pt>
                <c:pt idx="797" formatCode="General">
                  <c:v>0.33435999999999999</c:v>
                </c:pt>
                <c:pt idx="798" formatCode="General">
                  <c:v>0.33715299999999998</c:v>
                </c:pt>
                <c:pt idx="799" formatCode="General">
                  <c:v>0.339864</c:v>
                </c:pt>
                <c:pt idx="800" formatCode="General">
                  <c:v>0.342306</c:v>
                </c:pt>
                <c:pt idx="801" formatCode="General">
                  <c:v>0.34527799999999997</c:v>
                </c:pt>
                <c:pt idx="802" formatCode="General">
                  <c:v>0.34739799999999998</c:v>
                </c:pt>
                <c:pt idx="803" formatCode="General">
                  <c:v>0.350161</c:v>
                </c:pt>
                <c:pt idx="804" formatCode="General">
                  <c:v>0.35280099999999998</c:v>
                </c:pt>
                <c:pt idx="805" formatCode="General">
                  <c:v>0.35540300000000002</c:v>
                </c:pt>
                <c:pt idx="806" formatCode="General">
                  <c:v>0.358209</c:v>
                </c:pt>
                <c:pt idx="807" formatCode="General">
                  <c:v>0.36036800000000002</c:v>
                </c:pt>
                <c:pt idx="808" formatCode="General">
                  <c:v>0.362871</c:v>
                </c:pt>
                <c:pt idx="809" formatCode="General">
                  <c:v>0.365566</c:v>
                </c:pt>
                <c:pt idx="810" formatCode="General">
                  <c:v>0.36792200000000003</c:v>
                </c:pt>
                <c:pt idx="811" formatCode="General">
                  <c:v>0.37039899999999998</c:v>
                </c:pt>
                <c:pt idx="812" formatCode="General">
                  <c:v>0.37310399999999999</c:v>
                </c:pt>
                <c:pt idx="813" formatCode="General">
                  <c:v>0.37545000000000001</c:v>
                </c:pt>
                <c:pt idx="814" formatCode="General">
                  <c:v>0.37797599999999998</c:v>
                </c:pt>
                <c:pt idx="815" formatCode="General">
                  <c:v>0.38041399999999997</c:v>
                </c:pt>
                <c:pt idx="816" formatCode="General">
                  <c:v>0.383021</c:v>
                </c:pt>
                <c:pt idx="817" formatCode="General">
                  <c:v>0.38575300000000001</c:v>
                </c:pt>
                <c:pt idx="818" formatCode="General">
                  <c:v>0.38807799999999998</c:v>
                </c:pt>
                <c:pt idx="819" formatCode="General">
                  <c:v>0.39060400000000001</c:v>
                </c:pt>
                <c:pt idx="820" formatCode="General">
                  <c:v>0.39308399999999999</c:v>
                </c:pt>
                <c:pt idx="821" formatCode="General">
                  <c:v>0.39519300000000002</c:v>
                </c:pt>
                <c:pt idx="822" formatCode="General">
                  <c:v>0.397978</c:v>
                </c:pt>
                <c:pt idx="823" formatCode="General">
                  <c:v>0.40032699999999999</c:v>
                </c:pt>
                <c:pt idx="824" formatCode="General">
                  <c:v>0.40291100000000002</c:v>
                </c:pt>
                <c:pt idx="825" formatCode="General">
                  <c:v>0.405304</c:v>
                </c:pt>
                <c:pt idx="826" formatCode="General">
                  <c:v>0.40784300000000001</c:v>
                </c:pt>
                <c:pt idx="827" formatCode="General">
                  <c:v>0.41024899999999997</c:v>
                </c:pt>
                <c:pt idx="828" formatCode="General">
                  <c:v>0.41253099999999998</c:v>
                </c:pt>
                <c:pt idx="829" formatCode="General">
                  <c:v>0.41482400000000003</c:v>
                </c:pt>
                <c:pt idx="830" formatCode="General">
                  <c:v>0.417319</c:v>
                </c:pt>
                <c:pt idx="831" formatCode="General">
                  <c:v>0.41973500000000002</c:v>
                </c:pt>
                <c:pt idx="832" formatCode="General">
                  <c:v>0.42186400000000002</c:v>
                </c:pt>
                <c:pt idx="833" formatCode="General">
                  <c:v>0.424541</c:v>
                </c:pt>
                <c:pt idx="834" formatCode="General">
                  <c:v>0.42704900000000001</c:v>
                </c:pt>
                <c:pt idx="835" formatCode="General">
                  <c:v>0.42910500000000001</c:v>
                </c:pt>
                <c:pt idx="836" formatCode="General">
                  <c:v>0.43170799999999998</c:v>
                </c:pt>
                <c:pt idx="837" formatCode="General">
                  <c:v>0.433641</c:v>
                </c:pt>
                <c:pt idx="838" formatCode="General">
                  <c:v>0.436255</c:v>
                </c:pt>
                <c:pt idx="839" formatCode="General">
                  <c:v>0.43871199999999999</c:v>
                </c:pt>
                <c:pt idx="840" formatCode="General">
                  <c:v>0.44109199999999998</c:v>
                </c:pt>
                <c:pt idx="841" formatCode="General">
                  <c:v>0.44346999999999998</c:v>
                </c:pt>
                <c:pt idx="842" formatCode="General">
                  <c:v>0.44595000000000001</c:v>
                </c:pt>
                <c:pt idx="843" formatCode="General">
                  <c:v>0.448181</c:v>
                </c:pt>
                <c:pt idx="844" formatCode="General">
                  <c:v>0.45058199999999998</c:v>
                </c:pt>
                <c:pt idx="845" formatCode="General">
                  <c:v>0.45303500000000002</c:v>
                </c:pt>
                <c:pt idx="846" formatCode="General">
                  <c:v>0.45537899999999998</c:v>
                </c:pt>
                <c:pt idx="847" formatCode="General">
                  <c:v>0.45751700000000001</c:v>
                </c:pt>
                <c:pt idx="848" formatCode="General">
                  <c:v>0.45996399999999998</c:v>
                </c:pt>
                <c:pt idx="849" formatCode="General">
                  <c:v>0.46247300000000002</c:v>
                </c:pt>
                <c:pt idx="850" formatCode="General">
                  <c:v>0.46493400000000001</c:v>
                </c:pt>
                <c:pt idx="851" formatCode="General">
                  <c:v>0.46710400000000002</c:v>
                </c:pt>
                <c:pt idx="852" formatCode="General">
                  <c:v>0.46949200000000002</c:v>
                </c:pt>
                <c:pt idx="853" formatCode="General">
                  <c:v>0.47226699999999999</c:v>
                </c:pt>
                <c:pt idx="854" formatCode="General">
                  <c:v>0.47433500000000001</c:v>
                </c:pt>
                <c:pt idx="855" formatCode="General">
                  <c:v>0.47654299999999999</c:v>
                </c:pt>
                <c:pt idx="856" formatCode="General">
                  <c:v>0.478964</c:v>
                </c:pt>
                <c:pt idx="857" formatCode="General">
                  <c:v>0.48130899999999999</c:v>
                </c:pt>
                <c:pt idx="858" formatCode="General">
                  <c:v>0.48354599999999998</c:v>
                </c:pt>
                <c:pt idx="859" formatCode="General">
                  <c:v>0.48585200000000001</c:v>
                </c:pt>
                <c:pt idx="860" formatCode="General">
                  <c:v>0.488257</c:v>
                </c:pt>
                <c:pt idx="861" formatCode="General">
                  <c:v>0.49060700000000002</c:v>
                </c:pt>
                <c:pt idx="862" formatCode="General">
                  <c:v>0.49316500000000002</c:v>
                </c:pt>
                <c:pt idx="863" formatCode="General">
                  <c:v>0.49540699999999999</c:v>
                </c:pt>
                <c:pt idx="864" formatCode="General">
                  <c:v>0.49785400000000002</c:v>
                </c:pt>
                <c:pt idx="865" formatCode="General">
                  <c:v>0.50002100000000005</c:v>
                </c:pt>
                <c:pt idx="866" formatCode="General">
                  <c:v>0.50208600000000003</c:v>
                </c:pt>
                <c:pt idx="867" formatCode="General">
                  <c:v>0.50472099999999998</c:v>
                </c:pt>
                <c:pt idx="868" formatCode="General">
                  <c:v>0.507054</c:v>
                </c:pt>
                <c:pt idx="869" formatCode="General">
                  <c:v>0.50917900000000005</c:v>
                </c:pt>
                <c:pt idx="870" formatCode="General">
                  <c:v>0.51186600000000004</c:v>
                </c:pt>
                <c:pt idx="871" formatCode="General">
                  <c:v>0.51405599999999996</c:v>
                </c:pt>
                <c:pt idx="872" formatCode="General">
                  <c:v>0.51625500000000002</c:v>
                </c:pt>
                <c:pt idx="873" formatCode="General">
                  <c:v>0.51873599999999997</c:v>
                </c:pt>
                <c:pt idx="874" formatCode="General">
                  <c:v>0.52107700000000001</c:v>
                </c:pt>
                <c:pt idx="875" formatCode="General">
                  <c:v>0.52341099999999996</c:v>
                </c:pt>
                <c:pt idx="876" formatCode="General">
                  <c:v>0.52573400000000003</c:v>
                </c:pt>
                <c:pt idx="877" formatCode="General">
                  <c:v>0.52802899999999997</c:v>
                </c:pt>
                <c:pt idx="878" formatCode="General">
                  <c:v>0.53044500000000006</c:v>
                </c:pt>
                <c:pt idx="879" formatCode="General">
                  <c:v>0.53273700000000002</c:v>
                </c:pt>
                <c:pt idx="880" formatCode="General">
                  <c:v>0.53519000000000005</c:v>
                </c:pt>
                <c:pt idx="881" formatCode="General">
                  <c:v>0.53741899999999998</c:v>
                </c:pt>
                <c:pt idx="882" formatCode="General">
                  <c:v>0.53972699999999996</c:v>
                </c:pt>
                <c:pt idx="883" formatCode="General">
                  <c:v>0.54203400000000002</c:v>
                </c:pt>
                <c:pt idx="884" formatCode="General">
                  <c:v>0.54448700000000005</c:v>
                </c:pt>
                <c:pt idx="885" formatCode="General">
                  <c:v>0.54670600000000003</c:v>
                </c:pt>
                <c:pt idx="886" formatCode="General">
                  <c:v>0.54932099999999995</c:v>
                </c:pt>
                <c:pt idx="887" formatCode="General">
                  <c:v>0.55180399999999996</c:v>
                </c:pt>
                <c:pt idx="888" formatCode="General">
                  <c:v>0.55403199999999997</c:v>
                </c:pt>
                <c:pt idx="889" formatCode="General">
                  <c:v>0.556315</c:v>
                </c:pt>
                <c:pt idx="890" formatCode="General">
                  <c:v>0.558639</c:v>
                </c:pt>
                <c:pt idx="891" formatCode="General">
                  <c:v>0.56110700000000002</c:v>
                </c:pt>
                <c:pt idx="892" formatCode="General">
                  <c:v>0.56335900000000005</c:v>
                </c:pt>
                <c:pt idx="893" formatCode="General">
                  <c:v>0.56555100000000003</c:v>
                </c:pt>
                <c:pt idx="894" formatCode="General">
                  <c:v>0.56788899999999998</c:v>
                </c:pt>
                <c:pt idx="895" formatCode="General">
                  <c:v>0.57030199999999998</c:v>
                </c:pt>
                <c:pt idx="896" formatCode="General">
                  <c:v>0.57256499999999999</c:v>
                </c:pt>
                <c:pt idx="897" formatCode="General">
                  <c:v>0.57484599999999997</c:v>
                </c:pt>
                <c:pt idx="898" formatCode="General">
                  <c:v>0.57713099999999995</c:v>
                </c:pt>
                <c:pt idx="899" formatCode="General">
                  <c:v>0.57975399999999999</c:v>
                </c:pt>
                <c:pt idx="900" formatCode="General">
                  <c:v>0.58187100000000003</c:v>
                </c:pt>
                <c:pt idx="901" formatCode="General">
                  <c:v>0.58421999999999996</c:v>
                </c:pt>
                <c:pt idx="902" formatCode="General">
                  <c:v>0.58669199999999999</c:v>
                </c:pt>
                <c:pt idx="903" formatCode="General">
                  <c:v>0.58859700000000004</c:v>
                </c:pt>
                <c:pt idx="904" formatCode="General">
                  <c:v>0.59130199999999999</c:v>
                </c:pt>
                <c:pt idx="905" formatCode="General">
                  <c:v>0.59361699999999995</c:v>
                </c:pt>
                <c:pt idx="906" formatCode="General">
                  <c:v>0.59577599999999997</c:v>
                </c:pt>
                <c:pt idx="907" formatCode="General">
                  <c:v>0.59841900000000003</c:v>
                </c:pt>
                <c:pt idx="908" formatCode="General">
                  <c:v>0.60046299999999997</c:v>
                </c:pt>
                <c:pt idx="909" formatCode="General">
                  <c:v>0.602935</c:v>
                </c:pt>
                <c:pt idx="910" formatCode="General">
                  <c:v>0.605437</c:v>
                </c:pt>
                <c:pt idx="911" formatCode="General">
                  <c:v>0.60769899999999999</c:v>
                </c:pt>
                <c:pt idx="912" formatCode="General">
                  <c:v>0.60990100000000003</c:v>
                </c:pt>
                <c:pt idx="913" formatCode="General">
                  <c:v>0.61244799999999999</c:v>
                </c:pt>
                <c:pt idx="914" formatCode="General">
                  <c:v>0.61439299999999997</c:v>
                </c:pt>
                <c:pt idx="915" formatCode="General">
                  <c:v>0.61657499999999998</c:v>
                </c:pt>
                <c:pt idx="916" formatCode="General">
                  <c:v>0.61915100000000001</c:v>
                </c:pt>
                <c:pt idx="917" formatCode="General">
                  <c:v>0.621583</c:v>
                </c:pt>
                <c:pt idx="918" formatCode="General">
                  <c:v>0.62403600000000004</c:v>
                </c:pt>
                <c:pt idx="919" formatCode="General">
                  <c:v>0.62626800000000005</c:v>
                </c:pt>
                <c:pt idx="920" formatCode="General">
                  <c:v>0.62867200000000001</c:v>
                </c:pt>
                <c:pt idx="921" formatCode="General">
                  <c:v>0.63103299999999996</c:v>
                </c:pt>
                <c:pt idx="922" formatCode="General">
                  <c:v>0.63328499999999999</c:v>
                </c:pt>
                <c:pt idx="923" formatCode="General">
                  <c:v>0.63553499999999996</c:v>
                </c:pt>
                <c:pt idx="924" formatCode="General">
                  <c:v>0.63804000000000005</c:v>
                </c:pt>
                <c:pt idx="925" formatCode="General">
                  <c:v>0.64025200000000004</c:v>
                </c:pt>
                <c:pt idx="926" formatCode="General">
                  <c:v>0.64268099999999995</c:v>
                </c:pt>
                <c:pt idx="927" formatCode="General">
                  <c:v>0.64532199999999995</c:v>
                </c:pt>
                <c:pt idx="928" formatCode="General">
                  <c:v>0.64739400000000002</c:v>
                </c:pt>
                <c:pt idx="929" formatCode="General">
                  <c:v>0.64963499999999996</c:v>
                </c:pt>
                <c:pt idx="930" formatCode="General">
                  <c:v>0.65173599999999998</c:v>
                </c:pt>
                <c:pt idx="931" formatCode="General">
                  <c:v>0.65387399999999996</c:v>
                </c:pt>
                <c:pt idx="932" formatCode="General">
                  <c:v>0.65647299999999997</c:v>
                </c:pt>
                <c:pt idx="933" formatCode="General">
                  <c:v>0.65886</c:v>
                </c:pt>
                <c:pt idx="934" formatCode="General">
                  <c:v>0.66121399999999997</c:v>
                </c:pt>
                <c:pt idx="935" formatCode="General">
                  <c:v>0.66368899999999997</c:v>
                </c:pt>
                <c:pt idx="936" formatCode="General">
                  <c:v>0.66608500000000004</c:v>
                </c:pt>
                <c:pt idx="937" formatCode="General">
                  <c:v>0.66804699999999995</c:v>
                </c:pt>
                <c:pt idx="938" formatCode="General">
                  <c:v>0.67049899999999996</c:v>
                </c:pt>
                <c:pt idx="939" formatCode="General">
                  <c:v>0.67256400000000005</c:v>
                </c:pt>
                <c:pt idx="940" formatCode="General">
                  <c:v>0.67479599999999995</c:v>
                </c:pt>
                <c:pt idx="941" formatCode="General">
                  <c:v>0.67735100000000004</c:v>
                </c:pt>
                <c:pt idx="942" formatCode="General">
                  <c:v>0.67963600000000002</c:v>
                </c:pt>
                <c:pt idx="943" formatCode="General">
                  <c:v>0.68204500000000001</c:v>
                </c:pt>
                <c:pt idx="944" formatCode="General">
                  <c:v>0.68407200000000001</c:v>
                </c:pt>
                <c:pt idx="945" formatCode="General">
                  <c:v>0.68656600000000001</c:v>
                </c:pt>
                <c:pt idx="946" formatCode="General">
                  <c:v>0.68891400000000003</c:v>
                </c:pt>
                <c:pt idx="947" formatCode="General">
                  <c:v>0.69125000000000003</c:v>
                </c:pt>
                <c:pt idx="948" formatCode="General">
                  <c:v>0.69360699999999997</c:v>
                </c:pt>
                <c:pt idx="949" formatCode="General">
                  <c:v>0.69578799999999996</c:v>
                </c:pt>
                <c:pt idx="950" formatCode="General">
                  <c:v>0.69808700000000001</c:v>
                </c:pt>
                <c:pt idx="951" formatCode="General">
                  <c:v>0.70029799999999998</c:v>
                </c:pt>
                <c:pt idx="952" formatCode="General">
                  <c:v>0.70299999999999996</c:v>
                </c:pt>
                <c:pt idx="953" formatCode="General">
                  <c:v>0.70530199999999998</c:v>
                </c:pt>
                <c:pt idx="954" formatCode="General">
                  <c:v>0.70729399999999998</c:v>
                </c:pt>
                <c:pt idx="955" formatCode="General">
                  <c:v>0.70992500000000003</c:v>
                </c:pt>
                <c:pt idx="956" formatCode="General">
                  <c:v>0.71227399999999996</c:v>
                </c:pt>
                <c:pt idx="957" formatCode="General">
                  <c:v>0.71455299999999999</c:v>
                </c:pt>
                <c:pt idx="958" formatCode="General">
                  <c:v>0.71699299999999999</c:v>
                </c:pt>
                <c:pt idx="959" formatCode="General">
                  <c:v>0.71918400000000005</c:v>
                </c:pt>
                <c:pt idx="960" formatCode="General">
                  <c:v>0.721885</c:v>
                </c:pt>
                <c:pt idx="961" formatCode="General">
                  <c:v>0.72394599999999998</c:v>
                </c:pt>
                <c:pt idx="962" formatCode="General">
                  <c:v>0.72631699999999999</c:v>
                </c:pt>
                <c:pt idx="963" formatCode="General">
                  <c:v>0.72857099999999997</c:v>
                </c:pt>
                <c:pt idx="964" formatCode="General">
                  <c:v>0.73081300000000005</c:v>
                </c:pt>
                <c:pt idx="965" formatCode="General">
                  <c:v>0.73306300000000002</c:v>
                </c:pt>
                <c:pt idx="966" formatCode="General">
                  <c:v>0.73553299999999999</c:v>
                </c:pt>
                <c:pt idx="967" formatCode="General">
                  <c:v>0.738124</c:v>
                </c:pt>
                <c:pt idx="968" formatCode="General">
                  <c:v>0.74037500000000001</c:v>
                </c:pt>
                <c:pt idx="969" formatCode="General">
                  <c:v>0.74311400000000005</c:v>
                </c:pt>
                <c:pt idx="970" formatCode="General">
                  <c:v>0.745286</c:v>
                </c:pt>
                <c:pt idx="971" formatCode="General">
                  <c:v>0.74734100000000003</c:v>
                </c:pt>
                <c:pt idx="972" formatCode="General">
                  <c:v>0.74955099999999997</c:v>
                </c:pt>
                <c:pt idx="973" formatCode="General">
                  <c:v>0.75200500000000003</c:v>
                </c:pt>
                <c:pt idx="974" formatCode="General">
                  <c:v>0.75455499999999998</c:v>
                </c:pt>
                <c:pt idx="975" formatCode="General">
                  <c:v>0.75690500000000005</c:v>
                </c:pt>
                <c:pt idx="976" formatCode="General">
                  <c:v>0.759077</c:v>
                </c:pt>
                <c:pt idx="977" formatCode="General">
                  <c:v>0.76070300000000002</c:v>
                </c:pt>
                <c:pt idx="978" formatCode="General">
                  <c:v>0.76368199999999997</c:v>
                </c:pt>
                <c:pt idx="979" formatCode="General">
                  <c:v>0.76586500000000002</c:v>
                </c:pt>
                <c:pt idx="980" formatCode="General">
                  <c:v>0.76833600000000002</c:v>
                </c:pt>
                <c:pt idx="981" formatCode="General">
                  <c:v>0.77078500000000005</c:v>
                </c:pt>
                <c:pt idx="982" formatCode="General">
                  <c:v>0.77305299999999999</c:v>
                </c:pt>
                <c:pt idx="983" formatCode="General">
                  <c:v>0.77550200000000002</c:v>
                </c:pt>
                <c:pt idx="984" formatCode="General">
                  <c:v>0.77784900000000001</c:v>
                </c:pt>
                <c:pt idx="985" formatCode="General">
                  <c:v>0.78003599999999995</c:v>
                </c:pt>
                <c:pt idx="986" formatCode="General">
                  <c:v>0.782605</c:v>
                </c:pt>
                <c:pt idx="987" formatCode="General">
                  <c:v>0.78434199999999998</c:v>
                </c:pt>
                <c:pt idx="988" formatCode="General">
                  <c:v>0.78587899999999999</c:v>
                </c:pt>
                <c:pt idx="989" formatCode="General">
                  <c:v>0.78918200000000005</c:v>
                </c:pt>
                <c:pt idx="990" formatCode="General">
                  <c:v>0.79045200000000004</c:v>
                </c:pt>
                <c:pt idx="991" formatCode="General">
                  <c:v>0.79480499999999998</c:v>
                </c:pt>
                <c:pt idx="992" formatCode="General">
                  <c:v>0.79591199999999995</c:v>
                </c:pt>
                <c:pt idx="993" formatCode="General">
                  <c:v>0.79911299999999996</c:v>
                </c:pt>
                <c:pt idx="994" formatCode="General">
                  <c:v>0.80088800000000004</c:v>
                </c:pt>
                <c:pt idx="995" formatCode="General">
                  <c:v>0.80268399999999995</c:v>
                </c:pt>
                <c:pt idx="996" formatCode="General">
                  <c:v>0.80551300000000003</c:v>
                </c:pt>
                <c:pt idx="997" formatCode="General">
                  <c:v>0.80772999999999995</c:v>
                </c:pt>
                <c:pt idx="998" formatCode="General">
                  <c:v>0.80787299999999995</c:v>
                </c:pt>
                <c:pt idx="999" formatCode="General">
                  <c:v>0.81084299999999998</c:v>
                </c:pt>
                <c:pt idx="1000" formatCode="General">
                  <c:v>0.81388499999999997</c:v>
                </c:pt>
                <c:pt idx="1001" formatCode="General">
                  <c:v>0.81465600000000005</c:v>
                </c:pt>
                <c:pt idx="1002" formatCode="General">
                  <c:v>0.81927499999999998</c:v>
                </c:pt>
                <c:pt idx="1003" formatCode="General">
                  <c:v>0.82026200000000005</c:v>
                </c:pt>
                <c:pt idx="1004" formatCode="General">
                  <c:v>0.82131500000000002</c:v>
                </c:pt>
                <c:pt idx="1005" formatCode="General">
                  <c:v>0.82082999999999995</c:v>
                </c:pt>
                <c:pt idx="1006" formatCode="General">
                  <c:v>0.82563699999999995</c:v>
                </c:pt>
                <c:pt idx="1007" formatCode="General">
                  <c:v>0.82723500000000005</c:v>
                </c:pt>
                <c:pt idx="1008" formatCode="General">
                  <c:v>0.82992299999999997</c:v>
                </c:pt>
                <c:pt idx="1009" formatCode="General">
                  <c:v>0.83176700000000003</c:v>
                </c:pt>
                <c:pt idx="1010" formatCode="General">
                  <c:v>0.83360999999999996</c:v>
                </c:pt>
                <c:pt idx="1011" formatCode="General">
                  <c:v>0.83543000000000001</c:v>
                </c:pt>
                <c:pt idx="1012" formatCode="General">
                  <c:v>0.83735899999999996</c:v>
                </c:pt>
                <c:pt idx="1013" formatCode="General">
                  <c:v>0.83953800000000001</c:v>
                </c:pt>
                <c:pt idx="1014" formatCode="General">
                  <c:v>0.84014</c:v>
                </c:pt>
                <c:pt idx="1015" formatCode="General">
                  <c:v>0.84123199999999998</c:v>
                </c:pt>
                <c:pt idx="1016" formatCode="General">
                  <c:v>0.84429399999999999</c:v>
                </c:pt>
                <c:pt idx="1017" formatCode="General">
                  <c:v>0.85505600000000004</c:v>
                </c:pt>
                <c:pt idx="1018" formatCode="General">
                  <c:v>0.85783600000000004</c:v>
                </c:pt>
                <c:pt idx="1019" formatCode="General">
                  <c:v>0.85996899999999998</c:v>
                </c:pt>
                <c:pt idx="1020" formatCode="General">
                  <c:v>0.86202900000000005</c:v>
                </c:pt>
                <c:pt idx="1021" formatCode="General">
                  <c:v>0.86429999999999996</c:v>
                </c:pt>
                <c:pt idx="1022" formatCode="General">
                  <c:v>0.86676799999999998</c:v>
                </c:pt>
                <c:pt idx="1023" formatCode="General">
                  <c:v>0.86899999999999999</c:v>
                </c:pt>
                <c:pt idx="1024" formatCode="General">
                  <c:v>0.87126400000000004</c:v>
                </c:pt>
                <c:pt idx="1025" formatCode="General">
                  <c:v>0.87309199999999998</c:v>
                </c:pt>
                <c:pt idx="1026" formatCode="General">
                  <c:v>0.87539999999999996</c:v>
                </c:pt>
                <c:pt idx="1027" formatCode="General">
                  <c:v>0.877749</c:v>
                </c:pt>
                <c:pt idx="1028" formatCode="General">
                  <c:v>0.88025900000000001</c:v>
                </c:pt>
                <c:pt idx="1029" formatCode="General">
                  <c:v>0.88259699999999996</c:v>
                </c:pt>
                <c:pt idx="1030" formatCode="General">
                  <c:v>0.88451299999999999</c:v>
                </c:pt>
                <c:pt idx="1031" formatCode="General">
                  <c:v>0.88728600000000002</c:v>
                </c:pt>
                <c:pt idx="1032" formatCode="General">
                  <c:v>0.88916600000000001</c:v>
                </c:pt>
                <c:pt idx="1033" formatCode="General">
                  <c:v>0.89153499999999997</c:v>
                </c:pt>
                <c:pt idx="1034" formatCode="General">
                  <c:v>0.89356000000000002</c:v>
                </c:pt>
                <c:pt idx="1035" formatCode="General">
                  <c:v>0.895903</c:v>
                </c:pt>
                <c:pt idx="1036" formatCode="General">
                  <c:v>0.89825299999999997</c:v>
                </c:pt>
                <c:pt idx="1037" formatCode="General">
                  <c:v>0.90064200000000005</c:v>
                </c:pt>
                <c:pt idx="1038" formatCode="General">
                  <c:v>0.90305400000000002</c:v>
                </c:pt>
                <c:pt idx="1039" formatCode="General">
                  <c:v>0.90512300000000001</c:v>
                </c:pt>
                <c:pt idx="1040" formatCode="General">
                  <c:v>0.90754800000000002</c:v>
                </c:pt>
                <c:pt idx="1041" formatCode="General">
                  <c:v>0.90972699999999995</c:v>
                </c:pt>
                <c:pt idx="1042" formatCode="General">
                  <c:v>0.91174200000000005</c:v>
                </c:pt>
                <c:pt idx="1043" formatCode="General">
                  <c:v>0.91432599999999997</c:v>
                </c:pt>
                <c:pt idx="1044" formatCode="General">
                  <c:v>0.91627499999999995</c:v>
                </c:pt>
                <c:pt idx="1045" formatCode="General">
                  <c:v>0.91880399999999995</c:v>
                </c:pt>
                <c:pt idx="1046" formatCode="General">
                  <c:v>0.92107899999999998</c:v>
                </c:pt>
                <c:pt idx="1047" formatCode="General">
                  <c:v>0.92305800000000005</c:v>
                </c:pt>
                <c:pt idx="1048" formatCode="General">
                  <c:v>0.92483099999999996</c:v>
                </c:pt>
                <c:pt idx="1049" formatCode="General">
                  <c:v>0.92759999999999998</c:v>
                </c:pt>
                <c:pt idx="1050" formatCode="General">
                  <c:v>0.92952800000000002</c:v>
                </c:pt>
                <c:pt idx="1051" formatCode="General">
                  <c:v>0.93177200000000004</c:v>
                </c:pt>
                <c:pt idx="1052" formatCode="General">
                  <c:v>0.93320700000000001</c:v>
                </c:pt>
                <c:pt idx="1053" formatCode="General">
                  <c:v>0.93521399999999999</c:v>
                </c:pt>
                <c:pt idx="1054" formatCode="General">
                  <c:v>0.93734799999999996</c:v>
                </c:pt>
                <c:pt idx="1055" formatCode="General">
                  <c:v>0.93870100000000001</c:v>
                </c:pt>
                <c:pt idx="1056" formatCode="General">
                  <c:v>0.94012499999999999</c:v>
                </c:pt>
                <c:pt idx="1057" formatCode="General">
                  <c:v>0.94126100000000001</c:v>
                </c:pt>
                <c:pt idx="1058" formatCode="General">
                  <c:v>0.94232199999999999</c:v>
                </c:pt>
                <c:pt idx="1059" formatCode="General">
                  <c:v>0.943241</c:v>
                </c:pt>
                <c:pt idx="1060" formatCode="General">
                  <c:v>0.94425300000000001</c:v>
                </c:pt>
                <c:pt idx="1061" formatCode="General">
                  <c:v>0.94500899999999999</c:v>
                </c:pt>
                <c:pt idx="1062" formatCode="General">
                  <c:v>0.94589299999999998</c:v>
                </c:pt>
                <c:pt idx="1063" formatCode="General">
                  <c:v>0.94633100000000003</c:v>
                </c:pt>
                <c:pt idx="1064" formatCode="General">
                  <c:v>0.94709299999999996</c:v>
                </c:pt>
                <c:pt idx="1065" formatCode="General">
                  <c:v>0.94761200000000001</c:v>
                </c:pt>
                <c:pt idx="1066" formatCode="General">
                  <c:v>0.94835999999999998</c:v>
                </c:pt>
                <c:pt idx="1067" formatCode="General">
                  <c:v>0.94855900000000004</c:v>
                </c:pt>
                <c:pt idx="1068" formatCode="General">
                  <c:v>0.94936100000000001</c:v>
                </c:pt>
                <c:pt idx="1069" formatCode="General">
                  <c:v>0.94995200000000002</c:v>
                </c:pt>
                <c:pt idx="1070" formatCode="General">
                  <c:v>0.95009999999999994</c:v>
                </c:pt>
                <c:pt idx="1071" formatCode="General">
                  <c:v>0.95054700000000003</c:v>
                </c:pt>
                <c:pt idx="1072" formatCode="General">
                  <c:v>0.95082100000000003</c:v>
                </c:pt>
                <c:pt idx="1073" formatCode="General">
                  <c:v>0.95127600000000001</c:v>
                </c:pt>
                <c:pt idx="1074" formatCode="General">
                  <c:v>0.95188600000000001</c:v>
                </c:pt>
                <c:pt idx="1075" formatCode="General">
                  <c:v>0.952681</c:v>
                </c:pt>
                <c:pt idx="1076" formatCode="General">
                  <c:v>0.95299999999999996</c:v>
                </c:pt>
                <c:pt idx="1077" formatCode="General">
                  <c:v>0.95322600000000002</c:v>
                </c:pt>
                <c:pt idx="1078" formatCode="General">
                  <c:v>0.95333900000000005</c:v>
                </c:pt>
                <c:pt idx="1079" formatCode="General">
                  <c:v>0.95372199999999996</c:v>
                </c:pt>
                <c:pt idx="1080" formatCode="General">
                  <c:v>0.95412200000000003</c:v>
                </c:pt>
                <c:pt idx="1081" formatCode="General">
                  <c:v>0.95447599999999999</c:v>
                </c:pt>
                <c:pt idx="1082" formatCode="General">
                  <c:v>0.95472800000000002</c:v>
                </c:pt>
                <c:pt idx="1083" formatCode="General">
                  <c:v>0.95464099999999996</c:v>
                </c:pt>
                <c:pt idx="1084" formatCode="General">
                  <c:v>0.95537099999999997</c:v>
                </c:pt>
                <c:pt idx="1085" formatCode="General">
                  <c:v>0.955677</c:v>
                </c:pt>
                <c:pt idx="1086" formatCode="General">
                  <c:v>0.95616500000000004</c:v>
                </c:pt>
                <c:pt idx="1087" formatCode="General">
                  <c:v>0.95616500000000004</c:v>
                </c:pt>
                <c:pt idx="1088" formatCode="General">
                  <c:v>0.95686700000000002</c:v>
                </c:pt>
                <c:pt idx="1089" formatCode="General">
                  <c:v>0.95715899999999998</c:v>
                </c:pt>
                <c:pt idx="1090" formatCode="General">
                  <c:v>0.95752999999999999</c:v>
                </c:pt>
                <c:pt idx="1091" formatCode="General">
                  <c:v>0.95823700000000001</c:v>
                </c:pt>
                <c:pt idx="1092" formatCode="General">
                  <c:v>0.95857099999999995</c:v>
                </c:pt>
                <c:pt idx="1093" formatCode="General">
                  <c:v>0.95885200000000004</c:v>
                </c:pt>
                <c:pt idx="1094" formatCode="General">
                  <c:v>0.95917300000000005</c:v>
                </c:pt>
                <c:pt idx="1095" formatCode="General">
                  <c:v>0.95924500000000001</c:v>
                </c:pt>
                <c:pt idx="1096" formatCode="General">
                  <c:v>0.95994100000000004</c:v>
                </c:pt>
                <c:pt idx="1097" formatCode="General">
                  <c:v>0.96053500000000003</c:v>
                </c:pt>
                <c:pt idx="1098" formatCode="General">
                  <c:v>0.96048599999999995</c:v>
                </c:pt>
                <c:pt idx="1099" formatCode="General">
                  <c:v>0.96109199999999995</c:v>
                </c:pt>
                <c:pt idx="1100" formatCode="General">
                  <c:v>0.96104299999999998</c:v>
                </c:pt>
                <c:pt idx="1101" formatCode="General">
                  <c:v>0.96152899999999997</c:v>
                </c:pt>
                <c:pt idx="1102" formatCode="General">
                  <c:v>0.96156799999999998</c:v>
                </c:pt>
                <c:pt idx="1103" formatCode="General">
                  <c:v>0.96204199999999995</c:v>
                </c:pt>
                <c:pt idx="1104" formatCode="General">
                  <c:v>0.962619</c:v>
                </c:pt>
                <c:pt idx="1105" formatCode="General">
                  <c:v>0.96318000000000004</c:v>
                </c:pt>
                <c:pt idx="1106" formatCode="General">
                  <c:v>0.96323199999999998</c:v>
                </c:pt>
                <c:pt idx="1107" formatCode="General">
                  <c:v>0.96314900000000003</c:v>
                </c:pt>
                <c:pt idx="1108" formatCode="General">
                  <c:v>0.96352499999999996</c:v>
                </c:pt>
                <c:pt idx="1109" formatCode="General">
                  <c:v>0.96378200000000003</c:v>
                </c:pt>
                <c:pt idx="1110" formatCode="General">
                  <c:v>0.96437799999999996</c:v>
                </c:pt>
                <c:pt idx="1111" formatCode="General">
                  <c:v>0.96457300000000001</c:v>
                </c:pt>
                <c:pt idx="1112" formatCode="General">
                  <c:v>0.96479000000000004</c:v>
                </c:pt>
                <c:pt idx="1113" formatCode="General">
                  <c:v>0.96501899999999996</c:v>
                </c:pt>
                <c:pt idx="1114" formatCode="General">
                  <c:v>0.96554300000000004</c:v>
                </c:pt>
                <c:pt idx="1115" formatCode="General">
                  <c:v>0.96618099999999996</c:v>
                </c:pt>
                <c:pt idx="1116" formatCode="General">
                  <c:v>0.96608099999999997</c:v>
                </c:pt>
                <c:pt idx="1117" formatCode="General">
                  <c:v>0.96634600000000004</c:v>
                </c:pt>
                <c:pt idx="1118" formatCode="General">
                  <c:v>0.96691300000000002</c:v>
                </c:pt>
                <c:pt idx="1119" formatCode="General">
                  <c:v>0.967055</c:v>
                </c:pt>
                <c:pt idx="1120" formatCode="General">
                  <c:v>0.96736900000000003</c:v>
                </c:pt>
                <c:pt idx="1121" formatCode="General">
                  <c:v>0.96803300000000003</c:v>
                </c:pt>
                <c:pt idx="1122" formatCode="General">
                  <c:v>0.96806999999999999</c:v>
                </c:pt>
                <c:pt idx="1123" formatCode="General">
                  <c:v>0.96817200000000003</c:v>
                </c:pt>
                <c:pt idx="1124" formatCode="General">
                  <c:v>0.96891000000000005</c:v>
                </c:pt>
                <c:pt idx="1125" formatCode="General">
                  <c:v>0.968943</c:v>
                </c:pt>
                <c:pt idx="1126" formatCode="General">
                  <c:v>0.96924900000000003</c:v>
                </c:pt>
                <c:pt idx="1127" formatCode="General">
                  <c:v>0.969665</c:v>
                </c:pt>
                <c:pt idx="1128" formatCode="General">
                  <c:v>0.96995399999999998</c:v>
                </c:pt>
                <c:pt idx="1129" formatCode="General">
                  <c:v>0.97022600000000003</c:v>
                </c:pt>
                <c:pt idx="1130" formatCode="General">
                  <c:v>0.97026999999999997</c:v>
                </c:pt>
                <c:pt idx="1131" formatCode="General">
                  <c:v>0.97097699999999998</c:v>
                </c:pt>
                <c:pt idx="1132" formatCode="General">
                  <c:v>0.97097</c:v>
                </c:pt>
                <c:pt idx="1133" formatCode="General">
                  <c:v>0.971495</c:v>
                </c:pt>
                <c:pt idx="1134" formatCode="General">
                  <c:v>0.97184499999999996</c:v>
                </c:pt>
                <c:pt idx="1135" formatCode="General">
                  <c:v>0.971885</c:v>
                </c:pt>
                <c:pt idx="1136" formatCode="General">
                  <c:v>0.97208499999999998</c:v>
                </c:pt>
                <c:pt idx="1137" formatCode="General">
                  <c:v>0.97250800000000004</c:v>
                </c:pt>
                <c:pt idx="1138" formatCode="General">
                  <c:v>0.97245499999999996</c:v>
                </c:pt>
                <c:pt idx="1139" formatCode="General">
                  <c:v>0.97299400000000003</c:v>
                </c:pt>
                <c:pt idx="1140" formatCode="General">
                  <c:v>0.97353999999999996</c:v>
                </c:pt>
                <c:pt idx="1141" formatCode="General">
                  <c:v>0.97363999999999995</c:v>
                </c:pt>
                <c:pt idx="1142" formatCode="General">
                  <c:v>0.97399400000000003</c:v>
                </c:pt>
                <c:pt idx="1143" formatCode="General">
                  <c:v>0.97403600000000001</c:v>
                </c:pt>
                <c:pt idx="1144" formatCode="General">
                  <c:v>0.974298</c:v>
                </c:pt>
                <c:pt idx="1145" formatCode="General">
                  <c:v>0.97448800000000002</c:v>
                </c:pt>
                <c:pt idx="1146" formatCode="General">
                  <c:v>0.97456100000000001</c:v>
                </c:pt>
                <c:pt idx="1147" formatCode="General">
                  <c:v>0.97471799999999997</c:v>
                </c:pt>
                <c:pt idx="1148" formatCode="General">
                  <c:v>0.97467099999999995</c:v>
                </c:pt>
                <c:pt idx="1149" formatCode="General">
                  <c:v>0.97542399999999996</c:v>
                </c:pt>
                <c:pt idx="1150" formatCode="General">
                  <c:v>0.97554200000000002</c:v>
                </c:pt>
                <c:pt idx="1151" formatCode="General">
                  <c:v>0.97569499999999998</c:v>
                </c:pt>
                <c:pt idx="1152" formatCode="General">
                  <c:v>0.97565400000000002</c:v>
                </c:pt>
                <c:pt idx="1153" formatCode="General">
                  <c:v>0.975993</c:v>
                </c:pt>
                <c:pt idx="1154" formatCode="General">
                  <c:v>0.97613899999999998</c:v>
                </c:pt>
                <c:pt idx="1155" formatCode="General">
                  <c:v>0.97647499999999998</c:v>
                </c:pt>
                <c:pt idx="1156" formatCode="General">
                  <c:v>0.97669600000000001</c:v>
                </c:pt>
                <c:pt idx="1157" formatCode="General">
                  <c:v>0.97667499999999996</c:v>
                </c:pt>
                <c:pt idx="1158" formatCode="General">
                  <c:v>0.97690399999999999</c:v>
                </c:pt>
                <c:pt idx="1159" formatCode="General">
                  <c:v>0.97712900000000003</c:v>
                </c:pt>
                <c:pt idx="1160" formatCode="General">
                  <c:v>0.97770299999999999</c:v>
                </c:pt>
                <c:pt idx="1161" formatCode="General">
                  <c:v>0.97767599999999999</c:v>
                </c:pt>
                <c:pt idx="1162" formatCode="General">
                  <c:v>0.97760999999999998</c:v>
                </c:pt>
                <c:pt idx="1163" formatCode="General">
                  <c:v>0.97780999999999996</c:v>
                </c:pt>
                <c:pt idx="1164" formatCode="General">
                  <c:v>0.97809199999999996</c:v>
                </c:pt>
                <c:pt idx="1165" formatCode="General">
                  <c:v>0.97799400000000003</c:v>
                </c:pt>
                <c:pt idx="1166" formatCode="General">
                  <c:v>0.97783699999999996</c:v>
                </c:pt>
                <c:pt idx="1167" formatCode="General">
                  <c:v>0.97821400000000003</c:v>
                </c:pt>
                <c:pt idx="1168" formatCode="General">
                  <c:v>0.97837399999999997</c:v>
                </c:pt>
                <c:pt idx="1169" formatCode="General">
                  <c:v>0.97855199999999998</c:v>
                </c:pt>
                <c:pt idx="1170" formatCode="General">
                  <c:v>0.97900900000000002</c:v>
                </c:pt>
                <c:pt idx="1171" formatCode="General">
                  <c:v>0.97908600000000001</c:v>
                </c:pt>
                <c:pt idx="1172" formatCode="General">
                  <c:v>0.97933099999999995</c:v>
                </c:pt>
                <c:pt idx="1173" formatCode="General">
                  <c:v>0.97919999999999996</c:v>
                </c:pt>
                <c:pt idx="1174" formatCode="General">
                  <c:v>0.97968299999999997</c:v>
                </c:pt>
                <c:pt idx="1175" formatCode="General">
                  <c:v>0.97994400000000004</c:v>
                </c:pt>
                <c:pt idx="1176" formatCode="General">
                  <c:v>0.98011199999999998</c:v>
                </c:pt>
                <c:pt idx="1177" formatCode="General">
                  <c:v>0.979715</c:v>
                </c:pt>
                <c:pt idx="1178" formatCode="General">
                  <c:v>0.97985299999999997</c:v>
                </c:pt>
                <c:pt idx="1179" formatCode="General">
                  <c:v>0.98002800000000001</c:v>
                </c:pt>
                <c:pt idx="1180" formatCode="General">
                  <c:v>0.98043899999999995</c:v>
                </c:pt>
                <c:pt idx="1181" formatCode="General">
                  <c:v>0.98067899999999997</c:v>
                </c:pt>
                <c:pt idx="1182" formatCode="General">
                  <c:v>0.98059399999999997</c:v>
                </c:pt>
                <c:pt idx="1183" formatCode="General">
                  <c:v>0.98090900000000003</c:v>
                </c:pt>
                <c:pt idx="1184" formatCode="General">
                  <c:v>0.98105500000000001</c:v>
                </c:pt>
                <c:pt idx="1185" formatCode="General">
                  <c:v>0.98091700000000004</c:v>
                </c:pt>
                <c:pt idx="1186" formatCode="General">
                  <c:v>0.98155000000000003</c:v>
                </c:pt>
                <c:pt idx="1187" formatCode="General">
                  <c:v>0.98169499999999998</c:v>
                </c:pt>
                <c:pt idx="1188" formatCode="General">
                  <c:v>0.981819</c:v>
                </c:pt>
                <c:pt idx="1189" formatCode="General">
                  <c:v>0.98228400000000005</c:v>
                </c:pt>
                <c:pt idx="1190" formatCode="General">
                  <c:v>0.98227600000000004</c:v>
                </c:pt>
                <c:pt idx="1191" formatCode="General">
                  <c:v>0.98239100000000001</c:v>
                </c:pt>
                <c:pt idx="1192" formatCode="General">
                  <c:v>0.98239500000000002</c:v>
                </c:pt>
                <c:pt idx="1193" formatCode="General">
                  <c:v>0.98222699999999996</c:v>
                </c:pt>
                <c:pt idx="1194" formatCode="General">
                  <c:v>0.98265199999999997</c:v>
                </c:pt>
                <c:pt idx="1195" formatCode="General">
                  <c:v>0.98266600000000004</c:v>
                </c:pt>
                <c:pt idx="1196" formatCode="General">
                  <c:v>0.98297999999999996</c:v>
                </c:pt>
                <c:pt idx="1197" formatCode="General">
                  <c:v>0.98284000000000005</c:v>
                </c:pt>
                <c:pt idx="1198" formatCode="General">
                  <c:v>0.983599</c:v>
                </c:pt>
                <c:pt idx="1199" formatCode="General">
                  <c:v>0.98330600000000001</c:v>
                </c:pt>
                <c:pt idx="1200" formatCode="General">
                  <c:v>0.98332600000000003</c:v>
                </c:pt>
                <c:pt idx="1201" formatCode="General">
                  <c:v>0.98357399999999995</c:v>
                </c:pt>
                <c:pt idx="1202" formatCode="General">
                  <c:v>0.98355800000000004</c:v>
                </c:pt>
                <c:pt idx="1203" formatCode="General">
                  <c:v>0.984124</c:v>
                </c:pt>
                <c:pt idx="1204" formatCode="General">
                  <c:v>0.98402999999999996</c:v>
                </c:pt>
                <c:pt idx="1205" formatCode="General">
                  <c:v>0.98422699999999996</c:v>
                </c:pt>
                <c:pt idx="1206" formatCode="General">
                  <c:v>0.98404499999999995</c:v>
                </c:pt>
                <c:pt idx="1207" formatCode="General">
                  <c:v>0.98446</c:v>
                </c:pt>
                <c:pt idx="1208" formatCode="General">
                  <c:v>0.98453299999999999</c:v>
                </c:pt>
                <c:pt idx="1209" formatCode="General">
                  <c:v>0.98445099999999996</c:v>
                </c:pt>
                <c:pt idx="1210" formatCode="General">
                  <c:v>0.98484300000000002</c:v>
                </c:pt>
                <c:pt idx="1211" formatCode="General">
                  <c:v>0.98490599999999995</c:v>
                </c:pt>
                <c:pt idx="1212" formatCode="General">
                  <c:v>0.98513499999999998</c:v>
                </c:pt>
                <c:pt idx="1213" formatCode="General">
                  <c:v>0.98552600000000001</c:v>
                </c:pt>
                <c:pt idx="1214" formatCode="General">
                  <c:v>0.98557700000000004</c:v>
                </c:pt>
                <c:pt idx="1215" formatCode="General">
                  <c:v>0.98534900000000003</c:v>
                </c:pt>
                <c:pt idx="1216" formatCode="General">
                  <c:v>0.98542200000000002</c:v>
                </c:pt>
                <c:pt idx="1217" formatCode="General">
                  <c:v>0.98568</c:v>
                </c:pt>
                <c:pt idx="1218" formatCode="General">
                  <c:v>0.98587599999999997</c:v>
                </c:pt>
                <c:pt idx="1219" formatCode="General">
                  <c:v>0.98580000000000001</c:v>
                </c:pt>
                <c:pt idx="1220" formatCode="General">
                  <c:v>0.98587199999999997</c:v>
                </c:pt>
                <c:pt idx="1221" formatCode="General">
                  <c:v>0.98605900000000002</c:v>
                </c:pt>
                <c:pt idx="1222" formatCode="General">
                  <c:v>0.98653599999999997</c:v>
                </c:pt>
                <c:pt idx="1223" formatCode="General">
                  <c:v>0.98624199999999995</c:v>
                </c:pt>
                <c:pt idx="1224" formatCode="General">
                  <c:v>0.98638400000000004</c:v>
                </c:pt>
                <c:pt idx="1225" formatCode="General">
                  <c:v>0.98666100000000001</c:v>
                </c:pt>
                <c:pt idx="1226" formatCode="General">
                  <c:v>0.98699499999999996</c:v>
                </c:pt>
                <c:pt idx="1227" formatCode="General">
                  <c:v>0.986703</c:v>
                </c:pt>
                <c:pt idx="1228" formatCode="General">
                  <c:v>0.98669399999999996</c:v>
                </c:pt>
                <c:pt idx="1229" formatCode="General">
                  <c:v>0.986873</c:v>
                </c:pt>
                <c:pt idx="1230" formatCode="General">
                  <c:v>0.98734500000000003</c:v>
                </c:pt>
                <c:pt idx="1231" formatCode="General">
                  <c:v>0.98735700000000004</c:v>
                </c:pt>
                <c:pt idx="1232" formatCode="General">
                  <c:v>0.98736699999999999</c:v>
                </c:pt>
                <c:pt idx="1233" formatCode="General">
                  <c:v>0.98752499999999999</c:v>
                </c:pt>
                <c:pt idx="1234" formatCode="General">
                  <c:v>0.98766200000000004</c:v>
                </c:pt>
                <c:pt idx="1235" formatCode="General">
                  <c:v>0.98763500000000004</c:v>
                </c:pt>
                <c:pt idx="1236" formatCode="General">
                  <c:v>0.98758299999999999</c:v>
                </c:pt>
                <c:pt idx="1237" formatCode="General">
                  <c:v>0.98729900000000004</c:v>
                </c:pt>
                <c:pt idx="1238" formatCode="General">
                  <c:v>0.98714299999999999</c:v>
                </c:pt>
                <c:pt idx="1239" formatCode="General">
                  <c:v>0.98746299999999998</c:v>
                </c:pt>
                <c:pt idx="1240" formatCode="General">
                  <c:v>0.98751900000000004</c:v>
                </c:pt>
                <c:pt idx="1241" formatCode="General">
                  <c:v>0.98773500000000003</c:v>
                </c:pt>
                <c:pt idx="1242" formatCode="General">
                  <c:v>0.98781200000000002</c:v>
                </c:pt>
                <c:pt idx="1243" formatCode="General">
                  <c:v>0.988263</c:v>
                </c:pt>
                <c:pt idx="1244" formatCode="General">
                  <c:v>0.98856100000000002</c:v>
                </c:pt>
                <c:pt idx="1245" formatCode="General">
                  <c:v>0.98868599999999995</c:v>
                </c:pt>
                <c:pt idx="1246" formatCode="General">
                  <c:v>0.98888399999999999</c:v>
                </c:pt>
                <c:pt idx="1247" formatCode="General">
                  <c:v>0.98888100000000001</c:v>
                </c:pt>
                <c:pt idx="1248" formatCode="General">
                  <c:v>0.98892199999999997</c:v>
                </c:pt>
                <c:pt idx="1249" formatCode="General">
                  <c:v>0.98895299999999997</c:v>
                </c:pt>
                <c:pt idx="1250" formatCode="General">
                  <c:v>0.98882400000000004</c:v>
                </c:pt>
                <c:pt idx="1251" formatCode="General">
                  <c:v>0.98861100000000002</c:v>
                </c:pt>
                <c:pt idx="1252" formatCode="General">
                  <c:v>0.98907100000000003</c:v>
                </c:pt>
                <c:pt idx="1253" formatCode="General">
                  <c:v>0.98961500000000002</c:v>
                </c:pt>
                <c:pt idx="1254" formatCode="General">
                  <c:v>0.98957600000000001</c:v>
                </c:pt>
                <c:pt idx="1255" formatCode="General">
                  <c:v>0.98981600000000003</c:v>
                </c:pt>
                <c:pt idx="1256" formatCode="General">
                  <c:v>0.98964300000000005</c:v>
                </c:pt>
                <c:pt idx="1257" formatCode="General">
                  <c:v>0.98970000000000002</c:v>
                </c:pt>
                <c:pt idx="1258" formatCode="General">
                  <c:v>0.98954699999999995</c:v>
                </c:pt>
                <c:pt idx="1259" formatCode="General">
                  <c:v>0.99017299999999997</c:v>
                </c:pt>
                <c:pt idx="1260" formatCode="General">
                  <c:v>0.98970100000000005</c:v>
                </c:pt>
                <c:pt idx="1261" formatCode="General">
                  <c:v>0.98997800000000002</c:v>
                </c:pt>
                <c:pt idx="1262" formatCode="General">
                  <c:v>0.989869</c:v>
                </c:pt>
                <c:pt idx="1263" formatCode="General">
                  <c:v>0.99024100000000004</c:v>
                </c:pt>
                <c:pt idx="1264" formatCode="General">
                  <c:v>0.99033499999999997</c:v>
                </c:pt>
                <c:pt idx="1265" formatCode="General">
                  <c:v>0.99055000000000004</c:v>
                </c:pt>
                <c:pt idx="1266" formatCode="General">
                  <c:v>0.99098200000000003</c:v>
                </c:pt>
                <c:pt idx="1267" formatCode="General">
                  <c:v>0.99097100000000005</c:v>
                </c:pt>
                <c:pt idx="1268" formatCode="General">
                  <c:v>0.99098200000000003</c:v>
                </c:pt>
                <c:pt idx="1269" formatCode="General">
                  <c:v>0.99102999999999997</c:v>
                </c:pt>
                <c:pt idx="1270" formatCode="General">
                  <c:v>0.99086700000000005</c:v>
                </c:pt>
                <c:pt idx="1271" formatCode="General">
                  <c:v>0.99127399999999999</c:v>
                </c:pt>
                <c:pt idx="1272" formatCode="General">
                  <c:v>0.99107999999999996</c:v>
                </c:pt>
                <c:pt idx="1273" formatCode="General">
                  <c:v>0.99129199999999995</c:v>
                </c:pt>
                <c:pt idx="1274" formatCode="General">
                  <c:v>0.99116700000000002</c:v>
                </c:pt>
                <c:pt idx="1275" formatCode="General">
                  <c:v>0.99151100000000003</c:v>
                </c:pt>
                <c:pt idx="1276" formatCode="General">
                  <c:v>0.99162799999999995</c:v>
                </c:pt>
                <c:pt idx="1277" formatCode="General">
                  <c:v>0.991475</c:v>
                </c:pt>
                <c:pt idx="1278" formatCode="General">
                  <c:v>0.99153800000000003</c:v>
                </c:pt>
                <c:pt idx="1279" formatCode="General">
                  <c:v>0.99149399999999999</c:v>
                </c:pt>
                <c:pt idx="1280" formatCode="General">
                  <c:v>0.99173999999999995</c:v>
                </c:pt>
                <c:pt idx="1281" formatCode="General">
                  <c:v>0.99184899999999998</c:v>
                </c:pt>
                <c:pt idx="1282" formatCode="General">
                  <c:v>0.99185599999999996</c:v>
                </c:pt>
                <c:pt idx="1283" formatCode="General">
                  <c:v>0.99196600000000001</c:v>
                </c:pt>
                <c:pt idx="1284" formatCode="General">
                  <c:v>0.99200500000000003</c:v>
                </c:pt>
                <c:pt idx="1285" formatCode="General">
                  <c:v>0.99215299999999995</c:v>
                </c:pt>
                <c:pt idx="1286" formatCode="General">
                  <c:v>0.99230799999999997</c:v>
                </c:pt>
                <c:pt idx="1287" formatCode="General">
                  <c:v>0.99233400000000005</c:v>
                </c:pt>
                <c:pt idx="1288" formatCode="General">
                  <c:v>0.99275500000000005</c:v>
                </c:pt>
                <c:pt idx="1289" formatCode="General">
                  <c:v>0.99260400000000004</c:v>
                </c:pt>
                <c:pt idx="1290" formatCode="General">
                  <c:v>0.99290299999999998</c:v>
                </c:pt>
                <c:pt idx="1291" formatCode="General">
                  <c:v>0.99285299999999999</c:v>
                </c:pt>
                <c:pt idx="1292" formatCode="General">
                  <c:v>0.99273199999999995</c:v>
                </c:pt>
                <c:pt idx="1293" formatCode="General">
                  <c:v>0.99308300000000005</c:v>
                </c:pt>
                <c:pt idx="1294" formatCode="General">
                  <c:v>0.99321099999999996</c:v>
                </c:pt>
                <c:pt idx="1295" formatCode="General">
                  <c:v>0.99350099999999997</c:v>
                </c:pt>
                <c:pt idx="1296" formatCode="General">
                  <c:v>0.99309199999999997</c:v>
                </c:pt>
                <c:pt idx="1297" formatCode="General">
                  <c:v>0.99355899999999997</c:v>
                </c:pt>
                <c:pt idx="1298" formatCode="General">
                  <c:v>0.99378299999999997</c:v>
                </c:pt>
                <c:pt idx="1299" formatCode="General">
                  <c:v>0.99325300000000005</c:v>
                </c:pt>
                <c:pt idx="1300" formatCode="General">
                  <c:v>0.99371100000000001</c:v>
                </c:pt>
                <c:pt idx="1301" formatCode="General">
                  <c:v>0.99326899999999996</c:v>
                </c:pt>
                <c:pt idx="1302" formatCode="General">
                  <c:v>0.99340600000000001</c:v>
                </c:pt>
                <c:pt idx="1303" formatCode="General">
                  <c:v>0.99399300000000002</c:v>
                </c:pt>
                <c:pt idx="1304" formatCode="General">
                  <c:v>0.99399700000000002</c:v>
                </c:pt>
                <c:pt idx="1305" formatCode="General">
                  <c:v>0.99368900000000004</c:v>
                </c:pt>
                <c:pt idx="1306" formatCode="General">
                  <c:v>0.99383999999999995</c:v>
                </c:pt>
                <c:pt idx="1307" formatCode="General">
                  <c:v>0.99375199999999997</c:v>
                </c:pt>
                <c:pt idx="1308" formatCode="General">
                  <c:v>0.994143</c:v>
                </c:pt>
                <c:pt idx="1309" formatCode="General">
                  <c:v>0.99435099999999998</c:v>
                </c:pt>
                <c:pt idx="1310" formatCode="General">
                  <c:v>0.99421000000000004</c:v>
                </c:pt>
                <c:pt idx="1311" formatCode="General">
                  <c:v>0.99445600000000001</c:v>
                </c:pt>
                <c:pt idx="1312" formatCode="General">
                  <c:v>0.993807</c:v>
                </c:pt>
                <c:pt idx="1313" formatCode="General">
                  <c:v>0.99409400000000003</c:v>
                </c:pt>
                <c:pt idx="1314" formatCode="General">
                  <c:v>0.99390999999999996</c:v>
                </c:pt>
                <c:pt idx="1315" formatCode="General">
                  <c:v>0.99392100000000005</c:v>
                </c:pt>
                <c:pt idx="1316" formatCode="General">
                  <c:v>0.99410600000000005</c:v>
                </c:pt>
                <c:pt idx="1317" formatCode="General">
                  <c:v>0.994062</c:v>
                </c:pt>
                <c:pt idx="1318" formatCode="General">
                  <c:v>0.99426499999999995</c:v>
                </c:pt>
                <c:pt idx="1319" formatCode="General">
                  <c:v>0.99409700000000001</c:v>
                </c:pt>
                <c:pt idx="1320" formatCode="General">
                  <c:v>0.99414800000000003</c:v>
                </c:pt>
                <c:pt idx="1321" formatCode="General">
                  <c:v>0.99367300000000003</c:v>
                </c:pt>
                <c:pt idx="1322" formatCode="General">
                  <c:v>0.99396099999999998</c:v>
                </c:pt>
                <c:pt idx="1323" formatCode="General">
                  <c:v>0.99372000000000005</c:v>
                </c:pt>
                <c:pt idx="1324" formatCode="General">
                  <c:v>0.99410799999999999</c:v>
                </c:pt>
                <c:pt idx="1325" formatCode="General">
                  <c:v>0.994371</c:v>
                </c:pt>
                <c:pt idx="1326" formatCode="General">
                  <c:v>0.99419199999999996</c:v>
                </c:pt>
                <c:pt idx="1327" formatCode="General">
                  <c:v>0.99388600000000005</c:v>
                </c:pt>
                <c:pt idx="1328" formatCode="General">
                  <c:v>0.99429299999999998</c:v>
                </c:pt>
                <c:pt idx="1329" formatCode="General">
                  <c:v>0.99387499999999995</c:v>
                </c:pt>
                <c:pt idx="1330" formatCode="General">
                  <c:v>0.99395999999999995</c:v>
                </c:pt>
                <c:pt idx="1331" formatCode="General">
                  <c:v>0.994116</c:v>
                </c:pt>
                <c:pt idx="1332" formatCode="General">
                  <c:v>0.99432200000000004</c:v>
                </c:pt>
                <c:pt idx="1333" formatCode="General">
                  <c:v>0.99404499999999996</c:v>
                </c:pt>
                <c:pt idx="1334" formatCode="General">
                  <c:v>0.993923</c:v>
                </c:pt>
                <c:pt idx="1335" formatCode="General">
                  <c:v>0.99412699999999998</c:v>
                </c:pt>
                <c:pt idx="1336" formatCode="General">
                  <c:v>0.99392499999999995</c:v>
                </c:pt>
                <c:pt idx="1337" formatCode="General">
                  <c:v>0.994093</c:v>
                </c:pt>
                <c:pt idx="1338" formatCode="General">
                  <c:v>0.99399999999999999</c:v>
                </c:pt>
                <c:pt idx="1339" formatCode="General">
                  <c:v>0.99364799999999998</c:v>
                </c:pt>
                <c:pt idx="1340" formatCode="General">
                  <c:v>0.99326700000000001</c:v>
                </c:pt>
                <c:pt idx="1341" formatCode="General">
                  <c:v>0.99385500000000004</c:v>
                </c:pt>
                <c:pt idx="1342" formatCode="General">
                  <c:v>0.99377700000000002</c:v>
                </c:pt>
                <c:pt idx="1343" formatCode="General">
                  <c:v>0.99423899999999998</c:v>
                </c:pt>
                <c:pt idx="1344" formatCode="General">
                  <c:v>0.99369700000000005</c:v>
                </c:pt>
                <c:pt idx="1345" formatCode="General">
                  <c:v>0.993815</c:v>
                </c:pt>
                <c:pt idx="1346" formatCode="General">
                  <c:v>0.99351699999999998</c:v>
                </c:pt>
                <c:pt idx="1347" formatCode="General">
                  <c:v>0.99381399999999998</c:v>
                </c:pt>
                <c:pt idx="1348" formatCode="General">
                  <c:v>0.99414599999999997</c:v>
                </c:pt>
                <c:pt idx="1349" formatCode="General">
                  <c:v>0.99350799999999995</c:v>
                </c:pt>
                <c:pt idx="1350" formatCode="General">
                  <c:v>0.99385500000000004</c:v>
                </c:pt>
                <c:pt idx="1351" formatCode="General">
                  <c:v>0.99366699999999997</c:v>
                </c:pt>
                <c:pt idx="1352" formatCode="General">
                  <c:v>0.99396399999999996</c:v>
                </c:pt>
                <c:pt idx="1353" formatCode="General">
                  <c:v>0.99360000000000004</c:v>
                </c:pt>
                <c:pt idx="1354" formatCode="General">
                  <c:v>0.99368699999999999</c:v>
                </c:pt>
                <c:pt idx="1355" formatCode="General">
                  <c:v>0.99380000000000002</c:v>
                </c:pt>
                <c:pt idx="1356" formatCode="General">
                  <c:v>0.99355499999999997</c:v>
                </c:pt>
                <c:pt idx="1357" formatCode="General">
                  <c:v>0.99328300000000003</c:v>
                </c:pt>
                <c:pt idx="1358" formatCode="General">
                  <c:v>0.99340099999999998</c:v>
                </c:pt>
                <c:pt idx="1359" formatCode="General">
                  <c:v>0.99377400000000005</c:v>
                </c:pt>
                <c:pt idx="1360" formatCode="General">
                  <c:v>0.99363299999999999</c:v>
                </c:pt>
                <c:pt idx="1361" formatCode="General">
                  <c:v>0.99389300000000003</c:v>
                </c:pt>
                <c:pt idx="1362" formatCode="General">
                  <c:v>0.993363</c:v>
                </c:pt>
                <c:pt idx="1363" formatCode="General">
                  <c:v>0.99383699999999997</c:v>
                </c:pt>
                <c:pt idx="1364" formatCode="General">
                  <c:v>0.99392999999999998</c:v>
                </c:pt>
                <c:pt idx="1365" formatCode="General">
                  <c:v>0.99411099999999997</c:v>
                </c:pt>
                <c:pt idx="1366" formatCode="General">
                  <c:v>0.99405900000000003</c:v>
                </c:pt>
                <c:pt idx="1367" formatCode="General">
                  <c:v>0.99425300000000005</c:v>
                </c:pt>
                <c:pt idx="1368" formatCode="General">
                  <c:v>0.99411700000000003</c:v>
                </c:pt>
                <c:pt idx="1369" formatCode="General">
                  <c:v>0.99403600000000003</c:v>
                </c:pt>
                <c:pt idx="1370" formatCode="General">
                  <c:v>0.99410600000000005</c:v>
                </c:pt>
                <c:pt idx="1371" formatCode="General">
                  <c:v>0.99409800000000004</c:v>
                </c:pt>
                <c:pt idx="1372" formatCode="General">
                  <c:v>0.99387400000000004</c:v>
                </c:pt>
                <c:pt idx="1373" formatCode="General">
                  <c:v>0.99410799999999999</c:v>
                </c:pt>
                <c:pt idx="1374" formatCode="General">
                  <c:v>0.99423600000000001</c:v>
                </c:pt>
                <c:pt idx="1375" formatCode="General">
                  <c:v>0.99417900000000003</c:v>
                </c:pt>
                <c:pt idx="1376" formatCode="General">
                  <c:v>0.99415799999999999</c:v>
                </c:pt>
                <c:pt idx="1377" formatCode="General">
                  <c:v>0.994363</c:v>
                </c:pt>
                <c:pt idx="1378" formatCode="General">
                  <c:v>0.99424400000000002</c:v>
                </c:pt>
                <c:pt idx="1379" formatCode="General">
                  <c:v>0.99466600000000005</c:v>
                </c:pt>
                <c:pt idx="1380" formatCode="General">
                  <c:v>0.99451000000000001</c:v>
                </c:pt>
                <c:pt idx="1381" formatCode="General">
                  <c:v>0.99449600000000005</c:v>
                </c:pt>
                <c:pt idx="1382" formatCode="General">
                  <c:v>0.99471299999999996</c:v>
                </c:pt>
                <c:pt idx="1383" formatCode="General">
                  <c:v>0.99446100000000004</c:v>
                </c:pt>
                <c:pt idx="1384" formatCode="General">
                  <c:v>0.99432500000000001</c:v>
                </c:pt>
                <c:pt idx="1385" formatCode="General">
                  <c:v>0.99443499999999996</c:v>
                </c:pt>
                <c:pt idx="1386" formatCode="General">
                  <c:v>0.99452399999999996</c:v>
                </c:pt>
                <c:pt idx="1387" formatCode="General">
                  <c:v>0.99447799999999997</c:v>
                </c:pt>
                <c:pt idx="1388" formatCode="General">
                  <c:v>0.99416599999999999</c:v>
                </c:pt>
                <c:pt idx="1389" formatCode="General">
                  <c:v>0.99453599999999998</c:v>
                </c:pt>
                <c:pt idx="1390" formatCode="General">
                  <c:v>0.99446900000000005</c:v>
                </c:pt>
                <c:pt idx="1391" formatCode="General">
                  <c:v>0.99440899999999999</c:v>
                </c:pt>
                <c:pt idx="1392" formatCode="General">
                  <c:v>0.99481600000000003</c:v>
                </c:pt>
                <c:pt idx="1393" formatCode="General">
                  <c:v>0.99433800000000006</c:v>
                </c:pt>
                <c:pt idx="1394" formatCode="General">
                  <c:v>0.99395900000000004</c:v>
                </c:pt>
                <c:pt idx="1395" formatCode="General">
                  <c:v>0.99387099999999995</c:v>
                </c:pt>
                <c:pt idx="1396" formatCode="General">
                  <c:v>0.99424800000000002</c:v>
                </c:pt>
                <c:pt idx="1397" formatCode="General">
                  <c:v>0.99458599999999997</c:v>
                </c:pt>
                <c:pt idx="1398" formatCode="General">
                  <c:v>0.99459500000000001</c:v>
                </c:pt>
                <c:pt idx="1399" formatCode="General">
                  <c:v>0.99438499999999996</c:v>
                </c:pt>
                <c:pt idx="1400" formatCode="General">
                  <c:v>0.99412599999999995</c:v>
                </c:pt>
                <c:pt idx="1401" formatCode="General">
                  <c:v>0.99398799999999998</c:v>
                </c:pt>
                <c:pt idx="1402" formatCode="General">
                  <c:v>0.993981</c:v>
                </c:pt>
                <c:pt idx="1403" formatCode="General">
                  <c:v>0.99402400000000002</c:v>
                </c:pt>
                <c:pt idx="1404" formatCode="General">
                  <c:v>0.99373100000000003</c:v>
                </c:pt>
                <c:pt idx="1405" formatCode="General">
                  <c:v>0.994062</c:v>
                </c:pt>
                <c:pt idx="1406" formatCode="General">
                  <c:v>0.994417</c:v>
                </c:pt>
                <c:pt idx="1407" formatCode="General">
                  <c:v>0.994282</c:v>
                </c:pt>
                <c:pt idx="1408" formatCode="General">
                  <c:v>0.99394499999999997</c:v>
                </c:pt>
                <c:pt idx="1409" formatCode="General">
                  <c:v>0.99420799999999998</c:v>
                </c:pt>
                <c:pt idx="1410" formatCode="General">
                  <c:v>0.99395500000000003</c:v>
                </c:pt>
                <c:pt idx="1411" formatCode="General">
                  <c:v>0.99433400000000005</c:v>
                </c:pt>
                <c:pt idx="1412" formatCode="General">
                  <c:v>0.99456</c:v>
                </c:pt>
                <c:pt idx="1413" formatCode="General">
                  <c:v>0.99468699999999999</c:v>
                </c:pt>
                <c:pt idx="1414" formatCode="General">
                  <c:v>0.99404300000000001</c:v>
                </c:pt>
                <c:pt idx="1415" formatCode="General">
                  <c:v>0.99446100000000004</c:v>
                </c:pt>
                <c:pt idx="1416" formatCode="General">
                  <c:v>0.99429500000000004</c:v>
                </c:pt>
                <c:pt idx="1417" formatCode="General">
                  <c:v>0.99416300000000002</c:v>
                </c:pt>
                <c:pt idx="1418" formatCode="General">
                  <c:v>0.99418600000000001</c:v>
                </c:pt>
                <c:pt idx="1419" formatCode="General">
                  <c:v>0.99463400000000002</c:v>
                </c:pt>
                <c:pt idx="1420" formatCode="General">
                  <c:v>0.994695</c:v>
                </c:pt>
                <c:pt idx="1421" formatCode="General">
                  <c:v>0.99456999999999995</c:v>
                </c:pt>
                <c:pt idx="1422" formatCode="General">
                  <c:v>0.99452200000000002</c:v>
                </c:pt>
                <c:pt idx="1423" formatCode="General">
                  <c:v>0.99478500000000003</c:v>
                </c:pt>
                <c:pt idx="1424" formatCode="General">
                  <c:v>0.99404300000000001</c:v>
                </c:pt>
                <c:pt idx="1425" formatCode="General">
                  <c:v>0.99437299999999995</c:v>
                </c:pt>
                <c:pt idx="1426" formatCode="General">
                  <c:v>0.99446100000000004</c:v>
                </c:pt>
                <c:pt idx="1427" formatCode="General">
                  <c:v>0.99471200000000004</c:v>
                </c:pt>
                <c:pt idx="1428" formatCode="General">
                  <c:v>0.99478800000000001</c:v>
                </c:pt>
                <c:pt idx="1429" formatCode="General">
                  <c:v>0.99468100000000004</c:v>
                </c:pt>
                <c:pt idx="1430" formatCode="General">
                  <c:v>0.99445899999999998</c:v>
                </c:pt>
                <c:pt idx="1431" formatCode="General">
                  <c:v>0.99417199999999994</c:v>
                </c:pt>
                <c:pt idx="1432" formatCode="General">
                  <c:v>0.994896</c:v>
                </c:pt>
                <c:pt idx="1433" formatCode="General">
                  <c:v>0.99441900000000005</c:v>
                </c:pt>
                <c:pt idx="1434" formatCode="General">
                  <c:v>0.99427900000000002</c:v>
                </c:pt>
                <c:pt idx="1435" formatCode="General">
                  <c:v>0.99421000000000004</c:v>
                </c:pt>
                <c:pt idx="1436" formatCode="General">
                  <c:v>0.99440300000000004</c:v>
                </c:pt>
                <c:pt idx="1437" formatCode="General">
                  <c:v>0.99430399999999997</c:v>
                </c:pt>
                <c:pt idx="1438" formatCode="General">
                  <c:v>0.99470599999999998</c:v>
                </c:pt>
                <c:pt idx="1439" formatCode="General">
                  <c:v>0.99465199999999998</c:v>
                </c:pt>
                <c:pt idx="1440" formatCode="General">
                  <c:v>0.99446999999999997</c:v>
                </c:pt>
                <c:pt idx="1441" formatCode="General">
                  <c:v>0.99445499999999998</c:v>
                </c:pt>
                <c:pt idx="1442" formatCode="General">
                  <c:v>0.99462899999999999</c:v>
                </c:pt>
                <c:pt idx="1443" formatCode="General">
                  <c:v>0.99468199999999996</c:v>
                </c:pt>
                <c:pt idx="1444" formatCode="General">
                  <c:v>0.99434299999999998</c:v>
                </c:pt>
                <c:pt idx="1445" formatCode="General">
                  <c:v>0.99451599999999996</c:v>
                </c:pt>
                <c:pt idx="1446" formatCode="General">
                  <c:v>0.99426000000000003</c:v>
                </c:pt>
                <c:pt idx="1447" formatCode="General">
                  <c:v>0.99443800000000004</c:v>
                </c:pt>
                <c:pt idx="1448" formatCode="General">
                  <c:v>0.99435700000000005</c:v>
                </c:pt>
                <c:pt idx="1449" formatCode="General">
                  <c:v>0.99437600000000004</c:v>
                </c:pt>
                <c:pt idx="1450" formatCode="General">
                  <c:v>0.99419800000000003</c:v>
                </c:pt>
                <c:pt idx="1451" formatCode="General">
                  <c:v>0.99426400000000004</c:v>
                </c:pt>
                <c:pt idx="1452" formatCode="General">
                  <c:v>0.99430700000000005</c:v>
                </c:pt>
                <c:pt idx="1453" formatCode="General">
                  <c:v>0.99414599999999997</c:v>
                </c:pt>
                <c:pt idx="1454" formatCode="General">
                  <c:v>0.99417599999999995</c:v>
                </c:pt>
                <c:pt idx="1455" formatCode="General">
                  <c:v>0.99453400000000003</c:v>
                </c:pt>
                <c:pt idx="1456" formatCode="General">
                  <c:v>0.99465700000000001</c:v>
                </c:pt>
                <c:pt idx="1457" formatCode="General">
                  <c:v>0.99445300000000003</c:v>
                </c:pt>
                <c:pt idx="1458" formatCode="General">
                  <c:v>0.99396600000000002</c:v>
                </c:pt>
                <c:pt idx="1459" formatCode="General">
                  <c:v>0.99426700000000001</c:v>
                </c:pt>
                <c:pt idx="1460" formatCode="General">
                  <c:v>0.99451199999999995</c:v>
                </c:pt>
                <c:pt idx="1461" formatCode="General">
                  <c:v>0.99471100000000001</c:v>
                </c:pt>
                <c:pt idx="1462" formatCode="General">
                  <c:v>0.99390999999999996</c:v>
                </c:pt>
                <c:pt idx="1463" formatCode="General">
                  <c:v>0.99420500000000001</c:v>
                </c:pt>
                <c:pt idx="1464" formatCode="General">
                  <c:v>0.99366399999999999</c:v>
                </c:pt>
                <c:pt idx="1465" formatCode="General">
                  <c:v>0.99372899999999997</c:v>
                </c:pt>
                <c:pt idx="1466" formatCode="General">
                  <c:v>0.99373299999999998</c:v>
                </c:pt>
                <c:pt idx="1467" formatCode="General">
                  <c:v>0.99428300000000003</c:v>
                </c:pt>
                <c:pt idx="1468" formatCode="General">
                  <c:v>0.99413399999999996</c:v>
                </c:pt>
                <c:pt idx="1469" formatCode="General">
                  <c:v>0.99408399999999997</c:v>
                </c:pt>
                <c:pt idx="1470" formatCode="General">
                  <c:v>0.99358500000000005</c:v>
                </c:pt>
                <c:pt idx="1471" formatCode="General">
                  <c:v>0.993973</c:v>
                </c:pt>
                <c:pt idx="1472" formatCode="General">
                  <c:v>0.993927</c:v>
                </c:pt>
                <c:pt idx="1473" formatCode="General">
                  <c:v>0.99372099999999997</c:v>
                </c:pt>
                <c:pt idx="1474" formatCode="General">
                  <c:v>0.99391099999999999</c:v>
                </c:pt>
                <c:pt idx="1475" formatCode="General">
                  <c:v>0.99383100000000002</c:v>
                </c:pt>
                <c:pt idx="1476" formatCode="General">
                  <c:v>0.99396399999999996</c:v>
                </c:pt>
                <c:pt idx="1477" formatCode="General">
                  <c:v>0.99385599999999996</c:v>
                </c:pt>
                <c:pt idx="1478" formatCode="General">
                  <c:v>0.99370000000000003</c:v>
                </c:pt>
                <c:pt idx="1479" formatCode="General">
                  <c:v>0.99393799999999999</c:v>
                </c:pt>
                <c:pt idx="1480" formatCode="General">
                  <c:v>0.99386600000000003</c:v>
                </c:pt>
                <c:pt idx="1481" formatCode="General">
                  <c:v>0.99378599999999995</c:v>
                </c:pt>
                <c:pt idx="1482" formatCode="General">
                  <c:v>0.99330099999999999</c:v>
                </c:pt>
                <c:pt idx="1483" formatCode="General">
                  <c:v>0.99362799999999996</c:v>
                </c:pt>
                <c:pt idx="1484" formatCode="General">
                  <c:v>0.99336800000000003</c:v>
                </c:pt>
                <c:pt idx="1485" formatCode="General">
                  <c:v>0.99354399999999998</c:v>
                </c:pt>
                <c:pt idx="1486" formatCode="General">
                  <c:v>0.99380100000000005</c:v>
                </c:pt>
                <c:pt idx="1487" formatCode="General">
                  <c:v>0.994031</c:v>
                </c:pt>
                <c:pt idx="1488" formatCode="General">
                  <c:v>0.99365800000000004</c:v>
                </c:pt>
                <c:pt idx="1489" formatCode="General">
                  <c:v>0.993537</c:v>
                </c:pt>
                <c:pt idx="1490" formatCode="General">
                  <c:v>0.99379200000000001</c:v>
                </c:pt>
                <c:pt idx="1491" formatCode="General">
                  <c:v>0.99357399999999996</c:v>
                </c:pt>
                <c:pt idx="1492" formatCode="General">
                  <c:v>0.99385299999999999</c:v>
                </c:pt>
                <c:pt idx="1493" formatCode="General">
                  <c:v>0.99402900000000005</c:v>
                </c:pt>
                <c:pt idx="1494" formatCode="General">
                  <c:v>0.99414100000000005</c:v>
                </c:pt>
                <c:pt idx="1495" formatCode="General">
                  <c:v>0.994278</c:v>
                </c:pt>
                <c:pt idx="1496" formatCode="General">
                  <c:v>0.994228</c:v>
                </c:pt>
                <c:pt idx="1497" formatCode="General">
                  <c:v>0.99458599999999997</c:v>
                </c:pt>
                <c:pt idx="1498" formatCode="General">
                  <c:v>0.99432399999999999</c:v>
                </c:pt>
                <c:pt idx="1499" formatCode="General">
                  <c:v>0.99396899999999999</c:v>
                </c:pt>
                <c:pt idx="1500" formatCode="General">
                  <c:v>0.99438700000000002</c:v>
                </c:pt>
                <c:pt idx="1501" formatCode="General">
                  <c:v>0.99457600000000002</c:v>
                </c:pt>
                <c:pt idx="1502" formatCode="General">
                  <c:v>0.99426899999999996</c:v>
                </c:pt>
                <c:pt idx="1503" formatCode="General">
                  <c:v>0.99458899999999995</c:v>
                </c:pt>
                <c:pt idx="1504" formatCode="General">
                  <c:v>0.99435099999999998</c:v>
                </c:pt>
                <c:pt idx="1505" formatCode="General">
                  <c:v>0.99411000000000005</c:v>
                </c:pt>
                <c:pt idx="1506" formatCode="General">
                  <c:v>0.99412400000000001</c:v>
                </c:pt>
                <c:pt idx="1507" formatCode="General">
                  <c:v>0.99404599999999999</c:v>
                </c:pt>
                <c:pt idx="1508" formatCode="General">
                  <c:v>0.99377400000000005</c:v>
                </c:pt>
                <c:pt idx="1509" formatCode="General">
                  <c:v>0.99396600000000002</c:v>
                </c:pt>
                <c:pt idx="1510" formatCode="General">
                  <c:v>0.99410600000000005</c:v>
                </c:pt>
                <c:pt idx="1511" formatCode="General">
                  <c:v>0.99432299999999996</c:v>
                </c:pt>
                <c:pt idx="1512" formatCode="General">
                  <c:v>0.99418099999999998</c:v>
                </c:pt>
                <c:pt idx="1513" formatCode="General">
                  <c:v>0.99434199999999995</c:v>
                </c:pt>
                <c:pt idx="1514" formatCode="General">
                  <c:v>0.99445499999999998</c:v>
                </c:pt>
                <c:pt idx="1515" formatCode="General">
                  <c:v>0.994224</c:v>
                </c:pt>
                <c:pt idx="1516" formatCode="General">
                  <c:v>0.99437399999999998</c:v>
                </c:pt>
                <c:pt idx="1517" formatCode="General">
                  <c:v>0.99397999999999997</c:v>
                </c:pt>
                <c:pt idx="1518" formatCode="General">
                  <c:v>0.99367099999999997</c:v>
                </c:pt>
                <c:pt idx="1519" formatCode="General">
                  <c:v>0.99459600000000004</c:v>
                </c:pt>
                <c:pt idx="1520" formatCode="General">
                  <c:v>0.99434</c:v>
                </c:pt>
                <c:pt idx="1521" formatCode="General">
                  <c:v>0.99453800000000003</c:v>
                </c:pt>
                <c:pt idx="1522" formatCode="General">
                  <c:v>0.99415799999999999</c:v>
                </c:pt>
                <c:pt idx="1523" formatCode="General">
                  <c:v>0.99424800000000002</c:v>
                </c:pt>
                <c:pt idx="1524" formatCode="General">
                  <c:v>0.99469300000000005</c:v>
                </c:pt>
                <c:pt idx="1525" formatCode="General">
                  <c:v>0.99414000000000002</c:v>
                </c:pt>
                <c:pt idx="1526" formatCode="General">
                  <c:v>0.99437900000000001</c:v>
                </c:pt>
                <c:pt idx="1527" formatCode="General">
                  <c:v>0.99488600000000005</c:v>
                </c:pt>
                <c:pt idx="1528" formatCode="General">
                  <c:v>0.99429400000000001</c:v>
                </c:pt>
                <c:pt idx="1529" formatCode="General">
                  <c:v>0.99451400000000001</c:v>
                </c:pt>
                <c:pt idx="1530" formatCode="General">
                  <c:v>0.99429599999999996</c:v>
                </c:pt>
                <c:pt idx="1531" formatCode="General">
                  <c:v>0.99363000000000001</c:v>
                </c:pt>
                <c:pt idx="1532" formatCode="General">
                  <c:v>0.99418700000000004</c:v>
                </c:pt>
                <c:pt idx="1533" formatCode="General">
                  <c:v>0.99437600000000004</c:v>
                </c:pt>
                <c:pt idx="1534" formatCode="General">
                  <c:v>0.99401899999999999</c:v>
                </c:pt>
                <c:pt idx="1535" formatCode="General">
                  <c:v>0.99386200000000002</c:v>
                </c:pt>
                <c:pt idx="1536" formatCode="General">
                  <c:v>0.99387700000000001</c:v>
                </c:pt>
                <c:pt idx="1537" formatCode="General">
                  <c:v>0.99407000000000001</c:v>
                </c:pt>
                <c:pt idx="1538" formatCode="General">
                  <c:v>0.99426300000000001</c:v>
                </c:pt>
                <c:pt idx="1539" formatCode="General">
                  <c:v>0.99421400000000004</c:v>
                </c:pt>
                <c:pt idx="1540" formatCode="General">
                  <c:v>0.99416099999999996</c:v>
                </c:pt>
                <c:pt idx="1541" formatCode="General">
                  <c:v>0.99445899999999998</c:v>
                </c:pt>
                <c:pt idx="1542" formatCode="General">
                  <c:v>0.99432699999999996</c:v>
                </c:pt>
                <c:pt idx="1543" formatCode="General">
                  <c:v>0.99420299999999995</c:v>
                </c:pt>
                <c:pt idx="1544" formatCode="General">
                  <c:v>0.99399400000000004</c:v>
                </c:pt>
                <c:pt idx="1545" formatCode="General">
                  <c:v>0.99443099999999995</c:v>
                </c:pt>
                <c:pt idx="1546" formatCode="General">
                  <c:v>0.99462600000000001</c:v>
                </c:pt>
                <c:pt idx="1547" formatCode="General">
                  <c:v>0.99437500000000001</c:v>
                </c:pt>
                <c:pt idx="1548" formatCode="General">
                  <c:v>0.99424100000000004</c:v>
                </c:pt>
                <c:pt idx="1549" formatCode="General">
                  <c:v>0.994282</c:v>
                </c:pt>
                <c:pt idx="1550" formatCode="General">
                  <c:v>0.99433199999999999</c:v>
                </c:pt>
                <c:pt idx="1551" formatCode="General">
                  <c:v>0.99407400000000001</c:v>
                </c:pt>
                <c:pt idx="1552" formatCode="General">
                  <c:v>0.993923</c:v>
                </c:pt>
                <c:pt idx="1553" formatCode="General">
                  <c:v>0.99426499999999995</c:v>
                </c:pt>
                <c:pt idx="1554" formatCode="General">
                  <c:v>0.99461599999999994</c:v>
                </c:pt>
                <c:pt idx="1555" formatCode="General">
                  <c:v>0.99424000000000001</c:v>
                </c:pt>
                <c:pt idx="1556" formatCode="General">
                  <c:v>0.99433000000000005</c:v>
                </c:pt>
                <c:pt idx="1557" formatCode="General">
                  <c:v>0.99407599999999996</c:v>
                </c:pt>
                <c:pt idx="1558" formatCode="General">
                  <c:v>0.99431099999999994</c:v>
                </c:pt>
                <c:pt idx="1559" formatCode="General">
                  <c:v>0.99451000000000001</c:v>
                </c:pt>
                <c:pt idx="1560" formatCode="General">
                  <c:v>0.99441299999999999</c:v>
                </c:pt>
                <c:pt idx="1561" formatCode="General">
                  <c:v>0.99428099999999997</c:v>
                </c:pt>
                <c:pt idx="1562" formatCode="General">
                  <c:v>0.994371</c:v>
                </c:pt>
                <c:pt idx="1563" formatCode="General">
                  <c:v>0.99399800000000005</c:v>
                </c:pt>
                <c:pt idx="1564" formatCode="General">
                  <c:v>0.99417699999999998</c:v>
                </c:pt>
                <c:pt idx="1565" formatCode="General">
                  <c:v>0.99375800000000003</c:v>
                </c:pt>
                <c:pt idx="1566" formatCode="General">
                  <c:v>0.99362499999999998</c:v>
                </c:pt>
                <c:pt idx="1567" formatCode="General">
                  <c:v>0.99399099999999996</c:v>
                </c:pt>
                <c:pt idx="1568" formatCode="General">
                  <c:v>0.99392999999999998</c:v>
                </c:pt>
                <c:pt idx="1569" formatCode="General">
                  <c:v>0.99340300000000004</c:v>
                </c:pt>
                <c:pt idx="1570" formatCode="General">
                  <c:v>0.993703</c:v>
                </c:pt>
                <c:pt idx="1571" formatCode="General">
                  <c:v>0.99368800000000002</c:v>
                </c:pt>
                <c:pt idx="1572" formatCode="General">
                  <c:v>0.99368199999999995</c:v>
                </c:pt>
                <c:pt idx="1573" formatCode="General">
                  <c:v>0.99391200000000002</c:v>
                </c:pt>
                <c:pt idx="1574" formatCode="General">
                  <c:v>0.99420399999999998</c:v>
                </c:pt>
                <c:pt idx="1575" formatCode="General">
                  <c:v>0.994004</c:v>
                </c:pt>
                <c:pt idx="1576" formatCode="General">
                  <c:v>0.99434699999999998</c:v>
                </c:pt>
                <c:pt idx="1577" formatCode="General">
                  <c:v>0.99406099999999997</c:v>
                </c:pt>
                <c:pt idx="1578" formatCode="General">
                  <c:v>0.99460800000000005</c:v>
                </c:pt>
                <c:pt idx="1579" formatCode="General">
                  <c:v>0.99447099999999999</c:v>
                </c:pt>
                <c:pt idx="1580" formatCode="General">
                  <c:v>0.994232</c:v>
                </c:pt>
                <c:pt idx="1581" formatCode="General">
                  <c:v>0.99431199999999997</c:v>
                </c:pt>
                <c:pt idx="1582" formatCode="General">
                  <c:v>0.99455899999999997</c:v>
                </c:pt>
                <c:pt idx="1583" formatCode="General">
                  <c:v>0.99446500000000004</c:v>
                </c:pt>
                <c:pt idx="1584" formatCode="General">
                  <c:v>0.99410299999999996</c:v>
                </c:pt>
                <c:pt idx="1585" formatCode="General">
                  <c:v>0.99422299999999997</c:v>
                </c:pt>
                <c:pt idx="1586" formatCode="General">
                  <c:v>0.99395900000000004</c:v>
                </c:pt>
                <c:pt idx="1587" formatCode="General">
                  <c:v>0.99435899999999999</c:v>
                </c:pt>
                <c:pt idx="1588" formatCode="General">
                  <c:v>0.99431700000000001</c:v>
                </c:pt>
                <c:pt idx="1589" formatCode="General">
                  <c:v>0.99451699999999998</c:v>
                </c:pt>
                <c:pt idx="1590" formatCode="General">
                  <c:v>0.99444299999999997</c:v>
                </c:pt>
                <c:pt idx="1591" formatCode="General">
                  <c:v>0.99441800000000002</c:v>
                </c:pt>
                <c:pt idx="1592" formatCode="General">
                  <c:v>0.994676</c:v>
                </c:pt>
                <c:pt idx="1593" formatCode="General">
                  <c:v>0.99448199999999998</c:v>
                </c:pt>
                <c:pt idx="1594" formatCode="General">
                  <c:v>0.994556</c:v>
                </c:pt>
                <c:pt idx="1595" formatCode="General">
                  <c:v>0.99486300000000005</c:v>
                </c:pt>
                <c:pt idx="1596" formatCode="General">
                  <c:v>0.994618</c:v>
                </c:pt>
                <c:pt idx="1597" formatCode="General">
                  <c:v>0.99430799999999997</c:v>
                </c:pt>
                <c:pt idx="1598" formatCode="General">
                  <c:v>0.99455099999999996</c:v>
                </c:pt>
                <c:pt idx="1599" formatCode="General">
                  <c:v>0.99473500000000004</c:v>
                </c:pt>
                <c:pt idx="1600" formatCode="General">
                  <c:v>0.99469399999999997</c:v>
                </c:pt>
                <c:pt idx="1601" formatCode="General">
                  <c:v>0.994672</c:v>
                </c:pt>
                <c:pt idx="1602" formatCode="General">
                  <c:v>0.99458299999999999</c:v>
                </c:pt>
                <c:pt idx="1603" formatCode="General">
                  <c:v>0.99443300000000001</c:v>
                </c:pt>
                <c:pt idx="1604" formatCode="General">
                  <c:v>0.99421800000000005</c:v>
                </c:pt>
                <c:pt idx="1605" formatCode="General">
                  <c:v>0.99415600000000004</c:v>
                </c:pt>
                <c:pt idx="1606" formatCode="General">
                  <c:v>0.99492499999999995</c:v>
                </c:pt>
                <c:pt idx="1607" formatCode="General">
                  <c:v>0.99465499999999996</c:v>
                </c:pt>
                <c:pt idx="1608" formatCode="General">
                  <c:v>0.99499499999999996</c:v>
                </c:pt>
                <c:pt idx="1609" formatCode="General">
                  <c:v>0.99509999999999998</c:v>
                </c:pt>
                <c:pt idx="1610" formatCode="General">
                  <c:v>0.995</c:v>
                </c:pt>
                <c:pt idx="1611" formatCode="General">
                  <c:v>0.99484700000000004</c:v>
                </c:pt>
                <c:pt idx="1612" formatCode="General">
                  <c:v>0.99454500000000001</c:v>
                </c:pt>
                <c:pt idx="1613" formatCode="General">
                  <c:v>0.99486799999999997</c:v>
                </c:pt>
                <c:pt idx="1614" formatCode="General">
                  <c:v>0.99459399999999998</c:v>
                </c:pt>
                <c:pt idx="1615" formatCode="General">
                  <c:v>0.99486699999999995</c:v>
                </c:pt>
                <c:pt idx="1616" formatCode="General">
                  <c:v>0.99506300000000003</c:v>
                </c:pt>
                <c:pt idx="1617" formatCode="General">
                  <c:v>0.99495</c:v>
                </c:pt>
                <c:pt idx="1618" formatCode="General">
                  <c:v>0.994815</c:v>
                </c:pt>
                <c:pt idx="1619" formatCode="General">
                  <c:v>0.99449399999999999</c:v>
                </c:pt>
                <c:pt idx="1620" formatCode="General">
                  <c:v>0.99464799999999998</c:v>
                </c:pt>
                <c:pt idx="1621" formatCode="General">
                  <c:v>0.994448</c:v>
                </c:pt>
                <c:pt idx="1622" formatCode="General">
                  <c:v>0.99466200000000005</c:v>
                </c:pt>
                <c:pt idx="1623" formatCode="General">
                  <c:v>0.99473199999999995</c:v>
                </c:pt>
                <c:pt idx="1624" formatCode="General">
                  <c:v>0.99468699999999999</c:v>
                </c:pt>
                <c:pt idx="1625" formatCode="General">
                  <c:v>0.99401899999999999</c:v>
                </c:pt>
                <c:pt idx="1626" formatCode="General">
                  <c:v>0.99442600000000003</c:v>
                </c:pt>
                <c:pt idx="1627" formatCode="General">
                  <c:v>0.99444399999999999</c:v>
                </c:pt>
                <c:pt idx="1628" formatCode="General">
                  <c:v>0.99447300000000005</c:v>
                </c:pt>
                <c:pt idx="1629" formatCode="General">
                  <c:v>0.99422900000000003</c:v>
                </c:pt>
                <c:pt idx="1630" formatCode="General">
                  <c:v>0.99416800000000005</c:v>
                </c:pt>
                <c:pt idx="1631" formatCode="General">
                  <c:v>0.99398900000000001</c:v>
                </c:pt>
                <c:pt idx="1632" formatCode="General">
                  <c:v>0.99394000000000005</c:v>
                </c:pt>
                <c:pt idx="1633" formatCode="General">
                  <c:v>0.994174</c:v>
                </c:pt>
                <c:pt idx="1634" formatCode="General">
                  <c:v>0.99390800000000001</c:v>
                </c:pt>
                <c:pt idx="1635" formatCode="General">
                  <c:v>0.99426499999999995</c:v>
                </c:pt>
                <c:pt idx="1636" formatCode="General">
                  <c:v>0.99459500000000001</c:v>
                </c:pt>
                <c:pt idx="1637" formatCode="General">
                  <c:v>0.99389499999999997</c:v>
                </c:pt>
                <c:pt idx="1638" formatCode="General">
                  <c:v>0.99414100000000005</c:v>
                </c:pt>
                <c:pt idx="1639" formatCode="General">
                  <c:v>0.99411799999999995</c:v>
                </c:pt>
                <c:pt idx="1640" formatCode="General">
                  <c:v>0.99423300000000003</c:v>
                </c:pt>
                <c:pt idx="1641" formatCode="General">
                  <c:v>0.994251</c:v>
                </c:pt>
                <c:pt idx="1642" formatCode="General">
                  <c:v>0.99429299999999998</c:v>
                </c:pt>
                <c:pt idx="1643" formatCode="General">
                  <c:v>0.99447600000000003</c:v>
                </c:pt>
                <c:pt idx="1644" formatCode="General">
                  <c:v>0.99406399999999995</c:v>
                </c:pt>
                <c:pt idx="1645" formatCode="General">
                  <c:v>0.99457600000000002</c:v>
                </c:pt>
                <c:pt idx="1646" formatCode="General">
                  <c:v>0.99441500000000005</c:v>
                </c:pt>
                <c:pt idx="1647" formatCode="General">
                  <c:v>0.99399999999999999</c:v>
                </c:pt>
                <c:pt idx="1648" formatCode="General">
                  <c:v>0.99457300000000004</c:v>
                </c:pt>
                <c:pt idx="1649" formatCode="General">
                  <c:v>0.99380500000000005</c:v>
                </c:pt>
                <c:pt idx="1650" formatCode="General">
                  <c:v>0.99398600000000004</c:v>
                </c:pt>
                <c:pt idx="1651" formatCode="General">
                  <c:v>0.99369499999999999</c:v>
                </c:pt>
                <c:pt idx="1652" formatCode="General">
                  <c:v>0.99394499999999997</c:v>
                </c:pt>
                <c:pt idx="1653" formatCode="General">
                  <c:v>0.99421099999999996</c:v>
                </c:pt>
                <c:pt idx="1654" formatCode="General">
                  <c:v>0.99442299999999995</c:v>
                </c:pt>
                <c:pt idx="1655" formatCode="General">
                  <c:v>0.99434</c:v>
                </c:pt>
                <c:pt idx="1656" formatCode="General">
                  <c:v>0.99435300000000004</c:v>
                </c:pt>
                <c:pt idx="1657" formatCode="General">
                  <c:v>0.99426000000000003</c:v>
                </c:pt>
                <c:pt idx="1658" formatCode="General">
                  <c:v>0.99425799999999998</c:v>
                </c:pt>
                <c:pt idx="1659" formatCode="General">
                  <c:v>0.99440899999999999</c:v>
                </c:pt>
                <c:pt idx="1660" formatCode="General">
                  <c:v>0.99417</c:v>
                </c:pt>
                <c:pt idx="1661" formatCode="General">
                  <c:v>0.99476900000000001</c:v>
                </c:pt>
                <c:pt idx="1662" formatCode="General">
                  <c:v>0.99436899999999995</c:v>
                </c:pt>
                <c:pt idx="1663" formatCode="General">
                  <c:v>0.99443999999999999</c:v>
                </c:pt>
                <c:pt idx="1664" formatCode="General">
                  <c:v>0.99437200000000003</c:v>
                </c:pt>
                <c:pt idx="1665" formatCode="General">
                  <c:v>0.99428899999999998</c:v>
                </c:pt>
                <c:pt idx="1666" formatCode="General">
                  <c:v>0.99410699999999996</c:v>
                </c:pt>
                <c:pt idx="1667" formatCode="General">
                  <c:v>0.99439999999999995</c:v>
                </c:pt>
                <c:pt idx="1668" formatCode="General">
                  <c:v>0.99440899999999999</c:v>
                </c:pt>
                <c:pt idx="1669" formatCode="General">
                  <c:v>0.99397100000000005</c:v>
                </c:pt>
                <c:pt idx="1670" formatCode="General">
                  <c:v>0.99430200000000002</c:v>
                </c:pt>
                <c:pt idx="1671" formatCode="General">
                  <c:v>0.99398399999999998</c:v>
                </c:pt>
                <c:pt idx="1672" formatCode="General">
                  <c:v>0.99417599999999995</c:v>
                </c:pt>
                <c:pt idx="1673" formatCode="General">
                  <c:v>0.99415500000000001</c:v>
                </c:pt>
                <c:pt idx="1674" formatCode="General">
                  <c:v>0.99415799999999999</c:v>
                </c:pt>
                <c:pt idx="1675" formatCode="General">
                  <c:v>0.994143</c:v>
                </c:pt>
                <c:pt idx="1676" formatCode="General">
                  <c:v>0.993923</c:v>
                </c:pt>
                <c:pt idx="1677" formatCode="General">
                  <c:v>0.99385299999999999</c:v>
                </c:pt>
                <c:pt idx="1678" formatCode="General">
                  <c:v>0.99346900000000005</c:v>
                </c:pt>
                <c:pt idx="1679" formatCode="General">
                  <c:v>0.99358500000000005</c:v>
                </c:pt>
                <c:pt idx="1680" formatCode="General">
                  <c:v>0.99388500000000002</c:v>
                </c:pt>
                <c:pt idx="1681" formatCode="General">
                  <c:v>0.99374799999999996</c:v>
                </c:pt>
                <c:pt idx="1682" formatCode="General">
                  <c:v>0.99362799999999996</c:v>
                </c:pt>
                <c:pt idx="1683" formatCode="General">
                  <c:v>0.99391300000000005</c:v>
                </c:pt>
                <c:pt idx="1684" formatCode="General">
                  <c:v>0.99415399999999998</c:v>
                </c:pt>
                <c:pt idx="1685" formatCode="General">
                  <c:v>0.99367499999999997</c:v>
                </c:pt>
                <c:pt idx="1686" formatCode="General">
                  <c:v>0.99401300000000004</c:v>
                </c:pt>
                <c:pt idx="1687" formatCode="General">
                  <c:v>0.99421599999999999</c:v>
                </c:pt>
                <c:pt idx="1688" formatCode="General">
                  <c:v>0.99393399999999998</c:v>
                </c:pt>
                <c:pt idx="1689" formatCode="General">
                  <c:v>0.99399599999999999</c:v>
                </c:pt>
                <c:pt idx="1690" formatCode="General">
                  <c:v>0.99374600000000002</c:v>
                </c:pt>
                <c:pt idx="1691" formatCode="General">
                  <c:v>0.99394099999999996</c:v>
                </c:pt>
                <c:pt idx="1692" formatCode="General">
                  <c:v>0.99413899999999999</c:v>
                </c:pt>
                <c:pt idx="1693" formatCode="General">
                  <c:v>0.99363100000000004</c:v>
                </c:pt>
                <c:pt idx="1694" formatCode="General">
                  <c:v>0.99361200000000005</c:v>
                </c:pt>
                <c:pt idx="1695" formatCode="General">
                  <c:v>0.99372700000000003</c:v>
                </c:pt>
                <c:pt idx="1696" formatCode="General">
                  <c:v>0.99348999999999998</c:v>
                </c:pt>
                <c:pt idx="1697" formatCode="General">
                  <c:v>0.994286</c:v>
                </c:pt>
                <c:pt idx="1698" formatCode="General">
                  <c:v>0.99364699999999995</c:v>
                </c:pt>
                <c:pt idx="1699" formatCode="General">
                  <c:v>0.99393900000000002</c:v>
                </c:pt>
                <c:pt idx="1700" formatCode="General">
                  <c:v>0.99418200000000001</c:v>
                </c:pt>
                <c:pt idx="1701" formatCode="General">
                  <c:v>0.99381600000000003</c:v>
                </c:pt>
                <c:pt idx="1702" formatCode="General">
                  <c:v>0.99416800000000005</c:v>
                </c:pt>
                <c:pt idx="1703" formatCode="General">
                  <c:v>0.99376100000000001</c:v>
                </c:pt>
                <c:pt idx="1704" formatCode="General">
                  <c:v>0.99389400000000006</c:v>
                </c:pt>
                <c:pt idx="1705" formatCode="General">
                  <c:v>0.99378100000000003</c:v>
                </c:pt>
                <c:pt idx="1706" formatCode="General">
                  <c:v>0.99406700000000003</c:v>
                </c:pt>
                <c:pt idx="1707" formatCode="General">
                  <c:v>0.99426000000000003</c:v>
                </c:pt>
                <c:pt idx="1708" formatCode="General">
                  <c:v>0.99420799999999998</c:v>
                </c:pt>
                <c:pt idx="1709" formatCode="General">
                  <c:v>0.99405200000000005</c:v>
                </c:pt>
                <c:pt idx="1710" formatCode="General">
                  <c:v>0.99408399999999997</c:v>
                </c:pt>
                <c:pt idx="1711" formatCode="General">
                  <c:v>0.994255</c:v>
                </c:pt>
                <c:pt idx="1712" formatCode="General">
                  <c:v>0.99448499999999995</c:v>
                </c:pt>
                <c:pt idx="1713" formatCode="General">
                  <c:v>0.99437399999999998</c:v>
                </c:pt>
                <c:pt idx="1714" formatCode="General">
                  <c:v>0.99416800000000005</c:v>
                </c:pt>
                <c:pt idx="1715" formatCode="General">
                  <c:v>0.99465300000000001</c:v>
                </c:pt>
                <c:pt idx="1716" formatCode="General">
                  <c:v>0.99453199999999997</c:v>
                </c:pt>
                <c:pt idx="1717" formatCode="General">
                  <c:v>0.99415100000000001</c:v>
                </c:pt>
                <c:pt idx="1718" formatCode="General">
                  <c:v>0.99466600000000005</c:v>
                </c:pt>
                <c:pt idx="1719" formatCode="General">
                  <c:v>0.99418099999999998</c:v>
                </c:pt>
                <c:pt idx="1720" formatCode="General">
                  <c:v>0.99463000000000001</c:v>
                </c:pt>
                <c:pt idx="1721" formatCode="General">
                  <c:v>0.99378299999999997</c:v>
                </c:pt>
                <c:pt idx="1722" formatCode="General">
                  <c:v>0.99416899999999997</c:v>
                </c:pt>
                <c:pt idx="1723" formatCode="General">
                  <c:v>0.99414100000000005</c:v>
                </c:pt>
                <c:pt idx="1724" formatCode="General">
                  <c:v>0.99367799999999995</c:v>
                </c:pt>
                <c:pt idx="1725" formatCode="General">
                  <c:v>0.99376500000000001</c:v>
                </c:pt>
                <c:pt idx="1726" formatCode="General">
                  <c:v>0.99381299999999995</c:v>
                </c:pt>
                <c:pt idx="1727" formatCode="General">
                  <c:v>0.99393100000000001</c:v>
                </c:pt>
                <c:pt idx="1728" formatCode="General">
                  <c:v>0.99381799999999998</c:v>
                </c:pt>
                <c:pt idx="1729" formatCode="General">
                  <c:v>0.99406899999999998</c:v>
                </c:pt>
                <c:pt idx="1730" formatCode="General">
                  <c:v>0.99401399999999995</c:v>
                </c:pt>
                <c:pt idx="1731" formatCode="General">
                  <c:v>0.99384799999999995</c:v>
                </c:pt>
                <c:pt idx="1732" formatCode="General">
                  <c:v>0.99455800000000005</c:v>
                </c:pt>
                <c:pt idx="1733" formatCode="General">
                  <c:v>0.99442600000000003</c:v>
                </c:pt>
                <c:pt idx="1734" formatCode="General">
                  <c:v>0.99436400000000003</c:v>
                </c:pt>
                <c:pt idx="1735" formatCode="General">
                  <c:v>0.99443499999999996</c:v>
                </c:pt>
                <c:pt idx="1736" formatCode="General">
                  <c:v>0.99442399999999997</c:v>
                </c:pt>
                <c:pt idx="1737" formatCode="General">
                  <c:v>0.99452799999999997</c:v>
                </c:pt>
                <c:pt idx="1738" formatCode="General">
                  <c:v>0.99456599999999995</c:v>
                </c:pt>
                <c:pt idx="1739" formatCode="General">
                  <c:v>0.99471900000000002</c:v>
                </c:pt>
                <c:pt idx="1740" formatCode="General">
                  <c:v>0.99459500000000001</c:v>
                </c:pt>
                <c:pt idx="1741" formatCode="General">
                  <c:v>0.99462799999999996</c:v>
                </c:pt>
                <c:pt idx="1742" formatCode="General">
                  <c:v>0.99462700000000004</c:v>
                </c:pt>
                <c:pt idx="1743" formatCode="General">
                  <c:v>0.99467300000000003</c:v>
                </c:pt>
                <c:pt idx="1744" formatCode="General">
                  <c:v>0.99421800000000005</c:v>
                </c:pt>
                <c:pt idx="1745" formatCode="General">
                  <c:v>0.99464300000000005</c:v>
                </c:pt>
                <c:pt idx="1746" formatCode="General">
                  <c:v>0.99437699999999996</c:v>
                </c:pt>
                <c:pt idx="1747" formatCode="General">
                  <c:v>0.99424199999999996</c:v>
                </c:pt>
                <c:pt idx="1748" formatCode="General">
                  <c:v>0.994394</c:v>
                </c:pt>
                <c:pt idx="1749" formatCode="General">
                  <c:v>0.99452799999999997</c:v>
                </c:pt>
                <c:pt idx="1750" formatCode="General">
                  <c:v>0.99435700000000005</c:v>
                </c:pt>
                <c:pt idx="1751" formatCode="General">
                  <c:v>0.99439599999999995</c:v>
                </c:pt>
                <c:pt idx="1752" formatCode="General">
                  <c:v>0.99438000000000004</c:v>
                </c:pt>
                <c:pt idx="1753" formatCode="General">
                  <c:v>0.994672</c:v>
                </c:pt>
                <c:pt idx="1754" formatCode="General">
                  <c:v>0.99399300000000002</c:v>
                </c:pt>
                <c:pt idx="1755" formatCode="General">
                  <c:v>0.99435799999999996</c:v>
                </c:pt>
                <c:pt idx="1756" formatCode="General">
                  <c:v>0.99452700000000005</c:v>
                </c:pt>
                <c:pt idx="1757" formatCode="General">
                  <c:v>0.99477000000000004</c:v>
                </c:pt>
                <c:pt idx="1758" formatCode="General">
                  <c:v>0.99488399999999999</c:v>
                </c:pt>
                <c:pt idx="1759" formatCode="General">
                  <c:v>0.99470899999999995</c:v>
                </c:pt>
                <c:pt idx="1760" formatCode="General">
                  <c:v>0.994865</c:v>
                </c:pt>
                <c:pt idx="1761" formatCode="General">
                  <c:v>0.99471600000000004</c:v>
                </c:pt>
                <c:pt idx="1762" formatCode="General">
                  <c:v>0.99502000000000002</c:v>
                </c:pt>
                <c:pt idx="1763" formatCode="General">
                  <c:v>0.99441900000000005</c:v>
                </c:pt>
                <c:pt idx="1764" formatCode="General">
                  <c:v>0.99452600000000002</c:v>
                </c:pt>
                <c:pt idx="1765" formatCode="General">
                  <c:v>0.99435700000000005</c:v>
                </c:pt>
                <c:pt idx="1766" formatCode="General">
                  <c:v>0.99483100000000002</c:v>
                </c:pt>
                <c:pt idx="1767" formatCode="General">
                  <c:v>0.99452799999999997</c:v>
                </c:pt>
                <c:pt idx="1768" formatCode="General">
                  <c:v>0.99462099999999998</c:v>
                </c:pt>
                <c:pt idx="1769" formatCode="General">
                  <c:v>0.99441900000000005</c:v>
                </c:pt>
                <c:pt idx="1770" formatCode="General">
                  <c:v>0.99494800000000005</c:v>
                </c:pt>
                <c:pt idx="1771" formatCode="General">
                  <c:v>0.99474700000000005</c:v>
                </c:pt>
                <c:pt idx="1772" formatCode="General">
                  <c:v>0.99496899999999999</c:v>
                </c:pt>
                <c:pt idx="1773" formatCode="General">
                  <c:v>0.99439500000000003</c:v>
                </c:pt>
                <c:pt idx="1774" formatCode="General">
                  <c:v>0.99488799999999999</c:v>
                </c:pt>
                <c:pt idx="1775" formatCode="General">
                  <c:v>0.99456100000000003</c:v>
                </c:pt>
                <c:pt idx="1776" formatCode="General">
                  <c:v>0.99469799999999997</c:v>
                </c:pt>
                <c:pt idx="1777" formatCode="General">
                  <c:v>0.99457700000000004</c:v>
                </c:pt>
                <c:pt idx="1778" formatCode="General">
                  <c:v>0.99444500000000002</c:v>
                </c:pt>
                <c:pt idx="1779" formatCode="General">
                  <c:v>0.99444500000000002</c:v>
                </c:pt>
                <c:pt idx="1780" formatCode="General">
                  <c:v>0.99440200000000001</c:v>
                </c:pt>
                <c:pt idx="1781" formatCode="General">
                  <c:v>0.99461999999999995</c:v>
                </c:pt>
                <c:pt idx="1782" formatCode="General">
                  <c:v>0.99433899999999997</c:v>
                </c:pt>
                <c:pt idx="1783" formatCode="General">
                  <c:v>0.99432299999999996</c:v>
                </c:pt>
                <c:pt idx="1784" formatCode="General">
                  <c:v>0.99467899999999998</c:v>
                </c:pt>
                <c:pt idx="1785" formatCode="General">
                  <c:v>0.99407199999999996</c:v>
                </c:pt>
                <c:pt idx="1786" formatCode="General">
                  <c:v>0.99436899999999995</c:v>
                </c:pt>
                <c:pt idx="1787" formatCode="General">
                  <c:v>0.99425600000000003</c:v>
                </c:pt>
                <c:pt idx="1788" formatCode="General">
                  <c:v>0.99426199999999998</c:v>
                </c:pt>
                <c:pt idx="1789" formatCode="General">
                  <c:v>0.99434299999999998</c:v>
                </c:pt>
                <c:pt idx="1790" formatCode="General">
                  <c:v>0.99414800000000003</c:v>
                </c:pt>
                <c:pt idx="1791" formatCode="General">
                  <c:v>0.99409000000000003</c:v>
                </c:pt>
                <c:pt idx="1792" formatCode="General">
                  <c:v>0.99441800000000002</c:v>
                </c:pt>
                <c:pt idx="1793" formatCode="General">
                  <c:v>0.99425799999999998</c:v>
                </c:pt>
                <c:pt idx="1794" formatCode="General">
                  <c:v>0.99410799999999999</c:v>
                </c:pt>
                <c:pt idx="1795" formatCode="General">
                  <c:v>0.99370400000000003</c:v>
                </c:pt>
                <c:pt idx="1796" formatCode="General">
                  <c:v>0.99416199999999999</c:v>
                </c:pt>
                <c:pt idx="1797" formatCode="General">
                  <c:v>0.99428099999999997</c:v>
                </c:pt>
                <c:pt idx="1798" formatCode="General">
                  <c:v>0.99392199999999997</c:v>
                </c:pt>
                <c:pt idx="1799" formatCode="General">
                  <c:v>0.99378</c:v>
                </c:pt>
                <c:pt idx="1800" formatCode="General">
                  <c:v>0.99412</c:v>
                </c:pt>
                <c:pt idx="1801" formatCode="General">
                  <c:v>0.99419000000000002</c:v>
                </c:pt>
                <c:pt idx="1802" formatCode="General">
                  <c:v>0.99450799999999995</c:v>
                </c:pt>
                <c:pt idx="1803" formatCode="General">
                  <c:v>0.99382599999999999</c:v>
                </c:pt>
                <c:pt idx="1804" formatCode="General">
                  <c:v>0.99381699999999995</c:v>
                </c:pt>
                <c:pt idx="1805" formatCode="General">
                  <c:v>0.99395599999999995</c:v>
                </c:pt>
                <c:pt idx="1806" formatCode="General">
                  <c:v>0.99377300000000002</c:v>
                </c:pt>
                <c:pt idx="1807" formatCode="General">
                  <c:v>0.99409099999999995</c:v>
                </c:pt>
                <c:pt idx="1808" formatCode="General">
                  <c:v>0.99445399999999995</c:v>
                </c:pt>
                <c:pt idx="1809" formatCode="General">
                  <c:v>0.99388600000000005</c:v>
                </c:pt>
                <c:pt idx="1810" formatCode="General">
                  <c:v>0.99394300000000002</c:v>
                </c:pt>
                <c:pt idx="1811" formatCode="General">
                  <c:v>0.99423700000000004</c:v>
                </c:pt>
                <c:pt idx="1812" formatCode="General">
                  <c:v>0.99431800000000004</c:v>
                </c:pt>
                <c:pt idx="1813" formatCode="General">
                  <c:v>0.99429400000000001</c:v>
                </c:pt>
                <c:pt idx="1814" formatCode="General">
                  <c:v>0.99393600000000004</c:v>
                </c:pt>
                <c:pt idx="1815" formatCode="General">
                  <c:v>0.994093</c:v>
                </c:pt>
                <c:pt idx="1816" formatCode="General">
                  <c:v>0.99429800000000002</c:v>
                </c:pt>
                <c:pt idx="1817" formatCode="General">
                  <c:v>0.99398799999999998</c:v>
                </c:pt>
                <c:pt idx="1818" formatCode="General">
                  <c:v>0.99408799999999997</c:v>
                </c:pt>
                <c:pt idx="1819" formatCode="General">
                  <c:v>0.99384399999999995</c:v>
                </c:pt>
                <c:pt idx="1820" formatCode="General">
                  <c:v>0.993641</c:v>
                </c:pt>
                <c:pt idx="1821" formatCode="General">
                  <c:v>0.99374799999999996</c:v>
                </c:pt>
                <c:pt idx="1822" formatCode="General">
                  <c:v>0.99398399999999998</c:v>
                </c:pt>
                <c:pt idx="1823" formatCode="General">
                  <c:v>0.99400500000000003</c:v>
                </c:pt>
                <c:pt idx="1824" formatCode="General">
                  <c:v>0.99451199999999995</c:v>
                </c:pt>
                <c:pt idx="1825" formatCode="General">
                  <c:v>0.99439299999999997</c:v>
                </c:pt>
                <c:pt idx="1826" formatCode="General">
                  <c:v>0.99455899999999997</c:v>
                </c:pt>
                <c:pt idx="1827" formatCode="General">
                  <c:v>0.99442900000000001</c:v>
                </c:pt>
                <c:pt idx="1828" formatCode="General">
                  <c:v>0.99384600000000001</c:v>
                </c:pt>
                <c:pt idx="1829" formatCode="General">
                  <c:v>0.99429400000000001</c:v>
                </c:pt>
                <c:pt idx="1830" formatCode="General">
                  <c:v>0.99446299999999999</c:v>
                </c:pt>
                <c:pt idx="1831" formatCode="General">
                  <c:v>0.99436199999999997</c:v>
                </c:pt>
                <c:pt idx="1832" formatCode="General">
                  <c:v>0.99363299999999999</c:v>
                </c:pt>
                <c:pt idx="1833" formatCode="General">
                  <c:v>0.99378699999999998</c:v>
                </c:pt>
                <c:pt idx="1834" formatCode="General">
                  <c:v>0.99430099999999999</c:v>
                </c:pt>
                <c:pt idx="1835" formatCode="General">
                  <c:v>0.99431099999999994</c:v>
                </c:pt>
                <c:pt idx="1836" formatCode="General">
                  <c:v>0.99428000000000005</c:v>
                </c:pt>
                <c:pt idx="1837" formatCode="General">
                  <c:v>0.99454799999999999</c:v>
                </c:pt>
                <c:pt idx="1838" formatCode="General">
                  <c:v>0.994641</c:v>
                </c:pt>
                <c:pt idx="1839" formatCode="General">
                  <c:v>0.99496099999999998</c:v>
                </c:pt>
                <c:pt idx="1840" formatCode="General">
                  <c:v>0.99511700000000003</c:v>
                </c:pt>
                <c:pt idx="1841" formatCode="General">
                  <c:v>0.99477199999999999</c:v>
                </c:pt>
                <c:pt idx="1842" formatCode="General">
                  <c:v>0.99491600000000002</c:v>
                </c:pt>
                <c:pt idx="1843" formatCode="General">
                  <c:v>0.99512100000000003</c:v>
                </c:pt>
                <c:pt idx="1844" formatCode="General">
                  <c:v>0.99494700000000003</c:v>
                </c:pt>
                <c:pt idx="1845" formatCode="General">
                  <c:v>0.99477899999999997</c:v>
                </c:pt>
                <c:pt idx="1846" formatCode="General">
                  <c:v>0.99507299999999999</c:v>
                </c:pt>
                <c:pt idx="1847" formatCode="General">
                  <c:v>0.99481799999999998</c:v>
                </c:pt>
                <c:pt idx="1848" formatCode="General">
                  <c:v>0.994672</c:v>
                </c:pt>
                <c:pt idx="1849" formatCode="General">
                  <c:v>0.99453499999999995</c:v>
                </c:pt>
                <c:pt idx="1850" formatCode="General">
                  <c:v>0.99504199999999998</c:v>
                </c:pt>
                <c:pt idx="1851" formatCode="General">
                  <c:v>0.99469300000000005</c:v>
                </c:pt>
                <c:pt idx="1852" formatCode="General">
                  <c:v>0.99445099999999997</c:v>
                </c:pt>
                <c:pt idx="1853" formatCode="General">
                  <c:v>0.99446199999999996</c:v>
                </c:pt>
                <c:pt idx="1854" formatCode="General">
                  <c:v>0.99457099999999998</c:v>
                </c:pt>
                <c:pt idx="1855" formatCode="General">
                  <c:v>0.99465000000000003</c:v>
                </c:pt>
                <c:pt idx="1856" formatCode="General">
                  <c:v>0.99453999999999998</c:v>
                </c:pt>
                <c:pt idx="1857" formatCode="General">
                  <c:v>0.99430300000000005</c:v>
                </c:pt>
                <c:pt idx="1858" formatCode="General">
                  <c:v>0.99444600000000005</c:v>
                </c:pt>
                <c:pt idx="1859" formatCode="General">
                  <c:v>0.99470499999999995</c:v>
                </c:pt>
                <c:pt idx="1860" formatCode="General">
                  <c:v>0.99447799999999997</c:v>
                </c:pt>
                <c:pt idx="1861" formatCode="General">
                  <c:v>0.99502999999999997</c:v>
                </c:pt>
                <c:pt idx="1862" formatCode="General">
                  <c:v>0.99465300000000001</c:v>
                </c:pt>
                <c:pt idx="1863" formatCode="General">
                  <c:v>0.99473500000000004</c:v>
                </c:pt>
                <c:pt idx="1864" formatCode="General">
                  <c:v>0.99466299999999996</c:v>
                </c:pt>
                <c:pt idx="1865" formatCode="General">
                  <c:v>0.99476200000000004</c:v>
                </c:pt>
                <c:pt idx="1866" formatCode="General">
                  <c:v>0.994753</c:v>
                </c:pt>
                <c:pt idx="1867" formatCode="General">
                  <c:v>0.99490599999999996</c:v>
                </c:pt>
                <c:pt idx="1868" formatCode="General">
                  <c:v>0.99510699999999996</c:v>
                </c:pt>
                <c:pt idx="1869" formatCode="General">
                  <c:v>0.99485400000000002</c:v>
                </c:pt>
                <c:pt idx="1870" formatCode="General">
                  <c:v>0.99498299999999995</c:v>
                </c:pt>
                <c:pt idx="1871" formatCode="General">
                  <c:v>0.99465400000000004</c:v>
                </c:pt>
                <c:pt idx="1872" formatCode="General">
                  <c:v>0.99512100000000003</c:v>
                </c:pt>
                <c:pt idx="1873" formatCode="General">
                  <c:v>0.99533000000000005</c:v>
                </c:pt>
                <c:pt idx="1874" formatCode="General">
                  <c:v>0.99521999999999999</c:v>
                </c:pt>
                <c:pt idx="1875" formatCode="General">
                  <c:v>0.99482999999999999</c:v>
                </c:pt>
                <c:pt idx="1876" formatCode="General">
                  <c:v>0.99474899999999999</c:v>
                </c:pt>
                <c:pt idx="1877" formatCode="General">
                  <c:v>0.99440499999999998</c:v>
                </c:pt>
                <c:pt idx="1878" formatCode="General">
                  <c:v>0.99485699999999999</c:v>
                </c:pt>
                <c:pt idx="1879" formatCode="General">
                  <c:v>0.99464900000000001</c:v>
                </c:pt>
                <c:pt idx="1880" formatCode="General">
                  <c:v>0.99435799999999996</c:v>
                </c:pt>
                <c:pt idx="1881" formatCode="General">
                  <c:v>0.99483200000000005</c:v>
                </c:pt>
                <c:pt idx="1882" formatCode="General">
                  <c:v>0.99452799999999997</c:v>
                </c:pt>
                <c:pt idx="1883" formatCode="General">
                  <c:v>0.99499099999999996</c:v>
                </c:pt>
                <c:pt idx="1884" formatCode="General">
                  <c:v>0.99472700000000003</c:v>
                </c:pt>
                <c:pt idx="1885" formatCode="General">
                  <c:v>0.99479300000000004</c:v>
                </c:pt>
                <c:pt idx="1886" formatCode="General">
                  <c:v>0.99465199999999998</c:v>
                </c:pt>
                <c:pt idx="1887" formatCode="General">
                  <c:v>0.99458599999999997</c:v>
                </c:pt>
                <c:pt idx="1888" formatCode="General">
                  <c:v>0.99453599999999998</c:v>
                </c:pt>
                <c:pt idx="1889" formatCode="General">
                  <c:v>0.99444100000000002</c:v>
                </c:pt>
                <c:pt idx="1890" formatCode="General">
                  <c:v>0.99471900000000002</c:v>
                </c:pt>
                <c:pt idx="1891" formatCode="General">
                  <c:v>0.99453800000000003</c:v>
                </c:pt>
                <c:pt idx="1892" formatCode="General">
                  <c:v>0.99415100000000001</c:v>
                </c:pt>
                <c:pt idx="1893" formatCode="General">
                  <c:v>0.99458000000000002</c:v>
                </c:pt>
                <c:pt idx="1894" formatCode="General">
                  <c:v>0.99437200000000003</c:v>
                </c:pt>
                <c:pt idx="1895" formatCode="General">
                  <c:v>0.99464799999999998</c:v>
                </c:pt>
                <c:pt idx="1896" formatCode="General">
                  <c:v>0.99482499999999996</c:v>
                </c:pt>
                <c:pt idx="1897" formatCode="General">
                  <c:v>0.99456199999999995</c:v>
                </c:pt>
                <c:pt idx="1898" formatCode="General">
                  <c:v>0.99455000000000005</c:v>
                </c:pt>
                <c:pt idx="1899" formatCode="General">
                  <c:v>0.99477599999999999</c:v>
                </c:pt>
                <c:pt idx="1900" formatCode="General">
                  <c:v>0.99458500000000005</c:v>
                </c:pt>
                <c:pt idx="1901" formatCode="General">
                  <c:v>0.99465400000000004</c:v>
                </c:pt>
                <c:pt idx="1902" formatCode="General">
                  <c:v>0.99469600000000002</c:v>
                </c:pt>
                <c:pt idx="1903" formatCode="General">
                  <c:v>0.994703</c:v>
                </c:pt>
                <c:pt idx="1904" formatCode="General">
                  <c:v>0.99430600000000002</c:v>
                </c:pt>
                <c:pt idx="1905" formatCode="General">
                  <c:v>0.99443000000000004</c:v>
                </c:pt>
                <c:pt idx="1906" formatCode="General">
                  <c:v>0.99460899999999997</c:v>
                </c:pt>
                <c:pt idx="1907" formatCode="General">
                  <c:v>0.99457899999999999</c:v>
                </c:pt>
                <c:pt idx="1908" formatCode="General">
                  <c:v>0.994502</c:v>
                </c:pt>
                <c:pt idx="1909" formatCode="General">
                  <c:v>0.99432699999999996</c:v>
                </c:pt>
                <c:pt idx="1910" formatCode="General">
                  <c:v>0.99443099999999995</c:v>
                </c:pt>
                <c:pt idx="1911" formatCode="General">
                  <c:v>0.99507500000000004</c:v>
                </c:pt>
                <c:pt idx="1912" formatCode="General">
                  <c:v>0.994981</c:v>
                </c:pt>
                <c:pt idx="1913" formatCode="General">
                  <c:v>0.99510100000000001</c:v>
                </c:pt>
                <c:pt idx="1914" formatCode="General">
                  <c:v>0.99516099999999996</c:v>
                </c:pt>
                <c:pt idx="1915" formatCode="General">
                  <c:v>0.99480400000000002</c:v>
                </c:pt>
                <c:pt idx="1916" formatCode="General">
                  <c:v>0.994811</c:v>
                </c:pt>
                <c:pt idx="1917" formatCode="General">
                  <c:v>0.99467799999999995</c:v>
                </c:pt>
                <c:pt idx="1918" formatCode="General">
                  <c:v>0.995166</c:v>
                </c:pt>
                <c:pt idx="1919" formatCode="General">
                  <c:v>0.99454500000000001</c:v>
                </c:pt>
                <c:pt idx="1920" formatCode="General">
                  <c:v>0.99491600000000002</c:v>
                </c:pt>
                <c:pt idx="1921" formatCode="General">
                  <c:v>0.99463000000000001</c:v>
                </c:pt>
                <c:pt idx="1922" formatCode="General">
                  <c:v>0.99504800000000004</c:v>
                </c:pt>
                <c:pt idx="1923" formatCode="General">
                  <c:v>0.99492599999999998</c:v>
                </c:pt>
                <c:pt idx="1924" formatCode="General">
                  <c:v>0.99503299999999995</c:v>
                </c:pt>
                <c:pt idx="1925" formatCode="General">
                  <c:v>0.99491399999999997</c:v>
                </c:pt>
                <c:pt idx="1926" formatCode="General">
                  <c:v>0.99493200000000004</c:v>
                </c:pt>
                <c:pt idx="1927" formatCode="General">
                  <c:v>0.99486300000000005</c:v>
                </c:pt>
                <c:pt idx="1928" formatCode="General">
                  <c:v>0.99493699999999996</c:v>
                </c:pt>
                <c:pt idx="1929" formatCode="General">
                  <c:v>0.99472000000000005</c:v>
                </c:pt>
                <c:pt idx="1930" formatCode="General">
                  <c:v>0.99448499999999995</c:v>
                </c:pt>
                <c:pt idx="1931" formatCode="General">
                  <c:v>0.99506499999999998</c:v>
                </c:pt>
                <c:pt idx="1932" formatCode="General">
                  <c:v>0.99468199999999996</c:v>
                </c:pt>
                <c:pt idx="1933" formatCode="General">
                  <c:v>0.99412800000000001</c:v>
                </c:pt>
                <c:pt idx="1934" formatCode="General">
                  <c:v>0.99433700000000003</c:v>
                </c:pt>
                <c:pt idx="1935" formatCode="General">
                  <c:v>0.99471399999999999</c:v>
                </c:pt>
                <c:pt idx="1936" formatCode="General">
                  <c:v>0.99476900000000001</c:v>
                </c:pt>
                <c:pt idx="1937" formatCode="General">
                  <c:v>0.99442699999999995</c:v>
                </c:pt>
                <c:pt idx="1938" formatCode="General">
                  <c:v>0.99427900000000002</c:v>
                </c:pt>
                <c:pt idx="1939" formatCode="General">
                  <c:v>0.99397800000000003</c:v>
                </c:pt>
                <c:pt idx="1940" formatCode="General">
                  <c:v>0.994336</c:v>
                </c:pt>
                <c:pt idx="1941" formatCode="General">
                  <c:v>0.99416099999999996</c:v>
                </c:pt>
                <c:pt idx="1942" formatCode="General">
                  <c:v>0.993892</c:v>
                </c:pt>
                <c:pt idx="1943" formatCode="General">
                  <c:v>0.99437900000000001</c:v>
                </c:pt>
                <c:pt idx="1944" formatCode="General">
                  <c:v>0.99463400000000002</c:v>
                </c:pt>
                <c:pt idx="1945" formatCode="General">
                  <c:v>0.99442699999999995</c:v>
                </c:pt>
                <c:pt idx="1946" formatCode="General">
                  <c:v>0.99458999999999997</c:v>
                </c:pt>
                <c:pt idx="1947" formatCode="General">
                  <c:v>0.99431700000000001</c:v>
                </c:pt>
                <c:pt idx="1948" formatCode="General">
                  <c:v>0.99424500000000005</c:v>
                </c:pt>
                <c:pt idx="1949" formatCode="General">
                  <c:v>0.99475499999999994</c:v>
                </c:pt>
                <c:pt idx="1950" formatCode="General">
                  <c:v>0.99416800000000005</c:v>
                </c:pt>
                <c:pt idx="1951" formatCode="General">
                  <c:v>0.99452799999999997</c:v>
                </c:pt>
                <c:pt idx="1952" formatCode="General">
                  <c:v>0.99443599999999999</c:v>
                </c:pt>
                <c:pt idx="1953" formatCode="General">
                  <c:v>0.99454799999999999</c:v>
                </c:pt>
                <c:pt idx="1954" formatCode="General">
                  <c:v>0.99467700000000003</c:v>
                </c:pt>
                <c:pt idx="1955" formatCode="General">
                  <c:v>0.99453999999999998</c:v>
                </c:pt>
                <c:pt idx="1956" formatCode="General">
                  <c:v>0.99440099999999998</c:v>
                </c:pt>
                <c:pt idx="1957" formatCode="General">
                  <c:v>0.99453100000000005</c:v>
                </c:pt>
                <c:pt idx="1958" formatCode="General">
                  <c:v>0.99438899999999997</c:v>
                </c:pt>
                <c:pt idx="1959" formatCode="General">
                  <c:v>0.99437200000000003</c:v>
                </c:pt>
                <c:pt idx="1960" formatCode="General">
                  <c:v>0.99415500000000001</c:v>
                </c:pt>
                <c:pt idx="1961" formatCode="General">
                  <c:v>0.99482499999999996</c:v>
                </c:pt>
                <c:pt idx="1962" formatCode="General">
                  <c:v>0.99445700000000004</c:v>
                </c:pt>
                <c:pt idx="1963" formatCode="General">
                  <c:v>0.99453899999999995</c:v>
                </c:pt>
                <c:pt idx="1964" formatCode="General">
                  <c:v>0.99498299999999995</c:v>
                </c:pt>
                <c:pt idx="1965" formatCode="General">
                  <c:v>0.99474200000000002</c:v>
                </c:pt>
                <c:pt idx="1966" formatCode="General">
                  <c:v>0.99500299999999997</c:v>
                </c:pt>
                <c:pt idx="1967" formatCode="General">
                  <c:v>0.99544999999999995</c:v>
                </c:pt>
                <c:pt idx="1968" formatCode="General">
                  <c:v>0.99520900000000001</c:v>
                </c:pt>
                <c:pt idx="1969" formatCode="General">
                  <c:v>0.99512299999999998</c:v>
                </c:pt>
                <c:pt idx="1970" formatCode="General">
                  <c:v>0.99499800000000005</c:v>
                </c:pt>
                <c:pt idx="1971" formatCode="General">
                  <c:v>0.99469099999999999</c:v>
                </c:pt>
                <c:pt idx="1972" formatCode="General">
                  <c:v>0.99520699999999995</c:v>
                </c:pt>
                <c:pt idx="1973" formatCode="General">
                  <c:v>0.99515100000000001</c:v>
                </c:pt>
                <c:pt idx="1974" formatCode="General">
                  <c:v>0.99506399999999995</c:v>
                </c:pt>
                <c:pt idx="1975" formatCode="General">
                  <c:v>0.99542299999999995</c:v>
                </c:pt>
                <c:pt idx="1976" formatCode="General">
                  <c:v>0.99514000000000002</c:v>
                </c:pt>
                <c:pt idx="1977" formatCode="General">
                  <c:v>0.99492899999999995</c:v>
                </c:pt>
                <c:pt idx="1978" formatCode="General">
                  <c:v>0.99457099999999998</c:v>
                </c:pt>
                <c:pt idx="1979" formatCode="General">
                  <c:v>0.99499800000000005</c:v>
                </c:pt>
                <c:pt idx="1980" formatCode="General">
                  <c:v>0.99462899999999999</c:v>
                </c:pt>
                <c:pt idx="1981" formatCode="General">
                  <c:v>0.995112</c:v>
                </c:pt>
                <c:pt idx="1982" formatCode="General">
                  <c:v>0.99512</c:v>
                </c:pt>
                <c:pt idx="1983" formatCode="General">
                  <c:v>0.99510100000000001</c:v>
                </c:pt>
                <c:pt idx="1984" formatCode="General">
                  <c:v>0.99486300000000005</c:v>
                </c:pt>
                <c:pt idx="1985" formatCode="General">
                  <c:v>0.99482999999999999</c:v>
                </c:pt>
                <c:pt idx="1986" formatCode="General">
                  <c:v>0.99520600000000004</c:v>
                </c:pt>
                <c:pt idx="1987" formatCode="General">
                  <c:v>0.99511700000000003</c:v>
                </c:pt>
                <c:pt idx="1988" formatCode="General">
                  <c:v>0.99509700000000001</c:v>
                </c:pt>
                <c:pt idx="1989" formatCode="General">
                  <c:v>0.99475800000000003</c:v>
                </c:pt>
                <c:pt idx="1990" formatCode="General">
                  <c:v>0.99473699999999998</c:v>
                </c:pt>
                <c:pt idx="1991" formatCode="General">
                  <c:v>0.99501099999999998</c:v>
                </c:pt>
                <c:pt idx="1992" formatCode="General">
                  <c:v>0.99504700000000001</c:v>
                </c:pt>
                <c:pt idx="1993" formatCode="General">
                  <c:v>0.99503299999999995</c:v>
                </c:pt>
                <c:pt idx="1994" formatCode="General">
                  <c:v>0.99482300000000001</c:v>
                </c:pt>
                <c:pt idx="1995" formatCode="General">
                  <c:v>0.99493299999999996</c:v>
                </c:pt>
                <c:pt idx="1996" formatCode="General">
                  <c:v>0.99475599999999997</c:v>
                </c:pt>
                <c:pt idx="1997" formatCode="General">
                  <c:v>0.99504899999999996</c:v>
                </c:pt>
                <c:pt idx="1998" formatCode="General">
                  <c:v>0.99478200000000006</c:v>
                </c:pt>
                <c:pt idx="1999" formatCode="General">
                  <c:v>0.99541199999999996</c:v>
                </c:pt>
                <c:pt idx="2000" formatCode="General">
                  <c:v>0.99519400000000002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64E-442E-9E4E-D5775B03B420}"/>
            </c:ext>
          </c:extLst>
        </c:ser>
        <c:ser>
          <c:idx val="1"/>
          <c:order val="1"/>
          <c:tx>
            <c:strRef>
              <c:f>'#B1_LineRegulation'!$C$5</c:f>
              <c:strCache>
                <c:ptCount val="1"/>
                <c:pt idx="0">
                  <c:v>Vref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'#B1_LineRegulation'!$A$6:$A$2006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'#B1_LineRegulation'!$C$6:$C$2006</c:f>
              <c:numCache>
                <c:formatCode>0.00E+00</c:formatCode>
                <c:ptCount val="2001"/>
                <c:pt idx="0">
                  <c:v>-1.55707E-5</c:v>
                </c:pt>
                <c:pt idx="1">
                  <c:v>-1.3396E-5</c:v>
                </c:pt>
                <c:pt idx="2">
                  <c:v>-1.02283E-5</c:v>
                </c:pt>
                <c:pt idx="3">
                  <c:v>-1.4165199999999999E-5</c:v>
                </c:pt>
                <c:pt idx="4">
                  <c:v>-1.50393E-5</c:v>
                </c:pt>
                <c:pt idx="5">
                  <c:v>-1.3731500000000001E-5</c:v>
                </c:pt>
                <c:pt idx="6">
                  <c:v>-1.5486699999999999E-5</c:v>
                </c:pt>
                <c:pt idx="7">
                  <c:v>-1.40812E-5</c:v>
                </c:pt>
                <c:pt idx="8">
                  <c:v>-9.9905099999999993E-6</c:v>
                </c:pt>
                <c:pt idx="9">
                  <c:v>-2.98079E-5</c:v>
                </c:pt>
                <c:pt idx="10">
                  <c:v>-1.26827E-5</c:v>
                </c:pt>
                <c:pt idx="11">
                  <c:v>-2.6339500000000001E-5</c:v>
                </c:pt>
                <c:pt idx="12" formatCode="General">
                  <c:v>-1.11686E-4</c:v>
                </c:pt>
                <c:pt idx="13" formatCode="General">
                  <c:v>-1.4204800000000001E-4</c:v>
                </c:pt>
                <c:pt idx="14">
                  <c:v>-5.8918600000000002E-5</c:v>
                </c:pt>
                <c:pt idx="15">
                  <c:v>-4.0856199999999997E-5</c:v>
                </c:pt>
                <c:pt idx="16">
                  <c:v>-2.0857100000000001E-5</c:v>
                </c:pt>
                <c:pt idx="17">
                  <c:v>-1.7207E-5</c:v>
                </c:pt>
                <c:pt idx="18">
                  <c:v>-1.02562E-5</c:v>
                </c:pt>
                <c:pt idx="19">
                  <c:v>-8.4031499999999993E-6</c:v>
                </c:pt>
                <c:pt idx="20">
                  <c:v>-2.61226E-5</c:v>
                </c:pt>
                <c:pt idx="21">
                  <c:v>-8.5779699999999995E-6</c:v>
                </c:pt>
                <c:pt idx="22">
                  <c:v>-4.2775000000000001E-6</c:v>
                </c:pt>
                <c:pt idx="23">
                  <c:v>-7.0115900000000001E-6</c:v>
                </c:pt>
                <c:pt idx="24">
                  <c:v>4.8442100000000002E-7</c:v>
                </c:pt>
                <c:pt idx="25">
                  <c:v>-1.4595E-6</c:v>
                </c:pt>
                <c:pt idx="26">
                  <c:v>-6.8227900000000003E-6</c:v>
                </c:pt>
                <c:pt idx="27">
                  <c:v>-1.1291099999999999E-5</c:v>
                </c:pt>
                <c:pt idx="28">
                  <c:v>-8.4031200000000006E-6</c:v>
                </c:pt>
                <c:pt idx="29">
                  <c:v>-1.55076E-5</c:v>
                </c:pt>
                <c:pt idx="30">
                  <c:v>-1.5829200000000001E-5</c:v>
                </c:pt>
                <c:pt idx="31">
                  <c:v>-4.8578700000000001E-6</c:v>
                </c:pt>
                <c:pt idx="32">
                  <c:v>1.21901E-5</c:v>
                </c:pt>
                <c:pt idx="33">
                  <c:v>3.2978999999999997E-5</c:v>
                </c:pt>
                <c:pt idx="34">
                  <c:v>1.5140899999999999E-5</c:v>
                </c:pt>
                <c:pt idx="35">
                  <c:v>-3.18213E-5</c:v>
                </c:pt>
                <c:pt idx="36">
                  <c:v>-2.6038400000000001E-5</c:v>
                </c:pt>
                <c:pt idx="37">
                  <c:v>-5.7141800000000002E-7</c:v>
                </c:pt>
                <c:pt idx="38">
                  <c:v>-3.7950000000000001E-6</c:v>
                </c:pt>
                <c:pt idx="39">
                  <c:v>-1.24271E-6</c:v>
                </c:pt>
                <c:pt idx="40">
                  <c:v>-2.6262100000000001E-5</c:v>
                </c:pt>
                <c:pt idx="41">
                  <c:v>5.26073E-5</c:v>
                </c:pt>
                <c:pt idx="42">
                  <c:v>2.00009E-5</c:v>
                </c:pt>
                <c:pt idx="43">
                  <c:v>1.8315700000000002E-5</c:v>
                </c:pt>
                <c:pt idx="44">
                  <c:v>-2.1377400000000001E-6</c:v>
                </c:pt>
                <c:pt idx="45">
                  <c:v>-1.48923E-5</c:v>
                </c:pt>
                <c:pt idx="46">
                  <c:v>-1.27455E-5</c:v>
                </c:pt>
                <c:pt idx="47">
                  <c:v>-1.26896E-5</c:v>
                </c:pt>
                <c:pt idx="48">
                  <c:v>-3.1380900000000003E-5</c:v>
                </c:pt>
                <c:pt idx="49">
                  <c:v>-1.75285E-5</c:v>
                </c:pt>
                <c:pt idx="50">
                  <c:v>-2.4297399999999999E-5</c:v>
                </c:pt>
                <c:pt idx="51">
                  <c:v>-2.53952E-5</c:v>
                </c:pt>
                <c:pt idx="52">
                  <c:v>-1.2514799999999999E-5</c:v>
                </c:pt>
                <c:pt idx="53">
                  <c:v>-2.0101800000000001E-5</c:v>
                </c:pt>
                <c:pt idx="54">
                  <c:v>-1.4430800000000001E-5</c:v>
                </c:pt>
                <c:pt idx="55">
                  <c:v>-1.9780200000000001E-5</c:v>
                </c:pt>
                <c:pt idx="56">
                  <c:v>-7.6968900000000001E-6</c:v>
                </c:pt>
                <c:pt idx="57">
                  <c:v>-6.5780600000000003E-6</c:v>
                </c:pt>
                <c:pt idx="58">
                  <c:v>-1.6074099999999999E-5</c:v>
                </c:pt>
                <c:pt idx="59">
                  <c:v>-8.9136099999999995E-6</c:v>
                </c:pt>
                <c:pt idx="60">
                  <c:v>-1.2780599999999999E-5</c:v>
                </c:pt>
                <c:pt idx="61">
                  <c:v>-1.20533E-5</c:v>
                </c:pt>
                <c:pt idx="62">
                  <c:v>-1.06268E-5</c:v>
                </c:pt>
                <c:pt idx="63">
                  <c:v>-1.01023E-5</c:v>
                </c:pt>
                <c:pt idx="64">
                  <c:v>-1.9136799999999999E-5</c:v>
                </c:pt>
                <c:pt idx="65">
                  <c:v>-3.1380900000000003E-5</c:v>
                </c:pt>
                <c:pt idx="66">
                  <c:v>-1.6115899999999999E-5</c:v>
                </c:pt>
                <c:pt idx="67">
                  <c:v>-2.2451099999999999E-5</c:v>
                </c:pt>
                <c:pt idx="68">
                  <c:v>-2.5779499999999999E-5</c:v>
                </c:pt>
                <c:pt idx="69">
                  <c:v>-2.7077599999999999E-7</c:v>
                </c:pt>
                <c:pt idx="70">
                  <c:v>-9.9344499999999994E-6</c:v>
                </c:pt>
                <c:pt idx="71">
                  <c:v>-1.3200000000000001E-5</c:v>
                </c:pt>
                <c:pt idx="72">
                  <c:v>-1.1256100000000001E-5</c:v>
                </c:pt>
                <c:pt idx="73">
                  <c:v>-1.36825E-5</c:v>
                </c:pt>
                <c:pt idx="74">
                  <c:v>-2.2583999999999999E-5</c:v>
                </c:pt>
                <c:pt idx="75">
                  <c:v>-2.0367400000000001E-5</c:v>
                </c:pt>
                <c:pt idx="76">
                  <c:v>-1.7654200000000001E-5</c:v>
                </c:pt>
                <c:pt idx="77">
                  <c:v>-1.7780099999999999E-5</c:v>
                </c:pt>
                <c:pt idx="78">
                  <c:v>-8.1164000000000008E-6</c:v>
                </c:pt>
                <c:pt idx="79">
                  <c:v>-8.9415200000000004E-6</c:v>
                </c:pt>
                <c:pt idx="80">
                  <c:v>-1.85003E-5</c:v>
                </c:pt>
                <c:pt idx="81">
                  <c:v>-6.613E-6</c:v>
                </c:pt>
                <c:pt idx="82">
                  <c:v>-1.67452E-5</c:v>
                </c:pt>
                <c:pt idx="83">
                  <c:v>-1.05498E-5</c:v>
                </c:pt>
                <c:pt idx="84">
                  <c:v>-1.37174E-5</c:v>
                </c:pt>
                <c:pt idx="85">
                  <c:v>-1.9808000000000001E-5</c:v>
                </c:pt>
                <c:pt idx="86">
                  <c:v>-1.55075E-5</c:v>
                </c:pt>
                <c:pt idx="87">
                  <c:v>-1.39552E-5</c:v>
                </c:pt>
                <c:pt idx="88">
                  <c:v>-1.02701E-5</c:v>
                </c:pt>
                <c:pt idx="89">
                  <c:v>-1.12421E-5</c:v>
                </c:pt>
                <c:pt idx="90">
                  <c:v>-7.4381300000000004E-6</c:v>
                </c:pt>
                <c:pt idx="91">
                  <c:v>-1.1018299999999999E-5</c:v>
                </c:pt>
                <c:pt idx="92">
                  <c:v>-1.56544E-5</c:v>
                </c:pt>
                <c:pt idx="93">
                  <c:v>-2.33322E-5</c:v>
                </c:pt>
                <c:pt idx="94">
                  <c:v>-2.34792E-5</c:v>
                </c:pt>
                <c:pt idx="95">
                  <c:v>-1.2214100000000001E-5</c:v>
                </c:pt>
                <c:pt idx="96">
                  <c:v>-1.19134E-5</c:v>
                </c:pt>
                <c:pt idx="97">
                  <c:v>-1.0445000000000001E-5</c:v>
                </c:pt>
                <c:pt idx="98">
                  <c:v>-1.3242E-5</c:v>
                </c:pt>
                <c:pt idx="99">
                  <c:v>-1.7752299999999999E-5</c:v>
                </c:pt>
                <c:pt idx="100">
                  <c:v>-6.9486599999999998E-6</c:v>
                </c:pt>
                <c:pt idx="101">
                  <c:v>-1.5822299999999999E-5</c:v>
                </c:pt>
                <c:pt idx="102">
                  <c:v>-2.0395500000000001E-5</c:v>
                </c:pt>
                <c:pt idx="103">
                  <c:v>-1.7591499999999999E-5</c:v>
                </c:pt>
                <c:pt idx="104">
                  <c:v>-1.21722E-5</c:v>
                </c:pt>
                <c:pt idx="105">
                  <c:v>-1.57734E-5</c:v>
                </c:pt>
                <c:pt idx="106">
                  <c:v>-1.52279E-5</c:v>
                </c:pt>
                <c:pt idx="107">
                  <c:v>-1.2402899999999999E-5</c:v>
                </c:pt>
                <c:pt idx="108">
                  <c:v>-1.45077E-5</c:v>
                </c:pt>
                <c:pt idx="109">
                  <c:v>-2.5828799999999999E-5</c:v>
                </c:pt>
                <c:pt idx="110">
                  <c:v>-1.48923E-5</c:v>
                </c:pt>
                <c:pt idx="111">
                  <c:v>-1.16477E-5</c:v>
                </c:pt>
                <c:pt idx="112">
                  <c:v>-1.37245E-5</c:v>
                </c:pt>
                <c:pt idx="113">
                  <c:v>-1.3598700000000001E-5</c:v>
                </c:pt>
                <c:pt idx="114">
                  <c:v>-1.7948099999999998E-5</c:v>
                </c:pt>
                <c:pt idx="115">
                  <c:v>-1.20323E-5</c:v>
                </c:pt>
                <c:pt idx="116">
                  <c:v>-1.3088199999999999E-5</c:v>
                </c:pt>
                <c:pt idx="117">
                  <c:v>-2.0776800000000001E-7</c:v>
                </c:pt>
                <c:pt idx="118">
                  <c:v>-1.0871499999999999E-5</c:v>
                </c:pt>
                <c:pt idx="119">
                  <c:v>-1.49412E-5</c:v>
                </c:pt>
                <c:pt idx="120">
                  <c:v>-1.20253E-5</c:v>
                </c:pt>
                <c:pt idx="121">
                  <c:v>-1.4290900000000001E-5</c:v>
                </c:pt>
                <c:pt idx="122">
                  <c:v>-1.14869E-5</c:v>
                </c:pt>
                <c:pt idx="123">
                  <c:v>-1.21372E-5</c:v>
                </c:pt>
                <c:pt idx="124">
                  <c:v>-1.08296E-5</c:v>
                </c:pt>
                <c:pt idx="125">
                  <c:v>-9.14435E-6</c:v>
                </c:pt>
                <c:pt idx="126">
                  <c:v>-1.70111E-5</c:v>
                </c:pt>
                <c:pt idx="127">
                  <c:v>-1.1703599999999999E-5</c:v>
                </c:pt>
                <c:pt idx="128">
                  <c:v>-1.84725E-5</c:v>
                </c:pt>
                <c:pt idx="129">
                  <c:v>-1.6430600000000002E-5</c:v>
                </c:pt>
                <c:pt idx="130">
                  <c:v>-8.8856000000000001E-6</c:v>
                </c:pt>
                <c:pt idx="131">
                  <c:v>-1.4871299999999999E-5</c:v>
                </c:pt>
                <c:pt idx="132">
                  <c:v>-1.6472499999999999E-5</c:v>
                </c:pt>
                <c:pt idx="133">
                  <c:v>-1.35217E-5</c:v>
                </c:pt>
                <c:pt idx="134">
                  <c:v>-1.5955099999999999E-5</c:v>
                </c:pt>
                <c:pt idx="135">
                  <c:v>-1.5752300000000002E-5</c:v>
                </c:pt>
                <c:pt idx="136">
                  <c:v>-7.2143700000000004E-6</c:v>
                </c:pt>
                <c:pt idx="137">
                  <c:v>-1.3759400000000001E-5</c:v>
                </c:pt>
                <c:pt idx="138">
                  <c:v>-1.3088099999999999E-5</c:v>
                </c:pt>
                <c:pt idx="139">
                  <c:v>-1.0179200000000001E-5</c:v>
                </c:pt>
                <c:pt idx="140">
                  <c:v>-1.64375E-5</c:v>
                </c:pt>
                <c:pt idx="141">
                  <c:v>-3.14785E-5</c:v>
                </c:pt>
                <c:pt idx="142">
                  <c:v>-2.4311099999999998E-5</c:v>
                </c:pt>
                <c:pt idx="143">
                  <c:v>-1.1451799999999999E-5</c:v>
                </c:pt>
                <c:pt idx="144">
                  <c:v>-1.46964E-5</c:v>
                </c:pt>
                <c:pt idx="145">
                  <c:v>-1.5843100000000001E-5</c:v>
                </c:pt>
                <c:pt idx="146">
                  <c:v>-1.67173E-5</c:v>
                </c:pt>
                <c:pt idx="147">
                  <c:v>-1.9052800000000002E-5</c:v>
                </c:pt>
                <c:pt idx="148">
                  <c:v>-1.28504E-5</c:v>
                </c:pt>
                <c:pt idx="149">
                  <c:v>-1.1032299999999999E-5</c:v>
                </c:pt>
                <c:pt idx="150">
                  <c:v>-1.5766299999999998E-5</c:v>
                </c:pt>
                <c:pt idx="151">
                  <c:v>-1.43678E-5</c:v>
                </c:pt>
                <c:pt idx="152">
                  <c:v>-1.5444600000000001E-5</c:v>
                </c:pt>
                <c:pt idx="153">
                  <c:v>-1.7871199999999999E-5</c:v>
                </c:pt>
                <c:pt idx="154">
                  <c:v>-1.0025400000000001E-5</c:v>
                </c:pt>
                <c:pt idx="155">
                  <c:v>-1.48013E-5</c:v>
                </c:pt>
                <c:pt idx="156">
                  <c:v>-1.2130199999999999E-5</c:v>
                </c:pt>
                <c:pt idx="157">
                  <c:v>-9.0744000000000007E-6</c:v>
                </c:pt>
                <c:pt idx="158">
                  <c:v>-1.42E-5</c:v>
                </c:pt>
                <c:pt idx="159">
                  <c:v>-1.1430899999999999E-5</c:v>
                </c:pt>
                <c:pt idx="160">
                  <c:v>-1.7801200000000002E-5</c:v>
                </c:pt>
                <c:pt idx="161">
                  <c:v>-1.9157700000000001E-5</c:v>
                </c:pt>
                <c:pt idx="162">
                  <c:v>-1.5549700000000001E-5</c:v>
                </c:pt>
                <c:pt idx="163">
                  <c:v>-1.7857299999999999E-5</c:v>
                </c:pt>
                <c:pt idx="164">
                  <c:v>-1.25848E-5</c:v>
                </c:pt>
                <c:pt idx="165">
                  <c:v>-1.31512E-5</c:v>
                </c:pt>
                <c:pt idx="166">
                  <c:v>-1.17107E-5</c:v>
                </c:pt>
                <c:pt idx="167">
                  <c:v>-1.4584599999999999E-5</c:v>
                </c:pt>
                <c:pt idx="168">
                  <c:v>-1.4948300000000001E-5</c:v>
                </c:pt>
                <c:pt idx="169">
                  <c:v>-1.1948400000000001E-5</c:v>
                </c:pt>
                <c:pt idx="170">
                  <c:v>-1.27386E-5</c:v>
                </c:pt>
                <c:pt idx="171">
                  <c:v>-1.5990100000000001E-5</c:v>
                </c:pt>
                <c:pt idx="172">
                  <c:v>-1.61859E-5</c:v>
                </c:pt>
                <c:pt idx="173">
                  <c:v>-1.08226E-5</c:v>
                </c:pt>
                <c:pt idx="174">
                  <c:v>-1.31581E-5</c:v>
                </c:pt>
                <c:pt idx="175">
                  <c:v>-8.3192199999999996E-6</c:v>
                </c:pt>
                <c:pt idx="176">
                  <c:v>-1.5381799999999999E-5</c:v>
                </c:pt>
                <c:pt idx="177">
                  <c:v>-1.40672E-5</c:v>
                </c:pt>
                <c:pt idx="178">
                  <c:v>-1.4416800000000001E-5</c:v>
                </c:pt>
                <c:pt idx="179">
                  <c:v>-1.31022E-5</c:v>
                </c:pt>
                <c:pt idx="180">
                  <c:v>-1.8157800000000001E-5</c:v>
                </c:pt>
                <c:pt idx="181">
                  <c:v>-1.2402899999999999E-5</c:v>
                </c:pt>
                <c:pt idx="182">
                  <c:v>-1.5472699999999998E-5</c:v>
                </c:pt>
                <c:pt idx="183">
                  <c:v>-1.5710400000000001E-5</c:v>
                </c:pt>
                <c:pt idx="184">
                  <c:v>-1.53328E-5</c:v>
                </c:pt>
                <c:pt idx="185">
                  <c:v>-1.2109199999999999E-5</c:v>
                </c:pt>
                <c:pt idx="186">
                  <c:v>-1.84865E-5</c:v>
                </c:pt>
                <c:pt idx="187">
                  <c:v>-1.327E-5</c:v>
                </c:pt>
                <c:pt idx="188">
                  <c:v>-1.50461E-5</c:v>
                </c:pt>
                <c:pt idx="189">
                  <c:v>-1.9801099999999999E-5</c:v>
                </c:pt>
                <c:pt idx="190">
                  <c:v>-1.2221100000000001E-5</c:v>
                </c:pt>
                <c:pt idx="191">
                  <c:v>-1.6325799999999999E-5</c:v>
                </c:pt>
                <c:pt idx="192">
                  <c:v>-1.6752299999999999E-5</c:v>
                </c:pt>
                <c:pt idx="193">
                  <c:v>-1.4731399999999999E-5</c:v>
                </c:pt>
                <c:pt idx="194">
                  <c:v>-1.4423800000000001E-5</c:v>
                </c:pt>
                <c:pt idx="195">
                  <c:v>-1.5283900000000001E-5</c:v>
                </c:pt>
                <c:pt idx="196">
                  <c:v>-1.3626599999999999E-5</c:v>
                </c:pt>
                <c:pt idx="197">
                  <c:v>-1.10673E-5</c:v>
                </c:pt>
                <c:pt idx="198">
                  <c:v>-1.38504E-5</c:v>
                </c:pt>
                <c:pt idx="199">
                  <c:v>-1.3339900000000001E-5</c:v>
                </c:pt>
                <c:pt idx="200">
                  <c:v>-1.4297900000000001E-5</c:v>
                </c:pt>
                <c:pt idx="201">
                  <c:v>-1.14798E-5</c:v>
                </c:pt>
                <c:pt idx="202">
                  <c:v>-1.20183E-5</c:v>
                </c:pt>
                <c:pt idx="203">
                  <c:v>-1.3479700000000001E-5</c:v>
                </c:pt>
                <c:pt idx="204">
                  <c:v>-1.40741E-5</c:v>
                </c:pt>
                <c:pt idx="205">
                  <c:v>-1.6990000000000002E-5</c:v>
                </c:pt>
                <c:pt idx="206">
                  <c:v>-1.45146E-5</c:v>
                </c:pt>
                <c:pt idx="207">
                  <c:v>-1.6934000000000001E-5</c:v>
                </c:pt>
                <c:pt idx="208">
                  <c:v>-1.5053E-5</c:v>
                </c:pt>
                <c:pt idx="209">
                  <c:v>-1.71718E-5</c:v>
                </c:pt>
                <c:pt idx="210">
                  <c:v>-1.3507699999999999E-5</c:v>
                </c:pt>
                <c:pt idx="211">
                  <c:v>-1.8801099999999999E-5</c:v>
                </c:pt>
                <c:pt idx="212">
                  <c:v>-1.6633399999999999E-5</c:v>
                </c:pt>
                <c:pt idx="213">
                  <c:v>-1.4025200000000001E-5</c:v>
                </c:pt>
                <c:pt idx="214">
                  <c:v>-1.09764E-5</c:v>
                </c:pt>
                <c:pt idx="215">
                  <c:v>-1.2801400000000001E-5</c:v>
                </c:pt>
                <c:pt idx="216">
                  <c:v>-1.7710199999999999E-5</c:v>
                </c:pt>
                <c:pt idx="217">
                  <c:v>-1.4465699999999999E-5</c:v>
                </c:pt>
                <c:pt idx="218">
                  <c:v>-1.21511E-5</c:v>
                </c:pt>
                <c:pt idx="219">
                  <c:v>-1.35287E-5</c:v>
                </c:pt>
                <c:pt idx="220">
                  <c:v>-1.6241800000000001E-5</c:v>
                </c:pt>
                <c:pt idx="221">
                  <c:v>-1.70389E-5</c:v>
                </c:pt>
                <c:pt idx="222">
                  <c:v>-1.7220699999999999E-5</c:v>
                </c:pt>
                <c:pt idx="223">
                  <c:v>-1.35776E-5</c:v>
                </c:pt>
                <c:pt idx="224">
                  <c:v>-1.46684E-5</c:v>
                </c:pt>
                <c:pt idx="225">
                  <c:v>-1.07736E-5</c:v>
                </c:pt>
                <c:pt idx="226">
                  <c:v>-1.43818E-5</c:v>
                </c:pt>
                <c:pt idx="227">
                  <c:v>-1.7563399999999999E-5</c:v>
                </c:pt>
                <c:pt idx="228">
                  <c:v>-1.6976000000000001E-5</c:v>
                </c:pt>
                <c:pt idx="229">
                  <c:v>-1.3046200000000001E-5</c:v>
                </c:pt>
                <c:pt idx="230">
                  <c:v>-1.9227599999999999E-5</c:v>
                </c:pt>
                <c:pt idx="231">
                  <c:v>-1.47663E-5</c:v>
                </c:pt>
                <c:pt idx="232">
                  <c:v>-1.7017899999999998E-5</c:v>
                </c:pt>
                <c:pt idx="233">
                  <c:v>-1.1354E-5</c:v>
                </c:pt>
                <c:pt idx="234">
                  <c:v>-1.42489E-5</c:v>
                </c:pt>
                <c:pt idx="235">
                  <c:v>-1.2116100000000001E-5</c:v>
                </c:pt>
                <c:pt idx="236">
                  <c:v>-1.16406E-5</c:v>
                </c:pt>
                <c:pt idx="237">
                  <c:v>-1.5381599999999999E-5</c:v>
                </c:pt>
                <c:pt idx="238">
                  <c:v>-1.5311800000000001E-5</c:v>
                </c:pt>
                <c:pt idx="239">
                  <c:v>-1.1430899999999999E-5</c:v>
                </c:pt>
                <c:pt idx="240">
                  <c:v>-1.5871100000000001E-5</c:v>
                </c:pt>
                <c:pt idx="241">
                  <c:v>-1.5164799999999999E-5</c:v>
                </c:pt>
                <c:pt idx="242">
                  <c:v>-1.23119E-5</c:v>
                </c:pt>
                <c:pt idx="243">
                  <c:v>-1.50879E-5</c:v>
                </c:pt>
                <c:pt idx="244">
                  <c:v>-1.27175E-5</c:v>
                </c:pt>
                <c:pt idx="245">
                  <c:v>-8.7806800000000008E-6</c:v>
                </c:pt>
                <c:pt idx="246">
                  <c:v>-1.39901E-5</c:v>
                </c:pt>
                <c:pt idx="247">
                  <c:v>-1.57452E-5</c:v>
                </c:pt>
                <c:pt idx="248">
                  <c:v>-1.81436E-5</c:v>
                </c:pt>
                <c:pt idx="249">
                  <c:v>-1.1297999999999999E-5</c:v>
                </c:pt>
                <c:pt idx="250">
                  <c:v>-1.7989799999999998E-5</c:v>
                </c:pt>
                <c:pt idx="251">
                  <c:v>-1.3773300000000001E-5</c:v>
                </c:pt>
                <c:pt idx="252">
                  <c:v>-1.1731499999999999E-5</c:v>
                </c:pt>
                <c:pt idx="253">
                  <c:v>-1.14798E-5</c:v>
                </c:pt>
                <c:pt idx="254">
                  <c:v>-1.3137E-5</c:v>
                </c:pt>
                <c:pt idx="255">
                  <c:v>-1.43677E-5</c:v>
                </c:pt>
                <c:pt idx="256">
                  <c:v>-1.7206599999999999E-5</c:v>
                </c:pt>
                <c:pt idx="257">
                  <c:v>-1.5024999999999999E-5</c:v>
                </c:pt>
                <c:pt idx="258">
                  <c:v>-1.77031E-5</c:v>
                </c:pt>
                <c:pt idx="259">
                  <c:v>-1.10602E-5</c:v>
                </c:pt>
                <c:pt idx="260">
                  <c:v>-1.4871199999999999E-5</c:v>
                </c:pt>
                <c:pt idx="261">
                  <c:v>-1.35636E-5</c:v>
                </c:pt>
                <c:pt idx="262">
                  <c:v>-1.43608E-5</c:v>
                </c:pt>
                <c:pt idx="263">
                  <c:v>-1.9332500000000002E-5</c:v>
                </c:pt>
                <c:pt idx="264">
                  <c:v>-1.2381900000000001E-5</c:v>
                </c:pt>
                <c:pt idx="265">
                  <c:v>-1.20463E-5</c:v>
                </c:pt>
                <c:pt idx="266">
                  <c:v>-1.0451900000000001E-5</c:v>
                </c:pt>
                <c:pt idx="267">
                  <c:v>-1.17805E-5</c:v>
                </c:pt>
                <c:pt idx="268">
                  <c:v>-1.6311699999999998E-5</c:v>
                </c:pt>
                <c:pt idx="269">
                  <c:v>-1.33119E-5</c:v>
                </c:pt>
                <c:pt idx="270">
                  <c:v>-1.06547E-5</c:v>
                </c:pt>
                <c:pt idx="271">
                  <c:v>-1.49132E-5</c:v>
                </c:pt>
                <c:pt idx="272">
                  <c:v>-1.54656E-5</c:v>
                </c:pt>
                <c:pt idx="273">
                  <c:v>-1.3102099999999999E-5</c:v>
                </c:pt>
                <c:pt idx="274">
                  <c:v>-1.5423699999999999E-5</c:v>
                </c:pt>
                <c:pt idx="275">
                  <c:v>-1.7122900000000002E-5</c:v>
                </c:pt>
                <c:pt idx="276">
                  <c:v>-1.5164899999999999E-5</c:v>
                </c:pt>
                <c:pt idx="277">
                  <c:v>-1.4969200000000001E-5</c:v>
                </c:pt>
                <c:pt idx="278">
                  <c:v>-1.3787399999999999E-5</c:v>
                </c:pt>
                <c:pt idx="279">
                  <c:v>-1.0375E-5</c:v>
                </c:pt>
                <c:pt idx="280">
                  <c:v>-1.3451800000000001E-5</c:v>
                </c:pt>
                <c:pt idx="281">
                  <c:v>-2.0982799999999998E-5</c:v>
                </c:pt>
                <c:pt idx="282">
                  <c:v>-1.8017899999999999E-5</c:v>
                </c:pt>
                <c:pt idx="283">
                  <c:v>-1.43958E-5</c:v>
                </c:pt>
                <c:pt idx="284">
                  <c:v>-1.50461E-5</c:v>
                </c:pt>
                <c:pt idx="285">
                  <c:v>-2.1066699999999999E-5</c:v>
                </c:pt>
                <c:pt idx="286">
                  <c:v>-1.1549800000000001E-5</c:v>
                </c:pt>
                <c:pt idx="287">
                  <c:v>-1.38434E-5</c:v>
                </c:pt>
                <c:pt idx="288">
                  <c:v>-1.29833E-5</c:v>
                </c:pt>
                <c:pt idx="289">
                  <c:v>-1.10673E-5</c:v>
                </c:pt>
                <c:pt idx="290">
                  <c:v>-1.1976299999999999E-5</c:v>
                </c:pt>
                <c:pt idx="291">
                  <c:v>-1.10533E-5</c:v>
                </c:pt>
                <c:pt idx="292">
                  <c:v>-1.35147E-5</c:v>
                </c:pt>
                <c:pt idx="293">
                  <c:v>-1.48362E-5</c:v>
                </c:pt>
                <c:pt idx="294">
                  <c:v>-1.60809E-5</c:v>
                </c:pt>
                <c:pt idx="295">
                  <c:v>-1.18015E-5</c:v>
                </c:pt>
                <c:pt idx="296">
                  <c:v>-1.54935E-5</c:v>
                </c:pt>
                <c:pt idx="297">
                  <c:v>-1.3374799999999999E-5</c:v>
                </c:pt>
                <c:pt idx="298">
                  <c:v>-1.5535500000000001E-5</c:v>
                </c:pt>
                <c:pt idx="299">
                  <c:v>-1.7780099999999999E-5</c:v>
                </c:pt>
                <c:pt idx="300">
                  <c:v>-1.2668500000000001E-5</c:v>
                </c:pt>
                <c:pt idx="301">
                  <c:v>-1.5766200000000002E-5</c:v>
                </c:pt>
                <c:pt idx="302">
                  <c:v>-1.0465899999999999E-5</c:v>
                </c:pt>
                <c:pt idx="303">
                  <c:v>-9.0743299999999992E-6</c:v>
                </c:pt>
                <c:pt idx="304">
                  <c:v>-1.18853E-5</c:v>
                </c:pt>
                <c:pt idx="305">
                  <c:v>-1.5339600000000001E-5</c:v>
                </c:pt>
                <c:pt idx="306">
                  <c:v>-1.3241899999999999E-5</c:v>
                </c:pt>
                <c:pt idx="307">
                  <c:v>-1.5556499999999999E-5</c:v>
                </c:pt>
                <c:pt idx="308">
                  <c:v>-1.33888E-5</c:v>
                </c:pt>
                <c:pt idx="309">
                  <c:v>-1.3186E-5</c:v>
                </c:pt>
                <c:pt idx="310">
                  <c:v>-1.08995E-5</c:v>
                </c:pt>
                <c:pt idx="311">
                  <c:v>-1.7975899999999998E-5</c:v>
                </c:pt>
                <c:pt idx="312">
                  <c:v>-9.8785700000000002E-6</c:v>
                </c:pt>
                <c:pt idx="313">
                  <c:v>-1.01233E-5</c:v>
                </c:pt>
                <c:pt idx="314">
                  <c:v>-1.2291E-5</c:v>
                </c:pt>
                <c:pt idx="315">
                  <c:v>-1.09554E-5</c:v>
                </c:pt>
                <c:pt idx="316">
                  <c:v>-1.46476E-5</c:v>
                </c:pt>
                <c:pt idx="317">
                  <c:v>-1.49413E-5</c:v>
                </c:pt>
                <c:pt idx="318">
                  <c:v>-1.5311900000000002E-5</c:v>
                </c:pt>
                <c:pt idx="319">
                  <c:v>-1.47734E-5</c:v>
                </c:pt>
                <c:pt idx="320">
                  <c:v>-1.49342E-5</c:v>
                </c:pt>
                <c:pt idx="321">
                  <c:v>-1.4430700000000001E-5</c:v>
                </c:pt>
                <c:pt idx="322">
                  <c:v>-1.1409900000000001E-5</c:v>
                </c:pt>
                <c:pt idx="323">
                  <c:v>-1.2235000000000001E-5</c:v>
                </c:pt>
                <c:pt idx="324">
                  <c:v>-1.4283900000000001E-5</c:v>
                </c:pt>
                <c:pt idx="325">
                  <c:v>-1.46614E-5</c:v>
                </c:pt>
                <c:pt idx="326">
                  <c:v>-1.1451799999999999E-5</c:v>
                </c:pt>
                <c:pt idx="327">
                  <c:v>-1.10673E-5</c:v>
                </c:pt>
                <c:pt idx="328">
                  <c:v>-1.51789E-5</c:v>
                </c:pt>
                <c:pt idx="329">
                  <c:v>-1.53048E-5</c:v>
                </c:pt>
                <c:pt idx="330">
                  <c:v>-1.6997E-5</c:v>
                </c:pt>
                <c:pt idx="331">
                  <c:v>-8.7597199999999999E-6</c:v>
                </c:pt>
                <c:pt idx="332">
                  <c:v>-1.24798E-5</c:v>
                </c:pt>
                <c:pt idx="333">
                  <c:v>-9.7247500000000004E-6</c:v>
                </c:pt>
                <c:pt idx="334">
                  <c:v>-9.6548100000000001E-6</c:v>
                </c:pt>
                <c:pt idx="335">
                  <c:v>-1.6087999999999999E-5</c:v>
                </c:pt>
                <c:pt idx="336">
                  <c:v>-1.3067199999999999E-5</c:v>
                </c:pt>
                <c:pt idx="337">
                  <c:v>-1.0396E-5</c:v>
                </c:pt>
                <c:pt idx="338">
                  <c:v>-1.2095299999999999E-5</c:v>
                </c:pt>
                <c:pt idx="339">
                  <c:v>-1.07806E-5</c:v>
                </c:pt>
                <c:pt idx="340">
                  <c:v>-1.62489E-5</c:v>
                </c:pt>
                <c:pt idx="341">
                  <c:v>-1.35147E-5</c:v>
                </c:pt>
                <c:pt idx="342">
                  <c:v>-1.3745500000000001E-5</c:v>
                </c:pt>
                <c:pt idx="343">
                  <c:v>-1.4430800000000001E-5</c:v>
                </c:pt>
                <c:pt idx="344">
                  <c:v>-1.14589E-5</c:v>
                </c:pt>
                <c:pt idx="345">
                  <c:v>-1.19134E-5</c:v>
                </c:pt>
                <c:pt idx="346">
                  <c:v>-1.4304899999999999E-5</c:v>
                </c:pt>
                <c:pt idx="347">
                  <c:v>-1.2794499999999999E-5</c:v>
                </c:pt>
                <c:pt idx="348">
                  <c:v>-1.2787500000000001E-5</c:v>
                </c:pt>
                <c:pt idx="349">
                  <c:v>-1.39972E-5</c:v>
                </c:pt>
                <c:pt idx="350">
                  <c:v>-1.4325899999999999E-5</c:v>
                </c:pt>
                <c:pt idx="351">
                  <c:v>-1.1703599999999999E-5</c:v>
                </c:pt>
                <c:pt idx="352">
                  <c:v>-1.19204E-5</c:v>
                </c:pt>
                <c:pt idx="353">
                  <c:v>-1.2326E-5</c:v>
                </c:pt>
                <c:pt idx="354">
                  <c:v>-1.0556900000000001E-5</c:v>
                </c:pt>
                <c:pt idx="355">
                  <c:v>-9.5289499999999996E-6</c:v>
                </c:pt>
                <c:pt idx="356">
                  <c:v>-1.10953E-5</c:v>
                </c:pt>
                <c:pt idx="357">
                  <c:v>-1.29623E-5</c:v>
                </c:pt>
                <c:pt idx="358">
                  <c:v>-1.4976200000000001E-5</c:v>
                </c:pt>
                <c:pt idx="359">
                  <c:v>-6.9556599999999999E-6</c:v>
                </c:pt>
                <c:pt idx="360">
                  <c:v>-1.0340099999999999E-5</c:v>
                </c:pt>
                <c:pt idx="361">
                  <c:v>-6.8507499999999996E-6</c:v>
                </c:pt>
                <c:pt idx="362">
                  <c:v>-9.4240199999999996E-6</c:v>
                </c:pt>
                <c:pt idx="363">
                  <c:v>-8.1653600000000004E-6</c:v>
                </c:pt>
                <c:pt idx="364">
                  <c:v>-1.0759599999999999E-5</c:v>
                </c:pt>
                <c:pt idx="365">
                  <c:v>-5.8718000000000003E-6</c:v>
                </c:pt>
                <c:pt idx="366">
                  <c:v>-1.01582E-5</c:v>
                </c:pt>
                <c:pt idx="367">
                  <c:v>-8.2213099999999994E-6</c:v>
                </c:pt>
                <c:pt idx="368">
                  <c:v>-1.0983400000000001E-5</c:v>
                </c:pt>
                <c:pt idx="369">
                  <c:v>-1.16267E-5</c:v>
                </c:pt>
                <c:pt idx="370">
                  <c:v>-6.6200000000000001E-6</c:v>
                </c:pt>
                <c:pt idx="371">
                  <c:v>-9.0813599999999997E-6</c:v>
                </c:pt>
                <c:pt idx="372">
                  <c:v>-1.5046E-5</c:v>
                </c:pt>
                <c:pt idx="373">
                  <c:v>-1.2794400000000001E-5</c:v>
                </c:pt>
                <c:pt idx="374">
                  <c:v>-6.3682600000000002E-6</c:v>
                </c:pt>
                <c:pt idx="375">
                  <c:v>-1.13679E-5</c:v>
                </c:pt>
                <c:pt idx="376">
                  <c:v>-1.01512E-5</c:v>
                </c:pt>
                <c:pt idx="377">
                  <c:v>-7.4800700000000002E-6</c:v>
                </c:pt>
                <c:pt idx="378">
                  <c:v>-5.8717900000000004E-6</c:v>
                </c:pt>
                <c:pt idx="379">
                  <c:v>-5.7109599999999998E-6</c:v>
                </c:pt>
                <c:pt idx="380">
                  <c:v>-1.0339999999999999E-5</c:v>
                </c:pt>
                <c:pt idx="381">
                  <c:v>-9.54288E-6</c:v>
                </c:pt>
                <c:pt idx="382">
                  <c:v>-7.8437000000000008E-6</c:v>
                </c:pt>
                <c:pt idx="383">
                  <c:v>-5.2144999999999998E-6</c:v>
                </c:pt>
                <c:pt idx="384">
                  <c:v>-5.7039700000000004E-6</c:v>
                </c:pt>
                <c:pt idx="385">
                  <c:v>-8.9415200000000004E-6</c:v>
                </c:pt>
                <c:pt idx="386">
                  <c:v>-7.4171499999999998E-6</c:v>
                </c:pt>
                <c:pt idx="387">
                  <c:v>-5.3543499999999998E-6</c:v>
                </c:pt>
                <c:pt idx="388">
                  <c:v>-5.7739099999999997E-6</c:v>
                </c:pt>
                <c:pt idx="389">
                  <c:v>-9.1652800000000004E-6</c:v>
                </c:pt>
                <c:pt idx="390">
                  <c:v>-6.6829199999999997E-6</c:v>
                </c:pt>
                <c:pt idx="391">
                  <c:v>-4.3684000000000004E-6</c:v>
                </c:pt>
                <c:pt idx="392">
                  <c:v>-8.6688000000000008E-6</c:v>
                </c:pt>
                <c:pt idx="393">
                  <c:v>-8.1443600000000001E-6</c:v>
                </c:pt>
                <c:pt idx="394">
                  <c:v>3.46321E-6</c:v>
                </c:pt>
                <c:pt idx="395">
                  <c:v>-6.1305099999999999E-6</c:v>
                </c:pt>
                <c:pt idx="396">
                  <c:v>-9.2421799999999997E-6</c:v>
                </c:pt>
                <c:pt idx="397">
                  <c:v>-9.0394000000000002E-6</c:v>
                </c:pt>
                <c:pt idx="398">
                  <c:v>-7.8157200000000001E-6</c:v>
                </c:pt>
                <c:pt idx="399">
                  <c:v>-7.2353300000000004E-6</c:v>
                </c:pt>
                <c:pt idx="400">
                  <c:v>-1.40041E-5</c:v>
                </c:pt>
                <c:pt idx="401">
                  <c:v>-8.6688000000000008E-6</c:v>
                </c:pt>
                <c:pt idx="402">
                  <c:v>-8.6408300000000008E-6</c:v>
                </c:pt>
                <c:pt idx="403">
                  <c:v>-1.9839499999999999E-6</c:v>
                </c:pt>
                <c:pt idx="404">
                  <c:v>-9.2981300000000004E-6</c:v>
                </c:pt>
                <c:pt idx="405">
                  <c:v>2.4666800000000002E-7</c:v>
                </c:pt>
                <c:pt idx="406">
                  <c:v>-4.6620800000000001E-6</c:v>
                </c:pt>
                <c:pt idx="407">
                  <c:v>-7.5849699999999998E-6</c:v>
                </c:pt>
                <c:pt idx="408">
                  <c:v>-4.5781700000000001E-6</c:v>
                </c:pt>
                <c:pt idx="409">
                  <c:v>-5.4592299999999997E-6</c:v>
                </c:pt>
                <c:pt idx="410">
                  <c:v>-1.7461999999999999E-6</c:v>
                </c:pt>
                <c:pt idx="411">
                  <c:v>-4.3124700000000002E-6</c:v>
                </c:pt>
                <c:pt idx="412">
                  <c:v>-3.6272000000000002E-6</c:v>
                </c:pt>
                <c:pt idx="413">
                  <c:v>-5.35434E-6</c:v>
                </c:pt>
                <c:pt idx="414">
                  <c:v>-6.8087900000000001E-6</c:v>
                </c:pt>
                <c:pt idx="415">
                  <c:v>2.9894100000000002E-8</c:v>
                </c:pt>
                <c:pt idx="416">
                  <c:v>2.0717200000000001E-6</c:v>
                </c:pt>
                <c:pt idx="417">
                  <c:v>-1.62031E-6</c:v>
                </c:pt>
                <c:pt idx="418">
                  <c:v>-2.67619E-6</c:v>
                </c:pt>
                <c:pt idx="419">
                  <c:v>-2.7740800000000001E-6</c:v>
                </c:pt>
                <c:pt idx="420">
                  <c:v>1.5892899999999999E-6</c:v>
                </c:pt>
                <c:pt idx="421">
                  <c:v>-3.4066500000000001E-7</c:v>
                </c:pt>
                <c:pt idx="422">
                  <c:v>3.4459899999999997E-7</c:v>
                </c:pt>
                <c:pt idx="423">
                  <c:v>-2.5433299999999998E-6</c:v>
                </c:pt>
                <c:pt idx="424">
                  <c:v>1.50537E-6</c:v>
                </c:pt>
                <c:pt idx="425">
                  <c:v>-2.42446E-6</c:v>
                </c:pt>
                <c:pt idx="426">
                  <c:v>-1.0049699999999999E-6</c:v>
                </c:pt>
                <c:pt idx="427">
                  <c:v>-1.76716E-6</c:v>
                </c:pt>
                <c:pt idx="428">
                  <c:v>2.3164800000000001E-6</c:v>
                </c:pt>
                <c:pt idx="429">
                  <c:v>2.0367700000000002E-6</c:v>
                </c:pt>
                <c:pt idx="430">
                  <c:v>-6.3437800000000004E-7</c:v>
                </c:pt>
                <c:pt idx="431">
                  <c:v>-1.9000199999999999E-6</c:v>
                </c:pt>
                <c:pt idx="432">
                  <c:v>1.9598599999999998E-6</c:v>
                </c:pt>
                <c:pt idx="433">
                  <c:v>2.0437699999999998E-6</c:v>
                </c:pt>
                <c:pt idx="434">
                  <c:v>4.5610799999999997E-6</c:v>
                </c:pt>
                <c:pt idx="435">
                  <c:v>-1.46649E-6</c:v>
                </c:pt>
                <c:pt idx="436">
                  <c:v>1.5053499999999999E-6</c:v>
                </c:pt>
                <c:pt idx="437">
                  <c:v>-4.1166599999999996E-6</c:v>
                </c:pt>
                <c:pt idx="438">
                  <c:v>-5.4350600000000002E-7</c:v>
                </c:pt>
                <c:pt idx="439">
                  <c:v>8.2003200000000002E-7</c:v>
                </c:pt>
                <c:pt idx="440">
                  <c:v>7.3612399999999995E-7</c:v>
                </c:pt>
                <c:pt idx="441">
                  <c:v>1.2396E-6</c:v>
                </c:pt>
                <c:pt idx="442">
                  <c:v>1.1417E-6</c:v>
                </c:pt>
                <c:pt idx="443">
                  <c:v>2.6381199999999999E-6</c:v>
                </c:pt>
                <c:pt idx="444">
                  <c:v>-2.66221E-6</c:v>
                </c:pt>
                <c:pt idx="445">
                  <c:v>1.5333199999999999E-6</c:v>
                </c:pt>
                <c:pt idx="446">
                  <c:v>6.0225399999999998E-6</c:v>
                </c:pt>
                <c:pt idx="447">
                  <c:v>-2.5643199999999999E-6</c:v>
                </c:pt>
                <c:pt idx="448">
                  <c:v>8.0293900000000007E-6</c:v>
                </c:pt>
                <c:pt idx="449">
                  <c:v>9.0502899999999997E-6</c:v>
                </c:pt>
                <c:pt idx="450">
                  <c:v>1.69413E-6</c:v>
                </c:pt>
                <c:pt idx="451">
                  <c:v>3.05069E-6</c:v>
                </c:pt>
                <c:pt idx="452">
                  <c:v>2.8269E-6</c:v>
                </c:pt>
                <c:pt idx="453">
                  <c:v>7.7705900000000008E-6</c:v>
                </c:pt>
                <c:pt idx="454">
                  <c:v>5.6029299999999997E-6</c:v>
                </c:pt>
                <c:pt idx="455">
                  <c:v>4.6239800000000004E-6</c:v>
                </c:pt>
                <c:pt idx="456">
                  <c:v>8.44888E-6</c:v>
                </c:pt>
                <c:pt idx="457">
                  <c:v>5.6099299999999998E-6</c:v>
                </c:pt>
                <c:pt idx="458">
                  <c:v>4.7358599999999996E-6</c:v>
                </c:pt>
                <c:pt idx="459">
                  <c:v>1.34345E-5</c:v>
                </c:pt>
                <c:pt idx="460">
                  <c:v>7.4000899999999998E-6</c:v>
                </c:pt>
                <c:pt idx="461">
                  <c:v>1.1232E-5</c:v>
                </c:pt>
                <c:pt idx="462">
                  <c:v>7.2951900000000002E-6</c:v>
                </c:pt>
                <c:pt idx="463">
                  <c:v>1.00153E-5</c:v>
                </c:pt>
                <c:pt idx="464">
                  <c:v>9.5327999999999996E-6</c:v>
                </c:pt>
                <c:pt idx="465">
                  <c:v>1.01551E-5</c:v>
                </c:pt>
                <c:pt idx="466">
                  <c:v>1.3078000000000001E-5</c:v>
                </c:pt>
                <c:pt idx="467">
                  <c:v>8.6866799999999996E-6</c:v>
                </c:pt>
                <c:pt idx="468">
                  <c:v>1.20641E-5</c:v>
                </c:pt>
                <c:pt idx="469">
                  <c:v>1.43786E-5</c:v>
                </c:pt>
                <c:pt idx="470">
                  <c:v>1.1861299999999999E-5</c:v>
                </c:pt>
                <c:pt idx="471">
                  <c:v>1.24277E-5</c:v>
                </c:pt>
                <c:pt idx="472">
                  <c:v>1.23228E-5</c:v>
                </c:pt>
                <c:pt idx="473">
                  <c:v>1.7091700000000001E-5</c:v>
                </c:pt>
                <c:pt idx="474">
                  <c:v>1.6413400000000001E-5</c:v>
                </c:pt>
                <c:pt idx="475">
                  <c:v>1.6833E-5</c:v>
                </c:pt>
                <c:pt idx="476">
                  <c:v>1.5000900000000001E-5</c:v>
                </c:pt>
                <c:pt idx="477">
                  <c:v>1.5301599999999999E-5</c:v>
                </c:pt>
                <c:pt idx="478">
                  <c:v>1.7483299999999999E-5</c:v>
                </c:pt>
                <c:pt idx="479">
                  <c:v>1.6651200000000001E-5</c:v>
                </c:pt>
                <c:pt idx="480">
                  <c:v>1.9371299999999999E-5</c:v>
                </c:pt>
                <c:pt idx="481">
                  <c:v>1.3609500000000001E-5</c:v>
                </c:pt>
                <c:pt idx="482">
                  <c:v>1.8777E-5</c:v>
                </c:pt>
                <c:pt idx="483">
                  <c:v>2.2287199999999999E-5</c:v>
                </c:pt>
                <c:pt idx="484">
                  <c:v>2.2832699999999999E-5</c:v>
                </c:pt>
                <c:pt idx="485">
                  <c:v>2.09169E-5</c:v>
                </c:pt>
                <c:pt idx="486">
                  <c:v>1.8238699999999999E-5</c:v>
                </c:pt>
                <c:pt idx="487">
                  <c:v>2.23015E-5</c:v>
                </c:pt>
                <c:pt idx="488">
                  <c:v>2.27421E-5</c:v>
                </c:pt>
                <c:pt idx="489">
                  <c:v>2.2231599999999999E-5</c:v>
                </c:pt>
                <c:pt idx="490">
                  <c:v>2.13715E-5</c:v>
                </c:pt>
                <c:pt idx="491">
                  <c:v>2.90355E-5</c:v>
                </c:pt>
                <c:pt idx="492">
                  <c:v>2.48327E-5</c:v>
                </c:pt>
                <c:pt idx="493">
                  <c:v>2.57907E-5</c:v>
                </c:pt>
                <c:pt idx="494">
                  <c:v>2.7273100000000002E-5</c:v>
                </c:pt>
                <c:pt idx="495">
                  <c:v>2.8895200000000001E-5</c:v>
                </c:pt>
                <c:pt idx="496">
                  <c:v>2.8126000000000001E-5</c:v>
                </c:pt>
                <c:pt idx="497">
                  <c:v>3.3104700000000002E-5</c:v>
                </c:pt>
                <c:pt idx="498">
                  <c:v>2.99161E-5</c:v>
                </c:pt>
                <c:pt idx="499">
                  <c:v>2.88253E-5</c:v>
                </c:pt>
                <c:pt idx="500">
                  <c:v>1.8972799999999999E-5</c:v>
                </c:pt>
                <c:pt idx="501">
                  <c:v>3.1671200000000003E-5</c:v>
                </c:pt>
                <c:pt idx="502">
                  <c:v>3.89785E-5</c:v>
                </c:pt>
                <c:pt idx="503">
                  <c:v>2.97833E-5</c:v>
                </c:pt>
                <c:pt idx="504">
                  <c:v>3.1937000000000003E-5</c:v>
                </c:pt>
                <c:pt idx="505">
                  <c:v>3.5118599999999999E-5</c:v>
                </c:pt>
                <c:pt idx="506">
                  <c:v>1.9896000000000001E-5</c:v>
                </c:pt>
                <c:pt idx="507">
                  <c:v>3.5209800000000003E-5</c:v>
                </c:pt>
                <c:pt idx="508">
                  <c:v>4.5356099999999998E-5</c:v>
                </c:pt>
                <c:pt idx="509">
                  <c:v>4.0244399999999997E-5</c:v>
                </c:pt>
                <c:pt idx="510">
                  <c:v>4.4118300000000001E-5</c:v>
                </c:pt>
                <c:pt idx="511">
                  <c:v>4.2195299999999999E-5</c:v>
                </c:pt>
                <c:pt idx="512">
                  <c:v>4.5321000000000002E-5</c:v>
                </c:pt>
                <c:pt idx="513">
                  <c:v>4.3901399999999999E-5</c:v>
                </c:pt>
                <c:pt idx="514">
                  <c:v>4.0635900000000002E-5</c:v>
                </c:pt>
                <c:pt idx="515">
                  <c:v>4.7908100000000003E-5</c:v>
                </c:pt>
                <c:pt idx="516">
                  <c:v>5.2355599999999997E-5</c:v>
                </c:pt>
                <c:pt idx="517">
                  <c:v>5.2929300000000002E-5</c:v>
                </c:pt>
                <c:pt idx="518">
                  <c:v>5.4145099999999998E-5</c:v>
                </c:pt>
                <c:pt idx="519">
                  <c:v>5.2746600000000001E-5</c:v>
                </c:pt>
                <c:pt idx="520">
                  <c:v>5.2781700000000003E-5</c:v>
                </c:pt>
                <c:pt idx="521">
                  <c:v>6.0270699999999999E-5</c:v>
                </c:pt>
                <c:pt idx="522">
                  <c:v>6.6697400000000003E-5</c:v>
                </c:pt>
                <c:pt idx="523">
                  <c:v>5.57469E-5</c:v>
                </c:pt>
                <c:pt idx="524">
                  <c:v>5.8977600000000003E-5</c:v>
                </c:pt>
                <c:pt idx="525">
                  <c:v>6.0502099999999998E-5</c:v>
                </c:pt>
                <c:pt idx="526">
                  <c:v>6.6389899999999999E-5</c:v>
                </c:pt>
                <c:pt idx="527">
                  <c:v>6.8571499999999999E-5</c:v>
                </c:pt>
                <c:pt idx="528">
                  <c:v>7.2074800000000003E-5</c:v>
                </c:pt>
                <c:pt idx="529">
                  <c:v>6.8459600000000004E-5</c:v>
                </c:pt>
                <c:pt idx="530">
                  <c:v>7.5752899999999998E-5</c:v>
                </c:pt>
                <c:pt idx="531">
                  <c:v>7.8465899999999997E-5</c:v>
                </c:pt>
                <c:pt idx="532">
                  <c:v>8.7997000000000005E-5</c:v>
                </c:pt>
                <c:pt idx="533">
                  <c:v>9.1255500000000001E-5</c:v>
                </c:pt>
                <c:pt idx="534">
                  <c:v>8.5955E-5</c:v>
                </c:pt>
                <c:pt idx="535">
                  <c:v>9.4415999999999999E-5</c:v>
                </c:pt>
                <c:pt idx="536">
                  <c:v>9.0961100000000006E-5</c:v>
                </c:pt>
                <c:pt idx="537">
                  <c:v>9.5156599999999996E-5</c:v>
                </c:pt>
                <c:pt idx="538">
                  <c:v>9.8373200000000002E-5</c:v>
                </c:pt>
                <c:pt idx="539" formatCode="General">
                  <c:v>1.03974E-4</c:v>
                </c:pt>
                <c:pt idx="540" formatCode="General">
                  <c:v>1.05387E-4</c:v>
                </c:pt>
                <c:pt idx="541" formatCode="General">
                  <c:v>1.17897E-4</c:v>
                </c:pt>
                <c:pt idx="542" formatCode="General">
                  <c:v>1.17086E-4</c:v>
                </c:pt>
                <c:pt idx="543" formatCode="General">
                  <c:v>1.1189800000000001E-4</c:v>
                </c:pt>
                <c:pt idx="544" formatCode="General">
                  <c:v>1.17966E-4</c:v>
                </c:pt>
                <c:pt idx="545" formatCode="General">
                  <c:v>1.25742E-4</c:v>
                </c:pt>
                <c:pt idx="546" formatCode="General">
                  <c:v>1.35112E-4</c:v>
                </c:pt>
                <c:pt idx="547" formatCode="General">
                  <c:v>1.35189E-4</c:v>
                </c:pt>
                <c:pt idx="548" formatCode="General">
                  <c:v>1.3707699999999999E-4</c:v>
                </c:pt>
                <c:pt idx="549" formatCode="General">
                  <c:v>1.4249600000000001E-4</c:v>
                </c:pt>
                <c:pt idx="550" formatCode="General">
                  <c:v>1.5317999999999999E-4</c:v>
                </c:pt>
                <c:pt idx="551" formatCode="General">
                  <c:v>1.5488700000000001E-4</c:v>
                </c:pt>
                <c:pt idx="552" formatCode="General">
                  <c:v>1.63998E-4</c:v>
                </c:pt>
                <c:pt idx="553" formatCode="General">
                  <c:v>1.6828399999999999E-4</c:v>
                </c:pt>
                <c:pt idx="554" formatCode="General">
                  <c:v>1.75654E-4</c:v>
                </c:pt>
                <c:pt idx="555" formatCode="General">
                  <c:v>1.8492000000000001E-4</c:v>
                </c:pt>
                <c:pt idx="556" formatCode="General">
                  <c:v>1.8413699999999999E-4</c:v>
                </c:pt>
                <c:pt idx="557" formatCode="General">
                  <c:v>1.9285799999999999E-4</c:v>
                </c:pt>
                <c:pt idx="558" formatCode="General">
                  <c:v>1.97173E-4</c:v>
                </c:pt>
                <c:pt idx="559" formatCode="General">
                  <c:v>2.0984399999999999E-4</c:v>
                </c:pt>
                <c:pt idx="560" formatCode="General">
                  <c:v>2.2269600000000001E-4</c:v>
                </c:pt>
                <c:pt idx="561" formatCode="General">
                  <c:v>2.2731100000000001E-4</c:v>
                </c:pt>
                <c:pt idx="562" formatCode="General">
                  <c:v>2.3205E-4</c:v>
                </c:pt>
                <c:pt idx="563" formatCode="General">
                  <c:v>2.5035699999999999E-4</c:v>
                </c:pt>
                <c:pt idx="564" formatCode="General">
                  <c:v>2.5121200000000001E-4</c:v>
                </c:pt>
                <c:pt idx="565" formatCode="General">
                  <c:v>2.6366600000000002E-4</c:v>
                </c:pt>
                <c:pt idx="566" formatCode="General">
                  <c:v>2.82749E-4</c:v>
                </c:pt>
                <c:pt idx="567" formatCode="General">
                  <c:v>2.8615200000000002E-4</c:v>
                </c:pt>
                <c:pt idx="568" formatCode="General">
                  <c:v>2.9765500000000002E-4</c:v>
                </c:pt>
                <c:pt idx="569" formatCode="General">
                  <c:v>3.0557700000000002E-4</c:v>
                </c:pt>
                <c:pt idx="570" formatCode="General">
                  <c:v>3.2928200000000002E-4</c:v>
                </c:pt>
                <c:pt idx="571" formatCode="General">
                  <c:v>3.41365E-4</c:v>
                </c:pt>
                <c:pt idx="572" formatCode="General">
                  <c:v>3.4946899999999998E-4</c:v>
                </c:pt>
                <c:pt idx="573" formatCode="General">
                  <c:v>3.7257499999999999E-4</c:v>
                </c:pt>
                <c:pt idx="574" formatCode="General">
                  <c:v>3.8948299999999998E-4</c:v>
                </c:pt>
                <c:pt idx="575" formatCode="General">
                  <c:v>3.9797900000000002E-4</c:v>
                </c:pt>
                <c:pt idx="576" formatCode="General">
                  <c:v>4.17589E-4</c:v>
                </c:pt>
                <c:pt idx="577" formatCode="General">
                  <c:v>4.3321100000000002E-4</c:v>
                </c:pt>
                <c:pt idx="578" formatCode="General">
                  <c:v>4.60147E-4</c:v>
                </c:pt>
                <c:pt idx="579" formatCode="General">
                  <c:v>4.7426499999999997E-4</c:v>
                </c:pt>
                <c:pt idx="580" formatCode="General">
                  <c:v>5.0123599999999996E-4</c:v>
                </c:pt>
                <c:pt idx="581" formatCode="General">
                  <c:v>5.1794500000000002E-4</c:v>
                </c:pt>
                <c:pt idx="582" formatCode="General">
                  <c:v>5.4193000000000004E-4</c:v>
                </c:pt>
                <c:pt idx="583" formatCode="General">
                  <c:v>5.74691E-4</c:v>
                </c:pt>
                <c:pt idx="584" formatCode="General">
                  <c:v>5.9213099999999997E-4</c:v>
                </c:pt>
                <c:pt idx="585" formatCode="General">
                  <c:v>6.1985299999999996E-4</c:v>
                </c:pt>
                <c:pt idx="586" formatCode="General">
                  <c:v>6.5238999999999998E-4</c:v>
                </c:pt>
                <c:pt idx="587" formatCode="General">
                  <c:v>6.7701899999999995E-4</c:v>
                </c:pt>
                <c:pt idx="588" formatCode="General">
                  <c:v>7.0831799999999999E-4</c:v>
                </c:pt>
                <c:pt idx="589" formatCode="General">
                  <c:v>7.5188200000000005E-4</c:v>
                </c:pt>
                <c:pt idx="590" formatCode="General">
                  <c:v>7.8023700000000003E-4</c:v>
                </c:pt>
                <c:pt idx="591" formatCode="General">
                  <c:v>8.1492800000000003E-4</c:v>
                </c:pt>
                <c:pt idx="592" formatCode="General">
                  <c:v>8.5427500000000004E-4</c:v>
                </c:pt>
                <c:pt idx="593" formatCode="General">
                  <c:v>9.0250300000000003E-4</c:v>
                </c:pt>
                <c:pt idx="594" formatCode="General">
                  <c:v>9.4310100000000001E-4</c:v>
                </c:pt>
                <c:pt idx="595" formatCode="General">
                  <c:v>9.8888899999999996E-4</c:v>
                </c:pt>
                <c:pt idx="596" formatCode="General">
                  <c:v>1.04736E-3</c:v>
                </c:pt>
                <c:pt idx="597" formatCode="General">
                  <c:v>1.0832800000000001E-3</c:v>
                </c:pt>
                <c:pt idx="598" formatCode="General">
                  <c:v>1.14317E-3</c:v>
                </c:pt>
                <c:pt idx="599" formatCode="General">
                  <c:v>1.19871E-3</c:v>
                </c:pt>
                <c:pt idx="600" formatCode="General">
                  <c:v>1.2618499999999999E-3</c:v>
                </c:pt>
                <c:pt idx="601" formatCode="General">
                  <c:v>1.32091E-3</c:v>
                </c:pt>
                <c:pt idx="602" formatCode="General">
                  <c:v>1.39886E-3</c:v>
                </c:pt>
                <c:pt idx="603" formatCode="General">
                  <c:v>1.4609899999999999E-3</c:v>
                </c:pt>
                <c:pt idx="604" formatCode="General">
                  <c:v>1.5420900000000001E-3</c:v>
                </c:pt>
                <c:pt idx="605" formatCode="General">
                  <c:v>1.6132799999999999E-3</c:v>
                </c:pt>
                <c:pt idx="606" formatCode="General">
                  <c:v>1.7114599999999999E-3</c:v>
                </c:pt>
                <c:pt idx="607" formatCode="General">
                  <c:v>1.79934E-3</c:v>
                </c:pt>
                <c:pt idx="608" formatCode="General">
                  <c:v>1.8956699999999999E-3</c:v>
                </c:pt>
                <c:pt idx="609" formatCode="General">
                  <c:v>1.99175E-3</c:v>
                </c:pt>
                <c:pt idx="610" formatCode="General">
                  <c:v>2.09289E-3</c:v>
                </c:pt>
                <c:pt idx="611" formatCode="General">
                  <c:v>2.2058500000000001E-3</c:v>
                </c:pt>
                <c:pt idx="612" formatCode="General">
                  <c:v>2.3326200000000001E-3</c:v>
                </c:pt>
                <c:pt idx="613" formatCode="General">
                  <c:v>2.45787E-3</c:v>
                </c:pt>
                <c:pt idx="614" formatCode="General">
                  <c:v>2.6089400000000001E-3</c:v>
                </c:pt>
                <c:pt idx="615" formatCode="General">
                  <c:v>2.7404899999999999E-3</c:v>
                </c:pt>
                <c:pt idx="616" formatCode="General">
                  <c:v>2.9027100000000002E-3</c:v>
                </c:pt>
                <c:pt idx="617" formatCode="General">
                  <c:v>3.0465499999999999E-3</c:v>
                </c:pt>
                <c:pt idx="618" formatCode="General">
                  <c:v>3.2256799999999999E-3</c:v>
                </c:pt>
                <c:pt idx="619" formatCode="General">
                  <c:v>3.4150199999999999E-3</c:v>
                </c:pt>
                <c:pt idx="620" formatCode="General">
                  <c:v>3.6131900000000001E-3</c:v>
                </c:pt>
                <c:pt idx="621" formatCode="General">
                  <c:v>3.81176E-3</c:v>
                </c:pt>
                <c:pt idx="622" formatCode="General">
                  <c:v>4.0320599999999996E-3</c:v>
                </c:pt>
                <c:pt idx="623" formatCode="General">
                  <c:v>4.2714299999999997E-3</c:v>
                </c:pt>
                <c:pt idx="624" formatCode="General">
                  <c:v>4.50681E-3</c:v>
                </c:pt>
                <c:pt idx="625" formatCode="General">
                  <c:v>4.7708799999999999E-3</c:v>
                </c:pt>
                <c:pt idx="626" formatCode="General">
                  <c:v>5.0648400000000001E-3</c:v>
                </c:pt>
                <c:pt idx="627" formatCode="General">
                  <c:v>5.3442100000000003E-3</c:v>
                </c:pt>
                <c:pt idx="628" formatCode="General">
                  <c:v>5.6698800000000004E-3</c:v>
                </c:pt>
                <c:pt idx="629" formatCode="General">
                  <c:v>6.0093100000000003E-3</c:v>
                </c:pt>
                <c:pt idx="630" formatCode="General">
                  <c:v>6.3775699999999999E-3</c:v>
                </c:pt>
                <c:pt idx="631" formatCode="General">
                  <c:v>6.7464200000000004E-3</c:v>
                </c:pt>
                <c:pt idx="632" formatCode="General">
                  <c:v>7.12563E-3</c:v>
                </c:pt>
                <c:pt idx="633" formatCode="General">
                  <c:v>7.53618E-3</c:v>
                </c:pt>
                <c:pt idx="634" formatCode="General">
                  <c:v>7.96089E-3</c:v>
                </c:pt>
                <c:pt idx="635" formatCode="General">
                  <c:v>8.4006500000000008E-3</c:v>
                </c:pt>
                <c:pt idx="636" formatCode="General">
                  <c:v>8.9058999999999996E-3</c:v>
                </c:pt>
                <c:pt idx="637" formatCode="General">
                  <c:v>9.4258599999999994E-3</c:v>
                </c:pt>
                <c:pt idx="638" formatCode="General">
                  <c:v>1.0049199999999999E-2</c:v>
                </c:pt>
                <c:pt idx="639" formatCode="General">
                  <c:v>1.0647500000000001E-2</c:v>
                </c:pt>
                <c:pt idx="640" formatCode="General">
                  <c:v>1.12763E-2</c:v>
                </c:pt>
                <c:pt idx="641" formatCode="General">
                  <c:v>1.19208E-2</c:v>
                </c:pt>
                <c:pt idx="642" formatCode="General">
                  <c:v>1.26649E-2</c:v>
                </c:pt>
                <c:pt idx="643" formatCode="General">
                  <c:v>1.33472E-2</c:v>
                </c:pt>
                <c:pt idx="644" formatCode="General">
                  <c:v>1.41409E-2</c:v>
                </c:pt>
                <c:pt idx="645" formatCode="General">
                  <c:v>1.4896100000000001E-2</c:v>
                </c:pt>
                <c:pt idx="646" formatCode="General">
                  <c:v>1.5849100000000001E-2</c:v>
                </c:pt>
                <c:pt idx="647" formatCode="General">
                  <c:v>1.5875E-2</c:v>
                </c:pt>
                <c:pt idx="648" formatCode="General">
                  <c:v>1.5141999999999999E-2</c:v>
                </c:pt>
                <c:pt idx="649" formatCode="General">
                  <c:v>1.30559E-2</c:v>
                </c:pt>
                <c:pt idx="650" formatCode="General">
                  <c:v>1.00029E-2</c:v>
                </c:pt>
                <c:pt idx="651" formatCode="General">
                  <c:v>7.84201E-3</c:v>
                </c:pt>
                <c:pt idx="652" formatCode="General">
                  <c:v>6.7430600000000004E-3</c:v>
                </c:pt>
                <c:pt idx="653" formatCode="General">
                  <c:v>6.1796400000000001E-3</c:v>
                </c:pt>
                <c:pt idx="654" formatCode="General">
                  <c:v>6.1327500000000002E-3</c:v>
                </c:pt>
                <c:pt idx="655" formatCode="General">
                  <c:v>6.0452400000000003E-3</c:v>
                </c:pt>
                <c:pt idx="656" formatCode="General">
                  <c:v>6.3678299999999997E-3</c:v>
                </c:pt>
                <c:pt idx="657" formatCode="General">
                  <c:v>6.6196400000000004E-3</c:v>
                </c:pt>
                <c:pt idx="658" formatCode="General">
                  <c:v>7.0514999999999996E-3</c:v>
                </c:pt>
                <c:pt idx="659" formatCode="General">
                  <c:v>7.5437200000000003E-3</c:v>
                </c:pt>
                <c:pt idx="660" formatCode="General">
                  <c:v>8.0688500000000007E-3</c:v>
                </c:pt>
                <c:pt idx="661" formatCode="General">
                  <c:v>8.6142700000000003E-3</c:v>
                </c:pt>
                <c:pt idx="662" formatCode="General">
                  <c:v>9.2060400000000004E-3</c:v>
                </c:pt>
                <c:pt idx="663" formatCode="General">
                  <c:v>9.7090600000000003E-3</c:v>
                </c:pt>
                <c:pt idx="664" formatCode="General">
                  <c:v>1.04484E-2</c:v>
                </c:pt>
                <c:pt idx="665" formatCode="General">
                  <c:v>1.11304E-2</c:v>
                </c:pt>
                <c:pt idx="666" formatCode="General">
                  <c:v>1.19001E-2</c:v>
                </c:pt>
                <c:pt idx="667" formatCode="General">
                  <c:v>1.26978E-2</c:v>
                </c:pt>
                <c:pt idx="668" formatCode="General">
                  <c:v>1.3449600000000001E-2</c:v>
                </c:pt>
                <c:pt idx="669" formatCode="General">
                  <c:v>1.4349499999999999E-2</c:v>
                </c:pt>
                <c:pt idx="670" formatCode="General">
                  <c:v>1.52716E-2</c:v>
                </c:pt>
                <c:pt idx="671" formatCode="General">
                  <c:v>1.61315E-2</c:v>
                </c:pt>
                <c:pt idx="672" formatCode="General">
                  <c:v>1.7156000000000001E-2</c:v>
                </c:pt>
                <c:pt idx="673" formatCode="General">
                  <c:v>1.8169999999999999E-2</c:v>
                </c:pt>
                <c:pt idx="674" formatCode="General">
                  <c:v>1.9230299999999999E-2</c:v>
                </c:pt>
                <c:pt idx="675" formatCode="General">
                  <c:v>2.02682E-2</c:v>
                </c:pt>
                <c:pt idx="676" formatCode="General">
                  <c:v>2.1351499999999999E-2</c:v>
                </c:pt>
                <c:pt idx="677" formatCode="General">
                  <c:v>2.24852E-2</c:v>
                </c:pt>
                <c:pt idx="678" formatCode="General">
                  <c:v>2.3673400000000001E-2</c:v>
                </c:pt>
                <c:pt idx="679" formatCode="General">
                  <c:v>2.4806499999999999E-2</c:v>
                </c:pt>
                <c:pt idx="680" formatCode="General">
                  <c:v>2.6057500000000001E-2</c:v>
                </c:pt>
                <c:pt idx="681" formatCode="General">
                  <c:v>2.7382199999999999E-2</c:v>
                </c:pt>
                <c:pt idx="682" formatCode="General">
                  <c:v>2.8705899999999999E-2</c:v>
                </c:pt>
                <c:pt idx="683" formatCode="General">
                  <c:v>3.0020399999999999E-2</c:v>
                </c:pt>
                <c:pt idx="684" formatCode="General">
                  <c:v>3.1381300000000001E-2</c:v>
                </c:pt>
                <c:pt idx="685" formatCode="General">
                  <c:v>3.2775800000000001E-2</c:v>
                </c:pt>
                <c:pt idx="686" formatCode="General">
                  <c:v>3.4029400000000001E-2</c:v>
                </c:pt>
                <c:pt idx="687" formatCode="General">
                  <c:v>3.5489600000000003E-2</c:v>
                </c:pt>
                <c:pt idx="688" formatCode="General">
                  <c:v>3.6951499999999998E-2</c:v>
                </c:pt>
                <c:pt idx="689" formatCode="General">
                  <c:v>3.8463900000000002E-2</c:v>
                </c:pt>
                <c:pt idx="690" formatCode="General">
                  <c:v>3.9898799999999998E-2</c:v>
                </c:pt>
                <c:pt idx="691" formatCode="General">
                  <c:v>4.1451200000000001E-2</c:v>
                </c:pt>
                <c:pt idx="692" formatCode="General">
                  <c:v>4.2961600000000003E-2</c:v>
                </c:pt>
                <c:pt idx="693" formatCode="General">
                  <c:v>4.43997E-2</c:v>
                </c:pt>
                <c:pt idx="694" formatCode="General">
                  <c:v>4.61255E-2</c:v>
                </c:pt>
                <c:pt idx="695" formatCode="General">
                  <c:v>4.7699699999999998E-2</c:v>
                </c:pt>
                <c:pt idx="696" formatCode="General">
                  <c:v>4.9331399999999997E-2</c:v>
                </c:pt>
                <c:pt idx="697" formatCode="General">
                  <c:v>5.1010100000000003E-2</c:v>
                </c:pt>
                <c:pt idx="698" formatCode="General">
                  <c:v>5.2572000000000001E-2</c:v>
                </c:pt>
                <c:pt idx="699" formatCode="General">
                  <c:v>5.4323999999999997E-2</c:v>
                </c:pt>
                <c:pt idx="700" formatCode="General">
                  <c:v>5.6000000000000001E-2</c:v>
                </c:pt>
                <c:pt idx="701" formatCode="General">
                  <c:v>5.7585600000000001E-2</c:v>
                </c:pt>
                <c:pt idx="702" formatCode="General">
                  <c:v>5.9397600000000002E-2</c:v>
                </c:pt>
                <c:pt idx="703" formatCode="General">
                  <c:v>6.1223399999999997E-2</c:v>
                </c:pt>
                <c:pt idx="704" formatCode="General">
                  <c:v>6.2984100000000001E-2</c:v>
                </c:pt>
                <c:pt idx="705" formatCode="General">
                  <c:v>6.4671999999999993E-2</c:v>
                </c:pt>
                <c:pt idx="706" formatCode="General">
                  <c:v>6.65351E-2</c:v>
                </c:pt>
                <c:pt idx="707" formatCode="General">
                  <c:v>6.8267599999999998E-2</c:v>
                </c:pt>
                <c:pt idx="708" formatCode="General">
                  <c:v>7.0000300000000001E-2</c:v>
                </c:pt>
                <c:pt idx="709" formatCode="General">
                  <c:v>7.1926699999999996E-2</c:v>
                </c:pt>
                <c:pt idx="710" formatCode="General">
                  <c:v>7.3799500000000004E-2</c:v>
                </c:pt>
                <c:pt idx="711" formatCode="General">
                  <c:v>7.5586100000000003E-2</c:v>
                </c:pt>
                <c:pt idx="712" formatCode="General">
                  <c:v>7.7432600000000004E-2</c:v>
                </c:pt>
                <c:pt idx="713" formatCode="General">
                  <c:v>7.9332899999999998E-2</c:v>
                </c:pt>
                <c:pt idx="714" formatCode="General">
                  <c:v>8.1252500000000005E-2</c:v>
                </c:pt>
                <c:pt idx="715" formatCode="General">
                  <c:v>8.3146700000000004E-2</c:v>
                </c:pt>
                <c:pt idx="716" formatCode="General">
                  <c:v>8.5175500000000001E-2</c:v>
                </c:pt>
                <c:pt idx="717" formatCode="General">
                  <c:v>8.7082000000000007E-2</c:v>
                </c:pt>
                <c:pt idx="718" formatCode="General">
                  <c:v>8.8962399999999997E-2</c:v>
                </c:pt>
                <c:pt idx="719" formatCode="General">
                  <c:v>9.0979500000000005E-2</c:v>
                </c:pt>
                <c:pt idx="720" formatCode="General">
                  <c:v>9.2863500000000002E-2</c:v>
                </c:pt>
                <c:pt idx="721" formatCode="General">
                  <c:v>9.4841900000000007E-2</c:v>
                </c:pt>
                <c:pt idx="722" formatCode="General">
                  <c:v>9.6837199999999998E-2</c:v>
                </c:pt>
                <c:pt idx="723" formatCode="General">
                  <c:v>9.8841799999999994E-2</c:v>
                </c:pt>
                <c:pt idx="724" formatCode="General">
                  <c:v>0.10069599999999999</c:v>
                </c:pt>
                <c:pt idx="725" formatCode="General">
                  <c:v>0.10274899999999999</c:v>
                </c:pt>
                <c:pt idx="726" formatCode="General">
                  <c:v>0.104683</c:v>
                </c:pt>
                <c:pt idx="727" formatCode="General">
                  <c:v>0.10666</c:v>
                </c:pt>
                <c:pt idx="728" formatCode="General">
                  <c:v>0.108544</c:v>
                </c:pt>
                <c:pt idx="729" formatCode="General">
                  <c:v>0.11064400000000001</c:v>
                </c:pt>
                <c:pt idx="730" formatCode="General">
                  <c:v>0.112577</c:v>
                </c:pt>
                <c:pt idx="731" formatCode="General">
                  <c:v>0.114424</c:v>
                </c:pt>
                <c:pt idx="732" formatCode="General">
                  <c:v>0.116642</c:v>
                </c:pt>
                <c:pt idx="733" formatCode="General">
                  <c:v>0.11862</c:v>
                </c:pt>
                <c:pt idx="734" formatCode="General">
                  <c:v>0.120654</c:v>
                </c:pt>
                <c:pt idx="735" formatCode="General">
                  <c:v>0.122596</c:v>
                </c:pt>
                <c:pt idx="736" formatCode="General">
                  <c:v>0.124692</c:v>
                </c:pt>
                <c:pt idx="737" formatCode="General">
                  <c:v>0.12681000000000001</c:v>
                </c:pt>
                <c:pt idx="738" formatCode="General">
                  <c:v>0.12881600000000001</c:v>
                </c:pt>
                <c:pt idx="739" formatCode="General">
                  <c:v>0.13087299999999999</c:v>
                </c:pt>
                <c:pt idx="740" formatCode="General">
                  <c:v>0.132878</c:v>
                </c:pt>
                <c:pt idx="741" formatCode="General">
                  <c:v>0.13489499999999999</c:v>
                </c:pt>
                <c:pt idx="742" formatCode="General">
                  <c:v>0.13694100000000001</c:v>
                </c:pt>
                <c:pt idx="743" formatCode="General">
                  <c:v>0.138984</c:v>
                </c:pt>
                <c:pt idx="744" formatCode="General">
                  <c:v>0.140877</c:v>
                </c:pt>
                <c:pt idx="745" formatCode="General">
                  <c:v>0.143234</c:v>
                </c:pt>
                <c:pt idx="746" formatCode="General">
                  <c:v>0.14526600000000001</c:v>
                </c:pt>
                <c:pt idx="747" formatCode="General">
                  <c:v>0.14738100000000001</c:v>
                </c:pt>
                <c:pt idx="748" formatCode="General">
                  <c:v>0.14940700000000001</c:v>
                </c:pt>
                <c:pt idx="749" formatCode="General">
                  <c:v>0.151724</c:v>
                </c:pt>
                <c:pt idx="750" formatCode="General">
                  <c:v>0.153666</c:v>
                </c:pt>
                <c:pt idx="751" formatCode="General">
                  <c:v>0.15574499999999999</c:v>
                </c:pt>
                <c:pt idx="752" formatCode="General">
                  <c:v>0.157912</c:v>
                </c:pt>
                <c:pt idx="753" formatCode="General">
                  <c:v>0.159803</c:v>
                </c:pt>
                <c:pt idx="754" formatCode="General">
                  <c:v>0.161907</c:v>
                </c:pt>
                <c:pt idx="755" formatCode="General">
                  <c:v>0.16398499999999999</c:v>
                </c:pt>
                <c:pt idx="756" formatCode="General">
                  <c:v>0.165967</c:v>
                </c:pt>
                <c:pt idx="757" formatCode="General">
                  <c:v>0.168069</c:v>
                </c:pt>
                <c:pt idx="758" formatCode="General">
                  <c:v>0.16994000000000001</c:v>
                </c:pt>
                <c:pt idx="759" formatCode="General">
                  <c:v>0.172123</c:v>
                </c:pt>
                <c:pt idx="760" formatCode="General">
                  <c:v>0.174239</c:v>
                </c:pt>
                <c:pt idx="761" formatCode="General">
                  <c:v>0.17616000000000001</c:v>
                </c:pt>
                <c:pt idx="762" formatCode="General">
                  <c:v>0.17801600000000001</c:v>
                </c:pt>
                <c:pt idx="763" formatCode="General">
                  <c:v>0.18004700000000001</c:v>
                </c:pt>
                <c:pt idx="764" formatCode="General">
                  <c:v>0.18219299999999999</c:v>
                </c:pt>
                <c:pt idx="765" formatCode="General">
                  <c:v>0.184117</c:v>
                </c:pt>
                <c:pt idx="766" formatCode="General">
                  <c:v>0.18601999999999999</c:v>
                </c:pt>
                <c:pt idx="767" formatCode="General">
                  <c:v>0.18775700000000001</c:v>
                </c:pt>
                <c:pt idx="768" formatCode="General">
                  <c:v>0.18970000000000001</c:v>
                </c:pt>
                <c:pt idx="769" formatCode="General">
                  <c:v>0.19142600000000001</c:v>
                </c:pt>
                <c:pt idx="770" formatCode="General">
                  <c:v>0.19325500000000001</c:v>
                </c:pt>
                <c:pt idx="771" formatCode="General">
                  <c:v>0.19506000000000001</c:v>
                </c:pt>
                <c:pt idx="772" formatCode="General">
                  <c:v>0.19670499999999999</c:v>
                </c:pt>
                <c:pt idx="773" formatCode="General">
                  <c:v>0.198522</c:v>
                </c:pt>
                <c:pt idx="774" formatCode="General">
                  <c:v>0.200043</c:v>
                </c:pt>
                <c:pt idx="775" formatCode="General">
                  <c:v>0.20161899999999999</c:v>
                </c:pt>
                <c:pt idx="776" formatCode="General">
                  <c:v>0.20330000000000001</c:v>
                </c:pt>
                <c:pt idx="777" formatCode="General">
                  <c:v>0.20494999999999999</c:v>
                </c:pt>
                <c:pt idx="778" formatCode="General">
                  <c:v>0.20630699999999999</c:v>
                </c:pt>
                <c:pt idx="779" formatCode="General">
                  <c:v>0.20788499999999999</c:v>
                </c:pt>
                <c:pt idx="780" formatCode="General">
                  <c:v>0.209394</c:v>
                </c:pt>
                <c:pt idx="781" formatCode="General">
                  <c:v>0.21087800000000001</c:v>
                </c:pt>
                <c:pt idx="782" formatCode="General">
                  <c:v>0.21232599999999999</c:v>
                </c:pt>
                <c:pt idx="783" formatCode="General">
                  <c:v>0.21379300000000001</c:v>
                </c:pt>
                <c:pt idx="784" formatCode="General">
                  <c:v>0.21513699999999999</c:v>
                </c:pt>
                <c:pt idx="785" formatCode="General">
                  <c:v>0.21640699999999999</c:v>
                </c:pt>
                <c:pt idx="786" formatCode="General">
                  <c:v>0.21781300000000001</c:v>
                </c:pt>
                <c:pt idx="787" formatCode="General">
                  <c:v>0.21915000000000001</c:v>
                </c:pt>
                <c:pt idx="788" formatCode="General">
                  <c:v>0.22039500000000001</c:v>
                </c:pt>
                <c:pt idx="789" formatCode="General">
                  <c:v>0.221695</c:v>
                </c:pt>
                <c:pt idx="790" formatCode="General">
                  <c:v>0.22296199999999999</c:v>
                </c:pt>
                <c:pt idx="791" formatCode="General">
                  <c:v>0.22440399999999999</c:v>
                </c:pt>
                <c:pt idx="792" formatCode="General">
                  <c:v>0.22562699999999999</c:v>
                </c:pt>
                <c:pt idx="793" formatCode="General">
                  <c:v>0.22687199999999999</c:v>
                </c:pt>
                <c:pt idx="794" formatCode="General">
                  <c:v>0.22816700000000001</c:v>
                </c:pt>
                <c:pt idx="795" formatCode="General">
                  <c:v>0.229383</c:v>
                </c:pt>
                <c:pt idx="796" formatCode="General">
                  <c:v>0.23064399999999999</c:v>
                </c:pt>
                <c:pt idx="797" formatCode="General">
                  <c:v>0.23202600000000001</c:v>
                </c:pt>
                <c:pt idx="798" formatCode="General">
                  <c:v>0.23327500000000001</c:v>
                </c:pt>
                <c:pt idx="799" formatCode="General">
                  <c:v>0.23456299999999999</c:v>
                </c:pt>
                <c:pt idx="800" formatCode="General">
                  <c:v>0.23580799999999999</c:v>
                </c:pt>
                <c:pt idx="801" formatCode="General">
                  <c:v>0.23696900000000001</c:v>
                </c:pt>
                <c:pt idx="802" formatCode="General">
                  <c:v>0.238261</c:v>
                </c:pt>
                <c:pt idx="803" formatCode="General">
                  <c:v>0.239366</c:v>
                </c:pt>
                <c:pt idx="804" formatCode="General">
                  <c:v>0.24066799999999999</c:v>
                </c:pt>
                <c:pt idx="805" formatCode="General">
                  <c:v>0.24202099999999999</c:v>
                </c:pt>
                <c:pt idx="806" formatCode="General">
                  <c:v>0.243231</c:v>
                </c:pt>
                <c:pt idx="807" formatCode="General">
                  <c:v>0.24440400000000001</c:v>
                </c:pt>
                <c:pt idx="808" formatCode="General">
                  <c:v>0.24565699999999999</c:v>
                </c:pt>
                <c:pt idx="809" formatCode="General">
                  <c:v>0.24693100000000001</c:v>
                </c:pt>
                <c:pt idx="810" formatCode="General">
                  <c:v>0.2482</c:v>
                </c:pt>
                <c:pt idx="811" formatCode="General">
                  <c:v>0.24946199999999999</c:v>
                </c:pt>
                <c:pt idx="812" formatCode="General">
                  <c:v>0.25071900000000003</c:v>
                </c:pt>
                <c:pt idx="813" formatCode="General">
                  <c:v>0.251942</c:v>
                </c:pt>
                <c:pt idx="814" formatCode="General">
                  <c:v>0.25320999999999999</c:v>
                </c:pt>
                <c:pt idx="815" formatCode="General">
                  <c:v>0.25445800000000002</c:v>
                </c:pt>
                <c:pt idx="816" formatCode="General">
                  <c:v>0.25576100000000002</c:v>
                </c:pt>
                <c:pt idx="817" formatCode="General">
                  <c:v>0.257137</c:v>
                </c:pt>
                <c:pt idx="818" formatCode="General">
                  <c:v>0.25830399999999998</c:v>
                </c:pt>
                <c:pt idx="819" formatCode="General">
                  <c:v>0.25962000000000002</c:v>
                </c:pt>
                <c:pt idx="820" formatCode="General">
                  <c:v>0.26092300000000002</c:v>
                </c:pt>
                <c:pt idx="821" formatCode="General">
                  <c:v>0.26206699999999999</c:v>
                </c:pt>
                <c:pt idx="822" formatCode="General">
                  <c:v>0.26341999999999999</c:v>
                </c:pt>
                <c:pt idx="823" formatCode="General">
                  <c:v>0.26462599999999997</c:v>
                </c:pt>
                <c:pt idx="824" formatCode="General">
                  <c:v>0.26588400000000001</c:v>
                </c:pt>
                <c:pt idx="825" formatCode="General">
                  <c:v>0.26705899999999999</c:v>
                </c:pt>
                <c:pt idx="826" formatCode="General">
                  <c:v>0.26831700000000003</c:v>
                </c:pt>
                <c:pt idx="827" formatCode="General">
                  <c:v>0.26963700000000002</c:v>
                </c:pt>
                <c:pt idx="828" formatCode="General">
                  <c:v>0.27095399999999997</c:v>
                </c:pt>
                <c:pt idx="829" formatCode="General">
                  <c:v>0.27221000000000001</c:v>
                </c:pt>
                <c:pt idx="830" formatCode="General">
                  <c:v>0.27350600000000003</c:v>
                </c:pt>
                <c:pt idx="831" formatCode="General">
                  <c:v>0.27473599999999998</c:v>
                </c:pt>
                <c:pt idx="832" formatCode="General">
                  <c:v>0.27595199999999998</c:v>
                </c:pt>
                <c:pt idx="833" formatCode="General">
                  <c:v>0.27722200000000002</c:v>
                </c:pt>
                <c:pt idx="834" formatCode="General">
                  <c:v>0.27859400000000001</c:v>
                </c:pt>
                <c:pt idx="835" formatCode="General">
                  <c:v>0.27971699999999999</c:v>
                </c:pt>
                <c:pt idx="836" formatCode="General">
                  <c:v>0.28109400000000001</c:v>
                </c:pt>
                <c:pt idx="837" formatCode="General">
                  <c:v>0.28224199999999999</c:v>
                </c:pt>
                <c:pt idx="838" formatCode="General">
                  <c:v>0.28370299999999998</c:v>
                </c:pt>
                <c:pt idx="839" formatCode="General">
                  <c:v>0.28496500000000002</c:v>
                </c:pt>
                <c:pt idx="840" formatCode="General">
                  <c:v>0.28609000000000001</c:v>
                </c:pt>
                <c:pt idx="841" formatCode="General">
                  <c:v>0.28745900000000002</c:v>
                </c:pt>
                <c:pt idx="842" formatCode="General">
                  <c:v>0.28886000000000001</c:v>
                </c:pt>
                <c:pt idx="843" formatCode="General">
                  <c:v>0.29007100000000002</c:v>
                </c:pt>
                <c:pt idx="844" formatCode="General">
                  <c:v>0.29122500000000001</c:v>
                </c:pt>
                <c:pt idx="845" formatCode="General">
                  <c:v>0.29260000000000003</c:v>
                </c:pt>
                <c:pt idx="846" formatCode="General">
                  <c:v>0.29385</c:v>
                </c:pt>
                <c:pt idx="847" formatCode="General">
                  <c:v>0.29515000000000002</c:v>
                </c:pt>
                <c:pt idx="848" formatCode="General">
                  <c:v>0.29652600000000001</c:v>
                </c:pt>
                <c:pt idx="849" formatCode="General">
                  <c:v>0.29783100000000001</c:v>
                </c:pt>
                <c:pt idx="850" formatCode="General">
                  <c:v>0.29915599999999998</c:v>
                </c:pt>
                <c:pt idx="851" formatCode="General">
                  <c:v>0.30038900000000002</c:v>
                </c:pt>
                <c:pt idx="852" formatCode="General">
                  <c:v>0.30176399999999998</c:v>
                </c:pt>
                <c:pt idx="853" formatCode="General">
                  <c:v>0.30325000000000002</c:v>
                </c:pt>
                <c:pt idx="854" formatCode="General">
                  <c:v>0.304367</c:v>
                </c:pt>
                <c:pt idx="855" formatCode="General">
                  <c:v>0.30563600000000002</c:v>
                </c:pt>
                <c:pt idx="856" formatCode="General">
                  <c:v>0.306954</c:v>
                </c:pt>
                <c:pt idx="857" formatCode="General">
                  <c:v>0.308257</c:v>
                </c:pt>
                <c:pt idx="858" formatCode="General">
                  <c:v>0.30959500000000001</c:v>
                </c:pt>
                <c:pt idx="859" formatCode="General">
                  <c:v>0.31081199999999998</c:v>
                </c:pt>
                <c:pt idx="860" formatCode="General">
                  <c:v>0.31218400000000002</c:v>
                </c:pt>
                <c:pt idx="861" formatCode="General">
                  <c:v>0.31348599999999999</c:v>
                </c:pt>
                <c:pt idx="862" formatCode="General">
                  <c:v>0.314969</c:v>
                </c:pt>
                <c:pt idx="863" formatCode="General">
                  <c:v>0.31620599999999999</c:v>
                </c:pt>
                <c:pt idx="864" formatCode="General">
                  <c:v>0.31755699999999998</c:v>
                </c:pt>
                <c:pt idx="865" formatCode="General">
                  <c:v>0.31887900000000002</c:v>
                </c:pt>
                <c:pt idx="866" formatCode="General">
                  <c:v>0.32000099999999998</c:v>
                </c:pt>
                <c:pt idx="867" formatCode="General">
                  <c:v>0.32147700000000001</c:v>
                </c:pt>
                <c:pt idx="868" formatCode="General">
                  <c:v>0.32279799999999997</c:v>
                </c:pt>
                <c:pt idx="869" formatCode="General">
                  <c:v>0.32416899999999998</c:v>
                </c:pt>
                <c:pt idx="870" formatCode="General">
                  <c:v>0.32560699999999998</c:v>
                </c:pt>
                <c:pt idx="871" formatCode="General">
                  <c:v>0.32695200000000002</c:v>
                </c:pt>
                <c:pt idx="872" formatCode="General">
                  <c:v>0.328374</c:v>
                </c:pt>
                <c:pt idx="873" formatCode="General">
                  <c:v>0.32971600000000001</c:v>
                </c:pt>
                <c:pt idx="874" formatCode="General">
                  <c:v>0.33093600000000001</c:v>
                </c:pt>
                <c:pt idx="875" formatCode="General">
                  <c:v>0.332428</c:v>
                </c:pt>
                <c:pt idx="876" formatCode="General">
                  <c:v>0.33381300000000003</c:v>
                </c:pt>
                <c:pt idx="877" formatCode="General">
                  <c:v>0.335175</c:v>
                </c:pt>
                <c:pt idx="878" formatCode="General">
                  <c:v>0.33647899999999997</c:v>
                </c:pt>
                <c:pt idx="879" formatCode="General">
                  <c:v>0.33788099999999999</c:v>
                </c:pt>
                <c:pt idx="880" formatCode="General">
                  <c:v>0.33927800000000002</c:v>
                </c:pt>
                <c:pt idx="881" formatCode="General">
                  <c:v>0.34060400000000002</c:v>
                </c:pt>
                <c:pt idx="882" formatCode="General">
                  <c:v>0.342088</c:v>
                </c:pt>
                <c:pt idx="883" formatCode="General">
                  <c:v>0.34338600000000002</c:v>
                </c:pt>
                <c:pt idx="884" formatCode="General">
                  <c:v>0.34478599999999998</c:v>
                </c:pt>
                <c:pt idx="885" formatCode="General">
                  <c:v>0.34610299999999999</c:v>
                </c:pt>
                <c:pt idx="886" formatCode="General">
                  <c:v>0.34768500000000002</c:v>
                </c:pt>
                <c:pt idx="887" formatCode="General">
                  <c:v>0.34909099999999998</c:v>
                </c:pt>
                <c:pt idx="888" formatCode="General">
                  <c:v>0.35037699999999999</c:v>
                </c:pt>
                <c:pt idx="889" formatCode="General">
                  <c:v>0.351632</c:v>
                </c:pt>
                <c:pt idx="890" formatCode="General">
                  <c:v>0.35304999999999997</c:v>
                </c:pt>
                <c:pt idx="891" formatCode="General">
                  <c:v>0.35440300000000002</c:v>
                </c:pt>
                <c:pt idx="892" formatCode="General">
                  <c:v>0.35574800000000001</c:v>
                </c:pt>
                <c:pt idx="893" formatCode="General">
                  <c:v>0.35719200000000001</c:v>
                </c:pt>
                <c:pt idx="894" formatCode="General">
                  <c:v>0.35869800000000002</c:v>
                </c:pt>
                <c:pt idx="895" formatCode="General">
                  <c:v>0.36014299999999999</c:v>
                </c:pt>
                <c:pt idx="896" formatCode="General">
                  <c:v>0.36149799999999999</c:v>
                </c:pt>
                <c:pt idx="897" formatCode="General">
                  <c:v>0.36276999999999998</c:v>
                </c:pt>
                <c:pt idx="898" formatCode="General">
                  <c:v>0.36427599999999999</c:v>
                </c:pt>
                <c:pt idx="899" formatCode="General">
                  <c:v>0.36576999999999998</c:v>
                </c:pt>
                <c:pt idx="900" formatCode="General">
                  <c:v>0.36701600000000001</c:v>
                </c:pt>
                <c:pt idx="901" formatCode="General">
                  <c:v>0.36856800000000001</c:v>
                </c:pt>
                <c:pt idx="902" formatCode="General">
                  <c:v>0.36998900000000001</c:v>
                </c:pt>
                <c:pt idx="903" formatCode="General">
                  <c:v>0.37104399999999998</c:v>
                </c:pt>
                <c:pt idx="904" formatCode="General">
                  <c:v>0.37259199999999998</c:v>
                </c:pt>
                <c:pt idx="905" formatCode="General">
                  <c:v>0.37389099999999997</c:v>
                </c:pt>
                <c:pt idx="906" formatCode="General">
                  <c:v>0.37527100000000002</c:v>
                </c:pt>
                <c:pt idx="907" formatCode="General">
                  <c:v>0.376886</c:v>
                </c:pt>
                <c:pt idx="908" formatCode="General">
                  <c:v>0.37817099999999998</c:v>
                </c:pt>
                <c:pt idx="909" formatCode="General">
                  <c:v>0.37959999999999999</c:v>
                </c:pt>
                <c:pt idx="910" formatCode="General">
                  <c:v>0.38115100000000002</c:v>
                </c:pt>
                <c:pt idx="911" formatCode="General">
                  <c:v>0.38265399999999999</c:v>
                </c:pt>
                <c:pt idx="912" formatCode="General">
                  <c:v>0.38387199999999999</c:v>
                </c:pt>
                <c:pt idx="913" formatCode="General">
                  <c:v>0.38530799999999998</c:v>
                </c:pt>
                <c:pt idx="914" formatCode="General">
                  <c:v>0.38674199999999997</c:v>
                </c:pt>
                <c:pt idx="915" formatCode="General">
                  <c:v>0.38802999999999999</c:v>
                </c:pt>
                <c:pt idx="916" formatCode="General">
                  <c:v>0.38976899999999998</c:v>
                </c:pt>
                <c:pt idx="917" formatCode="General">
                  <c:v>0.391266</c:v>
                </c:pt>
                <c:pt idx="918" formatCode="General">
                  <c:v>0.39254</c:v>
                </c:pt>
                <c:pt idx="919" formatCode="General">
                  <c:v>0.39404600000000001</c:v>
                </c:pt>
                <c:pt idx="920" formatCode="General">
                  <c:v>0.39564500000000002</c:v>
                </c:pt>
                <c:pt idx="921" formatCode="General">
                  <c:v>0.39707300000000001</c:v>
                </c:pt>
                <c:pt idx="922" formatCode="General">
                  <c:v>0.39849299999999999</c:v>
                </c:pt>
                <c:pt idx="923" formatCode="General">
                  <c:v>0.39972099999999999</c:v>
                </c:pt>
                <c:pt idx="924" formatCode="General">
                  <c:v>0.40148699999999998</c:v>
                </c:pt>
                <c:pt idx="925" formatCode="General">
                  <c:v>0.40280500000000002</c:v>
                </c:pt>
                <c:pt idx="926" formatCode="General">
                  <c:v>0.40427000000000002</c:v>
                </c:pt>
                <c:pt idx="927" formatCode="General">
                  <c:v>0.40592899999999998</c:v>
                </c:pt>
                <c:pt idx="928" formatCode="General">
                  <c:v>0.407225</c:v>
                </c:pt>
                <c:pt idx="929" formatCode="General">
                  <c:v>0.40862700000000002</c:v>
                </c:pt>
                <c:pt idx="930" formatCode="General">
                  <c:v>0.410022</c:v>
                </c:pt>
                <c:pt idx="931" formatCode="General">
                  <c:v>0.41160000000000002</c:v>
                </c:pt>
                <c:pt idx="932" formatCode="General">
                  <c:v>0.41312399999999999</c:v>
                </c:pt>
                <c:pt idx="933" formatCode="General">
                  <c:v>0.41462399999999999</c:v>
                </c:pt>
                <c:pt idx="934" formatCode="General">
                  <c:v>0.41616700000000001</c:v>
                </c:pt>
                <c:pt idx="935" formatCode="General">
                  <c:v>0.41751700000000003</c:v>
                </c:pt>
                <c:pt idx="936" formatCode="General">
                  <c:v>0.41928900000000002</c:v>
                </c:pt>
                <c:pt idx="937" formatCode="General">
                  <c:v>0.420545</c:v>
                </c:pt>
                <c:pt idx="938" formatCode="General">
                  <c:v>0.42210700000000001</c:v>
                </c:pt>
                <c:pt idx="939" formatCode="General">
                  <c:v>0.42338100000000001</c:v>
                </c:pt>
                <c:pt idx="940" formatCode="General">
                  <c:v>0.42496499999999998</c:v>
                </c:pt>
                <c:pt idx="941" formatCode="General">
                  <c:v>0.42653099999999999</c:v>
                </c:pt>
                <c:pt idx="942" formatCode="General">
                  <c:v>0.42795</c:v>
                </c:pt>
                <c:pt idx="943" formatCode="General">
                  <c:v>0.42951899999999998</c:v>
                </c:pt>
                <c:pt idx="944" formatCode="General">
                  <c:v>0.43091499999999999</c:v>
                </c:pt>
                <c:pt idx="945" formatCode="General">
                  <c:v>0.43243900000000002</c:v>
                </c:pt>
                <c:pt idx="946" formatCode="General">
                  <c:v>0.43388599999999999</c:v>
                </c:pt>
                <c:pt idx="947" formatCode="General">
                  <c:v>0.435309</c:v>
                </c:pt>
                <c:pt idx="948" formatCode="General">
                  <c:v>0.43678400000000001</c:v>
                </c:pt>
                <c:pt idx="949" formatCode="General">
                  <c:v>0.43841999999999998</c:v>
                </c:pt>
                <c:pt idx="950" formatCode="General">
                  <c:v>0.43965900000000002</c:v>
                </c:pt>
                <c:pt idx="951" formatCode="General">
                  <c:v>0.44123000000000001</c:v>
                </c:pt>
                <c:pt idx="952" formatCode="General">
                  <c:v>0.443137</c:v>
                </c:pt>
                <c:pt idx="953" formatCode="General">
                  <c:v>0.44458399999999998</c:v>
                </c:pt>
                <c:pt idx="954" formatCode="General">
                  <c:v>0.44604500000000002</c:v>
                </c:pt>
                <c:pt idx="955" formatCode="General">
                  <c:v>0.44754899999999997</c:v>
                </c:pt>
                <c:pt idx="956" formatCode="General">
                  <c:v>0.44905099999999998</c:v>
                </c:pt>
                <c:pt idx="957" formatCode="General">
                  <c:v>0.45065300000000003</c:v>
                </c:pt>
                <c:pt idx="958" formatCode="General">
                  <c:v>0.45230500000000001</c:v>
                </c:pt>
                <c:pt idx="959" formatCode="General">
                  <c:v>0.45352100000000001</c:v>
                </c:pt>
                <c:pt idx="960" formatCode="General">
                  <c:v>0.45533600000000002</c:v>
                </c:pt>
                <c:pt idx="961" formatCode="General">
                  <c:v>0.45676600000000001</c:v>
                </c:pt>
                <c:pt idx="962" formatCode="General">
                  <c:v>0.45829599999999998</c:v>
                </c:pt>
                <c:pt idx="963" formatCode="General">
                  <c:v>0.45974100000000001</c:v>
                </c:pt>
                <c:pt idx="964" formatCode="General">
                  <c:v>0.46132400000000001</c:v>
                </c:pt>
                <c:pt idx="965" formatCode="General">
                  <c:v>0.46283600000000003</c:v>
                </c:pt>
                <c:pt idx="966" formatCode="General">
                  <c:v>0.46430900000000003</c:v>
                </c:pt>
                <c:pt idx="967" formatCode="General">
                  <c:v>0.466165</c:v>
                </c:pt>
                <c:pt idx="968" formatCode="General">
                  <c:v>0.46743600000000002</c:v>
                </c:pt>
                <c:pt idx="969" formatCode="General">
                  <c:v>0.46917799999999998</c:v>
                </c:pt>
                <c:pt idx="970" formatCode="General">
                  <c:v>0.47060800000000003</c:v>
                </c:pt>
                <c:pt idx="971" formatCode="General">
                  <c:v>0.47201399999999999</c:v>
                </c:pt>
                <c:pt idx="972" formatCode="General">
                  <c:v>0.47341100000000003</c:v>
                </c:pt>
                <c:pt idx="973" formatCode="General">
                  <c:v>0.47538000000000002</c:v>
                </c:pt>
                <c:pt idx="974" formatCode="General">
                  <c:v>0.47705199999999998</c:v>
                </c:pt>
                <c:pt idx="975" formatCode="General">
                  <c:v>0.478435</c:v>
                </c:pt>
                <c:pt idx="976" formatCode="General">
                  <c:v>0.47996</c:v>
                </c:pt>
                <c:pt idx="977" formatCode="General">
                  <c:v>0.48137999999999997</c:v>
                </c:pt>
                <c:pt idx="978" formatCode="General">
                  <c:v>0.48296600000000001</c:v>
                </c:pt>
                <c:pt idx="979" formatCode="General">
                  <c:v>0.48469099999999998</c:v>
                </c:pt>
                <c:pt idx="980" formatCode="General">
                  <c:v>0.48633900000000002</c:v>
                </c:pt>
                <c:pt idx="981" formatCode="General">
                  <c:v>0.48787199999999997</c:v>
                </c:pt>
                <c:pt idx="982" formatCode="General">
                  <c:v>0.48947600000000002</c:v>
                </c:pt>
                <c:pt idx="983" formatCode="General">
                  <c:v>0.49114200000000002</c:v>
                </c:pt>
                <c:pt idx="984" formatCode="General">
                  <c:v>0.49258000000000002</c:v>
                </c:pt>
                <c:pt idx="985" formatCode="General">
                  <c:v>0.49383899999999997</c:v>
                </c:pt>
                <c:pt idx="986" formatCode="General">
                  <c:v>0.49574299999999999</c:v>
                </c:pt>
                <c:pt idx="987" formatCode="General">
                  <c:v>0.49747599999999997</c:v>
                </c:pt>
                <c:pt idx="988" formatCode="General">
                  <c:v>0.49950699999999998</c:v>
                </c:pt>
                <c:pt idx="989" formatCode="General">
                  <c:v>0.50081900000000001</c:v>
                </c:pt>
                <c:pt idx="990" formatCode="General">
                  <c:v>0.50227999999999995</c:v>
                </c:pt>
                <c:pt idx="991" formatCode="General">
                  <c:v>0.503973</c:v>
                </c:pt>
                <c:pt idx="992" formatCode="General">
                  <c:v>0.50550700000000004</c:v>
                </c:pt>
                <c:pt idx="993" formatCode="General">
                  <c:v>0.50689200000000001</c:v>
                </c:pt>
                <c:pt idx="994" formatCode="General">
                  <c:v>0.50869699999999995</c:v>
                </c:pt>
                <c:pt idx="995" formatCode="General">
                  <c:v>0.51044</c:v>
                </c:pt>
                <c:pt idx="996" formatCode="General">
                  <c:v>0.51233600000000001</c:v>
                </c:pt>
                <c:pt idx="997" formatCode="General">
                  <c:v>0.51379799999999998</c:v>
                </c:pt>
                <c:pt idx="998" formatCode="General">
                  <c:v>0.51549100000000003</c:v>
                </c:pt>
                <c:pt idx="999" formatCode="General">
                  <c:v>0.51626000000000005</c:v>
                </c:pt>
                <c:pt idx="1000" formatCode="General">
                  <c:v>0.51951899999999995</c:v>
                </c:pt>
                <c:pt idx="1001" formatCode="General">
                  <c:v>0.52080000000000004</c:v>
                </c:pt>
                <c:pt idx="1002" formatCode="General">
                  <c:v>0.52395800000000003</c:v>
                </c:pt>
                <c:pt idx="1003" formatCode="General">
                  <c:v>0.52280199999999999</c:v>
                </c:pt>
                <c:pt idx="1004" formatCode="General">
                  <c:v>0.52556000000000003</c:v>
                </c:pt>
                <c:pt idx="1005" formatCode="General">
                  <c:v>0.52742100000000003</c:v>
                </c:pt>
                <c:pt idx="1006" formatCode="General">
                  <c:v>0.53069900000000003</c:v>
                </c:pt>
                <c:pt idx="1007" formatCode="General">
                  <c:v>0.53078800000000004</c:v>
                </c:pt>
                <c:pt idx="1008" formatCode="General">
                  <c:v>0.53199700000000005</c:v>
                </c:pt>
                <c:pt idx="1009" formatCode="General">
                  <c:v>0.53381400000000001</c:v>
                </c:pt>
                <c:pt idx="1010" formatCode="General">
                  <c:v>0.53554000000000002</c:v>
                </c:pt>
                <c:pt idx="1011" formatCode="General">
                  <c:v>0.53697700000000004</c:v>
                </c:pt>
                <c:pt idx="1012" formatCode="General">
                  <c:v>0.53848799999999997</c:v>
                </c:pt>
                <c:pt idx="1013" formatCode="General">
                  <c:v>0.54004799999999997</c:v>
                </c:pt>
                <c:pt idx="1014" formatCode="General">
                  <c:v>0.54147199999999995</c:v>
                </c:pt>
                <c:pt idx="1015" formatCode="General">
                  <c:v>0.54255799999999998</c:v>
                </c:pt>
                <c:pt idx="1016" formatCode="General">
                  <c:v>0.54371599999999998</c:v>
                </c:pt>
                <c:pt idx="1017" formatCode="General">
                  <c:v>0.54514399999999996</c:v>
                </c:pt>
                <c:pt idx="1018" formatCode="General">
                  <c:v>0.54718599999999995</c:v>
                </c:pt>
                <c:pt idx="1019" formatCode="General">
                  <c:v>0.54887300000000006</c:v>
                </c:pt>
                <c:pt idx="1020" formatCode="General">
                  <c:v>0.55015099999999995</c:v>
                </c:pt>
                <c:pt idx="1021" formatCode="General">
                  <c:v>0.55199900000000002</c:v>
                </c:pt>
                <c:pt idx="1022" formatCode="General">
                  <c:v>0.55348900000000001</c:v>
                </c:pt>
                <c:pt idx="1023" formatCode="General">
                  <c:v>0.55524499999999999</c:v>
                </c:pt>
                <c:pt idx="1024" formatCode="General">
                  <c:v>0.55696100000000004</c:v>
                </c:pt>
                <c:pt idx="1025" formatCode="General">
                  <c:v>0.55813299999999999</c:v>
                </c:pt>
                <c:pt idx="1026" formatCode="General">
                  <c:v>0.55959099999999995</c:v>
                </c:pt>
                <c:pt idx="1027" formatCode="General">
                  <c:v>0.56164700000000001</c:v>
                </c:pt>
                <c:pt idx="1028" formatCode="General">
                  <c:v>0.56304600000000005</c:v>
                </c:pt>
                <c:pt idx="1029" formatCode="General">
                  <c:v>0.56468300000000005</c:v>
                </c:pt>
                <c:pt idx="1030" formatCode="General">
                  <c:v>0.56619399999999998</c:v>
                </c:pt>
                <c:pt idx="1031" formatCode="General">
                  <c:v>0.56827499999999997</c:v>
                </c:pt>
                <c:pt idx="1032" formatCode="General">
                  <c:v>0.56971300000000002</c:v>
                </c:pt>
                <c:pt idx="1033" formatCode="General">
                  <c:v>0.57133</c:v>
                </c:pt>
                <c:pt idx="1034" formatCode="General">
                  <c:v>0.57286499999999996</c:v>
                </c:pt>
                <c:pt idx="1035" formatCode="General">
                  <c:v>0.57444200000000001</c:v>
                </c:pt>
                <c:pt idx="1036" formatCode="General">
                  <c:v>0.576326</c:v>
                </c:pt>
                <c:pt idx="1037" formatCode="General">
                  <c:v>0.57796400000000003</c:v>
                </c:pt>
                <c:pt idx="1038" formatCode="General">
                  <c:v>0.57969199999999999</c:v>
                </c:pt>
                <c:pt idx="1039" formatCode="General">
                  <c:v>0.58133299999999999</c:v>
                </c:pt>
                <c:pt idx="1040" formatCode="General">
                  <c:v>0.58297699999999997</c:v>
                </c:pt>
                <c:pt idx="1041" formatCode="General">
                  <c:v>0.58478399999999997</c:v>
                </c:pt>
                <c:pt idx="1042" formatCode="General">
                  <c:v>0.58650100000000005</c:v>
                </c:pt>
                <c:pt idx="1043" formatCode="General">
                  <c:v>0.58834799999999998</c:v>
                </c:pt>
                <c:pt idx="1044" formatCode="General">
                  <c:v>0.589696</c:v>
                </c:pt>
                <c:pt idx="1045" formatCode="General">
                  <c:v>0.59163100000000002</c:v>
                </c:pt>
                <c:pt idx="1046" formatCode="General">
                  <c:v>0.59334299999999995</c:v>
                </c:pt>
                <c:pt idx="1047" formatCode="General">
                  <c:v>0.59499999999999997</c:v>
                </c:pt>
                <c:pt idx="1048" formatCode="General">
                  <c:v>0.59636599999999995</c:v>
                </c:pt>
                <c:pt idx="1049" formatCode="General">
                  <c:v>0.59811499999999995</c:v>
                </c:pt>
                <c:pt idx="1050" formatCode="General">
                  <c:v>0.59970800000000002</c:v>
                </c:pt>
                <c:pt idx="1051" formatCode="General">
                  <c:v>0.60133300000000001</c:v>
                </c:pt>
                <c:pt idx="1052" formatCode="General">
                  <c:v>0.60258999999999996</c:v>
                </c:pt>
                <c:pt idx="1053" formatCode="General">
                  <c:v>0.60407999999999995</c:v>
                </c:pt>
                <c:pt idx="1054" formatCode="General">
                  <c:v>0.60557099999999997</c:v>
                </c:pt>
                <c:pt idx="1055" formatCode="General">
                  <c:v>0.60657099999999997</c:v>
                </c:pt>
                <c:pt idx="1056" formatCode="General">
                  <c:v>0.60775400000000002</c:v>
                </c:pt>
                <c:pt idx="1057" formatCode="General">
                  <c:v>0.60834600000000005</c:v>
                </c:pt>
                <c:pt idx="1058" formatCode="General">
                  <c:v>0.60934900000000003</c:v>
                </c:pt>
                <c:pt idx="1059" formatCode="General">
                  <c:v>0.60983799999999999</c:v>
                </c:pt>
                <c:pt idx="1060" formatCode="General">
                  <c:v>0.61043199999999997</c:v>
                </c:pt>
                <c:pt idx="1061" formatCode="General">
                  <c:v>0.61092100000000005</c:v>
                </c:pt>
                <c:pt idx="1062" formatCode="General">
                  <c:v>0.61104000000000003</c:v>
                </c:pt>
                <c:pt idx="1063" formatCode="General">
                  <c:v>0.61140300000000003</c:v>
                </c:pt>
                <c:pt idx="1064" formatCode="General">
                  <c:v>0.61165099999999994</c:v>
                </c:pt>
                <c:pt idx="1065" formatCode="General">
                  <c:v>0.61209400000000003</c:v>
                </c:pt>
                <c:pt idx="1066" formatCode="General">
                  <c:v>0.61253899999999994</c:v>
                </c:pt>
                <c:pt idx="1067" formatCode="General">
                  <c:v>0.61258900000000005</c:v>
                </c:pt>
                <c:pt idx="1068" formatCode="General">
                  <c:v>0.61304400000000003</c:v>
                </c:pt>
                <c:pt idx="1069" formatCode="General">
                  <c:v>0.61327699999999996</c:v>
                </c:pt>
                <c:pt idx="1070" formatCode="General">
                  <c:v>0.61313200000000001</c:v>
                </c:pt>
                <c:pt idx="1071" formatCode="General">
                  <c:v>0.61338499999999996</c:v>
                </c:pt>
                <c:pt idx="1072" formatCode="General">
                  <c:v>0.61326000000000003</c:v>
                </c:pt>
                <c:pt idx="1073" formatCode="General">
                  <c:v>0.61344200000000004</c:v>
                </c:pt>
                <c:pt idx="1074" formatCode="General">
                  <c:v>0.61373200000000006</c:v>
                </c:pt>
                <c:pt idx="1075" formatCode="General">
                  <c:v>0.61399599999999999</c:v>
                </c:pt>
                <c:pt idx="1076" formatCode="General">
                  <c:v>0.61399999999999999</c:v>
                </c:pt>
                <c:pt idx="1077" formatCode="General">
                  <c:v>0.61421999999999999</c:v>
                </c:pt>
                <c:pt idx="1078" formatCode="General">
                  <c:v>0.61402500000000004</c:v>
                </c:pt>
                <c:pt idx="1079" formatCode="General">
                  <c:v>0.61407599999999996</c:v>
                </c:pt>
                <c:pt idx="1080" formatCode="General">
                  <c:v>0.61419299999999999</c:v>
                </c:pt>
                <c:pt idx="1081" formatCode="General">
                  <c:v>0.61428099999999997</c:v>
                </c:pt>
                <c:pt idx="1082" formatCode="General">
                  <c:v>0.61426099999999995</c:v>
                </c:pt>
                <c:pt idx="1083" formatCode="General">
                  <c:v>0.61404800000000004</c:v>
                </c:pt>
                <c:pt idx="1084" formatCode="General">
                  <c:v>0.61453599999999997</c:v>
                </c:pt>
                <c:pt idx="1085" formatCode="General">
                  <c:v>0.61443300000000001</c:v>
                </c:pt>
                <c:pt idx="1086" formatCode="General">
                  <c:v>0.61452300000000004</c:v>
                </c:pt>
                <c:pt idx="1087" formatCode="General">
                  <c:v>0.61466100000000001</c:v>
                </c:pt>
                <c:pt idx="1088" formatCode="General">
                  <c:v>0.61466900000000002</c:v>
                </c:pt>
                <c:pt idx="1089" formatCode="General">
                  <c:v>0.61487400000000003</c:v>
                </c:pt>
                <c:pt idx="1090" formatCode="General">
                  <c:v>0.61501799999999995</c:v>
                </c:pt>
                <c:pt idx="1091" formatCode="General">
                  <c:v>0.61543099999999995</c:v>
                </c:pt>
                <c:pt idx="1092" formatCode="General">
                  <c:v>0.61547300000000005</c:v>
                </c:pt>
                <c:pt idx="1093" formatCode="General">
                  <c:v>0.61540600000000001</c:v>
                </c:pt>
                <c:pt idx="1094" formatCode="General">
                  <c:v>0.61568800000000001</c:v>
                </c:pt>
                <c:pt idx="1095" formatCode="General">
                  <c:v>0.61551400000000001</c:v>
                </c:pt>
                <c:pt idx="1096" formatCode="General">
                  <c:v>0.61589099999999997</c:v>
                </c:pt>
                <c:pt idx="1097" formatCode="General">
                  <c:v>0.61607500000000004</c:v>
                </c:pt>
                <c:pt idx="1098" formatCode="General">
                  <c:v>0.61597599999999997</c:v>
                </c:pt>
                <c:pt idx="1099" formatCode="General">
                  <c:v>0.61615900000000001</c:v>
                </c:pt>
                <c:pt idx="1100" formatCode="General">
                  <c:v>0.61599099999999996</c:v>
                </c:pt>
                <c:pt idx="1101" formatCode="General">
                  <c:v>0.616039</c:v>
                </c:pt>
                <c:pt idx="1102" formatCode="General">
                  <c:v>0.61613399999999996</c:v>
                </c:pt>
                <c:pt idx="1103" formatCode="General">
                  <c:v>0.61612999999999996</c:v>
                </c:pt>
                <c:pt idx="1104" formatCode="General">
                  <c:v>0.61615399999999998</c:v>
                </c:pt>
                <c:pt idx="1105" formatCode="General">
                  <c:v>0.61673500000000003</c:v>
                </c:pt>
                <c:pt idx="1106" formatCode="General">
                  <c:v>0.61652799999999996</c:v>
                </c:pt>
                <c:pt idx="1107" formatCode="General">
                  <c:v>0.61627299999999996</c:v>
                </c:pt>
                <c:pt idx="1108" formatCode="General">
                  <c:v>0.61633599999999999</c:v>
                </c:pt>
                <c:pt idx="1109" formatCode="General">
                  <c:v>0.61640200000000001</c:v>
                </c:pt>
                <c:pt idx="1110" formatCode="General">
                  <c:v>0.61658299999999999</c:v>
                </c:pt>
                <c:pt idx="1111" formatCode="General">
                  <c:v>0.61677999999999999</c:v>
                </c:pt>
                <c:pt idx="1112" formatCode="General">
                  <c:v>0.61664799999999997</c:v>
                </c:pt>
                <c:pt idx="1113" formatCode="General">
                  <c:v>0.61674399999999996</c:v>
                </c:pt>
                <c:pt idx="1114" formatCode="General">
                  <c:v>0.61686099999999999</c:v>
                </c:pt>
                <c:pt idx="1115" formatCode="General">
                  <c:v>0.617178</c:v>
                </c:pt>
                <c:pt idx="1116" formatCode="General">
                  <c:v>0.61677899999999997</c:v>
                </c:pt>
                <c:pt idx="1117" formatCode="General">
                  <c:v>0.61675199999999997</c:v>
                </c:pt>
                <c:pt idx="1118" formatCode="General">
                  <c:v>0.61717699999999998</c:v>
                </c:pt>
                <c:pt idx="1119" formatCode="General">
                  <c:v>0.61741000000000001</c:v>
                </c:pt>
                <c:pt idx="1120" formatCode="General">
                  <c:v>0.61737399999999998</c:v>
                </c:pt>
                <c:pt idx="1121" formatCode="General">
                  <c:v>0.61757300000000004</c:v>
                </c:pt>
                <c:pt idx="1122" formatCode="General">
                  <c:v>0.617645</c:v>
                </c:pt>
                <c:pt idx="1123" formatCode="General">
                  <c:v>0.61749399999999999</c:v>
                </c:pt>
                <c:pt idx="1124" formatCode="General">
                  <c:v>0.61744900000000003</c:v>
                </c:pt>
                <c:pt idx="1125" formatCode="General">
                  <c:v>0.61738000000000004</c:v>
                </c:pt>
                <c:pt idx="1126" formatCode="General">
                  <c:v>0.61753000000000002</c:v>
                </c:pt>
                <c:pt idx="1127" formatCode="General">
                  <c:v>0.61795</c:v>
                </c:pt>
                <c:pt idx="1128" formatCode="General">
                  <c:v>0.61799300000000001</c:v>
                </c:pt>
                <c:pt idx="1129" formatCode="General">
                  <c:v>0.61800200000000005</c:v>
                </c:pt>
                <c:pt idx="1130" formatCode="General">
                  <c:v>0.617923</c:v>
                </c:pt>
                <c:pt idx="1131" formatCode="General">
                  <c:v>0.61837299999999995</c:v>
                </c:pt>
                <c:pt idx="1132" formatCode="General">
                  <c:v>0.618116</c:v>
                </c:pt>
                <c:pt idx="1133" formatCode="General">
                  <c:v>0.61848099999999995</c:v>
                </c:pt>
                <c:pt idx="1134" formatCode="General">
                  <c:v>0.61841500000000005</c:v>
                </c:pt>
                <c:pt idx="1135" formatCode="General">
                  <c:v>0.61822299999999997</c:v>
                </c:pt>
                <c:pt idx="1136" formatCode="General">
                  <c:v>0.61845099999999997</c:v>
                </c:pt>
                <c:pt idx="1137" formatCode="General">
                  <c:v>0.61853899999999995</c:v>
                </c:pt>
                <c:pt idx="1138" formatCode="General">
                  <c:v>0.61824900000000005</c:v>
                </c:pt>
                <c:pt idx="1139" formatCode="General">
                  <c:v>0.61857499999999999</c:v>
                </c:pt>
                <c:pt idx="1140" formatCode="General">
                  <c:v>0.61882000000000004</c:v>
                </c:pt>
                <c:pt idx="1141" formatCode="General">
                  <c:v>0.61870000000000003</c:v>
                </c:pt>
                <c:pt idx="1142" formatCode="General">
                  <c:v>0.61898699999999995</c:v>
                </c:pt>
                <c:pt idx="1143" formatCode="General">
                  <c:v>0.61886399999999997</c:v>
                </c:pt>
                <c:pt idx="1144" formatCode="General">
                  <c:v>0.61908300000000005</c:v>
                </c:pt>
                <c:pt idx="1145" formatCode="General">
                  <c:v>0.61880100000000005</c:v>
                </c:pt>
                <c:pt idx="1146" formatCode="General">
                  <c:v>0.61878599999999995</c:v>
                </c:pt>
                <c:pt idx="1147" formatCode="General">
                  <c:v>0.61887499999999995</c:v>
                </c:pt>
                <c:pt idx="1148" formatCode="General">
                  <c:v>0.61866299999999996</c:v>
                </c:pt>
                <c:pt idx="1149" formatCode="General">
                  <c:v>0.61916000000000004</c:v>
                </c:pt>
                <c:pt idx="1150" formatCode="General">
                  <c:v>0.61927399999999999</c:v>
                </c:pt>
                <c:pt idx="1151" formatCode="General">
                  <c:v>0.61901300000000004</c:v>
                </c:pt>
                <c:pt idx="1152" formatCode="General">
                  <c:v>0.61903600000000003</c:v>
                </c:pt>
                <c:pt idx="1153" formatCode="General">
                  <c:v>0.61917599999999995</c:v>
                </c:pt>
                <c:pt idx="1154" formatCode="General">
                  <c:v>0.61934800000000001</c:v>
                </c:pt>
                <c:pt idx="1155" formatCode="General">
                  <c:v>0.61934199999999995</c:v>
                </c:pt>
                <c:pt idx="1156" formatCode="General">
                  <c:v>0.61910699999999996</c:v>
                </c:pt>
                <c:pt idx="1157" formatCode="General">
                  <c:v>0.61909099999999995</c:v>
                </c:pt>
                <c:pt idx="1158" formatCode="General">
                  <c:v>0.61914499999999995</c:v>
                </c:pt>
                <c:pt idx="1159" formatCode="General">
                  <c:v>0.61907900000000005</c:v>
                </c:pt>
                <c:pt idx="1160" formatCode="General">
                  <c:v>0.61939100000000002</c:v>
                </c:pt>
                <c:pt idx="1161" formatCode="General">
                  <c:v>0.61924800000000002</c:v>
                </c:pt>
                <c:pt idx="1162" formatCode="General">
                  <c:v>0.61919000000000002</c:v>
                </c:pt>
                <c:pt idx="1163" formatCode="General">
                  <c:v>0.61912900000000004</c:v>
                </c:pt>
                <c:pt idx="1164" formatCode="General">
                  <c:v>0.61929999999999996</c:v>
                </c:pt>
                <c:pt idx="1165" formatCode="General">
                  <c:v>0.61918899999999999</c:v>
                </c:pt>
                <c:pt idx="1166" formatCode="General">
                  <c:v>0.61914199999999997</c:v>
                </c:pt>
                <c:pt idx="1167" formatCode="General">
                  <c:v>0.61921199999999998</c:v>
                </c:pt>
                <c:pt idx="1168" formatCode="General">
                  <c:v>0.61919100000000005</c:v>
                </c:pt>
                <c:pt idx="1169" formatCode="General">
                  <c:v>0.61890299999999998</c:v>
                </c:pt>
                <c:pt idx="1170" formatCode="General">
                  <c:v>0.61921899999999996</c:v>
                </c:pt>
                <c:pt idx="1171" formatCode="General">
                  <c:v>0.61926800000000004</c:v>
                </c:pt>
                <c:pt idx="1172" formatCode="General">
                  <c:v>0.61934900000000004</c:v>
                </c:pt>
                <c:pt idx="1173" formatCode="General">
                  <c:v>0.61909599999999998</c:v>
                </c:pt>
                <c:pt idx="1174" formatCode="General">
                  <c:v>0.61912900000000004</c:v>
                </c:pt>
                <c:pt idx="1175" formatCode="General">
                  <c:v>0.61930399999999997</c:v>
                </c:pt>
                <c:pt idx="1176" formatCode="General">
                  <c:v>0.61935899999999999</c:v>
                </c:pt>
                <c:pt idx="1177" formatCode="General">
                  <c:v>0.61908600000000003</c:v>
                </c:pt>
                <c:pt idx="1178" formatCode="General">
                  <c:v>0.61912599999999995</c:v>
                </c:pt>
                <c:pt idx="1179" formatCode="General">
                  <c:v>0.61906399999999995</c:v>
                </c:pt>
                <c:pt idx="1180" formatCode="General">
                  <c:v>0.61940600000000001</c:v>
                </c:pt>
                <c:pt idx="1181" formatCode="General">
                  <c:v>0.619251</c:v>
                </c:pt>
                <c:pt idx="1182" formatCode="General">
                  <c:v>0.61918700000000004</c:v>
                </c:pt>
                <c:pt idx="1183" formatCode="General">
                  <c:v>0.61927900000000002</c:v>
                </c:pt>
                <c:pt idx="1184" formatCode="General">
                  <c:v>0.619313</c:v>
                </c:pt>
                <c:pt idx="1185" formatCode="General">
                  <c:v>0.61928799999999995</c:v>
                </c:pt>
                <c:pt idx="1186" formatCode="General">
                  <c:v>0.61941999999999997</c:v>
                </c:pt>
                <c:pt idx="1187" formatCode="General">
                  <c:v>0.61922900000000003</c:v>
                </c:pt>
                <c:pt idx="1188" formatCode="General">
                  <c:v>0.61933199999999999</c:v>
                </c:pt>
                <c:pt idx="1189" formatCode="General">
                  <c:v>0.61947200000000002</c:v>
                </c:pt>
                <c:pt idx="1190" formatCode="General">
                  <c:v>0.61946100000000004</c:v>
                </c:pt>
                <c:pt idx="1191" formatCode="General">
                  <c:v>0.61968900000000005</c:v>
                </c:pt>
                <c:pt idx="1192" formatCode="General">
                  <c:v>0.61934800000000001</c:v>
                </c:pt>
                <c:pt idx="1193" formatCode="General">
                  <c:v>0.619224</c:v>
                </c:pt>
                <c:pt idx="1194" formatCode="General">
                  <c:v>0.61944100000000002</c:v>
                </c:pt>
                <c:pt idx="1195" formatCode="General">
                  <c:v>0.61943499999999996</c:v>
                </c:pt>
                <c:pt idx="1196" formatCode="General">
                  <c:v>0.61946299999999999</c:v>
                </c:pt>
                <c:pt idx="1197" formatCode="General">
                  <c:v>0.61933300000000002</c:v>
                </c:pt>
                <c:pt idx="1198" formatCode="General">
                  <c:v>0.61978</c:v>
                </c:pt>
                <c:pt idx="1199" formatCode="General">
                  <c:v>0.61958500000000005</c:v>
                </c:pt>
                <c:pt idx="1200" formatCode="General">
                  <c:v>0.619448</c:v>
                </c:pt>
                <c:pt idx="1201" formatCode="General">
                  <c:v>0.61945099999999997</c:v>
                </c:pt>
                <c:pt idx="1202" formatCode="General">
                  <c:v>0.61940200000000001</c:v>
                </c:pt>
                <c:pt idx="1203" formatCode="General">
                  <c:v>0.61961299999999997</c:v>
                </c:pt>
                <c:pt idx="1204" formatCode="General">
                  <c:v>0.61954200000000004</c:v>
                </c:pt>
                <c:pt idx="1205" formatCode="General">
                  <c:v>0.61944900000000003</c:v>
                </c:pt>
                <c:pt idx="1206" formatCode="General">
                  <c:v>0.61938199999999999</c:v>
                </c:pt>
                <c:pt idx="1207" formatCode="General">
                  <c:v>0.61934500000000003</c:v>
                </c:pt>
                <c:pt idx="1208" formatCode="General">
                  <c:v>0.619278</c:v>
                </c:pt>
                <c:pt idx="1209" formatCode="General">
                  <c:v>0.61928700000000003</c:v>
                </c:pt>
                <c:pt idx="1210" formatCode="General">
                  <c:v>0.61931700000000001</c:v>
                </c:pt>
                <c:pt idx="1211" formatCode="General">
                  <c:v>0.61919299999999999</c:v>
                </c:pt>
                <c:pt idx="1212" formatCode="General">
                  <c:v>0.61948800000000004</c:v>
                </c:pt>
                <c:pt idx="1213" formatCode="General">
                  <c:v>0.61966299999999996</c:v>
                </c:pt>
                <c:pt idx="1214" formatCode="General">
                  <c:v>0.61941400000000002</c:v>
                </c:pt>
                <c:pt idx="1215" formatCode="General">
                  <c:v>0.61922900000000003</c:v>
                </c:pt>
                <c:pt idx="1216" formatCode="General">
                  <c:v>0.61917999999999995</c:v>
                </c:pt>
                <c:pt idx="1217" formatCode="General">
                  <c:v>0.61934800000000001</c:v>
                </c:pt>
                <c:pt idx="1218" formatCode="General">
                  <c:v>0.61939100000000002</c:v>
                </c:pt>
                <c:pt idx="1219" formatCode="General">
                  <c:v>0.619398</c:v>
                </c:pt>
                <c:pt idx="1220" formatCode="General">
                  <c:v>0.619309</c:v>
                </c:pt>
                <c:pt idx="1221" formatCode="General">
                  <c:v>0.61929100000000004</c:v>
                </c:pt>
                <c:pt idx="1222" formatCode="General">
                  <c:v>0.61928099999999997</c:v>
                </c:pt>
                <c:pt idx="1223" formatCode="General">
                  <c:v>0.61905299999999996</c:v>
                </c:pt>
                <c:pt idx="1224" formatCode="General">
                  <c:v>0.61928300000000003</c:v>
                </c:pt>
                <c:pt idx="1225" formatCode="General">
                  <c:v>0.61929900000000004</c:v>
                </c:pt>
                <c:pt idx="1226" formatCode="General">
                  <c:v>0.61952499999999999</c:v>
                </c:pt>
                <c:pt idx="1227" formatCode="General">
                  <c:v>0.61909000000000003</c:v>
                </c:pt>
                <c:pt idx="1228" formatCode="General">
                  <c:v>0.61913700000000005</c:v>
                </c:pt>
                <c:pt idx="1229" formatCode="General">
                  <c:v>0.61915500000000001</c:v>
                </c:pt>
                <c:pt idx="1230" formatCode="General">
                  <c:v>0.61929500000000004</c:v>
                </c:pt>
                <c:pt idx="1231" formatCode="General">
                  <c:v>0.61957300000000004</c:v>
                </c:pt>
                <c:pt idx="1232" formatCode="General">
                  <c:v>0.61932900000000002</c:v>
                </c:pt>
                <c:pt idx="1233" formatCode="General">
                  <c:v>0.61923899999999998</c:v>
                </c:pt>
                <c:pt idx="1234" formatCode="General">
                  <c:v>0.61933099999999996</c:v>
                </c:pt>
                <c:pt idx="1235" formatCode="General">
                  <c:v>0.61939900000000003</c:v>
                </c:pt>
                <c:pt idx="1236" formatCode="General">
                  <c:v>0.61911099999999997</c:v>
                </c:pt>
                <c:pt idx="1237" formatCode="General">
                  <c:v>0.61883699999999997</c:v>
                </c:pt>
                <c:pt idx="1238" formatCode="General">
                  <c:v>0.61869499999999999</c:v>
                </c:pt>
                <c:pt idx="1239" formatCode="General">
                  <c:v>0.61871900000000002</c:v>
                </c:pt>
                <c:pt idx="1240" formatCode="General">
                  <c:v>0.61896899999999999</c:v>
                </c:pt>
                <c:pt idx="1241" formatCode="General">
                  <c:v>0.61900299999999997</c:v>
                </c:pt>
                <c:pt idx="1242" formatCode="General">
                  <c:v>0.61906300000000003</c:v>
                </c:pt>
                <c:pt idx="1243" formatCode="General">
                  <c:v>0.61912599999999995</c:v>
                </c:pt>
                <c:pt idx="1244" formatCode="General">
                  <c:v>0.61884499999999998</c:v>
                </c:pt>
                <c:pt idx="1245" formatCode="General">
                  <c:v>0.619062</c:v>
                </c:pt>
                <c:pt idx="1246" formatCode="General">
                  <c:v>0.61914499999999995</c:v>
                </c:pt>
                <c:pt idx="1247" formatCode="General">
                  <c:v>0.61900699999999997</c:v>
                </c:pt>
                <c:pt idx="1248" formatCode="General">
                  <c:v>0.61909599999999998</c:v>
                </c:pt>
                <c:pt idx="1249" formatCode="General">
                  <c:v>0.61894800000000005</c:v>
                </c:pt>
                <c:pt idx="1250" formatCode="General">
                  <c:v>0.61870499999999995</c:v>
                </c:pt>
                <c:pt idx="1251" formatCode="General">
                  <c:v>0.61872199999999999</c:v>
                </c:pt>
                <c:pt idx="1252" formatCode="General">
                  <c:v>0.618892</c:v>
                </c:pt>
                <c:pt idx="1253" formatCode="General">
                  <c:v>0.61913700000000005</c:v>
                </c:pt>
                <c:pt idx="1254" formatCode="General">
                  <c:v>0.61916300000000002</c:v>
                </c:pt>
                <c:pt idx="1255" formatCode="General">
                  <c:v>0.61914100000000005</c:v>
                </c:pt>
                <c:pt idx="1256" formatCode="General">
                  <c:v>0.618838</c:v>
                </c:pt>
                <c:pt idx="1257" formatCode="General">
                  <c:v>0.61879799999999996</c:v>
                </c:pt>
                <c:pt idx="1258" formatCode="General">
                  <c:v>0.61899499999999996</c:v>
                </c:pt>
                <c:pt idx="1259" formatCode="General">
                  <c:v>0.61908399999999997</c:v>
                </c:pt>
                <c:pt idx="1260" formatCode="General">
                  <c:v>0.61885699999999999</c:v>
                </c:pt>
                <c:pt idx="1261" formatCode="General">
                  <c:v>0.61896200000000001</c:v>
                </c:pt>
                <c:pt idx="1262" formatCode="General">
                  <c:v>0.61884899999999998</c:v>
                </c:pt>
                <c:pt idx="1263" formatCode="General">
                  <c:v>0.61895800000000001</c:v>
                </c:pt>
                <c:pt idx="1264" formatCode="General">
                  <c:v>0.61907100000000004</c:v>
                </c:pt>
                <c:pt idx="1265" formatCode="General">
                  <c:v>0.61907400000000001</c:v>
                </c:pt>
                <c:pt idx="1266" formatCode="General">
                  <c:v>0.61930799999999997</c:v>
                </c:pt>
                <c:pt idx="1267" formatCode="General">
                  <c:v>0.61916199999999999</c:v>
                </c:pt>
                <c:pt idx="1268" formatCode="General">
                  <c:v>0.61899599999999999</c:v>
                </c:pt>
                <c:pt idx="1269" formatCode="General">
                  <c:v>0.619058</c:v>
                </c:pt>
                <c:pt idx="1270" formatCode="General">
                  <c:v>0.61896600000000002</c:v>
                </c:pt>
                <c:pt idx="1271" formatCode="General">
                  <c:v>0.61910100000000001</c:v>
                </c:pt>
                <c:pt idx="1272" formatCode="General">
                  <c:v>0.61893500000000001</c:v>
                </c:pt>
                <c:pt idx="1273" formatCode="General">
                  <c:v>0.61884899999999998</c:v>
                </c:pt>
                <c:pt idx="1274" formatCode="General">
                  <c:v>0.61907999999999996</c:v>
                </c:pt>
                <c:pt idx="1275" formatCode="General">
                  <c:v>0.61912299999999998</c:v>
                </c:pt>
                <c:pt idx="1276" formatCode="General">
                  <c:v>0.61896899999999999</c:v>
                </c:pt>
                <c:pt idx="1277" formatCode="General">
                  <c:v>0.61900599999999995</c:v>
                </c:pt>
                <c:pt idx="1278" formatCode="General">
                  <c:v>0.61872400000000005</c:v>
                </c:pt>
                <c:pt idx="1279" formatCode="General">
                  <c:v>0.61898200000000003</c:v>
                </c:pt>
                <c:pt idx="1280" formatCode="General">
                  <c:v>0.61914999999999998</c:v>
                </c:pt>
                <c:pt idx="1281" formatCode="General">
                  <c:v>0.61899499999999996</c:v>
                </c:pt>
                <c:pt idx="1282" formatCode="General">
                  <c:v>0.61879799999999996</c:v>
                </c:pt>
                <c:pt idx="1283" formatCode="General">
                  <c:v>0.61907599999999996</c:v>
                </c:pt>
                <c:pt idx="1284" formatCode="General">
                  <c:v>0.61882400000000004</c:v>
                </c:pt>
                <c:pt idx="1285" formatCode="General">
                  <c:v>0.61864799999999998</c:v>
                </c:pt>
                <c:pt idx="1286" formatCode="General">
                  <c:v>0.61893200000000004</c:v>
                </c:pt>
                <c:pt idx="1287" formatCode="General">
                  <c:v>0.61888200000000004</c:v>
                </c:pt>
                <c:pt idx="1288" formatCode="General">
                  <c:v>0.61912500000000004</c:v>
                </c:pt>
                <c:pt idx="1289" formatCode="General">
                  <c:v>0.61896200000000001</c:v>
                </c:pt>
                <c:pt idx="1290" formatCode="General">
                  <c:v>0.61882599999999999</c:v>
                </c:pt>
                <c:pt idx="1291" formatCode="General">
                  <c:v>0.61895199999999995</c:v>
                </c:pt>
                <c:pt idx="1292" formatCode="General">
                  <c:v>0.61898299999999995</c:v>
                </c:pt>
                <c:pt idx="1293" formatCode="General">
                  <c:v>0.61892899999999995</c:v>
                </c:pt>
                <c:pt idx="1294" formatCode="General">
                  <c:v>0.61898699999999995</c:v>
                </c:pt>
                <c:pt idx="1295" formatCode="General">
                  <c:v>0.61927100000000002</c:v>
                </c:pt>
                <c:pt idx="1296" formatCode="General">
                  <c:v>0.61882300000000001</c:v>
                </c:pt>
                <c:pt idx="1297" formatCode="General">
                  <c:v>0.619093</c:v>
                </c:pt>
                <c:pt idx="1298" formatCode="General">
                  <c:v>0.61908099999999999</c:v>
                </c:pt>
                <c:pt idx="1299" formatCode="General">
                  <c:v>0.61898200000000003</c:v>
                </c:pt>
                <c:pt idx="1300" formatCode="General">
                  <c:v>0.61907400000000001</c:v>
                </c:pt>
                <c:pt idx="1301" formatCode="General">
                  <c:v>0.61907000000000001</c:v>
                </c:pt>
                <c:pt idx="1302" formatCode="General">
                  <c:v>0.61883200000000005</c:v>
                </c:pt>
                <c:pt idx="1303" formatCode="General">
                  <c:v>0.61901399999999995</c:v>
                </c:pt>
                <c:pt idx="1304" formatCode="General">
                  <c:v>0.61900299999999997</c:v>
                </c:pt>
                <c:pt idx="1305" formatCode="General">
                  <c:v>0.61885800000000002</c:v>
                </c:pt>
                <c:pt idx="1306" formatCode="General">
                  <c:v>0.61900500000000003</c:v>
                </c:pt>
                <c:pt idx="1307" formatCode="General">
                  <c:v>0.61888500000000002</c:v>
                </c:pt>
                <c:pt idx="1308" formatCode="General">
                  <c:v>0.61929100000000004</c:v>
                </c:pt>
                <c:pt idx="1309" formatCode="General">
                  <c:v>0.61930499999999999</c:v>
                </c:pt>
                <c:pt idx="1310" formatCode="General">
                  <c:v>0.61915500000000001</c:v>
                </c:pt>
                <c:pt idx="1311" formatCode="General">
                  <c:v>0.61930700000000005</c:v>
                </c:pt>
                <c:pt idx="1312" formatCode="General">
                  <c:v>0.61912299999999998</c:v>
                </c:pt>
                <c:pt idx="1313" formatCode="General">
                  <c:v>0.61917100000000003</c:v>
                </c:pt>
                <c:pt idx="1314" formatCode="General">
                  <c:v>0.61890500000000004</c:v>
                </c:pt>
                <c:pt idx="1315" formatCode="General">
                  <c:v>0.61916300000000002</c:v>
                </c:pt>
                <c:pt idx="1316" formatCode="General">
                  <c:v>0.61909499999999995</c:v>
                </c:pt>
                <c:pt idx="1317" formatCode="General">
                  <c:v>0.619085</c:v>
                </c:pt>
                <c:pt idx="1318" formatCode="General">
                  <c:v>0.61904300000000001</c:v>
                </c:pt>
                <c:pt idx="1319" formatCode="General">
                  <c:v>0.61904800000000004</c:v>
                </c:pt>
                <c:pt idx="1320" formatCode="General">
                  <c:v>0.61897800000000003</c:v>
                </c:pt>
                <c:pt idx="1321" formatCode="General">
                  <c:v>0.61863100000000004</c:v>
                </c:pt>
                <c:pt idx="1322" formatCode="General">
                  <c:v>0.61898600000000004</c:v>
                </c:pt>
                <c:pt idx="1323" formatCode="General">
                  <c:v>0.61884899999999998</c:v>
                </c:pt>
                <c:pt idx="1324" formatCode="General">
                  <c:v>0.61878200000000005</c:v>
                </c:pt>
                <c:pt idx="1325" formatCode="General">
                  <c:v>0.61907000000000001</c:v>
                </c:pt>
                <c:pt idx="1326" formatCode="General">
                  <c:v>0.61882199999999998</c:v>
                </c:pt>
                <c:pt idx="1327" formatCode="General">
                  <c:v>0.618927</c:v>
                </c:pt>
                <c:pt idx="1328" formatCode="General">
                  <c:v>0.61928499999999997</c:v>
                </c:pt>
                <c:pt idx="1329" formatCode="General">
                  <c:v>0.61903900000000001</c:v>
                </c:pt>
                <c:pt idx="1330" formatCode="General">
                  <c:v>0.61908799999999997</c:v>
                </c:pt>
                <c:pt idx="1331" formatCode="General">
                  <c:v>0.61910100000000001</c:v>
                </c:pt>
                <c:pt idx="1332" formatCode="General">
                  <c:v>0.61909999999999998</c:v>
                </c:pt>
                <c:pt idx="1333" formatCode="General">
                  <c:v>0.61904800000000004</c:v>
                </c:pt>
                <c:pt idx="1334" formatCode="General">
                  <c:v>0.61886799999999997</c:v>
                </c:pt>
                <c:pt idx="1335" formatCode="General">
                  <c:v>0.61909099999999995</c:v>
                </c:pt>
                <c:pt idx="1336" formatCode="General">
                  <c:v>0.61895999999999995</c:v>
                </c:pt>
                <c:pt idx="1337" formatCode="General">
                  <c:v>0.61893600000000004</c:v>
                </c:pt>
                <c:pt idx="1338" formatCode="General">
                  <c:v>0.61886799999999997</c:v>
                </c:pt>
                <c:pt idx="1339" formatCode="General">
                  <c:v>0.61881200000000003</c:v>
                </c:pt>
                <c:pt idx="1340" formatCode="General">
                  <c:v>0.61898200000000003</c:v>
                </c:pt>
                <c:pt idx="1341" formatCode="General">
                  <c:v>0.61899800000000005</c:v>
                </c:pt>
                <c:pt idx="1342" formatCode="General">
                  <c:v>0.61882599999999999</c:v>
                </c:pt>
                <c:pt idx="1343" formatCode="General">
                  <c:v>0.61884399999999995</c:v>
                </c:pt>
                <c:pt idx="1344" formatCode="General">
                  <c:v>0.61856299999999997</c:v>
                </c:pt>
                <c:pt idx="1345" formatCode="General">
                  <c:v>0.61880500000000005</c:v>
                </c:pt>
                <c:pt idx="1346" formatCode="General">
                  <c:v>0.61880400000000002</c:v>
                </c:pt>
                <c:pt idx="1347" formatCode="General">
                  <c:v>0.61882899999999996</c:v>
                </c:pt>
                <c:pt idx="1348" formatCode="General">
                  <c:v>0.61916400000000005</c:v>
                </c:pt>
                <c:pt idx="1349" formatCode="General">
                  <c:v>0.61868000000000001</c:v>
                </c:pt>
                <c:pt idx="1350" formatCode="General">
                  <c:v>0.61881399999999998</c:v>
                </c:pt>
                <c:pt idx="1351" formatCode="General">
                  <c:v>0.61869399999999997</c:v>
                </c:pt>
                <c:pt idx="1352" formatCode="General">
                  <c:v>0.61908099999999999</c:v>
                </c:pt>
                <c:pt idx="1353" formatCode="General">
                  <c:v>0.61863999999999997</c:v>
                </c:pt>
                <c:pt idx="1354" formatCode="General">
                  <c:v>0.61866299999999996</c:v>
                </c:pt>
                <c:pt idx="1355" formatCode="General">
                  <c:v>0.61879200000000001</c:v>
                </c:pt>
                <c:pt idx="1356" formatCode="General">
                  <c:v>0.61865099999999995</c:v>
                </c:pt>
                <c:pt idx="1357" formatCode="General">
                  <c:v>0.61872300000000002</c:v>
                </c:pt>
                <c:pt idx="1358" formatCode="General">
                  <c:v>0.61882300000000001</c:v>
                </c:pt>
                <c:pt idx="1359" formatCode="General">
                  <c:v>0.61916099999999996</c:v>
                </c:pt>
                <c:pt idx="1360" formatCode="General">
                  <c:v>0.61884399999999995</c:v>
                </c:pt>
                <c:pt idx="1361" formatCode="General">
                  <c:v>0.61913399999999996</c:v>
                </c:pt>
                <c:pt idx="1362" formatCode="General">
                  <c:v>0.61862399999999995</c:v>
                </c:pt>
                <c:pt idx="1363" formatCode="General">
                  <c:v>0.61872799999999994</c:v>
                </c:pt>
                <c:pt idx="1364" formatCode="General">
                  <c:v>0.61869099999999999</c:v>
                </c:pt>
                <c:pt idx="1365" formatCode="General">
                  <c:v>0.61879700000000004</c:v>
                </c:pt>
                <c:pt idx="1366" formatCode="General">
                  <c:v>0.61897599999999997</c:v>
                </c:pt>
                <c:pt idx="1367" formatCode="General">
                  <c:v>0.619147</c:v>
                </c:pt>
                <c:pt idx="1368" formatCode="General">
                  <c:v>0.61933300000000002</c:v>
                </c:pt>
                <c:pt idx="1369" formatCode="General">
                  <c:v>0.61896799999999996</c:v>
                </c:pt>
                <c:pt idx="1370" formatCode="General">
                  <c:v>0.619008</c:v>
                </c:pt>
                <c:pt idx="1371" formatCode="General">
                  <c:v>0.61921000000000004</c:v>
                </c:pt>
                <c:pt idx="1372" formatCode="General">
                  <c:v>0.61912</c:v>
                </c:pt>
                <c:pt idx="1373" formatCode="General">
                  <c:v>0.619174</c:v>
                </c:pt>
                <c:pt idx="1374" formatCode="General">
                  <c:v>0.61907599999999996</c:v>
                </c:pt>
                <c:pt idx="1375" formatCode="General">
                  <c:v>0.61930300000000005</c:v>
                </c:pt>
                <c:pt idx="1376" formatCode="General">
                  <c:v>0.61910500000000002</c:v>
                </c:pt>
                <c:pt idx="1377" formatCode="General">
                  <c:v>0.61919400000000002</c:v>
                </c:pt>
                <c:pt idx="1378" formatCode="General">
                  <c:v>0.61928399999999995</c:v>
                </c:pt>
                <c:pt idx="1379" formatCode="General">
                  <c:v>0.61946699999999999</c:v>
                </c:pt>
                <c:pt idx="1380" formatCode="General">
                  <c:v>0.61914100000000005</c:v>
                </c:pt>
                <c:pt idx="1381" formatCode="General">
                  <c:v>0.619224</c:v>
                </c:pt>
                <c:pt idx="1382" formatCode="General">
                  <c:v>0.61940600000000001</c:v>
                </c:pt>
                <c:pt idx="1383" formatCode="General">
                  <c:v>0.61915799999999999</c:v>
                </c:pt>
                <c:pt idx="1384" formatCode="General">
                  <c:v>0.61938400000000005</c:v>
                </c:pt>
                <c:pt idx="1385" formatCode="General">
                  <c:v>0.61929299999999998</c:v>
                </c:pt>
                <c:pt idx="1386" formatCode="General">
                  <c:v>0.61912599999999995</c:v>
                </c:pt>
                <c:pt idx="1387" formatCode="General">
                  <c:v>0.61923899999999998</c:v>
                </c:pt>
                <c:pt idx="1388" formatCode="General">
                  <c:v>0.61924999999999997</c:v>
                </c:pt>
                <c:pt idx="1389" formatCode="General">
                  <c:v>0.61933400000000005</c:v>
                </c:pt>
                <c:pt idx="1390" formatCode="General">
                  <c:v>0.61935200000000001</c:v>
                </c:pt>
                <c:pt idx="1391" formatCode="General">
                  <c:v>0.61926599999999998</c:v>
                </c:pt>
                <c:pt idx="1392" formatCode="General">
                  <c:v>0.61937799999999998</c:v>
                </c:pt>
                <c:pt idx="1393" formatCode="General">
                  <c:v>0.61904899999999996</c:v>
                </c:pt>
                <c:pt idx="1394" formatCode="General">
                  <c:v>0.61882899999999996</c:v>
                </c:pt>
                <c:pt idx="1395" formatCode="General">
                  <c:v>0.61908799999999997</c:v>
                </c:pt>
                <c:pt idx="1396" formatCode="General">
                  <c:v>0.61895599999999995</c:v>
                </c:pt>
                <c:pt idx="1397" formatCode="General">
                  <c:v>0.61910699999999996</c:v>
                </c:pt>
                <c:pt idx="1398" formatCode="General">
                  <c:v>0.61917599999999995</c:v>
                </c:pt>
                <c:pt idx="1399" formatCode="General">
                  <c:v>0.61902299999999999</c:v>
                </c:pt>
                <c:pt idx="1400" formatCode="General">
                  <c:v>0.61910100000000001</c:v>
                </c:pt>
                <c:pt idx="1401" formatCode="General">
                  <c:v>0.61909800000000004</c:v>
                </c:pt>
                <c:pt idx="1402" formatCode="General">
                  <c:v>0.61885400000000002</c:v>
                </c:pt>
                <c:pt idx="1403" formatCode="General">
                  <c:v>0.61888200000000004</c:v>
                </c:pt>
                <c:pt idx="1404" formatCode="General">
                  <c:v>0.61880000000000002</c:v>
                </c:pt>
                <c:pt idx="1405" formatCode="General">
                  <c:v>0.61895699999999998</c:v>
                </c:pt>
                <c:pt idx="1406" formatCode="General">
                  <c:v>0.61897899999999995</c:v>
                </c:pt>
                <c:pt idx="1407" formatCode="General">
                  <c:v>0.61901700000000004</c:v>
                </c:pt>
                <c:pt idx="1408" formatCode="General">
                  <c:v>0.61892199999999997</c:v>
                </c:pt>
                <c:pt idx="1409" formatCode="General">
                  <c:v>0.61900699999999997</c:v>
                </c:pt>
                <c:pt idx="1410" formatCode="General">
                  <c:v>0.61887199999999998</c:v>
                </c:pt>
                <c:pt idx="1411" formatCode="General">
                  <c:v>0.61908799999999997</c:v>
                </c:pt>
                <c:pt idx="1412" formatCode="General">
                  <c:v>0.61920299999999995</c:v>
                </c:pt>
                <c:pt idx="1413" formatCode="General">
                  <c:v>0.61921999999999999</c:v>
                </c:pt>
                <c:pt idx="1414" formatCode="General">
                  <c:v>0.61880000000000002</c:v>
                </c:pt>
                <c:pt idx="1415" formatCode="General">
                  <c:v>0.61929900000000004</c:v>
                </c:pt>
                <c:pt idx="1416" formatCode="General">
                  <c:v>0.619197</c:v>
                </c:pt>
                <c:pt idx="1417" formatCode="General">
                  <c:v>0.619062</c:v>
                </c:pt>
                <c:pt idx="1418" formatCode="General">
                  <c:v>0.61919900000000005</c:v>
                </c:pt>
                <c:pt idx="1419" formatCode="General">
                  <c:v>0.61930799999999997</c:v>
                </c:pt>
                <c:pt idx="1420" formatCode="General">
                  <c:v>0.61937600000000004</c:v>
                </c:pt>
                <c:pt idx="1421" formatCode="General">
                  <c:v>0.61923700000000004</c:v>
                </c:pt>
                <c:pt idx="1422" formatCode="General">
                  <c:v>0.61908600000000003</c:v>
                </c:pt>
                <c:pt idx="1423" formatCode="General">
                  <c:v>0.61936599999999997</c:v>
                </c:pt>
                <c:pt idx="1424" formatCode="General">
                  <c:v>0.61893299999999996</c:v>
                </c:pt>
                <c:pt idx="1425" formatCode="General">
                  <c:v>0.61915799999999999</c:v>
                </c:pt>
                <c:pt idx="1426" formatCode="General">
                  <c:v>0.61895999999999995</c:v>
                </c:pt>
                <c:pt idx="1427" formatCode="General">
                  <c:v>0.61913600000000002</c:v>
                </c:pt>
                <c:pt idx="1428" formatCode="General">
                  <c:v>0.619313</c:v>
                </c:pt>
                <c:pt idx="1429" formatCode="General">
                  <c:v>0.61938800000000005</c:v>
                </c:pt>
                <c:pt idx="1430" formatCode="General">
                  <c:v>0.61921999999999999</c:v>
                </c:pt>
                <c:pt idx="1431" formatCode="General">
                  <c:v>0.61906600000000001</c:v>
                </c:pt>
                <c:pt idx="1432" formatCode="General">
                  <c:v>0.61942399999999997</c:v>
                </c:pt>
                <c:pt idx="1433" formatCode="General">
                  <c:v>0.61906899999999998</c:v>
                </c:pt>
                <c:pt idx="1434" formatCode="General">
                  <c:v>0.61922200000000005</c:v>
                </c:pt>
                <c:pt idx="1435" formatCode="General">
                  <c:v>0.61921000000000004</c:v>
                </c:pt>
                <c:pt idx="1436" formatCode="General">
                  <c:v>0.61926099999999995</c:v>
                </c:pt>
                <c:pt idx="1437" formatCode="General">
                  <c:v>0.61918600000000001</c:v>
                </c:pt>
                <c:pt idx="1438" formatCode="General">
                  <c:v>0.61930300000000005</c:v>
                </c:pt>
                <c:pt idx="1439" formatCode="General">
                  <c:v>0.61933800000000006</c:v>
                </c:pt>
                <c:pt idx="1440" formatCode="General">
                  <c:v>0.61882300000000001</c:v>
                </c:pt>
                <c:pt idx="1441" formatCode="General">
                  <c:v>0.61927399999999999</c:v>
                </c:pt>
                <c:pt idx="1442" formatCode="General">
                  <c:v>0.61914400000000003</c:v>
                </c:pt>
                <c:pt idx="1443" formatCode="General">
                  <c:v>0.61939200000000005</c:v>
                </c:pt>
                <c:pt idx="1444" formatCode="General">
                  <c:v>0.61958800000000003</c:v>
                </c:pt>
                <c:pt idx="1445" formatCode="General">
                  <c:v>0.619251</c:v>
                </c:pt>
                <c:pt idx="1446" formatCode="General">
                  <c:v>0.61906000000000005</c:v>
                </c:pt>
                <c:pt idx="1447" formatCode="General">
                  <c:v>0.61925600000000003</c:v>
                </c:pt>
                <c:pt idx="1448" formatCode="General">
                  <c:v>0.61906499999999998</c:v>
                </c:pt>
                <c:pt idx="1449" formatCode="General">
                  <c:v>0.61906000000000005</c:v>
                </c:pt>
                <c:pt idx="1450" formatCode="General">
                  <c:v>0.61914999999999998</c:v>
                </c:pt>
                <c:pt idx="1451" formatCode="General">
                  <c:v>0.61924900000000005</c:v>
                </c:pt>
                <c:pt idx="1452" formatCode="General">
                  <c:v>0.619228</c:v>
                </c:pt>
                <c:pt idx="1453" formatCode="General">
                  <c:v>0.619058</c:v>
                </c:pt>
                <c:pt idx="1454" formatCode="General">
                  <c:v>0.61897000000000002</c:v>
                </c:pt>
                <c:pt idx="1455" formatCode="General">
                  <c:v>0.61928399999999995</c:v>
                </c:pt>
                <c:pt idx="1456" formatCode="General">
                  <c:v>0.61912</c:v>
                </c:pt>
                <c:pt idx="1457" formatCode="General">
                  <c:v>0.61909700000000001</c:v>
                </c:pt>
                <c:pt idx="1458" formatCode="General">
                  <c:v>0.61892499999999995</c:v>
                </c:pt>
                <c:pt idx="1459" formatCode="General">
                  <c:v>0.61909000000000003</c:v>
                </c:pt>
                <c:pt idx="1460" formatCode="General">
                  <c:v>0.61918899999999999</c:v>
                </c:pt>
                <c:pt idx="1461" formatCode="General">
                  <c:v>0.61941800000000002</c:v>
                </c:pt>
                <c:pt idx="1462" formatCode="General">
                  <c:v>0.61904999999999999</c:v>
                </c:pt>
                <c:pt idx="1463" formatCode="General">
                  <c:v>0.61911899999999997</c:v>
                </c:pt>
                <c:pt idx="1464" formatCode="General">
                  <c:v>0.618753</c:v>
                </c:pt>
                <c:pt idx="1465" formatCode="General">
                  <c:v>0.61887300000000001</c:v>
                </c:pt>
                <c:pt idx="1466" formatCode="General">
                  <c:v>0.61899700000000002</c:v>
                </c:pt>
                <c:pt idx="1467" formatCode="General">
                  <c:v>0.619089</c:v>
                </c:pt>
                <c:pt idx="1468" formatCode="General">
                  <c:v>0.61896700000000004</c:v>
                </c:pt>
                <c:pt idx="1469" formatCode="General">
                  <c:v>0.61904400000000004</c:v>
                </c:pt>
                <c:pt idx="1470" formatCode="General">
                  <c:v>0.61907400000000001</c:v>
                </c:pt>
                <c:pt idx="1471" formatCode="General">
                  <c:v>0.61886799999999997</c:v>
                </c:pt>
                <c:pt idx="1472" formatCode="General">
                  <c:v>0.61904400000000004</c:v>
                </c:pt>
                <c:pt idx="1473" formatCode="General">
                  <c:v>0.61877199999999999</c:v>
                </c:pt>
                <c:pt idx="1474" formatCode="General">
                  <c:v>0.61895599999999995</c:v>
                </c:pt>
                <c:pt idx="1475" formatCode="General">
                  <c:v>0.61895500000000003</c:v>
                </c:pt>
                <c:pt idx="1476" formatCode="General">
                  <c:v>0.61914499999999995</c:v>
                </c:pt>
                <c:pt idx="1477" formatCode="General">
                  <c:v>0.61891799999999997</c:v>
                </c:pt>
                <c:pt idx="1478" formatCode="General">
                  <c:v>0.618869</c:v>
                </c:pt>
                <c:pt idx="1479" formatCode="General">
                  <c:v>0.61895800000000001</c:v>
                </c:pt>
                <c:pt idx="1480" formatCode="General">
                  <c:v>0.61898399999999998</c:v>
                </c:pt>
                <c:pt idx="1481" formatCode="General">
                  <c:v>0.61894300000000002</c:v>
                </c:pt>
                <c:pt idx="1482" formatCode="General">
                  <c:v>0.61843300000000001</c:v>
                </c:pt>
                <c:pt idx="1483" formatCode="General">
                  <c:v>0.61899400000000004</c:v>
                </c:pt>
                <c:pt idx="1484" formatCode="General">
                  <c:v>0.61855499999999997</c:v>
                </c:pt>
                <c:pt idx="1485" formatCode="General">
                  <c:v>0.619035</c:v>
                </c:pt>
                <c:pt idx="1486" formatCode="General">
                  <c:v>0.61901399999999995</c:v>
                </c:pt>
                <c:pt idx="1487" formatCode="General">
                  <c:v>0.61917599999999995</c:v>
                </c:pt>
                <c:pt idx="1488" formatCode="General">
                  <c:v>0.61869799999999997</c:v>
                </c:pt>
                <c:pt idx="1489" formatCode="General">
                  <c:v>0.61877599999999999</c:v>
                </c:pt>
                <c:pt idx="1490" formatCode="General">
                  <c:v>0.61897800000000003</c:v>
                </c:pt>
                <c:pt idx="1491" formatCode="General">
                  <c:v>0.61856900000000004</c:v>
                </c:pt>
                <c:pt idx="1492" formatCode="General">
                  <c:v>0.61904499999999996</c:v>
                </c:pt>
                <c:pt idx="1493" formatCode="General">
                  <c:v>0.61888500000000002</c:v>
                </c:pt>
                <c:pt idx="1494" formatCode="General">
                  <c:v>0.61907599999999996</c:v>
                </c:pt>
                <c:pt idx="1495" formatCode="General">
                  <c:v>0.61909400000000003</c:v>
                </c:pt>
                <c:pt idx="1496" formatCode="General">
                  <c:v>0.61893500000000001</c:v>
                </c:pt>
                <c:pt idx="1497" formatCode="General">
                  <c:v>0.61910900000000002</c:v>
                </c:pt>
                <c:pt idx="1498" formatCode="General">
                  <c:v>0.61903900000000001</c:v>
                </c:pt>
                <c:pt idx="1499" formatCode="General">
                  <c:v>0.61921199999999998</c:v>
                </c:pt>
                <c:pt idx="1500" formatCode="General">
                  <c:v>0.61911799999999995</c:v>
                </c:pt>
                <c:pt idx="1501" formatCode="General">
                  <c:v>0.61916599999999999</c:v>
                </c:pt>
                <c:pt idx="1502" formatCode="General">
                  <c:v>0.61910900000000002</c:v>
                </c:pt>
                <c:pt idx="1503" formatCode="General">
                  <c:v>0.61914000000000002</c:v>
                </c:pt>
                <c:pt idx="1504" formatCode="General">
                  <c:v>0.61902199999999996</c:v>
                </c:pt>
                <c:pt idx="1505" formatCode="General">
                  <c:v>0.61917500000000003</c:v>
                </c:pt>
                <c:pt idx="1506" formatCode="General">
                  <c:v>0.61896200000000001</c:v>
                </c:pt>
                <c:pt idx="1507" formatCode="General">
                  <c:v>0.61917800000000001</c:v>
                </c:pt>
                <c:pt idx="1508" formatCode="General">
                  <c:v>0.618923</c:v>
                </c:pt>
                <c:pt idx="1509" formatCode="General">
                  <c:v>0.61901799999999996</c:v>
                </c:pt>
                <c:pt idx="1510" formatCode="General">
                  <c:v>0.61919400000000002</c:v>
                </c:pt>
                <c:pt idx="1511" formatCode="General">
                  <c:v>0.61907299999999998</c:v>
                </c:pt>
                <c:pt idx="1512" formatCode="General">
                  <c:v>0.61911799999999995</c:v>
                </c:pt>
                <c:pt idx="1513" formatCode="General">
                  <c:v>0.61912900000000004</c:v>
                </c:pt>
                <c:pt idx="1514" formatCode="General">
                  <c:v>0.61918700000000004</c:v>
                </c:pt>
                <c:pt idx="1515" formatCode="General">
                  <c:v>0.61922900000000003</c:v>
                </c:pt>
                <c:pt idx="1516" formatCode="General">
                  <c:v>0.61916199999999999</c:v>
                </c:pt>
                <c:pt idx="1517" formatCode="General">
                  <c:v>0.61902199999999996</c:v>
                </c:pt>
                <c:pt idx="1518" formatCode="General">
                  <c:v>0.61907699999999999</c:v>
                </c:pt>
                <c:pt idx="1519" formatCode="General">
                  <c:v>0.61924599999999996</c:v>
                </c:pt>
                <c:pt idx="1520" formatCode="General">
                  <c:v>0.61912199999999995</c:v>
                </c:pt>
                <c:pt idx="1521" formatCode="General">
                  <c:v>0.61912800000000001</c:v>
                </c:pt>
                <c:pt idx="1522" formatCode="General">
                  <c:v>0.61885299999999999</c:v>
                </c:pt>
                <c:pt idx="1523" formatCode="General">
                  <c:v>0.61898699999999995</c:v>
                </c:pt>
                <c:pt idx="1524" formatCode="General">
                  <c:v>0.61917900000000003</c:v>
                </c:pt>
                <c:pt idx="1525" formatCode="General">
                  <c:v>0.61904300000000001</c:v>
                </c:pt>
                <c:pt idx="1526" formatCode="General">
                  <c:v>0.61899199999999999</c:v>
                </c:pt>
                <c:pt idx="1527" formatCode="General">
                  <c:v>0.61904800000000004</c:v>
                </c:pt>
                <c:pt idx="1528" formatCode="General">
                  <c:v>0.61890299999999998</c:v>
                </c:pt>
                <c:pt idx="1529" formatCode="General">
                  <c:v>0.61894800000000005</c:v>
                </c:pt>
                <c:pt idx="1530" formatCode="General">
                  <c:v>0.61890100000000003</c:v>
                </c:pt>
                <c:pt idx="1531" formatCode="General">
                  <c:v>0.61870800000000004</c:v>
                </c:pt>
                <c:pt idx="1532" formatCode="General">
                  <c:v>0.61906899999999998</c:v>
                </c:pt>
                <c:pt idx="1533" formatCode="General">
                  <c:v>0.61907999999999996</c:v>
                </c:pt>
                <c:pt idx="1534" formatCode="General">
                  <c:v>0.61886699999999994</c:v>
                </c:pt>
                <c:pt idx="1535" formatCode="General">
                  <c:v>0.61894899999999997</c:v>
                </c:pt>
                <c:pt idx="1536" formatCode="General">
                  <c:v>0.61899499999999996</c:v>
                </c:pt>
                <c:pt idx="1537" formatCode="General">
                  <c:v>0.61896499999999999</c:v>
                </c:pt>
                <c:pt idx="1538" formatCode="General">
                  <c:v>0.61913899999999999</c:v>
                </c:pt>
                <c:pt idx="1539" formatCode="General">
                  <c:v>0.61926499999999995</c:v>
                </c:pt>
                <c:pt idx="1540" formatCode="General">
                  <c:v>0.618838</c:v>
                </c:pt>
                <c:pt idx="1541" formatCode="General">
                  <c:v>0.61902299999999999</c:v>
                </c:pt>
                <c:pt idx="1542" formatCode="General">
                  <c:v>0.61913399999999996</c:v>
                </c:pt>
                <c:pt idx="1543" formatCode="General">
                  <c:v>0.61915100000000001</c:v>
                </c:pt>
                <c:pt idx="1544" formatCode="General">
                  <c:v>0.61884799999999995</c:v>
                </c:pt>
                <c:pt idx="1545" formatCode="General">
                  <c:v>0.61905500000000002</c:v>
                </c:pt>
                <c:pt idx="1546" formatCode="General">
                  <c:v>0.61934599999999995</c:v>
                </c:pt>
                <c:pt idx="1547" formatCode="General">
                  <c:v>0.61905100000000002</c:v>
                </c:pt>
                <c:pt idx="1548" formatCode="General">
                  <c:v>0.61904400000000004</c:v>
                </c:pt>
                <c:pt idx="1549" formatCode="General">
                  <c:v>0.61904000000000003</c:v>
                </c:pt>
                <c:pt idx="1550" formatCode="General">
                  <c:v>0.61901200000000001</c:v>
                </c:pt>
                <c:pt idx="1551" formatCode="General">
                  <c:v>0.61889899999999998</c:v>
                </c:pt>
                <c:pt idx="1552" formatCode="General">
                  <c:v>0.61904999999999999</c:v>
                </c:pt>
                <c:pt idx="1553" formatCode="General">
                  <c:v>0.619031</c:v>
                </c:pt>
                <c:pt idx="1554" formatCode="General">
                  <c:v>0.61914100000000005</c:v>
                </c:pt>
                <c:pt idx="1555" formatCode="General">
                  <c:v>0.619062</c:v>
                </c:pt>
                <c:pt idx="1556" formatCode="General">
                  <c:v>0.61913600000000002</c:v>
                </c:pt>
                <c:pt idx="1557" formatCode="General">
                  <c:v>0.61900900000000003</c:v>
                </c:pt>
                <c:pt idx="1558" formatCode="General">
                  <c:v>0.61905500000000002</c:v>
                </c:pt>
                <c:pt idx="1559" formatCode="General">
                  <c:v>0.61894400000000005</c:v>
                </c:pt>
                <c:pt idx="1560" formatCode="General">
                  <c:v>0.619058</c:v>
                </c:pt>
                <c:pt idx="1561" formatCode="General">
                  <c:v>0.61912800000000001</c:v>
                </c:pt>
                <c:pt idx="1562" formatCode="General">
                  <c:v>0.61910200000000004</c:v>
                </c:pt>
                <c:pt idx="1563" formatCode="General">
                  <c:v>0.61895800000000001</c:v>
                </c:pt>
                <c:pt idx="1564" formatCode="General">
                  <c:v>0.61891099999999999</c:v>
                </c:pt>
                <c:pt idx="1565" formatCode="General">
                  <c:v>0.61886300000000005</c:v>
                </c:pt>
                <c:pt idx="1566" formatCode="General">
                  <c:v>0.61880000000000002</c:v>
                </c:pt>
                <c:pt idx="1567" formatCode="General">
                  <c:v>0.61893600000000004</c:v>
                </c:pt>
                <c:pt idx="1568" formatCode="General">
                  <c:v>0.61910500000000002</c:v>
                </c:pt>
                <c:pt idx="1569" formatCode="General">
                  <c:v>0.61891099999999999</c:v>
                </c:pt>
                <c:pt idx="1570" formatCode="General">
                  <c:v>0.61868999999999996</c:v>
                </c:pt>
                <c:pt idx="1571" formatCode="General">
                  <c:v>0.61883699999999997</c:v>
                </c:pt>
                <c:pt idx="1572" formatCode="General">
                  <c:v>0.618834</c:v>
                </c:pt>
                <c:pt idx="1573" formatCode="General">
                  <c:v>0.61903600000000003</c:v>
                </c:pt>
                <c:pt idx="1574" formatCode="General">
                  <c:v>0.61899899999999997</c:v>
                </c:pt>
                <c:pt idx="1575" formatCode="General">
                  <c:v>0.618788</c:v>
                </c:pt>
                <c:pt idx="1576" formatCode="General">
                  <c:v>0.61921800000000005</c:v>
                </c:pt>
                <c:pt idx="1577" formatCode="General">
                  <c:v>0.61895299999999998</c:v>
                </c:pt>
                <c:pt idx="1578" formatCode="General">
                  <c:v>0.61910399999999999</c:v>
                </c:pt>
                <c:pt idx="1579" formatCode="General">
                  <c:v>0.61905100000000002</c:v>
                </c:pt>
                <c:pt idx="1580" formatCode="General">
                  <c:v>0.61901300000000004</c:v>
                </c:pt>
                <c:pt idx="1581" formatCode="General">
                  <c:v>0.61897800000000003</c:v>
                </c:pt>
                <c:pt idx="1582" formatCode="General">
                  <c:v>0.61918799999999996</c:v>
                </c:pt>
                <c:pt idx="1583" formatCode="General">
                  <c:v>0.61907999999999996</c:v>
                </c:pt>
                <c:pt idx="1584" formatCode="General">
                  <c:v>0.61900299999999997</c:v>
                </c:pt>
                <c:pt idx="1585" formatCode="General">
                  <c:v>0.61916599999999999</c:v>
                </c:pt>
                <c:pt idx="1586" formatCode="General">
                  <c:v>0.61885199999999996</c:v>
                </c:pt>
                <c:pt idx="1587" formatCode="General">
                  <c:v>0.61891300000000005</c:v>
                </c:pt>
                <c:pt idx="1588" formatCode="General">
                  <c:v>0.61896899999999999</c:v>
                </c:pt>
                <c:pt idx="1589" formatCode="General">
                  <c:v>0.61906399999999995</c:v>
                </c:pt>
                <c:pt idx="1590" formatCode="General">
                  <c:v>0.61880299999999999</c:v>
                </c:pt>
                <c:pt idx="1591" formatCode="General">
                  <c:v>0.61902800000000002</c:v>
                </c:pt>
                <c:pt idx="1592" formatCode="General">
                  <c:v>0.61941199999999996</c:v>
                </c:pt>
                <c:pt idx="1593" formatCode="General">
                  <c:v>0.61913799999999997</c:v>
                </c:pt>
                <c:pt idx="1594" formatCode="General">
                  <c:v>0.61919999999999997</c:v>
                </c:pt>
                <c:pt idx="1595" formatCode="General">
                  <c:v>0.61924100000000004</c:v>
                </c:pt>
                <c:pt idx="1596" formatCode="General">
                  <c:v>0.61931400000000003</c:v>
                </c:pt>
                <c:pt idx="1597" formatCode="General">
                  <c:v>0.61928300000000003</c:v>
                </c:pt>
                <c:pt idx="1598" formatCode="General">
                  <c:v>0.61931599999999998</c:v>
                </c:pt>
                <c:pt idx="1599" formatCode="General">
                  <c:v>0.61936500000000005</c:v>
                </c:pt>
                <c:pt idx="1600" formatCode="General">
                  <c:v>0.61960400000000004</c:v>
                </c:pt>
                <c:pt idx="1601" formatCode="General">
                  <c:v>0.61916899999999997</c:v>
                </c:pt>
                <c:pt idx="1602" formatCode="General">
                  <c:v>0.61919900000000005</c:v>
                </c:pt>
                <c:pt idx="1603" formatCode="General">
                  <c:v>0.61907100000000004</c:v>
                </c:pt>
                <c:pt idx="1604" formatCode="General">
                  <c:v>0.61911700000000003</c:v>
                </c:pt>
                <c:pt idx="1605" formatCode="General">
                  <c:v>0.61909400000000003</c:v>
                </c:pt>
                <c:pt idx="1606" formatCode="General">
                  <c:v>0.61941500000000005</c:v>
                </c:pt>
                <c:pt idx="1607" formatCode="General">
                  <c:v>0.61920299999999995</c:v>
                </c:pt>
                <c:pt idx="1608" formatCode="General">
                  <c:v>0.61958400000000002</c:v>
                </c:pt>
                <c:pt idx="1609" formatCode="General">
                  <c:v>0.61948000000000003</c:v>
                </c:pt>
                <c:pt idx="1610" formatCode="General">
                  <c:v>0.61956999999999995</c:v>
                </c:pt>
                <c:pt idx="1611" formatCode="General">
                  <c:v>0.619394</c:v>
                </c:pt>
                <c:pt idx="1612" formatCode="General">
                  <c:v>0.61906399999999995</c:v>
                </c:pt>
                <c:pt idx="1613" formatCode="General">
                  <c:v>0.61934999999999996</c:v>
                </c:pt>
                <c:pt idx="1614" formatCode="General">
                  <c:v>0.61919999999999997</c:v>
                </c:pt>
                <c:pt idx="1615" formatCode="General">
                  <c:v>0.61949699999999996</c:v>
                </c:pt>
                <c:pt idx="1616" formatCode="General">
                  <c:v>0.61942600000000003</c:v>
                </c:pt>
                <c:pt idx="1617" formatCode="General">
                  <c:v>0.61937699999999996</c:v>
                </c:pt>
                <c:pt idx="1618" formatCode="General">
                  <c:v>0.61953599999999998</c:v>
                </c:pt>
                <c:pt idx="1619" formatCode="General">
                  <c:v>0.61917100000000003</c:v>
                </c:pt>
                <c:pt idx="1620" formatCode="General">
                  <c:v>0.61928000000000005</c:v>
                </c:pt>
                <c:pt idx="1621" formatCode="General">
                  <c:v>0.61893399999999998</c:v>
                </c:pt>
                <c:pt idx="1622" formatCode="General">
                  <c:v>0.619201</c:v>
                </c:pt>
                <c:pt idx="1623" formatCode="General">
                  <c:v>0.61918799999999996</c:v>
                </c:pt>
                <c:pt idx="1624" formatCode="General">
                  <c:v>0.61926099999999995</c:v>
                </c:pt>
                <c:pt idx="1625" formatCode="General">
                  <c:v>0.61891099999999999</c:v>
                </c:pt>
                <c:pt idx="1626" formatCode="General">
                  <c:v>0.61893399999999998</c:v>
                </c:pt>
                <c:pt idx="1627" formatCode="General">
                  <c:v>0.61902100000000004</c:v>
                </c:pt>
                <c:pt idx="1628" formatCode="General">
                  <c:v>0.61902299999999999</c:v>
                </c:pt>
                <c:pt idx="1629" formatCode="General">
                  <c:v>0.61912</c:v>
                </c:pt>
                <c:pt idx="1630" formatCode="General">
                  <c:v>0.61914599999999997</c:v>
                </c:pt>
                <c:pt idx="1631" formatCode="General">
                  <c:v>0.61904999999999999</c:v>
                </c:pt>
                <c:pt idx="1632" formatCode="General">
                  <c:v>0.61904099999999995</c:v>
                </c:pt>
                <c:pt idx="1633" formatCode="General">
                  <c:v>0.61885299999999999</c:v>
                </c:pt>
                <c:pt idx="1634" formatCode="General">
                  <c:v>0.61907699999999999</c:v>
                </c:pt>
                <c:pt idx="1635" formatCode="General">
                  <c:v>0.618865</c:v>
                </c:pt>
                <c:pt idx="1636" formatCode="General">
                  <c:v>0.61917699999999998</c:v>
                </c:pt>
                <c:pt idx="1637" formatCode="General">
                  <c:v>0.61879399999999996</c:v>
                </c:pt>
                <c:pt idx="1638" formatCode="General">
                  <c:v>0.61883900000000003</c:v>
                </c:pt>
                <c:pt idx="1639" formatCode="General">
                  <c:v>0.61879499999999998</c:v>
                </c:pt>
                <c:pt idx="1640" formatCode="General">
                  <c:v>0.61870099999999995</c:v>
                </c:pt>
                <c:pt idx="1641" formatCode="General">
                  <c:v>0.618807</c:v>
                </c:pt>
                <c:pt idx="1642" formatCode="General">
                  <c:v>0.61870099999999995</c:v>
                </c:pt>
                <c:pt idx="1643" formatCode="General">
                  <c:v>0.61899700000000002</c:v>
                </c:pt>
                <c:pt idx="1644" formatCode="General">
                  <c:v>0.61886699999999994</c:v>
                </c:pt>
                <c:pt idx="1645" formatCode="General">
                  <c:v>0.61911899999999997</c:v>
                </c:pt>
                <c:pt idx="1646" formatCode="General">
                  <c:v>0.61903200000000003</c:v>
                </c:pt>
                <c:pt idx="1647" formatCode="General">
                  <c:v>0.61873400000000001</c:v>
                </c:pt>
                <c:pt idx="1648" formatCode="General">
                  <c:v>0.61908700000000005</c:v>
                </c:pt>
                <c:pt idx="1649" formatCode="General">
                  <c:v>0.61869600000000002</c:v>
                </c:pt>
                <c:pt idx="1650" formatCode="General">
                  <c:v>0.61865000000000003</c:v>
                </c:pt>
                <c:pt idx="1651" formatCode="General">
                  <c:v>0.61855499999999997</c:v>
                </c:pt>
                <c:pt idx="1652" formatCode="General">
                  <c:v>0.618672</c:v>
                </c:pt>
                <c:pt idx="1653" formatCode="General">
                  <c:v>0.61891399999999996</c:v>
                </c:pt>
                <c:pt idx="1654" formatCode="General">
                  <c:v>0.61884300000000003</c:v>
                </c:pt>
                <c:pt idx="1655" formatCode="General">
                  <c:v>0.61905900000000003</c:v>
                </c:pt>
                <c:pt idx="1656" formatCode="General">
                  <c:v>0.61905200000000005</c:v>
                </c:pt>
                <c:pt idx="1657" formatCode="General">
                  <c:v>0.61894400000000005</c:v>
                </c:pt>
                <c:pt idx="1658" formatCode="General">
                  <c:v>0.61895800000000001</c:v>
                </c:pt>
                <c:pt idx="1659" formatCode="General">
                  <c:v>0.61899800000000005</c:v>
                </c:pt>
                <c:pt idx="1660" formatCode="General">
                  <c:v>0.61890100000000003</c:v>
                </c:pt>
                <c:pt idx="1661" formatCode="General">
                  <c:v>0.61903900000000001</c:v>
                </c:pt>
                <c:pt idx="1662" formatCode="General">
                  <c:v>0.61857499999999999</c:v>
                </c:pt>
                <c:pt idx="1663" formatCode="General">
                  <c:v>0.61910500000000002</c:v>
                </c:pt>
                <c:pt idx="1664" formatCode="General">
                  <c:v>0.61876399999999998</c:v>
                </c:pt>
                <c:pt idx="1665" formatCode="General">
                  <c:v>0.61869399999999997</c:v>
                </c:pt>
                <c:pt idx="1666" formatCode="General">
                  <c:v>0.61894300000000002</c:v>
                </c:pt>
                <c:pt idx="1667" formatCode="General">
                  <c:v>0.61877800000000005</c:v>
                </c:pt>
                <c:pt idx="1668" formatCode="General">
                  <c:v>0.61901600000000001</c:v>
                </c:pt>
                <c:pt idx="1669" formatCode="General">
                  <c:v>0.61901799999999996</c:v>
                </c:pt>
                <c:pt idx="1670" formatCode="General">
                  <c:v>0.61901300000000004</c:v>
                </c:pt>
                <c:pt idx="1671" formatCode="General">
                  <c:v>0.61867000000000005</c:v>
                </c:pt>
                <c:pt idx="1672" formatCode="General">
                  <c:v>0.61860499999999996</c:v>
                </c:pt>
                <c:pt idx="1673" formatCode="General">
                  <c:v>0.61883200000000005</c:v>
                </c:pt>
                <c:pt idx="1674" formatCode="General">
                  <c:v>0.61874700000000005</c:v>
                </c:pt>
                <c:pt idx="1675" formatCode="General">
                  <c:v>0.61875899999999995</c:v>
                </c:pt>
                <c:pt idx="1676" formatCode="General">
                  <c:v>0.61873199999999995</c:v>
                </c:pt>
                <c:pt idx="1677" formatCode="General">
                  <c:v>0.61859200000000003</c:v>
                </c:pt>
                <c:pt idx="1678" formatCode="General">
                  <c:v>0.61845700000000003</c:v>
                </c:pt>
                <c:pt idx="1679" formatCode="General">
                  <c:v>0.61852700000000005</c:v>
                </c:pt>
                <c:pt idx="1680" formatCode="General">
                  <c:v>0.61884899999999998</c:v>
                </c:pt>
                <c:pt idx="1681" formatCode="General">
                  <c:v>0.61856999999999995</c:v>
                </c:pt>
                <c:pt idx="1682" formatCode="General">
                  <c:v>0.61855700000000002</c:v>
                </c:pt>
                <c:pt idx="1683" formatCode="General">
                  <c:v>0.618726</c:v>
                </c:pt>
                <c:pt idx="1684" formatCode="General">
                  <c:v>0.61893500000000001</c:v>
                </c:pt>
                <c:pt idx="1685" formatCode="General">
                  <c:v>0.61876900000000001</c:v>
                </c:pt>
                <c:pt idx="1686" formatCode="General">
                  <c:v>0.61894800000000005</c:v>
                </c:pt>
                <c:pt idx="1687" formatCode="General">
                  <c:v>0.61874799999999996</c:v>
                </c:pt>
                <c:pt idx="1688" formatCode="General">
                  <c:v>0.618645</c:v>
                </c:pt>
                <c:pt idx="1689" formatCode="General">
                  <c:v>0.61865700000000001</c:v>
                </c:pt>
                <c:pt idx="1690" formatCode="General">
                  <c:v>0.61859200000000003</c:v>
                </c:pt>
                <c:pt idx="1691" formatCode="General">
                  <c:v>0.61869399999999997</c:v>
                </c:pt>
                <c:pt idx="1692" formatCode="General">
                  <c:v>0.61877000000000004</c:v>
                </c:pt>
                <c:pt idx="1693" formatCode="General">
                  <c:v>0.61840600000000001</c:v>
                </c:pt>
                <c:pt idx="1694" formatCode="General">
                  <c:v>0.618529</c:v>
                </c:pt>
                <c:pt idx="1695" formatCode="General">
                  <c:v>0.61848099999999995</c:v>
                </c:pt>
                <c:pt idx="1696" formatCode="General">
                  <c:v>0.61848400000000003</c:v>
                </c:pt>
                <c:pt idx="1697" formatCode="General">
                  <c:v>0.61891499999999999</c:v>
                </c:pt>
                <c:pt idx="1698" formatCode="General">
                  <c:v>0.61857300000000004</c:v>
                </c:pt>
                <c:pt idx="1699" formatCode="General">
                  <c:v>0.61866600000000005</c:v>
                </c:pt>
                <c:pt idx="1700" formatCode="General">
                  <c:v>0.61882599999999999</c:v>
                </c:pt>
                <c:pt idx="1701" formatCode="General">
                  <c:v>0.61892199999999997</c:v>
                </c:pt>
                <c:pt idx="1702" formatCode="General">
                  <c:v>0.61874300000000004</c:v>
                </c:pt>
                <c:pt idx="1703" formatCode="General">
                  <c:v>0.61878699999999998</c:v>
                </c:pt>
                <c:pt idx="1704" formatCode="General">
                  <c:v>0.61876799999999998</c:v>
                </c:pt>
                <c:pt idx="1705" formatCode="General">
                  <c:v>0.61887700000000001</c:v>
                </c:pt>
                <c:pt idx="1706" formatCode="General">
                  <c:v>0.61870899999999995</c:v>
                </c:pt>
                <c:pt idx="1707" formatCode="General">
                  <c:v>0.61899999999999999</c:v>
                </c:pt>
                <c:pt idx="1708" formatCode="General">
                  <c:v>0.61893299999999996</c:v>
                </c:pt>
                <c:pt idx="1709" formatCode="General">
                  <c:v>0.61874600000000002</c:v>
                </c:pt>
                <c:pt idx="1710" formatCode="General">
                  <c:v>0.61863199999999996</c:v>
                </c:pt>
                <c:pt idx="1711" formatCode="General">
                  <c:v>0.61878599999999995</c:v>
                </c:pt>
                <c:pt idx="1712" formatCode="General">
                  <c:v>0.61873800000000001</c:v>
                </c:pt>
                <c:pt idx="1713" formatCode="General">
                  <c:v>0.61879600000000001</c:v>
                </c:pt>
                <c:pt idx="1714" formatCode="General">
                  <c:v>0.61894400000000005</c:v>
                </c:pt>
                <c:pt idx="1715" formatCode="General">
                  <c:v>0.61895900000000004</c:v>
                </c:pt>
                <c:pt idx="1716" formatCode="General">
                  <c:v>0.61885800000000002</c:v>
                </c:pt>
                <c:pt idx="1717" formatCode="General">
                  <c:v>0.61884399999999995</c:v>
                </c:pt>
                <c:pt idx="1718" formatCode="General">
                  <c:v>0.61902699999999999</c:v>
                </c:pt>
                <c:pt idx="1719" formatCode="General">
                  <c:v>0.618865</c:v>
                </c:pt>
                <c:pt idx="1720" formatCode="General">
                  <c:v>0.61914899999999995</c:v>
                </c:pt>
                <c:pt idx="1721" formatCode="General">
                  <c:v>0.61885500000000004</c:v>
                </c:pt>
                <c:pt idx="1722" formatCode="General">
                  <c:v>0.61881299999999995</c:v>
                </c:pt>
                <c:pt idx="1723" formatCode="General">
                  <c:v>0.61868000000000001</c:v>
                </c:pt>
                <c:pt idx="1724" formatCode="General">
                  <c:v>0.61851500000000004</c:v>
                </c:pt>
                <c:pt idx="1725" formatCode="General">
                  <c:v>0.61834599999999995</c:v>
                </c:pt>
                <c:pt idx="1726" formatCode="General">
                  <c:v>0.61829000000000001</c:v>
                </c:pt>
                <c:pt idx="1727" formatCode="General">
                  <c:v>0.61879799999999996</c:v>
                </c:pt>
                <c:pt idx="1728" formatCode="General">
                  <c:v>0.618753</c:v>
                </c:pt>
                <c:pt idx="1729" formatCode="General">
                  <c:v>0.61874799999999996</c:v>
                </c:pt>
                <c:pt idx="1730" formatCode="General">
                  <c:v>0.61886699999999994</c:v>
                </c:pt>
                <c:pt idx="1731" formatCode="General">
                  <c:v>0.61853899999999995</c:v>
                </c:pt>
                <c:pt idx="1732" formatCode="General">
                  <c:v>0.61886099999999999</c:v>
                </c:pt>
                <c:pt idx="1733" formatCode="General">
                  <c:v>0.61887700000000001</c:v>
                </c:pt>
                <c:pt idx="1734" formatCode="General">
                  <c:v>0.61887099999999995</c:v>
                </c:pt>
                <c:pt idx="1735" formatCode="General">
                  <c:v>0.61909000000000003</c:v>
                </c:pt>
                <c:pt idx="1736" formatCode="General">
                  <c:v>0.61899400000000004</c:v>
                </c:pt>
                <c:pt idx="1737" formatCode="General">
                  <c:v>0.61903699999999995</c:v>
                </c:pt>
                <c:pt idx="1738" formatCode="General">
                  <c:v>0.61891499999999999</c:v>
                </c:pt>
                <c:pt idx="1739" formatCode="General">
                  <c:v>0.61906799999999995</c:v>
                </c:pt>
                <c:pt idx="1740" formatCode="General">
                  <c:v>0.61902199999999996</c:v>
                </c:pt>
                <c:pt idx="1741" formatCode="General">
                  <c:v>0.61887800000000004</c:v>
                </c:pt>
                <c:pt idx="1742" formatCode="General">
                  <c:v>0.61870400000000003</c:v>
                </c:pt>
                <c:pt idx="1743" formatCode="General">
                  <c:v>0.61909700000000001</c:v>
                </c:pt>
                <c:pt idx="1744" formatCode="General">
                  <c:v>0.61882899999999996</c:v>
                </c:pt>
                <c:pt idx="1745" formatCode="General">
                  <c:v>0.61895500000000003</c:v>
                </c:pt>
                <c:pt idx="1746" formatCode="General">
                  <c:v>0.61884799999999995</c:v>
                </c:pt>
                <c:pt idx="1747" formatCode="General">
                  <c:v>0.61859399999999998</c:v>
                </c:pt>
                <c:pt idx="1748" formatCode="General">
                  <c:v>0.61873100000000003</c:v>
                </c:pt>
                <c:pt idx="1749" formatCode="General">
                  <c:v>0.61903200000000003</c:v>
                </c:pt>
                <c:pt idx="1750" formatCode="General">
                  <c:v>0.61887899999999996</c:v>
                </c:pt>
                <c:pt idx="1751" formatCode="General">
                  <c:v>0.61886200000000002</c:v>
                </c:pt>
                <c:pt idx="1752" formatCode="General">
                  <c:v>0.61891600000000002</c:v>
                </c:pt>
                <c:pt idx="1753" formatCode="General">
                  <c:v>0.61913099999999999</c:v>
                </c:pt>
                <c:pt idx="1754" formatCode="General">
                  <c:v>0.61883900000000003</c:v>
                </c:pt>
                <c:pt idx="1755" formatCode="General">
                  <c:v>0.61889099999999997</c:v>
                </c:pt>
                <c:pt idx="1756" formatCode="General">
                  <c:v>0.61897000000000002</c:v>
                </c:pt>
                <c:pt idx="1757" formatCode="General">
                  <c:v>0.61904400000000004</c:v>
                </c:pt>
                <c:pt idx="1758" formatCode="General">
                  <c:v>0.61913600000000002</c:v>
                </c:pt>
                <c:pt idx="1759" formatCode="General">
                  <c:v>0.61917699999999998</c:v>
                </c:pt>
                <c:pt idx="1760" formatCode="General">
                  <c:v>0.61940200000000001</c:v>
                </c:pt>
                <c:pt idx="1761" formatCode="General">
                  <c:v>0.61931899999999995</c:v>
                </c:pt>
                <c:pt idx="1762" formatCode="General">
                  <c:v>0.61929199999999995</c:v>
                </c:pt>
                <c:pt idx="1763" formatCode="General">
                  <c:v>0.61897999999999997</c:v>
                </c:pt>
                <c:pt idx="1764" formatCode="General">
                  <c:v>0.61893900000000002</c:v>
                </c:pt>
                <c:pt idx="1765" formatCode="General">
                  <c:v>0.61889300000000003</c:v>
                </c:pt>
                <c:pt idx="1766" formatCode="General">
                  <c:v>0.61911099999999997</c:v>
                </c:pt>
                <c:pt idx="1767" formatCode="General">
                  <c:v>0.61879200000000001</c:v>
                </c:pt>
                <c:pt idx="1768" formatCode="General">
                  <c:v>0.61895</c:v>
                </c:pt>
                <c:pt idx="1769" formatCode="General">
                  <c:v>0.61902400000000002</c:v>
                </c:pt>
                <c:pt idx="1770" formatCode="General">
                  <c:v>0.61921999999999999</c:v>
                </c:pt>
                <c:pt idx="1771" formatCode="General">
                  <c:v>0.61905600000000005</c:v>
                </c:pt>
                <c:pt idx="1772" formatCode="General">
                  <c:v>0.61904300000000001</c:v>
                </c:pt>
                <c:pt idx="1773" formatCode="General">
                  <c:v>0.619031</c:v>
                </c:pt>
                <c:pt idx="1774" formatCode="General">
                  <c:v>0.61914800000000003</c:v>
                </c:pt>
                <c:pt idx="1775" formatCode="General">
                  <c:v>0.61908700000000005</c:v>
                </c:pt>
                <c:pt idx="1776" formatCode="General">
                  <c:v>0.61931000000000003</c:v>
                </c:pt>
                <c:pt idx="1777" formatCode="General">
                  <c:v>0.61904199999999998</c:v>
                </c:pt>
                <c:pt idx="1778" formatCode="General">
                  <c:v>0.61916899999999997</c:v>
                </c:pt>
                <c:pt idx="1779" formatCode="General">
                  <c:v>0.61911700000000003</c:v>
                </c:pt>
                <c:pt idx="1780" formatCode="General">
                  <c:v>0.618923</c:v>
                </c:pt>
                <c:pt idx="1781" formatCode="General">
                  <c:v>0.61899499999999996</c:v>
                </c:pt>
                <c:pt idx="1782" formatCode="General">
                  <c:v>0.61893500000000001</c:v>
                </c:pt>
                <c:pt idx="1783" formatCode="General">
                  <c:v>0.61870499999999995</c:v>
                </c:pt>
                <c:pt idx="1784" formatCode="General">
                  <c:v>0.61882300000000001</c:v>
                </c:pt>
                <c:pt idx="1785" formatCode="General">
                  <c:v>0.61890500000000004</c:v>
                </c:pt>
                <c:pt idx="1786" formatCode="General">
                  <c:v>0.61905399999999999</c:v>
                </c:pt>
                <c:pt idx="1787" formatCode="General">
                  <c:v>0.61886600000000003</c:v>
                </c:pt>
                <c:pt idx="1788" formatCode="General">
                  <c:v>0.61903300000000006</c:v>
                </c:pt>
                <c:pt idx="1789" formatCode="General">
                  <c:v>0.61892400000000003</c:v>
                </c:pt>
                <c:pt idx="1790" formatCode="General">
                  <c:v>0.61881699999999995</c:v>
                </c:pt>
                <c:pt idx="1791" formatCode="General">
                  <c:v>0.61874300000000004</c:v>
                </c:pt>
                <c:pt idx="1792" formatCode="General">
                  <c:v>0.618869</c:v>
                </c:pt>
                <c:pt idx="1793" formatCode="General">
                  <c:v>0.61897999999999997</c:v>
                </c:pt>
                <c:pt idx="1794" formatCode="General">
                  <c:v>0.61887199999999998</c:v>
                </c:pt>
                <c:pt idx="1795" formatCode="General">
                  <c:v>0.61858100000000005</c:v>
                </c:pt>
                <c:pt idx="1796" formatCode="General">
                  <c:v>0.61876100000000001</c:v>
                </c:pt>
                <c:pt idx="1797" formatCode="General">
                  <c:v>0.61880100000000005</c:v>
                </c:pt>
                <c:pt idx="1798" formatCode="General">
                  <c:v>0.61869300000000005</c:v>
                </c:pt>
                <c:pt idx="1799" formatCode="General">
                  <c:v>0.61879399999999996</c:v>
                </c:pt>
                <c:pt idx="1800" formatCode="General">
                  <c:v>0.61888799999999999</c:v>
                </c:pt>
                <c:pt idx="1801" formatCode="General">
                  <c:v>0.61885599999999996</c:v>
                </c:pt>
                <c:pt idx="1802" formatCode="General">
                  <c:v>0.61901899999999999</c:v>
                </c:pt>
                <c:pt idx="1803" formatCode="General">
                  <c:v>0.61854600000000004</c:v>
                </c:pt>
                <c:pt idx="1804" formatCode="General">
                  <c:v>0.61887300000000001</c:v>
                </c:pt>
                <c:pt idx="1805" formatCode="General">
                  <c:v>0.61875800000000003</c:v>
                </c:pt>
                <c:pt idx="1806" formatCode="General">
                  <c:v>0.61840899999999999</c:v>
                </c:pt>
                <c:pt idx="1807" formatCode="General">
                  <c:v>0.61872199999999999</c:v>
                </c:pt>
                <c:pt idx="1808" formatCode="General">
                  <c:v>0.619035</c:v>
                </c:pt>
                <c:pt idx="1809" formatCode="General">
                  <c:v>0.61882599999999999</c:v>
                </c:pt>
                <c:pt idx="1810" formatCode="General">
                  <c:v>0.61865400000000004</c:v>
                </c:pt>
                <c:pt idx="1811" formatCode="General">
                  <c:v>0.61874099999999999</c:v>
                </c:pt>
                <c:pt idx="1812" formatCode="General">
                  <c:v>0.61875599999999997</c:v>
                </c:pt>
                <c:pt idx="1813" formatCode="General">
                  <c:v>0.61874799999999996</c:v>
                </c:pt>
                <c:pt idx="1814" formatCode="General">
                  <c:v>0.61848899999999996</c:v>
                </c:pt>
                <c:pt idx="1815" formatCode="General">
                  <c:v>0.61880999999999997</c:v>
                </c:pt>
                <c:pt idx="1816" formatCode="General">
                  <c:v>0.618703</c:v>
                </c:pt>
                <c:pt idx="1817" formatCode="General">
                  <c:v>0.61851100000000003</c:v>
                </c:pt>
                <c:pt idx="1818" formatCode="General">
                  <c:v>0.61874499999999999</c:v>
                </c:pt>
                <c:pt idx="1819" formatCode="General">
                  <c:v>0.61877899999999997</c:v>
                </c:pt>
                <c:pt idx="1820" formatCode="General">
                  <c:v>0.61838800000000005</c:v>
                </c:pt>
                <c:pt idx="1821" formatCode="General">
                  <c:v>0.61851199999999995</c:v>
                </c:pt>
                <c:pt idx="1822" formatCode="General">
                  <c:v>0.61865599999999998</c:v>
                </c:pt>
                <c:pt idx="1823" formatCode="General">
                  <c:v>0.618483</c:v>
                </c:pt>
                <c:pt idx="1824" formatCode="General">
                  <c:v>0.619031</c:v>
                </c:pt>
                <c:pt idx="1825" formatCode="General">
                  <c:v>0.61885000000000001</c:v>
                </c:pt>
                <c:pt idx="1826" formatCode="General">
                  <c:v>0.61891200000000002</c:v>
                </c:pt>
                <c:pt idx="1827" formatCode="General">
                  <c:v>0.61889099999999997</c:v>
                </c:pt>
                <c:pt idx="1828" formatCode="General">
                  <c:v>0.61887499999999995</c:v>
                </c:pt>
                <c:pt idx="1829" formatCode="General">
                  <c:v>0.61867000000000005</c:v>
                </c:pt>
                <c:pt idx="1830" formatCode="General">
                  <c:v>0.61884099999999997</c:v>
                </c:pt>
                <c:pt idx="1831" formatCode="General">
                  <c:v>0.61866900000000002</c:v>
                </c:pt>
                <c:pt idx="1832" formatCode="General">
                  <c:v>0.61845600000000001</c:v>
                </c:pt>
                <c:pt idx="1833" formatCode="General">
                  <c:v>0.61853599999999997</c:v>
                </c:pt>
                <c:pt idx="1834" formatCode="General">
                  <c:v>0.61845399999999995</c:v>
                </c:pt>
                <c:pt idx="1835" formatCode="General">
                  <c:v>0.61872899999999997</c:v>
                </c:pt>
                <c:pt idx="1836" formatCode="General">
                  <c:v>0.61878699999999998</c:v>
                </c:pt>
                <c:pt idx="1837" formatCode="General">
                  <c:v>0.61887499999999995</c:v>
                </c:pt>
                <c:pt idx="1838" formatCode="General">
                  <c:v>0.61915699999999996</c:v>
                </c:pt>
                <c:pt idx="1839" formatCode="General">
                  <c:v>0.61899400000000004</c:v>
                </c:pt>
                <c:pt idx="1840" formatCode="General">
                  <c:v>0.61911899999999997</c:v>
                </c:pt>
                <c:pt idx="1841" formatCode="General">
                  <c:v>0.61895</c:v>
                </c:pt>
                <c:pt idx="1842" formatCode="General">
                  <c:v>0.61928099999999997</c:v>
                </c:pt>
                <c:pt idx="1843" formatCode="General">
                  <c:v>0.61946699999999999</c:v>
                </c:pt>
                <c:pt idx="1844" formatCode="General">
                  <c:v>0.61922500000000003</c:v>
                </c:pt>
                <c:pt idx="1845" formatCode="General">
                  <c:v>0.61901499999999998</c:v>
                </c:pt>
                <c:pt idx="1846" formatCode="General">
                  <c:v>0.61928000000000005</c:v>
                </c:pt>
                <c:pt idx="1847" formatCode="General">
                  <c:v>0.61928000000000005</c:v>
                </c:pt>
                <c:pt idx="1848" formatCode="General">
                  <c:v>0.61907900000000005</c:v>
                </c:pt>
                <c:pt idx="1849" formatCode="General">
                  <c:v>0.61917800000000001</c:v>
                </c:pt>
                <c:pt idx="1850" formatCode="General">
                  <c:v>0.619224</c:v>
                </c:pt>
                <c:pt idx="1851" formatCode="General">
                  <c:v>0.61912500000000004</c:v>
                </c:pt>
                <c:pt idx="1852" formatCode="General">
                  <c:v>0.61899099999999996</c:v>
                </c:pt>
                <c:pt idx="1853" formatCode="General">
                  <c:v>0.61895500000000003</c:v>
                </c:pt>
                <c:pt idx="1854" formatCode="General">
                  <c:v>0.61885500000000004</c:v>
                </c:pt>
                <c:pt idx="1855" formatCode="General">
                  <c:v>0.61917599999999995</c:v>
                </c:pt>
                <c:pt idx="1856" formatCode="General">
                  <c:v>0.61898399999999998</c:v>
                </c:pt>
                <c:pt idx="1857" formatCode="General">
                  <c:v>0.61882599999999999</c:v>
                </c:pt>
                <c:pt idx="1858" formatCode="General">
                  <c:v>0.61901200000000001</c:v>
                </c:pt>
                <c:pt idx="1859" formatCode="General">
                  <c:v>0.61924000000000001</c:v>
                </c:pt>
                <c:pt idx="1860" formatCode="General">
                  <c:v>0.61901799999999996</c:v>
                </c:pt>
                <c:pt idx="1861" formatCode="General">
                  <c:v>0.61938599999999999</c:v>
                </c:pt>
                <c:pt idx="1862" formatCode="General">
                  <c:v>0.61922999999999995</c:v>
                </c:pt>
                <c:pt idx="1863" formatCode="General">
                  <c:v>0.61916000000000004</c:v>
                </c:pt>
                <c:pt idx="1864" formatCode="General">
                  <c:v>0.61925799999999998</c:v>
                </c:pt>
                <c:pt idx="1865" formatCode="General">
                  <c:v>0.61913899999999999</c:v>
                </c:pt>
                <c:pt idx="1866" formatCode="General">
                  <c:v>0.61941900000000005</c:v>
                </c:pt>
                <c:pt idx="1867" formatCode="General">
                  <c:v>0.61937500000000001</c:v>
                </c:pt>
                <c:pt idx="1868" formatCode="General">
                  <c:v>0.619224</c:v>
                </c:pt>
                <c:pt idx="1869" formatCode="General">
                  <c:v>0.61925600000000003</c:v>
                </c:pt>
                <c:pt idx="1870" formatCode="General">
                  <c:v>0.61947799999999997</c:v>
                </c:pt>
                <c:pt idx="1871" formatCode="General">
                  <c:v>0.61919000000000002</c:v>
                </c:pt>
                <c:pt idx="1872" formatCode="General">
                  <c:v>0.61936199999999997</c:v>
                </c:pt>
                <c:pt idx="1873" formatCode="General">
                  <c:v>0.619228</c:v>
                </c:pt>
                <c:pt idx="1874" formatCode="General">
                  <c:v>0.61933400000000005</c:v>
                </c:pt>
                <c:pt idx="1875" formatCode="General">
                  <c:v>0.61935600000000002</c:v>
                </c:pt>
                <c:pt idx="1876" formatCode="General">
                  <c:v>0.61912999999999996</c:v>
                </c:pt>
                <c:pt idx="1877" formatCode="General">
                  <c:v>0.61896600000000002</c:v>
                </c:pt>
                <c:pt idx="1878" formatCode="General">
                  <c:v>0.61913099999999999</c:v>
                </c:pt>
                <c:pt idx="1879" formatCode="General">
                  <c:v>0.61901700000000004</c:v>
                </c:pt>
                <c:pt idx="1880" formatCode="General">
                  <c:v>0.618973</c:v>
                </c:pt>
                <c:pt idx="1881" formatCode="General">
                  <c:v>0.61897100000000005</c:v>
                </c:pt>
                <c:pt idx="1882" formatCode="General">
                  <c:v>0.61898299999999995</c:v>
                </c:pt>
                <c:pt idx="1883" formatCode="General">
                  <c:v>0.61918399999999996</c:v>
                </c:pt>
                <c:pt idx="1884" formatCode="General">
                  <c:v>0.61909800000000004</c:v>
                </c:pt>
                <c:pt idx="1885" formatCode="General">
                  <c:v>0.61921099999999996</c:v>
                </c:pt>
                <c:pt idx="1886" formatCode="General">
                  <c:v>0.61907800000000002</c:v>
                </c:pt>
                <c:pt idx="1887" formatCode="General">
                  <c:v>0.619089</c:v>
                </c:pt>
                <c:pt idx="1888" formatCode="General">
                  <c:v>0.61898900000000001</c:v>
                </c:pt>
                <c:pt idx="1889" formatCode="General">
                  <c:v>0.61900900000000003</c:v>
                </c:pt>
                <c:pt idx="1890" formatCode="General">
                  <c:v>0.61916599999999999</c:v>
                </c:pt>
                <c:pt idx="1891" formatCode="General">
                  <c:v>0.61894800000000005</c:v>
                </c:pt>
                <c:pt idx="1892" formatCode="General">
                  <c:v>0.618896</c:v>
                </c:pt>
                <c:pt idx="1893" formatCode="General">
                  <c:v>0.61899199999999999</c:v>
                </c:pt>
                <c:pt idx="1894" formatCode="General">
                  <c:v>0.61904899999999996</c:v>
                </c:pt>
                <c:pt idx="1895" formatCode="General">
                  <c:v>0.61935300000000004</c:v>
                </c:pt>
                <c:pt idx="1896" formatCode="General">
                  <c:v>0.61911700000000003</c:v>
                </c:pt>
                <c:pt idx="1897" formatCode="General">
                  <c:v>0.61906799999999995</c:v>
                </c:pt>
                <c:pt idx="1898" formatCode="General">
                  <c:v>0.61914499999999995</c:v>
                </c:pt>
                <c:pt idx="1899" formatCode="General">
                  <c:v>0.61909800000000004</c:v>
                </c:pt>
                <c:pt idx="1900" formatCode="General">
                  <c:v>0.61926700000000001</c:v>
                </c:pt>
                <c:pt idx="1901" formatCode="General">
                  <c:v>0.61883100000000002</c:v>
                </c:pt>
                <c:pt idx="1902" formatCode="General">
                  <c:v>0.61919400000000002</c:v>
                </c:pt>
                <c:pt idx="1903" formatCode="General">
                  <c:v>0.61895</c:v>
                </c:pt>
                <c:pt idx="1904" formatCode="General">
                  <c:v>0.61893100000000001</c:v>
                </c:pt>
                <c:pt idx="1905" formatCode="General">
                  <c:v>0.61887499999999995</c:v>
                </c:pt>
                <c:pt idx="1906" formatCode="General">
                  <c:v>0.61889000000000005</c:v>
                </c:pt>
                <c:pt idx="1907" formatCode="General">
                  <c:v>0.618834</c:v>
                </c:pt>
                <c:pt idx="1908" formatCode="General">
                  <c:v>0.61876299999999995</c:v>
                </c:pt>
                <c:pt idx="1909" formatCode="General">
                  <c:v>0.61860300000000001</c:v>
                </c:pt>
                <c:pt idx="1910" formatCode="General">
                  <c:v>0.618811</c:v>
                </c:pt>
                <c:pt idx="1911" formatCode="General">
                  <c:v>0.61905200000000005</c:v>
                </c:pt>
                <c:pt idx="1912" formatCode="General">
                  <c:v>0.61910600000000005</c:v>
                </c:pt>
                <c:pt idx="1913" formatCode="General">
                  <c:v>0.61924500000000005</c:v>
                </c:pt>
                <c:pt idx="1914" formatCode="General">
                  <c:v>0.61914000000000002</c:v>
                </c:pt>
                <c:pt idx="1915" formatCode="General">
                  <c:v>0.618834</c:v>
                </c:pt>
                <c:pt idx="1916" formatCode="General">
                  <c:v>0.61895599999999995</c:v>
                </c:pt>
                <c:pt idx="1917" formatCode="General">
                  <c:v>0.61892000000000003</c:v>
                </c:pt>
                <c:pt idx="1918" formatCode="General">
                  <c:v>0.61907500000000004</c:v>
                </c:pt>
                <c:pt idx="1919" formatCode="General">
                  <c:v>0.61872700000000003</c:v>
                </c:pt>
                <c:pt idx="1920" formatCode="General">
                  <c:v>0.61903399999999997</c:v>
                </c:pt>
                <c:pt idx="1921" formatCode="General">
                  <c:v>0.61880000000000002</c:v>
                </c:pt>
                <c:pt idx="1922" formatCode="General">
                  <c:v>0.61924800000000002</c:v>
                </c:pt>
                <c:pt idx="1923" formatCode="General">
                  <c:v>0.61894899999999997</c:v>
                </c:pt>
                <c:pt idx="1924" formatCode="General">
                  <c:v>0.61909599999999998</c:v>
                </c:pt>
                <c:pt idx="1925" formatCode="General">
                  <c:v>0.619008</c:v>
                </c:pt>
                <c:pt idx="1926" formatCode="General">
                  <c:v>0.61899599999999999</c:v>
                </c:pt>
                <c:pt idx="1927" formatCode="General">
                  <c:v>0.61897100000000005</c:v>
                </c:pt>
                <c:pt idx="1928" formatCode="General">
                  <c:v>0.61905399999999999</c:v>
                </c:pt>
                <c:pt idx="1929" formatCode="General">
                  <c:v>0.619008</c:v>
                </c:pt>
                <c:pt idx="1930" formatCode="General">
                  <c:v>0.61898299999999995</c:v>
                </c:pt>
                <c:pt idx="1931" formatCode="General">
                  <c:v>0.61909599999999998</c:v>
                </c:pt>
                <c:pt idx="1932" formatCode="General">
                  <c:v>0.61893200000000004</c:v>
                </c:pt>
                <c:pt idx="1933" formatCode="General">
                  <c:v>0.61849699999999996</c:v>
                </c:pt>
                <c:pt idx="1934" formatCode="General">
                  <c:v>0.61873</c:v>
                </c:pt>
                <c:pt idx="1935" formatCode="General">
                  <c:v>0.61886200000000002</c:v>
                </c:pt>
                <c:pt idx="1936" formatCode="General">
                  <c:v>0.61891499999999999</c:v>
                </c:pt>
                <c:pt idx="1937" formatCode="General">
                  <c:v>0.61879899999999999</c:v>
                </c:pt>
                <c:pt idx="1938" formatCode="General">
                  <c:v>0.61865599999999998</c:v>
                </c:pt>
                <c:pt idx="1939" formatCode="General">
                  <c:v>0.61863800000000002</c:v>
                </c:pt>
                <c:pt idx="1940" formatCode="General">
                  <c:v>0.61873199999999995</c:v>
                </c:pt>
                <c:pt idx="1941" formatCode="General">
                  <c:v>0.61868800000000002</c:v>
                </c:pt>
                <c:pt idx="1942" formatCode="General">
                  <c:v>0.61870899999999995</c:v>
                </c:pt>
                <c:pt idx="1943" formatCode="General">
                  <c:v>0.61867300000000003</c:v>
                </c:pt>
                <c:pt idx="1944" formatCode="General">
                  <c:v>0.61868999999999996</c:v>
                </c:pt>
                <c:pt idx="1945" formatCode="General">
                  <c:v>0.61893399999999998</c:v>
                </c:pt>
                <c:pt idx="1946" formatCode="General">
                  <c:v>0.61860899999999996</c:v>
                </c:pt>
                <c:pt idx="1947" formatCode="General">
                  <c:v>0.61868999999999996</c:v>
                </c:pt>
                <c:pt idx="1948" formatCode="General">
                  <c:v>0.61870999999999998</c:v>
                </c:pt>
                <c:pt idx="1949" formatCode="General">
                  <c:v>0.61901899999999999</c:v>
                </c:pt>
                <c:pt idx="1950" formatCode="General">
                  <c:v>0.61877499999999996</c:v>
                </c:pt>
                <c:pt idx="1951" formatCode="General">
                  <c:v>0.61886799999999997</c:v>
                </c:pt>
                <c:pt idx="1952" formatCode="General">
                  <c:v>0.61879899999999999</c:v>
                </c:pt>
                <c:pt idx="1953" formatCode="General">
                  <c:v>0.61893200000000004</c:v>
                </c:pt>
                <c:pt idx="1954" formatCode="General">
                  <c:v>0.61904199999999998</c:v>
                </c:pt>
                <c:pt idx="1955" formatCode="General">
                  <c:v>0.61873299999999998</c:v>
                </c:pt>
                <c:pt idx="1956" formatCode="General">
                  <c:v>0.618865</c:v>
                </c:pt>
                <c:pt idx="1957" formatCode="General">
                  <c:v>0.618811</c:v>
                </c:pt>
                <c:pt idx="1958" formatCode="General">
                  <c:v>0.61873800000000001</c:v>
                </c:pt>
                <c:pt idx="1959" formatCode="General">
                  <c:v>0.61884799999999995</c:v>
                </c:pt>
                <c:pt idx="1960" formatCode="General">
                  <c:v>0.61874700000000005</c:v>
                </c:pt>
                <c:pt idx="1961" formatCode="General">
                  <c:v>0.61897599999999997</c:v>
                </c:pt>
                <c:pt idx="1962" formatCode="General">
                  <c:v>0.61888699999999996</c:v>
                </c:pt>
                <c:pt idx="1963" formatCode="General">
                  <c:v>0.61914800000000003</c:v>
                </c:pt>
                <c:pt idx="1964" formatCode="General">
                  <c:v>0.61919199999999996</c:v>
                </c:pt>
                <c:pt idx="1965" formatCode="General">
                  <c:v>0.61914499999999995</c:v>
                </c:pt>
                <c:pt idx="1966" formatCode="General">
                  <c:v>0.61924500000000005</c:v>
                </c:pt>
                <c:pt idx="1967" formatCode="General">
                  <c:v>0.61943000000000004</c:v>
                </c:pt>
                <c:pt idx="1968" formatCode="General">
                  <c:v>0.61934900000000004</c:v>
                </c:pt>
                <c:pt idx="1969" formatCode="General">
                  <c:v>0.61954200000000004</c:v>
                </c:pt>
                <c:pt idx="1970" formatCode="General">
                  <c:v>0.619417</c:v>
                </c:pt>
                <c:pt idx="1971" formatCode="General">
                  <c:v>0.619035</c:v>
                </c:pt>
                <c:pt idx="1972" formatCode="General">
                  <c:v>0.61932200000000004</c:v>
                </c:pt>
                <c:pt idx="1973" formatCode="General">
                  <c:v>0.61918300000000004</c:v>
                </c:pt>
                <c:pt idx="1974" formatCode="General">
                  <c:v>0.61937299999999995</c:v>
                </c:pt>
                <c:pt idx="1975" formatCode="General">
                  <c:v>0.61955300000000002</c:v>
                </c:pt>
                <c:pt idx="1976" formatCode="General">
                  <c:v>0.61924000000000001</c:v>
                </c:pt>
                <c:pt idx="1977" formatCode="General">
                  <c:v>0.61910900000000002</c:v>
                </c:pt>
                <c:pt idx="1978" formatCode="General">
                  <c:v>0.61877300000000002</c:v>
                </c:pt>
                <c:pt idx="1979" formatCode="General">
                  <c:v>0.61910100000000001</c:v>
                </c:pt>
                <c:pt idx="1980" formatCode="General">
                  <c:v>0.61907599999999996</c:v>
                </c:pt>
                <c:pt idx="1981" formatCode="General">
                  <c:v>0.61915399999999998</c:v>
                </c:pt>
                <c:pt idx="1982" formatCode="General">
                  <c:v>0.61934500000000003</c:v>
                </c:pt>
                <c:pt idx="1983" formatCode="General">
                  <c:v>0.61935799999999996</c:v>
                </c:pt>
                <c:pt idx="1984" formatCode="General">
                  <c:v>0.61905600000000005</c:v>
                </c:pt>
                <c:pt idx="1985" formatCode="General">
                  <c:v>0.61911099999999997</c:v>
                </c:pt>
                <c:pt idx="1986" formatCode="General">
                  <c:v>0.61924000000000001</c:v>
                </c:pt>
                <c:pt idx="1987" formatCode="General">
                  <c:v>0.61912599999999995</c:v>
                </c:pt>
                <c:pt idx="1988" formatCode="General">
                  <c:v>0.61948199999999998</c:v>
                </c:pt>
                <c:pt idx="1989" formatCode="General">
                  <c:v>0.61911799999999995</c:v>
                </c:pt>
                <c:pt idx="1990" formatCode="General">
                  <c:v>0.61917900000000003</c:v>
                </c:pt>
                <c:pt idx="1991" formatCode="General">
                  <c:v>0.61932900000000002</c:v>
                </c:pt>
                <c:pt idx="1992" formatCode="General">
                  <c:v>0.61966500000000002</c:v>
                </c:pt>
                <c:pt idx="1993" formatCode="General">
                  <c:v>0.61921499999999996</c:v>
                </c:pt>
                <c:pt idx="1994" formatCode="General">
                  <c:v>0.61926599999999998</c:v>
                </c:pt>
                <c:pt idx="1995" formatCode="General">
                  <c:v>0.61925699999999995</c:v>
                </c:pt>
                <c:pt idx="1996" formatCode="General">
                  <c:v>0.61887899999999996</c:v>
                </c:pt>
                <c:pt idx="1997" formatCode="General">
                  <c:v>0.61901700000000004</c:v>
                </c:pt>
                <c:pt idx="1998" formatCode="General">
                  <c:v>0.61891200000000002</c:v>
                </c:pt>
                <c:pt idx="1999" formatCode="General">
                  <c:v>0.61929900000000004</c:v>
                </c:pt>
                <c:pt idx="2000" formatCode="General">
                  <c:v>0.61901499999999998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64E-442E-9E4E-D5775B03B420}"/>
            </c:ext>
          </c:extLst>
        </c:ser>
        <c:ser>
          <c:idx val="2"/>
          <c:order val="2"/>
          <c:tx>
            <c:strRef>
              <c:f>'#B1_LineRegulation'!$D$5</c:f>
              <c:strCache>
                <c:ptCount val="1"/>
                <c:pt idx="0">
                  <c:v>Vout_Sense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'#B1_LineRegulation'!$A$6:$A$2006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'#B1_LineRegulation'!$D$6:$D$2006</c:f>
              <c:numCache>
                <c:formatCode>0.00E+00</c:formatCode>
                <c:ptCount val="2001"/>
                <c:pt idx="0">
                  <c:v>-3.9378899999999997E-5</c:v>
                </c:pt>
                <c:pt idx="1">
                  <c:v>-4.5475100000000001E-5</c:v>
                </c:pt>
                <c:pt idx="2">
                  <c:v>-4.0200100000000002E-5</c:v>
                </c:pt>
                <c:pt idx="3">
                  <c:v>-4.20198E-5</c:v>
                </c:pt>
                <c:pt idx="4">
                  <c:v>-4.1708300000000002E-5</c:v>
                </c:pt>
                <c:pt idx="5">
                  <c:v>-4.3485400000000002E-5</c:v>
                </c:pt>
                <c:pt idx="6">
                  <c:v>-3.8720300000000003E-5</c:v>
                </c:pt>
                <c:pt idx="7">
                  <c:v>-4.1934899999999997E-5</c:v>
                </c:pt>
                <c:pt idx="8">
                  <c:v>-4.10923E-5</c:v>
                </c:pt>
                <c:pt idx="9">
                  <c:v>-4.2671299999999999E-5</c:v>
                </c:pt>
                <c:pt idx="10">
                  <c:v>-4.2246500000000003E-5</c:v>
                </c:pt>
                <c:pt idx="11">
                  <c:v>-4.4582800000000003E-5</c:v>
                </c:pt>
                <c:pt idx="12">
                  <c:v>-4.5248299999999998E-5</c:v>
                </c:pt>
                <c:pt idx="13">
                  <c:v>-4.4186200000000001E-5</c:v>
                </c:pt>
                <c:pt idx="14">
                  <c:v>-4.02211E-5</c:v>
                </c:pt>
                <c:pt idx="15">
                  <c:v>-4.10707E-5</c:v>
                </c:pt>
                <c:pt idx="16">
                  <c:v>-4.1049600000000001E-5</c:v>
                </c:pt>
                <c:pt idx="17">
                  <c:v>-4.0568200000000002E-5</c:v>
                </c:pt>
                <c:pt idx="18">
                  <c:v>-4.2911899999999998E-5</c:v>
                </c:pt>
                <c:pt idx="19">
                  <c:v>-4.1269200000000001E-5</c:v>
                </c:pt>
                <c:pt idx="20">
                  <c:v>-4.38676E-5</c:v>
                </c:pt>
                <c:pt idx="21">
                  <c:v>-4.0030100000000002E-5</c:v>
                </c:pt>
                <c:pt idx="22">
                  <c:v>-4.0844699999999999E-5</c:v>
                </c:pt>
                <c:pt idx="23">
                  <c:v>-3.9336599999999999E-5</c:v>
                </c:pt>
                <c:pt idx="24">
                  <c:v>-4.14324E-5</c:v>
                </c:pt>
                <c:pt idx="25">
                  <c:v>-3.8890500000000003E-5</c:v>
                </c:pt>
                <c:pt idx="26">
                  <c:v>-4.0688900000000003E-5</c:v>
                </c:pt>
                <c:pt idx="27">
                  <c:v>-4.4222099999999998E-5</c:v>
                </c:pt>
                <c:pt idx="28">
                  <c:v>-4.04836E-5</c:v>
                </c:pt>
                <c:pt idx="29">
                  <c:v>-4.1340400000000001E-5</c:v>
                </c:pt>
                <c:pt idx="30">
                  <c:v>-4.3853999999999997E-5</c:v>
                </c:pt>
                <c:pt idx="31">
                  <c:v>-4.1595299999999998E-5</c:v>
                </c:pt>
                <c:pt idx="32">
                  <c:v>-4.1177599999999997E-5</c:v>
                </c:pt>
                <c:pt idx="33">
                  <c:v>-4.11634E-5</c:v>
                </c:pt>
                <c:pt idx="34">
                  <c:v>-4.0391500000000001E-5</c:v>
                </c:pt>
                <c:pt idx="35">
                  <c:v>-3.63768E-5</c:v>
                </c:pt>
                <c:pt idx="36">
                  <c:v>-3.9725899999999999E-5</c:v>
                </c:pt>
                <c:pt idx="37">
                  <c:v>-4.1014899999999999E-5</c:v>
                </c:pt>
                <c:pt idx="38">
                  <c:v>-3.9357999999999998E-5</c:v>
                </c:pt>
                <c:pt idx="39">
                  <c:v>-3.8310099999999998E-5</c:v>
                </c:pt>
                <c:pt idx="40">
                  <c:v>-4.3096599999999997E-5</c:v>
                </c:pt>
                <c:pt idx="41">
                  <c:v>-3.9471400000000003E-5</c:v>
                </c:pt>
                <c:pt idx="42">
                  <c:v>-3.7099499999999999E-5</c:v>
                </c:pt>
                <c:pt idx="43">
                  <c:v>-3.7658799999999999E-5</c:v>
                </c:pt>
                <c:pt idx="44">
                  <c:v>-3.6801999999999998E-5</c:v>
                </c:pt>
                <c:pt idx="45">
                  <c:v>-4.3918000000000002E-5</c:v>
                </c:pt>
                <c:pt idx="46">
                  <c:v>-3.8274500000000001E-5</c:v>
                </c:pt>
                <c:pt idx="47">
                  <c:v>-4.2310400000000001E-5</c:v>
                </c:pt>
                <c:pt idx="48">
                  <c:v>-3.7424900000000001E-5</c:v>
                </c:pt>
                <c:pt idx="49">
                  <c:v>-3.9152500000000002E-5</c:v>
                </c:pt>
                <c:pt idx="50">
                  <c:v>-4.09934E-5</c:v>
                </c:pt>
                <c:pt idx="51">
                  <c:v>-4.0809300000000002E-5</c:v>
                </c:pt>
                <c:pt idx="52">
                  <c:v>-4.2027100000000003E-5</c:v>
                </c:pt>
                <c:pt idx="53">
                  <c:v>-3.4861399999999998E-5</c:v>
                </c:pt>
                <c:pt idx="54">
                  <c:v>-3.7573200000000001E-5</c:v>
                </c:pt>
                <c:pt idx="55">
                  <c:v>-3.9605199999999998E-5</c:v>
                </c:pt>
                <c:pt idx="56">
                  <c:v>-4.0709800000000001E-5</c:v>
                </c:pt>
                <c:pt idx="57">
                  <c:v>-3.93432E-5</c:v>
                </c:pt>
                <c:pt idx="58">
                  <c:v>-3.8797900000000003E-5</c:v>
                </c:pt>
                <c:pt idx="59">
                  <c:v>-3.2914099999999997E-5</c:v>
                </c:pt>
                <c:pt idx="60">
                  <c:v>-3.75232E-5</c:v>
                </c:pt>
                <c:pt idx="61">
                  <c:v>-4.1679399999999999E-5</c:v>
                </c:pt>
                <c:pt idx="62">
                  <c:v>-3.8096699999999997E-5</c:v>
                </c:pt>
                <c:pt idx="63">
                  <c:v>-3.6588599999999997E-5</c:v>
                </c:pt>
                <c:pt idx="64">
                  <c:v>-3.5073300000000002E-5</c:v>
                </c:pt>
                <c:pt idx="65">
                  <c:v>-3.8705399999999997E-5</c:v>
                </c:pt>
                <c:pt idx="66">
                  <c:v>-3.6807799999999997E-5</c:v>
                </c:pt>
                <c:pt idx="67">
                  <c:v>-3.33171E-5</c:v>
                </c:pt>
                <c:pt idx="68">
                  <c:v>-3.6970500000000001E-5</c:v>
                </c:pt>
                <c:pt idx="69">
                  <c:v>-4.0326600000000001E-5</c:v>
                </c:pt>
                <c:pt idx="70">
                  <c:v>-3.6821900000000001E-5</c:v>
                </c:pt>
                <c:pt idx="71">
                  <c:v>-3.5349099999999997E-5</c:v>
                </c:pt>
                <c:pt idx="72">
                  <c:v>-3.5250000000000003E-5</c:v>
                </c:pt>
                <c:pt idx="73">
                  <c:v>-3.4931400000000002E-5</c:v>
                </c:pt>
                <c:pt idx="74">
                  <c:v>-3.5950900000000002E-5</c:v>
                </c:pt>
                <c:pt idx="75">
                  <c:v>-3.4258999999999998E-5</c:v>
                </c:pt>
                <c:pt idx="76">
                  <c:v>-3.1915400000000003E-5</c:v>
                </c:pt>
                <c:pt idx="77">
                  <c:v>-3.5094500000000001E-5</c:v>
                </c:pt>
                <c:pt idx="78">
                  <c:v>-3.3260499999999998E-5</c:v>
                </c:pt>
                <c:pt idx="79">
                  <c:v>-3.9250399999999999E-5</c:v>
                </c:pt>
                <c:pt idx="80">
                  <c:v>-4.0630799999999997E-5</c:v>
                </c:pt>
                <c:pt idx="81">
                  <c:v>-3.64818E-5</c:v>
                </c:pt>
                <c:pt idx="82">
                  <c:v>-3.29063E-5</c:v>
                </c:pt>
                <c:pt idx="83">
                  <c:v>-3.6495999999999998E-5</c:v>
                </c:pt>
                <c:pt idx="84">
                  <c:v>-3.3055000000000001E-5</c:v>
                </c:pt>
                <c:pt idx="85">
                  <c:v>-3.1936500000000002E-5</c:v>
                </c:pt>
                <c:pt idx="86">
                  <c:v>-3.0017699999999999E-5</c:v>
                </c:pt>
                <c:pt idx="87">
                  <c:v>-3.1426700000000002E-5</c:v>
                </c:pt>
                <c:pt idx="88">
                  <c:v>-3.4350899999999997E-5</c:v>
                </c:pt>
                <c:pt idx="89">
                  <c:v>-3.4259199999999999E-5</c:v>
                </c:pt>
                <c:pt idx="90">
                  <c:v>-2.93383E-5</c:v>
                </c:pt>
                <c:pt idx="91">
                  <c:v>-3.3713800000000002E-5</c:v>
                </c:pt>
                <c:pt idx="92">
                  <c:v>-3.1816200000000002E-5</c:v>
                </c:pt>
                <c:pt idx="93">
                  <c:v>-3.4308399999999998E-5</c:v>
                </c:pt>
                <c:pt idx="94">
                  <c:v>-3.4492500000000002E-5</c:v>
                </c:pt>
                <c:pt idx="95">
                  <c:v>-3.0796600000000003E-5</c:v>
                </c:pt>
                <c:pt idx="96">
                  <c:v>-3.3763300000000002E-5</c:v>
                </c:pt>
                <c:pt idx="97">
                  <c:v>-2.8545099999999999E-5</c:v>
                </c:pt>
                <c:pt idx="98">
                  <c:v>-2.7780499999999999E-5</c:v>
                </c:pt>
                <c:pt idx="99">
                  <c:v>-3.1561399999999999E-5</c:v>
                </c:pt>
                <c:pt idx="100">
                  <c:v>-3.2991699999999998E-5</c:v>
                </c:pt>
                <c:pt idx="101">
                  <c:v>-3.3501499999999998E-5</c:v>
                </c:pt>
                <c:pt idx="102">
                  <c:v>-3.0988000000000002E-5</c:v>
                </c:pt>
                <c:pt idx="103">
                  <c:v>-2.92178E-5</c:v>
                </c:pt>
                <c:pt idx="104">
                  <c:v>-2.7957500000000001E-5</c:v>
                </c:pt>
                <c:pt idx="105">
                  <c:v>-2.85734E-5</c:v>
                </c:pt>
                <c:pt idx="106">
                  <c:v>-2.85026E-5</c:v>
                </c:pt>
                <c:pt idx="107">
                  <c:v>-3.1228500000000001E-5</c:v>
                </c:pt>
                <c:pt idx="108">
                  <c:v>-2.7646099999999999E-5</c:v>
                </c:pt>
                <c:pt idx="109">
                  <c:v>-2.7646099999999999E-5</c:v>
                </c:pt>
                <c:pt idx="110">
                  <c:v>-2.54725E-5</c:v>
                </c:pt>
                <c:pt idx="111">
                  <c:v>-2.7327599999999999E-5</c:v>
                </c:pt>
                <c:pt idx="112">
                  <c:v>-2.9097800000000001E-5</c:v>
                </c:pt>
                <c:pt idx="113">
                  <c:v>-2.6435600000000001E-5</c:v>
                </c:pt>
                <c:pt idx="114">
                  <c:v>-2.3553900000000002E-5</c:v>
                </c:pt>
                <c:pt idx="115">
                  <c:v>-2.1302300000000001E-5</c:v>
                </c:pt>
                <c:pt idx="116">
                  <c:v>-2.4615899999999999E-5</c:v>
                </c:pt>
                <c:pt idx="117">
                  <c:v>-2.37805E-5</c:v>
                </c:pt>
                <c:pt idx="118">
                  <c:v>-2.3943399999999998E-5</c:v>
                </c:pt>
                <c:pt idx="119">
                  <c:v>-2.42053E-5</c:v>
                </c:pt>
                <c:pt idx="120">
                  <c:v>-2.13095E-5</c:v>
                </c:pt>
                <c:pt idx="121">
                  <c:v>-2.3589400000000002E-5</c:v>
                </c:pt>
                <c:pt idx="122">
                  <c:v>-2.07006E-5</c:v>
                </c:pt>
                <c:pt idx="123">
                  <c:v>-2.1925499999999999E-5</c:v>
                </c:pt>
                <c:pt idx="124">
                  <c:v>-2.0042199999999999E-5</c:v>
                </c:pt>
                <c:pt idx="125">
                  <c:v>-2.05449E-5</c:v>
                </c:pt>
                <c:pt idx="126">
                  <c:v>-1.58859E-5</c:v>
                </c:pt>
                <c:pt idx="127">
                  <c:v>-1.8810100000000001E-5</c:v>
                </c:pt>
                <c:pt idx="128">
                  <c:v>-1.6331899999999999E-5</c:v>
                </c:pt>
                <c:pt idx="129">
                  <c:v>-1.9199500000000001E-5</c:v>
                </c:pt>
                <c:pt idx="130">
                  <c:v>-1.5956599999999999E-5</c:v>
                </c:pt>
                <c:pt idx="131">
                  <c:v>-1.5652199999999999E-5</c:v>
                </c:pt>
                <c:pt idx="132">
                  <c:v>-1.5687599999999999E-5</c:v>
                </c:pt>
                <c:pt idx="133">
                  <c:v>-1.3931600000000001E-5</c:v>
                </c:pt>
                <c:pt idx="134">
                  <c:v>-1.55601E-5</c:v>
                </c:pt>
                <c:pt idx="135">
                  <c:v>-1.67283E-5</c:v>
                </c:pt>
                <c:pt idx="136">
                  <c:v>-1.40023E-5</c:v>
                </c:pt>
                <c:pt idx="137">
                  <c:v>-1.34926E-5</c:v>
                </c:pt>
                <c:pt idx="138">
                  <c:v>-1.01648E-5</c:v>
                </c:pt>
                <c:pt idx="139">
                  <c:v>-1.07666E-5</c:v>
                </c:pt>
                <c:pt idx="140">
                  <c:v>-9.4921199999999998E-6</c:v>
                </c:pt>
                <c:pt idx="141">
                  <c:v>-9.6832900000000003E-6</c:v>
                </c:pt>
                <c:pt idx="142">
                  <c:v>-7.1485399999999997E-6</c:v>
                </c:pt>
                <c:pt idx="143">
                  <c:v>-6.2989099999999998E-6</c:v>
                </c:pt>
                <c:pt idx="144">
                  <c:v>-4.7766600000000001E-6</c:v>
                </c:pt>
                <c:pt idx="145">
                  <c:v>-2.6313600000000001E-6</c:v>
                </c:pt>
                <c:pt idx="146">
                  <c:v>-4.64922E-6</c:v>
                </c:pt>
                <c:pt idx="147">
                  <c:v>-5.5838099999999997E-6</c:v>
                </c:pt>
                <c:pt idx="148">
                  <c:v>9.2997199999999996E-7</c:v>
                </c:pt>
                <c:pt idx="149">
                  <c:v>-7.8345299999999997E-7</c:v>
                </c:pt>
                <c:pt idx="150">
                  <c:v>1.29106E-6</c:v>
                </c:pt>
                <c:pt idx="151">
                  <c:v>3.9895899999999999E-7</c:v>
                </c:pt>
                <c:pt idx="152">
                  <c:v>3.3372500000000001E-6</c:v>
                </c:pt>
                <c:pt idx="153">
                  <c:v>3.9107499999999998E-6</c:v>
                </c:pt>
                <c:pt idx="154">
                  <c:v>6.73574E-6</c:v>
                </c:pt>
                <c:pt idx="155">
                  <c:v>2.57258E-6</c:v>
                </c:pt>
                <c:pt idx="156">
                  <c:v>4.1089900000000001E-6</c:v>
                </c:pt>
                <c:pt idx="157">
                  <c:v>6.4242100000000001E-6</c:v>
                </c:pt>
                <c:pt idx="158">
                  <c:v>8.2084200000000006E-6</c:v>
                </c:pt>
                <c:pt idx="159">
                  <c:v>1.0792699999999999E-5</c:v>
                </c:pt>
                <c:pt idx="160">
                  <c:v>1.02192E-5</c:v>
                </c:pt>
                <c:pt idx="161">
                  <c:v>1.31717E-5</c:v>
                </c:pt>
                <c:pt idx="162">
                  <c:v>1.40001E-5</c:v>
                </c:pt>
                <c:pt idx="163">
                  <c:v>1.62166E-5</c:v>
                </c:pt>
                <c:pt idx="164">
                  <c:v>1.8411500000000002E-5</c:v>
                </c:pt>
                <c:pt idx="165">
                  <c:v>1.9105399999999998E-5</c:v>
                </c:pt>
                <c:pt idx="166">
                  <c:v>1.9289399999999999E-5</c:v>
                </c:pt>
                <c:pt idx="167">
                  <c:v>2.1413500000000001E-5</c:v>
                </c:pt>
                <c:pt idx="168">
                  <c:v>2.39625E-5</c:v>
                </c:pt>
                <c:pt idx="169">
                  <c:v>2.6072500000000002E-5</c:v>
                </c:pt>
                <c:pt idx="170">
                  <c:v>2.67593E-5</c:v>
                </c:pt>
                <c:pt idx="171">
                  <c:v>2.86925E-5</c:v>
                </c:pt>
                <c:pt idx="172">
                  <c:v>2.95563E-5</c:v>
                </c:pt>
                <c:pt idx="173">
                  <c:v>3.0271299999999999E-5</c:v>
                </c:pt>
                <c:pt idx="174">
                  <c:v>3.6325100000000002E-5</c:v>
                </c:pt>
                <c:pt idx="175">
                  <c:v>4.0424599999999999E-5</c:v>
                </c:pt>
                <c:pt idx="176">
                  <c:v>3.7840199999999997E-5</c:v>
                </c:pt>
                <c:pt idx="177">
                  <c:v>4.0898900000000002E-5</c:v>
                </c:pt>
                <c:pt idx="178">
                  <c:v>3.8377899999999997E-5</c:v>
                </c:pt>
                <c:pt idx="179">
                  <c:v>4.3171199999999998E-5</c:v>
                </c:pt>
                <c:pt idx="180">
                  <c:v>4.6697699999999998E-5</c:v>
                </c:pt>
                <c:pt idx="181">
                  <c:v>5.0853799999999998E-5</c:v>
                </c:pt>
                <c:pt idx="182">
                  <c:v>5.1016800000000003E-5</c:v>
                </c:pt>
                <c:pt idx="183">
                  <c:v>5.0556600000000003E-5</c:v>
                </c:pt>
                <c:pt idx="184">
                  <c:v>5.50669E-5</c:v>
                </c:pt>
                <c:pt idx="185">
                  <c:v>6.0554099999999997E-5</c:v>
                </c:pt>
                <c:pt idx="186">
                  <c:v>5.8918500000000002E-5</c:v>
                </c:pt>
                <c:pt idx="187">
                  <c:v>6.4257000000000005E-5</c:v>
                </c:pt>
                <c:pt idx="188">
                  <c:v>6.3372000000000002E-5</c:v>
                </c:pt>
                <c:pt idx="189">
                  <c:v>6.6700199999999995E-5</c:v>
                </c:pt>
                <c:pt idx="190">
                  <c:v>6.8116300000000004E-5</c:v>
                </c:pt>
                <c:pt idx="191">
                  <c:v>7.3893900000000001E-5</c:v>
                </c:pt>
                <c:pt idx="192">
                  <c:v>7.8878499999999994E-5</c:v>
                </c:pt>
                <c:pt idx="193">
                  <c:v>7.7795300000000004E-5</c:v>
                </c:pt>
                <c:pt idx="194">
                  <c:v>8.1703400000000001E-5</c:v>
                </c:pt>
                <c:pt idx="195">
                  <c:v>8.7226100000000002E-5</c:v>
                </c:pt>
                <c:pt idx="196">
                  <c:v>8.8634999999999994E-5</c:v>
                </c:pt>
                <c:pt idx="197">
                  <c:v>9.5545500000000002E-5</c:v>
                </c:pt>
                <c:pt idx="198">
                  <c:v>9.4079999999999994E-5</c:v>
                </c:pt>
                <c:pt idx="199">
                  <c:v>9.8852199999999995E-5</c:v>
                </c:pt>
                <c:pt idx="200" formatCode="General">
                  <c:v>1.00857E-4</c:v>
                </c:pt>
                <c:pt idx="201" formatCode="General">
                  <c:v>1.0662699999999999E-4</c:v>
                </c:pt>
                <c:pt idx="202" formatCode="General">
                  <c:v>1.0881499999999999E-4</c:v>
                </c:pt>
                <c:pt idx="203" formatCode="General">
                  <c:v>1.15067E-4</c:v>
                </c:pt>
                <c:pt idx="204" formatCode="General">
                  <c:v>1.2034199999999999E-4</c:v>
                </c:pt>
                <c:pt idx="205" formatCode="General">
                  <c:v>1.2405200000000001E-4</c:v>
                </c:pt>
                <c:pt idx="206" formatCode="General">
                  <c:v>1.23683E-4</c:v>
                </c:pt>
                <c:pt idx="207" formatCode="General">
                  <c:v>1.3110500000000001E-4</c:v>
                </c:pt>
                <c:pt idx="208" formatCode="General">
                  <c:v>1.37109E-4</c:v>
                </c:pt>
                <c:pt idx="209" formatCode="General">
                  <c:v>1.38787E-4</c:v>
                </c:pt>
                <c:pt idx="210" formatCode="General">
                  <c:v>1.4359400000000001E-4</c:v>
                </c:pt>
                <c:pt idx="211" formatCode="General">
                  <c:v>1.4965399999999999E-4</c:v>
                </c:pt>
                <c:pt idx="212" formatCode="General">
                  <c:v>1.5521900000000001E-4</c:v>
                </c:pt>
                <c:pt idx="213" formatCode="General">
                  <c:v>1.61273E-4</c:v>
                </c:pt>
                <c:pt idx="214" formatCode="General">
                  <c:v>1.61776E-4</c:v>
                </c:pt>
                <c:pt idx="215" formatCode="General">
                  <c:v>1.6869300000000001E-4</c:v>
                </c:pt>
                <c:pt idx="216" formatCode="General">
                  <c:v>1.7062499999999999E-4</c:v>
                </c:pt>
                <c:pt idx="217" formatCode="General">
                  <c:v>1.78732E-4</c:v>
                </c:pt>
                <c:pt idx="218" formatCode="General">
                  <c:v>1.84993E-4</c:v>
                </c:pt>
                <c:pt idx="219" formatCode="General">
                  <c:v>1.9141500000000001E-4</c:v>
                </c:pt>
                <c:pt idx="220" formatCode="General">
                  <c:v>1.9543699999999999E-4</c:v>
                </c:pt>
                <c:pt idx="221" formatCode="General">
                  <c:v>2.0774899999999999E-4</c:v>
                </c:pt>
                <c:pt idx="222" formatCode="General">
                  <c:v>2.11084E-4</c:v>
                </c:pt>
                <c:pt idx="223" formatCode="General">
                  <c:v>2.2025500000000001E-4</c:v>
                </c:pt>
                <c:pt idx="224" formatCode="General">
                  <c:v>2.2655599999999999E-4</c:v>
                </c:pt>
                <c:pt idx="225" formatCode="General">
                  <c:v>2.32735E-4</c:v>
                </c:pt>
                <c:pt idx="226" formatCode="General">
                  <c:v>2.36636E-4</c:v>
                </c:pt>
                <c:pt idx="227" formatCode="General">
                  <c:v>2.45968E-4</c:v>
                </c:pt>
                <c:pt idx="228" formatCode="General">
                  <c:v>2.5518600000000002E-4</c:v>
                </c:pt>
                <c:pt idx="229" formatCode="General">
                  <c:v>2.6738499999999998E-4</c:v>
                </c:pt>
                <c:pt idx="230" formatCode="General">
                  <c:v>2.76455E-4</c:v>
                </c:pt>
                <c:pt idx="231" formatCode="General">
                  <c:v>2.82226E-4</c:v>
                </c:pt>
                <c:pt idx="232" formatCode="General">
                  <c:v>2.9320000000000003E-4</c:v>
                </c:pt>
                <c:pt idx="233" formatCode="General">
                  <c:v>2.9842600000000002E-4</c:v>
                </c:pt>
                <c:pt idx="234" formatCode="General">
                  <c:v>3.07404E-4</c:v>
                </c:pt>
                <c:pt idx="235" formatCode="General">
                  <c:v>3.2453799999999997E-4</c:v>
                </c:pt>
                <c:pt idx="236" formatCode="General">
                  <c:v>3.3190900000000002E-4</c:v>
                </c:pt>
                <c:pt idx="237" formatCode="General">
                  <c:v>3.42243E-4</c:v>
                </c:pt>
                <c:pt idx="238" formatCode="General">
                  <c:v>3.5524299999999999E-4</c:v>
                </c:pt>
                <c:pt idx="239" formatCode="General">
                  <c:v>3.6715100000000002E-4</c:v>
                </c:pt>
                <c:pt idx="240" formatCode="General">
                  <c:v>3.7654000000000002E-4</c:v>
                </c:pt>
                <c:pt idx="241" formatCode="General">
                  <c:v>3.8658900000000001E-4</c:v>
                </c:pt>
                <c:pt idx="242" formatCode="General">
                  <c:v>4.0252700000000002E-4</c:v>
                </c:pt>
                <c:pt idx="243" formatCode="General">
                  <c:v>4.18267E-4</c:v>
                </c:pt>
                <c:pt idx="244" formatCode="General">
                  <c:v>4.3266300000000001E-4</c:v>
                </c:pt>
                <c:pt idx="245" formatCode="General">
                  <c:v>4.4462800000000003E-4</c:v>
                </c:pt>
                <c:pt idx="246" formatCode="General">
                  <c:v>4.5681699999999999E-4</c:v>
                </c:pt>
                <c:pt idx="247" formatCode="General">
                  <c:v>4.7591300000000001E-4</c:v>
                </c:pt>
                <c:pt idx="248" formatCode="General">
                  <c:v>4.89719E-4</c:v>
                </c:pt>
                <c:pt idx="249" formatCode="General">
                  <c:v>5.1028E-4</c:v>
                </c:pt>
                <c:pt idx="250" formatCode="General">
                  <c:v>5.2689200000000005E-4</c:v>
                </c:pt>
                <c:pt idx="251" formatCode="General">
                  <c:v>5.4763800000000003E-4</c:v>
                </c:pt>
                <c:pt idx="252" formatCode="General">
                  <c:v>5.6605399999999997E-4</c:v>
                </c:pt>
                <c:pt idx="253" formatCode="General">
                  <c:v>5.8487999999999997E-4</c:v>
                </c:pt>
                <c:pt idx="254" formatCode="General">
                  <c:v>6.07247E-4</c:v>
                </c:pt>
                <c:pt idx="255" formatCode="General">
                  <c:v>6.2735500000000001E-4</c:v>
                </c:pt>
                <c:pt idx="256" formatCode="General">
                  <c:v>6.4587200000000003E-4</c:v>
                </c:pt>
                <c:pt idx="257" formatCode="General">
                  <c:v>6.7123499999999995E-4</c:v>
                </c:pt>
                <c:pt idx="258" formatCode="General">
                  <c:v>6.9631900000000004E-4</c:v>
                </c:pt>
                <c:pt idx="259" formatCode="General">
                  <c:v>7.1991799999999995E-4</c:v>
                </c:pt>
                <c:pt idx="260" formatCode="General">
                  <c:v>7.4333099999999996E-4</c:v>
                </c:pt>
                <c:pt idx="261" formatCode="General">
                  <c:v>7.6903300000000002E-4</c:v>
                </c:pt>
                <c:pt idx="262" formatCode="General">
                  <c:v>7.9677999999999997E-4</c:v>
                </c:pt>
                <c:pt idx="263" formatCode="General">
                  <c:v>8.3486499999999996E-4</c:v>
                </c:pt>
                <c:pt idx="264" formatCode="General">
                  <c:v>8.5051899999999999E-4</c:v>
                </c:pt>
                <c:pt idx="265" formatCode="General">
                  <c:v>8.9428800000000003E-4</c:v>
                </c:pt>
                <c:pt idx="266" formatCode="General">
                  <c:v>9.2965400000000003E-4</c:v>
                </c:pt>
                <c:pt idx="267" formatCode="General">
                  <c:v>9.6639299999999996E-4</c:v>
                </c:pt>
                <c:pt idx="268" formatCode="General">
                  <c:v>9.9196000000000006E-4</c:v>
                </c:pt>
                <c:pt idx="269" formatCode="General">
                  <c:v>1.02647E-3</c:v>
                </c:pt>
                <c:pt idx="270" formatCode="General">
                  <c:v>1.06803E-3</c:v>
                </c:pt>
                <c:pt idx="271" formatCode="General">
                  <c:v>1.10867E-3</c:v>
                </c:pt>
                <c:pt idx="272" formatCode="General">
                  <c:v>1.1503100000000001E-3</c:v>
                </c:pt>
                <c:pt idx="273" formatCode="General">
                  <c:v>1.1877700000000001E-3</c:v>
                </c:pt>
                <c:pt idx="274" formatCode="General">
                  <c:v>1.2371400000000001E-3</c:v>
                </c:pt>
                <c:pt idx="275" formatCode="General">
                  <c:v>1.2767500000000001E-3</c:v>
                </c:pt>
                <c:pt idx="276" formatCode="General">
                  <c:v>1.3371399999999999E-3</c:v>
                </c:pt>
                <c:pt idx="277" formatCode="General">
                  <c:v>1.3768999999999999E-3</c:v>
                </c:pt>
                <c:pt idx="278" formatCode="General">
                  <c:v>1.42976E-3</c:v>
                </c:pt>
                <c:pt idx="279" formatCode="General">
                  <c:v>1.4910699999999999E-3</c:v>
                </c:pt>
                <c:pt idx="280" formatCode="General">
                  <c:v>1.5518299999999999E-3</c:v>
                </c:pt>
                <c:pt idx="281" formatCode="General">
                  <c:v>1.5993100000000001E-3</c:v>
                </c:pt>
                <c:pt idx="282" formatCode="General">
                  <c:v>1.6582999999999999E-3</c:v>
                </c:pt>
                <c:pt idx="283" formatCode="General">
                  <c:v>1.7386599999999999E-3</c:v>
                </c:pt>
                <c:pt idx="284" formatCode="General">
                  <c:v>1.7965100000000001E-3</c:v>
                </c:pt>
                <c:pt idx="285" formatCode="General">
                  <c:v>1.86024E-3</c:v>
                </c:pt>
                <c:pt idx="286" formatCode="General">
                  <c:v>1.9319300000000001E-3</c:v>
                </c:pt>
                <c:pt idx="287" formatCode="General">
                  <c:v>2.0230700000000001E-3</c:v>
                </c:pt>
                <c:pt idx="288" formatCode="General">
                  <c:v>2.0868900000000001E-3</c:v>
                </c:pt>
                <c:pt idx="289" formatCode="General">
                  <c:v>2.1754500000000002E-3</c:v>
                </c:pt>
                <c:pt idx="290" formatCode="General">
                  <c:v>2.2586099999999999E-3</c:v>
                </c:pt>
                <c:pt idx="291" formatCode="General">
                  <c:v>2.3456499999999999E-3</c:v>
                </c:pt>
                <c:pt idx="292" formatCode="General">
                  <c:v>2.4215299999999999E-3</c:v>
                </c:pt>
                <c:pt idx="293" formatCode="General">
                  <c:v>2.5099599999999999E-3</c:v>
                </c:pt>
                <c:pt idx="294" formatCode="General">
                  <c:v>2.60166E-3</c:v>
                </c:pt>
                <c:pt idx="295" formatCode="General">
                  <c:v>2.69747E-3</c:v>
                </c:pt>
                <c:pt idx="296" formatCode="General">
                  <c:v>2.82424E-3</c:v>
                </c:pt>
                <c:pt idx="297" formatCode="General">
                  <c:v>2.93298E-3</c:v>
                </c:pt>
                <c:pt idx="298" formatCode="General">
                  <c:v>3.03755E-3</c:v>
                </c:pt>
                <c:pt idx="299" formatCode="General">
                  <c:v>3.1441500000000001E-3</c:v>
                </c:pt>
                <c:pt idx="300" formatCode="General">
                  <c:v>3.2617800000000001E-3</c:v>
                </c:pt>
                <c:pt idx="301" formatCode="General">
                  <c:v>3.38164E-3</c:v>
                </c:pt>
                <c:pt idx="302" formatCode="General">
                  <c:v>3.50221E-3</c:v>
                </c:pt>
                <c:pt idx="303" formatCode="General">
                  <c:v>3.6202600000000001E-3</c:v>
                </c:pt>
                <c:pt idx="304" formatCode="General">
                  <c:v>3.76027E-3</c:v>
                </c:pt>
                <c:pt idx="305" formatCode="General">
                  <c:v>3.8787600000000002E-3</c:v>
                </c:pt>
                <c:pt idx="306" formatCode="General">
                  <c:v>4.05581E-3</c:v>
                </c:pt>
                <c:pt idx="307" formatCode="General">
                  <c:v>4.2014000000000001E-3</c:v>
                </c:pt>
                <c:pt idx="308" formatCode="General">
                  <c:v>4.3609499999999997E-3</c:v>
                </c:pt>
                <c:pt idx="309" formatCode="General">
                  <c:v>4.5073999999999999E-3</c:v>
                </c:pt>
                <c:pt idx="310" formatCode="General">
                  <c:v>4.6697300000000004E-3</c:v>
                </c:pt>
                <c:pt idx="311" formatCode="General">
                  <c:v>4.8221699999999998E-3</c:v>
                </c:pt>
                <c:pt idx="312" formatCode="General">
                  <c:v>4.9880999999999997E-3</c:v>
                </c:pt>
                <c:pt idx="313" formatCode="General">
                  <c:v>5.1846499999999998E-3</c:v>
                </c:pt>
                <c:pt idx="314" formatCode="General">
                  <c:v>5.3141100000000004E-3</c:v>
                </c:pt>
                <c:pt idx="315" formatCode="General">
                  <c:v>5.5212799999999999E-3</c:v>
                </c:pt>
                <c:pt idx="316" formatCode="General">
                  <c:v>5.7207200000000003E-3</c:v>
                </c:pt>
                <c:pt idx="317" formatCode="General">
                  <c:v>5.9207799999999996E-3</c:v>
                </c:pt>
                <c:pt idx="318" formatCode="General">
                  <c:v>6.1120300000000001E-3</c:v>
                </c:pt>
                <c:pt idx="319" formatCode="General">
                  <c:v>6.3253399999999996E-3</c:v>
                </c:pt>
                <c:pt idx="320" formatCode="General">
                  <c:v>6.5334099999999999E-3</c:v>
                </c:pt>
                <c:pt idx="321" formatCode="General">
                  <c:v>6.7717899999999998E-3</c:v>
                </c:pt>
                <c:pt idx="322" formatCode="General">
                  <c:v>6.93795E-3</c:v>
                </c:pt>
                <c:pt idx="323" formatCode="General">
                  <c:v>7.1647000000000004E-3</c:v>
                </c:pt>
                <c:pt idx="324" formatCode="General">
                  <c:v>7.4032799999999999E-3</c:v>
                </c:pt>
                <c:pt idx="325" formatCode="General">
                  <c:v>7.6333099999999999E-3</c:v>
                </c:pt>
                <c:pt idx="326" formatCode="General">
                  <c:v>7.8647300000000003E-3</c:v>
                </c:pt>
                <c:pt idx="327" formatCode="General">
                  <c:v>8.1025799999999999E-3</c:v>
                </c:pt>
                <c:pt idx="328" formatCode="General">
                  <c:v>8.3173199999999996E-3</c:v>
                </c:pt>
                <c:pt idx="329" formatCode="General">
                  <c:v>8.5844800000000002E-3</c:v>
                </c:pt>
                <c:pt idx="330" formatCode="General">
                  <c:v>8.8140500000000004E-3</c:v>
                </c:pt>
                <c:pt idx="331" formatCode="General">
                  <c:v>9.0859200000000008E-3</c:v>
                </c:pt>
                <c:pt idx="332" formatCode="General">
                  <c:v>9.3375699999999999E-3</c:v>
                </c:pt>
                <c:pt idx="333" formatCode="General">
                  <c:v>9.5893899999999997E-3</c:v>
                </c:pt>
                <c:pt idx="334" formatCode="General">
                  <c:v>9.8680199999999999E-3</c:v>
                </c:pt>
                <c:pt idx="335" formatCode="General">
                  <c:v>1.0109E-2</c:v>
                </c:pt>
                <c:pt idx="336" formatCode="General">
                  <c:v>1.03497E-2</c:v>
                </c:pt>
                <c:pt idx="337" formatCode="General">
                  <c:v>1.06018E-2</c:v>
                </c:pt>
                <c:pt idx="338" formatCode="General">
                  <c:v>1.0845E-2</c:v>
                </c:pt>
                <c:pt idx="339" formatCode="General">
                  <c:v>1.1079800000000001E-2</c:v>
                </c:pt>
                <c:pt idx="340" formatCode="General">
                  <c:v>1.13107E-2</c:v>
                </c:pt>
                <c:pt idx="341" formatCode="General">
                  <c:v>1.1572000000000001E-2</c:v>
                </c:pt>
                <c:pt idx="342" formatCode="General">
                  <c:v>1.1783699999999999E-2</c:v>
                </c:pt>
                <c:pt idx="343" formatCode="General">
                  <c:v>1.19632E-2</c:v>
                </c:pt>
                <c:pt idx="344" formatCode="General">
                  <c:v>1.2149800000000001E-2</c:v>
                </c:pt>
                <c:pt idx="345" formatCode="General">
                  <c:v>1.23153E-2</c:v>
                </c:pt>
                <c:pt idx="346" formatCode="General">
                  <c:v>1.2474900000000001E-2</c:v>
                </c:pt>
                <c:pt idx="347" formatCode="General">
                  <c:v>1.26661E-2</c:v>
                </c:pt>
                <c:pt idx="348" formatCode="General">
                  <c:v>1.2740599999999999E-2</c:v>
                </c:pt>
                <c:pt idx="349" formatCode="General">
                  <c:v>1.2802300000000001E-2</c:v>
                </c:pt>
                <c:pt idx="350" formatCode="General">
                  <c:v>1.2844400000000001E-2</c:v>
                </c:pt>
                <c:pt idx="351" formatCode="General">
                  <c:v>1.28348E-2</c:v>
                </c:pt>
                <c:pt idx="352" formatCode="General">
                  <c:v>1.3021899999999999E-2</c:v>
                </c:pt>
                <c:pt idx="353" formatCode="General">
                  <c:v>1.28161E-2</c:v>
                </c:pt>
                <c:pt idx="354" formatCode="General">
                  <c:v>1.2851599999999999E-2</c:v>
                </c:pt>
                <c:pt idx="355" formatCode="General">
                  <c:v>1.25716E-2</c:v>
                </c:pt>
                <c:pt idx="356" formatCode="General">
                  <c:v>1.25758E-2</c:v>
                </c:pt>
                <c:pt idx="357" formatCode="General">
                  <c:v>1.2328499999999999E-2</c:v>
                </c:pt>
                <c:pt idx="358" formatCode="General">
                  <c:v>1.18373E-2</c:v>
                </c:pt>
                <c:pt idx="359" formatCode="General">
                  <c:v>1.12389E-2</c:v>
                </c:pt>
                <c:pt idx="360" formatCode="General">
                  <c:v>1.0904499999999999E-2</c:v>
                </c:pt>
                <c:pt idx="361" formatCode="General">
                  <c:v>1.03164E-2</c:v>
                </c:pt>
                <c:pt idx="362" formatCode="General">
                  <c:v>9.5345599999999992E-3</c:v>
                </c:pt>
                <c:pt idx="363" formatCode="General">
                  <c:v>9.10942E-3</c:v>
                </c:pt>
                <c:pt idx="364" formatCode="General">
                  <c:v>8.6240099999999997E-3</c:v>
                </c:pt>
                <c:pt idx="365" formatCode="General">
                  <c:v>7.9033300000000001E-3</c:v>
                </c:pt>
                <c:pt idx="366" formatCode="General">
                  <c:v>7.1015699999999998E-3</c:v>
                </c:pt>
                <c:pt idx="367" formatCode="General">
                  <c:v>6.3394000000000002E-3</c:v>
                </c:pt>
                <c:pt idx="368" formatCode="General">
                  <c:v>5.73071E-3</c:v>
                </c:pt>
                <c:pt idx="369" formatCode="General">
                  <c:v>5.0220799999999999E-3</c:v>
                </c:pt>
                <c:pt idx="370" formatCode="General">
                  <c:v>4.3007799999999997E-3</c:v>
                </c:pt>
                <c:pt idx="371" formatCode="General">
                  <c:v>3.7935099999999999E-3</c:v>
                </c:pt>
                <c:pt idx="372" formatCode="General">
                  <c:v>3.3151000000000001E-3</c:v>
                </c:pt>
                <c:pt idx="373" formatCode="General">
                  <c:v>2.94801E-3</c:v>
                </c:pt>
                <c:pt idx="374" formatCode="General">
                  <c:v>2.55201E-3</c:v>
                </c:pt>
                <c:pt idx="375" formatCode="General">
                  <c:v>2.2592799999999998E-3</c:v>
                </c:pt>
                <c:pt idx="376" formatCode="General">
                  <c:v>2.1142600000000002E-3</c:v>
                </c:pt>
                <c:pt idx="377" formatCode="General">
                  <c:v>1.9115499999999999E-3</c:v>
                </c:pt>
                <c:pt idx="378" formatCode="General">
                  <c:v>1.79357E-3</c:v>
                </c:pt>
                <c:pt idx="379" formatCode="General">
                  <c:v>1.7162200000000001E-3</c:v>
                </c:pt>
                <c:pt idx="380" formatCode="General">
                  <c:v>1.67811E-3</c:v>
                </c:pt>
                <c:pt idx="381" formatCode="General">
                  <c:v>1.6513299999999999E-3</c:v>
                </c:pt>
                <c:pt idx="382" formatCode="General">
                  <c:v>1.67191E-3</c:v>
                </c:pt>
                <c:pt idx="383" formatCode="General">
                  <c:v>1.6739400000000001E-3</c:v>
                </c:pt>
                <c:pt idx="384" formatCode="General">
                  <c:v>1.6892400000000001E-3</c:v>
                </c:pt>
                <c:pt idx="385" formatCode="General">
                  <c:v>1.87739E-3</c:v>
                </c:pt>
                <c:pt idx="386" formatCode="General">
                  <c:v>1.9192899999999999E-3</c:v>
                </c:pt>
                <c:pt idx="387" formatCode="General">
                  <c:v>2.0711900000000001E-3</c:v>
                </c:pt>
                <c:pt idx="388" formatCode="General">
                  <c:v>2.2685299999999999E-3</c:v>
                </c:pt>
                <c:pt idx="389" formatCode="General">
                  <c:v>2.2302799999999998E-3</c:v>
                </c:pt>
                <c:pt idx="390" formatCode="General">
                  <c:v>2.5946599999999999E-3</c:v>
                </c:pt>
                <c:pt idx="391" formatCode="General">
                  <c:v>2.9319300000000001E-3</c:v>
                </c:pt>
                <c:pt idx="392" formatCode="General">
                  <c:v>3.0966700000000002E-3</c:v>
                </c:pt>
                <c:pt idx="393" formatCode="General">
                  <c:v>3.6782400000000002E-3</c:v>
                </c:pt>
                <c:pt idx="394" formatCode="General">
                  <c:v>4.1481299999999999E-3</c:v>
                </c:pt>
                <c:pt idx="395" formatCode="General">
                  <c:v>4.4855800000000003E-3</c:v>
                </c:pt>
                <c:pt idx="396" formatCode="General">
                  <c:v>5.2902699999999997E-3</c:v>
                </c:pt>
                <c:pt idx="397" formatCode="General">
                  <c:v>5.6365399999999998E-3</c:v>
                </c:pt>
                <c:pt idx="398" formatCode="General">
                  <c:v>6.7533999999999997E-3</c:v>
                </c:pt>
                <c:pt idx="399" formatCode="General">
                  <c:v>7.0929799999999996E-3</c:v>
                </c:pt>
                <c:pt idx="400" formatCode="General">
                  <c:v>7.92671E-3</c:v>
                </c:pt>
                <c:pt idx="401" formatCode="General">
                  <c:v>9.0044600000000006E-3</c:v>
                </c:pt>
                <c:pt idx="402" formatCode="General">
                  <c:v>1.0238799999999999E-2</c:v>
                </c:pt>
                <c:pt idx="403" formatCode="General">
                  <c:v>1.10581E-2</c:v>
                </c:pt>
                <c:pt idx="404" formatCode="General">
                  <c:v>1.17833E-2</c:v>
                </c:pt>
                <c:pt idx="405" formatCode="General">
                  <c:v>1.33606E-2</c:v>
                </c:pt>
                <c:pt idx="406" formatCode="General">
                  <c:v>1.4495600000000001E-2</c:v>
                </c:pt>
                <c:pt idx="407" formatCode="General">
                  <c:v>1.5725099999999999E-2</c:v>
                </c:pt>
                <c:pt idx="408" formatCode="General">
                  <c:v>1.66555E-2</c:v>
                </c:pt>
                <c:pt idx="409" formatCode="General">
                  <c:v>1.76283E-2</c:v>
                </c:pt>
                <c:pt idx="410" formatCode="General">
                  <c:v>1.9161500000000001E-2</c:v>
                </c:pt>
                <c:pt idx="411" formatCode="General">
                  <c:v>2.06024E-2</c:v>
                </c:pt>
                <c:pt idx="412" formatCode="General">
                  <c:v>2.1984900000000002E-2</c:v>
                </c:pt>
                <c:pt idx="413" formatCode="General">
                  <c:v>2.3703200000000001E-2</c:v>
                </c:pt>
                <c:pt idx="414" formatCode="General">
                  <c:v>2.5681699999999998E-2</c:v>
                </c:pt>
                <c:pt idx="415" formatCode="General">
                  <c:v>2.70812E-2</c:v>
                </c:pt>
                <c:pt idx="416" formatCode="General">
                  <c:v>2.8455600000000001E-2</c:v>
                </c:pt>
                <c:pt idx="417" formatCode="General">
                  <c:v>3.04736E-2</c:v>
                </c:pt>
                <c:pt idx="418" formatCode="General">
                  <c:v>3.1326399999999997E-2</c:v>
                </c:pt>
                <c:pt idx="419" formatCode="General">
                  <c:v>3.3910700000000002E-2</c:v>
                </c:pt>
                <c:pt idx="420" formatCode="General">
                  <c:v>3.5288100000000003E-2</c:v>
                </c:pt>
                <c:pt idx="421" formatCode="General">
                  <c:v>3.7127899999999998E-2</c:v>
                </c:pt>
                <c:pt idx="422" formatCode="General">
                  <c:v>3.8795499999999997E-2</c:v>
                </c:pt>
                <c:pt idx="423" formatCode="General">
                  <c:v>4.0611599999999998E-2</c:v>
                </c:pt>
                <c:pt idx="424" formatCode="General">
                  <c:v>4.2317E-2</c:v>
                </c:pt>
                <c:pt idx="425" formatCode="General">
                  <c:v>4.3868900000000002E-2</c:v>
                </c:pt>
                <c:pt idx="426" formatCode="General">
                  <c:v>4.6187800000000001E-2</c:v>
                </c:pt>
                <c:pt idx="427" formatCode="General">
                  <c:v>4.8019100000000002E-2</c:v>
                </c:pt>
                <c:pt idx="428" formatCode="General">
                  <c:v>4.9864100000000001E-2</c:v>
                </c:pt>
                <c:pt idx="429" formatCode="General">
                  <c:v>5.1723699999999997E-2</c:v>
                </c:pt>
                <c:pt idx="430" formatCode="General">
                  <c:v>5.4028300000000001E-2</c:v>
                </c:pt>
                <c:pt idx="431" formatCode="General">
                  <c:v>5.5661700000000001E-2</c:v>
                </c:pt>
                <c:pt idx="432" formatCode="General">
                  <c:v>5.7339899999999999E-2</c:v>
                </c:pt>
                <c:pt idx="433" formatCode="General">
                  <c:v>6.0074200000000001E-2</c:v>
                </c:pt>
                <c:pt idx="434" formatCode="General">
                  <c:v>6.1105600000000003E-2</c:v>
                </c:pt>
                <c:pt idx="435" formatCode="General">
                  <c:v>6.2970999999999999E-2</c:v>
                </c:pt>
                <c:pt idx="436" formatCode="General">
                  <c:v>6.5534700000000001E-2</c:v>
                </c:pt>
                <c:pt idx="437" formatCode="General">
                  <c:v>6.6941700000000007E-2</c:v>
                </c:pt>
                <c:pt idx="438" formatCode="General">
                  <c:v>6.8743700000000005E-2</c:v>
                </c:pt>
                <c:pt idx="439" formatCode="General">
                  <c:v>7.0866399999999996E-2</c:v>
                </c:pt>
                <c:pt idx="440" formatCode="General">
                  <c:v>7.2424000000000002E-2</c:v>
                </c:pt>
                <c:pt idx="441" formatCode="General">
                  <c:v>7.4240399999999998E-2</c:v>
                </c:pt>
                <c:pt idx="442" formatCode="General">
                  <c:v>7.60155E-2</c:v>
                </c:pt>
                <c:pt idx="443" formatCode="General">
                  <c:v>7.7724000000000001E-2</c:v>
                </c:pt>
                <c:pt idx="444" formatCode="General">
                  <c:v>7.9611399999999999E-2</c:v>
                </c:pt>
                <c:pt idx="445" formatCode="General">
                  <c:v>8.1723100000000007E-2</c:v>
                </c:pt>
                <c:pt idx="446" formatCode="General">
                  <c:v>8.3101599999999998E-2</c:v>
                </c:pt>
                <c:pt idx="447" formatCode="General">
                  <c:v>8.5355700000000007E-2</c:v>
                </c:pt>
                <c:pt idx="448" formatCode="General">
                  <c:v>8.7048700000000007E-2</c:v>
                </c:pt>
                <c:pt idx="449" formatCode="General">
                  <c:v>8.8525800000000002E-2</c:v>
                </c:pt>
                <c:pt idx="450" formatCode="General">
                  <c:v>9.0656200000000006E-2</c:v>
                </c:pt>
                <c:pt idx="451" formatCode="General">
                  <c:v>9.23036E-2</c:v>
                </c:pt>
                <c:pt idx="452" formatCode="General">
                  <c:v>9.3683799999999998E-2</c:v>
                </c:pt>
                <c:pt idx="453" formatCode="General">
                  <c:v>9.5663999999999999E-2</c:v>
                </c:pt>
                <c:pt idx="454" formatCode="General">
                  <c:v>9.7098900000000002E-2</c:v>
                </c:pt>
                <c:pt idx="455" formatCode="General">
                  <c:v>9.8475599999999996E-2</c:v>
                </c:pt>
                <c:pt idx="456" formatCode="General">
                  <c:v>0.100368</c:v>
                </c:pt>
                <c:pt idx="457" formatCode="General">
                  <c:v>0.101913</c:v>
                </c:pt>
                <c:pt idx="458" formatCode="General">
                  <c:v>0.102988</c:v>
                </c:pt>
                <c:pt idx="459" formatCode="General">
                  <c:v>0.104892</c:v>
                </c:pt>
                <c:pt idx="460" formatCode="General">
                  <c:v>0.106326</c:v>
                </c:pt>
                <c:pt idx="461" formatCode="General">
                  <c:v>0.107543</c:v>
                </c:pt>
                <c:pt idx="462" formatCode="General">
                  <c:v>0.109031</c:v>
                </c:pt>
                <c:pt idx="463" formatCode="General">
                  <c:v>0.110161</c:v>
                </c:pt>
                <c:pt idx="464" formatCode="General">
                  <c:v>0.111361</c:v>
                </c:pt>
                <c:pt idx="465" formatCode="General">
                  <c:v>0.11279</c:v>
                </c:pt>
                <c:pt idx="466" formatCode="General">
                  <c:v>0.11387700000000001</c:v>
                </c:pt>
                <c:pt idx="467" formatCode="General">
                  <c:v>0.115273</c:v>
                </c:pt>
                <c:pt idx="468" formatCode="General">
                  <c:v>0.11633400000000001</c:v>
                </c:pt>
                <c:pt idx="469" formatCode="General">
                  <c:v>0.117412</c:v>
                </c:pt>
                <c:pt idx="470" formatCode="General">
                  <c:v>0.118634</c:v>
                </c:pt>
                <c:pt idx="471" formatCode="General">
                  <c:v>0.11963</c:v>
                </c:pt>
                <c:pt idx="472" formatCode="General">
                  <c:v>0.1205</c:v>
                </c:pt>
                <c:pt idx="473" formatCode="General">
                  <c:v>0.121195</c:v>
                </c:pt>
                <c:pt idx="474" formatCode="General">
                  <c:v>0.122781</c:v>
                </c:pt>
                <c:pt idx="475" formatCode="General">
                  <c:v>0.123724</c:v>
                </c:pt>
                <c:pt idx="476" formatCode="General">
                  <c:v>0.12452299999999999</c:v>
                </c:pt>
                <c:pt idx="477" formatCode="General">
                  <c:v>0.12539900000000001</c:v>
                </c:pt>
                <c:pt idx="478" formatCode="General">
                  <c:v>0.126301</c:v>
                </c:pt>
                <c:pt idx="479" formatCode="General">
                  <c:v>0.12726499999999999</c:v>
                </c:pt>
                <c:pt idx="480" formatCode="General">
                  <c:v>0.12812799999999999</c:v>
                </c:pt>
                <c:pt idx="481" formatCode="General">
                  <c:v>0.128607</c:v>
                </c:pt>
                <c:pt idx="482" formatCode="General">
                  <c:v>0.12956899999999999</c:v>
                </c:pt>
                <c:pt idx="483" formatCode="General">
                  <c:v>0.12993199999999999</c:v>
                </c:pt>
                <c:pt idx="484" formatCode="General">
                  <c:v>0.13109699999999999</c:v>
                </c:pt>
                <c:pt idx="485" formatCode="General">
                  <c:v>0.13189400000000001</c:v>
                </c:pt>
                <c:pt idx="486" formatCode="General">
                  <c:v>0.13250899999999999</c:v>
                </c:pt>
                <c:pt idx="487" formatCode="General">
                  <c:v>0.13309199999999999</c:v>
                </c:pt>
                <c:pt idx="488" formatCode="General">
                  <c:v>0.133937</c:v>
                </c:pt>
                <c:pt idx="489" formatCode="General">
                  <c:v>0.13461899999999999</c:v>
                </c:pt>
                <c:pt idx="490" formatCode="General">
                  <c:v>0.13519200000000001</c:v>
                </c:pt>
                <c:pt idx="491" formatCode="General">
                  <c:v>0.13583999999999999</c:v>
                </c:pt>
                <c:pt idx="492" formatCode="General">
                  <c:v>0.13625999999999999</c:v>
                </c:pt>
                <c:pt idx="493" formatCode="General">
                  <c:v>0.13682</c:v>
                </c:pt>
                <c:pt idx="494" formatCode="General">
                  <c:v>0.13758799999999999</c:v>
                </c:pt>
                <c:pt idx="495" formatCode="General">
                  <c:v>0.138178</c:v>
                </c:pt>
                <c:pt idx="496" formatCode="General">
                  <c:v>0.13860500000000001</c:v>
                </c:pt>
                <c:pt idx="497" formatCode="General">
                  <c:v>0.13900000000000001</c:v>
                </c:pt>
                <c:pt idx="498" formatCode="General">
                  <c:v>0.13965900000000001</c:v>
                </c:pt>
                <c:pt idx="499" formatCode="General">
                  <c:v>0.14010700000000001</c:v>
                </c:pt>
                <c:pt idx="500" formatCode="General">
                  <c:v>0.14054700000000001</c:v>
                </c:pt>
                <c:pt idx="501" formatCode="General">
                  <c:v>0.141122</c:v>
                </c:pt>
                <c:pt idx="502" formatCode="General">
                  <c:v>0.14147599999999999</c:v>
                </c:pt>
                <c:pt idx="503" formatCode="General">
                  <c:v>0.14197000000000001</c:v>
                </c:pt>
                <c:pt idx="504" formatCode="General">
                  <c:v>0.14255799999999999</c:v>
                </c:pt>
                <c:pt idx="505" formatCode="General">
                  <c:v>0.14264199999999999</c:v>
                </c:pt>
                <c:pt idx="506" formatCode="General">
                  <c:v>0.14312900000000001</c:v>
                </c:pt>
                <c:pt idx="507" formatCode="General">
                  <c:v>0.14371</c:v>
                </c:pt>
                <c:pt idx="508" formatCode="General">
                  <c:v>0.143956</c:v>
                </c:pt>
                <c:pt idx="509" formatCode="General">
                  <c:v>0.14444599999999999</c:v>
                </c:pt>
                <c:pt idx="510" formatCode="General">
                  <c:v>0.144873</c:v>
                </c:pt>
                <c:pt idx="511" formatCode="General">
                  <c:v>0.14519799999999999</c:v>
                </c:pt>
                <c:pt idx="512" formatCode="General">
                  <c:v>0.14554600000000001</c:v>
                </c:pt>
                <c:pt idx="513" formatCode="General">
                  <c:v>0.14590800000000001</c:v>
                </c:pt>
                <c:pt idx="514" formatCode="General">
                  <c:v>0.14618800000000001</c:v>
                </c:pt>
                <c:pt idx="515" formatCode="General">
                  <c:v>0.14663000000000001</c:v>
                </c:pt>
                <c:pt idx="516" formatCode="General">
                  <c:v>0.146843</c:v>
                </c:pt>
                <c:pt idx="517" formatCode="General">
                  <c:v>0.14731</c:v>
                </c:pt>
                <c:pt idx="518" formatCode="General">
                  <c:v>0.14727199999999999</c:v>
                </c:pt>
                <c:pt idx="519" formatCode="General">
                  <c:v>0.14768600000000001</c:v>
                </c:pt>
                <c:pt idx="520" formatCode="General">
                  <c:v>0.14819099999999999</c:v>
                </c:pt>
                <c:pt idx="521" formatCode="General">
                  <c:v>0.14824899999999999</c:v>
                </c:pt>
                <c:pt idx="522" formatCode="General">
                  <c:v>0.148531</c:v>
                </c:pt>
                <c:pt idx="523" formatCode="General">
                  <c:v>0.148864</c:v>
                </c:pt>
                <c:pt idx="524" formatCode="General">
                  <c:v>0.14916399999999999</c:v>
                </c:pt>
                <c:pt idx="525" formatCode="General">
                  <c:v>0.149336</c:v>
                </c:pt>
                <c:pt idx="526" formatCode="General">
                  <c:v>0.14971699999999999</c:v>
                </c:pt>
                <c:pt idx="527" formatCode="General">
                  <c:v>0.14999199999999999</c:v>
                </c:pt>
                <c:pt idx="528" formatCode="General">
                  <c:v>0.150038</c:v>
                </c:pt>
                <c:pt idx="529" formatCode="General">
                  <c:v>0.150256</c:v>
                </c:pt>
                <c:pt idx="530" formatCode="General">
                  <c:v>0.15041199999999999</c:v>
                </c:pt>
                <c:pt idx="531" formatCode="General">
                  <c:v>0.15080399999999999</c:v>
                </c:pt>
                <c:pt idx="532" formatCode="General">
                  <c:v>0.150843</c:v>
                </c:pt>
                <c:pt idx="533" formatCode="General">
                  <c:v>0.15124399999999999</c:v>
                </c:pt>
                <c:pt idx="534" formatCode="General">
                  <c:v>0.15120800000000001</c:v>
                </c:pt>
                <c:pt idx="535" formatCode="General">
                  <c:v>0.15152199999999999</c:v>
                </c:pt>
                <c:pt idx="536" formatCode="General">
                  <c:v>0.15198999999999999</c:v>
                </c:pt>
                <c:pt idx="537" formatCode="General">
                  <c:v>0.151945</c:v>
                </c:pt>
                <c:pt idx="538" formatCode="General">
                  <c:v>0.152335</c:v>
                </c:pt>
                <c:pt idx="539" formatCode="General">
                  <c:v>0.152394</c:v>
                </c:pt>
                <c:pt idx="540" formatCode="General">
                  <c:v>0.152673</c:v>
                </c:pt>
                <c:pt idx="541" formatCode="General">
                  <c:v>0.15289800000000001</c:v>
                </c:pt>
                <c:pt idx="542" formatCode="General">
                  <c:v>0.15323000000000001</c:v>
                </c:pt>
                <c:pt idx="543" formatCode="General">
                  <c:v>0.15324299999999999</c:v>
                </c:pt>
                <c:pt idx="544" formatCode="General">
                  <c:v>0.15356600000000001</c:v>
                </c:pt>
                <c:pt idx="545" formatCode="General">
                  <c:v>0.15367800000000001</c:v>
                </c:pt>
                <c:pt idx="546" formatCode="General">
                  <c:v>0.153915</c:v>
                </c:pt>
                <c:pt idx="547" formatCode="General">
                  <c:v>0.15421699999999999</c:v>
                </c:pt>
                <c:pt idx="548" formatCode="General">
                  <c:v>0.15427399999999999</c:v>
                </c:pt>
                <c:pt idx="549" formatCode="General">
                  <c:v>0.15462999999999999</c:v>
                </c:pt>
                <c:pt idx="550" formatCode="General">
                  <c:v>0.15457699999999999</c:v>
                </c:pt>
                <c:pt idx="551" formatCode="General">
                  <c:v>0.15493299999999999</c:v>
                </c:pt>
                <c:pt idx="552" formatCode="General">
                  <c:v>0.155307</c:v>
                </c:pt>
                <c:pt idx="553" formatCode="General">
                  <c:v>0.155393</c:v>
                </c:pt>
                <c:pt idx="554" formatCode="General">
                  <c:v>0.15531300000000001</c:v>
                </c:pt>
                <c:pt idx="555" formatCode="General">
                  <c:v>0.15572900000000001</c:v>
                </c:pt>
                <c:pt idx="556" formatCode="General">
                  <c:v>0.15579000000000001</c:v>
                </c:pt>
                <c:pt idx="557" formatCode="General">
                  <c:v>0.15606</c:v>
                </c:pt>
                <c:pt idx="558" formatCode="General">
                  <c:v>0.15624299999999999</c:v>
                </c:pt>
                <c:pt idx="559" formatCode="General">
                  <c:v>0.15640299999999999</c:v>
                </c:pt>
                <c:pt idx="560" formatCode="General">
                  <c:v>0.156748</c:v>
                </c:pt>
                <c:pt idx="561" formatCode="General">
                  <c:v>0.156807</c:v>
                </c:pt>
                <c:pt idx="562" formatCode="General">
                  <c:v>0.15692200000000001</c:v>
                </c:pt>
                <c:pt idx="563" formatCode="General">
                  <c:v>0.157249</c:v>
                </c:pt>
                <c:pt idx="564" formatCode="General">
                  <c:v>0.157442</c:v>
                </c:pt>
                <c:pt idx="565" formatCode="General">
                  <c:v>0.15751399999999999</c:v>
                </c:pt>
                <c:pt idx="566" formatCode="General">
                  <c:v>0.157662</c:v>
                </c:pt>
                <c:pt idx="567" formatCode="General">
                  <c:v>0.158057</c:v>
                </c:pt>
                <c:pt idx="568" formatCode="General">
                  <c:v>0.15798699999999999</c:v>
                </c:pt>
                <c:pt idx="569" formatCode="General">
                  <c:v>0.15832499999999999</c:v>
                </c:pt>
                <c:pt idx="570" formatCode="General">
                  <c:v>0.158473</c:v>
                </c:pt>
                <c:pt idx="571" formatCode="General">
                  <c:v>0.15884499999999999</c:v>
                </c:pt>
                <c:pt idx="572" formatCode="General">
                  <c:v>0.15887399999999999</c:v>
                </c:pt>
                <c:pt idx="573" formatCode="General">
                  <c:v>0.15900300000000001</c:v>
                </c:pt>
                <c:pt idx="574" formatCode="General">
                  <c:v>0.159388</c:v>
                </c:pt>
                <c:pt idx="575" formatCode="General">
                  <c:v>0.15937999999999999</c:v>
                </c:pt>
                <c:pt idx="576" formatCode="General">
                  <c:v>0.15956600000000001</c:v>
                </c:pt>
                <c:pt idx="577" formatCode="General">
                  <c:v>0.15975900000000001</c:v>
                </c:pt>
                <c:pt idx="578" formatCode="General">
                  <c:v>0.159828</c:v>
                </c:pt>
                <c:pt idx="579" formatCode="General">
                  <c:v>0.159998</c:v>
                </c:pt>
                <c:pt idx="580" formatCode="General">
                  <c:v>0.16014600000000001</c:v>
                </c:pt>
                <c:pt idx="581" formatCode="General">
                  <c:v>0.16049099999999999</c:v>
                </c:pt>
                <c:pt idx="582" formatCode="General">
                  <c:v>0.16056300000000001</c:v>
                </c:pt>
                <c:pt idx="583" formatCode="General">
                  <c:v>0.160857</c:v>
                </c:pt>
                <c:pt idx="584" formatCode="General">
                  <c:v>0.160833</c:v>
                </c:pt>
                <c:pt idx="585" formatCode="General">
                  <c:v>0.16130800000000001</c:v>
                </c:pt>
                <c:pt idx="586" formatCode="General">
                  <c:v>0.16140399999999999</c:v>
                </c:pt>
                <c:pt idx="587" formatCode="General">
                  <c:v>0.161579</c:v>
                </c:pt>
                <c:pt idx="588" formatCode="General">
                  <c:v>0.16173299999999999</c:v>
                </c:pt>
                <c:pt idx="589" formatCode="General">
                  <c:v>0.16206000000000001</c:v>
                </c:pt>
                <c:pt idx="590" formatCode="General">
                  <c:v>0.16220699999999999</c:v>
                </c:pt>
                <c:pt idx="591" formatCode="General">
                  <c:v>0.16259299999999999</c:v>
                </c:pt>
                <c:pt idx="592" formatCode="General">
                  <c:v>0.16267599999999999</c:v>
                </c:pt>
                <c:pt idx="593" formatCode="General">
                  <c:v>0.16275500000000001</c:v>
                </c:pt>
                <c:pt idx="594" formatCode="General">
                  <c:v>0.163105</c:v>
                </c:pt>
                <c:pt idx="595" formatCode="General">
                  <c:v>0.16331000000000001</c:v>
                </c:pt>
                <c:pt idx="596" formatCode="General">
                  <c:v>0.16363800000000001</c:v>
                </c:pt>
                <c:pt idx="597" formatCode="General">
                  <c:v>0.16392399999999999</c:v>
                </c:pt>
                <c:pt idx="598" formatCode="General">
                  <c:v>0.16417999999999999</c:v>
                </c:pt>
                <c:pt idx="599" formatCode="General">
                  <c:v>0.16428699999999999</c:v>
                </c:pt>
                <c:pt idx="600" formatCode="General">
                  <c:v>0.164634</c:v>
                </c:pt>
                <c:pt idx="601" formatCode="General">
                  <c:v>0.165017</c:v>
                </c:pt>
                <c:pt idx="602" formatCode="General">
                  <c:v>0.16536300000000001</c:v>
                </c:pt>
                <c:pt idx="603" formatCode="General">
                  <c:v>0.16556599999999999</c:v>
                </c:pt>
                <c:pt idx="604" formatCode="General">
                  <c:v>0.165633</c:v>
                </c:pt>
                <c:pt idx="605" formatCode="General">
                  <c:v>0.16608700000000001</c:v>
                </c:pt>
                <c:pt idx="606" formatCode="General">
                  <c:v>0.16616800000000001</c:v>
                </c:pt>
                <c:pt idx="607" formatCode="General">
                  <c:v>0.16678000000000001</c:v>
                </c:pt>
                <c:pt idx="608" formatCode="General">
                  <c:v>0.16680700000000001</c:v>
                </c:pt>
                <c:pt idx="609" formatCode="General">
                  <c:v>0.16722100000000001</c:v>
                </c:pt>
                <c:pt idx="610" formatCode="General">
                  <c:v>0.16773299999999999</c:v>
                </c:pt>
                <c:pt idx="611" formatCode="General">
                  <c:v>0.16773099999999999</c:v>
                </c:pt>
                <c:pt idx="612" formatCode="General">
                  <c:v>0.16828899999999999</c:v>
                </c:pt>
                <c:pt idx="613" formatCode="General">
                  <c:v>0.168492</c:v>
                </c:pt>
                <c:pt idx="614" formatCode="General">
                  <c:v>0.168845</c:v>
                </c:pt>
                <c:pt idx="615" formatCode="General">
                  <c:v>0.168959</c:v>
                </c:pt>
                <c:pt idx="616" formatCode="General">
                  <c:v>0.169683</c:v>
                </c:pt>
                <c:pt idx="617" formatCode="General">
                  <c:v>0.17030799999999999</c:v>
                </c:pt>
                <c:pt idx="618" formatCode="General">
                  <c:v>0.17070299999999999</c:v>
                </c:pt>
                <c:pt idx="619" formatCode="General">
                  <c:v>0.170603</c:v>
                </c:pt>
                <c:pt idx="620" formatCode="General">
                  <c:v>0.17102000000000001</c:v>
                </c:pt>
                <c:pt idx="621" formatCode="General">
                  <c:v>0.17174700000000001</c:v>
                </c:pt>
                <c:pt idx="622" formatCode="General">
                  <c:v>0.17192199999999999</c:v>
                </c:pt>
                <c:pt idx="623" formatCode="General">
                  <c:v>0.17227400000000001</c:v>
                </c:pt>
                <c:pt idx="624" formatCode="General">
                  <c:v>0.17281299999999999</c:v>
                </c:pt>
                <c:pt idx="625" formatCode="General">
                  <c:v>0.17313700000000001</c:v>
                </c:pt>
                <c:pt idx="626" formatCode="General">
                  <c:v>0.17370099999999999</c:v>
                </c:pt>
                <c:pt idx="627" formatCode="General">
                  <c:v>0.17386599999999999</c:v>
                </c:pt>
                <c:pt idx="628" formatCode="General">
                  <c:v>0.17460500000000001</c:v>
                </c:pt>
                <c:pt idx="629" formatCode="General">
                  <c:v>0.17535800000000001</c:v>
                </c:pt>
                <c:pt idx="630" formatCode="General">
                  <c:v>0.17577100000000001</c:v>
                </c:pt>
                <c:pt idx="631" formatCode="General">
                  <c:v>0.17653099999999999</c:v>
                </c:pt>
                <c:pt idx="632" formatCode="General">
                  <c:v>0.176873</c:v>
                </c:pt>
                <c:pt idx="633" formatCode="General">
                  <c:v>0.177622</c:v>
                </c:pt>
                <c:pt idx="634" formatCode="General">
                  <c:v>0.178701</c:v>
                </c:pt>
                <c:pt idx="635" formatCode="General">
                  <c:v>0.179369</c:v>
                </c:pt>
                <c:pt idx="636" formatCode="General">
                  <c:v>0.18034</c:v>
                </c:pt>
                <c:pt idx="637" formatCode="General">
                  <c:v>0.18101200000000001</c:v>
                </c:pt>
                <c:pt idx="638" formatCode="General">
                  <c:v>0.182395</c:v>
                </c:pt>
                <c:pt idx="639" formatCode="General">
                  <c:v>0.18365200000000001</c:v>
                </c:pt>
                <c:pt idx="640" formatCode="General">
                  <c:v>0.18506700000000001</c:v>
                </c:pt>
                <c:pt idx="641" formatCode="General">
                  <c:v>0.225469</c:v>
                </c:pt>
                <c:pt idx="642" formatCode="General">
                  <c:v>0.22612599999999999</c:v>
                </c:pt>
                <c:pt idx="643" formatCode="General">
                  <c:v>0.226966</c:v>
                </c:pt>
                <c:pt idx="644" formatCode="General">
                  <c:v>0.22748199999999999</c:v>
                </c:pt>
                <c:pt idx="645" formatCode="General">
                  <c:v>0.22829099999999999</c:v>
                </c:pt>
                <c:pt idx="646" formatCode="General">
                  <c:v>0.22895799999999999</c:v>
                </c:pt>
                <c:pt idx="647" formatCode="General">
                  <c:v>0.22938700000000001</c:v>
                </c:pt>
                <c:pt idx="648" formatCode="General">
                  <c:v>0.22934099999999999</c:v>
                </c:pt>
                <c:pt idx="649" formatCode="General">
                  <c:v>0.22870799999999999</c:v>
                </c:pt>
                <c:pt idx="650" formatCode="General">
                  <c:v>0.22778200000000001</c:v>
                </c:pt>
                <c:pt idx="651" formatCode="General">
                  <c:v>0.227134</c:v>
                </c:pt>
                <c:pt idx="652" formatCode="General">
                  <c:v>0.22678499999999999</c:v>
                </c:pt>
                <c:pt idx="653" formatCode="General">
                  <c:v>0.22703000000000001</c:v>
                </c:pt>
                <c:pt idx="654" formatCode="General">
                  <c:v>0.227497</c:v>
                </c:pt>
                <c:pt idx="655" formatCode="General">
                  <c:v>0.227686</c:v>
                </c:pt>
                <c:pt idx="656" formatCode="General">
                  <c:v>0.228049</c:v>
                </c:pt>
                <c:pt idx="657" formatCode="General">
                  <c:v>0.22822100000000001</c:v>
                </c:pt>
                <c:pt idx="658" formatCode="General">
                  <c:v>0.22878000000000001</c:v>
                </c:pt>
                <c:pt idx="659" formatCode="General">
                  <c:v>0.22933600000000001</c:v>
                </c:pt>
                <c:pt idx="660" formatCode="General">
                  <c:v>0.22967499999999999</c:v>
                </c:pt>
                <c:pt idx="661" formatCode="General">
                  <c:v>0.230074</c:v>
                </c:pt>
                <c:pt idx="662" formatCode="General">
                  <c:v>0.23061999999999999</c:v>
                </c:pt>
                <c:pt idx="663" formatCode="General">
                  <c:v>0.23091300000000001</c:v>
                </c:pt>
                <c:pt idx="664" formatCode="General">
                  <c:v>0.23135600000000001</c:v>
                </c:pt>
                <c:pt idx="665" formatCode="General">
                  <c:v>0.231881</c:v>
                </c:pt>
                <c:pt idx="666" formatCode="General">
                  <c:v>0.23233699999999999</c:v>
                </c:pt>
                <c:pt idx="667" formatCode="General">
                  <c:v>0.23277200000000001</c:v>
                </c:pt>
                <c:pt idx="668" formatCode="General">
                  <c:v>0.23332700000000001</c:v>
                </c:pt>
                <c:pt idx="669" formatCode="General">
                  <c:v>0.23383699999999999</c:v>
                </c:pt>
                <c:pt idx="670" formatCode="General">
                  <c:v>0.234241</c:v>
                </c:pt>
                <c:pt idx="671" formatCode="General">
                  <c:v>0.234876</c:v>
                </c:pt>
                <c:pt idx="672" formatCode="General">
                  <c:v>0.235732</c:v>
                </c:pt>
                <c:pt idx="673" formatCode="General">
                  <c:v>0.23621900000000001</c:v>
                </c:pt>
                <c:pt idx="674" formatCode="General">
                  <c:v>0.23683199999999999</c:v>
                </c:pt>
                <c:pt idx="675" formatCode="General">
                  <c:v>0.23743900000000001</c:v>
                </c:pt>
                <c:pt idx="676" formatCode="General">
                  <c:v>0.23808699999999999</c:v>
                </c:pt>
                <c:pt idx="677" formatCode="General">
                  <c:v>0.23869799999999999</c:v>
                </c:pt>
                <c:pt idx="678" formatCode="General">
                  <c:v>0.239455</c:v>
                </c:pt>
                <c:pt idx="679" formatCode="General">
                  <c:v>0.24024400000000001</c:v>
                </c:pt>
                <c:pt idx="680" formatCode="General">
                  <c:v>0.240951</c:v>
                </c:pt>
                <c:pt idx="681" formatCode="General">
                  <c:v>0.241563</c:v>
                </c:pt>
                <c:pt idx="682" formatCode="General">
                  <c:v>0.242426</c:v>
                </c:pt>
                <c:pt idx="683" formatCode="General">
                  <c:v>0.243363</c:v>
                </c:pt>
                <c:pt idx="684" formatCode="General">
                  <c:v>0.24420700000000001</c:v>
                </c:pt>
                <c:pt idx="685" formatCode="General">
                  <c:v>0.24503800000000001</c:v>
                </c:pt>
                <c:pt idx="686" formatCode="General">
                  <c:v>0.24582799999999999</c:v>
                </c:pt>
                <c:pt idx="687" formatCode="General">
                  <c:v>0.24676699999999999</c:v>
                </c:pt>
                <c:pt idx="688" formatCode="General">
                  <c:v>0.24743299999999999</c:v>
                </c:pt>
                <c:pt idx="689" formatCode="General">
                  <c:v>0.24854100000000001</c:v>
                </c:pt>
                <c:pt idx="690" formatCode="General">
                  <c:v>0.24935099999999999</c:v>
                </c:pt>
                <c:pt idx="691" formatCode="General">
                  <c:v>0.25040899999999999</c:v>
                </c:pt>
                <c:pt idx="692" formatCode="General">
                  <c:v>0.25137799999999999</c:v>
                </c:pt>
                <c:pt idx="693" formatCode="General">
                  <c:v>0.25228499999999998</c:v>
                </c:pt>
                <c:pt idx="694" formatCode="General">
                  <c:v>0.25333299999999997</c:v>
                </c:pt>
                <c:pt idx="695" formatCode="General">
                  <c:v>0.25451699999999999</c:v>
                </c:pt>
                <c:pt idx="696" formatCode="General">
                  <c:v>0.255662</c:v>
                </c:pt>
                <c:pt idx="697" formatCode="General">
                  <c:v>0.25683400000000001</c:v>
                </c:pt>
                <c:pt idx="698" formatCode="General">
                  <c:v>0.25809300000000002</c:v>
                </c:pt>
                <c:pt idx="699" formatCode="General">
                  <c:v>0.25929000000000002</c:v>
                </c:pt>
                <c:pt idx="700" formatCode="General">
                  <c:v>0.26061499999999999</c:v>
                </c:pt>
                <c:pt idx="701" formatCode="General">
                  <c:v>0.26186900000000002</c:v>
                </c:pt>
                <c:pt idx="702" formatCode="General">
                  <c:v>0.26299</c:v>
                </c:pt>
                <c:pt idx="703" formatCode="General">
                  <c:v>0.26412400000000003</c:v>
                </c:pt>
                <c:pt idx="704" formatCode="General">
                  <c:v>0.26540900000000001</c:v>
                </c:pt>
                <c:pt idx="705" formatCode="General">
                  <c:v>0.26706999999999997</c:v>
                </c:pt>
                <c:pt idx="706" formatCode="General">
                  <c:v>0.26829599999999998</c:v>
                </c:pt>
                <c:pt idx="707" formatCode="General">
                  <c:v>0.269762</c:v>
                </c:pt>
                <c:pt idx="708" formatCode="General">
                  <c:v>0.27121400000000001</c:v>
                </c:pt>
                <c:pt idx="709" formatCode="General">
                  <c:v>0.272642</c:v>
                </c:pt>
                <c:pt idx="710" formatCode="General">
                  <c:v>0.27421600000000002</c:v>
                </c:pt>
                <c:pt idx="711" formatCode="General">
                  <c:v>0.27552599999999999</c:v>
                </c:pt>
                <c:pt idx="712" formatCode="General">
                  <c:v>0.277285</c:v>
                </c:pt>
                <c:pt idx="713" formatCode="General">
                  <c:v>0.27889700000000001</c:v>
                </c:pt>
                <c:pt idx="714" formatCode="General">
                  <c:v>0.28055400000000003</c:v>
                </c:pt>
                <c:pt idx="715" formatCode="General">
                  <c:v>0.28226699999999999</c:v>
                </c:pt>
                <c:pt idx="716" formatCode="General">
                  <c:v>0.284026</c:v>
                </c:pt>
                <c:pt idx="717" formatCode="General">
                  <c:v>0.28592299999999998</c:v>
                </c:pt>
                <c:pt idx="718" formatCode="General">
                  <c:v>0.28765600000000002</c:v>
                </c:pt>
                <c:pt idx="719" formatCode="General">
                  <c:v>0.28958699999999998</c:v>
                </c:pt>
                <c:pt idx="720" formatCode="General">
                  <c:v>0.29138399999999998</c:v>
                </c:pt>
                <c:pt idx="721" formatCode="General">
                  <c:v>0.29338700000000001</c:v>
                </c:pt>
                <c:pt idx="722" formatCode="General">
                  <c:v>0.29528599999999999</c:v>
                </c:pt>
                <c:pt idx="723" formatCode="General">
                  <c:v>0.29722300000000001</c:v>
                </c:pt>
                <c:pt idx="724" formatCode="General">
                  <c:v>0.29949999999999999</c:v>
                </c:pt>
                <c:pt idx="725" formatCode="General">
                  <c:v>0.30145</c:v>
                </c:pt>
                <c:pt idx="726" formatCode="General">
                  <c:v>0.30372100000000002</c:v>
                </c:pt>
                <c:pt idx="727" formatCode="General">
                  <c:v>0.30563899999999999</c:v>
                </c:pt>
                <c:pt idx="728" formatCode="General">
                  <c:v>0.30757699999999999</c:v>
                </c:pt>
                <c:pt idx="729" formatCode="General">
                  <c:v>0.309919</c:v>
                </c:pt>
                <c:pt idx="730" formatCode="General">
                  <c:v>0.31198300000000001</c:v>
                </c:pt>
                <c:pt idx="731" formatCode="General">
                  <c:v>0.31408599999999998</c:v>
                </c:pt>
                <c:pt idx="732" formatCode="General">
                  <c:v>0.31666</c:v>
                </c:pt>
                <c:pt idx="733" formatCode="General">
                  <c:v>0.31899</c:v>
                </c:pt>
                <c:pt idx="734" formatCode="General">
                  <c:v>0.32112400000000002</c:v>
                </c:pt>
                <c:pt idx="735" formatCode="General">
                  <c:v>0.32361099999999998</c:v>
                </c:pt>
                <c:pt idx="736" formatCode="General">
                  <c:v>0.32617099999999999</c:v>
                </c:pt>
                <c:pt idx="737" formatCode="General">
                  <c:v>0.32854800000000001</c:v>
                </c:pt>
                <c:pt idx="738" formatCode="General">
                  <c:v>0.33107500000000001</c:v>
                </c:pt>
                <c:pt idx="739" formatCode="General">
                  <c:v>0.33368900000000001</c:v>
                </c:pt>
                <c:pt idx="740" formatCode="General">
                  <c:v>0.33612799999999998</c:v>
                </c:pt>
                <c:pt idx="741" formatCode="General">
                  <c:v>0.33863900000000002</c:v>
                </c:pt>
                <c:pt idx="742" formatCode="General">
                  <c:v>0.34161200000000003</c:v>
                </c:pt>
                <c:pt idx="743" formatCode="General">
                  <c:v>0.34424900000000003</c:v>
                </c:pt>
                <c:pt idx="744" formatCode="General">
                  <c:v>0.34685100000000002</c:v>
                </c:pt>
                <c:pt idx="745" formatCode="General">
                  <c:v>0.34963100000000003</c:v>
                </c:pt>
                <c:pt idx="746" formatCode="General">
                  <c:v>0.35241299999999998</c:v>
                </c:pt>
                <c:pt idx="747" formatCode="General">
                  <c:v>0.35528399999999999</c:v>
                </c:pt>
                <c:pt idx="748" formatCode="General">
                  <c:v>0.35829899999999998</c:v>
                </c:pt>
                <c:pt idx="749" formatCode="General">
                  <c:v>0.361508</c:v>
                </c:pt>
                <c:pt idx="750" formatCode="General">
                  <c:v>0.36436099999999999</c:v>
                </c:pt>
                <c:pt idx="751" formatCode="General">
                  <c:v>0.36712899999999998</c:v>
                </c:pt>
                <c:pt idx="752" formatCode="General">
                  <c:v>0.37030600000000002</c:v>
                </c:pt>
                <c:pt idx="753" formatCode="General">
                  <c:v>0.37323200000000001</c:v>
                </c:pt>
                <c:pt idx="754" formatCode="General">
                  <c:v>0.37614599999999998</c:v>
                </c:pt>
                <c:pt idx="755" formatCode="General">
                  <c:v>0.37900299999999998</c:v>
                </c:pt>
                <c:pt idx="756" formatCode="General">
                  <c:v>0.38219900000000001</c:v>
                </c:pt>
                <c:pt idx="757" formatCode="General">
                  <c:v>0.38539499999999999</c:v>
                </c:pt>
                <c:pt idx="758" formatCode="General">
                  <c:v>0.38840400000000003</c:v>
                </c:pt>
                <c:pt idx="759" formatCode="General">
                  <c:v>0.39160499999999998</c:v>
                </c:pt>
                <c:pt idx="760" formatCode="General">
                  <c:v>0.394673</c:v>
                </c:pt>
                <c:pt idx="761" formatCode="General">
                  <c:v>0.39780300000000002</c:v>
                </c:pt>
                <c:pt idx="762" formatCode="General">
                  <c:v>0.40104600000000001</c:v>
                </c:pt>
                <c:pt idx="763" formatCode="General">
                  <c:v>0.40398200000000001</c:v>
                </c:pt>
                <c:pt idx="764" formatCode="General">
                  <c:v>0.407389</c:v>
                </c:pt>
                <c:pt idx="765" formatCode="General">
                  <c:v>0.410445</c:v>
                </c:pt>
                <c:pt idx="766" formatCode="General">
                  <c:v>0.413495</c:v>
                </c:pt>
                <c:pt idx="767" formatCode="General">
                  <c:v>0.41656799999999999</c:v>
                </c:pt>
                <c:pt idx="768" formatCode="General">
                  <c:v>0.41952600000000001</c:v>
                </c:pt>
                <c:pt idx="769" formatCode="General">
                  <c:v>0.42219200000000001</c:v>
                </c:pt>
                <c:pt idx="770" formatCode="General">
                  <c:v>0.42546</c:v>
                </c:pt>
                <c:pt idx="771" formatCode="General">
                  <c:v>0.42834699999999998</c:v>
                </c:pt>
                <c:pt idx="772" formatCode="General">
                  <c:v>0.431338</c:v>
                </c:pt>
                <c:pt idx="773" formatCode="General">
                  <c:v>0.43424200000000002</c:v>
                </c:pt>
                <c:pt idx="774" formatCode="General">
                  <c:v>0.43706</c:v>
                </c:pt>
                <c:pt idx="775" formatCode="General">
                  <c:v>0.43983800000000001</c:v>
                </c:pt>
                <c:pt idx="776" formatCode="General">
                  <c:v>0.44262499999999999</c:v>
                </c:pt>
                <c:pt idx="777" formatCode="General">
                  <c:v>0.44555899999999998</c:v>
                </c:pt>
                <c:pt idx="778" formatCode="General">
                  <c:v>0.44777800000000001</c:v>
                </c:pt>
                <c:pt idx="779" formatCode="General">
                  <c:v>0.45060299999999998</c:v>
                </c:pt>
                <c:pt idx="780" formatCode="General">
                  <c:v>0.45312400000000003</c:v>
                </c:pt>
                <c:pt idx="781" formatCode="General">
                  <c:v>0.45581700000000003</c:v>
                </c:pt>
                <c:pt idx="782" formatCode="General">
                  <c:v>0.45838000000000001</c:v>
                </c:pt>
                <c:pt idx="783" formatCode="General">
                  <c:v>0.46099099999999998</c:v>
                </c:pt>
                <c:pt idx="784" formatCode="General">
                  <c:v>0.46338699999999999</c:v>
                </c:pt>
                <c:pt idx="785" formatCode="General">
                  <c:v>0.46571400000000002</c:v>
                </c:pt>
                <c:pt idx="786" formatCode="General">
                  <c:v>0.46825600000000001</c:v>
                </c:pt>
                <c:pt idx="787" formatCode="General">
                  <c:v>0.47068700000000002</c:v>
                </c:pt>
                <c:pt idx="788" formatCode="General">
                  <c:v>0.472721</c:v>
                </c:pt>
                <c:pt idx="789" formatCode="General">
                  <c:v>0.47519600000000001</c:v>
                </c:pt>
                <c:pt idx="790" formatCode="General">
                  <c:v>0.47753099999999998</c:v>
                </c:pt>
                <c:pt idx="791" formatCode="General">
                  <c:v>0.47987800000000003</c:v>
                </c:pt>
                <c:pt idx="792" formatCode="General">
                  <c:v>0.48220200000000002</c:v>
                </c:pt>
                <c:pt idx="793" formatCode="General">
                  <c:v>0.48446800000000001</c:v>
                </c:pt>
                <c:pt idx="794" formatCode="General">
                  <c:v>0.48689500000000002</c:v>
                </c:pt>
                <c:pt idx="795" formatCode="General">
                  <c:v>0.48923699999999998</c:v>
                </c:pt>
                <c:pt idx="796" formatCode="General">
                  <c:v>0.49154900000000001</c:v>
                </c:pt>
                <c:pt idx="797" formatCode="General">
                  <c:v>0.49402099999999999</c:v>
                </c:pt>
                <c:pt idx="798" formatCode="General">
                  <c:v>0.496199</c:v>
                </c:pt>
                <c:pt idx="799" formatCode="General">
                  <c:v>0.49864700000000001</c:v>
                </c:pt>
                <c:pt idx="800" formatCode="General">
                  <c:v>0.50090000000000001</c:v>
                </c:pt>
                <c:pt idx="801" formatCode="General">
                  <c:v>0.50321000000000005</c:v>
                </c:pt>
                <c:pt idx="802" formatCode="General">
                  <c:v>0.50563800000000003</c:v>
                </c:pt>
                <c:pt idx="803" formatCode="General">
                  <c:v>0.50769399999999998</c:v>
                </c:pt>
                <c:pt idx="804" formatCode="General">
                  <c:v>0.50994600000000001</c:v>
                </c:pt>
                <c:pt idx="805" formatCode="General">
                  <c:v>0.51250399999999996</c:v>
                </c:pt>
                <c:pt idx="806" formatCode="General">
                  <c:v>0.51480499999999996</c:v>
                </c:pt>
                <c:pt idx="807" formatCode="General">
                  <c:v>0.51701600000000003</c:v>
                </c:pt>
                <c:pt idx="808" formatCode="General">
                  <c:v>0.51952799999999999</c:v>
                </c:pt>
                <c:pt idx="809" formatCode="General">
                  <c:v>0.52184900000000001</c:v>
                </c:pt>
                <c:pt idx="810" formatCode="General">
                  <c:v>0.52424000000000004</c:v>
                </c:pt>
                <c:pt idx="811" formatCode="General">
                  <c:v>0.52650300000000005</c:v>
                </c:pt>
                <c:pt idx="812" formatCode="General">
                  <c:v>0.52881999999999996</c:v>
                </c:pt>
                <c:pt idx="813" formatCode="General">
                  <c:v>0.53123799999999999</c:v>
                </c:pt>
                <c:pt idx="814" formatCode="General">
                  <c:v>0.53351199999999999</c:v>
                </c:pt>
                <c:pt idx="815" formatCode="General">
                  <c:v>0.53585799999999995</c:v>
                </c:pt>
                <c:pt idx="816" formatCode="General">
                  <c:v>0.53849100000000005</c:v>
                </c:pt>
                <c:pt idx="817" formatCode="General">
                  <c:v>0.54100099999999995</c:v>
                </c:pt>
                <c:pt idx="818" formatCode="General">
                  <c:v>0.54319200000000001</c:v>
                </c:pt>
                <c:pt idx="819" formatCode="General">
                  <c:v>0.54586900000000005</c:v>
                </c:pt>
                <c:pt idx="820" formatCode="General">
                  <c:v>0.54823900000000003</c:v>
                </c:pt>
                <c:pt idx="821" formatCode="General">
                  <c:v>0.55050299999999996</c:v>
                </c:pt>
                <c:pt idx="822" formatCode="General">
                  <c:v>0.55291699999999999</c:v>
                </c:pt>
                <c:pt idx="823" formatCode="General">
                  <c:v>0.55537000000000003</c:v>
                </c:pt>
                <c:pt idx="824" formatCode="General">
                  <c:v>0.55779299999999998</c:v>
                </c:pt>
                <c:pt idx="825" formatCode="General">
                  <c:v>0.56003400000000003</c:v>
                </c:pt>
                <c:pt idx="826" formatCode="General">
                  <c:v>0.56256499999999998</c:v>
                </c:pt>
                <c:pt idx="827" formatCode="General">
                  <c:v>0.56481599999999998</c:v>
                </c:pt>
                <c:pt idx="828" formatCode="General">
                  <c:v>0.567214</c:v>
                </c:pt>
                <c:pt idx="829" formatCode="General">
                  <c:v>0.56986499999999995</c:v>
                </c:pt>
                <c:pt idx="830" formatCode="General">
                  <c:v>0.57229099999999999</c:v>
                </c:pt>
                <c:pt idx="831" formatCode="General">
                  <c:v>0.57466399999999995</c:v>
                </c:pt>
                <c:pt idx="832" formatCode="General">
                  <c:v>0.57710799999999995</c:v>
                </c:pt>
                <c:pt idx="833" formatCode="General">
                  <c:v>0.579457</c:v>
                </c:pt>
                <c:pt idx="834" formatCode="General">
                  <c:v>0.58203400000000005</c:v>
                </c:pt>
                <c:pt idx="835" formatCode="General">
                  <c:v>0.58424399999999999</c:v>
                </c:pt>
                <c:pt idx="836" formatCode="General">
                  <c:v>0.58701199999999998</c:v>
                </c:pt>
                <c:pt idx="837" formatCode="General">
                  <c:v>0.58905099999999999</c:v>
                </c:pt>
                <c:pt idx="838" formatCode="General">
                  <c:v>0.59197</c:v>
                </c:pt>
                <c:pt idx="839" formatCode="General">
                  <c:v>0.59440599999999999</c:v>
                </c:pt>
                <c:pt idx="840" formatCode="General">
                  <c:v>0.59652000000000005</c:v>
                </c:pt>
                <c:pt idx="841" formatCode="General">
                  <c:v>0.59937399999999996</c:v>
                </c:pt>
                <c:pt idx="842" formatCode="General">
                  <c:v>0.60170599999999996</c:v>
                </c:pt>
                <c:pt idx="843" formatCode="General">
                  <c:v>0.60431699999999999</c:v>
                </c:pt>
                <c:pt idx="844" formatCode="General">
                  <c:v>0.60666100000000001</c:v>
                </c:pt>
                <c:pt idx="845" formatCode="General">
                  <c:v>0.60919599999999996</c:v>
                </c:pt>
                <c:pt idx="846" formatCode="General">
                  <c:v>0.61169700000000005</c:v>
                </c:pt>
                <c:pt idx="847" formatCode="General">
                  <c:v>0.61412100000000003</c:v>
                </c:pt>
                <c:pt idx="848" formatCode="General">
                  <c:v>0.61672300000000002</c:v>
                </c:pt>
                <c:pt idx="849" formatCode="General">
                  <c:v>0.61940399999999995</c:v>
                </c:pt>
                <c:pt idx="850" formatCode="General">
                  <c:v>0.62199800000000005</c:v>
                </c:pt>
                <c:pt idx="851" formatCode="General">
                  <c:v>0.62445799999999996</c:v>
                </c:pt>
                <c:pt idx="852" formatCode="General">
                  <c:v>0.62738799999999995</c:v>
                </c:pt>
                <c:pt idx="853" formatCode="General">
                  <c:v>0.62999499999999997</c:v>
                </c:pt>
                <c:pt idx="854" formatCode="General">
                  <c:v>0.63222299999999998</c:v>
                </c:pt>
                <c:pt idx="855" formatCode="General">
                  <c:v>0.634772</c:v>
                </c:pt>
                <c:pt idx="856" formatCode="General">
                  <c:v>0.63738499999999998</c:v>
                </c:pt>
                <c:pt idx="857" formatCode="General">
                  <c:v>0.64003100000000002</c:v>
                </c:pt>
                <c:pt idx="858" formatCode="General">
                  <c:v>0.64267200000000002</c:v>
                </c:pt>
                <c:pt idx="859" formatCode="General">
                  <c:v>0.64481599999999994</c:v>
                </c:pt>
                <c:pt idx="860" formatCode="General">
                  <c:v>0.64752500000000002</c:v>
                </c:pt>
                <c:pt idx="861" formatCode="General">
                  <c:v>0.65008999999999995</c:v>
                </c:pt>
                <c:pt idx="862" formatCode="General">
                  <c:v>0.65292799999999995</c:v>
                </c:pt>
                <c:pt idx="863" formatCode="General">
                  <c:v>0.655528</c:v>
                </c:pt>
                <c:pt idx="864" formatCode="General">
                  <c:v>0.65798800000000002</c:v>
                </c:pt>
                <c:pt idx="865" formatCode="General">
                  <c:v>0.66076900000000005</c:v>
                </c:pt>
                <c:pt idx="866" formatCode="General">
                  <c:v>0.66284200000000004</c:v>
                </c:pt>
                <c:pt idx="867" formatCode="General">
                  <c:v>0.665856</c:v>
                </c:pt>
                <c:pt idx="868" formatCode="General">
                  <c:v>0.668408</c:v>
                </c:pt>
                <c:pt idx="869" formatCode="General">
                  <c:v>0.67094600000000004</c:v>
                </c:pt>
                <c:pt idx="870" formatCode="General">
                  <c:v>0.67401800000000001</c:v>
                </c:pt>
                <c:pt idx="871" formatCode="General">
                  <c:v>0.67649599999999999</c:v>
                </c:pt>
                <c:pt idx="872" formatCode="General">
                  <c:v>0.67947999999999997</c:v>
                </c:pt>
                <c:pt idx="873" formatCode="General">
                  <c:v>0.68203999999999998</c:v>
                </c:pt>
                <c:pt idx="874" formatCode="General">
                  <c:v>0.68426200000000004</c:v>
                </c:pt>
                <c:pt idx="875" formatCode="General">
                  <c:v>0.68734300000000004</c:v>
                </c:pt>
                <c:pt idx="876" formatCode="General">
                  <c:v>0.69</c:v>
                </c:pt>
                <c:pt idx="877" formatCode="General">
                  <c:v>0.692658</c:v>
                </c:pt>
                <c:pt idx="878" formatCode="General">
                  <c:v>0.69524399999999997</c:v>
                </c:pt>
                <c:pt idx="879" formatCode="General">
                  <c:v>0.69802900000000001</c:v>
                </c:pt>
                <c:pt idx="880" formatCode="General">
                  <c:v>0.70079800000000003</c:v>
                </c:pt>
                <c:pt idx="881" formatCode="General">
                  <c:v>0.70340599999999998</c:v>
                </c:pt>
                <c:pt idx="882" formatCode="General">
                  <c:v>0.70635199999999998</c:v>
                </c:pt>
                <c:pt idx="883" formatCode="General">
                  <c:v>0.70894299999999999</c:v>
                </c:pt>
                <c:pt idx="884" formatCode="General">
                  <c:v>0.71181499999999998</c:v>
                </c:pt>
                <c:pt idx="885" formatCode="General">
                  <c:v>0.71443100000000004</c:v>
                </c:pt>
                <c:pt idx="886" formatCode="General">
                  <c:v>0.71743299999999999</c:v>
                </c:pt>
                <c:pt idx="887" formatCode="General">
                  <c:v>0.72001300000000001</c:v>
                </c:pt>
                <c:pt idx="888" formatCode="General">
                  <c:v>0.72273299999999996</c:v>
                </c:pt>
                <c:pt idx="889" formatCode="General">
                  <c:v>0.72527299999999995</c:v>
                </c:pt>
                <c:pt idx="890" formatCode="General">
                  <c:v>0.72793300000000005</c:v>
                </c:pt>
                <c:pt idx="891" formatCode="General">
                  <c:v>0.73063900000000004</c:v>
                </c:pt>
                <c:pt idx="892" formatCode="General">
                  <c:v>0.73330200000000001</c:v>
                </c:pt>
                <c:pt idx="893" formatCode="General">
                  <c:v>0.736128</c:v>
                </c:pt>
                <c:pt idx="894" formatCode="General">
                  <c:v>0.73903600000000003</c:v>
                </c:pt>
                <c:pt idx="895" formatCode="General">
                  <c:v>0.74191700000000005</c:v>
                </c:pt>
                <c:pt idx="896" formatCode="General">
                  <c:v>0.74461900000000003</c:v>
                </c:pt>
                <c:pt idx="897" formatCode="General">
                  <c:v>0.747251</c:v>
                </c:pt>
                <c:pt idx="898" formatCode="General">
                  <c:v>0.75010200000000005</c:v>
                </c:pt>
                <c:pt idx="899" formatCode="General">
                  <c:v>0.75314400000000004</c:v>
                </c:pt>
                <c:pt idx="900" formatCode="General">
                  <c:v>0.75550200000000001</c:v>
                </c:pt>
                <c:pt idx="901" formatCode="General">
                  <c:v>0.75853999999999999</c:v>
                </c:pt>
                <c:pt idx="902" formatCode="General">
                  <c:v>0.76155099999999998</c:v>
                </c:pt>
                <c:pt idx="903" formatCode="General">
                  <c:v>0.76365400000000005</c:v>
                </c:pt>
                <c:pt idx="904" formatCode="General">
                  <c:v>0.76668400000000003</c:v>
                </c:pt>
                <c:pt idx="905" formatCode="General">
                  <c:v>0.76916399999999996</c:v>
                </c:pt>
                <c:pt idx="906" formatCode="General">
                  <c:v>0.77194600000000002</c:v>
                </c:pt>
                <c:pt idx="907" formatCode="General">
                  <c:v>0.775084</c:v>
                </c:pt>
                <c:pt idx="908" formatCode="General">
                  <c:v>0.77770799999999995</c:v>
                </c:pt>
                <c:pt idx="909" formatCode="General">
                  <c:v>0.78032299999999999</c:v>
                </c:pt>
                <c:pt idx="910" formatCode="General">
                  <c:v>0.78341799999999995</c:v>
                </c:pt>
                <c:pt idx="911" formatCode="General">
                  <c:v>0.78645699999999996</c:v>
                </c:pt>
                <c:pt idx="912" formatCode="General">
                  <c:v>0.78887399999999996</c:v>
                </c:pt>
                <c:pt idx="913" formatCode="General">
                  <c:v>0.79188000000000003</c:v>
                </c:pt>
                <c:pt idx="914" formatCode="General">
                  <c:v>0.79480600000000001</c:v>
                </c:pt>
                <c:pt idx="915" formatCode="General">
                  <c:v>0.79739700000000002</c:v>
                </c:pt>
                <c:pt idx="916" formatCode="General">
                  <c:v>0.80045299999999997</c:v>
                </c:pt>
                <c:pt idx="917" formatCode="General">
                  <c:v>0.80350600000000005</c:v>
                </c:pt>
                <c:pt idx="918" formatCode="General">
                  <c:v>0.80612899999999998</c:v>
                </c:pt>
                <c:pt idx="919" formatCode="General">
                  <c:v>0.80909200000000003</c:v>
                </c:pt>
                <c:pt idx="920" formatCode="General">
                  <c:v>0.81223000000000001</c:v>
                </c:pt>
                <c:pt idx="921" formatCode="General">
                  <c:v>0.81493899999999997</c:v>
                </c:pt>
                <c:pt idx="922" formatCode="General">
                  <c:v>0.817944</c:v>
                </c:pt>
                <c:pt idx="923" formatCode="General">
                  <c:v>0.82055</c:v>
                </c:pt>
                <c:pt idx="924" formatCode="General">
                  <c:v>0.82396800000000003</c:v>
                </c:pt>
                <c:pt idx="925" formatCode="General">
                  <c:v>0.82668600000000003</c:v>
                </c:pt>
                <c:pt idx="926" formatCode="General">
                  <c:v>0.82936299999999996</c:v>
                </c:pt>
                <c:pt idx="927" formatCode="General">
                  <c:v>0.83262000000000003</c:v>
                </c:pt>
                <c:pt idx="928" formatCode="General">
                  <c:v>0.83507799999999999</c:v>
                </c:pt>
                <c:pt idx="929" formatCode="General">
                  <c:v>0.83812299999999995</c:v>
                </c:pt>
                <c:pt idx="930" formatCode="General">
                  <c:v>0.84091000000000005</c:v>
                </c:pt>
                <c:pt idx="931" formatCode="General">
                  <c:v>0.843889</c:v>
                </c:pt>
                <c:pt idx="932" formatCode="General">
                  <c:v>0.846966</c:v>
                </c:pt>
                <c:pt idx="933" formatCode="General">
                  <c:v>0.84973399999999999</c:v>
                </c:pt>
                <c:pt idx="934" formatCode="General">
                  <c:v>0.85312200000000005</c:v>
                </c:pt>
                <c:pt idx="935" formatCode="General">
                  <c:v>0.85556200000000004</c:v>
                </c:pt>
                <c:pt idx="936" formatCode="General">
                  <c:v>0.85899000000000003</c:v>
                </c:pt>
                <c:pt idx="937" formatCode="General">
                  <c:v>0.86182000000000003</c:v>
                </c:pt>
                <c:pt idx="938" formatCode="General">
                  <c:v>0.86475800000000003</c:v>
                </c:pt>
                <c:pt idx="939" formatCode="General">
                  <c:v>0.86723600000000001</c:v>
                </c:pt>
                <c:pt idx="940" formatCode="General">
                  <c:v>0.87051999999999996</c:v>
                </c:pt>
                <c:pt idx="941" formatCode="General">
                  <c:v>0.87355700000000003</c:v>
                </c:pt>
                <c:pt idx="942" formatCode="General">
                  <c:v>0.87663199999999997</c:v>
                </c:pt>
                <c:pt idx="943" formatCode="General">
                  <c:v>0.87935099999999999</c:v>
                </c:pt>
                <c:pt idx="944" formatCode="General">
                  <c:v>0.88219999999999998</c:v>
                </c:pt>
                <c:pt idx="945" formatCode="General">
                  <c:v>0.88543300000000003</c:v>
                </c:pt>
                <c:pt idx="946" formatCode="General">
                  <c:v>0.88824199999999998</c:v>
                </c:pt>
                <c:pt idx="947" formatCode="General">
                  <c:v>0.89115200000000006</c:v>
                </c:pt>
                <c:pt idx="948" formatCode="General">
                  <c:v>0.894065</c:v>
                </c:pt>
                <c:pt idx="949" formatCode="General">
                  <c:v>0.89731499999999997</c:v>
                </c:pt>
                <c:pt idx="950" formatCode="General">
                  <c:v>0.89988800000000002</c:v>
                </c:pt>
                <c:pt idx="951" formatCode="General">
                  <c:v>0.90289600000000003</c:v>
                </c:pt>
                <c:pt idx="952" formatCode="General">
                  <c:v>0.90681800000000001</c:v>
                </c:pt>
                <c:pt idx="953" formatCode="General">
                  <c:v>0.90935600000000005</c:v>
                </c:pt>
                <c:pt idx="954" formatCode="General">
                  <c:v>0.91222899999999996</c:v>
                </c:pt>
                <c:pt idx="955" formatCode="General">
                  <c:v>0.91545500000000002</c:v>
                </c:pt>
                <c:pt idx="956" formatCode="General">
                  <c:v>0.91838200000000003</c:v>
                </c:pt>
                <c:pt idx="957" formatCode="General">
                  <c:v>0.92157299999999998</c:v>
                </c:pt>
                <c:pt idx="958" formatCode="General">
                  <c:v>0.92469199999999996</c:v>
                </c:pt>
                <c:pt idx="959" formatCode="General">
                  <c:v>0.927153</c:v>
                </c:pt>
                <c:pt idx="960" formatCode="General">
                  <c:v>0.93095899999999998</c:v>
                </c:pt>
                <c:pt idx="961" formatCode="General">
                  <c:v>0.93369100000000005</c:v>
                </c:pt>
                <c:pt idx="962" formatCode="General">
                  <c:v>0.936832</c:v>
                </c:pt>
                <c:pt idx="963" formatCode="General">
                  <c:v>0.93976599999999999</c:v>
                </c:pt>
                <c:pt idx="964" formatCode="General">
                  <c:v>0.94292200000000004</c:v>
                </c:pt>
                <c:pt idx="965" formatCode="General">
                  <c:v>0.94601400000000002</c:v>
                </c:pt>
                <c:pt idx="966" formatCode="General">
                  <c:v>0.94874800000000004</c:v>
                </c:pt>
                <c:pt idx="967" formatCode="General">
                  <c:v>0.95228699999999999</c:v>
                </c:pt>
                <c:pt idx="968" formatCode="General">
                  <c:v>0.95489999999999997</c:v>
                </c:pt>
                <c:pt idx="969" formatCode="General">
                  <c:v>0.95827200000000001</c:v>
                </c:pt>
                <c:pt idx="970" formatCode="General">
                  <c:v>0.96120700000000003</c:v>
                </c:pt>
                <c:pt idx="971" formatCode="General">
                  <c:v>0.96402900000000002</c:v>
                </c:pt>
                <c:pt idx="972" formatCode="General">
                  <c:v>0.96706499999999995</c:v>
                </c:pt>
                <c:pt idx="973" formatCode="General">
                  <c:v>0.97018800000000005</c:v>
                </c:pt>
                <c:pt idx="974" formatCode="General">
                  <c:v>0.973001</c:v>
                </c:pt>
                <c:pt idx="975" formatCode="General">
                  <c:v>0.97408300000000003</c:v>
                </c:pt>
                <c:pt idx="976" formatCode="General">
                  <c:v>0.97505299999999995</c:v>
                </c:pt>
                <c:pt idx="977" formatCode="General">
                  <c:v>0.97573600000000005</c:v>
                </c:pt>
                <c:pt idx="978" formatCode="General">
                  <c:v>0.97667199999999998</c:v>
                </c:pt>
                <c:pt idx="979" formatCode="General">
                  <c:v>0.97770800000000002</c:v>
                </c:pt>
                <c:pt idx="980" formatCode="General">
                  <c:v>0.97863199999999995</c:v>
                </c:pt>
                <c:pt idx="981" formatCode="General">
                  <c:v>0.97956799999999999</c:v>
                </c:pt>
                <c:pt idx="982" formatCode="General">
                  <c:v>0.98046</c:v>
                </c:pt>
                <c:pt idx="983" formatCode="General">
                  <c:v>0.98142099999999999</c:v>
                </c:pt>
                <c:pt idx="984" formatCode="General">
                  <c:v>0.98228800000000005</c:v>
                </c:pt>
                <c:pt idx="985" formatCode="General">
                  <c:v>0.983047</c:v>
                </c:pt>
                <c:pt idx="986" formatCode="General">
                  <c:v>0.98419100000000004</c:v>
                </c:pt>
                <c:pt idx="987" formatCode="General">
                  <c:v>0.98523400000000005</c:v>
                </c:pt>
                <c:pt idx="988" formatCode="General">
                  <c:v>0.98609100000000005</c:v>
                </c:pt>
                <c:pt idx="989" formatCode="General">
                  <c:v>0.98712999999999995</c:v>
                </c:pt>
                <c:pt idx="990" formatCode="General">
                  <c:v>0.98809100000000005</c:v>
                </c:pt>
                <c:pt idx="991" formatCode="General">
                  <c:v>0.98875400000000002</c:v>
                </c:pt>
                <c:pt idx="992" formatCode="General">
                  <c:v>0.98919699999999999</c:v>
                </c:pt>
                <c:pt idx="993" formatCode="General">
                  <c:v>0.99095900000000003</c:v>
                </c:pt>
                <c:pt idx="994" formatCode="General">
                  <c:v>0.99185199999999996</c:v>
                </c:pt>
                <c:pt idx="995" formatCode="General">
                  <c:v>0.99287099999999995</c:v>
                </c:pt>
                <c:pt idx="996" formatCode="General">
                  <c:v>0.99348599999999998</c:v>
                </c:pt>
                <c:pt idx="997" formatCode="General">
                  <c:v>0.99476900000000001</c:v>
                </c:pt>
                <c:pt idx="998" formatCode="General">
                  <c:v>0.99653899999999995</c:v>
                </c:pt>
                <c:pt idx="999" formatCode="General">
                  <c:v>0.99655499999999997</c:v>
                </c:pt>
                <c:pt idx="1000" formatCode="General">
                  <c:v>0.99755199999999999</c:v>
                </c:pt>
                <c:pt idx="1001" formatCode="General">
                  <c:v>0.99991300000000005</c:v>
                </c:pt>
                <c:pt idx="1002" formatCode="General">
                  <c:v>0.99950700000000003</c:v>
                </c:pt>
                <c:pt idx="1003" formatCode="General">
                  <c:v>0.99992499999999995</c:v>
                </c:pt>
                <c:pt idx="1004" formatCode="General">
                  <c:v>1.00196</c:v>
                </c:pt>
                <c:pt idx="1005" formatCode="General">
                  <c:v>1.00322</c:v>
                </c:pt>
                <c:pt idx="1006" formatCode="General">
                  <c:v>1.0043</c:v>
                </c:pt>
                <c:pt idx="1007" formatCode="General">
                  <c:v>1.00498</c:v>
                </c:pt>
                <c:pt idx="1008" formatCode="General">
                  <c:v>1.00589</c:v>
                </c:pt>
                <c:pt idx="1009" formatCode="General">
                  <c:v>1.0066200000000001</c:v>
                </c:pt>
                <c:pt idx="1010" formatCode="General">
                  <c:v>1.0075000000000001</c:v>
                </c:pt>
                <c:pt idx="1011" formatCode="General">
                  <c:v>1.0086299999999999</c:v>
                </c:pt>
                <c:pt idx="1012" formatCode="General">
                  <c:v>1.0096000000000001</c:v>
                </c:pt>
                <c:pt idx="1013" formatCode="General">
                  <c:v>1.0107600000000001</c:v>
                </c:pt>
                <c:pt idx="1014" formatCode="General">
                  <c:v>1.0117700000000001</c:v>
                </c:pt>
                <c:pt idx="1015" formatCode="General">
                  <c:v>1.0124500000000001</c:v>
                </c:pt>
                <c:pt idx="1016" formatCode="General">
                  <c:v>1.0134099999999999</c:v>
                </c:pt>
                <c:pt idx="1017" formatCode="General">
                  <c:v>1.0167999999999999</c:v>
                </c:pt>
                <c:pt idx="1018" formatCode="General">
                  <c:v>1.0178</c:v>
                </c:pt>
                <c:pt idx="1019" formatCode="General">
                  <c:v>1.0187999999999999</c:v>
                </c:pt>
                <c:pt idx="1020" formatCode="General">
                  <c:v>1.01979</c:v>
                </c:pt>
                <c:pt idx="1021" formatCode="General">
                  <c:v>1.0207900000000001</c:v>
                </c:pt>
                <c:pt idx="1022" formatCode="General">
                  <c:v>1.02179</c:v>
                </c:pt>
                <c:pt idx="1023" formatCode="General">
                  <c:v>1.0227999999999999</c:v>
                </c:pt>
                <c:pt idx="1024" formatCode="General">
                  <c:v>1.02379</c:v>
                </c:pt>
                <c:pt idx="1025" formatCode="General">
                  <c:v>1.0247900000000001</c:v>
                </c:pt>
                <c:pt idx="1026" formatCode="General">
                  <c:v>1.0257700000000001</c:v>
                </c:pt>
                <c:pt idx="1027" formatCode="General">
                  <c:v>1.0267599999999999</c:v>
                </c:pt>
                <c:pt idx="1028" formatCode="General">
                  <c:v>1.02776</c:v>
                </c:pt>
                <c:pt idx="1029" formatCode="General">
                  <c:v>1.0287599999999999</c:v>
                </c:pt>
                <c:pt idx="1030" formatCode="General">
                  <c:v>1.02976</c:v>
                </c:pt>
                <c:pt idx="1031" formatCode="General">
                  <c:v>1.03077</c:v>
                </c:pt>
                <c:pt idx="1032" formatCode="General">
                  <c:v>1.0317700000000001</c:v>
                </c:pt>
                <c:pt idx="1033" formatCode="General">
                  <c:v>1.03277</c:v>
                </c:pt>
                <c:pt idx="1034" formatCode="General">
                  <c:v>1.0337700000000001</c:v>
                </c:pt>
                <c:pt idx="1035" formatCode="General">
                  <c:v>1.0347599999999999</c:v>
                </c:pt>
                <c:pt idx="1036" formatCode="General">
                  <c:v>1.0357700000000001</c:v>
                </c:pt>
                <c:pt idx="1037" formatCode="General">
                  <c:v>1.0367599999999999</c:v>
                </c:pt>
                <c:pt idx="1038" formatCode="General">
                  <c:v>1.03776</c:v>
                </c:pt>
                <c:pt idx="1039" formatCode="General">
                  <c:v>1.0387599999999999</c:v>
                </c:pt>
                <c:pt idx="1040" formatCode="General">
                  <c:v>1.0397700000000001</c:v>
                </c:pt>
                <c:pt idx="1041" formatCode="General">
                  <c:v>1.04078</c:v>
                </c:pt>
                <c:pt idx="1042" formatCode="General">
                  <c:v>1.04176</c:v>
                </c:pt>
                <c:pt idx="1043" formatCode="General">
                  <c:v>1.04277</c:v>
                </c:pt>
                <c:pt idx="1044" formatCode="General">
                  <c:v>1.0437700000000001</c:v>
                </c:pt>
                <c:pt idx="1045" formatCode="General">
                  <c:v>1.04477</c:v>
                </c:pt>
                <c:pt idx="1046" formatCode="General">
                  <c:v>1.04576</c:v>
                </c:pt>
                <c:pt idx="1047" formatCode="General">
                  <c:v>1.0467599999999999</c:v>
                </c:pt>
                <c:pt idx="1048" formatCode="General">
                  <c:v>1.0477700000000001</c:v>
                </c:pt>
                <c:pt idx="1049" formatCode="General">
                  <c:v>1.04878</c:v>
                </c:pt>
                <c:pt idx="1050" formatCode="General">
                  <c:v>1.0497700000000001</c:v>
                </c:pt>
                <c:pt idx="1051" formatCode="General">
                  <c:v>1.05078</c:v>
                </c:pt>
                <c:pt idx="1052" formatCode="General">
                  <c:v>1.0517700000000001</c:v>
                </c:pt>
                <c:pt idx="1053" formatCode="General">
                  <c:v>1.05278</c:v>
                </c:pt>
                <c:pt idx="1054" formatCode="General">
                  <c:v>1.0537700000000001</c:v>
                </c:pt>
                <c:pt idx="1055" formatCode="General">
                  <c:v>1.05477</c:v>
                </c:pt>
                <c:pt idx="1056" formatCode="General">
                  <c:v>1.0557700000000001</c:v>
                </c:pt>
                <c:pt idx="1057" formatCode="General">
                  <c:v>1.05677</c:v>
                </c:pt>
                <c:pt idx="1058" formatCode="General">
                  <c:v>1.0577700000000001</c:v>
                </c:pt>
                <c:pt idx="1059" formatCode="General">
                  <c:v>1.0587599999999999</c:v>
                </c:pt>
                <c:pt idx="1060" formatCode="General">
                  <c:v>1.0597700000000001</c:v>
                </c:pt>
                <c:pt idx="1061" formatCode="General">
                  <c:v>1.06077</c:v>
                </c:pt>
                <c:pt idx="1062" formatCode="General">
                  <c:v>1.06176</c:v>
                </c:pt>
                <c:pt idx="1063" formatCode="General">
                  <c:v>1.0627599999999999</c:v>
                </c:pt>
                <c:pt idx="1064" formatCode="General">
                  <c:v>1.06376</c:v>
                </c:pt>
                <c:pt idx="1065" formatCode="General">
                  <c:v>1.06477</c:v>
                </c:pt>
                <c:pt idx="1066" formatCode="General">
                  <c:v>1.0657700000000001</c:v>
                </c:pt>
                <c:pt idx="1067" formatCode="General">
                  <c:v>1.0667599999999999</c:v>
                </c:pt>
                <c:pt idx="1068" formatCode="General">
                  <c:v>1.0677300000000001</c:v>
                </c:pt>
                <c:pt idx="1069" formatCode="General">
                  <c:v>1.06873</c:v>
                </c:pt>
                <c:pt idx="1070" formatCode="General">
                  <c:v>1.06972</c:v>
                </c:pt>
                <c:pt idx="1071" formatCode="General">
                  <c:v>1.0707199999999999</c:v>
                </c:pt>
                <c:pt idx="1072" formatCode="General">
                  <c:v>1.0717300000000001</c:v>
                </c:pt>
                <c:pt idx="1073" formatCode="General">
                  <c:v>1.0727199999999999</c:v>
                </c:pt>
                <c:pt idx="1074" formatCode="General">
                  <c:v>1.0737300000000001</c:v>
                </c:pt>
                <c:pt idx="1075" formatCode="General">
                  <c:v>1.07473</c:v>
                </c:pt>
                <c:pt idx="1076" formatCode="General">
                  <c:v>1.0757300000000001</c:v>
                </c:pt>
                <c:pt idx="1077" formatCode="General">
                  <c:v>1.07673</c:v>
                </c:pt>
                <c:pt idx="1078" formatCode="General">
                  <c:v>1.0777300000000001</c:v>
                </c:pt>
                <c:pt idx="1079" formatCode="General">
                  <c:v>1.0787199999999999</c:v>
                </c:pt>
                <c:pt idx="1080" formatCode="General">
                  <c:v>1.07972</c:v>
                </c:pt>
                <c:pt idx="1081" formatCode="General">
                  <c:v>1.08073</c:v>
                </c:pt>
                <c:pt idx="1082" formatCode="General">
                  <c:v>1.08172</c:v>
                </c:pt>
                <c:pt idx="1083" formatCode="General">
                  <c:v>1.0827199999999999</c:v>
                </c:pt>
                <c:pt idx="1084" formatCode="General">
                  <c:v>1.0837300000000001</c:v>
                </c:pt>
                <c:pt idx="1085" formatCode="General">
                  <c:v>1.0847199999999999</c:v>
                </c:pt>
                <c:pt idx="1086" formatCode="General">
                  <c:v>1.08572</c:v>
                </c:pt>
                <c:pt idx="1087" formatCode="General">
                  <c:v>1.0867199999999999</c:v>
                </c:pt>
                <c:pt idx="1088" formatCode="General">
                  <c:v>1.08772</c:v>
                </c:pt>
                <c:pt idx="1089" formatCode="General">
                  <c:v>1.0887100000000001</c:v>
                </c:pt>
                <c:pt idx="1090" formatCode="General">
                  <c:v>1.08972</c:v>
                </c:pt>
                <c:pt idx="1091" formatCode="General">
                  <c:v>1.0907100000000001</c:v>
                </c:pt>
                <c:pt idx="1092" formatCode="General">
                  <c:v>1.09172</c:v>
                </c:pt>
                <c:pt idx="1093" formatCode="General">
                  <c:v>1.0927199999999999</c:v>
                </c:pt>
                <c:pt idx="1094" formatCode="General">
                  <c:v>1.09372</c:v>
                </c:pt>
                <c:pt idx="1095" formatCode="General">
                  <c:v>1.0947199999999999</c:v>
                </c:pt>
                <c:pt idx="1096" formatCode="General">
                  <c:v>1.09572</c:v>
                </c:pt>
                <c:pt idx="1097" formatCode="General">
                  <c:v>1.0967199999999999</c:v>
                </c:pt>
                <c:pt idx="1098" formatCode="General">
                  <c:v>1.09772</c:v>
                </c:pt>
                <c:pt idx="1099" formatCode="General">
                  <c:v>1.0987100000000001</c:v>
                </c:pt>
                <c:pt idx="1100" formatCode="General">
                  <c:v>1.09972</c:v>
                </c:pt>
                <c:pt idx="1101" formatCode="General">
                  <c:v>1.1007199999999999</c:v>
                </c:pt>
                <c:pt idx="1102" formatCode="General">
                  <c:v>1.10172</c:v>
                </c:pt>
                <c:pt idx="1103" formatCode="General">
                  <c:v>1.1027199999999999</c:v>
                </c:pt>
                <c:pt idx="1104" formatCode="General">
                  <c:v>1.10372</c:v>
                </c:pt>
                <c:pt idx="1105" formatCode="General">
                  <c:v>1.1047100000000001</c:v>
                </c:pt>
                <c:pt idx="1106" formatCode="General">
                  <c:v>1.10571</c:v>
                </c:pt>
                <c:pt idx="1107" formatCode="General">
                  <c:v>1.1067100000000001</c:v>
                </c:pt>
                <c:pt idx="1108" formatCode="General">
                  <c:v>1.10771</c:v>
                </c:pt>
                <c:pt idx="1109" formatCode="General">
                  <c:v>1.1087199999999999</c:v>
                </c:pt>
                <c:pt idx="1110" formatCode="General">
                  <c:v>1.10972</c:v>
                </c:pt>
                <c:pt idx="1111" formatCode="General">
                  <c:v>1.11069</c:v>
                </c:pt>
                <c:pt idx="1112" formatCode="General">
                  <c:v>1.1116900000000001</c:v>
                </c:pt>
                <c:pt idx="1113" formatCode="General">
                  <c:v>1.11269</c:v>
                </c:pt>
                <c:pt idx="1114" formatCode="General">
                  <c:v>1.11368</c:v>
                </c:pt>
                <c:pt idx="1115" formatCode="General">
                  <c:v>1.1146799999999999</c:v>
                </c:pt>
                <c:pt idx="1116" formatCode="General">
                  <c:v>1.11568</c:v>
                </c:pt>
                <c:pt idx="1117" formatCode="General">
                  <c:v>1.1166799999999999</c:v>
                </c:pt>
                <c:pt idx="1118" formatCode="General">
                  <c:v>1.11768</c:v>
                </c:pt>
                <c:pt idx="1119" formatCode="General">
                  <c:v>1.11869</c:v>
                </c:pt>
                <c:pt idx="1120" formatCode="General">
                  <c:v>1.1196900000000001</c:v>
                </c:pt>
                <c:pt idx="1121" formatCode="General">
                  <c:v>1.12069</c:v>
                </c:pt>
                <c:pt idx="1122" formatCode="General">
                  <c:v>1.1216900000000001</c:v>
                </c:pt>
                <c:pt idx="1123" formatCode="General">
                  <c:v>1.1226799999999999</c:v>
                </c:pt>
                <c:pt idx="1124" formatCode="General">
                  <c:v>1.1236900000000001</c:v>
                </c:pt>
                <c:pt idx="1125" formatCode="General">
                  <c:v>1.1246799999999999</c:v>
                </c:pt>
                <c:pt idx="1126" formatCode="General">
                  <c:v>1.1256999999999999</c:v>
                </c:pt>
                <c:pt idx="1127" formatCode="General">
                  <c:v>1.12669</c:v>
                </c:pt>
                <c:pt idx="1128" formatCode="General">
                  <c:v>1.1276999999999999</c:v>
                </c:pt>
                <c:pt idx="1129" formatCode="General">
                  <c:v>1.12869</c:v>
                </c:pt>
                <c:pt idx="1130" formatCode="General">
                  <c:v>1.1296900000000001</c:v>
                </c:pt>
                <c:pt idx="1131" formatCode="General">
                  <c:v>1.1306799999999999</c:v>
                </c:pt>
                <c:pt idx="1132" formatCode="General">
                  <c:v>1.1316900000000001</c:v>
                </c:pt>
                <c:pt idx="1133" formatCode="General">
                  <c:v>1.1326799999999999</c:v>
                </c:pt>
                <c:pt idx="1134" formatCode="General">
                  <c:v>1.1336900000000001</c:v>
                </c:pt>
                <c:pt idx="1135" formatCode="General">
                  <c:v>1.1346799999999999</c:v>
                </c:pt>
                <c:pt idx="1136" formatCode="General">
                  <c:v>1.1356900000000001</c:v>
                </c:pt>
                <c:pt idx="1137" formatCode="General">
                  <c:v>1.13669</c:v>
                </c:pt>
                <c:pt idx="1138" formatCode="General">
                  <c:v>1.1376900000000001</c:v>
                </c:pt>
                <c:pt idx="1139" formatCode="General">
                  <c:v>1.1386799999999999</c:v>
                </c:pt>
                <c:pt idx="1140" formatCode="General">
                  <c:v>1.13968</c:v>
                </c:pt>
                <c:pt idx="1141" formatCode="General">
                  <c:v>1.1406799999999999</c:v>
                </c:pt>
                <c:pt idx="1142" formatCode="General">
                  <c:v>1.1416900000000001</c:v>
                </c:pt>
                <c:pt idx="1143" formatCode="General">
                  <c:v>1.1427</c:v>
                </c:pt>
                <c:pt idx="1144" formatCode="General">
                  <c:v>1.14371</c:v>
                </c:pt>
                <c:pt idx="1145" formatCode="General">
                  <c:v>1.1447000000000001</c:v>
                </c:pt>
                <c:pt idx="1146" formatCode="General">
                  <c:v>1.14571</c:v>
                </c:pt>
                <c:pt idx="1147" formatCode="General">
                  <c:v>1.1467099999999999</c:v>
                </c:pt>
                <c:pt idx="1148" formatCode="General">
                  <c:v>1.1476999999999999</c:v>
                </c:pt>
                <c:pt idx="1149" formatCode="General">
                  <c:v>1.14869</c:v>
                </c:pt>
                <c:pt idx="1150" formatCode="General">
                  <c:v>1.1496999999999999</c:v>
                </c:pt>
                <c:pt idx="1151" formatCode="General">
                  <c:v>1.1507000000000001</c:v>
                </c:pt>
                <c:pt idx="1152" formatCode="General">
                  <c:v>1.1516999999999999</c:v>
                </c:pt>
                <c:pt idx="1153" formatCode="General">
                  <c:v>1.15266</c:v>
                </c:pt>
                <c:pt idx="1154" formatCode="General">
                  <c:v>1.1536500000000001</c:v>
                </c:pt>
                <c:pt idx="1155" formatCode="General">
                  <c:v>1.15466</c:v>
                </c:pt>
                <c:pt idx="1156" formatCode="General">
                  <c:v>1.1556599999999999</c:v>
                </c:pt>
                <c:pt idx="1157" formatCode="General">
                  <c:v>1.15665</c:v>
                </c:pt>
                <c:pt idx="1158" formatCode="General">
                  <c:v>1.1576500000000001</c:v>
                </c:pt>
                <c:pt idx="1159" formatCode="General">
                  <c:v>1.15865</c:v>
                </c:pt>
                <c:pt idx="1160" formatCode="General">
                  <c:v>1.1596599999999999</c:v>
                </c:pt>
                <c:pt idx="1161" formatCode="General">
                  <c:v>1.16066</c:v>
                </c:pt>
                <c:pt idx="1162" formatCode="General">
                  <c:v>1.1616599999999999</c:v>
                </c:pt>
                <c:pt idx="1163" formatCode="General">
                  <c:v>1.16265</c:v>
                </c:pt>
                <c:pt idx="1164" formatCode="General">
                  <c:v>1.1636599999999999</c:v>
                </c:pt>
                <c:pt idx="1165" formatCode="General">
                  <c:v>1.16465</c:v>
                </c:pt>
                <c:pt idx="1166" formatCode="General">
                  <c:v>1.1656500000000001</c:v>
                </c:pt>
                <c:pt idx="1167" formatCode="General">
                  <c:v>1.16665</c:v>
                </c:pt>
                <c:pt idx="1168" formatCode="General">
                  <c:v>1.1676500000000001</c:v>
                </c:pt>
                <c:pt idx="1169" formatCode="General">
                  <c:v>1.16865</c:v>
                </c:pt>
                <c:pt idx="1170" formatCode="General">
                  <c:v>1.1696500000000001</c:v>
                </c:pt>
                <c:pt idx="1171" formatCode="General">
                  <c:v>1.17066</c:v>
                </c:pt>
                <c:pt idx="1172" formatCode="General">
                  <c:v>1.1716599999999999</c:v>
                </c:pt>
                <c:pt idx="1173" formatCode="General">
                  <c:v>1.17266</c:v>
                </c:pt>
                <c:pt idx="1174" formatCode="General">
                  <c:v>1.1736599999999999</c:v>
                </c:pt>
                <c:pt idx="1175" formatCode="General">
                  <c:v>1.17466</c:v>
                </c:pt>
                <c:pt idx="1176" formatCode="General">
                  <c:v>1.17567</c:v>
                </c:pt>
                <c:pt idx="1177" formatCode="General">
                  <c:v>1.1766700000000001</c:v>
                </c:pt>
                <c:pt idx="1178" formatCode="General">
                  <c:v>1.17767</c:v>
                </c:pt>
                <c:pt idx="1179" formatCode="General">
                  <c:v>1.1786700000000001</c:v>
                </c:pt>
                <c:pt idx="1180" formatCode="General">
                  <c:v>1.1796800000000001</c:v>
                </c:pt>
                <c:pt idx="1181" formatCode="General">
                  <c:v>1.18068</c:v>
                </c:pt>
                <c:pt idx="1182" formatCode="General">
                  <c:v>1.18167</c:v>
                </c:pt>
                <c:pt idx="1183" formatCode="General">
                  <c:v>1.1826700000000001</c:v>
                </c:pt>
                <c:pt idx="1184" formatCode="General">
                  <c:v>1.18367</c:v>
                </c:pt>
                <c:pt idx="1185" formatCode="General">
                  <c:v>1.18468</c:v>
                </c:pt>
                <c:pt idx="1186" formatCode="General">
                  <c:v>1.1856800000000001</c:v>
                </c:pt>
                <c:pt idx="1187" formatCode="General">
                  <c:v>1.18668</c:v>
                </c:pt>
                <c:pt idx="1188" formatCode="General">
                  <c:v>1.1876800000000001</c:v>
                </c:pt>
                <c:pt idx="1189" formatCode="General">
                  <c:v>1.18868</c:v>
                </c:pt>
                <c:pt idx="1190" formatCode="General">
                  <c:v>1.1896800000000001</c:v>
                </c:pt>
                <c:pt idx="1191" formatCode="General">
                  <c:v>1.1906699999999999</c:v>
                </c:pt>
                <c:pt idx="1192" formatCode="General">
                  <c:v>1.19167</c:v>
                </c:pt>
                <c:pt idx="1193" formatCode="General">
                  <c:v>1.19268</c:v>
                </c:pt>
                <c:pt idx="1194" formatCode="General">
                  <c:v>1.1936800000000001</c:v>
                </c:pt>
                <c:pt idx="1195" formatCode="General">
                  <c:v>1.19465</c:v>
                </c:pt>
                <c:pt idx="1196" formatCode="General">
                  <c:v>1.1956500000000001</c:v>
                </c:pt>
                <c:pt idx="1197" formatCode="General">
                  <c:v>1.1966600000000001</c:v>
                </c:pt>
                <c:pt idx="1198" formatCode="General">
                  <c:v>1.1976500000000001</c:v>
                </c:pt>
                <c:pt idx="1199" formatCode="General">
                  <c:v>1.1986399999999999</c:v>
                </c:pt>
                <c:pt idx="1200" formatCode="General">
                  <c:v>1.19964</c:v>
                </c:pt>
                <c:pt idx="1201" formatCode="General">
                  <c:v>1.20065</c:v>
                </c:pt>
                <c:pt idx="1202" formatCode="General">
                  <c:v>1.20164</c:v>
                </c:pt>
                <c:pt idx="1203" formatCode="General">
                  <c:v>1.20265</c:v>
                </c:pt>
                <c:pt idx="1204" formatCode="General">
                  <c:v>1.2036500000000001</c:v>
                </c:pt>
                <c:pt idx="1205" formatCode="General">
                  <c:v>1.2046600000000001</c:v>
                </c:pt>
                <c:pt idx="1206" formatCode="General">
                  <c:v>1.2056500000000001</c:v>
                </c:pt>
                <c:pt idx="1207" formatCode="General">
                  <c:v>1.2066600000000001</c:v>
                </c:pt>
                <c:pt idx="1208" formatCode="General">
                  <c:v>1.20766</c:v>
                </c:pt>
                <c:pt idx="1209" formatCode="General">
                  <c:v>1.2086600000000001</c:v>
                </c:pt>
                <c:pt idx="1210" formatCode="General">
                  <c:v>1.20966</c:v>
                </c:pt>
                <c:pt idx="1211" formatCode="General">
                  <c:v>1.2106600000000001</c:v>
                </c:pt>
                <c:pt idx="1212" formatCode="General">
                  <c:v>1.21166</c:v>
                </c:pt>
                <c:pt idx="1213" formatCode="General">
                  <c:v>1.2126600000000001</c:v>
                </c:pt>
                <c:pt idx="1214" formatCode="General">
                  <c:v>1.21366</c:v>
                </c:pt>
                <c:pt idx="1215" formatCode="General">
                  <c:v>1.2146699999999999</c:v>
                </c:pt>
                <c:pt idx="1216" formatCode="General">
                  <c:v>1.21566</c:v>
                </c:pt>
                <c:pt idx="1217" formatCode="General">
                  <c:v>1.2166600000000001</c:v>
                </c:pt>
                <c:pt idx="1218" formatCode="General">
                  <c:v>1.21766</c:v>
                </c:pt>
                <c:pt idx="1219" formatCode="General">
                  <c:v>1.21868</c:v>
                </c:pt>
                <c:pt idx="1220" formatCode="General">
                  <c:v>1.21967</c:v>
                </c:pt>
                <c:pt idx="1221" formatCode="General">
                  <c:v>1.2206600000000001</c:v>
                </c:pt>
                <c:pt idx="1222" formatCode="General">
                  <c:v>1.22167</c:v>
                </c:pt>
                <c:pt idx="1223" formatCode="General">
                  <c:v>1.2226699999999999</c:v>
                </c:pt>
                <c:pt idx="1224" formatCode="General">
                  <c:v>1.2236800000000001</c:v>
                </c:pt>
                <c:pt idx="1225" formatCode="General">
                  <c:v>1.2246699999999999</c:v>
                </c:pt>
                <c:pt idx="1226" formatCode="General">
                  <c:v>1.22566</c:v>
                </c:pt>
                <c:pt idx="1227" formatCode="General">
                  <c:v>1.2266699999999999</c:v>
                </c:pt>
                <c:pt idx="1228" formatCode="General">
                  <c:v>1.22767</c:v>
                </c:pt>
                <c:pt idx="1229" formatCode="General">
                  <c:v>1.2286699999999999</c:v>
                </c:pt>
                <c:pt idx="1230" formatCode="General">
                  <c:v>1.22967</c:v>
                </c:pt>
                <c:pt idx="1231" formatCode="General">
                  <c:v>1.23068</c:v>
                </c:pt>
                <c:pt idx="1232" formatCode="General">
                  <c:v>1.2316800000000001</c:v>
                </c:pt>
                <c:pt idx="1233" formatCode="General">
                  <c:v>1.2326699999999999</c:v>
                </c:pt>
                <c:pt idx="1234" formatCode="General">
                  <c:v>1.23367</c:v>
                </c:pt>
                <c:pt idx="1235" formatCode="General">
                  <c:v>1.2346699999999999</c:v>
                </c:pt>
                <c:pt idx="1236" formatCode="General">
                  <c:v>1.23566</c:v>
                </c:pt>
                <c:pt idx="1237" formatCode="General">
                  <c:v>1.2366699999999999</c:v>
                </c:pt>
                <c:pt idx="1238" formatCode="General">
                  <c:v>1.2376400000000001</c:v>
                </c:pt>
                <c:pt idx="1239" formatCode="General">
                  <c:v>1.23864</c:v>
                </c:pt>
                <c:pt idx="1240" formatCode="General">
                  <c:v>1.2396400000000001</c:v>
                </c:pt>
                <c:pt idx="1241" formatCode="General">
                  <c:v>1.24065</c:v>
                </c:pt>
                <c:pt idx="1242" formatCode="General">
                  <c:v>1.2416199999999999</c:v>
                </c:pt>
                <c:pt idx="1243" formatCode="General">
                  <c:v>1.2426299999999999</c:v>
                </c:pt>
                <c:pt idx="1244" formatCode="General">
                  <c:v>1.24363</c:v>
                </c:pt>
                <c:pt idx="1245" formatCode="General">
                  <c:v>1.2446299999999999</c:v>
                </c:pt>
                <c:pt idx="1246" formatCode="General">
                  <c:v>1.2456400000000001</c:v>
                </c:pt>
                <c:pt idx="1247" formatCode="General">
                  <c:v>1.24664</c:v>
                </c:pt>
                <c:pt idx="1248" formatCode="General">
                  <c:v>1.24762</c:v>
                </c:pt>
                <c:pt idx="1249" formatCode="General">
                  <c:v>1.2486200000000001</c:v>
                </c:pt>
                <c:pt idx="1250" formatCode="General">
                  <c:v>1.24962</c:v>
                </c:pt>
                <c:pt idx="1251" formatCode="General">
                  <c:v>1.2506299999999999</c:v>
                </c:pt>
                <c:pt idx="1252" formatCode="General">
                  <c:v>1.25163</c:v>
                </c:pt>
                <c:pt idx="1253" formatCode="General">
                  <c:v>1.2525999999999999</c:v>
                </c:pt>
                <c:pt idx="1254" formatCode="General">
                  <c:v>1.2536</c:v>
                </c:pt>
                <c:pt idx="1255" formatCode="General">
                  <c:v>1.2545999999999999</c:v>
                </c:pt>
                <c:pt idx="1256" formatCode="General">
                  <c:v>1.25552</c:v>
                </c:pt>
                <c:pt idx="1257" formatCode="General">
                  <c:v>1.2565500000000001</c:v>
                </c:pt>
                <c:pt idx="1258" formatCode="General">
                  <c:v>1.2574000000000001</c:v>
                </c:pt>
                <c:pt idx="1259" formatCode="General">
                  <c:v>1.25753</c:v>
                </c:pt>
                <c:pt idx="1260" formatCode="General">
                  <c:v>1.25756</c:v>
                </c:pt>
                <c:pt idx="1261" formatCode="General">
                  <c:v>1.2574799999999999</c:v>
                </c:pt>
                <c:pt idx="1262" formatCode="General">
                  <c:v>1.2571300000000001</c:v>
                </c:pt>
                <c:pt idx="1263" formatCode="General">
                  <c:v>1.2575700000000001</c:v>
                </c:pt>
                <c:pt idx="1264" formatCode="General">
                  <c:v>1.2579100000000001</c:v>
                </c:pt>
                <c:pt idx="1265" formatCode="General">
                  <c:v>1.25773</c:v>
                </c:pt>
                <c:pt idx="1266" formatCode="General">
                  <c:v>1.25803</c:v>
                </c:pt>
                <c:pt idx="1267" formatCode="General">
                  <c:v>1.2574399999999999</c:v>
                </c:pt>
                <c:pt idx="1268" formatCode="General">
                  <c:v>1.2577499999999999</c:v>
                </c:pt>
                <c:pt idx="1269" formatCode="General">
                  <c:v>1.2575099999999999</c:v>
                </c:pt>
                <c:pt idx="1270" formatCode="General">
                  <c:v>1.25745</c:v>
                </c:pt>
                <c:pt idx="1271" formatCode="General">
                  <c:v>1.2579800000000001</c:v>
                </c:pt>
                <c:pt idx="1272" formatCode="General">
                  <c:v>1.2578499999999999</c:v>
                </c:pt>
                <c:pt idx="1273" formatCode="General">
                  <c:v>1.2577100000000001</c:v>
                </c:pt>
                <c:pt idx="1274" formatCode="General">
                  <c:v>1.2580899999999999</c:v>
                </c:pt>
                <c:pt idx="1275" formatCode="General">
                  <c:v>1.25773</c:v>
                </c:pt>
                <c:pt idx="1276" formatCode="General">
                  <c:v>1.2575400000000001</c:v>
                </c:pt>
                <c:pt idx="1277" formatCode="General">
                  <c:v>1.25769</c:v>
                </c:pt>
                <c:pt idx="1278" formatCode="General">
                  <c:v>1.25709</c:v>
                </c:pt>
                <c:pt idx="1279" formatCode="General">
                  <c:v>1.25762</c:v>
                </c:pt>
                <c:pt idx="1280" formatCode="General">
                  <c:v>1.25804</c:v>
                </c:pt>
                <c:pt idx="1281" formatCode="General">
                  <c:v>1.25783</c:v>
                </c:pt>
                <c:pt idx="1282" formatCode="General">
                  <c:v>1.25722</c:v>
                </c:pt>
                <c:pt idx="1283" formatCode="General">
                  <c:v>1.25797</c:v>
                </c:pt>
                <c:pt idx="1284" formatCode="General">
                  <c:v>1.2574399999999999</c:v>
                </c:pt>
                <c:pt idx="1285" formatCode="General">
                  <c:v>1.2570399999999999</c:v>
                </c:pt>
                <c:pt idx="1286" formatCode="General">
                  <c:v>1.2574000000000001</c:v>
                </c:pt>
                <c:pt idx="1287" formatCode="General">
                  <c:v>1.25743</c:v>
                </c:pt>
                <c:pt idx="1288" formatCode="General">
                  <c:v>1.2575000000000001</c:v>
                </c:pt>
                <c:pt idx="1289" formatCode="General">
                  <c:v>1.2575499999999999</c:v>
                </c:pt>
                <c:pt idx="1290" formatCode="General">
                  <c:v>1.25725</c:v>
                </c:pt>
                <c:pt idx="1291" formatCode="General">
                  <c:v>1.2578100000000001</c:v>
                </c:pt>
                <c:pt idx="1292" formatCode="General">
                  <c:v>1.2578400000000001</c:v>
                </c:pt>
                <c:pt idx="1293" formatCode="General">
                  <c:v>1.2576000000000001</c:v>
                </c:pt>
                <c:pt idx="1294" formatCode="General">
                  <c:v>1.25779</c:v>
                </c:pt>
                <c:pt idx="1295" formatCode="General">
                  <c:v>1.2585</c:v>
                </c:pt>
                <c:pt idx="1296" formatCode="General">
                  <c:v>1.25763</c:v>
                </c:pt>
                <c:pt idx="1297" formatCode="General">
                  <c:v>1.2579199999999999</c:v>
                </c:pt>
                <c:pt idx="1298" formatCode="General">
                  <c:v>1.25797</c:v>
                </c:pt>
                <c:pt idx="1299" formatCode="General">
                  <c:v>1.25766</c:v>
                </c:pt>
                <c:pt idx="1300" formatCode="General">
                  <c:v>1.25759</c:v>
                </c:pt>
                <c:pt idx="1301" formatCode="General">
                  <c:v>1.2578199999999999</c:v>
                </c:pt>
                <c:pt idx="1302" formatCode="General">
                  <c:v>1.2572099999999999</c:v>
                </c:pt>
                <c:pt idx="1303" formatCode="General">
                  <c:v>1.2579</c:v>
                </c:pt>
                <c:pt idx="1304" formatCode="General">
                  <c:v>1.2577499999999999</c:v>
                </c:pt>
                <c:pt idx="1305" formatCode="General">
                  <c:v>1.25756</c:v>
                </c:pt>
                <c:pt idx="1306" formatCode="General">
                  <c:v>1.2576499999999999</c:v>
                </c:pt>
                <c:pt idx="1307" formatCode="General">
                  <c:v>1.2577400000000001</c:v>
                </c:pt>
                <c:pt idx="1308" formatCode="General">
                  <c:v>1.2581800000000001</c:v>
                </c:pt>
                <c:pt idx="1309" formatCode="General">
                  <c:v>1.2583500000000001</c:v>
                </c:pt>
                <c:pt idx="1310" formatCode="General">
                  <c:v>1.25793</c:v>
                </c:pt>
                <c:pt idx="1311" formatCode="General">
                  <c:v>1.2579800000000001</c:v>
                </c:pt>
                <c:pt idx="1312" formatCode="General">
                  <c:v>1.2584500000000001</c:v>
                </c:pt>
                <c:pt idx="1313" formatCode="General">
                  <c:v>1.25804</c:v>
                </c:pt>
                <c:pt idx="1314" formatCode="General">
                  <c:v>1.2576799999999999</c:v>
                </c:pt>
                <c:pt idx="1315" formatCode="General">
                  <c:v>1.2581</c:v>
                </c:pt>
                <c:pt idx="1316" formatCode="General">
                  <c:v>1.25804</c:v>
                </c:pt>
                <c:pt idx="1317" formatCode="General">
                  <c:v>1.2580199999999999</c:v>
                </c:pt>
                <c:pt idx="1318" formatCode="General">
                  <c:v>1.2578</c:v>
                </c:pt>
                <c:pt idx="1319" formatCode="General">
                  <c:v>1.2577100000000001</c:v>
                </c:pt>
                <c:pt idx="1320" formatCode="General">
                  <c:v>1.2579499999999999</c:v>
                </c:pt>
                <c:pt idx="1321" formatCode="General">
                  <c:v>1.25728</c:v>
                </c:pt>
                <c:pt idx="1322" formatCode="General">
                  <c:v>1.25769</c:v>
                </c:pt>
                <c:pt idx="1323" formatCode="General">
                  <c:v>1.25743</c:v>
                </c:pt>
                <c:pt idx="1324" formatCode="General">
                  <c:v>1.2574399999999999</c:v>
                </c:pt>
                <c:pt idx="1325" formatCode="General">
                  <c:v>1.25796</c:v>
                </c:pt>
                <c:pt idx="1326" formatCode="General">
                  <c:v>1.2575099999999999</c:v>
                </c:pt>
                <c:pt idx="1327" formatCode="General">
                  <c:v>1.25787</c:v>
                </c:pt>
                <c:pt idx="1328" formatCode="General">
                  <c:v>1.2582599999999999</c:v>
                </c:pt>
                <c:pt idx="1329" formatCode="General">
                  <c:v>1.25779</c:v>
                </c:pt>
                <c:pt idx="1330" formatCode="General">
                  <c:v>1.2579499999999999</c:v>
                </c:pt>
                <c:pt idx="1331" formatCode="General">
                  <c:v>1.2581100000000001</c:v>
                </c:pt>
                <c:pt idx="1332" formatCode="General">
                  <c:v>1.2578499999999999</c:v>
                </c:pt>
                <c:pt idx="1333" formatCode="General">
                  <c:v>1.2582</c:v>
                </c:pt>
                <c:pt idx="1334" formatCode="General">
                  <c:v>1.2577400000000001</c:v>
                </c:pt>
                <c:pt idx="1335" formatCode="General">
                  <c:v>1.2577100000000001</c:v>
                </c:pt>
                <c:pt idx="1336" formatCode="General">
                  <c:v>1.2576499999999999</c:v>
                </c:pt>
                <c:pt idx="1337" formatCode="General">
                  <c:v>1.25753</c:v>
                </c:pt>
                <c:pt idx="1338" formatCode="General">
                  <c:v>1.2572300000000001</c:v>
                </c:pt>
                <c:pt idx="1339" formatCode="General">
                  <c:v>1.25745</c:v>
                </c:pt>
                <c:pt idx="1340" formatCode="General">
                  <c:v>1.2575799999999999</c:v>
                </c:pt>
                <c:pt idx="1341" formatCode="General">
                  <c:v>1.2577199999999999</c:v>
                </c:pt>
                <c:pt idx="1342" formatCode="General">
                  <c:v>1.2575000000000001</c:v>
                </c:pt>
                <c:pt idx="1343" formatCode="General">
                  <c:v>1.25735</c:v>
                </c:pt>
                <c:pt idx="1344" formatCode="General">
                  <c:v>1.2572399999999999</c:v>
                </c:pt>
                <c:pt idx="1345" formatCode="General">
                  <c:v>1.2575000000000001</c:v>
                </c:pt>
                <c:pt idx="1346" formatCode="General">
                  <c:v>1.25732</c:v>
                </c:pt>
                <c:pt idx="1347" formatCode="General">
                  <c:v>1.2576000000000001</c:v>
                </c:pt>
                <c:pt idx="1348" formatCode="General">
                  <c:v>1.2579800000000001</c:v>
                </c:pt>
                <c:pt idx="1349" formatCode="General">
                  <c:v>1.2575099999999999</c:v>
                </c:pt>
                <c:pt idx="1350" formatCode="General">
                  <c:v>1.2577400000000001</c:v>
                </c:pt>
                <c:pt idx="1351" formatCode="General">
                  <c:v>1.25718</c:v>
                </c:pt>
                <c:pt idx="1352" formatCode="General">
                  <c:v>1.25783</c:v>
                </c:pt>
                <c:pt idx="1353" formatCode="General">
                  <c:v>1.2573700000000001</c:v>
                </c:pt>
                <c:pt idx="1354" formatCode="General">
                  <c:v>1.2573399999999999</c:v>
                </c:pt>
                <c:pt idx="1355" formatCode="General">
                  <c:v>1.2571399999999999</c:v>
                </c:pt>
                <c:pt idx="1356" formatCode="General">
                  <c:v>1.25705</c:v>
                </c:pt>
                <c:pt idx="1357" formatCode="General">
                  <c:v>1.25743</c:v>
                </c:pt>
                <c:pt idx="1358" formatCode="General">
                  <c:v>1.25719</c:v>
                </c:pt>
                <c:pt idx="1359" formatCode="General">
                  <c:v>1.2578100000000001</c:v>
                </c:pt>
                <c:pt idx="1360" formatCode="General">
                  <c:v>1.25762</c:v>
                </c:pt>
                <c:pt idx="1361" formatCode="General">
                  <c:v>1.2579499999999999</c:v>
                </c:pt>
                <c:pt idx="1362" formatCode="General">
                  <c:v>1.2570300000000001</c:v>
                </c:pt>
                <c:pt idx="1363" formatCode="General">
                  <c:v>1.2571000000000001</c:v>
                </c:pt>
                <c:pt idx="1364" formatCode="General">
                  <c:v>1.2575799999999999</c:v>
                </c:pt>
                <c:pt idx="1365" formatCode="General">
                  <c:v>1.2577499999999999</c:v>
                </c:pt>
                <c:pt idx="1366" formatCode="General">
                  <c:v>1.2578800000000001</c:v>
                </c:pt>
                <c:pt idx="1367" formatCode="General">
                  <c:v>1.25807</c:v>
                </c:pt>
                <c:pt idx="1368" formatCode="General">
                  <c:v>1.2580899999999999</c:v>
                </c:pt>
                <c:pt idx="1369" formatCode="General">
                  <c:v>1.25753</c:v>
                </c:pt>
                <c:pt idx="1370" formatCode="General">
                  <c:v>1.2578199999999999</c:v>
                </c:pt>
                <c:pt idx="1371" formatCode="General">
                  <c:v>1.2581100000000001</c:v>
                </c:pt>
                <c:pt idx="1372" formatCode="General">
                  <c:v>1.2580899999999999</c:v>
                </c:pt>
                <c:pt idx="1373" formatCode="General">
                  <c:v>1.258</c:v>
                </c:pt>
                <c:pt idx="1374" formatCode="General">
                  <c:v>1.2577400000000001</c:v>
                </c:pt>
                <c:pt idx="1375" formatCode="General">
                  <c:v>1.2582599999999999</c:v>
                </c:pt>
                <c:pt idx="1376" formatCode="General">
                  <c:v>1.25807</c:v>
                </c:pt>
                <c:pt idx="1377" formatCode="General">
                  <c:v>1.25789</c:v>
                </c:pt>
                <c:pt idx="1378" formatCode="General">
                  <c:v>1.2582199999999999</c:v>
                </c:pt>
                <c:pt idx="1379" formatCode="General">
                  <c:v>1.2587200000000001</c:v>
                </c:pt>
                <c:pt idx="1380" formatCode="General">
                  <c:v>1.2581899999999999</c:v>
                </c:pt>
                <c:pt idx="1381" formatCode="General">
                  <c:v>1.25831</c:v>
                </c:pt>
                <c:pt idx="1382" formatCode="General">
                  <c:v>1.25854</c:v>
                </c:pt>
                <c:pt idx="1383" formatCode="General">
                  <c:v>1.2580899999999999</c:v>
                </c:pt>
                <c:pt idx="1384" formatCode="General">
                  <c:v>1.2587600000000001</c:v>
                </c:pt>
                <c:pt idx="1385" formatCode="General">
                  <c:v>1.2582599999999999</c:v>
                </c:pt>
                <c:pt idx="1386" formatCode="General">
                  <c:v>1.25806</c:v>
                </c:pt>
                <c:pt idx="1387" formatCode="General">
                  <c:v>1.2582800000000001</c:v>
                </c:pt>
                <c:pt idx="1388" formatCode="General">
                  <c:v>1.2584900000000001</c:v>
                </c:pt>
                <c:pt idx="1389" formatCode="General">
                  <c:v>1.25834</c:v>
                </c:pt>
                <c:pt idx="1390" formatCode="General">
                  <c:v>1.2584299999999999</c:v>
                </c:pt>
                <c:pt idx="1391" formatCode="General">
                  <c:v>1.25857</c:v>
                </c:pt>
                <c:pt idx="1392" formatCode="General">
                  <c:v>1.2582</c:v>
                </c:pt>
                <c:pt idx="1393" formatCode="General">
                  <c:v>1.2580199999999999</c:v>
                </c:pt>
                <c:pt idx="1394" formatCode="General">
                  <c:v>1.2573000000000001</c:v>
                </c:pt>
                <c:pt idx="1395" formatCode="General">
                  <c:v>1.2579</c:v>
                </c:pt>
                <c:pt idx="1396" formatCode="General">
                  <c:v>1.2577100000000001</c:v>
                </c:pt>
                <c:pt idx="1397" formatCode="General">
                  <c:v>1.2577700000000001</c:v>
                </c:pt>
                <c:pt idx="1398" formatCode="General">
                  <c:v>1.2579899999999999</c:v>
                </c:pt>
                <c:pt idx="1399" formatCode="General">
                  <c:v>1.2578400000000001</c:v>
                </c:pt>
                <c:pt idx="1400" formatCode="General">
                  <c:v>1.2578499999999999</c:v>
                </c:pt>
                <c:pt idx="1401" formatCode="General">
                  <c:v>1.2578199999999999</c:v>
                </c:pt>
                <c:pt idx="1402" formatCode="General">
                  <c:v>1.25745</c:v>
                </c:pt>
                <c:pt idx="1403" formatCode="General">
                  <c:v>1.2572099999999999</c:v>
                </c:pt>
                <c:pt idx="1404" formatCode="General">
                  <c:v>1.25732</c:v>
                </c:pt>
                <c:pt idx="1405" formatCode="General">
                  <c:v>1.2575099999999999</c:v>
                </c:pt>
                <c:pt idx="1406" formatCode="General">
                  <c:v>1.2579800000000001</c:v>
                </c:pt>
                <c:pt idx="1407" formatCode="General">
                  <c:v>1.2580100000000001</c:v>
                </c:pt>
                <c:pt idx="1408" formatCode="General">
                  <c:v>1.25752</c:v>
                </c:pt>
                <c:pt idx="1409" formatCode="General">
                  <c:v>1.2576000000000001</c:v>
                </c:pt>
                <c:pt idx="1410" formatCode="General">
                  <c:v>1.25769</c:v>
                </c:pt>
                <c:pt idx="1411" formatCode="General">
                  <c:v>1.2580800000000001</c:v>
                </c:pt>
                <c:pt idx="1412" formatCode="General">
                  <c:v>1.2584299999999999</c:v>
                </c:pt>
                <c:pt idx="1413" formatCode="General">
                  <c:v>1.25797</c:v>
                </c:pt>
                <c:pt idx="1414" formatCode="General">
                  <c:v>1.2576000000000001</c:v>
                </c:pt>
                <c:pt idx="1415" formatCode="General">
                  <c:v>1.25823</c:v>
                </c:pt>
                <c:pt idx="1416" formatCode="General">
                  <c:v>1.2583200000000001</c:v>
                </c:pt>
                <c:pt idx="1417" formatCode="General">
                  <c:v>1.2576700000000001</c:v>
                </c:pt>
                <c:pt idx="1418" formatCode="General">
                  <c:v>1.2581</c:v>
                </c:pt>
                <c:pt idx="1419" formatCode="General">
                  <c:v>1.2582500000000001</c:v>
                </c:pt>
                <c:pt idx="1420" formatCode="General">
                  <c:v>1.2583200000000001</c:v>
                </c:pt>
                <c:pt idx="1421" formatCode="General">
                  <c:v>1.2581</c:v>
                </c:pt>
                <c:pt idx="1422" formatCode="General">
                  <c:v>1.2578</c:v>
                </c:pt>
                <c:pt idx="1423" formatCode="General">
                  <c:v>1.2585200000000001</c:v>
                </c:pt>
                <c:pt idx="1424" formatCode="General">
                  <c:v>1.2577799999999999</c:v>
                </c:pt>
                <c:pt idx="1425" formatCode="General">
                  <c:v>1.2580800000000001</c:v>
                </c:pt>
                <c:pt idx="1426" formatCode="General">
                  <c:v>1.25759</c:v>
                </c:pt>
                <c:pt idx="1427" formatCode="General">
                  <c:v>1.2584</c:v>
                </c:pt>
                <c:pt idx="1428" formatCode="General">
                  <c:v>1.2584500000000001</c:v>
                </c:pt>
                <c:pt idx="1429" formatCode="General">
                  <c:v>1.2586299999999999</c:v>
                </c:pt>
                <c:pt idx="1430" formatCode="General">
                  <c:v>1.2582</c:v>
                </c:pt>
                <c:pt idx="1431" formatCode="General">
                  <c:v>1.2580800000000001</c:v>
                </c:pt>
                <c:pt idx="1432" formatCode="General">
                  <c:v>1.2587600000000001</c:v>
                </c:pt>
                <c:pt idx="1433" formatCode="General">
                  <c:v>1.2577799999999999</c:v>
                </c:pt>
                <c:pt idx="1434" formatCode="General">
                  <c:v>1.2582</c:v>
                </c:pt>
                <c:pt idx="1435" formatCode="General">
                  <c:v>1.25804</c:v>
                </c:pt>
                <c:pt idx="1436" formatCode="General">
                  <c:v>1.2582500000000001</c:v>
                </c:pt>
                <c:pt idx="1437" formatCode="General">
                  <c:v>1.2581899999999999</c:v>
                </c:pt>
                <c:pt idx="1438" formatCode="General">
                  <c:v>1.2583500000000001</c:v>
                </c:pt>
                <c:pt idx="1439" formatCode="General">
                  <c:v>1.2582500000000001</c:v>
                </c:pt>
                <c:pt idx="1440" formatCode="General">
                  <c:v>1.2578400000000001</c:v>
                </c:pt>
                <c:pt idx="1441" formatCode="General">
                  <c:v>1.2582800000000001</c:v>
                </c:pt>
                <c:pt idx="1442" formatCode="General">
                  <c:v>1.2579800000000001</c:v>
                </c:pt>
                <c:pt idx="1443" formatCode="General">
                  <c:v>1.25864</c:v>
                </c:pt>
                <c:pt idx="1444" formatCode="General">
                  <c:v>1.2587299999999999</c:v>
                </c:pt>
                <c:pt idx="1445" formatCode="General">
                  <c:v>1.25848</c:v>
                </c:pt>
                <c:pt idx="1446" formatCode="General">
                  <c:v>1.25797</c:v>
                </c:pt>
                <c:pt idx="1447" formatCode="General">
                  <c:v>1.25823</c:v>
                </c:pt>
                <c:pt idx="1448" formatCode="General">
                  <c:v>1.2581599999999999</c:v>
                </c:pt>
                <c:pt idx="1449" formatCode="General">
                  <c:v>1.25796</c:v>
                </c:pt>
                <c:pt idx="1450" formatCode="General">
                  <c:v>1.25824</c:v>
                </c:pt>
                <c:pt idx="1451" formatCode="General">
                  <c:v>1.25841</c:v>
                </c:pt>
                <c:pt idx="1452" formatCode="General">
                  <c:v>1.2585900000000001</c:v>
                </c:pt>
                <c:pt idx="1453" formatCode="General">
                  <c:v>1.2579199999999999</c:v>
                </c:pt>
                <c:pt idx="1454" formatCode="General">
                  <c:v>1.2578100000000001</c:v>
                </c:pt>
                <c:pt idx="1455" formatCode="General">
                  <c:v>1.25861</c:v>
                </c:pt>
                <c:pt idx="1456" formatCode="General">
                  <c:v>1.25823</c:v>
                </c:pt>
                <c:pt idx="1457" formatCode="General">
                  <c:v>1.2581599999999999</c:v>
                </c:pt>
                <c:pt idx="1458" formatCode="General">
                  <c:v>1.25776</c:v>
                </c:pt>
                <c:pt idx="1459" formatCode="General">
                  <c:v>1.2580100000000001</c:v>
                </c:pt>
                <c:pt idx="1460" formatCode="General">
                  <c:v>1.2582</c:v>
                </c:pt>
                <c:pt idx="1461" formatCode="General">
                  <c:v>1.25857</c:v>
                </c:pt>
                <c:pt idx="1462" formatCode="General">
                  <c:v>1.25817</c:v>
                </c:pt>
                <c:pt idx="1463" formatCode="General">
                  <c:v>1.25824</c:v>
                </c:pt>
                <c:pt idx="1464" formatCode="General">
                  <c:v>1.25753</c:v>
                </c:pt>
                <c:pt idx="1465" formatCode="General">
                  <c:v>1.25766</c:v>
                </c:pt>
                <c:pt idx="1466" formatCode="General">
                  <c:v>1.2579800000000001</c:v>
                </c:pt>
                <c:pt idx="1467" formatCode="General">
                  <c:v>1.25789</c:v>
                </c:pt>
                <c:pt idx="1468" formatCode="General">
                  <c:v>1.2581199999999999</c:v>
                </c:pt>
                <c:pt idx="1469" formatCode="General">
                  <c:v>1.2579199999999999</c:v>
                </c:pt>
                <c:pt idx="1470" formatCode="General">
                  <c:v>1.25783</c:v>
                </c:pt>
                <c:pt idx="1471" formatCode="General">
                  <c:v>1.25759</c:v>
                </c:pt>
                <c:pt idx="1472" formatCode="General">
                  <c:v>1.2580800000000001</c:v>
                </c:pt>
                <c:pt idx="1473" formatCode="General">
                  <c:v>1.2573300000000001</c:v>
                </c:pt>
                <c:pt idx="1474" formatCode="General">
                  <c:v>1.2578499999999999</c:v>
                </c:pt>
                <c:pt idx="1475" formatCode="General">
                  <c:v>1.25806</c:v>
                </c:pt>
                <c:pt idx="1476" formatCode="General">
                  <c:v>1.2584599999999999</c:v>
                </c:pt>
                <c:pt idx="1477" formatCode="General">
                  <c:v>1.25766</c:v>
                </c:pt>
                <c:pt idx="1478" formatCode="General">
                  <c:v>1.25766</c:v>
                </c:pt>
                <c:pt idx="1479" formatCode="General">
                  <c:v>1.258</c:v>
                </c:pt>
                <c:pt idx="1480" formatCode="General">
                  <c:v>1.2578499999999999</c:v>
                </c:pt>
                <c:pt idx="1481" formatCode="General">
                  <c:v>1.2577199999999999</c:v>
                </c:pt>
                <c:pt idx="1482" formatCode="General">
                  <c:v>1.25658</c:v>
                </c:pt>
                <c:pt idx="1483" formatCode="General">
                  <c:v>1.2579499999999999</c:v>
                </c:pt>
                <c:pt idx="1484" formatCode="General">
                  <c:v>1.25749</c:v>
                </c:pt>
                <c:pt idx="1485" formatCode="General">
                  <c:v>1.25817</c:v>
                </c:pt>
                <c:pt idx="1486" formatCode="General">
                  <c:v>1.2578199999999999</c:v>
                </c:pt>
                <c:pt idx="1487" formatCode="General">
                  <c:v>1.25823</c:v>
                </c:pt>
                <c:pt idx="1488" formatCode="General">
                  <c:v>1.2573099999999999</c:v>
                </c:pt>
                <c:pt idx="1489" formatCode="General">
                  <c:v>1.25773</c:v>
                </c:pt>
                <c:pt idx="1490" formatCode="General">
                  <c:v>1.2576700000000001</c:v>
                </c:pt>
                <c:pt idx="1491" formatCode="General">
                  <c:v>1.2570399999999999</c:v>
                </c:pt>
                <c:pt idx="1492" formatCode="General">
                  <c:v>1.2578800000000001</c:v>
                </c:pt>
                <c:pt idx="1493" formatCode="General">
                  <c:v>1.2578499999999999</c:v>
                </c:pt>
                <c:pt idx="1494" formatCode="General">
                  <c:v>1.25804</c:v>
                </c:pt>
                <c:pt idx="1495" formatCode="General">
                  <c:v>1.2580899999999999</c:v>
                </c:pt>
                <c:pt idx="1496" formatCode="General">
                  <c:v>1.2579400000000001</c:v>
                </c:pt>
                <c:pt idx="1497" formatCode="General">
                  <c:v>1.2581100000000001</c:v>
                </c:pt>
                <c:pt idx="1498" formatCode="General">
                  <c:v>1.25804</c:v>
                </c:pt>
                <c:pt idx="1499" formatCode="General">
                  <c:v>1.2581800000000001</c:v>
                </c:pt>
                <c:pt idx="1500" formatCode="General">
                  <c:v>1.2578</c:v>
                </c:pt>
                <c:pt idx="1501" formatCode="General">
                  <c:v>1.2579899999999999</c:v>
                </c:pt>
                <c:pt idx="1502" formatCode="General">
                  <c:v>1.25783</c:v>
                </c:pt>
                <c:pt idx="1503" formatCode="General">
                  <c:v>1.25797</c:v>
                </c:pt>
                <c:pt idx="1504" formatCode="General">
                  <c:v>1.2578800000000001</c:v>
                </c:pt>
                <c:pt idx="1505" formatCode="General">
                  <c:v>1.2582899999999999</c:v>
                </c:pt>
                <c:pt idx="1506" formatCode="General">
                  <c:v>1.2581</c:v>
                </c:pt>
                <c:pt idx="1507" formatCode="General">
                  <c:v>1.25813</c:v>
                </c:pt>
                <c:pt idx="1508" formatCode="General">
                  <c:v>1.2574099999999999</c:v>
                </c:pt>
                <c:pt idx="1509" formatCode="General">
                  <c:v>1.2578499999999999</c:v>
                </c:pt>
                <c:pt idx="1510" formatCode="General">
                  <c:v>1.2581800000000001</c:v>
                </c:pt>
                <c:pt idx="1511" formatCode="General">
                  <c:v>1.2580100000000001</c:v>
                </c:pt>
                <c:pt idx="1512" formatCode="General">
                  <c:v>1.25841</c:v>
                </c:pt>
                <c:pt idx="1513" formatCode="General">
                  <c:v>1.2582</c:v>
                </c:pt>
                <c:pt idx="1514" formatCode="General">
                  <c:v>1.2585500000000001</c:v>
                </c:pt>
                <c:pt idx="1515" formatCode="General">
                  <c:v>1.25837</c:v>
                </c:pt>
                <c:pt idx="1516" formatCode="General">
                  <c:v>1.2582199999999999</c:v>
                </c:pt>
                <c:pt idx="1517" formatCode="General">
                  <c:v>1.25789</c:v>
                </c:pt>
                <c:pt idx="1518" formatCode="General">
                  <c:v>1.25813</c:v>
                </c:pt>
                <c:pt idx="1519" formatCode="General">
                  <c:v>1.25837</c:v>
                </c:pt>
                <c:pt idx="1520" formatCode="General">
                  <c:v>1.2583299999999999</c:v>
                </c:pt>
                <c:pt idx="1521" formatCode="General">
                  <c:v>1.2580199999999999</c:v>
                </c:pt>
                <c:pt idx="1522" formatCode="General">
                  <c:v>1.25759</c:v>
                </c:pt>
                <c:pt idx="1523" formatCode="General">
                  <c:v>1.2578100000000001</c:v>
                </c:pt>
                <c:pt idx="1524" formatCode="General">
                  <c:v>1.2583299999999999</c:v>
                </c:pt>
                <c:pt idx="1525" formatCode="General">
                  <c:v>1.2578100000000001</c:v>
                </c:pt>
                <c:pt idx="1526" formatCode="General">
                  <c:v>1.25796</c:v>
                </c:pt>
                <c:pt idx="1527" formatCode="General">
                  <c:v>1.25806</c:v>
                </c:pt>
                <c:pt idx="1528" formatCode="General">
                  <c:v>1.2576700000000001</c:v>
                </c:pt>
                <c:pt idx="1529" formatCode="General">
                  <c:v>1.2580100000000001</c:v>
                </c:pt>
                <c:pt idx="1530" formatCode="General">
                  <c:v>1.2581100000000001</c:v>
                </c:pt>
                <c:pt idx="1531" formatCode="General">
                  <c:v>1.2575000000000001</c:v>
                </c:pt>
                <c:pt idx="1532" formatCode="General">
                  <c:v>1.25806</c:v>
                </c:pt>
                <c:pt idx="1533" formatCode="General">
                  <c:v>1.2581</c:v>
                </c:pt>
                <c:pt idx="1534" formatCode="General">
                  <c:v>1.2576000000000001</c:v>
                </c:pt>
                <c:pt idx="1535" formatCode="General">
                  <c:v>1.2579100000000001</c:v>
                </c:pt>
                <c:pt idx="1536" formatCode="General">
                  <c:v>1.25806</c:v>
                </c:pt>
                <c:pt idx="1537" formatCode="General">
                  <c:v>1.25793</c:v>
                </c:pt>
                <c:pt idx="1538" formatCode="General">
                  <c:v>1.25814</c:v>
                </c:pt>
                <c:pt idx="1539" formatCode="General">
                  <c:v>1.25864</c:v>
                </c:pt>
                <c:pt idx="1540" formatCode="General">
                  <c:v>1.2578</c:v>
                </c:pt>
                <c:pt idx="1541" formatCode="General">
                  <c:v>1.2579100000000001</c:v>
                </c:pt>
                <c:pt idx="1542" formatCode="General">
                  <c:v>1.25806</c:v>
                </c:pt>
                <c:pt idx="1543" formatCode="General">
                  <c:v>1.2581500000000001</c:v>
                </c:pt>
                <c:pt idx="1544" formatCode="General">
                  <c:v>1.25776</c:v>
                </c:pt>
                <c:pt idx="1545" formatCode="General">
                  <c:v>1.2581</c:v>
                </c:pt>
                <c:pt idx="1546" formatCode="General">
                  <c:v>1.25857</c:v>
                </c:pt>
                <c:pt idx="1547" formatCode="General">
                  <c:v>1.25789</c:v>
                </c:pt>
                <c:pt idx="1548" formatCode="General">
                  <c:v>1.25807</c:v>
                </c:pt>
                <c:pt idx="1549" formatCode="General">
                  <c:v>1.25823</c:v>
                </c:pt>
                <c:pt idx="1550" formatCode="General">
                  <c:v>1.2582100000000001</c:v>
                </c:pt>
                <c:pt idx="1551" formatCode="General">
                  <c:v>1.25786</c:v>
                </c:pt>
                <c:pt idx="1552" formatCode="General">
                  <c:v>1.2581800000000001</c:v>
                </c:pt>
                <c:pt idx="1553" formatCode="General">
                  <c:v>1.2583500000000001</c:v>
                </c:pt>
                <c:pt idx="1554" formatCode="General">
                  <c:v>1.2583200000000001</c:v>
                </c:pt>
                <c:pt idx="1555" formatCode="General">
                  <c:v>1.2580100000000001</c:v>
                </c:pt>
                <c:pt idx="1556" formatCode="General">
                  <c:v>1.25817</c:v>
                </c:pt>
                <c:pt idx="1557" formatCode="General">
                  <c:v>1.2577400000000001</c:v>
                </c:pt>
                <c:pt idx="1558" formatCode="General">
                  <c:v>1.2579800000000001</c:v>
                </c:pt>
                <c:pt idx="1559" formatCode="General">
                  <c:v>1.25769</c:v>
                </c:pt>
                <c:pt idx="1560" formatCode="General">
                  <c:v>1.25789</c:v>
                </c:pt>
                <c:pt idx="1561" formatCode="General">
                  <c:v>1.2579100000000001</c:v>
                </c:pt>
                <c:pt idx="1562" formatCode="General">
                  <c:v>1.2582800000000001</c:v>
                </c:pt>
                <c:pt idx="1563" formatCode="General">
                  <c:v>1.25789</c:v>
                </c:pt>
                <c:pt idx="1564" formatCode="General">
                  <c:v>1.2578800000000001</c:v>
                </c:pt>
                <c:pt idx="1565" formatCode="General">
                  <c:v>1.25749</c:v>
                </c:pt>
                <c:pt idx="1566" formatCode="General">
                  <c:v>1.2576099999999999</c:v>
                </c:pt>
                <c:pt idx="1567" formatCode="General">
                  <c:v>1.2579400000000001</c:v>
                </c:pt>
                <c:pt idx="1568" formatCode="General">
                  <c:v>1.25786</c:v>
                </c:pt>
                <c:pt idx="1569" formatCode="General">
                  <c:v>1.25804</c:v>
                </c:pt>
                <c:pt idx="1570" formatCode="General">
                  <c:v>1.25766</c:v>
                </c:pt>
                <c:pt idx="1571" formatCode="General">
                  <c:v>1.2576000000000001</c:v>
                </c:pt>
                <c:pt idx="1572" formatCode="General">
                  <c:v>1.2578800000000001</c:v>
                </c:pt>
                <c:pt idx="1573" formatCode="General">
                  <c:v>1.2581199999999999</c:v>
                </c:pt>
                <c:pt idx="1574" formatCode="General">
                  <c:v>1.2578100000000001</c:v>
                </c:pt>
                <c:pt idx="1575" formatCode="General">
                  <c:v>1.2577</c:v>
                </c:pt>
                <c:pt idx="1576" formatCode="General">
                  <c:v>1.25831</c:v>
                </c:pt>
                <c:pt idx="1577" formatCode="General">
                  <c:v>1.2577</c:v>
                </c:pt>
                <c:pt idx="1578" formatCode="General">
                  <c:v>1.25773</c:v>
                </c:pt>
                <c:pt idx="1579" formatCode="General">
                  <c:v>1.2582</c:v>
                </c:pt>
                <c:pt idx="1580" formatCode="General">
                  <c:v>1.25793</c:v>
                </c:pt>
                <c:pt idx="1581" formatCode="General">
                  <c:v>1.25813</c:v>
                </c:pt>
                <c:pt idx="1582" formatCode="General">
                  <c:v>1.25807</c:v>
                </c:pt>
                <c:pt idx="1583" formatCode="General">
                  <c:v>1.25814</c:v>
                </c:pt>
                <c:pt idx="1584" formatCode="General">
                  <c:v>1.2577199999999999</c:v>
                </c:pt>
                <c:pt idx="1585" formatCode="General">
                  <c:v>1.25824</c:v>
                </c:pt>
                <c:pt idx="1586" formatCode="General">
                  <c:v>1.2575099999999999</c:v>
                </c:pt>
                <c:pt idx="1587" formatCode="General">
                  <c:v>1.2577199999999999</c:v>
                </c:pt>
                <c:pt idx="1588" formatCode="General">
                  <c:v>1.25796</c:v>
                </c:pt>
                <c:pt idx="1589" formatCode="General">
                  <c:v>1.25776</c:v>
                </c:pt>
                <c:pt idx="1590" formatCode="General">
                  <c:v>1.25726</c:v>
                </c:pt>
                <c:pt idx="1591" formatCode="General">
                  <c:v>1.2580100000000001</c:v>
                </c:pt>
                <c:pt idx="1592" formatCode="General">
                  <c:v>1.25857</c:v>
                </c:pt>
                <c:pt idx="1593" formatCode="General">
                  <c:v>1.258</c:v>
                </c:pt>
                <c:pt idx="1594" formatCode="General">
                  <c:v>1.2581899999999999</c:v>
                </c:pt>
                <c:pt idx="1595" formatCode="General">
                  <c:v>1.25837</c:v>
                </c:pt>
                <c:pt idx="1596" formatCode="General">
                  <c:v>1.2581800000000001</c:v>
                </c:pt>
                <c:pt idx="1597" formatCode="General">
                  <c:v>1.2585999999999999</c:v>
                </c:pt>
                <c:pt idx="1598" formatCode="General">
                  <c:v>1.2585200000000001</c:v>
                </c:pt>
                <c:pt idx="1599" formatCode="General">
                  <c:v>1.2584900000000001</c:v>
                </c:pt>
                <c:pt idx="1600" formatCode="General">
                  <c:v>1.2590600000000001</c:v>
                </c:pt>
                <c:pt idx="1601" formatCode="General">
                  <c:v>1.25841</c:v>
                </c:pt>
                <c:pt idx="1602" formatCode="General">
                  <c:v>1.25787</c:v>
                </c:pt>
                <c:pt idx="1603" formatCode="General">
                  <c:v>1.2581599999999999</c:v>
                </c:pt>
                <c:pt idx="1604" formatCode="General">
                  <c:v>1.2579899999999999</c:v>
                </c:pt>
                <c:pt idx="1605" formatCode="General">
                  <c:v>1.2582100000000001</c:v>
                </c:pt>
                <c:pt idx="1606" formatCode="General">
                  <c:v>1.25858</c:v>
                </c:pt>
                <c:pt idx="1607" formatCode="General">
                  <c:v>1.2581500000000001</c:v>
                </c:pt>
                <c:pt idx="1608" formatCode="General">
                  <c:v>1.25915</c:v>
                </c:pt>
                <c:pt idx="1609" formatCode="General">
                  <c:v>1.2589999999999999</c:v>
                </c:pt>
                <c:pt idx="1610" formatCode="General">
                  <c:v>1.2586999999999999</c:v>
                </c:pt>
                <c:pt idx="1611" formatCode="General">
                  <c:v>1.2587299999999999</c:v>
                </c:pt>
                <c:pt idx="1612" formatCode="General">
                  <c:v>1.2584900000000001</c:v>
                </c:pt>
                <c:pt idx="1613" formatCode="General">
                  <c:v>1.2584299999999999</c:v>
                </c:pt>
                <c:pt idx="1614" formatCode="General">
                  <c:v>1.2582199999999999</c:v>
                </c:pt>
                <c:pt idx="1615" formatCode="General">
                  <c:v>1.25905</c:v>
                </c:pt>
                <c:pt idx="1616" formatCode="General">
                  <c:v>1.2586599999999999</c:v>
                </c:pt>
                <c:pt idx="1617" formatCode="General">
                  <c:v>1.2586900000000001</c:v>
                </c:pt>
                <c:pt idx="1618" formatCode="General">
                  <c:v>1.2586900000000001</c:v>
                </c:pt>
                <c:pt idx="1619" formatCode="General">
                  <c:v>1.2582100000000001</c:v>
                </c:pt>
                <c:pt idx="1620" formatCode="General">
                  <c:v>1.2585</c:v>
                </c:pt>
                <c:pt idx="1621" formatCode="General">
                  <c:v>1.25769</c:v>
                </c:pt>
                <c:pt idx="1622" formatCode="General">
                  <c:v>1.25854</c:v>
                </c:pt>
                <c:pt idx="1623" formatCode="General">
                  <c:v>1.25824</c:v>
                </c:pt>
                <c:pt idx="1624" formatCode="General">
                  <c:v>1.2584500000000001</c:v>
                </c:pt>
                <c:pt idx="1625" formatCode="General">
                  <c:v>1.2579199999999999</c:v>
                </c:pt>
                <c:pt idx="1626" formatCode="General">
                  <c:v>1.2577400000000001</c:v>
                </c:pt>
                <c:pt idx="1627" formatCode="General">
                  <c:v>1.2577700000000001</c:v>
                </c:pt>
                <c:pt idx="1628" formatCode="General">
                  <c:v>1.2577799999999999</c:v>
                </c:pt>
                <c:pt idx="1629" formatCode="General">
                  <c:v>1.2580499999999999</c:v>
                </c:pt>
                <c:pt idx="1630" formatCode="General">
                  <c:v>1.2582199999999999</c:v>
                </c:pt>
                <c:pt idx="1631" formatCode="General">
                  <c:v>1.2576400000000001</c:v>
                </c:pt>
                <c:pt idx="1632" formatCode="General">
                  <c:v>1.2578800000000001</c:v>
                </c:pt>
                <c:pt idx="1633" formatCode="General">
                  <c:v>1.25779</c:v>
                </c:pt>
                <c:pt idx="1634" formatCode="General">
                  <c:v>1.2580899999999999</c:v>
                </c:pt>
                <c:pt idx="1635" formatCode="General">
                  <c:v>1.2577199999999999</c:v>
                </c:pt>
                <c:pt idx="1636" formatCode="General">
                  <c:v>1.2578</c:v>
                </c:pt>
                <c:pt idx="1637" formatCode="General">
                  <c:v>1.2576499999999999</c:v>
                </c:pt>
                <c:pt idx="1638" formatCode="General">
                  <c:v>1.2577199999999999</c:v>
                </c:pt>
                <c:pt idx="1639" formatCode="General">
                  <c:v>1.2577100000000001</c:v>
                </c:pt>
                <c:pt idx="1640" formatCode="General">
                  <c:v>1.25718</c:v>
                </c:pt>
                <c:pt idx="1641" formatCode="General">
                  <c:v>1.25749</c:v>
                </c:pt>
                <c:pt idx="1642" formatCode="General">
                  <c:v>1.2572300000000001</c:v>
                </c:pt>
                <c:pt idx="1643" formatCode="General">
                  <c:v>1.2578199999999999</c:v>
                </c:pt>
                <c:pt idx="1644" formatCode="General">
                  <c:v>1.25752</c:v>
                </c:pt>
                <c:pt idx="1645" formatCode="General">
                  <c:v>1.2578800000000001</c:v>
                </c:pt>
                <c:pt idx="1646" formatCode="General">
                  <c:v>1.25796</c:v>
                </c:pt>
                <c:pt idx="1647" formatCode="General">
                  <c:v>1.2574799999999999</c:v>
                </c:pt>
                <c:pt idx="1648" formatCode="General">
                  <c:v>1.25787</c:v>
                </c:pt>
                <c:pt idx="1649" formatCode="General">
                  <c:v>1.2573000000000001</c:v>
                </c:pt>
                <c:pt idx="1650" formatCode="General">
                  <c:v>1.25736</c:v>
                </c:pt>
                <c:pt idx="1651" formatCode="General">
                  <c:v>1.2569399999999999</c:v>
                </c:pt>
                <c:pt idx="1652" formatCode="General">
                  <c:v>1.2577700000000001</c:v>
                </c:pt>
                <c:pt idx="1653" formatCode="General">
                  <c:v>1.25789</c:v>
                </c:pt>
                <c:pt idx="1654" formatCode="General">
                  <c:v>1.25753</c:v>
                </c:pt>
                <c:pt idx="1655" formatCode="General">
                  <c:v>1.25797</c:v>
                </c:pt>
                <c:pt idx="1656" formatCode="General">
                  <c:v>1.25807</c:v>
                </c:pt>
                <c:pt idx="1657" formatCode="General">
                  <c:v>1.2577700000000001</c:v>
                </c:pt>
                <c:pt idx="1658" formatCode="General">
                  <c:v>1.25786</c:v>
                </c:pt>
                <c:pt idx="1659" formatCode="General">
                  <c:v>1.2579199999999999</c:v>
                </c:pt>
                <c:pt idx="1660" formatCode="General">
                  <c:v>1.25766</c:v>
                </c:pt>
                <c:pt idx="1661" formatCode="General">
                  <c:v>1.2581500000000001</c:v>
                </c:pt>
                <c:pt idx="1662" formatCode="General">
                  <c:v>1.2572300000000001</c:v>
                </c:pt>
                <c:pt idx="1663" formatCode="General">
                  <c:v>1.2579400000000001</c:v>
                </c:pt>
                <c:pt idx="1664" formatCode="General">
                  <c:v>1.2575400000000001</c:v>
                </c:pt>
                <c:pt idx="1665" formatCode="General">
                  <c:v>1.2574000000000001</c:v>
                </c:pt>
                <c:pt idx="1666" formatCode="General">
                  <c:v>1.2573799999999999</c:v>
                </c:pt>
                <c:pt idx="1667" formatCode="General">
                  <c:v>1.25749</c:v>
                </c:pt>
                <c:pt idx="1668" formatCode="General">
                  <c:v>1.25759</c:v>
                </c:pt>
                <c:pt idx="1669" formatCode="General">
                  <c:v>1.2578499999999999</c:v>
                </c:pt>
                <c:pt idx="1670" formatCode="General">
                  <c:v>1.2579100000000001</c:v>
                </c:pt>
                <c:pt idx="1671" formatCode="General">
                  <c:v>1.25766</c:v>
                </c:pt>
                <c:pt idx="1672" formatCode="General">
                  <c:v>1.2573300000000001</c:v>
                </c:pt>
                <c:pt idx="1673" formatCode="General">
                  <c:v>1.25766</c:v>
                </c:pt>
                <c:pt idx="1674" formatCode="General">
                  <c:v>1.25745</c:v>
                </c:pt>
                <c:pt idx="1675" formatCode="General">
                  <c:v>1.2575799999999999</c:v>
                </c:pt>
                <c:pt idx="1676" formatCode="General">
                  <c:v>1.25722</c:v>
                </c:pt>
                <c:pt idx="1677" formatCode="General">
                  <c:v>1.25701</c:v>
                </c:pt>
                <c:pt idx="1678" formatCode="General">
                  <c:v>1.2570300000000001</c:v>
                </c:pt>
                <c:pt idx="1679" formatCode="General">
                  <c:v>1.2571000000000001</c:v>
                </c:pt>
                <c:pt idx="1680" formatCode="General">
                  <c:v>1.25745</c:v>
                </c:pt>
                <c:pt idx="1681" formatCode="General">
                  <c:v>1.25702</c:v>
                </c:pt>
                <c:pt idx="1682" formatCode="General">
                  <c:v>1.2567699999999999</c:v>
                </c:pt>
                <c:pt idx="1683" formatCode="General">
                  <c:v>1.2574700000000001</c:v>
                </c:pt>
                <c:pt idx="1684" formatCode="General">
                  <c:v>1.2576099999999999</c:v>
                </c:pt>
                <c:pt idx="1685" formatCode="General">
                  <c:v>1.2575400000000001</c:v>
                </c:pt>
                <c:pt idx="1686" formatCode="General">
                  <c:v>1.2579</c:v>
                </c:pt>
                <c:pt idx="1687" formatCode="General">
                  <c:v>1.2575400000000001</c:v>
                </c:pt>
                <c:pt idx="1688" formatCode="General">
                  <c:v>1.2573799999999999</c:v>
                </c:pt>
                <c:pt idx="1689" formatCode="General">
                  <c:v>1.2570300000000001</c:v>
                </c:pt>
                <c:pt idx="1690" formatCode="General">
                  <c:v>1.25726</c:v>
                </c:pt>
                <c:pt idx="1691" formatCode="General">
                  <c:v>1.25708</c:v>
                </c:pt>
                <c:pt idx="1692" formatCode="General">
                  <c:v>1.2571300000000001</c:v>
                </c:pt>
                <c:pt idx="1693" formatCode="General">
                  <c:v>1.25684</c:v>
                </c:pt>
                <c:pt idx="1694" formatCode="General">
                  <c:v>1.25709</c:v>
                </c:pt>
                <c:pt idx="1695" formatCode="General">
                  <c:v>1.25709</c:v>
                </c:pt>
                <c:pt idx="1696" formatCode="General">
                  <c:v>1.25715</c:v>
                </c:pt>
                <c:pt idx="1697" formatCode="General">
                  <c:v>1.2579400000000001</c:v>
                </c:pt>
                <c:pt idx="1698" formatCode="General">
                  <c:v>1.25709</c:v>
                </c:pt>
                <c:pt idx="1699" formatCode="General">
                  <c:v>1.2573300000000001</c:v>
                </c:pt>
                <c:pt idx="1700" formatCode="General">
                  <c:v>1.25743</c:v>
                </c:pt>
                <c:pt idx="1701" formatCode="General">
                  <c:v>1.2576099999999999</c:v>
                </c:pt>
                <c:pt idx="1702" formatCode="General">
                  <c:v>1.2572099999999999</c:v>
                </c:pt>
                <c:pt idx="1703" formatCode="General">
                  <c:v>1.25743</c:v>
                </c:pt>
                <c:pt idx="1704" formatCode="General">
                  <c:v>1.2577</c:v>
                </c:pt>
                <c:pt idx="1705" formatCode="General">
                  <c:v>1.25753</c:v>
                </c:pt>
                <c:pt idx="1706" formatCode="General">
                  <c:v>1.2575099999999999</c:v>
                </c:pt>
                <c:pt idx="1707" formatCode="General">
                  <c:v>1.25776</c:v>
                </c:pt>
                <c:pt idx="1708" formatCode="General">
                  <c:v>1.25796</c:v>
                </c:pt>
                <c:pt idx="1709" formatCode="General">
                  <c:v>1.2573799999999999</c:v>
                </c:pt>
                <c:pt idx="1710" formatCode="General">
                  <c:v>1.2573799999999999</c:v>
                </c:pt>
                <c:pt idx="1711" formatCode="General">
                  <c:v>1.2574799999999999</c:v>
                </c:pt>
                <c:pt idx="1712" formatCode="General">
                  <c:v>1.2577</c:v>
                </c:pt>
                <c:pt idx="1713" formatCode="General">
                  <c:v>1.25786</c:v>
                </c:pt>
                <c:pt idx="1714" formatCode="General">
                  <c:v>1.2576400000000001</c:v>
                </c:pt>
                <c:pt idx="1715" formatCode="General">
                  <c:v>1.2580899999999999</c:v>
                </c:pt>
                <c:pt idx="1716" formatCode="General">
                  <c:v>1.25749</c:v>
                </c:pt>
                <c:pt idx="1717" formatCode="General">
                  <c:v>1.25745</c:v>
                </c:pt>
                <c:pt idx="1718" formatCode="General">
                  <c:v>1.2577400000000001</c:v>
                </c:pt>
                <c:pt idx="1719" formatCode="General">
                  <c:v>1.2578100000000001</c:v>
                </c:pt>
                <c:pt idx="1720" formatCode="General">
                  <c:v>1.2580499999999999</c:v>
                </c:pt>
                <c:pt idx="1721" formatCode="General">
                  <c:v>1.25752</c:v>
                </c:pt>
                <c:pt idx="1722" formatCode="General">
                  <c:v>1.25749</c:v>
                </c:pt>
                <c:pt idx="1723" formatCode="General">
                  <c:v>1.25729</c:v>
                </c:pt>
                <c:pt idx="1724" formatCode="General">
                  <c:v>1.2570399999999999</c:v>
                </c:pt>
                <c:pt idx="1725" formatCode="General">
                  <c:v>1.2564900000000001</c:v>
                </c:pt>
                <c:pt idx="1726" formatCode="General">
                  <c:v>1.25671</c:v>
                </c:pt>
                <c:pt idx="1727" formatCode="General">
                  <c:v>1.25769</c:v>
                </c:pt>
                <c:pt idx="1728" formatCode="General">
                  <c:v>1.25773</c:v>
                </c:pt>
                <c:pt idx="1729" formatCode="General">
                  <c:v>1.25743</c:v>
                </c:pt>
                <c:pt idx="1730" formatCode="General">
                  <c:v>1.2576700000000001</c:v>
                </c:pt>
                <c:pt idx="1731" formatCode="General">
                  <c:v>1.25739</c:v>
                </c:pt>
                <c:pt idx="1732" formatCode="General">
                  <c:v>1.2574000000000001</c:v>
                </c:pt>
                <c:pt idx="1733" formatCode="General">
                  <c:v>1.2576099999999999</c:v>
                </c:pt>
                <c:pt idx="1734" formatCode="General">
                  <c:v>1.25763</c:v>
                </c:pt>
                <c:pt idx="1735" formatCode="General">
                  <c:v>1.25813</c:v>
                </c:pt>
                <c:pt idx="1736" formatCode="General">
                  <c:v>1.2579400000000001</c:v>
                </c:pt>
                <c:pt idx="1737" formatCode="General">
                  <c:v>1.25824</c:v>
                </c:pt>
                <c:pt idx="1738" formatCode="General">
                  <c:v>1.2579499999999999</c:v>
                </c:pt>
                <c:pt idx="1739" formatCode="General">
                  <c:v>1.25817</c:v>
                </c:pt>
                <c:pt idx="1740" formatCode="General">
                  <c:v>1.2578</c:v>
                </c:pt>
                <c:pt idx="1741" formatCode="General">
                  <c:v>1.2577100000000001</c:v>
                </c:pt>
                <c:pt idx="1742" formatCode="General">
                  <c:v>1.25749</c:v>
                </c:pt>
                <c:pt idx="1743" formatCode="General">
                  <c:v>1.2579199999999999</c:v>
                </c:pt>
                <c:pt idx="1744" formatCode="General">
                  <c:v>1.25769</c:v>
                </c:pt>
                <c:pt idx="1745" formatCode="General">
                  <c:v>1.2577100000000001</c:v>
                </c:pt>
                <c:pt idx="1746" formatCode="General">
                  <c:v>1.2577499999999999</c:v>
                </c:pt>
                <c:pt idx="1747" formatCode="General">
                  <c:v>1.25725</c:v>
                </c:pt>
                <c:pt idx="1748" formatCode="General">
                  <c:v>1.25745</c:v>
                </c:pt>
                <c:pt idx="1749" formatCode="General">
                  <c:v>1.25824</c:v>
                </c:pt>
                <c:pt idx="1750" formatCode="General">
                  <c:v>1.25766</c:v>
                </c:pt>
                <c:pt idx="1751" formatCode="General">
                  <c:v>1.2580199999999999</c:v>
                </c:pt>
                <c:pt idx="1752" formatCode="General">
                  <c:v>1.2581599999999999</c:v>
                </c:pt>
                <c:pt idx="1753" formatCode="General">
                  <c:v>1.2582100000000001</c:v>
                </c:pt>
                <c:pt idx="1754" formatCode="General">
                  <c:v>1.2574700000000001</c:v>
                </c:pt>
                <c:pt idx="1755" formatCode="General">
                  <c:v>1.2578100000000001</c:v>
                </c:pt>
                <c:pt idx="1756" formatCode="General">
                  <c:v>1.25806</c:v>
                </c:pt>
                <c:pt idx="1757" formatCode="General">
                  <c:v>1.2583</c:v>
                </c:pt>
                <c:pt idx="1758" formatCode="General">
                  <c:v>1.25857</c:v>
                </c:pt>
                <c:pt idx="1759" formatCode="General">
                  <c:v>1.2583200000000001</c:v>
                </c:pt>
                <c:pt idx="1760" formatCode="General">
                  <c:v>1.2585599999999999</c:v>
                </c:pt>
                <c:pt idx="1761" formatCode="General">
                  <c:v>1.25871</c:v>
                </c:pt>
                <c:pt idx="1762" formatCode="General">
                  <c:v>1.2585900000000001</c:v>
                </c:pt>
                <c:pt idx="1763" formatCode="General">
                  <c:v>1.25787</c:v>
                </c:pt>
                <c:pt idx="1764" formatCode="General">
                  <c:v>1.2577400000000001</c:v>
                </c:pt>
                <c:pt idx="1765" formatCode="General">
                  <c:v>1.2578199999999999</c:v>
                </c:pt>
                <c:pt idx="1766" formatCode="General">
                  <c:v>1.2578499999999999</c:v>
                </c:pt>
                <c:pt idx="1767" formatCode="General">
                  <c:v>1.25787</c:v>
                </c:pt>
                <c:pt idx="1768" formatCode="General">
                  <c:v>1.2577100000000001</c:v>
                </c:pt>
                <c:pt idx="1769" formatCode="General">
                  <c:v>1.2580100000000001</c:v>
                </c:pt>
                <c:pt idx="1770" formatCode="General">
                  <c:v>1.2585200000000001</c:v>
                </c:pt>
                <c:pt idx="1771" formatCode="General">
                  <c:v>1.25844</c:v>
                </c:pt>
                <c:pt idx="1772" formatCode="General">
                  <c:v>1.25783</c:v>
                </c:pt>
                <c:pt idx="1773" formatCode="General">
                  <c:v>1.25793</c:v>
                </c:pt>
                <c:pt idx="1774" formatCode="General">
                  <c:v>1.25841</c:v>
                </c:pt>
                <c:pt idx="1775" formatCode="General">
                  <c:v>1.2583800000000001</c:v>
                </c:pt>
                <c:pt idx="1776" formatCode="General">
                  <c:v>1.25837</c:v>
                </c:pt>
                <c:pt idx="1777" formatCode="General">
                  <c:v>1.25814</c:v>
                </c:pt>
                <c:pt idx="1778" formatCode="General">
                  <c:v>1.25824</c:v>
                </c:pt>
                <c:pt idx="1779" formatCode="General">
                  <c:v>1.25813</c:v>
                </c:pt>
                <c:pt idx="1780" formatCode="General">
                  <c:v>1.258</c:v>
                </c:pt>
                <c:pt idx="1781" formatCode="General">
                  <c:v>1.2579100000000001</c:v>
                </c:pt>
                <c:pt idx="1782" formatCode="General">
                  <c:v>1.2580199999999999</c:v>
                </c:pt>
                <c:pt idx="1783" formatCode="General">
                  <c:v>1.25745</c:v>
                </c:pt>
                <c:pt idx="1784" formatCode="General">
                  <c:v>1.2577799999999999</c:v>
                </c:pt>
                <c:pt idx="1785" formatCode="General">
                  <c:v>1.2578199999999999</c:v>
                </c:pt>
                <c:pt idx="1786" formatCode="General">
                  <c:v>1.25827</c:v>
                </c:pt>
                <c:pt idx="1787" formatCode="General">
                  <c:v>1.2582</c:v>
                </c:pt>
                <c:pt idx="1788" formatCode="General">
                  <c:v>1.2579100000000001</c:v>
                </c:pt>
                <c:pt idx="1789" formatCode="General">
                  <c:v>1.2578400000000001</c:v>
                </c:pt>
                <c:pt idx="1790" formatCode="General">
                  <c:v>1.25797</c:v>
                </c:pt>
                <c:pt idx="1791" formatCode="General">
                  <c:v>1.25769</c:v>
                </c:pt>
                <c:pt idx="1792" formatCode="General">
                  <c:v>1.2577199999999999</c:v>
                </c:pt>
                <c:pt idx="1793" formatCode="General">
                  <c:v>1.25814</c:v>
                </c:pt>
                <c:pt idx="1794" formatCode="General">
                  <c:v>1.2576499999999999</c:v>
                </c:pt>
                <c:pt idx="1795" formatCode="General">
                  <c:v>1.25735</c:v>
                </c:pt>
                <c:pt idx="1796" formatCode="General">
                  <c:v>1.2572300000000001</c:v>
                </c:pt>
                <c:pt idx="1797" formatCode="General">
                  <c:v>1.2575799999999999</c:v>
                </c:pt>
                <c:pt idx="1798" formatCode="General">
                  <c:v>1.2573300000000001</c:v>
                </c:pt>
                <c:pt idx="1799" formatCode="General">
                  <c:v>1.25743</c:v>
                </c:pt>
                <c:pt idx="1800" formatCode="General">
                  <c:v>1.2576799999999999</c:v>
                </c:pt>
                <c:pt idx="1801" formatCode="General">
                  <c:v>1.2579199999999999</c:v>
                </c:pt>
                <c:pt idx="1802" formatCode="General">
                  <c:v>1.258</c:v>
                </c:pt>
                <c:pt idx="1803" formatCode="General">
                  <c:v>1.25715</c:v>
                </c:pt>
                <c:pt idx="1804" formatCode="General">
                  <c:v>1.2577100000000001</c:v>
                </c:pt>
                <c:pt idx="1805" formatCode="General">
                  <c:v>1.2574700000000001</c:v>
                </c:pt>
                <c:pt idx="1806" formatCode="General">
                  <c:v>1.2565999999999999</c:v>
                </c:pt>
                <c:pt idx="1807" formatCode="General">
                  <c:v>1.25756</c:v>
                </c:pt>
                <c:pt idx="1808" formatCode="General">
                  <c:v>1.2575700000000001</c:v>
                </c:pt>
                <c:pt idx="1809" formatCode="General">
                  <c:v>1.25743</c:v>
                </c:pt>
                <c:pt idx="1810" formatCode="General">
                  <c:v>1.2571000000000001</c:v>
                </c:pt>
                <c:pt idx="1811" formatCode="General">
                  <c:v>1.25729</c:v>
                </c:pt>
                <c:pt idx="1812" formatCode="General">
                  <c:v>1.25701</c:v>
                </c:pt>
                <c:pt idx="1813" formatCode="General">
                  <c:v>1.25729</c:v>
                </c:pt>
                <c:pt idx="1814" formatCode="General">
                  <c:v>1.25705</c:v>
                </c:pt>
                <c:pt idx="1815" formatCode="General">
                  <c:v>1.2576499999999999</c:v>
                </c:pt>
                <c:pt idx="1816" formatCode="General">
                  <c:v>1.2573300000000001</c:v>
                </c:pt>
                <c:pt idx="1817" formatCode="General">
                  <c:v>1.25722</c:v>
                </c:pt>
                <c:pt idx="1818" formatCode="General">
                  <c:v>1.2577100000000001</c:v>
                </c:pt>
                <c:pt idx="1819" formatCode="General">
                  <c:v>1.2572099999999999</c:v>
                </c:pt>
                <c:pt idx="1820" formatCode="General">
                  <c:v>1.25664</c:v>
                </c:pt>
                <c:pt idx="1821" formatCode="General">
                  <c:v>1.25691</c:v>
                </c:pt>
                <c:pt idx="1822" formatCode="General">
                  <c:v>1.2568699999999999</c:v>
                </c:pt>
                <c:pt idx="1823" formatCode="General">
                  <c:v>1.25735</c:v>
                </c:pt>
                <c:pt idx="1824" formatCode="General">
                  <c:v>1.25787</c:v>
                </c:pt>
                <c:pt idx="1825" formatCode="General">
                  <c:v>1.2578800000000001</c:v>
                </c:pt>
                <c:pt idx="1826" formatCode="General">
                  <c:v>1.2578400000000001</c:v>
                </c:pt>
                <c:pt idx="1827" formatCode="General">
                  <c:v>1.2579400000000001</c:v>
                </c:pt>
                <c:pt idx="1828" formatCode="General">
                  <c:v>1.2575400000000001</c:v>
                </c:pt>
                <c:pt idx="1829" formatCode="General">
                  <c:v>1.2575000000000001</c:v>
                </c:pt>
                <c:pt idx="1830" formatCode="General">
                  <c:v>1.2574099999999999</c:v>
                </c:pt>
                <c:pt idx="1831" formatCode="General">
                  <c:v>1.2568699999999999</c:v>
                </c:pt>
                <c:pt idx="1832" formatCode="General">
                  <c:v>1.2572099999999999</c:v>
                </c:pt>
                <c:pt idx="1833" formatCode="General">
                  <c:v>1.2574000000000001</c:v>
                </c:pt>
                <c:pt idx="1834" formatCode="General">
                  <c:v>1.25709</c:v>
                </c:pt>
                <c:pt idx="1835" formatCode="General">
                  <c:v>1.25745</c:v>
                </c:pt>
                <c:pt idx="1836" formatCode="General">
                  <c:v>1.2575400000000001</c:v>
                </c:pt>
                <c:pt idx="1837" formatCode="General">
                  <c:v>1.2578499999999999</c:v>
                </c:pt>
                <c:pt idx="1838" formatCode="General">
                  <c:v>1.25814</c:v>
                </c:pt>
                <c:pt idx="1839" formatCode="General">
                  <c:v>1.2580100000000001</c:v>
                </c:pt>
                <c:pt idx="1840" formatCode="General">
                  <c:v>1.2583200000000001</c:v>
                </c:pt>
                <c:pt idx="1841" formatCode="General">
                  <c:v>1.25763</c:v>
                </c:pt>
                <c:pt idx="1842" formatCode="General">
                  <c:v>1.2583800000000001</c:v>
                </c:pt>
                <c:pt idx="1843" formatCode="General">
                  <c:v>1.2587200000000001</c:v>
                </c:pt>
                <c:pt idx="1844" formatCode="General">
                  <c:v>1.25814</c:v>
                </c:pt>
                <c:pt idx="1845" formatCode="General">
                  <c:v>1.258</c:v>
                </c:pt>
                <c:pt idx="1846" formatCode="General">
                  <c:v>1.2585500000000001</c:v>
                </c:pt>
                <c:pt idx="1847" formatCode="General">
                  <c:v>1.25867</c:v>
                </c:pt>
                <c:pt idx="1848" formatCode="General">
                  <c:v>1.2582</c:v>
                </c:pt>
                <c:pt idx="1849" formatCode="General">
                  <c:v>1.2582599999999999</c:v>
                </c:pt>
                <c:pt idx="1850" formatCode="General">
                  <c:v>1.2583599999999999</c:v>
                </c:pt>
                <c:pt idx="1851" formatCode="General">
                  <c:v>1.2585500000000001</c:v>
                </c:pt>
                <c:pt idx="1852" formatCode="General">
                  <c:v>1.25786</c:v>
                </c:pt>
                <c:pt idx="1853" formatCode="General">
                  <c:v>1.2577</c:v>
                </c:pt>
                <c:pt idx="1854" formatCode="General">
                  <c:v>1.2576799999999999</c:v>
                </c:pt>
                <c:pt idx="1855" formatCode="General">
                  <c:v>1.25827</c:v>
                </c:pt>
                <c:pt idx="1856" formatCode="General">
                  <c:v>1.25783</c:v>
                </c:pt>
                <c:pt idx="1857" formatCode="General">
                  <c:v>1.2577100000000001</c:v>
                </c:pt>
                <c:pt idx="1858" formatCode="General">
                  <c:v>1.2582899999999999</c:v>
                </c:pt>
                <c:pt idx="1859" formatCode="General">
                  <c:v>1.25837</c:v>
                </c:pt>
                <c:pt idx="1860" formatCode="General">
                  <c:v>1.2581500000000001</c:v>
                </c:pt>
                <c:pt idx="1861" formatCode="General">
                  <c:v>1.25888</c:v>
                </c:pt>
                <c:pt idx="1862" formatCode="General">
                  <c:v>1.25837</c:v>
                </c:pt>
                <c:pt idx="1863" formatCode="General">
                  <c:v>1.25848</c:v>
                </c:pt>
                <c:pt idx="1864" formatCode="General">
                  <c:v>1.25831</c:v>
                </c:pt>
                <c:pt idx="1865" formatCode="General">
                  <c:v>1.2580499999999999</c:v>
                </c:pt>
                <c:pt idx="1866" formatCode="General">
                  <c:v>1.2585500000000001</c:v>
                </c:pt>
                <c:pt idx="1867" formatCode="General">
                  <c:v>1.2583500000000001</c:v>
                </c:pt>
                <c:pt idx="1868" formatCode="General">
                  <c:v>1.25834</c:v>
                </c:pt>
                <c:pt idx="1869" formatCode="General">
                  <c:v>1.2586299999999999</c:v>
                </c:pt>
                <c:pt idx="1870" formatCode="General">
                  <c:v>1.2590699999999999</c:v>
                </c:pt>
                <c:pt idx="1871" formatCode="General">
                  <c:v>1.2583200000000001</c:v>
                </c:pt>
                <c:pt idx="1872" formatCode="General">
                  <c:v>1.2587600000000001</c:v>
                </c:pt>
                <c:pt idx="1873" formatCode="General">
                  <c:v>1.2582</c:v>
                </c:pt>
                <c:pt idx="1874" formatCode="General">
                  <c:v>1.2585900000000001</c:v>
                </c:pt>
                <c:pt idx="1875" formatCode="General">
                  <c:v>1.2586299999999999</c:v>
                </c:pt>
                <c:pt idx="1876" formatCode="General">
                  <c:v>1.2582199999999999</c:v>
                </c:pt>
                <c:pt idx="1877" formatCode="General">
                  <c:v>1.2579</c:v>
                </c:pt>
                <c:pt idx="1878" formatCode="General">
                  <c:v>1.2582599999999999</c:v>
                </c:pt>
                <c:pt idx="1879" formatCode="General">
                  <c:v>1.2578499999999999</c:v>
                </c:pt>
                <c:pt idx="1880" formatCode="General">
                  <c:v>1.2578800000000001</c:v>
                </c:pt>
                <c:pt idx="1881" formatCode="General">
                  <c:v>1.2577400000000001</c:v>
                </c:pt>
                <c:pt idx="1882" formatCode="General">
                  <c:v>1.2580899999999999</c:v>
                </c:pt>
                <c:pt idx="1883" formatCode="General">
                  <c:v>1.25813</c:v>
                </c:pt>
                <c:pt idx="1884" formatCode="General">
                  <c:v>1.2584200000000001</c:v>
                </c:pt>
                <c:pt idx="1885" formatCode="General">
                  <c:v>1.25797</c:v>
                </c:pt>
                <c:pt idx="1886" formatCode="General">
                  <c:v>1.25789</c:v>
                </c:pt>
                <c:pt idx="1887" formatCode="General">
                  <c:v>1.2579499999999999</c:v>
                </c:pt>
                <c:pt idx="1888" formatCode="General">
                  <c:v>1.2579800000000001</c:v>
                </c:pt>
                <c:pt idx="1889" formatCode="General">
                  <c:v>1.2579899999999999</c:v>
                </c:pt>
                <c:pt idx="1890" formatCode="General">
                  <c:v>1.2582599999999999</c:v>
                </c:pt>
                <c:pt idx="1891" formatCode="General">
                  <c:v>1.2577</c:v>
                </c:pt>
                <c:pt idx="1892" formatCode="General">
                  <c:v>1.2578499999999999</c:v>
                </c:pt>
                <c:pt idx="1893" formatCode="General">
                  <c:v>1.2576499999999999</c:v>
                </c:pt>
                <c:pt idx="1894" formatCode="General">
                  <c:v>1.2579899999999999</c:v>
                </c:pt>
                <c:pt idx="1895" formatCode="General">
                  <c:v>1.2585900000000001</c:v>
                </c:pt>
                <c:pt idx="1896" formatCode="General">
                  <c:v>1.2581899999999999</c:v>
                </c:pt>
                <c:pt idx="1897" formatCode="General">
                  <c:v>1.25797</c:v>
                </c:pt>
                <c:pt idx="1898" formatCode="General">
                  <c:v>1.2581100000000001</c:v>
                </c:pt>
                <c:pt idx="1899" formatCode="General">
                  <c:v>1.25814</c:v>
                </c:pt>
                <c:pt idx="1900" formatCode="General">
                  <c:v>1.2585200000000001</c:v>
                </c:pt>
                <c:pt idx="1901" formatCode="General">
                  <c:v>1.25787</c:v>
                </c:pt>
                <c:pt idx="1902" formatCode="General">
                  <c:v>1.2582500000000001</c:v>
                </c:pt>
                <c:pt idx="1903" formatCode="General">
                  <c:v>1.25779</c:v>
                </c:pt>
                <c:pt idx="1904" formatCode="General">
                  <c:v>1.258</c:v>
                </c:pt>
                <c:pt idx="1905" formatCode="General">
                  <c:v>1.25762</c:v>
                </c:pt>
                <c:pt idx="1906" formatCode="General">
                  <c:v>1.258</c:v>
                </c:pt>
                <c:pt idx="1907" formatCode="General">
                  <c:v>1.25763</c:v>
                </c:pt>
                <c:pt idx="1908" formatCode="General">
                  <c:v>1.2574700000000001</c:v>
                </c:pt>
                <c:pt idx="1909" formatCode="General">
                  <c:v>1.25698</c:v>
                </c:pt>
                <c:pt idx="1910" formatCode="General">
                  <c:v>1.2577400000000001</c:v>
                </c:pt>
                <c:pt idx="1911" formatCode="General">
                  <c:v>1.25797</c:v>
                </c:pt>
                <c:pt idx="1912" formatCode="General">
                  <c:v>1.2580100000000001</c:v>
                </c:pt>
                <c:pt idx="1913" formatCode="General">
                  <c:v>1.2583200000000001</c:v>
                </c:pt>
                <c:pt idx="1914" formatCode="General">
                  <c:v>1.2579100000000001</c:v>
                </c:pt>
                <c:pt idx="1915" formatCode="General">
                  <c:v>1.25787</c:v>
                </c:pt>
                <c:pt idx="1916" formatCode="General">
                  <c:v>1.2577499999999999</c:v>
                </c:pt>
                <c:pt idx="1917" formatCode="General">
                  <c:v>1.2579400000000001</c:v>
                </c:pt>
                <c:pt idx="1918" formatCode="General">
                  <c:v>1.2579899999999999</c:v>
                </c:pt>
                <c:pt idx="1919" formatCode="General">
                  <c:v>1.25743</c:v>
                </c:pt>
                <c:pt idx="1920" formatCode="General">
                  <c:v>1.2580899999999999</c:v>
                </c:pt>
                <c:pt idx="1921" formatCode="General">
                  <c:v>1.2575499999999999</c:v>
                </c:pt>
                <c:pt idx="1922" formatCode="General">
                  <c:v>1.2581100000000001</c:v>
                </c:pt>
                <c:pt idx="1923" formatCode="General">
                  <c:v>1.25806</c:v>
                </c:pt>
                <c:pt idx="1924" formatCode="General">
                  <c:v>1.25797</c:v>
                </c:pt>
                <c:pt idx="1925" formatCode="General">
                  <c:v>1.25797</c:v>
                </c:pt>
                <c:pt idx="1926" formatCode="General">
                  <c:v>1.2577199999999999</c:v>
                </c:pt>
                <c:pt idx="1927" formatCode="General">
                  <c:v>1.2577799999999999</c:v>
                </c:pt>
                <c:pt idx="1928" formatCode="General">
                  <c:v>1.25807</c:v>
                </c:pt>
                <c:pt idx="1929" formatCode="General">
                  <c:v>1.25807</c:v>
                </c:pt>
                <c:pt idx="1930" formatCode="General">
                  <c:v>1.2579499999999999</c:v>
                </c:pt>
                <c:pt idx="1931" formatCode="General">
                  <c:v>1.2581</c:v>
                </c:pt>
                <c:pt idx="1932" formatCode="General">
                  <c:v>1.25793</c:v>
                </c:pt>
                <c:pt idx="1933" formatCode="General">
                  <c:v>1.2570300000000001</c:v>
                </c:pt>
                <c:pt idx="1934" formatCode="General">
                  <c:v>1.2572099999999999</c:v>
                </c:pt>
                <c:pt idx="1935" formatCode="General">
                  <c:v>1.2575499999999999</c:v>
                </c:pt>
                <c:pt idx="1936" formatCode="General">
                  <c:v>1.25759</c:v>
                </c:pt>
                <c:pt idx="1937" formatCode="General">
                  <c:v>1.2575000000000001</c:v>
                </c:pt>
                <c:pt idx="1938" formatCode="General">
                  <c:v>1.2569999999999999</c:v>
                </c:pt>
                <c:pt idx="1939" formatCode="General">
                  <c:v>1.25725</c:v>
                </c:pt>
                <c:pt idx="1940" formatCode="General">
                  <c:v>1.2572000000000001</c:v>
                </c:pt>
                <c:pt idx="1941" formatCode="General">
                  <c:v>1.25719</c:v>
                </c:pt>
                <c:pt idx="1942" formatCode="General">
                  <c:v>1.2573799999999999</c:v>
                </c:pt>
                <c:pt idx="1943" formatCode="General">
                  <c:v>1.25718</c:v>
                </c:pt>
                <c:pt idx="1944" formatCode="General">
                  <c:v>1.25773</c:v>
                </c:pt>
                <c:pt idx="1945" formatCode="General">
                  <c:v>1.2578400000000001</c:v>
                </c:pt>
                <c:pt idx="1946" formatCode="General">
                  <c:v>1.25749</c:v>
                </c:pt>
                <c:pt idx="1947" formatCode="General">
                  <c:v>1.2571699999999999</c:v>
                </c:pt>
                <c:pt idx="1948" formatCode="General">
                  <c:v>1.2578400000000001</c:v>
                </c:pt>
                <c:pt idx="1949" formatCode="General">
                  <c:v>1.25814</c:v>
                </c:pt>
                <c:pt idx="1950" formatCode="General">
                  <c:v>1.2574099999999999</c:v>
                </c:pt>
                <c:pt idx="1951" formatCode="General">
                  <c:v>1.2576000000000001</c:v>
                </c:pt>
                <c:pt idx="1952" formatCode="General">
                  <c:v>1.25787</c:v>
                </c:pt>
                <c:pt idx="1953" formatCode="General">
                  <c:v>1.2581</c:v>
                </c:pt>
                <c:pt idx="1954" formatCode="General">
                  <c:v>1.2581500000000001</c:v>
                </c:pt>
                <c:pt idx="1955" formatCode="General">
                  <c:v>1.25729</c:v>
                </c:pt>
                <c:pt idx="1956" formatCode="General">
                  <c:v>1.25786</c:v>
                </c:pt>
                <c:pt idx="1957" formatCode="General">
                  <c:v>1.25742</c:v>
                </c:pt>
                <c:pt idx="1958" formatCode="General">
                  <c:v>1.2574700000000001</c:v>
                </c:pt>
                <c:pt idx="1959" formatCode="General">
                  <c:v>1.25766</c:v>
                </c:pt>
                <c:pt idx="1960" formatCode="General">
                  <c:v>1.25763</c:v>
                </c:pt>
                <c:pt idx="1961" formatCode="General">
                  <c:v>1.2577799999999999</c:v>
                </c:pt>
                <c:pt idx="1962" formatCode="General">
                  <c:v>1.2581100000000001</c:v>
                </c:pt>
                <c:pt idx="1963" formatCode="General">
                  <c:v>1.2587999999999999</c:v>
                </c:pt>
                <c:pt idx="1964" formatCode="General">
                  <c:v>1.25868</c:v>
                </c:pt>
                <c:pt idx="1965" formatCode="General">
                  <c:v>1.2584900000000001</c:v>
                </c:pt>
                <c:pt idx="1966" formatCode="General">
                  <c:v>1.2585900000000001</c:v>
                </c:pt>
                <c:pt idx="1967" formatCode="General">
                  <c:v>1.25858</c:v>
                </c:pt>
                <c:pt idx="1968" formatCode="General">
                  <c:v>1.2590699999999999</c:v>
                </c:pt>
                <c:pt idx="1969" formatCode="General">
                  <c:v>1.2591399999999999</c:v>
                </c:pt>
                <c:pt idx="1970" formatCode="General">
                  <c:v>1.25871</c:v>
                </c:pt>
                <c:pt idx="1971" formatCode="General">
                  <c:v>1.2578400000000001</c:v>
                </c:pt>
                <c:pt idx="1972" formatCode="General">
                  <c:v>1.2583800000000001</c:v>
                </c:pt>
                <c:pt idx="1973" formatCode="General">
                  <c:v>1.2582199999999999</c:v>
                </c:pt>
                <c:pt idx="1974" formatCode="General">
                  <c:v>1.25881</c:v>
                </c:pt>
                <c:pt idx="1975" formatCode="General">
                  <c:v>1.2591399999999999</c:v>
                </c:pt>
                <c:pt idx="1976" formatCode="General">
                  <c:v>1.25861</c:v>
                </c:pt>
                <c:pt idx="1977" formatCode="General">
                  <c:v>1.2580199999999999</c:v>
                </c:pt>
                <c:pt idx="1978" formatCode="General">
                  <c:v>1.2577799999999999</c:v>
                </c:pt>
                <c:pt idx="1979" formatCode="General">
                  <c:v>1.2581</c:v>
                </c:pt>
                <c:pt idx="1980" formatCode="General">
                  <c:v>1.25786</c:v>
                </c:pt>
                <c:pt idx="1981" formatCode="General">
                  <c:v>1.2582500000000001</c:v>
                </c:pt>
                <c:pt idx="1982" formatCode="General">
                  <c:v>1.2589300000000001</c:v>
                </c:pt>
                <c:pt idx="1983" formatCode="General">
                  <c:v>1.25854</c:v>
                </c:pt>
                <c:pt idx="1984" formatCode="General">
                  <c:v>1.25831</c:v>
                </c:pt>
                <c:pt idx="1985" formatCode="General">
                  <c:v>1.25824</c:v>
                </c:pt>
                <c:pt idx="1986" formatCode="General">
                  <c:v>1.25878</c:v>
                </c:pt>
                <c:pt idx="1987" formatCode="General">
                  <c:v>1.25807</c:v>
                </c:pt>
                <c:pt idx="1988" formatCode="General">
                  <c:v>1.2587999999999999</c:v>
                </c:pt>
                <c:pt idx="1989" formatCode="General">
                  <c:v>1.2585500000000001</c:v>
                </c:pt>
                <c:pt idx="1990" formatCode="General">
                  <c:v>1.2584500000000001</c:v>
                </c:pt>
                <c:pt idx="1991" formatCode="General">
                  <c:v>1.2584900000000001</c:v>
                </c:pt>
                <c:pt idx="1992" formatCode="General">
                  <c:v>1.25952</c:v>
                </c:pt>
                <c:pt idx="1993" formatCode="General">
                  <c:v>1.2583899999999999</c:v>
                </c:pt>
                <c:pt idx="1994" formatCode="General">
                  <c:v>1.2584</c:v>
                </c:pt>
                <c:pt idx="1995" formatCode="General">
                  <c:v>1.2584900000000001</c:v>
                </c:pt>
                <c:pt idx="1996" formatCode="General">
                  <c:v>1.25769</c:v>
                </c:pt>
                <c:pt idx="1997" formatCode="General">
                  <c:v>1.2580499999999999</c:v>
                </c:pt>
                <c:pt idx="1998" formatCode="General">
                  <c:v>1.2583599999999999</c:v>
                </c:pt>
                <c:pt idx="1999" formatCode="General">
                  <c:v>1.25864</c:v>
                </c:pt>
                <c:pt idx="2000" formatCode="General">
                  <c:v>1.2581899999999999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064E-442E-9E4E-D5775B03B420}"/>
            </c:ext>
          </c:extLst>
        </c:ser>
        <c:ser>
          <c:idx val="3"/>
          <c:order val="3"/>
          <c:tx>
            <c:strRef>
              <c:f>'#B1_LineRegulation'!$E$5</c:f>
              <c:strCache>
                <c:ptCount val="1"/>
                <c:pt idx="0">
                  <c:v>Iin_Sense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'#B1_LineRegulation'!$A$6:$A$2006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'#B1_LineRegulation'!$E$6:$E$2006</c:f>
              <c:numCache>
                <c:formatCode>General</c:formatCode>
                <c:ptCount val="2001"/>
                <c:pt idx="0" formatCode="0.00E+00">
                  <c:v>1.1861199999999999E-5</c:v>
                </c:pt>
                <c:pt idx="1">
                  <c:v>1.0092300000000001E-3</c:v>
                </c:pt>
                <c:pt idx="2">
                  <c:v>2.0106400000000002E-3</c:v>
                </c:pt>
                <c:pt idx="3">
                  <c:v>3.0103899999999999E-3</c:v>
                </c:pt>
                <c:pt idx="4">
                  <c:v>4.0107099999999998E-3</c:v>
                </c:pt>
                <c:pt idx="5">
                  <c:v>5.0118100000000002E-3</c:v>
                </c:pt>
                <c:pt idx="6">
                  <c:v>6.0105499999999999E-3</c:v>
                </c:pt>
                <c:pt idx="7">
                  <c:v>7.0104599999999996E-3</c:v>
                </c:pt>
                <c:pt idx="8">
                  <c:v>8.0108100000000002E-3</c:v>
                </c:pt>
                <c:pt idx="9">
                  <c:v>9.0088800000000004E-3</c:v>
                </c:pt>
                <c:pt idx="10">
                  <c:v>1.00106E-2</c:v>
                </c:pt>
                <c:pt idx="11">
                  <c:v>1.1013200000000001E-2</c:v>
                </c:pt>
                <c:pt idx="12">
                  <c:v>1.2009799999999999E-2</c:v>
                </c:pt>
                <c:pt idx="13">
                  <c:v>1.30098E-2</c:v>
                </c:pt>
                <c:pt idx="14">
                  <c:v>1.4010099999999999E-2</c:v>
                </c:pt>
                <c:pt idx="15">
                  <c:v>1.50089E-2</c:v>
                </c:pt>
                <c:pt idx="16">
                  <c:v>1.6010300000000002E-2</c:v>
                </c:pt>
                <c:pt idx="17">
                  <c:v>1.7010600000000001E-2</c:v>
                </c:pt>
                <c:pt idx="18">
                  <c:v>1.8010000000000002E-2</c:v>
                </c:pt>
                <c:pt idx="19">
                  <c:v>1.9009000000000002E-2</c:v>
                </c:pt>
                <c:pt idx="20">
                  <c:v>2.0009699999999998E-2</c:v>
                </c:pt>
                <c:pt idx="21">
                  <c:v>2.1010600000000001E-2</c:v>
                </c:pt>
                <c:pt idx="22">
                  <c:v>2.2008699999999999E-2</c:v>
                </c:pt>
                <c:pt idx="23">
                  <c:v>2.3009100000000001E-2</c:v>
                </c:pt>
                <c:pt idx="24">
                  <c:v>2.401E-2</c:v>
                </c:pt>
                <c:pt idx="25">
                  <c:v>2.50096E-2</c:v>
                </c:pt>
                <c:pt idx="26">
                  <c:v>2.60085E-2</c:v>
                </c:pt>
                <c:pt idx="27">
                  <c:v>2.7007400000000001E-2</c:v>
                </c:pt>
                <c:pt idx="28">
                  <c:v>2.80083E-2</c:v>
                </c:pt>
                <c:pt idx="29">
                  <c:v>2.9007700000000001E-2</c:v>
                </c:pt>
                <c:pt idx="30">
                  <c:v>3.0008400000000001E-2</c:v>
                </c:pt>
                <c:pt idx="31">
                  <c:v>3.10082E-2</c:v>
                </c:pt>
                <c:pt idx="32">
                  <c:v>3.20077E-2</c:v>
                </c:pt>
                <c:pt idx="33">
                  <c:v>3.3008200000000001E-2</c:v>
                </c:pt>
                <c:pt idx="34">
                  <c:v>3.4008299999999998E-2</c:v>
                </c:pt>
                <c:pt idx="35">
                  <c:v>3.50081E-2</c:v>
                </c:pt>
                <c:pt idx="36">
                  <c:v>3.6009899999999997E-2</c:v>
                </c:pt>
                <c:pt idx="37">
                  <c:v>3.7010899999999999E-2</c:v>
                </c:pt>
                <c:pt idx="38">
                  <c:v>3.8008800000000002E-2</c:v>
                </c:pt>
                <c:pt idx="39">
                  <c:v>3.9008399999999999E-2</c:v>
                </c:pt>
                <c:pt idx="40">
                  <c:v>4.0008599999999998E-2</c:v>
                </c:pt>
                <c:pt idx="41">
                  <c:v>4.1006500000000001E-2</c:v>
                </c:pt>
                <c:pt idx="42">
                  <c:v>4.2007299999999997E-2</c:v>
                </c:pt>
                <c:pt idx="43">
                  <c:v>4.3005799999999997E-2</c:v>
                </c:pt>
                <c:pt idx="44">
                  <c:v>4.4006799999999999E-2</c:v>
                </c:pt>
                <c:pt idx="45">
                  <c:v>4.5006400000000002E-2</c:v>
                </c:pt>
                <c:pt idx="46">
                  <c:v>4.6006499999999999E-2</c:v>
                </c:pt>
                <c:pt idx="47">
                  <c:v>4.7007300000000002E-2</c:v>
                </c:pt>
                <c:pt idx="48">
                  <c:v>4.8008099999999998E-2</c:v>
                </c:pt>
                <c:pt idx="49">
                  <c:v>4.90074E-2</c:v>
                </c:pt>
                <c:pt idx="50">
                  <c:v>5.0007700000000002E-2</c:v>
                </c:pt>
                <c:pt idx="51">
                  <c:v>5.1006999999999997E-2</c:v>
                </c:pt>
                <c:pt idx="52">
                  <c:v>5.2007699999999997E-2</c:v>
                </c:pt>
                <c:pt idx="53">
                  <c:v>5.3006499999999998E-2</c:v>
                </c:pt>
                <c:pt idx="54">
                  <c:v>5.4007600000000003E-2</c:v>
                </c:pt>
                <c:pt idx="55">
                  <c:v>5.5006899999999997E-2</c:v>
                </c:pt>
                <c:pt idx="56">
                  <c:v>5.6006899999999998E-2</c:v>
                </c:pt>
                <c:pt idx="57">
                  <c:v>5.7008700000000002E-2</c:v>
                </c:pt>
                <c:pt idx="58">
                  <c:v>5.8007299999999998E-2</c:v>
                </c:pt>
                <c:pt idx="59">
                  <c:v>5.9006999999999997E-2</c:v>
                </c:pt>
                <c:pt idx="60">
                  <c:v>6.0008300000000001E-2</c:v>
                </c:pt>
                <c:pt idx="61">
                  <c:v>6.1006499999999998E-2</c:v>
                </c:pt>
                <c:pt idx="62">
                  <c:v>6.2007800000000002E-2</c:v>
                </c:pt>
                <c:pt idx="63">
                  <c:v>6.3006300000000001E-2</c:v>
                </c:pt>
                <c:pt idx="64">
                  <c:v>6.40072E-2</c:v>
                </c:pt>
                <c:pt idx="65">
                  <c:v>6.5005199999999999E-2</c:v>
                </c:pt>
                <c:pt idx="66">
                  <c:v>6.60081E-2</c:v>
                </c:pt>
                <c:pt idx="67">
                  <c:v>6.7004900000000006E-2</c:v>
                </c:pt>
                <c:pt idx="68">
                  <c:v>6.8005499999999997E-2</c:v>
                </c:pt>
                <c:pt idx="69">
                  <c:v>6.9007100000000002E-2</c:v>
                </c:pt>
                <c:pt idx="70">
                  <c:v>7.0005600000000001E-2</c:v>
                </c:pt>
                <c:pt idx="71">
                  <c:v>7.1006600000000003E-2</c:v>
                </c:pt>
                <c:pt idx="72">
                  <c:v>7.2006299999999995E-2</c:v>
                </c:pt>
                <c:pt idx="73">
                  <c:v>7.3006699999999994E-2</c:v>
                </c:pt>
                <c:pt idx="74">
                  <c:v>7.4005000000000001E-2</c:v>
                </c:pt>
                <c:pt idx="75">
                  <c:v>7.5006100000000006E-2</c:v>
                </c:pt>
                <c:pt idx="76">
                  <c:v>7.6005799999999998E-2</c:v>
                </c:pt>
                <c:pt idx="77">
                  <c:v>7.7005699999999996E-2</c:v>
                </c:pt>
                <c:pt idx="78">
                  <c:v>7.8006400000000004E-2</c:v>
                </c:pt>
                <c:pt idx="79">
                  <c:v>7.9005500000000006E-2</c:v>
                </c:pt>
                <c:pt idx="80">
                  <c:v>8.0005499999999993E-2</c:v>
                </c:pt>
                <c:pt idx="81">
                  <c:v>8.1006599999999998E-2</c:v>
                </c:pt>
                <c:pt idx="82">
                  <c:v>8.2005800000000004E-2</c:v>
                </c:pt>
                <c:pt idx="83">
                  <c:v>8.3004099999999997E-2</c:v>
                </c:pt>
                <c:pt idx="84">
                  <c:v>8.4004899999999993E-2</c:v>
                </c:pt>
                <c:pt idx="85">
                  <c:v>8.5006200000000004E-2</c:v>
                </c:pt>
                <c:pt idx="86">
                  <c:v>8.6004700000000003E-2</c:v>
                </c:pt>
                <c:pt idx="87">
                  <c:v>8.7005100000000002E-2</c:v>
                </c:pt>
                <c:pt idx="88">
                  <c:v>8.8006000000000001E-2</c:v>
                </c:pt>
                <c:pt idx="89">
                  <c:v>8.9005399999999998E-2</c:v>
                </c:pt>
                <c:pt idx="90">
                  <c:v>9.0006100000000006E-2</c:v>
                </c:pt>
                <c:pt idx="91">
                  <c:v>9.10049E-2</c:v>
                </c:pt>
                <c:pt idx="92">
                  <c:v>9.2004100000000005E-2</c:v>
                </c:pt>
                <c:pt idx="93">
                  <c:v>9.3004699999999996E-2</c:v>
                </c:pt>
                <c:pt idx="94">
                  <c:v>9.4004199999999996E-2</c:v>
                </c:pt>
                <c:pt idx="95">
                  <c:v>9.5003900000000002E-2</c:v>
                </c:pt>
                <c:pt idx="96">
                  <c:v>9.6002400000000002E-2</c:v>
                </c:pt>
                <c:pt idx="97">
                  <c:v>9.7002199999999997E-2</c:v>
                </c:pt>
                <c:pt idx="98">
                  <c:v>9.80042E-2</c:v>
                </c:pt>
                <c:pt idx="99">
                  <c:v>9.9002300000000001E-2</c:v>
                </c:pt>
                <c:pt idx="100">
                  <c:v>0.10000299999999999</c:v>
                </c:pt>
                <c:pt idx="101">
                  <c:v>0.101006</c:v>
                </c:pt>
                <c:pt idx="102">
                  <c:v>0.102003</c:v>
                </c:pt>
                <c:pt idx="103">
                  <c:v>0.10299999999999999</c:v>
                </c:pt>
                <c:pt idx="104">
                  <c:v>0.104005</c:v>
                </c:pt>
                <c:pt idx="105">
                  <c:v>0.105003</c:v>
                </c:pt>
                <c:pt idx="106">
                  <c:v>0.106001</c:v>
                </c:pt>
                <c:pt idx="107">
                  <c:v>0.107002</c:v>
                </c:pt>
                <c:pt idx="108">
                  <c:v>0.108001</c:v>
                </c:pt>
                <c:pt idx="109">
                  <c:v>0.109</c:v>
                </c:pt>
                <c:pt idx="110">
                  <c:v>0.110002</c:v>
                </c:pt>
                <c:pt idx="111">
                  <c:v>0.111002</c:v>
                </c:pt>
                <c:pt idx="112">
                  <c:v>0.11200400000000001</c:v>
                </c:pt>
                <c:pt idx="113">
                  <c:v>0.11300200000000001</c:v>
                </c:pt>
                <c:pt idx="114">
                  <c:v>0.11400100000000001</c:v>
                </c:pt>
                <c:pt idx="115">
                  <c:v>0.11500199999999999</c:v>
                </c:pt>
                <c:pt idx="116">
                  <c:v>0.116003</c:v>
                </c:pt>
                <c:pt idx="117">
                  <c:v>0.11700099999999999</c:v>
                </c:pt>
                <c:pt idx="118">
                  <c:v>0.11800099999999999</c:v>
                </c:pt>
                <c:pt idx="119">
                  <c:v>0.119002</c:v>
                </c:pt>
                <c:pt idx="120">
                  <c:v>0.120004</c:v>
                </c:pt>
                <c:pt idx="121">
                  <c:v>0.121001</c:v>
                </c:pt>
                <c:pt idx="122">
                  <c:v>0.122004</c:v>
                </c:pt>
                <c:pt idx="123">
                  <c:v>0.123002</c:v>
                </c:pt>
                <c:pt idx="124">
                  <c:v>0.124002</c:v>
                </c:pt>
                <c:pt idx="125">
                  <c:v>0.125</c:v>
                </c:pt>
                <c:pt idx="126">
                  <c:v>0.126004</c:v>
                </c:pt>
                <c:pt idx="127">
                  <c:v>0.127003</c:v>
                </c:pt>
                <c:pt idx="128">
                  <c:v>0.128002</c:v>
                </c:pt>
                <c:pt idx="129">
                  <c:v>0.12900200000000001</c:v>
                </c:pt>
                <c:pt idx="130">
                  <c:v>0.13000200000000001</c:v>
                </c:pt>
                <c:pt idx="131">
                  <c:v>0.13100100000000001</c:v>
                </c:pt>
                <c:pt idx="132">
                  <c:v>0.13200300000000001</c:v>
                </c:pt>
                <c:pt idx="133">
                  <c:v>0.13300100000000001</c:v>
                </c:pt>
                <c:pt idx="134">
                  <c:v>0.13400100000000001</c:v>
                </c:pt>
                <c:pt idx="135">
                  <c:v>0.13500100000000001</c:v>
                </c:pt>
                <c:pt idx="136">
                  <c:v>0.13600100000000001</c:v>
                </c:pt>
                <c:pt idx="137">
                  <c:v>0.13699900000000001</c:v>
                </c:pt>
                <c:pt idx="138">
                  <c:v>0.13800100000000001</c:v>
                </c:pt>
                <c:pt idx="139">
                  <c:v>0.13900399999999999</c:v>
                </c:pt>
                <c:pt idx="140">
                  <c:v>0.14000000000000001</c:v>
                </c:pt>
                <c:pt idx="141">
                  <c:v>0.14100299999999999</c:v>
                </c:pt>
                <c:pt idx="142">
                  <c:v>0.14200199999999999</c:v>
                </c:pt>
                <c:pt idx="143">
                  <c:v>0.14300199999999999</c:v>
                </c:pt>
                <c:pt idx="144">
                  <c:v>0.14400299999999999</c:v>
                </c:pt>
                <c:pt idx="145">
                  <c:v>0.14500099999999999</c:v>
                </c:pt>
                <c:pt idx="146">
                  <c:v>0.14600199999999999</c:v>
                </c:pt>
                <c:pt idx="147">
                  <c:v>0.14700099999999999</c:v>
                </c:pt>
                <c:pt idx="148">
                  <c:v>0.14800099999999999</c:v>
                </c:pt>
                <c:pt idx="149">
                  <c:v>0.149002</c:v>
                </c:pt>
                <c:pt idx="150">
                  <c:v>0.150002</c:v>
                </c:pt>
                <c:pt idx="151">
                  <c:v>0.151003</c:v>
                </c:pt>
                <c:pt idx="152">
                  <c:v>0.152004</c:v>
                </c:pt>
                <c:pt idx="153">
                  <c:v>0.153002</c:v>
                </c:pt>
                <c:pt idx="154">
                  <c:v>0.154</c:v>
                </c:pt>
                <c:pt idx="155">
                  <c:v>0.155</c:v>
                </c:pt>
                <c:pt idx="156">
                  <c:v>0.156002</c:v>
                </c:pt>
                <c:pt idx="157">
                  <c:v>0.157002</c:v>
                </c:pt>
                <c:pt idx="158">
                  <c:v>0.158002</c:v>
                </c:pt>
                <c:pt idx="159">
                  <c:v>0.159002</c:v>
                </c:pt>
                <c:pt idx="160">
                  <c:v>0.16000300000000001</c:v>
                </c:pt>
                <c:pt idx="161">
                  <c:v>0.16100100000000001</c:v>
                </c:pt>
                <c:pt idx="162">
                  <c:v>0.16200100000000001</c:v>
                </c:pt>
                <c:pt idx="163">
                  <c:v>0.16300300000000001</c:v>
                </c:pt>
                <c:pt idx="164">
                  <c:v>0.16400200000000001</c:v>
                </c:pt>
                <c:pt idx="165">
                  <c:v>0.16500200000000001</c:v>
                </c:pt>
                <c:pt idx="166">
                  <c:v>0.16599900000000001</c:v>
                </c:pt>
                <c:pt idx="167">
                  <c:v>0.16699900000000001</c:v>
                </c:pt>
                <c:pt idx="168">
                  <c:v>0.16800399999999999</c:v>
                </c:pt>
                <c:pt idx="169">
                  <c:v>0.16900399999999999</c:v>
                </c:pt>
                <c:pt idx="170">
                  <c:v>0.17000399999999999</c:v>
                </c:pt>
                <c:pt idx="171">
                  <c:v>0.17100299999999999</c:v>
                </c:pt>
                <c:pt idx="172">
                  <c:v>0.17200299999999999</c:v>
                </c:pt>
                <c:pt idx="173">
                  <c:v>0.17300299999999999</c:v>
                </c:pt>
                <c:pt idx="174">
                  <c:v>0.17400399999999999</c:v>
                </c:pt>
                <c:pt idx="175">
                  <c:v>0.17500499999999999</c:v>
                </c:pt>
                <c:pt idx="176">
                  <c:v>0.17600399999999999</c:v>
                </c:pt>
                <c:pt idx="177">
                  <c:v>0.17700299999999999</c:v>
                </c:pt>
                <c:pt idx="178">
                  <c:v>0.17800199999999999</c:v>
                </c:pt>
                <c:pt idx="179">
                  <c:v>0.179003</c:v>
                </c:pt>
                <c:pt idx="180">
                  <c:v>0.180006</c:v>
                </c:pt>
                <c:pt idx="181">
                  <c:v>0.181005</c:v>
                </c:pt>
                <c:pt idx="182">
                  <c:v>0.182004</c:v>
                </c:pt>
                <c:pt idx="183">
                  <c:v>0.183004</c:v>
                </c:pt>
                <c:pt idx="184">
                  <c:v>0.184005</c:v>
                </c:pt>
                <c:pt idx="185">
                  <c:v>0.185005</c:v>
                </c:pt>
                <c:pt idx="186">
                  <c:v>0.186006</c:v>
                </c:pt>
                <c:pt idx="187">
                  <c:v>0.18700600000000001</c:v>
                </c:pt>
                <c:pt idx="188">
                  <c:v>0.18800700000000001</c:v>
                </c:pt>
                <c:pt idx="189">
                  <c:v>0.18900500000000001</c:v>
                </c:pt>
                <c:pt idx="190">
                  <c:v>0.19000600000000001</c:v>
                </c:pt>
                <c:pt idx="191">
                  <c:v>0.19100400000000001</c:v>
                </c:pt>
                <c:pt idx="192">
                  <c:v>0.19200600000000001</c:v>
                </c:pt>
                <c:pt idx="193">
                  <c:v>0.19300700000000001</c:v>
                </c:pt>
                <c:pt idx="194">
                  <c:v>0.19400700000000001</c:v>
                </c:pt>
                <c:pt idx="195">
                  <c:v>0.19500700000000001</c:v>
                </c:pt>
                <c:pt idx="196">
                  <c:v>0.19600600000000001</c:v>
                </c:pt>
                <c:pt idx="197">
                  <c:v>0.19700699999999999</c:v>
                </c:pt>
                <c:pt idx="198">
                  <c:v>0.19800400000000001</c:v>
                </c:pt>
                <c:pt idx="199">
                  <c:v>0.19900499999999999</c:v>
                </c:pt>
                <c:pt idx="200">
                  <c:v>0.20000799999999999</c:v>
                </c:pt>
                <c:pt idx="201">
                  <c:v>0.20100499999999999</c:v>
                </c:pt>
                <c:pt idx="202">
                  <c:v>0.20200699999999999</c:v>
                </c:pt>
                <c:pt idx="203">
                  <c:v>0.20300699999999999</c:v>
                </c:pt>
                <c:pt idx="204">
                  <c:v>0.20400799999999999</c:v>
                </c:pt>
                <c:pt idx="205">
                  <c:v>0.205009</c:v>
                </c:pt>
                <c:pt idx="206">
                  <c:v>0.206009</c:v>
                </c:pt>
                <c:pt idx="207">
                  <c:v>0.207007</c:v>
                </c:pt>
                <c:pt idx="208">
                  <c:v>0.208009</c:v>
                </c:pt>
                <c:pt idx="209">
                  <c:v>0.20901</c:v>
                </c:pt>
                <c:pt idx="210">
                  <c:v>0.210009</c:v>
                </c:pt>
                <c:pt idx="211">
                  <c:v>0.21102699999999999</c:v>
                </c:pt>
                <c:pt idx="212">
                  <c:v>0.21202799999999999</c:v>
                </c:pt>
                <c:pt idx="213">
                  <c:v>0.21303</c:v>
                </c:pt>
                <c:pt idx="214">
                  <c:v>0.21403</c:v>
                </c:pt>
                <c:pt idx="215">
                  <c:v>0.215032</c:v>
                </c:pt>
                <c:pt idx="216">
                  <c:v>0.216033</c:v>
                </c:pt>
                <c:pt idx="217">
                  <c:v>0.217027</c:v>
                </c:pt>
                <c:pt idx="218">
                  <c:v>0.218028</c:v>
                </c:pt>
                <c:pt idx="219">
                  <c:v>0.218996</c:v>
                </c:pt>
                <c:pt idx="220">
                  <c:v>0.219997</c:v>
                </c:pt>
                <c:pt idx="221">
                  <c:v>0.221002</c:v>
                </c:pt>
                <c:pt idx="222">
                  <c:v>0.22200300000000001</c:v>
                </c:pt>
                <c:pt idx="223">
                  <c:v>0.22300600000000001</c:v>
                </c:pt>
                <c:pt idx="224">
                  <c:v>0.22400400000000001</c:v>
                </c:pt>
                <c:pt idx="225">
                  <c:v>0.22500100000000001</c:v>
                </c:pt>
                <c:pt idx="226">
                  <c:v>0.22600400000000001</c:v>
                </c:pt>
                <c:pt idx="227">
                  <c:v>0.22700600000000001</c:v>
                </c:pt>
                <c:pt idx="228">
                  <c:v>0.22800799999999999</c:v>
                </c:pt>
                <c:pt idx="229">
                  <c:v>0.22900799999999999</c:v>
                </c:pt>
                <c:pt idx="230">
                  <c:v>0.23000899999999999</c:v>
                </c:pt>
                <c:pt idx="231">
                  <c:v>0.23100999999999999</c:v>
                </c:pt>
                <c:pt idx="232">
                  <c:v>0.23200999999999999</c:v>
                </c:pt>
                <c:pt idx="233">
                  <c:v>0.233012</c:v>
                </c:pt>
                <c:pt idx="234">
                  <c:v>0.23400799999999999</c:v>
                </c:pt>
                <c:pt idx="235">
                  <c:v>0.23500799999999999</c:v>
                </c:pt>
                <c:pt idx="236">
                  <c:v>0.23601</c:v>
                </c:pt>
                <c:pt idx="237">
                  <c:v>0.237012</c:v>
                </c:pt>
                <c:pt idx="238">
                  <c:v>0.238015</c:v>
                </c:pt>
                <c:pt idx="239">
                  <c:v>0.239014</c:v>
                </c:pt>
                <c:pt idx="240">
                  <c:v>0.24001500000000001</c:v>
                </c:pt>
                <c:pt idx="241">
                  <c:v>0.24101500000000001</c:v>
                </c:pt>
                <c:pt idx="242">
                  <c:v>0.24201400000000001</c:v>
                </c:pt>
                <c:pt idx="243">
                  <c:v>0.24301600000000001</c:v>
                </c:pt>
                <c:pt idx="244">
                  <c:v>0.24401500000000001</c:v>
                </c:pt>
                <c:pt idx="245">
                  <c:v>0.24501700000000001</c:v>
                </c:pt>
                <c:pt idx="246">
                  <c:v>0.24601899999999999</c:v>
                </c:pt>
                <c:pt idx="247">
                  <c:v>0.24701999999999999</c:v>
                </c:pt>
                <c:pt idx="248">
                  <c:v>0.24802099999999999</c:v>
                </c:pt>
                <c:pt idx="249">
                  <c:v>0.249024</c:v>
                </c:pt>
                <c:pt idx="250">
                  <c:v>0.250023</c:v>
                </c:pt>
                <c:pt idx="251">
                  <c:v>0.25101699999999999</c:v>
                </c:pt>
                <c:pt idx="252">
                  <c:v>0.25201800000000002</c:v>
                </c:pt>
                <c:pt idx="253">
                  <c:v>0.25302000000000002</c:v>
                </c:pt>
                <c:pt idx="254">
                  <c:v>0.254023</c:v>
                </c:pt>
                <c:pt idx="255">
                  <c:v>0.25502000000000002</c:v>
                </c:pt>
                <c:pt idx="256">
                  <c:v>0.256019</c:v>
                </c:pt>
                <c:pt idx="257">
                  <c:v>0.25702199999999997</c:v>
                </c:pt>
                <c:pt idx="258">
                  <c:v>0.258025</c:v>
                </c:pt>
                <c:pt idx="259">
                  <c:v>0.25902500000000001</c:v>
                </c:pt>
                <c:pt idx="260">
                  <c:v>0.260021</c:v>
                </c:pt>
                <c:pt idx="261">
                  <c:v>0.260986</c:v>
                </c:pt>
                <c:pt idx="262">
                  <c:v>0.26198900000000003</c:v>
                </c:pt>
                <c:pt idx="263">
                  <c:v>0.26299</c:v>
                </c:pt>
                <c:pt idx="264">
                  <c:v>0.26399299999999998</c:v>
                </c:pt>
                <c:pt idx="265">
                  <c:v>0.26499200000000001</c:v>
                </c:pt>
                <c:pt idx="266">
                  <c:v>0.26599699999999998</c:v>
                </c:pt>
                <c:pt idx="267">
                  <c:v>0.26699499999999998</c:v>
                </c:pt>
                <c:pt idx="268">
                  <c:v>0.26799000000000001</c:v>
                </c:pt>
                <c:pt idx="269">
                  <c:v>0.26899099999999998</c:v>
                </c:pt>
                <c:pt idx="270">
                  <c:v>0.26999299999999998</c:v>
                </c:pt>
                <c:pt idx="271">
                  <c:v>0.27099400000000001</c:v>
                </c:pt>
                <c:pt idx="272">
                  <c:v>0.27199899999999999</c:v>
                </c:pt>
                <c:pt idx="273">
                  <c:v>0.27299899999999999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0.27600400000000003</c:v>
                </c:pt>
                <c:pt idx="277">
                  <c:v>0.27699699999999999</c:v>
                </c:pt>
                <c:pt idx="278">
                  <c:v>0.277999</c:v>
                </c:pt>
                <c:pt idx="279">
                  <c:v>0.27899800000000002</c:v>
                </c:pt>
                <c:pt idx="280">
                  <c:v>0.280003</c:v>
                </c:pt>
                <c:pt idx="281">
                  <c:v>0.281005</c:v>
                </c:pt>
                <c:pt idx="282">
                  <c:v>0.28200599999999998</c:v>
                </c:pt>
                <c:pt idx="283">
                  <c:v>0.28300700000000001</c:v>
                </c:pt>
                <c:pt idx="284">
                  <c:v>0.28400700000000001</c:v>
                </c:pt>
                <c:pt idx="285">
                  <c:v>0.28500399999999998</c:v>
                </c:pt>
                <c:pt idx="286">
                  <c:v>0.28600399999999998</c:v>
                </c:pt>
                <c:pt idx="287">
                  <c:v>0.28700599999999998</c:v>
                </c:pt>
                <c:pt idx="288">
                  <c:v>0.28800999999999999</c:v>
                </c:pt>
                <c:pt idx="289">
                  <c:v>0.28901500000000002</c:v>
                </c:pt>
                <c:pt idx="290">
                  <c:v>0.29001100000000002</c:v>
                </c:pt>
                <c:pt idx="291">
                  <c:v>0.29101399999999999</c:v>
                </c:pt>
                <c:pt idx="292">
                  <c:v>0.29201700000000003</c:v>
                </c:pt>
                <c:pt idx="293">
                  <c:v>0.293018</c:v>
                </c:pt>
                <c:pt idx="294">
                  <c:v>0.29401300000000002</c:v>
                </c:pt>
                <c:pt idx="295">
                  <c:v>0.29501300000000003</c:v>
                </c:pt>
                <c:pt idx="296">
                  <c:v>0.296016</c:v>
                </c:pt>
                <c:pt idx="297">
                  <c:v>0.297018</c:v>
                </c:pt>
                <c:pt idx="298">
                  <c:v>0.29802299999999998</c:v>
                </c:pt>
                <c:pt idx="299">
                  <c:v>0.29902299999999998</c:v>
                </c:pt>
                <c:pt idx="300">
                  <c:v>0.30002400000000001</c:v>
                </c:pt>
                <c:pt idx="301">
                  <c:v>0.30102499999999999</c:v>
                </c:pt>
                <c:pt idx="302">
                  <c:v>0.30202099999999998</c:v>
                </c:pt>
                <c:pt idx="303">
                  <c:v>0.30302200000000001</c:v>
                </c:pt>
                <c:pt idx="304">
                  <c:v>0.30398799999999998</c:v>
                </c:pt>
                <c:pt idx="305">
                  <c:v>0.30498999999999998</c:v>
                </c:pt>
                <c:pt idx="306">
                  <c:v>0.30599599999999999</c:v>
                </c:pt>
                <c:pt idx="307">
                  <c:v>0.30699500000000002</c:v>
                </c:pt>
                <c:pt idx="308">
                  <c:v>0.30799399999999999</c:v>
                </c:pt>
                <c:pt idx="309">
                  <c:v>0.30899799999999999</c:v>
                </c:pt>
                <c:pt idx="310">
                  <c:v>0.30999900000000002</c:v>
                </c:pt>
                <c:pt idx="311">
                  <c:v>0.31099300000000002</c:v>
                </c:pt>
                <c:pt idx="312">
                  <c:v>0.31199500000000002</c:v>
                </c:pt>
                <c:pt idx="313">
                  <c:v>0.31299399999999999</c:v>
                </c:pt>
                <c:pt idx="314">
                  <c:v>0.31399700000000003</c:v>
                </c:pt>
                <c:pt idx="315">
                  <c:v>0.315</c:v>
                </c:pt>
                <c:pt idx="316">
                  <c:v>0.315998</c:v>
                </c:pt>
                <c:pt idx="317">
                  <c:v>0.317</c:v>
                </c:pt>
                <c:pt idx="318">
                  <c:v>0.31800299999999998</c:v>
                </c:pt>
                <c:pt idx="319">
                  <c:v>0.31899899999999998</c:v>
                </c:pt>
                <c:pt idx="320">
                  <c:v>0.31999899999999998</c:v>
                </c:pt>
                <c:pt idx="321">
                  <c:v>0.32100299999999998</c:v>
                </c:pt>
                <c:pt idx="322">
                  <c:v>0.32200699999999999</c:v>
                </c:pt>
                <c:pt idx="323">
                  <c:v>0.32300699999999999</c:v>
                </c:pt>
                <c:pt idx="324">
                  <c:v>0.324017</c:v>
                </c:pt>
                <c:pt idx="325">
                  <c:v>0.32501600000000003</c:v>
                </c:pt>
                <c:pt idx="326">
                  <c:v>0.32601799999999997</c:v>
                </c:pt>
                <c:pt idx="327">
                  <c:v>0.327017</c:v>
                </c:pt>
                <c:pt idx="328">
                  <c:v>0.328013</c:v>
                </c:pt>
                <c:pt idx="329">
                  <c:v>0.329013</c:v>
                </c:pt>
                <c:pt idx="330">
                  <c:v>0.330013</c:v>
                </c:pt>
                <c:pt idx="331">
                  <c:v>0.33101599999999998</c:v>
                </c:pt>
                <c:pt idx="332">
                  <c:v>0.33201799999999998</c:v>
                </c:pt>
                <c:pt idx="333">
                  <c:v>0.33301799999999998</c:v>
                </c:pt>
                <c:pt idx="334">
                  <c:v>0.33402100000000001</c:v>
                </c:pt>
                <c:pt idx="335">
                  <c:v>0.33502199999999999</c:v>
                </c:pt>
                <c:pt idx="336">
                  <c:v>0.33601700000000001</c:v>
                </c:pt>
                <c:pt idx="337">
                  <c:v>0.33701900000000001</c:v>
                </c:pt>
                <c:pt idx="338">
                  <c:v>0.33801999999999999</c:v>
                </c:pt>
                <c:pt idx="339">
                  <c:v>0.33902199999999999</c:v>
                </c:pt>
                <c:pt idx="340">
                  <c:v>0.34002500000000002</c:v>
                </c:pt>
                <c:pt idx="341">
                  <c:v>0.34102700000000002</c:v>
                </c:pt>
                <c:pt idx="342">
                  <c:v>0.342026</c:v>
                </c:pt>
                <c:pt idx="343">
                  <c:v>0.343028</c:v>
                </c:pt>
                <c:pt idx="344">
                  <c:v>0.34402899999999997</c:v>
                </c:pt>
                <c:pt idx="345">
                  <c:v>0.34502500000000003</c:v>
                </c:pt>
                <c:pt idx="346">
                  <c:v>0.34599299999999999</c:v>
                </c:pt>
                <c:pt idx="347">
                  <c:v>0.346995</c:v>
                </c:pt>
                <c:pt idx="348">
                  <c:v>0.34799400000000003</c:v>
                </c:pt>
                <c:pt idx="349">
                  <c:v>0.34899799999999997</c:v>
                </c:pt>
                <c:pt idx="350">
                  <c:v>0.349999</c:v>
                </c:pt>
                <c:pt idx="351">
                  <c:v>0.35099999999999998</c:v>
                </c:pt>
                <c:pt idx="352">
                  <c:v>0.35199900000000001</c:v>
                </c:pt>
                <c:pt idx="353">
                  <c:v>0.35299900000000001</c:v>
                </c:pt>
                <c:pt idx="354">
                  <c:v>0.35399799999999998</c:v>
                </c:pt>
                <c:pt idx="355">
                  <c:v>0.35499799999999998</c:v>
                </c:pt>
                <c:pt idx="356">
                  <c:v>0.35599999999999998</c:v>
                </c:pt>
                <c:pt idx="357">
                  <c:v>0.35700399999999999</c:v>
                </c:pt>
                <c:pt idx="358">
                  <c:v>0.35800700000000002</c:v>
                </c:pt>
                <c:pt idx="359">
                  <c:v>0.35900599999999999</c:v>
                </c:pt>
                <c:pt idx="360">
                  <c:v>0.36001</c:v>
                </c:pt>
                <c:pt idx="361">
                  <c:v>0.361012</c:v>
                </c:pt>
                <c:pt idx="362">
                  <c:v>0.36200700000000002</c:v>
                </c:pt>
                <c:pt idx="363">
                  <c:v>0.363006</c:v>
                </c:pt>
                <c:pt idx="364">
                  <c:v>0.36400900000000003</c:v>
                </c:pt>
                <c:pt idx="365">
                  <c:v>0.36501099999999997</c:v>
                </c:pt>
                <c:pt idx="366">
                  <c:v>0.366012</c:v>
                </c:pt>
                <c:pt idx="367">
                  <c:v>0.36701400000000001</c:v>
                </c:pt>
                <c:pt idx="368">
                  <c:v>0.36801499999999998</c:v>
                </c:pt>
                <c:pt idx="369">
                  <c:v>0.36901800000000001</c:v>
                </c:pt>
                <c:pt idx="370">
                  <c:v>0.37001800000000001</c:v>
                </c:pt>
                <c:pt idx="371">
                  <c:v>0.37101400000000001</c:v>
                </c:pt>
                <c:pt idx="372">
                  <c:v>0.37201400000000001</c:v>
                </c:pt>
                <c:pt idx="373">
                  <c:v>0.37301699999999999</c:v>
                </c:pt>
                <c:pt idx="374">
                  <c:v>0.37401699999999999</c:v>
                </c:pt>
                <c:pt idx="375">
                  <c:v>0.37502000000000002</c:v>
                </c:pt>
                <c:pt idx="376">
                  <c:v>0.37601800000000002</c:v>
                </c:pt>
                <c:pt idx="377">
                  <c:v>0.37702200000000002</c:v>
                </c:pt>
                <c:pt idx="378">
                  <c:v>0.37802200000000002</c:v>
                </c:pt>
                <c:pt idx="379">
                  <c:v>0.37901899999999999</c:v>
                </c:pt>
                <c:pt idx="380">
                  <c:v>0.380019</c:v>
                </c:pt>
                <c:pt idx="381">
                  <c:v>0.38102200000000003</c:v>
                </c:pt>
                <c:pt idx="382">
                  <c:v>0.382021</c:v>
                </c:pt>
                <c:pt idx="383">
                  <c:v>0.383025</c:v>
                </c:pt>
                <c:pt idx="384">
                  <c:v>0.384023</c:v>
                </c:pt>
                <c:pt idx="385">
                  <c:v>0.38502799999999998</c:v>
                </c:pt>
                <c:pt idx="386">
                  <c:v>0.38602799999999998</c:v>
                </c:pt>
                <c:pt idx="387">
                  <c:v>0.38703199999999999</c:v>
                </c:pt>
                <c:pt idx="388">
                  <c:v>0.38802500000000001</c:v>
                </c:pt>
                <c:pt idx="389">
                  <c:v>0.38899299999999998</c:v>
                </c:pt>
                <c:pt idx="390">
                  <c:v>0.38999400000000001</c:v>
                </c:pt>
                <c:pt idx="391">
                  <c:v>0.39099400000000001</c:v>
                </c:pt>
                <c:pt idx="392">
                  <c:v>0.39199800000000001</c:v>
                </c:pt>
                <c:pt idx="393">
                  <c:v>0.39300000000000002</c:v>
                </c:pt>
                <c:pt idx="394">
                  <c:v>0.39400099999999999</c:v>
                </c:pt>
                <c:pt idx="395">
                  <c:v>0.39500299999999999</c:v>
                </c:pt>
                <c:pt idx="396">
                  <c:v>0.39599800000000002</c:v>
                </c:pt>
                <c:pt idx="397">
                  <c:v>0.39699699999999999</c:v>
                </c:pt>
                <c:pt idx="398">
                  <c:v>0.39799899999999999</c:v>
                </c:pt>
                <c:pt idx="399">
                  <c:v>0.39900200000000002</c:v>
                </c:pt>
                <c:pt idx="400">
                  <c:v>0.400007</c:v>
                </c:pt>
                <c:pt idx="401">
                  <c:v>0.401007</c:v>
                </c:pt>
                <c:pt idx="402">
                  <c:v>0.402007</c:v>
                </c:pt>
                <c:pt idx="403">
                  <c:v>0.40301100000000001</c:v>
                </c:pt>
                <c:pt idx="404">
                  <c:v>0.40401100000000001</c:v>
                </c:pt>
                <c:pt idx="405">
                  <c:v>0.405005</c:v>
                </c:pt>
                <c:pt idx="406">
                  <c:v>0.40600700000000001</c:v>
                </c:pt>
                <c:pt idx="407">
                  <c:v>0.40700900000000001</c:v>
                </c:pt>
                <c:pt idx="408">
                  <c:v>0.40800799999999998</c:v>
                </c:pt>
                <c:pt idx="409">
                  <c:v>0.40900999999999998</c:v>
                </c:pt>
                <c:pt idx="410">
                  <c:v>0.41001300000000002</c:v>
                </c:pt>
                <c:pt idx="411">
                  <c:v>0.41101399999999999</c:v>
                </c:pt>
                <c:pt idx="412">
                  <c:v>0.41201500000000002</c:v>
                </c:pt>
                <c:pt idx="413">
                  <c:v>0.41301100000000002</c:v>
                </c:pt>
                <c:pt idx="414">
                  <c:v>0.41400999999999999</c:v>
                </c:pt>
                <c:pt idx="415">
                  <c:v>0.41500999999999999</c:v>
                </c:pt>
                <c:pt idx="416">
                  <c:v>0.41601500000000002</c:v>
                </c:pt>
                <c:pt idx="417">
                  <c:v>0.41701899999999997</c:v>
                </c:pt>
                <c:pt idx="418">
                  <c:v>0.418018</c:v>
                </c:pt>
                <c:pt idx="419">
                  <c:v>0.41901699999999997</c:v>
                </c:pt>
                <c:pt idx="420">
                  <c:v>0.420018</c:v>
                </c:pt>
                <c:pt idx="421">
                  <c:v>0.42102099999999998</c:v>
                </c:pt>
                <c:pt idx="422">
                  <c:v>0.42201499999999997</c:v>
                </c:pt>
                <c:pt idx="423">
                  <c:v>0.42301499999999997</c:v>
                </c:pt>
                <c:pt idx="424">
                  <c:v>0.42402000000000001</c:v>
                </c:pt>
                <c:pt idx="425">
                  <c:v>0.42502099999999998</c:v>
                </c:pt>
                <c:pt idx="426">
                  <c:v>0.42602600000000002</c:v>
                </c:pt>
                <c:pt idx="427">
                  <c:v>0.42702400000000001</c:v>
                </c:pt>
                <c:pt idx="428">
                  <c:v>0.42802800000000002</c:v>
                </c:pt>
                <c:pt idx="429">
                  <c:v>0.42902800000000002</c:v>
                </c:pt>
                <c:pt idx="430">
                  <c:v>0.43002400000000002</c:v>
                </c:pt>
                <c:pt idx="431">
                  <c:v>0.43099100000000001</c:v>
                </c:pt>
                <c:pt idx="432">
                  <c:v>0.43199599999999999</c:v>
                </c:pt>
                <c:pt idx="433">
                  <c:v>0.43299599999999999</c:v>
                </c:pt>
                <c:pt idx="434">
                  <c:v>0.43400100000000003</c:v>
                </c:pt>
                <c:pt idx="435">
                  <c:v>0.43499900000000002</c:v>
                </c:pt>
                <c:pt idx="436">
                  <c:v>0.436</c:v>
                </c:pt>
                <c:pt idx="437">
                  <c:v>0.437</c:v>
                </c:pt>
                <c:pt idx="438">
                  <c:v>0.438002</c:v>
                </c:pt>
                <c:pt idx="439">
                  <c:v>0.43899700000000003</c:v>
                </c:pt>
                <c:pt idx="440">
                  <c:v>0.43999700000000003</c:v>
                </c:pt>
                <c:pt idx="441">
                  <c:v>0.44099899999999997</c:v>
                </c:pt>
                <c:pt idx="442">
                  <c:v>0.44200299999999998</c:v>
                </c:pt>
                <c:pt idx="443">
                  <c:v>0.44300600000000001</c:v>
                </c:pt>
                <c:pt idx="444">
                  <c:v>0.44400699999999999</c:v>
                </c:pt>
                <c:pt idx="445">
                  <c:v>0.44500800000000001</c:v>
                </c:pt>
                <c:pt idx="446">
                  <c:v>0.44600899999999999</c:v>
                </c:pt>
                <c:pt idx="447">
                  <c:v>0.44700299999999998</c:v>
                </c:pt>
                <c:pt idx="448">
                  <c:v>0.44800600000000002</c:v>
                </c:pt>
                <c:pt idx="449">
                  <c:v>0.44900499999999999</c:v>
                </c:pt>
                <c:pt idx="450">
                  <c:v>0.45000899999999999</c:v>
                </c:pt>
                <c:pt idx="451">
                  <c:v>0.45100800000000002</c:v>
                </c:pt>
                <c:pt idx="452">
                  <c:v>0.45201400000000003</c:v>
                </c:pt>
                <c:pt idx="453">
                  <c:v>0.453009</c:v>
                </c:pt>
                <c:pt idx="454">
                  <c:v>0.45401000000000002</c:v>
                </c:pt>
                <c:pt idx="455">
                  <c:v>0.45501200000000003</c:v>
                </c:pt>
                <c:pt idx="456">
                  <c:v>0.456011</c:v>
                </c:pt>
                <c:pt idx="457">
                  <c:v>0.457009</c:v>
                </c:pt>
                <c:pt idx="458">
                  <c:v>0.458013</c:v>
                </c:pt>
                <c:pt idx="459">
                  <c:v>0.459011</c:v>
                </c:pt>
                <c:pt idx="460">
                  <c:v>0.46002500000000002</c:v>
                </c:pt>
                <c:pt idx="461">
                  <c:v>0.46102100000000001</c:v>
                </c:pt>
                <c:pt idx="462">
                  <c:v>0.46202799999999999</c:v>
                </c:pt>
                <c:pt idx="463">
                  <c:v>0.46302599999999999</c:v>
                </c:pt>
                <c:pt idx="464">
                  <c:v>0.46402399999999999</c:v>
                </c:pt>
                <c:pt idx="465">
                  <c:v>0.46502199999999999</c:v>
                </c:pt>
                <c:pt idx="466">
                  <c:v>0.466026</c:v>
                </c:pt>
                <c:pt idx="467">
                  <c:v>0.46702500000000002</c:v>
                </c:pt>
                <c:pt idx="468">
                  <c:v>0.46803</c:v>
                </c:pt>
                <c:pt idx="469">
                  <c:v>0.46903</c:v>
                </c:pt>
                <c:pt idx="470">
                  <c:v>0.47003</c:v>
                </c:pt>
                <c:pt idx="471">
                  <c:v>0.47103099999999998</c:v>
                </c:pt>
                <c:pt idx="472">
                  <c:v>0.47203400000000001</c:v>
                </c:pt>
                <c:pt idx="473">
                  <c:v>0.473026</c:v>
                </c:pt>
                <c:pt idx="474">
                  <c:v>0.47399000000000002</c:v>
                </c:pt>
                <c:pt idx="475">
                  <c:v>0.474995</c:v>
                </c:pt>
                <c:pt idx="476">
                  <c:v>0.475993</c:v>
                </c:pt>
                <c:pt idx="477">
                  <c:v>0.47699900000000001</c:v>
                </c:pt>
                <c:pt idx="478">
                  <c:v>0.47800100000000001</c:v>
                </c:pt>
                <c:pt idx="479">
                  <c:v>0.47900300000000001</c:v>
                </c:pt>
                <c:pt idx="480">
                  <c:v>0.48000399999999999</c:v>
                </c:pt>
                <c:pt idx="481">
                  <c:v>0.48100700000000002</c:v>
                </c:pt>
                <c:pt idx="482">
                  <c:v>0.48200399999999999</c:v>
                </c:pt>
                <c:pt idx="483">
                  <c:v>0.48300700000000002</c:v>
                </c:pt>
                <c:pt idx="484">
                  <c:v>0.48400799999999999</c:v>
                </c:pt>
                <c:pt idx="485">
                  <c:v>0.48500700000000002</c:v>
                </c:pt>
                <c:pt idx="486">
                  <c:v>0.48601</c:v>
                </c:pt>
                <c:pt idx="487">
                  <c:v>0.487012</c:v>
                </c:pt>
                <c:pt idx="488">
                  <c:v>0.48801</c:v>
                </c:pt>
                <c:pt idx="489">
                  <c:v>0.48901</c:v>
                </c:pt>
                <c:pt idx="490">
                  <c:v>0.490004</c:v>
                </c:pt>
                <c:pt idx="491">
                  <c:v>0.49100700000000003</c:v>
                </c:pt>
                <c:pt idx="492">
                  <c:v>0.492008</c:v>
                </c:pt>
                <c:pt idx="493">
                  <c:v>0.49301099999999998</c:v>
                </c:pt>
                <c:pt idx="494">
                  <c:v>0.49401800000000001</c:v>
                </c:pt>
                <c:pt idx="495">
                  <c:v>0.49501800000000001</c:v>
                </c:pt>
                <c:pt idx="496">
                  <c:v>0.49602200000000002</c:v>
                </c:pt>
                <c:pt idx="497">
                  <c:v>0.49702099999999999</c:v>
                </c:pt>
                <c:pt idx="498">
                  <c:v>0.49802299999999999</c:v>
                </c:pt>
                <c:pt idx="499">
                  <c:v>0.49901800000000002</c:v>
                </c:pt>
                <c:pt idx="500">
                  <c:v>0.50001899999999999</c:v>
                </c:pt>
                <c:pt idx="501">
                  <c:v>0.50101899999999999</c:v>
                </c:pt>
                <c:pt idx="502">
                  <c:v>0.50202199999999997</c:v>
                </c:pt>
                <c:pt idx="503">
                  <c:v>0.50302400000000003</c:v>
                </c:pt>
                <c:pt idx="504">
                  <c:v>0.50402199999999997</c:v>
                </c:pt>
                <c:pt idx="505">
                  <c:v>0.50502100000000005</c:v>
                </c:pt>
                <c:pt idx="506">
                  <c:v>0.50602100000000005</c:v>
                </c:pt>
                <c:pt idx="507">
                  <c:v>0.50702000000000003</c:v>
                </c:pt>
                <c:pt idx="508">
                  <c:v>0.50801600000000002</c:v>
                </c:pt>
                <c:pt idx="509">
                  <c:v>0.50901799999999997</c:v>
                </c:pt>
                <c:pt idx="510">
                  <c:v>0.51002000000000003</c:v>
                </c:pt>
                <c:pt idx="511">
                  <c:v>0.51102400000000003</c:v>
                </c:pt>
                <c:pt idx="512">
                  <c:v>0.51202599999999998</c:v>
                </c:pt>
                <c:pt idx="513">
                  <c:v>0.51302999999999999</c:v>
                </c:pt>
                <c:pt idx="514">
                  <c:v>0.51402899999999996</c:v>
                </c:pt>
                <c:pt idx="515">
                  <c:v>0.51503100000000002</c:v>
                </c:pt>
                <c:pt idx="516">
                  <c:v>0.51599300000000003</c:v>
                </c:pt>
                <c:pt idx="517">
                  <c:v>0.51699600000000001</c:v>
                </c:pt>
                <c:pt idx="518">
                  <c:v>0.51799499999999998</c:v>
                </c:pt>
                <c:pt idx="519">
                  <c:v>0.51900000000000002</c:v>
                </c:pt>
                <c:pt idx="520">
                  <c:v>0.52000100000000005</c:v>
                </c:pt>
                <c:pt idx="521">
                  <c:v>0.52099899999999999</c:v>
                </c:pt>
                <c:pt idx="522">
                  <c:v>0.52199899999999999</c:v>
                </c:pt>
                <c:pt idx="523">
                  <c:v>0.52300199999999997</c:v>
                </c:pt>
                <c:pt idx="524">
                  <c:v>0.52399700000000005</c:v>
                </c:pt>
                <c:pt idx="525">
                  <c:v>0.52499700000000005</c:v>
                </c:pt>
                <c:pt idx="526">
                  <c:v>0.52600000000000002</c:v>
                </c:pt>
                <c:pt idx="527">
                  <c:v>0.52700199999999997</c:v>
                </c:pt>
                <c:pt idx="528">
                  <c:v>0.52800599999999998</c:v>
                </c:pt>
                <c:pt idx="529">
                  <c:v>0.52900700000000001</c:v>
                </c:pt>
                <c:pt idx="530">
                  <c:v>0.53000800000000003</c:v>
                </c:pt>
                <c:pt idx="531">
                  <c:v>0.53100999999999998</c:v>
                </c:pt>
                <c:pt idx="532">
                  <c:v>0.53201100000000001</c:v>
                </c:pt>
                <c:pt idx="533">
                  <c:v>0.53300700000000001</c:v>
                </c:pt>
                <c:pt idx="534">
                  <c:v>0.53400700000000001</c:v>
                </c:pt>
                <c:pt idx="535">
                  <c:v>0.53501100000000001</c:v>
                </c:pt>
                <c:pt idx="536">
                  <c:v>0.53601200000000004</c:v>
                </c:pt>
                <c:pt idx="537">
                  <c:v>0.53701500000000002</c:v>
                </c:pt>
                <c:pt idx="538">
                  <c:v>0.53801299999999996</c:v>
                </c:pt>
                <c:pt idx="539">
                  <c:v>0.53901699999999997</c:v>
                </c:pt>
                <c:pt idx="540">
                  <c:v>0.54001500000000002</c:v>
                </c:pt>
                <c:pt idx="541">
                  <c:v>0.54100800000000004</c:v>
                </c:pt>
                <c:pt idx="542">
                  <c:v>0.54200700000000002</c:v>
                </c:pt>
                <c:pt idx="543">
                  <c:v>0.54301200000000005</c:v>
                </c:pt>
                <c:pt idx="544">
                  <c:v>0.54401600000000006</c:v>
                </c:pt>
                <c:pt idx="545">
                  <c:v>0.54501699999999997</c:v>
                </c:pt>
                <c:pt idx="546">
                  <c:v>0.546018</c:v>
                </c:pt>
                <c:pt idx="547">
                  <c:v>0.54702099999999998</c:v>
                </c:pt>
                <c:pt idx="548">
                  <c:v>0.54801999999999995</c:v>
                </c:pt>
                <c:pt idx="549">
                  <c:v>0.54902099999999998</c:v>
                </c:pt>
                <c:pt idx="550">
                  <c:v>0.550014</c:v>
                </c:pt>
                <c:pt idx="551">
                  <c:v>0.55101800000000001</c:v>
                </c:pt>
                <c:pt idx="552">
                  <c:v>0.55201800000000001</c:v>
                </c:pt>
                <c:pt idx="553">
                  <c:v>0.55301999999999996</c:v>
                </c:pt>
                <c:pt idx="554">
                  <c:v>0.55402200000000001</c:v>
                </c:pt>
                <c:pt idx="555">
                  <c:v>0.55502399999999996</c:v>
                </c:pt>
                <c:pt idx="556">
                  <c:v>0.55602200000000002</c:v>
                </c:pt>
                <c:pt idx="557">
                  <c:v>0.55702600000000002</c:v>
                </c:pt>
                <c:pt idx="558">
                  <c:v>0.55802099999999999</c:v>
                </c:pt>
                <c:pt idx="559">
                  <c:v>0.55898800000000004</c:v>
                </c:pt>
                <c:pt idx="560">
                  <c:v>0.55998999999999999</c:v>
                </c:pt>
                <c:pt idx="561">
                  <c:v>0.56099100000000002</c:v>
                </c:pt>
                <c:pt idx="562">
                  <c:v>0.56199299999999996</c:v>
                </c:pt>
                <c:pt idx="563">
                  <c:v>0.56299500000000002</c:v>
                </c:pt>
                <c:pt idx="564">
                  <c:v>0.56399500000000002</c:v>
                </c:pt>
                <c:pt idx="565">
                  <c:v>0.56499900000000003</c:v>
                </c:pt>
                <c:pt idx="566">
                  <c:v>0.56600099999999998</c:v>
                </c:pt>
                <c:pt idx="567">
                  <c:v>0.566994</c:v>
                </c:pt>
                <c:pt idx="568">
                  <c:v>0.56799599999999995</c:v>
                </c:pt>
                <c:pt idx="569">
                  <c:v>0.56899599999999995</c:v>
                </c:pt>
                <c:pt idx="570">
                  <c:v>0.57000200000000001</c:v>
                </c:pt>
                <c:pt idx="571">
                  <c:v>0.57100499999999998</c:v>
                </c:pt>
                <c:pt idx="572">
                  <c:v>0.57200300000000004</c:v>
                </c:pt>
                <c:pt idx="573">
                  <c:v>0.57300499999999999</c:v>
                </c:pt>
                <c:pt idx="574">
                  <c:v>0.57400700000000004</c:v>
                </c:pt>
                <c:pt idx="575">
                  <c:v>0.575013</c:v>
                </c:pt>
                <c:pt idx="576">
                  <c:v>0.57600499999999999</c:v>
                </c:pt>
                <c:pt idx="577">
                  <c:v>0.57700799999999997</c:v>
                </c:pt>
                <c:pt idx="578">
                  <c:v>0.578009</c:v>
                </c:pt>
                <c:pt idx="579">
                  <c:v>0.57901199999999997</c:v>
                </c:pt>
                <c:pt idx="580">
                  <c:v>0.58001599999999998</c:v>
                </c:pt>
                <c:pt idx="581">
                  <c:v>0.58101499999999995</c:v>
                </c:pt>
                <c:pt idx="582">
                  <c:v>0.58201599999999998</c:v>
                </c:pt>
                <c:pt idx="583">
                  <c:v>0.58301599999999998</c:v>
                </c:pt>
                <c:pt idx="584">
                  <c:v>0.58401000000000003</c:v>
                </c:pt>
                <c:pt idx="585">
                  <c:v>0.585009</c:v>
                </c:pt>
                <c:pt idx="586">
                  <c:v>0.58601300000000001</c:v>
                </c:pt>
                <c:pt idx="587">
                  <c:v>0.58701499999999995</c:v>
                </c:pt>
                <c:pt idx="588">
                  <c:v>0.58801599999999998</c:v>
                </c:pt>
                <c:pt idx="589">
                  <c:v>0.58901400000000004</c:v>
                </c:pt>
                <c:pt idx="590">
                  <c:v>0.59001800000000004</c:v>
                </c:pt>
                <c:pt idx="591">
                  <c:v>0.59102299999999997</c:v>
                </c:pt>
                <c:pt idx="592">
                  <c:v>0.59202299999999997</c:v>
                </c:pt>
                <c:pt idx="593">
                  <c:v>0.59301300000000001</c:v>
                </c:pt>
                <c:pt idx="594">
                  <c:v>0.59401400000000004</c:v>
                </c:pt>
                <c:pt idx="595">
                  <c:v>0.59501599999999999</c:v>
                </c:pt>
                <c:pt idx="596">
                  <c:v>0.59601899999999997</c:v>
                </c:pt>
                <c:pt idx="597">
                  <c:v>0.59702200000000005</c:v>
                </c:pt>
                <c:pt idx="598">
                  <c:v>0.59802500000000003</c:v>
                </c:pt>
                <c:pt idx="599">
                  <c:v>0.59902999999999995</c:v>
                </c:pt>
                <c:pt idx="600">
                  <c:v>0.60002900000000003</c:v>
                </c:pt>
                <c:pt idx="601">
                  <c:v>0.60099499999999995</c:v>
                </c:pt>
                <c:pt idx="602">
                  <c:v>0.60199599999999998</c:v>
                </c:pt>
                <c:pt idx="603">
                  <c:v>0.60299599999999998</c:v>
                </c:pt>
                <c:pt idx="604">
                  <c:v>0.60399499999999995</c:v>
                </c:pt>
                <c:pt idx="605">
                  <c:v>0.60499800000000004</c:v>
                </c:pt>
                <c:pt idx="606">
                  <c:v>0.60599999999999998</c:v>
                </c:pt>
                <c:pt idx="607">
                  <c:v>0.60699800000000004</c:v>
                </c:pt>
                <c:pt idx="608">
                  <c:v>0.60799999999999998</c:v>
                </c:pt>
                <c:pt idx="609">
                  <c:v>0.60900399999999999</c:v>
                </c:pt>
                <c:pt idx="610">
                  <c:v>0.61000299999999996</c:v>
                </c:pt>
                <c:pt idx="611">
                  <c:v>0.61100299999999996</c:v>
                </c:pt>
                <c:pt idx="612">
                  <c:v>0.61199999999999999</c:v>
                </c:pt>
                <c:pt idx="613">
                  <c:v>0.61300399999999999</c:v>
                </c:pt>
                <c:pt idx="614">
                  <c:v>0.61400900000000003</c:v>
                </c:pt>
                <c:pt idx="615">
                  <c:v>0.615012</c:v>
                </c:pt>
                <c:pt idx="616">
                  <c:v>0.61600999999999995</c:v>
                </c:pt>
                <c:pt idx="617">
                  <c:v>0.61701099999999998</c:v>
                </c:pt>
                <c:pt idx="618">
                  <c:v>0.61801399999999995</c:v>
                </c:pt>
                <c:pt idx="619">
                  <c:v>0.61900999999999995</c:v>
                </c:pt>
                <c:pt idx="620">
                  <c:v>0.62000500000000003</c:v>
                </c:pt>
                <c:pt idx="621">
                  <c:v>0.62101300000000004</c:v>
                </c:pt>
                <c:pt idx="622">
                  <c:v>0.62202299999999999</c:v>
                </c:pt>
                <c:pt idx="623">
                  <c:v>0.62302000000000002</c:v>
                </c:pt>
                <c:pt idx="624">
                  <c:v>0.62402100000000005</c:v>
                </c:pt>
                <c:pt idx="625">
                  <c:v>0.62501799999999996</c:v>
                </c:pt>
                <c:pt idx="626">
                  <c:v>0.62602500000000005</c:v>
                </c:pt>
                <c:pt idx="627">
                  <c:v>0.62702100000000005</c:v>
                </c:pt>
                <c:pt idx="628">
                  <c:v>0.62801799999999997</c:v>
                </c:pt>
                <c:pt idx="629">
                  <c:v>0.62902100000000005</c:v>
                </c:pt>
                <c:pt idx="630">
                  <c:v>0.63002599999999997</c:v>
                </c:pt>
                <c:pt idx="631">
                  <c:v>0.63102800000000003</c:v>
                </c:pt>
                <c:pt idx="632">
                  <c:v>0.63202800000000003</c:v>
                </c:pt>
                <c:pt idx="633">
                  <c:v>0.63302999999999998</c:v>
                </c:pt>
                <c:pt idx="634">
                  <c:v>0.63402599999999998</c:v>
                </c:pt>
                <c:pt idx="635">
                  <c:v>0.63502499999999995</c:v>
                </c:pt>
                <c:pt idx="636">
                  <c:v>0.63602499999999995</c:v>
                </c:pt>
                <c:pt idx="637">
                  <c:v>0.63702999999999999</c:v>
                </c:pt>
                <c:pt idx="638">
                  <c:v>0.63802999999999999</c:v>
                </c:pt>
                <c:pt idx="639">
                  <c:v>0.63902899999999996</c:v>
                </c:pt>
                <c:pt idx="640">
                  <c:v>0.64003200000000005</c:v>
                </c:pt>
                <c:pt idx="641">
                  <c:v>0.64102999999999999</c:v>
                </c:pt>
                <c:pt idx="642">
                  <c:v>0.64203299999999996</c:v>
                </c:pt>
                <c:pt idx="643">
                  <c:v>0.64299600000000001</c:v>
                </c:pt>
                <c:pt idx="644">
                  <c:v>0.64399499999999998</c:v>
                </c:pt>
                <c:pt idx="645">
                  <c:v>0.64499600000000001</c:v>
                </c:pt>
                <c:pt idx="646">
                  <c:v>0.64599799999999996</c:v>
                </c:pt>
                <c:pt idx="647">
                  <c:v>0.64700100000000005</c:v>
                </c:pt>
                <c:pt idx="648">
                  <c:v>0.64799799999999996</c:v>
                </c:pt>
                <c:pt idx="649">
                  <c:v>0.64900199999999997</c:v>
                </c:pt>
                <c:pt idx="650">
                  <c:v>0.65000599999999997</c:v>
                </c:pt>
                <c:pt idx="651">
                  <c:v>0.65100400000000003</c:v>
                </c:pt>
                <c:pt idx="652">
                  <c:v>0.65200199999999997</c:v>
                </c:pt>
                <c:pt idx="653">
                  <c:v>0.65300100000000005</c:v>
                </c:pt>
                <c:pt idx="654">
                  <c:v>0.65400199999999997</c:v>
                </c:pt>
                <c:pt idx="655">
                  <c:v>0.65500599999999998</c:v>
                </c:pt>
                <c:pt idx="656">
                  <c:v>0.65600899999999995</c:v>
                </c:pt>
                <c:pt idx="657">
                  <c:v>0.65700599999999998</c:v>
                </c:pt>
                <c:pt idx="658">
                  <c:v>0.65800899999999996</c:v>
                </c:pt>
                <c:pt idx="659">
                  <c:v>0.65900800000000004</c:v>
                </c:pt>
                <c:pt idx="660">
                  <c:v>0.66000999999999999</c:v>
                </c:pt>
                <c:pt idx="661">
                  <c:v>0.66100800000000004</c:v>
                </c:pt>
                <c:pt idx="662">
                  <c:v>0.66200800000000004</c:v>
                </c:pt>
                <c:pt idx="663">
                  <c:v>0.66300899999999996</c:v>
                </c:pt>
                <c:pt idx="664">
                  <c:v>0.66401100000000002</c:v>
                </c:pt>
                <c:pt idx="665">
                  <c:v>0.66501500000000002</c:v>
                </c:pt>
                <c:pt idx="666">
                  <c:v>0.66601299999999997</c:v>
                </c:pt>
                <c:pt idx="667">
                  <c:v>0.667014</c:v>
                </c:pt>
                <c:pt idx="668">
                  <c:v>0.66801500000000003</c:v>
                </c:pt>
                <c:pt idx="669">
                  <c:v>0.66901299999999997</c:v>
                </c:pt>
                <c:pt idx="670">
                  <c:v>0.67001500000000003</c:v>
                </c:pt>
                <c:pt idx="671">
                  <c:v>0.67101200000000005</c:v>
                </c:pt>
                <c:pt idx="672">
                  <c:v>0.67201100000000002</c:v>
                </c:pt>
                <c:pt idx="673">
                  <c:v>0.673014</c:v>
                </c:pt>
                <c:pt idx="674">
                  <c:v>0.67401299999999997</c:v>
                </c:pt>
                <c:pt idx="675">
                  <c:v>0.67501500000000003</c:v>
                </c:pt>
                <c:pt idx="676">
                  <c:v>0.67601599999999995</c:v>
                </c:pt>
                <c:pt idx="677">
                  <c:v>0.67701999999999996</c:v>
                </c:pt>
                <c:pt idx="678">
                  <c:v>0.67800899999999997</c:v>
                </c:pt>
                <c:pt idx="679">
                  <c:v>0.67901</c:v>
                </c:pt>
                <c:pt idx="680">
                  <c:v>0.68001100000000003</c:v>
                </c:pt>
                <c:pt idx="681">
                  <c:v>0.68101199999999995</c:v>
                </c:pt>
                <c:pt idx="682">
                  <c:v>0.68202099999999999</c:v>
                </c:pt>
                <c:pt idx="683">
                  <c:v>0.68301800000000001</c:v>
                </c:pt>
                <c:pt idx="684">
                  <c:v>0.68401999999999996</c:v>
                </c:pt>
                <c:pt idx="685">
                  <c:v>0.68501900000000004</c:v>
                </c:pt>
                <c:pt idx="686">
                  <c:v>0.68599100000000002</c:v>
                </c:pt>
                <c:pt idx="687">
                  <c:v>0.68698599999999999</c:v>
                </c:pt>
                <c:pt idx="688">
                  <c:v>0.68798199999999998</c:v>
                </c:pt>
                <c:pt idx="689">
                  <c:v>0.68898599999999999</c:v>
                </c:pt>
                <c:pt idx="690">
                  <c:v>0.68999100000000002</c:v>
                </c:pt>
                <c:pt idx="691">
                  <c:v>0.69099500000000003</c:v>
                </c:pt>
                <c:pt idx="692">
                  <c:v>0.69199200000000005</c:v>
                </c:pt>
                <c:pt idx="693">
                  <c:v>0.69299699999999997</c:v>
                </c:pt>
                <c:pt idx="694">
                  <c:v>0.693994</c:v>
                </c:pt>
                <c:pt idx="695">
                  <c:v>0.69498899999999997</c:v>
                </c:pt>
                <c:pt idx="696">
                  <c:v>0.69598800000000005</c:v>
                </c:pt>
                <c:pt idx="697">
                  <c:v>0.69699100000000003</c:v>
                </c:pt>
                <c:pt idx="698">
                  <c:v>0.69799199999999995</c:v>
                </c:pt>
                <c:pt idx="699">
                  <c:v>0.69900600000000002</c:v>
                </c:pt>
                <c:pt idx="700">
                  <c:v>0.69999699999999998</c:v>
                </c:pt>
                <c:pt idx="701">
                  <c:v>0.70100300000000004</c:v>
                </c:pt>
                <c:pt idx="702">
                  <c:v>0.70199999999999996</c:v>
                </c:pt>
                <c:pt idx="703">
                  <c:v>0.70300200000000002</c:v>
                </c:pt>
                <c:pt idx="704">
                  <c:v>0.70399400000000001</c:v>
                </c:pt>
                <c:pt idx="705">
                  <c:v>0.70499800000000001</c:v>
                </c:pt>
                <c:pt idx="706">
                  <c:v>0.70599599999999996</c:v>
                </c:pt>
                <c:pt idx="707">
                  <c:v>0.70699999999999996</c:v>
                </c:pt>
                <c:pt idx="708">
                  <c:v>0.70800200000000002</c:v>
                </c:pt>
                <c:pt idx="709">
                  <c:v>0.70900200000000002</c:v>
                </c:pt>
                <c:pt idx="710">
                  <c:v>0.71</c:v>
                </c:pt>
                <c:pt idx="711">
                  <c:v>0.71100099999999999</c:v>
                </c:pt>
                <c:pt idx="712">
                  <c:v>0.71199800000000002</c:v>
                </c:pt>
                <c:pt idx="713">
                  <c:v>0.71300200000000002</c:v>
                </c:pt>
                <c:pt idx="714">
                  <c:v>0.71400399999999997</c:v>
                </c:pt>
                <c:pt idx="715">
                  <c:v>0.71500699999999995</c:v>
                </c:pt>
                <c:pt idx="716">
                  <c:v>0.71601300000000001</c:v>
                </c:pt>
                <c:pt idx="717">
                  <c:v>0.71701499999999996</c:v>
                </c:pt>
                <c:pt idx="718">
                  <c:v>0.71801499999999996</c:v>
                </c:pt>
                <c:pt idx="719">
                  <c:v>0.71901099999999996</c:v>
                </c:pt>
                <c:pt idx="720">
                  <c:v>0.72001400000000004</c:v>
                </c:pt>
                <c:pt idx="721">
                  <c:v>0.72101000000000004</c:v>
                </c:pt>
                <c:pt idx="722">
                  <c:v>0.72201099999999996</c:v>
                </c:pt>
                <c:pt idx="723">
                  <c:v>0.72301300000000002</c:v>
                </c:pt>
                <c:pt idx="724">
                  <c:v>0.72401400000000005</c:v>
                </c:pt>
                <c:pt idx="725">
                  <c:v>0.72501800000000005</c:v>
                </c:pt>
                <c:pt idx="726">
                  <c:v>0.72601300000000002</c:v>
                </c:pt>
                <c:pt idx="727">
                  <c:v>0.72701499999999997</c:v>
                </c:pt>
                <c:pt idx="728">
                  <c:v>0.72798399999999996</c:v>
                </c:pt>
                <c:pt idx="729">
                  <c:v>0.72898099999999999</c:v>
                </c:pt>
                <c:pt idx="730">
                  <c:v>0.72997900000000004</c:v>
                </c:pt>
                <c:pt idx="731">
                  <c:v>0.73098300000000005</c:v>
                </c:pt>
                <c:pt idx="732">
                  <c:v>0.73198799999999997</c:v>
                </c:pt>
                <c:pt idx="733">
                  <c:v>0.73299400000000003</c:v>
                </c:pt>
                <c:pt idx="734">
                  <c:v>0.73399700000000001</c:v>
                </c:pt>
                <c:pt idx="735">
                  <c:v>0.73499499999999995</c:v>
                </c:pt>
                <c:pt idx="736">
                  <c:v>0.73599499999999995</c:v>
                </c:pt>
                <c:pt idx="737">
                  <c:v>0.73699800000000004</c:v>
                </c:pt>
                <c:pt idx="738">
                  <c:v>0.73799000000000003</c:v>
                </c:pt>
                <c:pt idx="739">
                  <c:v>0.73899499999999996</c:v>
                </c:pt>
                <c:pt idx="740">
                  <c:v>0.73999899999999996</c:v>
                </c:pt>
                <c:pt idx="741">
                  <c:v>0.74100200000000005</c:v>
                </c:pt>
                <c:pt idx="742">
                  <c:v>0.74200200000000005</c:v>
                </c:pt>
                <c:pt idx="743">
                  <c:v>0.74299899999999997</c:v>
                </c:pt>
                <c:pt idx="744">
                  <c:v>0.744004</c:v>
                </c:pt>
                <c:pt idx="745">
                  <c:v>0.74500699999999997</c:v>
                </c:pt>
                <c:pt idx="746">
                  <c:v>0.74599599999999999</c:v>
                </c:pt>
                <c:pt idx="747">
                  <c:v>0.74699499999999996</c:v>
                </c:pt>
                <c:pt idx="748">
                  <c:v>0.74800199999999994</c:v>
                </c:pt>
                <c:pt idx="749">
                  <c:v>0.74900500000000003</c:v>
                </c:pt>
                <c:pt idx="750">
                  <c:v>0.75000500000000003</c:v>
                </c:pt>
                <c:pt idx="751">
                  <c:v>0.75100500000000003</c:v>
                </c:pt>
                <c:pt idx="752">
                  <c:v>0.75200599999999995</c:v>
                </c:pt>
                <c:pt idx="753">
                  <c:v>0.75300500000000004</c:v>
                </c:pt>
                <c:pt idx="754">
                  <c:v>0.75400900000000004</c:v>
                </c:pt>
                <c:pt idx="755">
                  <c:v>0.75500299999999998</c:v>
                </c:pt>
                <c:pt idx="756">
                  <c:v>0.75600299999999998</c:v>
                </c:pt>
                <c:pt idx="757">
                  <c:v>0.75700699999999999</c:v>
                </c:pt>
                <c:pt idx="758">
                  <c:v>0.75800699999999999</c:v>
                </c:pt>
                <c:pt idx="759">
                  <c:v>0.75900900000000004</c:v>
                </c:pt>
                <c:pt idx="760">
                  <c:v>0.76000900000000005</c:v>
                </c:pt>
                <c:pt idx="761">
                  <c:v>0.76101399999999997</c:v>
                </c:pt>
                <c:pt idx="762">
                  <c:v>0.762015</c:v>
                </c:pt>
                <c:pt idx="763">
                  <c:v>0.76301099999999999</c:v>
                </c:pt>
                <c:pt idx="764">
                  <c:v>0.764011</c:v>
                </c:pt>
                <c:pt idx="765">
                  <c:v>0.76501799999999998</c:v>
                </c:pt>
                <c:pt idx="766">
                  <c:v>0.76601699999999995</c:v>
                </c:pt>
                <c:pt idx="767">
                  <c:v>0.76702000000000004</c:v>
                </c:pt>
                <c:pt idx="768">
                  <c:v>0.768015</c:v>
                </c:pt>
                <c:pt idx="769">
                  <c:v>0.76901699999999995</c:v>
                </c:pt>
                <c:pt idx="770">
                  <c:v>0.77001799999999998</c:v>
                </c:pt>
                <c:pt idx="771">
                  <c:v>0.77098699999999998</c:v>
                </c:pt>
                <c:pt idx="772">
                  <c:v>0.77198800000000001</c:v>
                </c:pt>
                <c:pt idx="773">
                  <c:v>0.77298599999999995</c:v>
                </c:pt>
                <c:pt idx="774">
                  <c:v>0.77398800000000001</c:v>
                </c:pt>
                <c:pt idx="775">
                  <c:v>0.77498999999999996</c:v>
                </c:pt>
                <c:pt idx="776">
                  <c:v>0.77599499999999999</c:v>
                </c:pt>
                <c:pt idx="777">
                  <c:v>0.77699099999999999</c:v>
                </c:pt>
                <c:pt idx="778">
                  <c:v>0.77799300000000005</c:v>
                </c:pt>
                <c:pt idx="779">
                  <c:v>0.77899200000000002</c:v>
                </c:pt>
                <c:pt idx="780">
                  <c:v>0.77999399999999997</c:v>
                </c:pt>
                <c:pt idx="781">
                  <c:v>0.78099200000000002</c:v>
                </c:pt>
                <c:pt idx="782">
                  <c:v>0.78199200000000002</c:v>
                </c:pt>
                <c:pt idx="783">
                  <c:v>0.782995</c:v>
                </c:pt>
                <c:pt idx="784">
                  <c:v>0.78400099999999995</c:v>
                </c:pt>
                <c:pt idx="785">
                  <c:v>0.784999</c:v>
                </c:pt>
                <c:pt idx="786">
                  <c:v>0.78600099999999995</c:v>
                </c:pt>
                <c:pt idx="787">
                  <c:v>0.78700199999999998</c:v>
                </c:pt>
                <c:pt idx="788">
                  <c:v>0.78800499999999996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0.79100099999999995</c:v>
                </c:pt>
                <c:pt idx="792">
                  <c:v>0.79200499999999996</c:v>
                </c:pt>
                <c:pt idx="793">
                  <c:v>0.79300700000000002</c:v>
                </c:pt>
                <c:pt idx="794">
                  <c:v>0.79400599999999999</c:v>
                </c:pt>
                <c:pt idx="795">
                  <c:v>0.79500700000000002</c:v>
                </c:pt>
                <c:pt idx="796">
                  <c:v>0.79601200000000005</c:v>
                </c:pt>
                <c:pt idx="797">
                  <c:v>0.79701</c:v>
                </c:pt>
                <c:pt idx="798">
                  <c:v>0.79800400000000005</c:v>
                </c:pt>
                <c:pt idx="799">
                  <c:v>0.79900300000000002</c:v>
                </c:pt>
                <c:pt idx="800">
                  <c:v>0.80000800000000005</c:v>
                </c:pt>
                <c:pt idx="801">
                  <c:v>0.80101100000000003</c:v>
                </c:pt>
                <c:pt idx="802">
                  <c:v>0.802014</c:v>
                </c:pt>
                <c:pt idx="803">
                  <c:v>0.80301400000000001</c:v>
                </c:pt>
                <c:pt idx="804">
                  <c:v>0.80401900000000004</c:v>
                </c:pt>
                <c:pt idx="805">
                  <c:v>0.80501199999999995</c:v>
                </c:pt>
                <c:pt idx="806">
                  <c:v>0.80600899999999998</c:v>
                </c:pt>
                <c:pt idx="807">
                  <c:v>0.80700799999999995</c:v>
                </c:pt>
                <c:pt idx="808">
                  <c:v>0.80801100000000003</c:v>
                </c:pt>
                <c:pt idx="809">
                  <c:v>0.80901000000000001</c:v>
                </c:pt>
                <c:pt idx="810">
                  <c:v>0.81001599999999996</c:v>
                </c:pt>
                <c:pt idx="811">
                  <c:v>0.81101400000000001</c:v>
                </c:pt>
                <c:pt idx="812">
                  <c:v>0.81201999999999996</c:v>
                </c:pt>
                <c:pt idx="813">
                  <c:v>0.81298400000000004</c:v>
                </c:pt>
                <c:pt idx="814">
                  <c:v>0.81397900000000001</c:v>
                </c:pt>
                <c:pt idx="815">
                  <c:v>0.81497200000000003</c:v>
                </c:pt>
                <c:pt idx="816">
                  <c:v>0.81597500000000001</c:v>
                </c:pt>
                <c:pt idx="817">
                  <c:v>0.81697699999999995</c:v>
                </c:pt>
                <c:pt idx="818">
                  <c:v>0.81798000000000004</c:v>
                </c:pt>
                <c:pt idx="819">
                  <c:v>0.81898300000000002</c:v>
                </c:pt>
                <c:pt idx="820">
                  <c:v>0.81998400000000005</c:v>
                </c:pt>
                <c:pt idx="821">
                  <c:v>0.82098899999999997</c:v>
                </c:pt>
                <c:pt idx="822">
                  <c:v>0.82199</c:v>
                </c:pt>
                <c:pt idx="823">
                  <c:v>0.82298499999999997</c:v>
                </c:pt>
                <c:pt idx="824">
                  <c:v>0.82398099999999996</c:v>
                </c:pt>
                <c:pt idx="825">
                  <c:v>0.82498099999999996</c:v>
                </c:pt>
                <c:pt idx="826">
                  <c:v>0.82598400000000005</c:v>
                </c:pt>
                <c:pt idx="827">
                  <c:v>0.82699</c:v>
                </c:pt>
                <c:pt idx="828">
                  <c:v>0.82798799999999995</c:v>
                </c:pt>
                <c:pt idx="829">
                  <c:v>0.828986</c:v>
                </c:pt>
                <c:pt idx="830">
                  <c:v>0.82998499999999997</c:v>
                </c:pt>
                <c:pt idx="831">
                  <c:v>0.83099000000000001</c:v>
                </c:pt>
                <c:pt idx="832">
                  <c:v>0.83198499999999997</c:v>
                </c:pt>
                <c:pt idx="833">
                  <c:v>0.832986</c:v>
                </c:pt>
                <c:pt idx="834">
                  <c:v>0.83398600000000001</c:v>
                </c:pt>
                <c:pt idx="835">
                  <c:v>0.83498899999999998</c:v>
                </c:pt>
                <c:pt idx="836">
                  <c:v>0.83599599999999996</c:v>
                </c:pt>
                <c:pt idx="837">
                  <c:v>0.83699199999999996</c:v>
                </c:pt>
                <c:pt idx="838">
                  <c:v>0.83799299999999999</c:v>
                </c:pt>
                <c:pt idx="839">
                  <c:v>0.83899500000000005</c:v>
                </c:pt>
                <c:pt idx="840">
                  <c:v>0.83999400000000002</c:v>
                </c:pt>
                <c:pt idx="841">
                  <c:v>0.84099100000000004</c:v>
                </c:pt>
                <c:pt idx="842">
                  <c:v>0.84199500000000005</c:v>
                </c:pt>
                <c:pt idx="843">
                  <c:v>0.84299500000000005</c:v>
                </c:pt>
                <c:pt idx="844">
                  <c:v>0.84399999999999997</c:v>
                </c:pt>
                <c:pt idx="845">
                  <c:v>0.84499899999999994</c:v>
                </c:pt>
                <c:pt idx="846">
                  <c:v>0.84599999999999997</c:v>
                </c:pt>
                <c:pt idx="847">
                  <c:v>0.84700500000000001</c:v>
                </c:pt>
                <c:pt idx="848">
                  <c:v>0.84800799999999998</c:v>
                </c:pt>
                <c:pt idx="849">
                  <c:v>0.84899999999999998</c:v>
                </c:pt>
                <c:pt idx="850">
                  <c:v>0.85000100000000001</c:v>
                </c:pt>
                <c:pt idx="851">
                  <c:v>0.85100299999999995</c:v>
                </c:pt>
                <c:pt idx="852">
                  <c:v>0.85200600000000004</c:v>
                </c:pt>
                <c:pt idx="853">
                  <c:v>0.85300600000000004</c:v>
                </c:pt>
                <c:pt idx="854">
                  <c:v>0.85400799999999999</c:v>
                </c:pt>
                <c:pt idx="855">
                  <c:v>0.85501000000000005</c:v>
                </c:pt>
                <c:pt idx="856">
                  <c:v>0.85598099999999999</c:v>
                </c:pt>
                <c:pt idx="857">
                  <c:v>0.85697599999999996</c:v>
                </c:pt>
                <c:pt idx="858">
                  <c:v>0.85797400000000001</c:v>
                </c:pt>
                <c:pt idx="859">
                  <c:v>0.85898099999999999</c:v>
                </c:pt>
                <c:pt idx="860">
                  <c:v>0.85997999999999997</c:v>
                </c:pt>
                <c:pt idx="861">
                  <c:v>0.86098399999999997</c:v>
                </c:pt>
                <c:pt idx="862">
                  <c:v>0.86198200000000003</c:v>
                </c:pt>
                <c:pt idx="863">
                  <c:v>0.86298399999999997</c:v>
                </c:pt>
                <c:pt idx="864">
                  <c:v>0.86398200000000003</c:v>
                </c:pt>
                <c:pt idx="865">
                  <c:v>0.86498699999999995</c:v>
                </c:pt>
                <c:pt idx="866">
                  <c:v>0.86598299999999995</c:v>
                </c:pt>
                <c:pt idx="867">
                  <c:v>0.86698699999999995</c:v>
                </c:pt>
                <c:pt idx="868">
                  <c:v>0.86798699999999995</c:v>
                </c:pt>
                <c:pt idx="869">
                  <c:v>0.86898900000000001</c:v>
                </c:pt>
                <c:pt idx="870">
                  <c:v>0.86999899999999997</c:v>
                </c:pt>
                <c:pt idx="871">
                  <c:v>0.871</c:v>
                </c:pt>
                <c:pt idx="872">
                  <c:v>0.872</c:v>
                </c:pt>
                <c:pt idx="873">
                  <c:v>0.87300199999999994</c:v>
                </c:pt>
                <c:pt idx="874">
                  <c:v>0.87399899999999997</c:v>
                </c:pt>
                <c:pt idx="875">
                  <c:v>0.87500199999999995</c:v>
                </c:pt>
                <c:pt idx="876">
                  <c:v>0.876</c:v>
                </c:pt>
                <c:pt idx="877">
                  <c:v>0.87699700000000003</c:v>
                </c:pt>
                <c:pt idx="878">
                  <c:v>0.87799799999999995</c:v>
                </c:pt>
                <c:pt idx="879">
                  <c:v>0.87899700000000003</c:v>
                </c:pt>
                <c:pt idx="880">
                  <c:v>0.88000199999999995</c:v>
                </c:pt>
                <c:pt idx="881">
                  <c:v>0.88100500000000004</c:v>
                </c:pt>
                <c:pt idx="882">
                  <c:v>0.88200500000000004</c:v>
                </c:pt>
                <c:pt idx="883">
                  <c:v>0.88300100000000004</c:v>
                </c:pt>
                <c:pt idx="884">
                  <c:v>0.88400199999999995</c:v>
                </c:pt>
                <c:pt idx="885">
                  <c:v>0.88500400000000001</c:v>
                </c:pt>
                <c:pt idx="886">
                  <c:v>0.88600500000000004</c:v>
                </c:pt>
                <c:pt idx="887">
                  <c:v>0.88700999999999997</c:v>
                </c:pt>
                <c:pt idx="888">
                  <c:v>0.88800500000000004</c:v>
                </c:pt>
                <c:pt idx="889">
                  <c:v>0.88900900000000005</c:v>
                </c:pt>
                <c:pt idx="890">
                  <c:v>0.89000900000000005</c:v>
                </c:pt>
                <c:pt idx="891">
                  <c:v>0.89101200000000003</c:v>
                </c:pt>
                <c:pt idx="892">
                  <c:v>0.89200500000000005</c:v>
                </c:pt>
                <c:pt idx="893">
                  <c:v>0.89300599999999997</c:v>
                </c:pt>
                <c:pt idx="894">
                  <c:v>0.89400800000000002</c:v>
                </c:pt>
                <c:pt idx="895">
                  <c:v>0.89501200000000003</c:v>
                </c:pt>
                <c:pt idx="896">
                  <c:v>0.896007</c:v>
                </c:pt>
                <c:pt idx="897">
                  <c:v>0.89700199999999997</c:v>
                </c:pt>
                <c:pt idx="898">
                  <c:v>0.89796900000000002</c:v>
                </c:pt>
                <c:pt idx="899">
                  <c:v>0.89897199999999999</c:v>
                </c:pt>
                <c:pt idx="900">
                  <c:v>0.89996500000000001</c:v>
                </c:pt>
                <c:pt idx="901">
                  <c:v>0.90096600000000004</c:v>
                </c:pt>
                <c:pt idx="902">
                  <c:v>0.90197000000000005</c:v>
                </c:pt>
                <c:pt idx="903">
                  <c:v>0.90297099999999997</c:v>
                </c:pt>
                <c:pt idx="904">
                  <c:v>0.90397799999999995</c:v>
                </c:pt>
                <c:pt idx="905">
                  <c:v>0.90497700000000003</c:v>
                </c:pt>
                <c:pt idx="906">
                  <c:v>0.90598100000000004</c:v>
                </c:pt>
                <c:pt idx="907">
                  <c:v>0.90698100000000004</c:v>
                </c:pt>
                <c:pt idx="908">
                  <c:v>0.90798199999999996</c:v>
                </c:pt>
                <c:pt idx="909">
                  <c:v>0.90897499999999998</c:v>
                </c:pt>
                <c:pt idx="910">
                  <c:v>0.90997499999999998</c:v>
                </c:pt>
                <c:pt idx="911">
                  <c:v>0.91098199999999996</c:v>
                </c:pt>
                <c:pt idx="912">
                  <c:v>0.91198199999999996</c:v>
                </c:pt>
                <c:pt idx="913">
                  <c:v>0.91297899999999998</c:v>
                </c:pt>
                <c:pt idx="914">
                  <c:v>0.91398299999999999</c:v>
                </c:pt>
                <c:pt idx="915">
                  <c:v>0.91498400000000002</c:v>
                </c:pt>
                <c:pt idx="916">
                  <c:v>0.91598299999999999</c:v>
                </c:pt>
                <c:pt idx="917">
                  <c:v>0.91697799999999996</c:v>
                </c:pt>
                <c:pt idx="918">
                  <c:v>0.91798100000000005</c:v>
                </c:pt>
                <c:pt idx="919">
                  <c:v>0.91898299999999999</c:v>
                </c:pt>
                <c:pt idx="920">
                  <c:v>0.91998000000000002</c:v>
                </c:pt>
                <c:pt idx="921">
                  <c:v>0.92098500000000005</c:v>
                </c:pt>
                <c:pt idx="922">
                  <c:v>0.92198599999999997</c:v>
                </c:pt>
                <c:pt idx="923">
                  <c:v>0.92298899999999995</c:v>
                </c:pt>
                <c:pt idx="924">
                  <c:v>0.923987</c:v>
                </c:pt>
                <c:pt idx="925">
                  <c:v>0.92498999999999998</c:v>
                </c:pt>
                <c:pt idx="926">
                  <c:v>0.92598499999999995</c:v>
                </c:pt>
                <c:pt idx="927">
                  <c:v>0.92698599999999998</c:v>
                </c:pt>
                <c:pt idx="928">
                  <c:v>0.92798599999999998</c:v>
                </c:pt>
                <c:pt idx="929">
                  <c:v>0.92898999999999998</c:v>
                </c:pt>
                <c:pt idx="930">
                  <c:v>0.92999200000000004</c:v>
                </c:pt>
                <c:pt idx="931">
                  <c:v>0.93099399999999999</c:v>
                </c:pt>
                <c:pt idx="932">
                  <c:v>0.93199799999999999</c:v>
                </c:pt>
                <c:pt idx="933">
                  <c:v>0.93299900000000002</c:v>
                </c:pt>
                <c:pt idx="934">
                  <c:v>0.93399399999999999</c:v>
                </c:pt>
                <c:pt idx="935">
                  <c:v>0.93499500000000002</c:v>
                </c:pt>
                <c:pt idx="936">
                  <c:v>0.93598899999999996</c:v>
                </c:pt>
                <c:pt idx="937">
                  <c:v>0.93698999999999999</c:v>
                </c:pt>
                <c:pt idx="938">
                  <c:v>0.93799900000000003</c:v>
                </c:pt>
                <c:pt idx="939">
                  <c:v>0.93899600000000005</c:v>
                </c:pt>
                <c:pt idx="940">
                  <c:v>0.93999699999999997</c:v>
                </c:pt>
                <c:pt idx="941">
                  <c:v>0.94096800000000003</c:v>
                </c:pt>
                <c:pt idx="942">
                  <c:v>0.94196999999999997</c:v>
                </c:pt>
                <c:pt idx="943">
                  <c:v>0.942963</c:v>
                </c:pt>
                <c:pt idx="944">
                  <c:v>0.94396599999999997</c:v>
                </c:pt>
                <c:pt idx="945">
                  <c:v>0.94496599999999997</c:v>
                </c:pt>
                <c:pt idx="946">
                  <c:v>0.94597200000000004</c:v>
                </c:pt>
                <c:pt idx="947">
                  <c:v>0.94697100000000001</c:v>
                </c:pt>
                <c:pt idx="948">
                  <c:v>0.94796999999999998</c:v>
                </c:pt>
                <c:pt idx="949">
                  <c:v>0.94896999999999998</c:v>
                </c:pt>
                <c:pt idx="950">
                  <c:v>0.94997399999999999</c:v>
                </c:pt>
                <c:pt idx="951">
                  <c:v>0.95096700000000001</c:v>
                </c:pt>
                <c:pt idx="952">
                  <c:v>0.95196800000000004</c:v>
                </c:pt>
                <c:pt idx="953">
                  <c:v>0.95296999999999998</c:v>
                </c:pt>
                <c:pt idx="954">
                  <c:v>0.95397399999999999</c:v>
                </c:pt>
                <c:pt idx="955">
                  <c:v>0.95497299999999996</c:v>
                </c:pt>
                <c:pt idx="956">
                  <c:v>0.95597299999999996</c:v>
                </c:pt>
                <c:pt idx="957">
                  <c:v>0.95696999999999999</c:v>
                </c:pt>
                <c:pt idx="958">
                  <c:v>0.95797399999999999</c:v>
                </c:pt>
                <c:pt idx="959">
                  <c:v>0.95897500000000002</c:v>
                </c:pt>
                <c:pt idx="960">
                  <c:v>0.95996999999999999</c:v>
                </c:pt>
                <c:pt idx="961">
                  <c:v>0.96096800000000004</c:v>
                </c:pt>
                <c:pt idx="962">
                  <c:v>0.96197999999999995</c:v>
                </c:pt>
                <c:pt idx="963">
                  <c:v>0.96297900000000003</c:v>
                </c:pt>
                <c:pt idx="964">
                  <c:v>0.96398300000000003</c:v>
                </c:pt>
                <c:pt idx="965">
                  <c:v>0.96498200000000001</c:v>
                </c:pt>
                <c:pt idx="966">
                  <c:v>0.96598899999999999</c:v>
                </c:pt>
                <c:pt idx="967">
                  <c:v>0.96698099999999998</c:v>
                </c:pt>
                <c:pt idx="968">
                  <c:v>0.96797999999999995</c:v>
                </c:pt>
                <c:pt idx="969">
                  <c:v>0.96897999999999995</c:v>
                </c:pt>
                <c:pt idx="970">
                  <c:v>0.96998399999999996</c:v>
                </c:pt>
                <c:pt idx="971">
                  <c:v>0.97098300000000004</c:v>
                </c:pt>
                <c:pt idx="972">
                  <c:v>0.97198399999999996</c:v>
                </c:pt>
                <c:pt idx="973">
                  <c:v>0.97297800000000001</c:v>
                </c:pt>
                <c:pt idx="974">
                  <c:v>0.97398399999999996</c:v>
                </c:pt>
                <c:pt idx="975">
                  <c:v>0.97495699999999996</c:v>
                </c:pt>
                <c:pt idx="976">
                  <c:v>0.97601099999999996</c:v>
                </c:pt>
                <c:pt idx="977">
                  <c:v>0.97689400000000004</c:v>
                </c:pt>
                <c:pt idx="978">
                  <c:v>0.977904</c:v>
                </c:pt>
                <c:pt idx="979">
                  <c:v>0.97899499999999995</c:v>
                </c:pt>
                <c:pt idx="980">
                  <c:v>0.97997500000000004</c:v>
                </c:pt>
                <c:pt idx="981">
                  <c:v>0.98098600000000002</c:v>
                </c:pt>
                <c:pt idx="982">
                  <c:v>0.98197500000000004</c:v>
                </c:pt>
                <c:pt idx="983">
                  <c:v>0.98298099999999999</c:v>
                </c:pt>
                <c:pt idx="984">
                  <c:v>0.98378600000000005</c:v>
                </c:pt>
                <c:pt idx="985">
                  <c:v>0.98506800000000005</c:v>
                </c:pt>
                <c:pt idx="986">
                  <c:v>0.98616300000000001</c:v>
                </c:pt>
                <c:pt idx="987">
                  <c:v>0.98723399999999994</c:v>
                </c:pt>
                <c:pt idx="988">
                  <c:v>0.98815900000000001</c:v>
                </c:pt>
                <c:pt idx="989">
                  <c:v>0.98873</c:v>
                </c:pt>
                <c:pt idx="990">
                  <c:v>0.98922900000000002</c:v>
                </c:pt>
                <c:pt idx="991">
                  <c:v>0.99104599999999998</c:v>
                </c:pt>
                <c:pt idx="992">
                  <c:v>0.99215500000000001</c:v>
                </c:pt>
                <c:pt idx="993">
                  <c:v>0.99284600000000001</c:v>
                </c:pt>
                <c:pt idx="994">
                  <c:v>0.99394400000000005</c:v>
                </c:pt>
                <c:pt idx="995">
                  <c:v>0.99516700000000002</c:v>
                </c:pt>
                <c:pt idx="996">
                  <c:v>0.99644200000000005</c:v>
                </c:pt>
                <c:pt idx="997">
                  <c:v>0.99687000000000003</c:v>
                </c:pt>
                <c:pt idx="998">
                  <c:v>0.99807199999999996</c:v>
                </c:pt>
                <c:pt idx="999">
                  <c:v>0.99848800000000004</c:v>
                </c:pt>
                <c:pt idx="1000">
                  <c:v>0.99914499999999995</c:v>
                </c:pt>
                <c:pt idx="1001">
                  <c:v>1.0012700000000001</c:v>
                </c:pt>
                <c:pt idx="1002">
                  <c:v>1.00099</c:v>
                </c:pt>
                <c:pt idx="1003">
                  <c:v>1.0017400000000001</c:v>
                </c:pt>
                <c:pt idx="1004">
                  <c:v>1.00214</c:v>
                </c:pt>
                <c:pt idx="1005">
                  <c:v>1.00528</c:v>
                </c:pt>
                <c:pt idx="1006">
                  <c:v>1.0062199999999999</c:v>
                </c:pt>
                <c:pt idx="1007">
                  <c:v>1.0072300000000001</c:v>
                </c:pt>
                <c:pt idx="1008">
                  <c:v>1.00831</c:v>
                </c:pt>
                <c:pt idx="1009">
                  <c:v>1.00902</c:v>
                </c:pt>
                <c:pt idx="1010">
                  <c:v>1.0101</c:v>
                </c:pt>
                <c:pt idx="1011">
                  <c:v>1.01098</c:v>
                </c:pt>
                <c:pt idx="1012">
                  <c:v>1.0119899999999999</c:v>
                </c:pt>
                <c:pt idx="1013">
                  <c:v>1.0128600000000001</c:v>
                </c:pt>
                <c:pt idx="1014">
                  <c:v>1.01349</c:v>
                </c:pt>
                <c:pt idx="1015">
                  <c:v>1.0151600000000001</c:v>
                </c:pt>
                <c:pt idx="1016">
                  <c:v>1.0150300000000001</c:v>
                </c:pt>
                <c:pt idx="1017">
                  <c:v>1.0169900000000001</c:v>
                </c:pt>
                <c:pt idx="1018">
                  <c:v>1.01799</c:v>
                </c:pt>
                <c:pt idx="1019">
                  <c:v>1.0189999999999999</c:v>
                </c:pt>
                <c:pt idx="1020">
                  <c:v>1.01999</c:v>
                </c:pt>
                <c:pt idx="1021">
                  <c:v>1.0209900000000001</c:v>
                </c:pt>
                <c:pt idx="1022">
                  <c:v>1.02199</c:v>
                </c:pt>
                <c:pt idx="1023">
                  <c:v>1.0229900000000001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1.02597</c:v>
                </c:pt>
                <c:pt idx="1027">
                  <c:v>1.0269699999999999</c:v>
                </c:pt>
                <c:pt idx="1028">
                  <c:v>1.02796</c:v>
                </c:pt>
                <c:pt idx="1029">
                  <c:v>1.0289699999999999</c:v>
                </c:pt>
                <c:pt idx="1030">
                  <c:v>1.0299700000000001</c:v>
                </c:pt>
                <c:pt idx="1031">
                  <c:v>1.0309699999999999</c:v>
                </c:pt>
                <c:pt idx="1032">
                  <c:v>1.0319799999999999</c:v>
                </c:pt>
                <c:pt idx="1033">
                  <c:v>1.03298</c:v>
                </c:pt>
                <c:pt idx="1034">
                  <c:v>1.0339799999999999</c:v>
                </c:pt>
                <c:pt idx="1035">
                  <c:v>1.03498</c:v>
                </c:pt>
                <c:pt idx="1036">
                  <c:v>1.0359799999999999</c:v>
                </c:pt>
                <c:pt idx="1037">
                  <c:v>1.0369699999999999</c:v>
                </c:pt>
                <c:pt idx="1038">
                  <c:v>1.0379700000000001</c:v>
                </c:pt>
                <c:pt idx="1039">
                  <c:v>1.0389699999999999</c:v>
                </c:pt>
                <c:pt idx="1040">
                  <c:v>1.0399799999999999</c:v>
                </c:pt>
                <c:pt idx="1041">
                  <c:v>1.04098</c:v>
                </c:pt>
                <c:pt idx="1042">
                  <c:v>1.0419799999999999</c:v>
                </c:pt>
                <c:pt idx="1043">
                  <c:v>1.04298</c:v>
                </c:pt>
                <c:pt idx="1044">
                  <c:v>1.0439799999999999</c:v>
                </c:pt>
                <c:pt idx="1045">
                  <c:v>1.04498</c:v>
                </c:pt>
                <c:pt idx="1046">
                  <c:v>1.0459700000000001</c:v>
                </c:pt>
                <c:pt idx="1047">
                  <c:v>1.04697</c:v>
                </c:pt>
                <c:pt idx="1048">
                  <c:v>1.0479700000000001</c:v>
                </c:pt>
                <c:pt idx="1049">
                  <c:v>1.04898</c:v>
                </c:pt>
                <c:pt idx="1050">
                  <c:v>1.0499799999999999</c:v>
                </c:pt>
                <c:pt idx="1051">
                  <c:v>1.05098</c:v>
                </c:pt>
                <c:pt idx="1052">
                  <c:v>1.0519799999999999</c:v>
                </c:pt>
                <c:pt idx="1053">
                  <c:v>1.05298</c:v>
                </c:pt>
                <c:pt idx="1054">
                  <c:v>1.0539700000000001</c:v>
                </c:pt>
                <c:pt idx="1055">
                  <c:v>1.05498</c:v>
                </c:pt>
                <c:pt idx="1056">
                  <c:v>1.0559799999999999</c:v>
                </c:pt>
                <c:pt idx="1057">
                  <c:v>1.05698</c:v>
                </c:pt>
                <c:pt idx="1058">
                  <c:v>1.0579799999999999</c:v>
                </c:pt>
                <c:pt idx="1059">
                  <c:v>1.05898</c:v>
                </c:pt>
                <c:pt idx="1060">
                  <c:v>1.0599799999999999</c:v>
                </c:pt>
                <c:pt idx="1061">
                  <c:v>1.06098</c:v>
                </c:pt>
                <c:pt idx="1062">
                  <c:v>1.0619799999999999</c:v>
                </c:pt>
                <c:pt idx="1063">
                  <c:v>1.06298</c:v>
                </c:pt>
                <c:pt idx="1064">
                  <c:v>1.0639799999999999</c:v>
                </c:pt>
                <c:pt idx="1065">
                  <c:v>1.06498</c:v>
                </c:pt>
                <c:pt idx="1066">
                  <c:v>1.0659799999999999</c:v>
                </c:pt>
                <c:pt idx="1067">
                  <c:v>1.0669900000000001</c:v>
                </c:pt>
                <c:pt idx="1068">
                  <c:v>1.06795</c:v>
                </c:pt>
                <c:pt idx="1069">
                  <c:v>1.0689500000000001</c:v>
                </c:pt>
                <c:pt idx="1070">
                  <c:v>1.06995</c:v>
                </c:pt>
                <c:pt idx="1071">
                  <c:v>1.0709500000000001</c:v>
                </c:pt>
                <c:pt idx="1072">
                  <c:v>1.07195</c:v>
                </c:pt>
                <c:pt idx="1073">
                  <c:v>1.0729599999999999</c:v>
                </c:pt>
                <c:pt idx="1074">
                  <c:v>1.07396</c:v>
                </c:pt>
                <c:pt idx="1075">
                  <c:v>1.0749599999999999</c:v>
                </c:pt>
                <c:pt idx="1076">
                  <c:v>1.07596</c:v>
                </c:pt>
                <c:pt idx="1077">
                  <c:v>1.0769599999999999</c:v>
                </c:pt>
                <c:pt idx="1078">
                  <c:v>1.07796</c:v>
                </c:pt>
                <c:pt idx="1079">
                  <c:v>1.0789599999999999</c:v>
                </c:pt>
                <c:pt idx="1080">
                  <c:v>1.07996</c:v>
                </c:pt>
                <c:pt idx="1081">
                  <c:v>1.0809599999999999</c:v>
                </c:pt>
                <c:pt idx="1082">
                  <c:v>1.08196</c:v>
                </c:pt>
                <c:pt idx="1083">
                  <c:v>1.0829599999999999</c:v>
                </c:pt>
                <c:pt idx="1084">
                  <c:v>1.08396</c:v>
                </c:pt>
                <c:pt idx="1085">
                  <c:v>1.0849599999999999</c:v>
                </c:pt>
                <c:pt idx="1086">
                  <c:v>1.08596</c:v>
                </c:pt>
                <c:pt idx="1087">
                  <c:v>1.0869599999999999</c:v>
                </c:pt>
                <c:pt idx="1088">
                  <c:v>1.08796</c:v>
                </c:pt>
                <c:pt idx="1089">
                  <c:v>1.0889599999999999</c:v>
                </c:pt>
                <c:pt idx="1090">
                  <c:v>1.08996</c:v>
                </c:pt>
                <c:pt idx="1091">
                  <c:v>1.0909599999999999</c:v>
                </c:pt>
                <c:pt idx="1092">
                  <c:v>1.0919700000000001</c:v>
                </c:pt>
                <c:pt idx="1093">
                  <c:v>1.09297</c:v>
                </c:pt>
                <c:pt idx="1094">
                  <c:v>1.0939700000000001</c:v>
                </c:pt>
                <c:pt idx="1095">
                  <c:v>1.09497</c:v>
                </c:pt>
                <c:pt idx="1096">
                  <c:v>1.0959700000000001</c:v>
                </c:pt>
                <c:pt idx="1097">
                  <c:v>1.09697</c:v>
                </c:pt>
                <c:pt idx="1098">
                  <c:v>1.0979699999999999</c:v>
                </c:pt>
                <c:pt idx="1099">
                  <c:v>1.09897</c:v>
                </c:pt>
                <c:pt idx="1100">
                  <c:v>1.0999699999999999</c:v>
                </c:pt>
                <c:pt idx="1101">
                  <c:v>1.10097</c:v>
                </c:pt>
                <c:pt idx="1102">
                  <c:v>1.1019699999999999</c:v>
                </c:pt>
                <c:pt idx="1103">
                  <c:v>1.10297</c:v>
                </c:pt>
                <c:pt idx="1104">
                  <c:v>1.1039699999999999</c:v>
                </c:pt>
                <c:pt idx="1105">
                  <c:v>1.1049599999999999</c:v>
                </c:pt>
                <c:pt idx="1106">
                  <c:v>1.1059600000000001</c:v>
                </c:pt>
                <c:pt idx="1107">
                  <c:v>1.10697</c:v>
                </c:pt>
                <c:pt idx="1108">
                  <c:v>1.1079699999999999</c:v>
                </c:pt>
                <c:pt idx="1109">
                  <c:v>1.1089800000000001</c:v>
                </c:pt>
                <c:pt idx="1110">
                  <c:v>1.10998</c:v>
                </c:pt>
                <c:pt idx="1111">
                  <c:v>1.1109500000000001</c:v>
                </c:pt>
                <c:pt idx="1112">
                  <c:v>1.11195</c:v>
                </c:pt>
                <c:pt idx="1113">
                  <c:v>1.1129500000000001</c:v>
                </c:pt>
                <c:pt idx="1114">
                  <c:v>1.11395</c:v>
                </c:pt>
                <c:pt idx="1115">
                  <c:v>1.1149500000000001</c:v>
                </c:pt>
                <c:pt idx="1116">
                  <c:v>1.11595</c:v>
                </c:pt>
                <c:pt idx="1117">
                  <c:v>1.1169500000000001</c:v>
                </c:pt>
                <c:pt idx="1118">
                  <c:v>1.11795</c:v>
                </c:pt>
                <c:pt idx="1119">
                  <c:v>1.1189499999999999</c:v>
                </c:pt>
                <c:pt idx="1120">
                  <c:v>1.11995</c:v>
                </c:pt>
                <c:pt idx="1121">
                  <c:v>1.1209499999999999</c:v>
                </c:pt>
                <c:pt idx="1122">
                  <c:v>1.12195</c:v>
                </c:pt>
                <c:pt idx="1123">
                  <c:v>1.1229499999999999</c:v>
                </c:pt>
                <c:pt idx="1124">
                  <c:v>1.12395</c:v>
                </c:pt>
                <c:pt idx="1125">
                  <c:v>1.1249499999999999</c:v>
                </c:pt>
                <c:pt idx="1126">
                  <c:v>1.1259600000000001</c:v>
                </c:pt>
                <c:pt idx="1127">
                  <c:v>1.12696</c:v>
                </c:pt>
                <c:pt idx="1128">
                  <c:v>1.1279600000000001</c:v>
                </c:pt>
                <c:pt idx="1129">
                  <c:v>1.12896</c:v>
                </c:pt>
                <c:pt idx="1130">
                  <c:v>1.1299600000000001</c:v>
                </c:pt>
                <c:pt idx="1131">
                  <c:v>1.1309499999999999</c:v>
                </c:pt>
                <c:pt idx="1132">
                  <c:v>1.13195</c:v>
                </c:pt>
                <c:pt idx="1133">
                  <c:v>1.1329499999999999</c:v>
                </c:pt>
                <c:pt idx="1134">
                  <c:v>1.13395</c:v>
                </c:pt>
                <c:pt idx="1135">
                  <c:v>1.1349499999999999</c:v>
                </c:pt>
                <c:pt idx="1136">
                  <c:v>1.1359600000000001</c:v>
                </c:pt>
                <c:pt idx="1137">
                  <c:v>1.1369499999999999</c:v>
                </c:pt>
                <c:pt idx="1138">
                  <c:v>1.1379600000000001</c:v>
                </c:pt>
                <c:pt idx="1139">
                  <c:v>1.1389499999999999</c:v>
                </c:pt>
                <c:pt idx="1140">
                  <c:v>1.1399600000000001</c:v>
                </c:pt>
                <c:pt idx="1141">
                  <c:v>1.14096</c:v>
                </c:pt>
                <c:pt idx="1142">
                  <c:v>1.1419600000000001</c:v>
                </c:pt>
                <c:pt idx="1143">
                  <c:v>1.1429800000000001</c:v>
                </c:pt>
                <c:pt idx="1144">
                  <c:v>1.14398</c:v>
                </c:pt>
                <c:pt idx="1145">
                  <c:v>1.1449800000000001</c:v>
                </c:pt>
                <c:pt idx="1146">
                  <c:v>1.14598</c:v>
                </c:pt>
                <c:pt idx="1147">
                  <c:v>1.1469800000000001</c:v>
                </c:pt>
                <c:pt idx="1148">
                  <c:v>1.1479699999999999</c:v>
                </c:pt>
                <c:pt idx="1149">
                  <c:v>1.14897</c:v>
                </c:pt>
                <c:pt idx="1150">
                  <c:v>1.14998</c:v>
                </c:pt>
                <c:pt idx="1151">
                  <c:v>1.1509799999999999</c:v>
                </c:pt>
                <c:pt idx="1152">
                  <c:v>1.1519900000000001</c:v>
                </c:pt>
                <c:pt idx="1153">
                  <c:v>1.1529499999999999</c:v>
                </c:pt>
                <c:pt idx="1154">
                  <c:v>1.15395</c:v>
                </c:pt>
                <c:pt idx="1155">
                  <c:v>1.1549499999999999</c:v>
                </c:pt>
                <c:pt idx="1156">
                  <c:v>1.15595</c:v>
                </c:pt>
                <c:pt idx="1157">
                  <c:v>1.1569499999999999</c:v>
                </c:pt>
                <c:pt idx="1158">
                  <c:v>1.15795</c:v>
                </c:pt>
                <c:pt idx="1159">
                  <c:v>1.15896</c:v>
                </c:pt>
                <c:pt idx="1160">
                  <c:v>1.1599699999999999</c:v>
                </c:pt>
                <c:pt idx="1161">
                  <c:v>1.1609700000000001</c:v>
                </c:pt>
                <c:pt idx="1162">
                  <c:v>1.1619600000000001</c:v>
                </c:pt>
                <c:pt idx="1163">
                  <c:v>1.16296</c:v>
                </c:pt>
                <c:pt idx="1164">
                  <c:v>1.1639699999999999</c:v>
                </c:pt>
                <c:pt idx="1165">
                  <c:v>1.16496</c:v>
                </c:pt>
                <c:pt idx="1166">
                  <c:v>1.1659600000000001</c:v>
                </c:pt>
                <c:pt idx="1167">
                  <c:v>1.16696</c:v>
                </c:pt>
                <c:pt idx="1168">
                  <c:v>1.1679600000000001</c:v>
                </c:pt>
                <c:pt idx="1169">
                  <c:v>1.1689700000000001</c:v>
                </c:pt>
                <c:pt idx="1170">
                  <c:v>1.16997</c:v>
                </c:pt>
                <c:pt idx="1171">
                  <c:v>1.1709700000000001</c:v>
                </c:pt>
                <c:pt idx="1172">
                  <c:v>1.17197</c:v>
                </c:pt>
                <c:pt idx="1173">
                  <c:v>1.1729700000000001</c:v>
                </c:pt>
                <c:pt idx="1174">
                  <c:v>1.17397</c:v>
                </c:pt>
                <c:pt idx="1175">
                  <c:v>1.1749799999999999</c:v>
                </c:pt>
                <c:pt idx="1176">
                  <c:v>1.17597</c:v>
                </c:pt>
                <c:pt idx="1177">
                  <c:v>1.1769700000000001</c:v>
                </c:pt>
                <c:pt idx="1178">
                  <c:v>1.17797</c:v>
                </c:pt>
                <c:pt idx="1179">
                  <c:v>1.1789700000000001</c:v>
                </c:pt>
                <c:pt idx="1180">
                  <c:v>1.17997</c:v>
                </c:pt>
                <c:pt idx="1181">
                  <c:v>1.18096</c:v>
                </c:pt>
                <c:pt idx="1182">
                  <c:v>1.1819599999999999</c:v>
                </c:pt>
                <c:pt idx="1183">
                  <c:v>1.18296</c:v>
                </c:pt>
                <c:pt idx="1184">
                  <c:v>1.1839599999999999</c:v>
                </c:pt>
                <c:pt idx="1185">
                  <c:v>1.1849700000000001</c:v>
                </c:pt>
                <c:pt idx="1186">
                  <c:v>1.18597</c:v>
                </c:pt>
                <c:pt idx="1187">
                  <c:v>1.1869799999999999</c:v>
                </c:pt>
                <c:pt idx="1188">
                  <c:v>1.18798</c:v>
                </c:pt>
                <c:pt idx="1189">
                  <c:v>1.1889799999999999</c:v>
                </c:pt>
                <c:pt idx="1190">
                  <c:v>1.18998</c:v>
                </c:pt>
                <c:pt idx="1191">
                  <c:v>1.1909799999999999</c:v>
                </c:pt>
                <c:pt idx="1192">
                  <c:v>1.19198</c:v>
                </c:pt>
                <c:pt idx="1193">
                  <c:v>1.1929799999999999</c:v>
                </c:pt>
                <c:pt idx="1194">
                  <c:v>1.19398</c:v>
                </c:pt>
                <c:pt idx="1195">
                  <c:v>1.19495</c:v>
                </c:pt>
                <c:pt idx="1196">
                  <c:v>1.1959500000000001</c:v>
                </c:pt>
                <c:pt idx="1197">
                  <c:v>1.19695</c:v>
                </c:pt>
                <c:pt idx="1198">
                  <c:v>1.1979500000000001</c:v>
                </c:pt>
                <c:pt idx="1199">
                  <c:v>1.19896</c:v>
                </c:pt>
                <c:pt idx="1200">
                  <c:v>1.1999500000000001</c:v>
                </c:pt>
                <c:pt idx="1201">
                  <c:v>1.20096</c:v>
                </c:pt>
                <c:pt idx="1202">
                  <c:v>1.2019599999999999</c:v>
                </c:pt>
                <c:pt idx="1203">
                  <c:v>1.20296</c:v>
                </c:pt>
                <c:pt idx="1204">
                  <c:v>1.2039599999999999</c:v>
                </c:pt>
                <c:pt idx="1205">
                  <c:v>1.20496</c:v>
                </c:pt>
                <c:pt idx="1206">
                  <c:v>1.2059500000000001</c:v>
                </c:pt>
                <c:pt idx="1207">
                  <c:v>1.20695</c:v>
                </c:pt>
                <c:pt idx="1208">
                  <c:v>1.2079599999999999</c:v>
                </c:pt>
                <c:pt idx="1209">
                  <c:v>1.20896</c:v>
                </c:pt>
                <c:pt idx="1210">
                  <c:v>1.2099500000000001</c:v>
                </c:pt>
                <c:pt idx="1211">
                  <c:v>1.21096</c:v>
                </c:pt>
                <c:pt idx="1212">
                  <c:v>1.2119599999999999</c:v>
                </c:pt>
                <c:pt idx="1213">
                  <c:v>1.2129700000000001</c:v>
                </c:pt>
                <c:pt idx="1214">
                  <c:v>1.2139599999999999</c:v>
                </c:pt>
                <c:pt idx="1215">
                  <c:v>1.2149700000000001</c:v>
                </c:pt>
                <c:pt idx="1216">
                  <c:v>1.2159599999999999</c:v>
                </c:pt>
                <c:pt idx="1217">
                  <c:v>1.21696</c:v>
                </c:pt>
                <c:pt idx="1218">
                  <c:v>1.2179599999999999</c:v>
                </c:pt>
                <c:pt idx="1219">
                  <c:v>1.2189700000000001</c:v>
                </c:pt>
                <c:pt idx="1220">
                  <c:v>1.21997</c:v>
                </c:pt>
                <c:pt idx="1221">
                  <c:v>1.22096</c:v>
                </c:pt>
                <c:pt idx="1222">
                  <c:v>1.22197</c:v>
                </c:pt>
                <c:pt idx="1223">
                  <c:v>1.2229699999999999</c:v>
                </c:pt>
                <c:pt idx="1224">
                  <c:v>1.22397</c:v>
                </c:pt>
                <c:pt idx="1225">
                  <c:v>1.2249699999999999</c:v>
                </c:pt>
                <c:pt idx="1226">
                  <c:v>1.2259599999999999</c:v>
                </c:pt>
                <c:pt idx="1227">
                  <c:v>1.2269699999999999</c:v>
                </c:pt>
                <c:pt idx="1228">
                  <c:v>1.2279599999999999</c:v>
                </c:pt>
                <c:pt idx="1229">
                  <c:v>1.2289699999999999</c:v>
                </c:pt>
                <c:pt idx="1230">
                  <c:v>1.22997</c:v>
                </c:pt>
                <c:pt idx="1231">
                  <c:v>1.23098</c:v>
                </c:pt>
                <c:pt idx="1232">
                  <c:v>1.23197</c:v>
                </c:pt>
                <c:pt idx="1233">
                  <c:v>1.23298</c:v>
                </c:pt>
                <c:pt idx="1234">
                  <c:v>1.23397</c:v>
                </c:pt>
                <c:pt idx="1235">
                  <c:v>1.23498</c:v>
                </c:pt>
                <c:pt idx="1236">
                  <c:v>1.2359800000000001</c:v>
                </c:pt>
                <c:pt idx="1237">
                  <c:v>1.23698</c:v>
                </c:pt>
                <c:pt idx="1238">
                  <c:v>1.23794</c:v>
                </c:pt>
                <c:pt idx="1239">
                  <c:v>1.23895</c:v>
                </c:pt>
                <c:pt idx="1240">
                  <c:v>1.2399500000000001</c:v>
                </c:pt>
                <c:pt idx="1241">
                  <c:v>1.24095</c:v>
                </c:pt>
                <c:pt idx="1242">
                  <c:v>1.24194</c:v>
                </c:pt>
                <c:pt idx="1243">
                  <c:v>1.2429399999999999</c:v>
                </c:pt>
                <c:pt idx="1244">
                  <c:v>1.24394</c:v>
                </c:pt>
                <c:pt idx="1245">
                  <c:v>1.24495</c:v>
                </c:pt>
                <c:pt idx="1246">
                  <c:v>1.24596</c:v>
                </c:pt>
                <c:pt idx="1247">
                  <c:v>1.2469699999999999</c:v>
                </c:pt>
                <c:pt idx="1248">
                  <c:v>1.24796</c:v>
                </c:pt>
                <c:pt idx="1249">
                  <c:v>1.2489399999999999</c:v>
                </c:pt>
                <c:pt idx="1250">
                  <c:v>1.2499400000000001</c:v>
                </c:pt>
                <c:pt idx="1251">
                  <c:v>1.2509399999999999</c:v>
                </c:pt>
                <c:pt idx="1252">
                  <c:v>1.2519499999999999</c:v>
                </c:pt>
                <c:pt idx="1253">
                  <c:v>1.25295</c:v>
                </c:pt>
                <c:pt idx="1254">
                  <c:v>1.2539499999999999</c:v>
                </c:pt>
                <c:pt idx="1255">
                  <c:v>1.2549699999999999</c:v>
                </c:pt>
                <c:pt idx="1256">
                  <c:v>1.25597</c:v>
                </c:pt>
                <c:pt idx="1257">
                  <c:v>1.2569399999999999</c:v>
                </c:pt>
                <c:pt idx="1258">
                  <c:v>1.25793</c:v>
                </c:pt>
                <c:pt idx="1259">
                  <c:v>1.25898</c:v>
                </c:pt>
                <c:pt idx="1260">
                  <c:v>1.25996</c:v>
                </c:pt>
                <c:pt idx="1261">
                  <c:v>1.2609699999999999</c:v>
                </c:pt>
                <c:pt idx="1262">
                  <c:v>1.26196</c:v>
                </c:pt>
                <c:pt idx="1263">
                  <c:v>1.2629699999999999</c:v>
                </c:pt>
                <c:pt idx="1264">
                  <c:v>1.26397</c:v>
                </c:pt>
                <c:pt idx="1265">
                  <c:v>1.2649699999999999</c:v>
                </c:pt>
                <c:pt idx="1266">
                  <c:v>1.26597</c:v>
                </c:pt>
                <c:pt idx="1267">
                  <c:v>1.2669699999999999</c:v>
                </c:pt>
                <c:pt idx="1268">
                  <c:v>1.26797</c:v>
                </c:pt>
                <c:pt idx="1269">
                  <c:v>1.2689699999999999</c:v>
                </c:pt>
                <c:pt idx="1270">
                  <c:v>1.26996</c:v>
                </c:pt>
                <c:pt idx="1271">
                  <c:v>1.2709699999999999</c:v>
                </c:pt>
                <c:pt idx="1272">
                  <c:v>1.27196</c:v>
                </c:pt>
                <c:pt idx="1273">
                  <c:v>1.2729699999999999</c:v>
                </c:pt>
                <c:pt idx="1274">
                  <c:v>1.27396</c:v>
                </c:pt>
                <c:pt idx="1275">
                  <c:v>1.2749600000000001</c:v>
                </c:pt>
                <c:pt idx="1276">
                  <c:v>1.27596</c:v>
                </c:pt>
                <c:pt idx="1277">
                  <c:v>1.2769600000000001</c:v>
                </c:pt>
                <c:pt idx="1278">
                  <c:v>1.2779700000000001</c:v>
                </c:pt>
                <c:pt idx="1279">
                  <c:v>1.27898</c:v>
                </c:pt>
                <c:pt idx="1280">
                  <c:v>1.2799499999999999</c:v>
                </c:pt>
                <c:pt idx="1281">
                  <c:v>1.28094</c:v>
                </c:pt>
                <c:pt idx="1282">
                  <c:v>1.28196</c:v>
                </c:pt>
                <c:pt idx="1283">
                  <c:v>1.28295</c:v>
                </c:pt>
                <c:pt idx="1284">
                  <c:v>1.2839499999999999</c:v>
                </c:pt>
                <c:pt idx="1285">
                  <c:v>1.28495</c:v>
                </c:pt>
                <c:pt idx="1286">
                  <c:v>1.2859499999999999</c:v>
                </c:pt>
                <c:pt idx="1287">
                  <c:v>1.28694</c:v>
                </c:pt>
                <c:pt idx="1288">
                  <c:v>1.2879499999999999</c:v>
                </c:pt>
                <c:pt idx="1289">
                  <c:v>1.28895</c:v>
                </c:pt>
                <c:pt idx="1290">
                  <c:v>1.2899499999999999</c:v>
                </c:pt>
                <c:pt idx="1291">
                  <c:v>1.29095</c:v>
                </c:pt>
                <c:pt idx="1292">
                  <c:v>1.29196</c:v>
                </c:pt>
                <c:pt idx="1293">
                  <c:v>1.29295</c:v>
                </c:pt>
                <c:pt idx="1294">
                  <c:v>1.29396</c:v>
                </c:pt>
                <c:pt idx="1295">
                  <c:v>1.2949600000000001</c:v>
                </c:pt>
                <c:pt idx="1296">
                  <c:v>1.29596</c:v>
                </c:pt>
                <c:pt idx="1297">
                  <c:v>1.2969599999999999</c:v>
                </c:pt>
                <c:pt idx="1298">
                  <c:v>1.2979700000000001</c:v>
                </c:pt>
                <c:pt idx="1299">
                  <c:v>1.2989599999999999</c:v>
                </c:pt>
                <c:pt idx="1300">
                  <c:v>1.2999700000000001</c:v>
                </c:pt>
                <c:pt idx="1301">
                  <c:v>1.30097</c:v>
                </c:pt>
                <c:pt idx="1302">
                  <c:v>1.3019700000000001</c:v>
                </c:pt>
                <c:pt idx="1303">
                  <c:v>1.30297</c:v>
                </c:pt>
                <c:pt idx="1304">
                  <c:v>1.3039700000000001</c:v>
                </c:pt>
                <c:pt idx="1305">
                  <c:v>1.30497</c:v>
                </c:pt>
                <c:pt idx="1306">
                  <c:v>1.30596</c:v>
                </c:pt>
                <c:pt idx="1307">
                  <c:v>1.3069599999999999</c:v>
                </c:pt>
                <c:pt idx="1308">
                  <c:v>1.30796</c:v>
                </c:pt>
                <c:pt idx="1309">
                  <c:v>1.30897</c:v>
                </c:pt>
                <c:pt idx="1310">
                  <c:v>1.3099700000000001</c:v>
                </c:pt>
                <c:pt idx="1311">
                  <c:v>1.3109599999999999</c:v>
                </c:pt>
                <c:pt idx="1312">
                  <c:v>1.3119700000000001</c:v>
                </c:pt>
                <c:pt idx="1313">
                  <c:v>1.31298</c:v>
                </c:pt>
                <c:pt idx="1314">
                  <c:v>1.31399</c:v>
                </c:pt>
                <c:pt idx="1315">
                  <c:v>1.31498</c:v>
                </c:pt>
                <c:pt idx="1316">
                  <c:v>1.31599</c:v>
                </c:pt>
                <c:pt idx="1317">
                  <c:v>1.31697</c:v>
                </c:pt>
                <c:pt idx="1318">
                  <c:v>1.31799</c:v>
                </c:pt>
                <c:pt idx="1319">
                  <c:v>1.31898</c:v>
                </c:pt>
                <c:pt idx="1320">
                  <c:v>1.3199799999999999</c:v>
                </c:pt>
                <c:pt idx="1321">
                  <c:v>1.3209900000000001</c:v>
                </c:pt>
                <c:pt idx="1322">
                  <c:v>1.32199</c:v>
                </c:pt>
                <c:pt idx="1323">
                  <c:v>1.3229299999999999</c:v>
                </c:pt>
                <c:pt idx="1324">
                  <c:v>1.3239399999999999</c:v>
                </c:pt>
                <c:pt idx="1325">
                  <c:v>1.3249500000000001</c:v>
                </c:pt>
                <c:pt idx="1326">
                  <c:v>1.32595</c:v>
                </c:pt>
                <c:pt idx="1327">
                  <c:v>1.32694</c:v>
                </c:pt>
                <c:pt idx="1328">
                  <c:v>1.3279399999999999</c:v>
                </c:pt>
                <c:pt idx="1329">
                  <c:v>1.32894</c:v>
                </c:pt>
                <c:pt idx="1330">
                  <c:v>1.32995</c:v>
                </c:pt>
                <c:pt idx="1331">
                  <c:v>1.3309500000000001</c:v>
                </c:pt>
                <c:pt idx="1332">
                  <c:v>1.33195</c:v>
                </c:pt>
                <c:pt idx="1333">
                  <c:v>1.3329599999999999</c:v>
                </c:pt>
                <c:pt idx="1334">
                  <c:v>1.33396</c:v>
                </c:pt>
                <c:pt idx="1335">
                  <c:v>1.3349599999999999</c:v>
                </c:pt>
                <c:pt idx="1336">
                  <c:v>1.33595</c:v>
                </c:pt>
                <c:pt idx="1337">
                  <c:v>1.3369500000000001</c:v>
                </c:pt>
                <c:pt idx="1338">
                  <c:v>1.33796</c:v>
                </c:pt>
                <c:pt idx="1339">
                  <c:v>1.33897</c:v>
                </c:pt>
                <c:pt idx="1340">
                  <c:v>1.3399700000000001</c:v>
                </c:pt>
                <c:pt idx="1341">
                  <c:v>1.3409500000000001</c:v>
                </c:pt>
                <c:pt idx="1342">
                  <c:v>1.3419700000000001</c:v>
                </c:pt>
                <c:pt idx="1343">
                  <c:v>1.34297</c:v>
                </c:pt>
                <c:pt idx="1344">
                  <c:v>1.34396</c:v>
                </c:pt>
                <c:pt idx="1345">
                  <c:v>1.3449599999999999</c:v>
                </c:pt>
                <c:pt idx="1346">
                  <c:v>1.3459700000000001</c:v>
                </c:pt>
                <c:pt idx="1347">
                  <c:v>1.34697</c:v>
                </c:pt>
                <c:pt idx="1348">
                  <c:v>1.3479699999999999</c:v>
                </c:pt>
                <c:pt idx="1349">
                  <c:v>1.34897</c:v>
                </c:pt>
                <c:pt idx="1350">
                  <c:v>1.3499699999999999</c:v>
                </c:pt>
                <c:pt idx="1351">
                  <c:v>1.3509800000000001</c:v>
                </c:pt>
                <c:pt idx="1352">
                  <c:v>1.35198</c:v>
                </c:pt>
                <c:pt idx="1353">
                  <c:v>1.35297</c:v>
                </c:pt>
                <c:pt idx="1354">
                  <c:v>1.3539600000000001</c:v>
                </c:pt>
                <c:pt idx="1355">
                  <c:v>1.3549599999999999</c:v>
                </c:pt>
                <c:pt idx="1356">
                  <c:v>1.35598</c:v>
                </c:pt>
                <c:pt idx="1357">
                  <c:v>1.3569800000000001</c:v>
                </c:pt>
                <c:pt idx="1358">
                  <c:v>1.35798</c:v>
                </c:pt>
                <c:pt idx="1359">
                  <c:v>1.3589800000000001</c:v>
                </c:pt>
                <c:pt idx="1360">
                  <c:v>1.3599699999999999</c:v>
                </c:pt>
                <c:pt idx="1361">
                  <c:v>1.3609599999999999</c:v>
                </c:pt>
                <c:pt idx="1362">
                  <c:v>1.3619699999999999</c:v>
                </c:pt>
                <c:pt idx="1363">
                  <c:v>1.36297</c:v>
                </c:pt>
                <c:pt idx="1364">
                  <c:v>1.3639699999999999</c:v>
                </c:pt>
                <c:pt idx="1365">
                  <c:v>1.3649500000000001</c:v>
                </c:pt>
                <c:pt idx="1366">
                  <c:v>1.3659399999999999</c:v>
                </c:pt>
                <c:pt idx="1367">
                  <c:v>1.36694</c:v>
                </c:pt>
                <c:pt idx="1368">
                  <c:v>1.3679399999999999</c:v>
                </c:pt>
                <c:pt idx="1369">
                  <c:v>1.3689499999999999</c:v>
                </c:pt>
                <c:pt idx="1370">
                  <c:v>1.3699399999999999</c:v>
                </c:pt>
                <c:pt idx="1371">
                  <c:v>1.3709499999999999</c:v>
                </c:pt>
                <c:pt idx="1372">
                  <c:v>1.3719300000000001</c:v>
                </c:pt>
                <c:pt idx="1373">
                  <c:v>1.3729499999999999</c:v>
                </c:pt>
                <c:pt idx="1374">
                  <c:v>1.3739399999999999</c:v>
                </c:pt>
                <c:pt idx="1375">
                  <c:v>1.3749400000000001</c:v>
                </c:pt>
                <c:pt idx="1376">
                  <c:v>1.37595</c:v>
                </c:pt>
                <c:pt idx="1377">
                  <c:v>1.3769499999999999</c:v>
                </c:pt>
                <c:pt idx="1378">
                  <c:v>1.37795</c:v>
                </c:pt>
                <c:pt idx="1379">
                  <c:v>1.3789499999999999</c:v>
                </c:pt>
                <c:pt idx="1380">
                  <c:v>1.37995</c:v>
                </c:pt>
                <c:pt idx="1381">
                  <c:v>1.38096</c:v>
                </c:pt>
                <c:pt idx="1382">
                  <c:v>1.38195</c:v>
                </c:pt>
                <c:pt idx="1383">
                  <c:v>1.38296</c:v>
                </c:pt>
                <c:pt idx="1384">
                  <c:v>1.3839600000000001</c:v>
                </c:pt>
                <c:pt idx="1385">
                  <c:v>1.38496</c:v>
                </c:pt>
                <c:pt idx="1386">
                  <c:v>1.3859699999999999</c:v>
                </c:pt>
                <c:pt idx="1387">
                  <c:v>1.38696</c:v>
                </c:pt>
                <c:pt idx="1388">
                  <c:v>1.3879600000000001</c:v>
                </c:pt>
                <c:pt idx="1389">
                  <c:v>1.38897</c:v>
                </c:pt>
                <c:pt idx="1390">
                  <c:v>1.3899600000000001</c:v>
                </c:pt>
                <c:pt idx="1391">
                  <c:v>1.39097</c:v>
                </c:pt>
                <c:pt idx="1392">
                  <c:v>1.3919600000000001</c:v>
                </c:pt>
                <c:pt idx="1393">
                  <c:v>1.39297</c:v>
                </c:pt>
                <c:pt idx="1394">
                  <c:v>1.3939600000000001</c:v>
                </c:pt>
                <c:pt idx="1395">
                  <c:v>1.39497</c:v>
                </c:pt>
                <c:pt idx="1396">
                  <c:v>1.3959699999999999</c:v>
                </c:pt>
                <c:pt idx="1397">
                  <c:v>1.39697</c:v>
                </c:pt>
                <c:pt idx="1398">
                  <c:v>1.39798</c:v>
                </c:pt>
                <c:pt idx="1399">
                  <c:v>1.3989799999999999</c:v>
                </c:pt>
                <c:pt idx="1400">
                  <c:v>1.39998</c:v>
                </c:pt>
                <c:pt idx="1401">
                  <c:v>1.4009799999999999</c:v>
                </c:pt>
                <c:pt idx="1402">
                  <c:v>1.4019699999999999</c:v>
                </c:pt>
                <c:pt idx="1403">
                  <c:v>1.4029799999999999</c:v>
                </c:pt>
                <c:pt idx="1404">
                  <c:v>1.4039699999999999</c:v>
                </c:pt>
                <c:pt idx="1405">
                  <c:v>1.4049799999999999</c:v>
                </c:pt>
                <c:pt idx="1406">
                  <c:v>1.40598</c:v>
                </c:pt>
                <c:pt idx="1407">
                  <c:v>1.4069799999999999</c:v>
                </c:pt>
                <c:pt idx="1408">
                  <c:v>1.40794</c:v>
                </c:pt>
                <c:pt idx="1409">
                  <c:v>1.4089400000000001</c:v>
                </c:pt>
                <c:pt idx="1410">
                  <c:v>1.40994</c:v>
                </c:pt>
                <c:pt idx="1411">
                  <c:v>1.4109400000000001</c:v>
                </c:pt>
                <c:pt idx="1412">
                  <c:v>1.41195</c:v>
                </c:pt>
                <c:pt idx="1413">
                  <c:v>1.4129400000000001</c:v>
                </c:pt>
                <c:pt idx="1414">
                  <c:v>1.41395</c:v>
                </c:pt>
                <c:pt idx="1415">
                  <c:v>1.41493</c:v>
                </c:pt>
                <c:pt idx="1416">
                  <c:v>1.41594</c:v>
                </c:pt>
                <c:pt idx="1417">
                  <c:v>1.4169499999999999</c:v>
                </c:pt>
                <c:pt idx="1418">
                  <c:v>1.41795</c:v>
                </c:pt>
                <c:pt idx="1419">
                  <c:v>1.4189499999999999</c:v>
                </c:pt>
                <c:pt idx="1420">
                  <c:v>1.4199600000000001</c:v>
                </c:pt>
                <c:pt idx="1421">
                  <c:v>1.4209499999999999</c:v>
                </c:pt>
                <c:pt idx="1422">
                  <c:v>1.42195</c:v>
                </c:pt>
                <c:pt idx="1423">
                  <c:v>1.42296</c:v>
                </c:pt>
                <c:pt idx="1424">
                  <c:v>1.42395</c:v>
                </c:pt>
                <c:pt idx="1425">
                  <c:v>1.42496</c:v>
                </c:pt>
                <c:pt idx="1426">
                  <c:v>1.4259599999999999</c:v>
                </c:pt>
                <c:pt idx="1427">
                  <c:v>1.42696</c:v>
                </c:pt>
                <c:pt idx="1428">
                  <c:v>1.4279599999999999</c:v>
                </c:pt>
                <c:pt idx="1429">
                  <c:v>1.4289700000000001</c:v>
                </c:pt>
                <c:pt idx="1430">
                  <c:v>1.4299599999999999</c:v>
                </c:pt>
                <c:pt idx="1431">
                  <c:v>1.43096</c:v>
                </c:pt>
                <c:pt idx="1432">
                  <c:v>1.4319599999999999</c:v>
                </c:pt>
                <c:pt idx="1433">
                  <c:v>1.43296</c:v>
                </c:pt>
                <c:pt idx="1434">
                  <c:v>1.4339599999999999</c:v>
                </c:pt>
                <c:pt idx="1435">
                  <c:v>1.43496</c:v>
                </c:pt>
                <c:pt idx="1436">
                  <c:v>1.43597</c:v>
                </c:pt>
                <c:pt idx="1437">
                  <c:v>1.4369700000000001</c:v>
                </c:pt>
                <c:pt idx="1438">
                  <c:v>1.4379599999999999</c:v>
                </c:pt>
                <c:pt idx="1439">
                  <c:v>1.4389700000000001</c:v>
                </c:pt>
                <c:pt idx="1440">
                  <c:v>1.4399599999999999</c:v>
                </c:pt>
                <c:pt idx="1441">
                  <c:v>1.44096</c:v>
                </c:pt>
                <c:pt idx="1442">
                  <c:v>1.44197</c:v>
                </c:pt>
                <c:pt idx="1443">
                  <c:v>1.4429700000000001</c:v>
                </c:pt>
                <c:pt idx="1444">
                  <c:v>1.44398</c:v>
                </c:pt>
                <c:pt idx="1445">
                  <c:v>1.44499</c:v>
                </c:pt>
                <c:pt idx="1446">
                  <c:v>1.44597</c:v>
                </c:pt>
                <c:pt idx="1447">
                  <c:v>1.4469700000000001</c:v>
                </c:pt>
                <c:pt idx="1448">
                  <c:v>1.44797</c:v>
                </c:pt>
                <c:pt idx="1449">
                  <c:v>1.4489799999999999</c:v>
                </c:pt>
                <c:pt idx="1450">
                  <c:v>1.4499500000000001</c:v>
                </c:pt>
                <c:pt idx="1451">
                  <c:v>1.45095</c:v>
                </c:pt>
                <c:pt idx="1452">
                  <c:v>1.4519500000000001</c:v>
                </c:pt>
                <c:pt idx="1453">
                  <c:v>1.45295</c:v>
                </c:pt>
                <c:pt idx="1454">
                  <c:v>1.4539500000000001</c:v>
                </c:pt>
                <c:pt idx="1455">
                  <c:v>1.45495</c:v>
                </c:pt>
                <c:pt idx="1456">
                  <c:v>1.4559500000000001</c:v>
                </c:pt>
                <c:pt idx="1457">
                  <c:v>1.45695</c:v>
                </c:pt>
                <c:pt idx="1458">
                  <c:v>1.4579500000000001</c:v>
                </c:pt>
                <c:pt idx="1459">
                  <c:v>1.45896</c:v>
                </c:pt>
                <c:pt idx="1460">
                  <c:v>1.4599599999999999</c:v>
                </c:pt>
                <c:pt idx="1461">
                  <c:v>1.46096</c:v>
                </c:pt>
                <c:pt idx="1462">
                  <c:v>1.4619599999999999</c:v>
                </c:pt>
                <c:pt idx="1463">
                  <c:v>1.46295</c:v>
                </c:pt>
                <c:pt idx="1464">
                  <c:v>1.4639599999999999</c:v>
                </c:pt>
                <c:pt idx="1465">
                  <c:v>1.46495</c:v>
                </c:pt>
                <c:pt idx="1466">
                  <c:v>1.4659500000000001</c:v>
                </c:pt>
                <c:pt idx="1467">
                  <c:v>1.46695</c:v>
                </c:pt>
                <c:pt idx="1468">
                  <c:v>1.4679599999999999</c:v>
                </c:pt>
                <c:pt idx="1469">
                  <c:v>1.46896</c:v>
                </c:pt>
                <c:pt idx="1470">
                  <c:v>1.4699599999999999</c:v>
                </c:pt>
                <c:pt idx="1471">
                  <c:v>1.47095</c:v>
                </c:pt>
                <c:pt idx="1472">
                  <c:v>1.4719599999999999</c:v>
                </c:pt>
                <c:pt idx="1473">
                  <c:v>1.47296</c:v>
                </c:pt>
                <c:pt idx="1474">
                  <c:v>1.4739599999999999</c:v>
                </c:pt>
                <c:pt idx="1475">
                  <c:v>1.47496</c:v>
                </c:pt>
                <c:pt idx="1476">
                  <c:v>1.4759800000000001</c:v>
                </c:pt>
                <c:pt idx="1477">
                  <c:v>1.4769600000000001</c:v>
                </c:pt>
                <c:pt idx="1478">
                  <c:v>1.47797</c:v>
                </c:pt>
                <c:pt idx="1479">
                  <c:v>1.4789699999999999</c:v>
                </c:pt>
                <c:pt idx="1480">
                  <c:v>1.4799899999999999</c:v>
                </c:pt>
                <c:pt idx="1481">
                  <c:v>1.4809699999999999</c:v>
                </c:pt>
                <c:pt idx="1482">
                  <c:v>1.48197</c:v>
                </c:pt>
                <c:pt idx="1483">
                  <c:v>1.48298</c:v>
                </c:pt>
                <c:pt idx="1484">
                  <c:v>1.4839800000000001</c:v>
                </c:pt>
                <c:pt idx="1485">
                  <c:v>1.48498</c:v>
                </c:pt>
                <c:pt idx="1486">
                  <c:v>1.4859800000000001</c:v>
                </c:pt>
                <c:pt idx="1487">
                  <c:v>1.4869699999999999</c:v>
                </c:pt>
                <c:pt idx="1488">
                  <c:v>1.48797</c:v>
                </c:pt>
                <c:pt idx="1489">
                  <c:v>1.4889600000000001</c:v>
                </c:pt>
                <c:pt idx="1490">
                  <c:v>1.48997</c:v>
                </c:pt>
                <c:pt idx="1491">
                  <c:v>1.4909699999999999</c:v>
                </c:pt>
                <c:pt idx="1492">
                  <c:v>1.49197</c:v>
                </c:pt>
                <c:pt idx="1493">
                  <c:v>1.4929399999999999</c:v>
                </c:pt>
                <c:pt idx="1494">
                  <c:v>1.49394</c:v>
                </c:pt>
                <c:pt idx="1495">
                  <c:v>1.4949399999999999</c:v>
                </c:pt>
                <c:pt idx="1496">
                  <c:v>1.49594</c:v>
                </c:pt>
                <c:pt idx="1497">
                  <c:v>1.49695</c:v>
                </c:pt>
                <c:pt idx="1498">
                  <c:v>1.49793</c:v>
                </c:pt>
                <c:pt idx="1499">
                  <c:v>1.4989399999999999</c:v>
                </c:pt>
                <c:pt idx="1500">
                  <c:v>1.4999400000000001</c:v>
                </c:pt>
                <c:pt idx="1501">
                  <c:v>1.5009399999999999</c:v>
                </c:pt>
                <c:pt idx="1502">
                  <c:v>1.5019400000000001</c:v>
                </c:pt>
                <c:pt idx="1503">
                  <c:v>1.5029399999999999</c:v>
                </c:pt>
                <c:pt idx="1504">
                  <c:v>1.5039499999999999</c:v>
                </c:pt>
                <c:pt idx="1505">
                  <c:v>1.50495</c:v>
                </c:pt>
                <c:pt idx="1506">
                  <c:v>1.5059400000000001</c:v>
                </c:pt>
                <c:pt idx="1507">
                  <c:v>1.5069399999999999</c:v>
                </c:pt>
                <c:pt idx="1508">
                  <c:v>1.5079499999999999</c:v>
                </c:pt>
                <c:pt idx="1509">
                  <c:v>1.50895</c:v>
                </c:pt>
                <c:pt idx="1510">
                  <c:v>1.50996</c:v>
                </c:pt>
                <c:pt idx="1511">
                  <c:v>1.51095</c:v>
                </c:pt>
                <c:pt idx="1512">
                  <c:v>1.5119499999999999</c:v>
                </c:pt>
                <c:pt idx="1513">
                  <c:v>1.51295</c:v>
                </c:pt>
                <c:pt idx="1514">
                  <c:v>1.5139499999999999</c:v>
                </c:pt>
                <c:pt idx="1515">
                  <c:v>1.51495</c:v>
                </c:pt>
                <c:pt idx="1516">
                  <c:v>1.5159499999999999</c:v>
                </c:pt>
                <c:pt idx="1517">
                  <c:v>1.51695</c:v>
                </c:pt>
                <c:pt idx="1518">
                  <c:v>1.51796</c:v>
                </c:pt>
                <c:pt idx="1519">
                  <c:v>1.5189699999999999</c:v>
                </c:pt>
                <c:pt idx="1520">
                  <c:v>1.51997</c:v>
                </c:pt>
                <c:pt idx="1521">
                  <c:v>1.5209699999999999</c:v>
                </c:pt>
                <c:pt idx="1522">
                  <c:v>1.52196</c:v>
                </c:pt>
                <c:pt idx="1523">
                  <c:v>1.5229699999999999</c:v>
                </c:pt>
                <c:pt idx="1524">
                  <c:v>1.52397</c:v>
                </c:pt>
                <c:pt idx="1525">
                  <c:v>1.5249600000000001</c:v>
                </c:pt>
                <c:pt idx="1526">
                  <c:v>1.52597</c:v>
                </c:pt>
                <c:pt idx="1527">
                  <c:v>1.5269699999999999</c:v>
                </c:pt>
                <c:pt idx="1528">
                  <c:v>1.5279700000000001</c:v>
                </c:pt>
                <c:pt idx="1529">
                  <c:v>1.5289699999999999</c:v>
                </c:pt>
                <c:pt idx="1530">
                  <c:v>1.5299700000000001</c:v>
                </c:pt>
                <c:pt idx="1531">
                  <c:v>1.53098</c:v>
                </c:pt>
                <c:pt idx="1532">
                  <c:v>1.5319700000000001</c:v>
                </c:pt>
                <c:pt idx="1533">
                  <c:v>1.5329699999999999</c:v>
                </c:pt>
                <c:pt idx="1534">
                  <c:v>1.5339700000000001</c:v>
                </c:pt>
                <c:pt idx="1535">
                  <c:v>1.53495</c:v>
                </c:pt>
                <c:pt idx="1536">
                  <c:v>1.5359400000000001</c:v>
                </c:pt>
                <c:pt idx="1537">
                  <c:v>1.53695</c:v>
                </c:pt>
                <c:pt idx="1538">
                  <c:v>1.5379400000000001</c:v>
                </c:pt>
                <c:pt idx="1539">
                  <c:v>1.5389600000000001</c:v>
                </c:pt>
                <c:pt idx="1540">
                  <c:v>1.53996</c:v>
                </c:pt>
                <c:pt idx="1541">
                  <c:v>1.54094</c:v>
                </c:pt>
                <c:pt idx="1542">
                  <c:v>1.5419400000000001</c:v>
                </c:pt>
                <c:pt idx="1543">
                  <c:v>1.54294</c:v>
                </c:pt>
                <c:pt idx="1544">
                  <c:v>1.5439499999999999</c:v>
                </c:pt>
                <c:pt idx="1545">
                  <c:v>1.54495</c:v>
                </c:pt>
                <c:pt idx="1546">
                  <c:v>1.5459400000000001</c:v>
                </c:pt>
                <c:pt idx="1547">
                  <c:v>1.54695</c:v>
                </c:pt>
                <c:pt idx="1548">
                  <c:v>1.54796</c:v>
                </c:pt>
                <c:pt idx="1549">
                  <c:v>1.54895</c:v>
                </c:pt>
                <c:pt idx="1550">
                  <c:v>1.5499400000000001</c:v>
                </c:pt>
                <c:pt idx="1551">
                  <c:v>1.5509500000000001</c:v>
                </c:pt>
                <c:pt idx="1552">
                  <c:v>1.55196</c:v>
                </c:pt>
                <c:pt idx="1553">
                  <c:v>1.55297</c:v>
                </c:pt>
                <c:pt idx="1554">
                  <c:v>1.55396</c:v>
                </c:pt>
                <c:pt idx="1555">
                  <c:v>1.55497</c:v>
                </c:pt>
                <c:pt idx="1556">
                  <c:v>1.55596</c:v>
                </c:pt>
                <c:pt idx="1557">
                  <c:v>1.55697</c:v>
                </c:pt>
                <c:pt idx="1558">
                  <c:v>1.55796</c:v>
                </c:pt>
                <c:pt idx="1559">
                  <c:v>1.5589599999999999</c:v>
                </c:pt>
                <c:pt idx="1560">
                  <c:v>1.55996</c:v>
                </c:pt>
                <c:pt idx="1561">
                  <c:v>1.5609599999999999</c:v>
                </c:pt>
                <c:pt idx="1562">
                  <c:v>1.5619700000000001</c:v>
                </c:pt>
                <c:pt idx="1563">
                  <c:v>1.56297</c:v>
                </c:pt>
                <c:pt idx="1564">
                  <c:v>1.56396</c:v>
                </c:pt>
                <c:pt idx="1565">
                  <c:v>1.5649599999999999</c:v>
                </c:pt>
                <c:pt idx="1566">
                  <c:v>1.56596</c:v>
                </c:pt>
                <c:pt idx="1567">
                  <c:v>1.56697</c:v>
                </c:pt>
                <c:pt idx="1568">
                  <c:v>1.56795</c:v>
                </c:pt>
                <c:pt idx="1569">
                  <c:v>1.56897</c:v>
                </c:pt>
                <c:pt idx="1570">
                  <c:v>1.5699700000000001</c:v>
                </c:pt>
                <c:pt idx="1571">
                  <c:v>1.57098</c:v>
                </c:pt>
                <c:pt idx="1572">
                  <c:v>1.5719700000000001</c:v>
                </c:pt>
                <c:pt idx="1573">
                  <c:v>1.57298</c:v>
                </c:pt>
                <c:pt idx="1574">
                  <c:v>1.5739799999999999</c:v>
                </c:pt>
                <c:pt idx="1575">
                  <c:v>1.57497</c:v>
                </c:pt>
                <c:pt idx="1576">
                  <c:v>1.5759799999999999</c:v>
                </c:pt>
                <c:pt idx="1577">
                  <c:v>1.57697</c:v>
                </c:pt>
                <c:pt idx="1578">
                  <c:v>1.5779399999999999</c:v>
                </c:pt>
                <c:pt idx="1579">
                  <c:v>1.5789500000000001</c:v>
                </c:pt>
                <c:pt idx="1580">
                  <c:v>1.57995</c:v>
                </c:pt>
                <c:pt idx="1581">
                  <c:v>1.5809500000000001</c:v>
                </c:pt>
                <c:pt idx="1582">
                  <c:v>1.58195</c:v>
                </c:pt>
                <c:pt idx="1583">
                  <c:v>1.58294</c:v>
                </c:pt>
                <c:pt idx="1584">
                  <c:v>1.5839399999999999</c:v>
                </c:pt>
                <c:pt idx="1585">
                  <c:v>1.5849599999999999</c:v>
                </c:pt>
                <c:pt idx="1586">
                  <c:v>1.58595</c:v>
                </c:pt>
                <c:pt idx="1587">
                  <c:v>1.5869500000000001</c:v>
                </c:pt>
                <c:pt idx="1588">
                  <c:v>1.58795</c:v>
                </c:pt>
                <c:pt idx="1589">
                  <c:v>1.5889500000000001</c:v>
                </c:pt>
                <c:pt idx="1590">
                  <c:v>1.58995</c:v>
                </c:pt>
                <c:pt idx="1591">
                  <c:v>1.5909500000000001</c:v>
                </c:pt>
                <c:pt idx="1592">
                  <c:v>1.5919399999999999</c:v>
                </c:pt>
                <c:pt idx="1593">
                  <c:v>1.5929500000000001</c:v>
                </c:pt>
                <c:pt idx="1594">
                  <c:v>1.59395</c:v>
                </c:pt>
                <c:pt idx="1595">
                  <c:v>1.5949599999999999</c:v>
                </c:pt>
                <c:pt idx="1596">
                  <c:v>1.59596</c:v>
                </c:pt>
                <c:pt idx="1597">
                  <c:v>1.5969500000000001</c:v>
                </c:pt>
                <c:pt idx="1598">
                  <c:v>1.59796</c:v>
                </c:pt>
                <c:pt idx="1599">
                  <c:v>1.5989500000000001</c:v>
                </c:pt>
                <c:pt idx="1600">
                  <c:v>1.59995</c:v>
                </c:pt>
                <c:pt idx="1601">
                  <c:v>1.6009599999999999</c:v>
                </c:pt>
                <c:pt idx="1602">
                  <c:v>1.6019600000000001</c:v>
                </c:pt>
                <c:pt idx="1603">
                  <c:v>1.6029599999999999</c:v>
                </c:pt>
                <c:pt idx="1604">
                  <c:v>1.6039699999999999</c:v>
                </c:pt>
                <c:pt idx="1605">
                  <c:v>1.6049599999999999</c:v>
                </c:pt>
                <c:pt idx="1606">
                  <c:v>1.6059600000000001</c:v>
                </c:pt>
                <c:pt idx="1607">
                  <c:v>1.6069599999999999</c:v>
                </c:pt>
                <c:pt idx="1608">
                  <c:v>1.6079600000000001</c:v>
                </c:pt>
                <c:pt idx="1609">
                  <c:v>1.6089599999999999</c:v>
                </c:pt>
                <c:pt idx="1610">
                  <c:v>1.6099600000000001</c:v>
                </c:pt>
                <c:pt idx="1611">
                  <c:v>1.61097</c:v>
                </c:pt>
                <c:pt idx="1612">
                  <c:v>1.6119699999999999</c:v>
                </c:pt>
                <c:pt idx="1613">
                  <c:v>1.61297</c:v>
                </c:pt>
                <c:pt idx="1614">
                  <c:v>1.6139699999999999</c:v>
                </c:pt>
                <c:pt idx="1615">
                  <c:v>1.61497</c:v>
                </c:pt>
                <c:pt idx="1616">
                  <c:v>1.6159699999999999</c:v>
                </c:pt>
                <c:pt idx="1617">
                  <c:v>1.61697</c:v>
                </c:pt>
                <c:pt idx="1618">
                  <c:v>1.6179699999999999</c:v>
                </c:pt>
                <c:pt idx="1619">
                  <c:v>1.61897</c:v>
                </c:pt>
                <c:pt idx="1620">
                  <c:v>1.6199399999999999</c:v>
                </c:pt>
                <c:pt idx="1621">
                  <c:v>1.6209499999999999</c:v>
                </c:pt>
                <c:pt idx="1622">
                  <c:v>1.62195</c:v>
                </c:pt>
                <c:pt idx="1623">
                  <c:v>1.62294</c:v>
                </c:pt>
                <c:pt idx="1624">
                  <c:v>1.62395</c:v>
                </c:pt>
                <c:pt idx="1625">
                  <c:v>1.6249400000000001</c:v>
                </c:pt>
                <c:pt idx="1626">
                  <c:v>1.62595</c:v>
                </c:pt>
                <c:pt idx="1627">
                  <c:v>1.6269499999999999</c:v>
                </c:pt>
                <c:pt idx="1628">
                  <c:v>1.62795</c:v>
                </c:pt>
                <c:pt idx="1629">
                  <c:v>1.6289499999999999</c:v>
                </c:pt>
                <c:pt idx="1630">
                  <c:v>1.6299600000000001</c:v>
                </c:pt>
                <c:pt idx="1631">
                  <c:v>1.6309499999999999</c:v>
                </c:pt>
                <c:pt idx="1632">
                  <c:v>1.6319600000000001</c:v>
                </c:pt>
                <c:pt idx="1633">
                  <c:v>1.6329499999999999</c:v>
                </c:pt>
                <c:pt idx="1634">
                  <c:v>1.6339600000000001</c:v>
                </c:pt>
                <c:pt idx="1635">
                  <c:v>1.6349499999999999</c:v>
                </c:pt>
                <c:pt idx="1636">
                  <c:v>1.63595</c:v>
                </c:pt>
                <c:pt idx="1637">
                  <c:v>1.6369499999999999</c:v>
                </c:pt>
                <c:pt idx="1638">
                  <c:v>1.6379600000000001</c:v>
                </c:pt>
                <c:pt idx="1639">
                  <c:v>1.6389499999999999</c:v>
                </c:pt>
                <c:pt idx="1640">
                  <c:v>1.6399600000000001</c:v>
                </c:pt>
                <c:pt idx="1641">
                  <c:v>1.64096</c:v>
                </c:pt>
                <c:pt idx="1642">
                  <c:v>1.6419600000000001</c:v>
                </c:pt>
                <c:pt idx="1643">
                  <c:v>1.64296</c:v>
                </c:pt>
                <c:pt idx="1644">
                  <c:v>1.64395</c:v>
                </c:pt>
                <c:pt idx="1645">
                  <c:v>1.64496</c:v>
                </c:pt>
                <c:pt idx="1646">
                  <c:v>1.64595</c:v>
                </c:pt>
                <c:pt idx="1647">
                  <c:v>1.6469499999999999</c:v>
                </c:pt>
                <c:pt idx="1648">
                  <c:v>1.6479600000000001</c:v>
                </c:pt>
                <c:pt idx="1649">
                  <c:v>1.64896</c:v>
                </c:pt>
                <c:pt idx="1650">
                  <c:v>1.6499699999999999</c:v>
                </c:pt>
                <c:pt idx="1651">
                  <c:v>1.65097</c:v>
                </c:pt>
                <c:pt idx="1652">
                  <c:v>1.6519600000000001</c:v>
                </c:pt>
                <c:pt idx="1653">
                  <c:v>1.6529700000000001</c:v>
                </c:pt>
                <c:pt idx="1654">
                  <c:v>1.6539600000000001</c:v>
                </c:pt>
                <c:pt idx="1655">
                  <c:v>1.6549700000000001</c:v>
                </c:pt>
                <c:pt idx="1656">
                  <c:v>1.6559699999999999</c:v>
                </c:pt>
                <c:pt idx="1657">
                  <c:v>1.65696</c:v>
                </c:pt>
                <c:pt idx="1658">
                  <c:v>1.6579600000000001</c:v>
                </c:pt>
                <c:pt idx="1659">
                  <c:v>1.65896</c:v>
                </c:pt>
                <c:pt idx="1660">
                  <c:v>1.6599600000000001</c:v>
                </c:pt>
                <c:pt idx="1661">
                  <c:v>1.66096</c:v>
                </c:pt>
                <c:pt idx="1662">
                  <c:v>1.66194</c:v>
                </c:pt>
                <c:pt idx="1663">
                  <c:v>1.66293</c:v>
                </c:pt>
                <c:pt idx="1664">
                  <c:v>1.66394</c:v>
                </c:pt>
                <c:pt idx="1665">
                  <c:v>1.6649400000000001</c:v>
                </c:pt>
                <c:pt idx="1666">
                  <c:v>1.66594</c:v>
                </c:pt>
                <c:pt idx="1667">
                  <c:v>1.6669400000000001</c:v>
                </c:pt>
                <c:pt idx="1668">
                  <c:v>1.66794</c:v>
                </c:pt>
                <c:pt idx="1669">
                  <c:v>1.6689400000000001</c:v>
                </c:pt>
                <c:pt idx="1670">
                  <c:v>1.66994</c:v>
                </c:pt>
                <c:pt idx="1671">
                  <c:v>1.6709400000000001</c:v>
                </c:pt>
                <c:pt idx="1672">
                  <c:v>1.67194</c:v>
                </c:pt>
                <c:pt idx="1673">
                  <c:v>1.6729499999999999</c:v>
                </c:pt>
                <c:pt idx="1674">
                  <c:v>1.6739599999999999</c:v>
                </c:pt>
                <c:pt idx="1675">
                  <c:v>1.6749400000000001</c:v>
                </c:pt>
                <c:pt idx="1676">
                  <c:v>1.6759500000000001</c:v>
                </c:pt>
                <c:pt idx="1677">
                  <c:v>1.6769499999999999</c:v>
                </c:pt>
                <c:pt idx="1678">
                  <c:v>1.67794</c:v>
                </c:pt>
                <c:pt idx="1679">
                  <c:v>1.6789400000000001</c:v>
                </c:pt>
                <c:pt idx="1680">
                  <c:v>1.67994</c:v>
                </c:pt>
                <c:pt idx="1681">
                  <c:v>1.68096</c:v>
                </c:pt>
                <c:pt idx="1682">
                  <c:v>1.6819599999999999</c:v>
                </c:pt>
                <c:pt idx="1683">
                  <c:v>1.68296</c:v>
                </c:pt>
                <c:pt idx="1684">
                  <c:v>1.6839599999999999</c:v>
                </c:pt>
                <c:pt idx="1685">
                  <c:v>1.6849499999999999</c:v>
                </c:pt>
                <c:pt idx="1686">
                  <c:v>1.6859500000000001</c:v>
                </c:pt>
                <c:pt idx="1687">
                  <c:v>1.6869499999999999</c:v>
                </c:pt>
                <c:pt idx="1688">
                  <c:v>1.6879500000000001</c:v>
                </c:pt>
                <c:pt idx="1689">
                  <c:v>1.6889700000000001</c:v>
                </c:pt>
                <c:pt idx="1690">
                  <c:v>1.68997</c:v>
                </c:pt>
                <c:pt idx="1691">
                  <c:v>1.6909700000000001</c:v>
                </c:pt>
                <c:pt idx="1692">
                  <c:v>1.69197</c:v>
                </c:pt>
                <c:pt idx="1693">
                  <c:v>1.6929700000000001</c:v>
                </c:pt>
                <c:pt idx="1694">
                  <c:v>1.69397</c:v>
                </c:pt>
                <c:pt idx="1695">
                  <c:v>1.6949700000000001</c:v>
                </c:pt>
                <c:pt idx="1696">
                  <c:v>1.69597</c:v>
                </c:pt>
                <c:pt idx="1697">
                  <c:v>1.6969700000000001</c:v>
                </c:pt>
                <c:pt idx="1698">
                  <c:v>1.69798</c:v>
                </c:pt>
                <c:pt idx="1699">
                  <c:v>1.6989700000000001</c:v>
                </c:pt>
                <c:pt idx="1700">
                  <c:v>1.69997</c:v>
                </c:pt>
                <c:pt idx="1701">
                  <c:v>1.70096</c:v>
                </c:pt>
                <c:pt idx="1702">
                  <c:v>1.70198</c:v>
                </c:pt>
                <c:pt idx="1703">
                  <c:v>1.7029700000000001</c:v>
                </c:pt>
                <c:pt idx="1704">
                  <c:v>1.70397</c:v>
                </c:pt>
                <c:pt idx="1705">
                  <c:v>1.7049399999999999</c:v>
                </c:pt>
                <c:pt idx="1706">
                  <c:v>1.70594</c:v>
                </c:pt>
                <c:pt idx="1707">
                  <c:v>1.70695</c:v>
                </c:pt>
                <c:pt idx="1708">
                  <c:v>1.7079500000000001</c:v>
                </c:pt>
                <c:pt idx="1709">
                  <c:v>1.70896</c:v>
                </c:pt>
                <c:pt idx="1710">
                  <c:v>1.7099500000000001</c:v>
                </c:pt>
                <c:pt idx="1711">
                  <c:v>1.71095</c:v>
                </c:pt>
                <c:pt idx="1712">
                  <c:v>1.7119500000000001</c:v>
                </c:pt>
                <c:pt idx="1713">
                  <c:v>1.71296</c:v>
                </c:pt>
                <c:pt idx="1714">
                  <c:v>1.7139599999999999</c:v>
                </c:pt>
                <c:pt idx="1715">
                  <c:v>1.71495</c:v>
                </c:pt>
                <c:pt idx="1716">
                  <c:v>1.7159599999999999</c:v>
                </c:pt>
                <c:pt idx="1717">
                  <c:v>1.71696</c:v>
                </c:pt>
                <c:pt idx="1718">
                  <c:v>1.7179500000000001</c:v>
                </c:pt>
                <c:pt idx="1719">
                  <c:v>1.71895</c:v>
                </c:pt>
                <c:pt idx="1720">
                  <c:v>1.7199500000000001</c:v>
                </c:pt>
                <c:pt idx="1721">
                  <c:v>1.72095</c:v>
                </c:pt>
                <c:pt idx="1722">
                  <c:v>1.7219599999999999</c:v>
                </c:pt>
                <c:pt idx="1723">
                  <c:v>1.7229699999999999</c:v>
                </c:pt>
                <c:pt idx="1724">
                  <c:v>1.7239599999999999</c:v>
                </c:pt>
                <c:pt idx="1725">
                  <c:v>1.72498</c:v>
                </c:pt>
                <c:pt idx="1726">
                  <c:v>1.7259599999999999</c:v>
                </c:pt>
                <c:pt idx="1727">
                  <c:v>1.7269699999999999</c:v>
                </c:pt>
                <c:pt idx="1728">
                  <c:v>1.72797</c:v>
                </c:pt>
                <c:pt idx="1729">
                  <c:v>1.7289699999999999</c:v>
                </c:pt>
                <c:pt idx="1730">
                  <c:v>1.7299599999999999</c:v>
                </c:pt>
                <c:pt idx="1731">
                  <c:v>1.7309699999999999</c:v>
                </c:pt>
                <c:pt idx="1732">
                  <c:v>1.73197</c:v>
                </c:pt>
                <c:pt idx="1733">
                  <c:v>1.7329699999999999</c:v>
                </c:pt>
                <c:pt idx="1734">
                  <c:v>1.73397</c:v>
                </c:pt>
                <c:pt idx="1735">
                  <c:v>1.7349600000000001</c:v>
                </c:pt>
                <c:pt idx="1736">
                  <c:v>1.73597</c:v>
                </c:pt>
                <c:pt idx="1737">
                  <c:v>1.73698</c:v>
                </c:pt>
                <c:pt idx="1738">
                  <c:v>1.7379599999999999</c:v>
                </c:pt>
                <c:pt idx="1739">
                  <c:v>1.7389699999999999</c:v>
                </c:pt>
                <c:pt idx="1740">
                  <c:v>1.73997</c:v>
                </c:pt>
                <c:pt idx="1741">
                  <c:v>1.74098</c:v>
                </c:pt>
                <c:pt idx="1742">
                  <c:v>1.74197</c:v>
                </c:pt>
                <c:pt idx="1743">
                  <c:v>1.74298</c:v>
                </c:pt>
                <c:pt idx="1744">
                  <c:v>1.74397</c:v>
                </c:pt>
                <c:pt idx="1745">
                  <c:v>1.7449699999999999</c:v>
                </c:pt>
                <c:pt idx="1746">
                  <c:v>1.74597</c:v>
                </c:pt>
                <c:pt idx="1747">
                  <c:v>1.7469300000000001</c:v>
                </c:pt>
                <c:pt idx="1748">
                  <c:v>1.74794</c:v>
                </c:pt>
                <c:pt idx="1749">
                  <c:v>1.7489399999999999</c:v>
                </c:pt>
                <c:pt idx="1750">
                  <c:v>1.74993</c:v>
                </c:pt>
                <c:pt idx="1751">
                  <c:v>1.7509300000000001</c:v>
                </c:pt>
                <c:pt idx="1752">
                  <c:v>1.7519400000000001</c:v>
                </c:pt>
                <c:pt idx="1753">
                  <c:v>1.7529399999999999</c:v>
                </c:pt>
                <c:pt idx="1754">
                  <c:v>1.75393</c:v>
                </c:pt>
                <c:pt idx="1755">
                  <c:v>1.7549300000000001</c:v>
                </c:pt>
                <c:pt idx="1756">
                  <c:v>1.75593</c:v>
                </c:pt>
                <c:pt idx="1757">
                  <c:v>1.7569399999999999</c:v>
                </c:pt>
                <c:pt idx="1758">
                  <c:v>1.75796</c:v>
                </c:pt>
                <c:pt idx="1759">
                  <c:v>1.75895</c:v>
                </c:pt>
                <c:pt idx="1760">
                  <c:v>1.7599499999999999</c:v>
                </c:pt>
                <c:pt idx="1761">
                  <c:v>1.76095</c:v>
                </c:pt>
                <c:pt idx="1762">
                  <c:v>1.7619499999999999</c:v>
                </c:pt>
                <c:pt idx="1763">
                  <c:v>1.76294</c:v>
                </c:pt>
                <c:pt idx="1764">
                  <c:v>1.7639400000000001</c:v>
                </c:pt>
                <c:pt idx="1765">
                  <c:v>1.76494</c:v>
                </c:pt>
                <c:pt idx="1766">
                  <c:v>1.7659499999999999</c:v>
                </c:pt>
                <c:pt idx="1767">
                  <c:v>1.76694</c:v>
                </c:pt>
                <c:pt idx="1768">
                  <c:v>1.7679499999999999</c:v>
                </c:pt>
                <c:pt idx="1769">
                  <c:v>1.76895</c:v>
                </c:pt>
                <c:pt idx="1770">
                  <c:v>1.7699499999999999</c:v>
                </c:pt>
                <c:pt idx="1771">
                  <c:v>1.77094</c:v>
                </c:pt>
                <c:pt idx="1772">
                  <c:v>1.7719499999999999</c:v>
                </c:pt>
                <c:pt idx="1773">
                  <c:v>1.77295</c:v>
                </c:pt>
                <c:pt idx="1774">
                  <c:v>1.7739499999999999</c:v>
                </c:pt>
                <c:pt idx="1775">
                  <c:v>1.7749600000000001</c:v>
                </c:pt>
                <c:pt idx="1776">
                  <c:v>1.77596</c:v>
                </c:pt>
                <c:pt idx="1777">
                  <c:v>1.7769699999999999</c:v>
                </c:pt>
                <c:pt idx="1778">
                  <c:v>1.7779499999999999</c:v>
                </c:pt>
                <c:pt idx="1779">
                  <c:v>1.7789699999999999</c:v>
                </c:pt>
                <c:pt idx="1780">
                  <c:v>1.7799499999999999</c:v>
                </c:pt>
                <c:pt idx="1781">
                  <c:v>1.7809600000000001</c:v>
                </c:pt>
                <c:pt idx="1782">
                  <c:v>1.7819499999999999</c:v>
                </c:pt>
                <c:pt idx="1783">
                  <c:v>1.7829699999999999</c:v>
                </c:pt>
                <c:pt idx="1784">
                  <c:v>1.78396</c:v>
                </c:pt>
                <c:pt idx="1785">
                  <c:v>1.7849699999999999</c:v>
                </c:pt>
                <c:pt idx="1786">
                  <c:v>1.78596</c:v>
                </c:pt>
                <c:pt idx="1787">
                  <c:v>1.7869699999999999</c:v>
                </c:pt>
                <c:pt idx="1788">
                  <c:v>1.7879700000000001</c:v>
                </c:pt>
                <c:pt idx="1789">
                  <c:v>1.7889699999999999</c:v>
                </c:pt>
                <c:pt idx="1790">
                  <c:v>1.7899400000000001</c:v>
                </c:pt>
                <c:pt idx="1791">
                  <c:v>1.79095</c:v>
                </c:pt>
                <c:pt idx="1792">
                  <c:v>1.79196</c:v>
                </c:pt>
                <c:pt idx="1793">
                  <c:v>1.79294</c:v>
                </c:pt>
                <c:pt idx="1794">
                  <c:v>1.7939499999999999</c:v>
                </c:pt>
                <c:pt idx="1795">
                  <c:v>1.7949600000000001</c:v>
                </c:pt>
                <c:pt idx="1796">
                  <c:v>1.7959499999999999</c:v>
                </c:pt>
                <c:pt idx="1797">
                  <c:v>1.79694</c:v>
                </c:pt>
                <c:pt idx="1798">
                  <c:v>1.7979400000000001</c:v>
                </c:pt>
                <c:pt idx="1799">
                  <c:v>1.79895</c:v>
                </c:pt>
                <c:pt idx="1800">
                  <c:v>1.7999499999999999</c:v>
                </c:pt>
                <c:pt idx="1801">
                  <c:v>1.8009500000000001</c:v>
                </c:pt>
                <c:pt idx="1802">
                  <c:v>1.8019499999999999</c:v>
                </c:pt>
                <c:pt idx="1803">
                  <c:v>1.8029500000000001</c:v>
                </c:pt>
                <c:pt idx="1804">
                  <c:v>1.80396</c:v>
                </c:pt>
                <c:pt idx="1805">
                  <c:v>1.8049599999999999</c:v>
                </c:pt>
                <c:pt idx="1806">
                  <c:v>1.8059499999999999</c:v>
                </c:pt>
                <c:pt idx="1807">
                  <c:v>1.8069599999999999</c:v>
                </c:pt>
                <c:pt idx="1808">
                  <c:v>1.8079700000000001</c:v>
                </c:pt>
                <c:pt idx="1809">
                  <c:v>1.8089599999999999</c:v>
                </c:pt>
                <c:pt idx="1810">
                  <c:v>1.80996</c:v>
                </c:pt>
                <c:pt idx="1811">
                  <c:v>1.8109599999999999</c:v>
                </c:pt>
                <c:pt idx="1812">
                  <c:v>1.8119700000000001</c:v>
                </c:pt>
                <c:pt idx="1813">
                  <c:v>1.8129599999999999</c:v>
                </c:pt>
                <c:pt idx="1814">
                  <c:v>1.81396</c:v>
                </c:pt>
                <c:pt idx="1815">
                  <c:v>1.8149599999999999</c:v>
                </c:pt>
                <c:pt idx="1816">
                  <c:v>1.81596</c:v>
                </c:pt>
                <c:pt idx="1817">
                  <c:v>1.8169599999999999</c:v>
                </c:pt>
                <c:pt idx="1818">
                  <c:v>1.81796</c:v>
                </c:pt>
                <c:pt idx="1819">
                  <c:v>1.8189599999999999</c:v>
                </c:pt>
                <c:pt idx="1820">
                  <c:v>1.8199700000000001</c:v>
                </c:pt>
                <c:pt idx="1821">
                  <c:v>1.8209599999999999</c:v>
                </c:pt>
                <c:pt idx="1822">
                  <c:v>1.82195</c:v>
                </c:pt>
                <c:pt idx="1823">
                  <c:v>1.8229599999999999</c:v>
                </c:pt>
                <c:pt idx="1824">
                  <c:v>1.8239700000000001</c:v>
                </c:pt>
                <c:pt idx="1825">
                  <c:v>1.82498</c:v>
                </c:pt>
                <c:pt idx="1826">
                  <c:v>1.8259700000000001</c:v>
                </c:pt>
                <c:pt idx="1827">
                  <c:v>1.82698</c:v>
                </c:pt>
                <c:pt idx="1828">
                  <c:v>1.8279799999999999</c:v>
                </c:pt>
                <c:pt idx="1829">
                  <c:v>1.82897</c:v>
                </c:pt>
                <c:pt idx="1830">
                  <c:v>1.8299799999999999</c:v>
                </c:pt>
                <c:pt idx="1831">
                  <c:v>1.83097</c:v>
                </c:pt>
                <c:pt idx="1832">
                  <c:v>1.8319399999999999</c:v>
                </c:pt>
                <c:pt idx="1833">
                  <c:v>1.8329299999999999</c:v>
                </c:pt>
                <c:pt idx="1834">
                  <c:v>1.8339300000000001</c:v>
                </c:pt>
                <c:pt idx="1835">
                  <c:v>1.83494</c:v>
                </c:pt>
                <c:pt idx="1836">
                  <c:v>1.8359399999999999</c:v>
                </c:pt>
                <c:pt idx="1837">
                  <c:v>1.83694</c:v>
                </c:pt>
                <c:pt idx="1838">
                  <c:v>1.8379399999999999</c:v>
                </c:pt>
                <c:pt idx="1839">
                  <c:v>1.83894</c:v>
                </c:pt>
                <c:pt idx="1840">
                  <c:v>1.83995</c:v>
                </c:pt>
                <c:pt idx="1841">
                  <c:v>1.84094</c:v>
                </c:pt>
                <c:pt idx="1842">
                  <c:v>1.8419399999999999</c:v>
                </c:pt>
                <c:pt idx="1843">
                  <c:v>1.8429500000000001</c:v>
                </c:pt>
                <c:pt idx="1844">
                  <c:v>1.84395</c:v>
                </c:pt>
                <c:pt idx="1845">
                  <c:v>1.8449500000000001</c:v>
                </c:pt>
                <c:pt idx="1846">
                  <c:v>1.8459399999999999</c:v>
                </c:pt>
                <c:pt idx="1847">
                  <c:v>1.84694</c:v>
                </c:pt>
                <c:pt idx="1848">
                  <c:v>1.84795</c:v>
                </c:pt>
                <c:pt idx="1849">
                  <c:v>1.84894</c:v>
                </c:pt>
                <c:pt idx="1850">
                  <c:v>1.84995</c:v>
                </c:pt>
                <c:pt idx="1851">
                  <c:v>1.85094</c:v>
                </c:pt>
                <c:pt idx="1852">
                  <c:v>1.85195</c:v>
                </c:pt>
                <c:pt idx="1853">
                  <c:v>1.8529500000000001</c:v>
                </c:pt>
                <c:pt idx="1854">
                  <c:v>1.8539600000000001</c:v>
                </c:pt>
                <c:pt idx="1855">
                  <c:v>1.8549500000000001</c:v>
                </c:pt>
                <c:pt idx="1856">
                  <c:v>1.8559600000000001</c:v>
                </c:pt>
                <c:pt idx="1857">
                  <c:v>1.8569500000000001</c:v>
                </c:pt>
                <c:pt idx="1858">
                  <c:v>1.85795</c:v>
                </c:pt>
                <c:pt idx="1859">
                  <c:v>1.8589500000000001</c:v>
                </c:pt>
                <c:pt idx="1860">
                  <c:v>1.85995</c:v>
                </c:pt>
                <c:pt idx="1861">
                  <c:v>1.8609599999999999</c:v>
                </c:pt>
                <c:pt idx="1862">
                  <c:v>1.8619600000000001</c:v>
                </c:pt>
                <c:pt idx="1863">
                  <c:v>1.8629599999999999</c:v>
                </c:pt>
                <c:pt idx="1864">
                  <c:v>1.8639699999999999</c:v>
                </c:pt>
                <c:pt idx="1865">
                  <c:v>1.8649500000000001</c:v>
                </c:pt>
                <c:pt idx="1866">
                  <c:v>1.86595</c:v>
                </c:pt>
                <c:pt idx="1867">
                  <c:v>1.86696</c:v>
                </c:pt>
                <c:pt idx="1868">
                  <c:v>1.8679699999999999</c:v>
                </c:pt>
                <c:pt idx="1869">
                  <c:v>1.8689800000000001</c:v>
                </c:pt>
                <c:pt idx="1870">
                  <c:v>1.8699699999999999</c:v>
                </c:pt>
                <c:pt idx="1871">
                  <c:v>1.8709800000000001</c:v>
                </c:pt>
                <c:pt idx="1872">
                  <c:v>1.8719699999999999</c:v>
                </c:pt>
                <c:pt idx="1873">
                  <c:v>1.8729800000000001</c:v>
                </c:pt>
                <c:pt idx="1874">
                  <c:v>1.8739699999999999</c:v>
                </c:pt>
                <c:pt idx="1875">
                  <c:v>1.8749499999999999</c:v>
                </c:pt>
                <c:pt idx="1876">
                  <c:v>1.8759399999999999</c:v>
                </c:pt>
                <c:pt idx="1877">
                  <c:v>1.87696</c:v>
                </c:pt>
                <c:pt idx="1878">
                  <c:v>1.87795</c:v>
                </c:pt>
                <c:pt idx="1879">
                  <c:v>1.8789499999999999</c:v>
                </c:pt>
                <c:pt idx="1880">
                  <c:v>1.87995</c:v>
                </c:pt>
                <c:pt idx="1881">
                  <c:v>1.8809400000000001</c:v>
                </c:pt>
                <c:pt idx="1882">
                  <c:v>1.88195</c:v>
                </c:pt>
                <c:pt idx="1883">
                  <c:v>1.8829499999999999</c:v>
                </c:pt>
                <c:pt idx="1884">
                  <c:v>1.8839399999999999</c:v>
                </c:pt>
                <c:pt idx="1885">
                  <c:v>1.8849499999999999</c:v>
                </c:pt>
                <c:pt idx="1886">
                  <c:v>1.8859600000000001</c:v>
                </c:pt>
                <c:pt idx="1887">
                  <c:v>1.88697</c:v>
                </c:pt>
                <c:pt idx="1888">
                  <c:v>1.8879600000000001</c:v>
                </c:pt>
                <c:pt idx="1889">
                  <c:v>1.88896</c:v>
                </c:pt>
                <c:pt idx="1890">
                  <c:v>1.8899600000000001</c:v>
                </c:pt>
                <c:pt idx="1891">
                  <c:v>1.89096</c:v>
                </c:pt>
                <c:pt idx="1892">
                  <c:v>1.8919600000000001</c:v>
                </c:pt>
                <c:pt idx="1893">
                  <c:v>1.89296</c:v>
                </c:pt>
                <c:pt idx="1894">
                  <c:v>1.8939699999999999</c:v>
                </c:pt>
                <c:pt idx="1895">
                  <c:v>1.89497</c:v>
                </c:pt>
                <c:pt idx="1896">
                  <c:v>1.8959600000000001</c:v>
                </c:pt>
                <c:pt idx="1897">
                  <c:v>1.89696</c:v>
                </c:pt>
                <c:pt idx="1898">
                  <c:v>1.8979600000000001</c:v>
                </c:pt>
                <c:pt idx="1899">
                  <c:v>1.89897</c:v>
                </c:pt>
                <c:pt idx="1900">
                  <c:v>1.8999600000000001</c:v>
                </c:pt>
                <c:pt idx="1901">
                  <c:v>1.90097</c:v>
                </c:pt>
                <c:pt idx="1902">
                  <c:v>1.9019600000000001</c:v>
                </c:pt>
                <c:pt idx="1903">
                  <c:v>1.9029799999999999</c:v>
                </c:pt>
                <c:pt idx="1904">
                  <c:v>1.9039699999999999</c:v>
                </c:pt>
                <c:pt idx="1905">
                  <c:v>1.90496</c:v>
                </c:pt>
                <c:pt idx="1906">
                  <c:v>1.9059699999999999</c:v>
                </c:pt>
                <c:pt idx="1907">
                  <c:v>1.9069799999999999</c:v>
                </c:pt>
                <c:pt idx="1908">
                  <c:v>1.9079699999999999</c:v>
                </c:pt>
                <c:pt idx="1909">
                  <c:v>1.9089700000000001</c:v>
                </c:pt>
                <c:pt idx="1910">
                  <c:v>1.9099600000000001</c:v>
                </c:pt>
                <c:pt idx="1911">
                  <c:v>1.9109799999999999</c:v>
                </c:pt>
                <c:pt idx="1912">
                  <c:v>1.9119699999999999</c:v>
                </c:pt>
                <c:pt idx="1913">
                  <c:v>1.9129700000000001</c:v>
                </c:pt>
                <c:pt idx="1914">
                  <c:v>1.91398</c:v>
                </c:pt>
                <c:pt idx="1915">
                  <c:v>1.9149799999999999</c:v>
                </c:pt>
                <c:pt idx="1916">
                  <c:v>1.91598</c:v>
                </c:pt>
                <c:pt idx="1917">
                  <c:v>1.91693</c:v>
                </c:pt>
                <c:pt idx="1918">
                  <c:v>1.91794</c:v>
                </c:pt>
                <c:pt idx="1919">
                  <c:v>1.9189499999999999</c:v>
                </c:pt>
                <c:pt idx="1920">
                  <c:v>1.9199600000000001</c:v>
                </c:pt>
                <c:pt idx="1921">
                  <c:v>1.9209400000000001</c:v>
                </c:pt>
                <c:pt idx="1922">
                  <c:v>1.92194</c:v>
                </c:pt>
                <c:pt idx="1923">
                  <c:v>1.9229400000000001</c:v>
                </c:pt>
                <c:pt idx="1924">
                  <c:v>1.92394</c:v>
                </c:pt>
                <c:pt idx="1925">
                  <c:v>1.92493</c:v>
                </c:pt>
                <c:pt idx="1926">
                  <c:v>1.92594</c:v>
                </c:pt>
                <c:pt idx="1927">
                  <c:v>1.92696</c:v>
                </c:pt>
                <c:pt idx="1928">
                  <c:v>1.9279500000000001</c:v>
                </c:pt>
                <c:pt idx="1929">
                  <c:v>1.92896</c:v>
                </c:pt>
                <c:pt idx="1930">
                  <c:v>1.9299500000000001</c:v>
                </c:pt>
                <c:pt idx="1931">
                  <c:v>1.93096</c:v>
                </c:pt>
                <c:pt idx="1932">
                  <c:v>1.9319500000000001</c:v>
                </c:pt>
                <c:pt idx="1933">
                  <c:v>1.9329499999999999</c:v>
                </c:pt>
                <c:pt idx="1934">
                  <c:v>1.93394</c:v>
                </c:pt>
                <c:pt idx="1935">
                  <c:v>1.9349499999999999</c:v>
                </c:pt>
                <c:pt idx="1936">
                  <c:v>1.9359500000000001</c:v>
                </c:pt>
                <c:pt idx="1937">
                  <c:v>1.93696</c:v>
                </c:pt>
                <c:pt idx="1938">
                  <c:v>1.9379599999999999</c:v>
                </c:pt>
                <c:pt idx="1939">
                  <c:v>1.93895</c:v>
                </c:pt>
                <c:pt idx="1940">
                  <c:v>1.93994</c:v>
                </c:pt>
                <c:pt idx="1941">
                  <c:v>1.94095</c:v>
                </c:pt>
                <c:pt idx="1942">
                  <c:v>1.9419500000000001</c:v>
                </c:pt>
                <c:pt idx="1943">
                  <c:v>1.94295</c:v>
                </c:pt>
                <c:pt idx="1944">
                  <c:v>1.9439500000000001</c:v>
                </c:pt>
                <c:pt idx="1945">
                  <c:v>1.94496</c:v>
                </c:pt>
                <c:pt idx="1946">
                  <c:v>1.9459599999999999</c:v>
                </c:pt>
                <c:pt idx="1947">
                  <c:v>1.94696</c:v>
                </c:pt>
                <c:pt idx="1948">
                  <c:v>1.9479500000000001</c:v>
                </c:pt>
                <c:pt idx="1949">
                  <c:v>1.94895</c:v>
                </c:pt>
                <c:pt idx="1950">
                  <c:v>1.9499599999999999</c:v>
                </c:pt>
                <c:pt idx="1951">
                  <c:v>1.95096</c:v>
                </c:pt>
                <c:pt idx="1952">
                  <c:v>1.9519599999999999</c:v>
                </c:pt>
                <c:pt idx="1953">
                  <c:v>1.95296</c:v>
                </c:pt>
                <c:pt idx="1954">
                  <c:v>1.95397</c:v>
                </c:pt>
                <c:pt idx="1955">
                  <c:v>1.9549700000000001</c:v>
                </c:pt>
                <c:pt idx="1956">
                  <c:v>1.9559599999999999</c:v>
                </c:pt>
                <c:pt idx="1957">
                  <c:v>1.95696</c:v>
                </c:pt>
                <c:pt idx="1958">
                  <c:v>1.95797</c:v>
                </c:pt>
                <c:pt idx="1959">
                  <c:v>1.9589700000000001</c:v>
                </c:pt>
                <c:pt idx="1960">
                  <c:v>1.9599299999999999</c:v>
                </c:pt>
                <c:pt idx="1961">
                  <c:v>1.9609399999999999</c:v>
                </c:pt>
                <c:pt idx="1962">
                  <c:v>1.9619500000000001</c:v>
                </c:pt>
                <c:pt idx="1963">
                  <c:v>1.96295</c:v>
                </c:pt>
                <c:pt idx="1964">
                  <c:v>1.9639599999999999</c:v>
                </c:pt>
                <c:pt idx="1965">
                  <c:v>1.96496</c:v>
                </c:pt>
                <c:pt idx="1966">
                  <c:v>1.9659599999999999</c:v>
                </c:pt>
                <c:pt idx="1967">
                  <c:v>1.96696</c:v>
                </c:pt>
                <c:pt idx="1968">
                  <c:v>1.9679500000000001</c:v>
                </c:pt>
                <c:pt idx="1969">
                  <c:v>1.96895</c:v>
                </c:pt>
                <c:pt idx="1970">
                  <c:v>1.9699599999999999</c:v>
                </c:pt>
                <c:pt idx="1971">
                  <c:v>1.97095</c:v>
                </c:pt>
                <c:pt idx="1972">
                  <c:v>1.9719500000000001</c:v>
                </c:pt>
                <c:pt idx="1973">
                  <c:v>1.97295</c:v>
                </c:pt>
                <c:pt idx="1974">
                  <c:v>1.9739599999999999</c:v>
                </c:pt>
                <c:pt idx="1975">
                  <c:v>1.97496</c:v>
                </c:pt>
                <c:pt idx="1976">
                  <c:v>1.9759599999999999</c:v>
                </c:pt>
                <c:pt idx="1977">
                  <c:v>1.97695</c:v>
                </c:pt>
                <c:pt idx="1978">
                  <c:v>1.97797</c:v>
                </c:pt>
                <c:pt idx="1979">
                  <c:v>1.9789600000000001</c:v>
                </c:pt>
                <c:pt idx="1980">
                  <c:v>1.97997</c:v>
                </c:pt>
                <c:pt idx="1981">
                  <c:v>1.9809600000000001</c:v>
                </c:pt>
                <c:pt idx="1982">
                  <c:v>1.9819800000000001</c:v>
                </c:pt>
                <c:pt idx="1983">
                  <c:v>1.9829699999999999</c:v>
                </c:pt>
                <c:pt idx="1984">
                  <c:v>1.98397</c:v>
                </c:pt>
                <c:pt idx="1985">
                  <c:v>1.9849699999999999</c:v>
                </c:pt>
                <c:pt idx="1986">
                  <c:v>1.98597</c:v>
                </c:pt>
                <c:pt idx="1987">
                  <c:v>1.9869699999999999</c:v>
                </c:pt>
                <c:pt idx="1988">
                  <c:v>1.98797</c:v>
                </c:pt>
                <c:pt idx="1989">
                  <c:v>1.9889699999999999</c:v>
                </c:pt>
                <c:pt idx="1990">
                  <c:v>1.9899800000000001</c:v>
                </c:pt>
                <c:pt idx="1991">
                  <c:v>1.9909699999999999</c:v>
                </c:pt>
                <c:pt idx="1992">
                  <c:v>1.99197</c:v>
                </c:pt>
                <c:pt idx="1993">
                  <c:v>1.9929600000000001</c:v>
                </c:pt>
                <c:pt idx="1994">
                  <c:v>1.99397</c:v>
                </c:pt>
                <c:pt idx="1995">
                  <c:v>1.9949699999999999</c:v>
                </c:pt>
                <c:pt idx="1996">
                  <c:v>1.9959800000000001</c:v>
                </c:pt>
                <c:pt idx="1997">
                  <c:v>1.99699</c:v>
                </c:pt>
                <c:pt idx="1998">
                  <c:v>1.9979800000000001</c:v>
                </c:pt>
                <c:pt idx="1999">
                  <c:v>1.99898</c:v>
                </c:pt>
                <c:pt idx="2000">
                  <c:v>1.9999899999999999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064E-442E-9E4E-D5775B03B420}"/>
            </c:ext>
          </c:extLst>
        </c:ser>
        <c:ser>
          <c:idx val="4"/>
          <c:order val="4"/>
          <c:tx>
            <c:strRef>
              <c:f>'#B1_LineRegulation'!$F$5</c:f>
              <c:strCache>
                <c:ptCount val="1"/>
                <c:pt idx="0">
                  <c:v>Iout_Sense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'#B1_LineRegulation'!$A$6:$A$2006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'#B1_LineRegulation'!$F$6:$F$2006</c:f>
              <c:numCache>
                <c:formatCode>0.00E+00</c:formatCode>
                <c:ptCount val="2001"/>
                <c:pt idx="0">
                  <c:v>2.7244000000000001E-6</c:v>
                </c:pt>
                <c:pt idx="1">
                  <c:v>-1.3246199999999999E-6</c:v>
                </c:pt>
                <c:pt idx="2">
                  <c:v>-1.92111E-6</c:v>
                </c:pt>
                <c:pt idx="3">
                  <c:v>1.67897E-6</c:v>
                </c:pt>
                <c:pt idx="4">
                  <c:v>2.9631999999999999E-6</c:v>
                </c:pt>
                <c:pt idx="5">
                  <c:v>7.1756399999999998E-7</c:v>
                </c:pt>
                <c:pt idx="6">
                  <c:v>-1.6473699999999999E-6</c:v>
                </c:pt>
                <c:pt idx="7">
                  <c:v>-1.1912299999999999E-6</c:v>
                </c:pt>
                <c:pt idx="8">
                  <c:v>1.5807899999999999E-6</c:v>
                </c:pt>
                <c:pt idx="9">
                  <c:v>2.0158799999999999E-6</c:v>
                </c:pt>
                <c:pt idx="10">
                  <c:v>3.1057600000000001E-7</c:v>
                </c:pt>
                <c:pt idx="11">
                  <c:v>-8.9427199999999995E-8</c:v>
                </c:pt>
                <c:pt idx="12">
                  <c:v>9.2112100000000001E-7</c:v>
                </c:pt>
                <c:pt idx="13">
                  <c:v>4.5093900000000001E-7</c:v>
                </c:pt>
                <c:pt idx="14">
                  <c:v>5.0967499999999999E-6</c:v>
                </c:pt>
                <c:pt idx="15">
                  <c:v>7.0358400000000001E-7</c:v>
                </c:pt>
                <c:pt idx="16">
                  <c:v>8.43939E-7</c:v>
                </c:pt>
                <c:pt idx="17">
                  <c:v>1.05446E-6</c:v>
                </c:pt>
                <c:pt idx="18">
                  <c:v>5.3514699999999999E-7</c:v>
                </c:pt>
                <c:pt idx="19">
                  <c:v>2.6545000000000002E-6</c:v>
                </c:pt>
                <c:pt idx="20">
                  <c:v>3.80755E-7</c:v>
                </c:pt>
                <c:pt idx="21">
                  <c:v>2.1772999999999999E-6</c:v>
                </c:pt>
                <c:pt idx="22">
                  <c:v>-1.03446E-7</c:v>
                </c:pt>
                <c:pt idx="23">
                  <c:v>1.58782E-6</c:v>
                </c:pt>
                <c:pt idx="24">
                  <c:v>7.8782400000000003E-7</c:v>
                </c:pt>
                <c:pt idx="25">
                  <c:v>-1.44382E-6</c:v>
                </c:pt>
                <c:pt idx="26">
                  <c:v>1.0966100000000001E-6</c:v>
                </c:pt>
                <c:pt idx="27">
                  <c:v>-9.8065399999999999E-7</c:v>
                </c:pt>
                <c:pt idx="28">
                  <c:v>9.9133799999999993E-7</c:v>
                </c:pt>
                <c:pt idx="29">
                  <c:v>-1.6192699999999999E-6</c:v>
                </c:pt>
                <c:pt idx="30">
                  <c:v>-5.4312200000000001E-8</c:v>
                </c:pt>
                <c:pt idx="31">
                  <c:v>1.74924E-6</c:v>
                </c:pt>
                <c:pt idx="32">
                  <c:v>-1.2613600000000001E-6</c:v>
                </c:pt>
                <c:pt idx="33">
                  <c:v>3.4570399999999998E-7</c:v>
                </c:pt>
                <c:pt idx="34">
                  <c:v>4.6498700000000001E-7</c:v>
                </c:pt>
                <c:pt idx="35">
                  <c:v>3.20892E-6</c:v>
                </c:pt>
                <c:pt idx="36">
                  <c:v>1.0474699999999999E-6</c:v>
                </c:pt>
                <c:pt idx="37">
                  <c:v>-7.4908599999999999E-7</c:v>
                </c:pt>
                <c:pt idx="38">
                  <c:v>-4.61362E-7</c:v>
                </c:pt>
                <c:pt idx="39">
                  <c:v>1.20883E-6</c:v>
                </c:pt>
                <c:pt idx="40">
                  <c:v>-1.0087800000000001E-6</c:v>
                </c:pt>
                <c:pt idx="41">
                  <c:v>5.9826800000000002E-7</c:v>
                </c:pt>
                <c:pt idx="42">
                  <c:v>2.6755E-6</c:v>
                </c:pt>
                <c:pt idx="43">
                  <c:v>2.2473999999999999E-6</c:v>
                </c:pt>
                <c:pt idx="44">
                  <c:v>5.77194E-7</c:v>
                </c:pt>
                <c:pt idx="45">
                  <c:v>7.31565E-7</c:v>
                </c:pt>
                <c:pt idx="46">
                  <c:v>-1.33864E-6</c:v>
                </c:pt>
                <c:pt idx="47">
                  <c:v>-1.75274E-6</c:v>
                </c:pt>
                <c:pt idx="48">
                  <c:v>-1.8080799999999999E-7</c:v>
                </c:pt>
                <c:pt idx="49">
                  <c:v>-2.0334400000000001E-6</c:v>
                </c:pt>
                <c:pt idx="50">
                  <c:v>7.5249800000000005E-7</c:v>
                </c:pt>
                <c:pt idx="51">
                  <c:v>2.5981199999999999E-6</c:v>
                </c:pt>
                <c:pt idx="52">
                  <c:v>7.7354000000000003E-7</c:v>
                </c:pt>
                <c:pt idx="53">
                  <c:v>1.7208999999999999E-6</c:v>
                </c:pt>
                <c:pt idx="54">
                  <c:v>-7.3524599999999997E-7</c:v>
                </c:pt>
                <c:pt idx="55">
                  <c:v>-2.02647E-6</c:v>
                </c:pt>
                <c:pt idx="56">
                  <c:v>-9.38761E-7</c:v>
                </c:pt>
                <c:pt idx="57">
                  <c:v>1.11736E-6</c:v>
                </c:pt>
                <c:pt idx="58">
                  <c:v>1.1735099999999999E-6</c:v>
                </c:pt>
                <c:pt idx="59">
                  <c:v>-2.32122E-6</c:v>
                </c:pt>
                <c:pt idx="60">
                  <c:v>-2.32122E-6</c:v>
                </c:pt>
                <c:pt idx="61">
                  <c:v>5.2086199999999997E-7</c:v>
                </c:pt>
                <c:pt idx="62">
                  <c:v>4.80854E-6</c:v>
                </c:pt>
                <c:pt idx="63">
                  <c:v>-1.27558E-6</c:v>
                </c:pt>
                <c:pt idx="64">
                  <c:v>-7.4223700000000003E-7</c:v>
                </c:pt>
                <c:pt idx="65">
                  <c:v>7.5950900000000003E-7</c:v>
                </c:pt>
                <c:pt idx="66">
                  <c:v>2.1068899999999998E-6</c:v>
                </c:pt>
                <c:pt idx="67">
                  <c:v>1.7840800000000001E-6</c:v>
                </c:pt>
                <c:pt idx="68">
                  <c:v>2.0858099999999999E-6</c:v>
                </c:pt>
                <c:pt idx="69">
                  <c:v>1.41213E-6</c:v>
                </c:pt>
                <c:pt idx="70">
                  <c:v>1.09633E-6</c:v>
                </c:pt>
                <c:pt idx="71">
                  <c:v>-2.2720800000000001E-6</c:v>
                </c:pt>
                <c:pt idx="72">
                  <c:v>-1.50012E-6</c:v>
                </c:pt>
                <c:pt idx="73">
                  <c:v>1.76305E-6</c:v>
                </c:pt>
                <c:pt idx="74">
                  <c:v>-2.2291500000000001E-7</c:v>
                </c:pt>
                <c:pt idx="75">
                  <c:v>1.6507900000000001E-6</c:v>
                </c:pt>
                <c:pt idx="76">
                  <c:v>-5.7377400000000004E-7</c:v>
                </c:pt>
                <c:pt idx="77">
                  <c:v>1.2436799999999999E-6</c:v>
                </c:pt>
                <c:pt idx="78">
                  <c:v>1.8403399999999999E-7</c:v>
                </c:pt>
                <c:pt idx="79">
                  <c:v>-4.6156800000000002E-7</c:v>
                </c:pt>
                <c:pt idx="80">
                  <c:v>-1.7808599999999999E-6</c:v>
                </c:pt>
                <c:pt idx="81">
                  <c:v>1.0963199999999999E-6</c:v>
                </c:pt>
                <c:pt idx="82">
                  <c:v>-1.62647E-6</c:v>
                </c:pt>
                <c:pt idx="83">
                  <c:v>-5.5280400000000003E-7</c:v>
                </c:pt>
                <c:pt idx="84">
                  <c:v>3.3489199999999999E-6</c:v>
                </c:pt>
                <c:pt idx="85">
                  <c:v>-3.4930399999999999E-7</c:v>
                </c:pt>
                <c:pt idx="86">
                  <c:v>1.8120800000000001E-6</c:v>
                </c:pt>
                <c:pt idx="87">
                  <c:v>1.9806099999999999E-7</c:v>
                </c:pt>
                <c:pt idx="88">
                  <c:v>-5.5281699999999997E-7</c:v>
                </c:pt>
                <c:pt idx="89">
                  <c:v>-1.15632E-6</c:v>
                </c:pt>
                <c:pt idx="90">
                  <c:v>-2.7211099999999999E-7</c:v>
                </c:pt>
                <c:pt idx="91">
                  <c:v>-1.4510599999999999E-6</c:v>
                </c:pt>
                <c:pt idx="92">
                  <c:v>-2.3282699999999998E-6</c:v>
                </c:pt>
                <c:pt idx="93">
                  <c:v>3.46117E-6</c:v>
                </c:pt>
                <c:pt idx="94">
                  <c:v>-1.5773699999999999E-6</c:v>
                </c:pt>
                <c:pt idx="95">
                  <c:v>6.3318800000000002E-7</c:v>
                </c:pt>
                <c:pt idx="96">
                  <c:v>2.2616999999999999E-7</c:v>
                </c:pt>
                <c:pt idx="97">
                  <c:v>3.4402699999999999E-6</c:v>
                </c:pt>
                <c:pt idx="98">
                  <c:v>1.3770999999999999E-6</c:v>
                </c:pt>
                <c:pt idx="99">
                  <c:v>1.21573E-6</c:v>
                </c:pt>
                <c:pt idx="100">
                  <c:v>-9.0357099999999996E-7</c:v>
                </c:pt>
                <c:pt idx="101">
                  <c:v>2.3596199999999999E-6</c:v>
                </c:pt>
                <c:pt idx="102">
                  <c:v>-1.0018699999999999E-6</c:v>
                </c:pt>
                <c:pt idx="103">
                  <c:v>-1.66853E-6</c:v>
                </c:pt>
                <c:pt idx="104">
                  <c:v>2.2964600000000001E-6</c:v>
                </c:pt>
                <c:pt idx="105">
                  <c:v>-1.1281E-6</c:v>
                </c:pt>
                <c:pt idx="106">
                  <c:v>-5.5966900000000001E-7</c:v>
                </c:pt>
                <c:pt idx="107">
                  <c:v>2.5982700000000002E-6</c:v>
                </c:pt>
                <c:pt idx="108">
                  <c:v>1.4333399999999999E-6</c:v>
                </c:pt>
                <c:pt idx="109">
                  <c:v>5.2104400000000002E-7</c:v>
                </c:pt>
                <c:pt idx="110">
                  <c:v>2.1210699999999999E-6</c:v>
                </c:pt>
                <c:pt idx="111">
                  <c:v>2.49301E-6</c:v>
                </c:pt>
                <c:pt idx="112">
                  <c:v>-1.00178E-6</c:v>
                </c:pt>
                <c:pt idx="113">
                  <c:v>-2.0684599999999999E-6</c:v>
                </c:pt>
                <c:pt idx="114">
                  <c:v>1.23687E-6</c:v>
                </c:pt>
                <c:pt idx="115">
                  <c:v>1.53863E-6</c:v>
                </c:pt>
                <c:pt idx="116">
                  <c:v>-6.8409199999999998E-8</c:v>
                </c:pt>
                <c:pt idx="117">
                  <c:v>9.1406899999999995E-7</c:v>
                </c:pt>
                <c:pt idx="118">
                  <c:v>1.9125E-7</c:v>
                </c:pt>
                <c:pt idx="119">
                  <c:v>-5.0350199999999998E-7</c:v>
                </c:pt>
                <c:pt idx="120">
                  <c:v>-5.2316299999999996E-9</c:v>
                </c:pt>
                <c:pt idx="121">
                  <c:v>1.23691E-6</c:v>
                </c:pt>
                <c:pt idx="122">
                  <c:v>1.5597399999999999E-6</c:v>
                </c:pt>
                <c:pt idx="123">
                  <c:v>6.3340000000000005E-7</c:v>
                </c:pt>
                <c:pt idx="124">
                  <c:v>1.2369200000000001E-6</c:v>
                </c:pt>
                <c:pt idx="125">
                  <c:v>-5.1046799999999999E-7</c:v>
                </c:pt>
                <c:pt idx="126">
                  <c:v>-1.66606E-7</c:v>
                </c:pt>
                <c:pt idx="127">
                  <c:v>-2.5082200000000002E-7</c:v>
                </c:pt>
                <c:pt idx="128">
                  <c:v>-1.5701199999999999E-6</c:v>
                </c:pt>
                <c:pt idx="129">
                  <c:v>2.1422999999999998E-6</c:v>
                </c:pt>
                <c:pt idx="130">
                  <c:v>7.2481900000000003E-7</c:v>
                </c:pt>
                <c:pt idx="131">
                  <c:v>3.34952E-6</c:v>
                </c:pt>
                <c:pt idx="132">
                  <c:v>1.967E-6</c:v>
                </c:pt>
                <c:pt idx="133">
                  <c:v>-1.17E-6</c:v>
                </c:pt>
                <c:pt idx="134">
                  <c:v>4.0903099999999998E-7</c:v>
                </c:pt>
                <c:pt idx="135">
                  <c:v>2.94952E-6</c:v>
                </c:pt>
                <c:pt idx="136">
                  <c:v>3.2302500000000001E-6</c:v>
                </c:pt>
                <c:pt idx="137">
                  <c:v>1.6933500000000001E-6</c:v>
                </c:pt>
                <c:pt idx="138">
                  <c:v>7.2486999999999995E-7</c:v>
                </c:pt>
                <c:pt idx="139">
                  <c:v>4.0906799999999999E-7</c:v>
                </c:pt>
                <c:pt idx="140">
                  <c:v>-2.05424E-6</c:v>
                </c:pt>
                <c:pt idx="141">
                  <c:v>1.2512199999999999E-6</c:v>
                </c:pt>
                <c:pt idx="142">
                  <c:v>-3.2080099999999999E-7</c:v>
                </c:pt>
                <c:pt idx="143">
                  <c:v>1.0686799999999999E-6</c:v>
                </c:pt>
                <c:pt idx="144">
                  <c:v>-9.6306099999999994E-8</c:v>
                </c:pt>
                <c:pt idx="145">
                  <c:v>1.79151E-6</c:v>
                </c:pt>
                <c:pt idx="146">
                  <c:v>1.45463E-6</c:v>
                </c:pt>
                <c:pt idx="147">
                  <c:v>-2.3209800000000002E-6</c:v>
                </c:pt>
                <c:pt idx="148">
                  <c:v>-1.78061E-6</c:v>
                </c:pt>
                <c:pt idx="149">
                  <c:v>5.9142699999999997E-7</c:v>
                </c:pt>
                <c:pt idx="150">
                  <c:v>-1.6823599999999999E-6</c:v>
                </c:pt>
                <c:pt idx="151">
                  <c:v>1.38443E-6</c:v>
                </c:pt>
                <c:pt idx="152">
                  <c:v>1.8125199999999999E-6</c:v>
                </c:pt>
                <c:pt idx="153">
                  <c:v>6.0532200000000003E-7</c:v>
                </c:pt>
                <c:pt idx="154">
                  <c:v>-1.8929900000000001E-6</c:v>
                </c:pt>
                <c:pt idx="155">
                  <c:v>2.2632300000000001E-7</c:v>
                </c:pt>
                <c:pt idx="156">
                  <c:v>4.9298600000000002E-7</c:v>
                </c:pt>
                <c:pt idx="157">
                  <c:v>-2.73515E-6</c:v>
                </c:pt>
                <c:pt idx="158">
                  <c:v>1.74197E-6</c:v>
                </c:pt>
                <c:pt idx="159">
                  <c:v>2.21916E-6</c:v>
                </c:pt>
                <c:pt idx="160">
                  <c:v>8.43705E-7</c:v>
                </c:pt>
                <c:pt idx="161">
                  <c:v>-9.5278299999999996E-7</c:v>
                </c:pt>
                <c:pt idx="162">
                  <c:v>8.7873499999999996E-7</c:v>
                </c:pt>
                <c:pt idx="163">
                  <c:v>-1.8370299999999999E-6</c:v>
                </c:pt>
                <c:pt idx="164">
                  <c:v>-6.3705199999999995E-7</c:v>
                </c:pt>
                <c:pt idx="165">
                  <c:v>-1.9703500000000001E-6</c:v>
                </c:pt>
                <c:pt idx="166">
                  <c:v>9.4190700000000002E-7</c:v>
                </c:pt>
                <c:pt idx="167">
                  <c:v>7.9452999999999996E-7</c:v>
                </c:pt>
                <c:pt idx="168">
                  <c:v>3.24357E-7</c:v>
                </c:pt>
                <c:pt idx="169">
                  <c:v>-1.4582199999999999E-7</c:v>
                </c:pt>
                <c:pt idx="170">
                  <c:v>9.6292900000000009E-7</c:v>
                </c:pt>
                <c:pt idx="171">
                  <c:v>-1.7949599999999999E-6</c:v>
                </c:pt>
                <c:pt idx="172">
                  <c:v>-2.4615500000000002E-6</c:v>
                </c:pt>
                <c:pt idx="173">
                  <c:v>-8.9663999999999996E-7</c:v>
                </c:pt>
                <c:pt idx="174">
                  <c:v>8.6476400000000003E-7</c:v>
                </c:pt>
                <c:pt idx="175">
                  <c:v>-1.7527800000000001E-6</c:v>
                </c:pt>
                <c:pt idx="176">
                  <c:v>-3.0580300000000002E-6</c:v>
                </c:pt>
                <c:pt idx="177">
                  <c:v>2.3735600000000002E-6</c:v>
                </c:pt>
                <c:pt idx="178">
                  <c:v>-6.5100699999999997E-7</c:v>
                </c:pt>
                <c:pt idx="179">
                  <c:v>1.7209300000000001E-6</c:v>
                </c:pt>
                <c:pt idx="180">
                  <c:v>-2.1667899999999999E-6</c:v>
                </c:pt>
                <c:pt idx="181">
                  <c:v>-1.6124E-6</c:v>
                </c:pt>
                <c:pt idx="182">
                  <c:v>-2.6790699999999999E-6</c:v>
                </c:pt>
                <c:pt idx="183">
                  <c:v>4.8593600000000002E-7</c:v>
                </c:pt>
                <c:pt idx="184">
                  <c:v>-1.3737399999999999E-6</c:v>
                </c:pt>
                <c:pt idx="185">
                  <c:v>3.1807100000000002E-6</c:v>
                </c:pt>
                <c:pt idx="186">
                  <c:v>5.70148E-7</c:v>
                </c:pt>
                <c:pt idx="187">
                  <c:v>2.3456099999999999E-6</c:v>
                </c:pt>
                <c:pt idx="188">
                  <c:v>3.8770000000000001E-7</c:v>
                </c:pt>
                <c:pt idx="189">
                  <c:v>-3.4790200000000002E-6</c:v>
                </c:pt>
                <c:pt idx="190">
                  <c:v>-1.75264E-6</c:v>
                </c:pt>
                <c:pt idx="191">
                  <c:v>-2.0172699999999999E-7</c:v>
                </c:pt>
                <c:pt idx="192">
                  <c:v>5.9839900000000004E-7</c:v>
                </c:pt>
                <c:pt idx="193">
                  <c:v>1.0615600000000001E-6</c:v>
                </c:pt>
                <c:pt idx="194">
                  <c:v>2.33436E-7</c:v>
                </c:pt>
                <c:pt idx="195">
                  <c:v>-4.7532100000000002E-7</c:v>
                </c:pt>
                <c:pt idx="196">
                  <c:v>1.7733499999999999E-7</c:v>
                </c:pt>
                <c:pt idx="197">
                  <c:v>-2.5075899999999998E-7</c:v>
                </c:pt>
                <c:pt idx="198">
                  <c:v>5.3524500000000005E-7</c:v>
                </c:pt>
                <c:pt idx="199">
                  <c:v>4.6508399999999998E-7</c:v>
                </c:pt>
                <c:pt idx="200">
                  <c:v>1.5177600000000001E-6</c:v>
                </c:pt>
                <c:pt idx="201">
                  <c:v>-2.0165000000000001E-7</c:v>
                </c:pt>
                <c:pt idx="202">
                  <c:v>-5.2446600000000003E-7</c:v>
                </c:pt>
                <c:pt idx="203">
                  <c:v>2.1493100000000002E-6</c:v>
                </c:pt>
                <c:pt idx="204">
                  <c:v>-9.1746600000000002E-7</c:v>
                </c:pt>
                <c:pt idx="205">
                  <c:v>-3.5605000000000002E-7</c:v>
                </c:pt>
                <c:pt idx="206">
                  <c:v>-7.0698499999999997E-7</c:v>
                </c:pt>
                <c:pt idx="207">
                  <c:v>1.6720400000000001E-6</c:v>
                </c:pt>
                <c:pt idx="208">
                  <c:v>2.40186E-6</c:v>
                </c:pt>
                <c:pt idx="209">
                  <c:v>4.8602599999999996E-7</c:v>
                </c:pt>
                <c:pt idx="210">
                  <c:v>-2.3351100000000002E-6</c:v>
                </c:pt>
                <c:pt idx="211">
                  <c:v>-1.8579E-6</c:v>
                </c:pt>
                <c:pt idx="212">
                  <c:v>-6.1572500000000004E-7</c:v>
                </c:pt>
                <c:pt idx="213">
                  <c:v>-1.13504E-6</c:v>
                </c:pt>
                <c:pt idx="214">
                  <c:v>1.53873E-6</c:v>
                </c:pt>
                <c:pt idx="215">
                  <c:v>1.53165E-6</c:v>
                </c:pt>
                <c:pt idx="216">
                  <c:v>-6.2279499999999996E-7</c:v>
                </c:pt>
                <c:pt idx="217">
                  <c:v>1.1035600000000001E-6</c:v>
                </c:pt>
                <c:pt idx="218">
                  <c:v>5.0905999999999999E-8</c:v>
                </c:pt>
                <c:pt idx="219">
                  <c:v>2.4720100000000001E-6</c:v>
                </c:pt>
                <c:pt idx="220">
                  <c:v>8.0881499999999998E-7</c:v>
                </c:pt>
                <c:pt idx="221">
                  <c:v>2.2403599999999999E-6</c:v>
                </c:pt>
                <c:pt idx="222">
                  <c:v>1.20175E-6</c:v>
                </c:pt>
                <c:pt idx="223">
                  <c:v>1.20883E-6</c:v>
                </c:pt>
                <c:pt idx="224">
                  <c:v>1.3141099999999999E-6</c:v>
                </c:pt>
                <c:pt idx="225">
                  <c:v>1.21586E-6</c:v>
                </c:pt>
                <c:pt idx="226">
                  <c:v>-1.9772400000000001E-6</c:v>
                </c:pt>
                <c:pt idx="227">
                  <c:v>-1.77373E-6</c:v>
                </c:pt>
                <c:pt idx="228">
                  <c:v>8.6490200000000002E-7</c:v>
                </c:pt>
                <c:pt idx="229">
                  <c:v>1.7329299999999999E-9</c:v>
                </c:pt>
                <c:pt idx="230">
                  <c:v>-1.7737400000000001E-6</c:v>
                </c:pt>
                <c:pt idx="231">
                  <c:v>-1.5562100000000001E-6</c:v>
                </c:pt>
                <c:pt idx="232">
                  <c:v>2.6837600000000002E-7</c:v>
                </c:pt>
                <c:pt idx="233">
                  <c:v>1.1385599999999999E-6</c:v>
                </c:pt>
                <c:pt idx="234">
                  <c:v>1.6087500000000001E-6</c:v>
                </c:pt>
                <c:pt idx="235">
                  <c:v>1.3420799999999999E-6</c:v>
                </c:pt>
                <c:pt idx="236">
                  <c:v>1.0192699999999999E-6</c:v>
                </c:pt>
                <c:pt idx="237">
                  <c:v>-1.4298799999999999E-6</c:v>
                </c:pt>
                <c:pt idx="238">
                  <c:v>1.5176099999999999E-6</c:v>
                </c:pt>
                <c:pt idx="239">
                  <c:v>-9.596460000000001E-7</c:v>
                </c:pt>
                <c:pt idx="240">
                  <c:v>8.1580699999999997E-7</c:v>
                </c:pt>
                <c:pt idx="241">
                  <c:v>-1.60529E-6</c:v>
                </c:pt>
                <c:pt idx="242">
                  <c:v>1.2860000000000001E-6</c:v>
                </c:pt>
                <c:pt idx="243">
                  <c:v>-1.4158099999999999E-6</c:v>
                </c:pt>
                <c:pt idx="244">
                  <c:v>-9.64812E-8</c:v>
                </c:pt>
                <c:pt idx="245">
                  <c:v>9.2810099999999998E-7</c:v>
                </c:pt>
                <c:pt idx="246">
                  <c:v>-1.3526500000000001E-6</c:v>
                </c:pt>
                <c:pt idx="247">
                  <c:v>1.04741E-6</c:v>
                </c:pt>
                <c:pt idx="248">
                  <c:v>7.9477400000000002E-7</c:v>
                </c:pt>
                <c:pt idx="249">
                  <c:v>1.56165E-7</c:v>
                </c:pt>
                <c:pt idx="250">
                  <c:v>-2.34213E-6</c:v>
                </c:pt>
                <c:pt idx="251">
                  <c:v>2.9141199999999999E-6</c:v>
                </c:pt>
                <c:pt idx="252">
                  <c:v>-2.2279600000000001E-7</c:v>
                </c:pt>
                <c:pt idx="253">
                  <c:v>1.4264100000000001E-6</c:v>
                </c:pt>
                <c:pt idx="254">
                  <c:v>2.7246999999999999E-6</c:v>
                </c:pt>
                <c:pt idx="255">
                  <c:v>2.5422399999999998E-6</c:v>
                </c:pt>
                <c:pt idx="256">
                  <c:v>3.4124900000000001E-6</c:v>
                </c:pt>
                <c:pt idx="257">
                  <c:v>3.1764500000000001E-7</c:v>
                </c:pt>
                <c:pt idx="258">
                  <c:v>-1.7315399999999999E-6</c:v>
                </c:pt>
                <c:pt idx="259">
                  <c:v>4.3877899999999999E-8</c:v>
                </c:pt>
                <c:pt idx="260">
                  <c:v>3.5969499999999999E-7</c:v>
                </c:pt>
                <c:pt idx="261">
                  <c:v>9.0707799999999999E-7</c:v>
                </c:pt>
                <c:pt idx="262">
                  <c:v>-2.3351100000000002E-6</c:v>
                </c:pt>
                <c:pt idx="263">
                  <c:v>-3.2102499999999998E-7</c:v>
                </c:pt>
                <c:pt idx="264">
                  <c:v>2.5281599999999999E-6</c:v>
                </c:pt>
                <c:pt idx="265">
                  <c:v>-2.71908E-7</c:v>
                </c:pt>
                <c:pt idx="266">
                  <c:v>-1.99827E-6</c:v>
                </c:pt>
                <c:pt idx="267">
                  <c:v>-7.0701099999999995E-7</c:v>
                </c:pt>
                <c:pt idx="268">
                  <c:v>-1.22633E-6</c:v>
                </c:pt>
                <c:pt idx="269">
                  <c:v>-1.17721E-6</c:v>
                </c:pt>
                <c:pt idx="270">
                  <c:v>-2.53864E-6</c:v>
                </c:pt>
                <c:pt idx="271">
                  <c:v>4.4387800000000003E-7</c:v>
                </c:pt>
                <c:pt idx="272">
                  <c:v>6.8950099999999995E-7</c:v>
                </c:pt>
                <c:pt idx="273">
                  <c:v>3.5967199999999999E-7</c:v>
                </c:pt>
                <c:pt idx="274">
                  <c:v>1.1456600000000001E-6</c:v>
                </c:pt>
                <c:pt idx="275">
                  <c:v>2.98565E-8</c:v>
                </c:pt>
                <c:pt idx="276">
                  <c:v>-2.8263500000000001E-6</c:v>
                </c:pt>
                <c:pt idx="277">
                  <c:v>-8.1928299999999999E-7</c:v>
                </c:pt>
                <c:pt idx="278">
                  <c:v>-1.6964599999999999E-6</c:v>
                </c:pt>
                <c:pt idx="279">
                  <c:v>-1.3148299999999999E-7</c:v>
                </c:pt>
                <c:pt idx="280">
                  <c:v>-1.7876799999999999E-6</c:v>
                </c:pt>
                <c:pt idx="281">
                  <c:v>5.7999399999999997E-8</c:v>
                </c:pt>
                <c:pt idx="282">
                  <c:v>1.9738699999999999E-6</c:v>
                </c:pt>
                <c:pt idx="283">
                  <c:v>2.19843E-6</c:v>
                </c:pt>
                <c:pt idx="284">
                  <c:v>2.9142599999999999E-6</c:v>
                </c:pt>
                <c:pt idx="285">
                  <c:v>2.0300200000000002E-6</c:v>
                </c:pt>
                <c:pt idx="286">
                  <c:v>2.1353000000000001E-6</c:v>
                </c:pt>
                <c:pt idx="287">
                  <c:v>7.9497300000000001E-7</c:v>
                </c:pt>
                <c:pt idx="288">
                  <c:v>4.0196999999999999E-7</c:v>
                </c:pt>
                <c:pt idx="289">
                  <c:v>-1.1770600000000001E-6</c:v>
                </c:pt>
                <c:pt idx="290">
                  <c:v>-8.6827300000000001E-7</c:v>
                </c:pt>
                <c:pt idx="291">
                  <c:v>2.5494199999999998E-6</c:v>
                </c:pt>
                <c:pt idx="292">
                  <c:v>-6.2265299999999996E-7</c:v>
                </c:pt>
                <c:pt idx="293">
                  <c:v>-8.3322899999999998E-7</c:v>
                </c:pt>
                <c:pt idx="294">
                  <c:v>-4.3320399999999999E-7</c:v>
                </c:pt>
                <c:pt idx="295">
                  <c:v>1.9598700000000001E-6</c:v>
                </c:pt>
                <c:pt idx="296">
                  <c:v>2.6756799999999999E-6</c:v>
                </c:pt>
                <c:pt idx="297">
                  <c:v>1.56288E-7</c:v>
                </c:pt>
                <c:pt idx="298">
                  <c:v>1.21201E-7</c:v>
                </c:pt>
                <c:pt idx="299">
                  <c:v>-6.3672100000000003E-7</c:v>
                </c:pt>
                <c:pt idx="300">
                  <c:v>-6.7181000000000003E-7</c:v>
                </c:pt>
                <c:pt idx="301">
                  <c:v>-7.1392500000000001E-7</c:v>
                </c:pt>
                <c:pt idx="302">
                  <c:v>1.33528E-6</c:v>
                </c:pt>
                <c:pt idx="303">
                  <c:v>-8.2621699999999997E-7</c:v>
                </c:pt>
                <c:pt idx="304">
                  <c:v>-1.26833E-6</c:v>
                </c:pt>
                <c:pt idx="305">
                  <c:v>-3.9812799999999998E-7</c:v>
                </c:pt>
                <c:pt idx="306">
                  <c:v>2.0932000000000001E-6</c:v>
                </c:pt>
                <c:pt idx="307">
                  <c:v>1.5177399999999999E-6</c:v>
                </c:pt>
                <c:pt idx="308">
                  <c:v>-5.5953699999999996E-7</c:v>
                </c:pt>
                <c:pt idx="309">
                  <c:v>1.2821400000000001E-7</c:v>
                </c:pt>
                <c:pt idx="310">
                  <c:v>-5.8058500000000001E-7</c:v>
                </c:pt>
                <c:pt idx="311">
                  <c:v>1.77338E-7</c:v>
                </c:pt>
                <c:pt idx="312">
                  <c:v>1.3633599999999999E-6</c:v>
                </c:pt>
                <c:pt idx="313">
                  <c:v>1.2791500000000001E-6</c:v>
                </c:pt>
                <c:pt idx="314">
                  <c:v>7.1767300000000002E-7</c:v>
                </c:pt>
                <c:pt idx="315">
                  <c:v>-2.6017399999999998E-6</c:v>
                </c:pt>
                <c:pt idx="316">
                  <c:v>-2.5175399999999999E-6</c:v>
                </c:pt>
                <c:pt idx="317">
                  <c:v>-1.9140100000000001E-6</c:v>
                </c:pt>
                <c:pt idx="318">
                  <c:v>-1.06491E-6</c:v>
                </c:pt>
                <c:pt idx="319">
                  <c:v>2.6124199999999999E-6</c:v>
                </c:pt>
                <c:pt idx="320">
                  <c:v>1.5317099999999999E-6</c:v>
                </c:pt>
                <c:pt idx="321">
                  <c:v>-1.5958500000000001E-7</c:v>
                </c:pt>
                <c:pt idx="322">
                  <c:v>-1.35962E-6</c:v>
                </c:pt>
                <c:pt idx="323">
                  <c:v>2.05331E-7</c:v>
                </c:pt>
                <c:pt idx="324">
                  <c:v>-5.59596E-7</c:v>
                </c:pt>
                <c:pt idx="325">
                  <c:v>6.4746400000000001E-7</c:v>
                </c:pt>
                <c:pt idx="326">
                  <c:v>-1.6122499999999999E-6</c:v>
                </c:pt>
                <c:pt idx="327">
                  <c:v>-2.1736799999999999E-6</c:v>
                </c:pt>
                <c:pt idx="328">
                  <c:v>7.24722E-7</c:v>
                </c:pt>
                <c:pt idx="329">
                  <c:v>1.18087E-6</c:v>
                </c:pt>
                <c:pt idx="330">
                  <c:v>-7.2801100000000005E-7</c:v>
                </c:pt>
                <c:pt idx="331">
                  <c:v>2.6851200000000002E-7</c:v>
                </c:pt>
                <c:pt idx="332">
                  <c:v>2.2194400000000001E-6</c:v>
                </c:pt>
                <c:pt idx="333">
                  <c:v>2.2633299999999999E-7</c:v>
                </c:pt>
                <c:pt idx="334">
                  <c:v>-1.3245800000000001E-6</c:v>
                </c:pt>
                <c:pt idx="335">
                  <c:v>1.41932E-6</c:v>
                </c:pt>
                <c:pt idx="336">
                  <c:v>7.1053999999999996E-7</c:v>
                </c:pt>
                <c:pt idx="337">
                  <c:v>-3.5616199999999998E-7</c:v>
                </c:pt>
                <c:pt idx="338">
                  <c:v>-6.8442499999999999E-8</c:v>
                </c:pt>
                <c:pt idx="339">
                  <c:v>-2.30709E-6</c:v>
                </c:pt>
                <c:pt idx="340">
                  <c:v>-1.65444E-6</c:v>
                </c:pt>
                <c:pt idx="341">
                  <c:v>-2.6423999999999999E-8</c:v>
                </c:pt>
                <c:pt idx="342">
                  <c:v>1.20871E-6</c:v>
                </c:pt>
                <c:pt idx="343">
                  <c:v>4.64843E-7</c:v>
                </c:pt>
                <c:pt idx="344">
                  <c:v>1.4753300000000001E-6</c:v>
                </c:pt>
                <c:pt idx="345">
                  <c:v>-1.48609E-6</c:v>
                </c:pt>
                <c:pt idx="346">
                  <c:v>1.28586E-6</c:v>
                </c:pt>
                <c:pt idx="347">
                  <c:v>1.2156799999999999E-6</c:v>
                </c:pt>
                <c:pt idx="348">
                  <c:v>-5.1764399999999997E-7</c:v>
                </c:pt>
                <c:pt idx="349">
                  <c:v>2.9638899999999999E-7</c:v>
                </c:pt>
                <c:pt idx="350">
                  <c:v>-2.5597700000000001E-6</c:v>
                </c:pt>
                <c:pt idx="351">
                  <c:v>-1.07205E-6</c:v>
                </c:pt>
                <c:pt idx="352">
                  <c:v>1.34975E-7</c:v>
                </c:pt>
                <c:pt idx="353">
                  <c:v>3.3630299999999998E-6</c:v>
                </c:pt>
                <c:pt idx="354">
                  <c:v>-4.0539200000000001E-7</c:v>
                </c:pt>
                <c:pt idx="355">
                  <c:v>-2.56681E-6</c:v>
                </c:pt>
                <c:pt idx="356">
                  <c:v>8.57763E-7</c:v>
                </c:pt>
                <c:pt idx="357">
                  <c:v>1.15946E-6</c:v>
                </c:pt>
                <c:pt idx="358">
                  <c:v>-1.47908E-6</c:v>
                </c:pt>
                <c:pt idx="359">
                  <c:v>7.3144000000000004E-7</c:v>
                </c:pt>
                <c:pt idx="360">
                  <c:v>1.356E-6</c:v>
                </c:pt>
                <c:pt idx="361">
                  <c:v>2.0156499999999999E-6</c:v>
                </c:pt>
                <c:pt idx="362">
                  <c:v>1.37705E-6</c:v>
                </c:pt>
                <c:pt idx="363">
                  <c:v>2.12143E-7</c:v>
                </c:pt>
                <c:pt idx="364">
                  <c:v>1.5946900000000001E-6</c:v>
                </c:pt>
                <c:pt idx="365">
                  <c:v>2.3315500000000001E-6</c:v>
                </c:pt>
                <c:pt idx="366">
                  <c:v>-4.1233599999999999E-7</c:v>
                </c:pt>
                <c:pt idx="367">
                  <c:v>5.2101800000000004E-7</c:v>
                </c:pt>
                <c:pt idx="368">
                  <c:v>-4.8952099999999998E-7</c:v>
                </c:pt>
                <c:pt idx="369">
                  <c:v>-2.0333999999999999E-6</c:v>
                </c:pt>
                <c:pt idx="370">
                  <c:v>-1.0649599999999999E-6</c:v>
                </c:pt>
                <c:pt idx="371">
                  <c:v>-1.0789500000000001E-6</c:v>
                </c:pt>
                <c:pt idx="372">
                  <c:v>-1.68948E-6</c:v>
                </c:pt>
                <c:pt idx="373">
                  <c:v>4.7900299999999996E-7</c:v>
                </c:pt>
                <c:pt idx="374">
                  <c:v>1.4895000000000001E-6</c:v>
                </c:pt>
                <c:pt idx="375">
                  <c:v>1.70177E-7</c:v>
                </c:pt>
                <c:pt idx="376">
                  <c:v>-9.64981E-8</c:v>
                </c:pt>
                <c:pt idx="377">
                  <c:v>1.5316000000000001E-6</c:v>
                </c:pt>
                <c:pt idx="378">
                  <c:v>2.4860699999999998E-6</c:v>
                </c:pt>
                <c:pt idx="379">
                  <c:v>-6.7891999999999999E-7</c:v>
                </c:pt>
                <c:pt idx="380">
                  <c:v>1.42211E-7</c:v>
                </c:pt>
                <c:pt idx="381">
                  <c:v>5.0980200000000001E-8</c:v>
                </c:pt>
                <c:pt idx="382">
                  <c:v>4.39598E-8</c:v>
                </c:pt>
                <c:pt idx="383">
                  <c:v>1.48253E-6</c:v>
                </c:pt>
                <c:pt idx="384">
                  <c:v>9.1409299999999998E-7</c:v>
                </c:pt>
                <c:pt idx="385">
                  <c:v>-2.75614E-6</c:v>
                </c:pt>
                <c:pt idx="386">
                  <c:v>-4.2623599999999998E-7</c:v>
                </c:pt>
                <c:pt idx="387">
                  <c:v>3.3002000000000002E-6</c:v>
                </c:pt>
                <c:pt idx="388">
                  <c:v>-9.736159999999999E-7</c:v>
                </c:pt>
                <c:pt idx="389">
                  <c:v>-2.01926E-6</c:v>
                </c:pt>
                <c:pt idx="390">
                  <c:v>2.8954599999999999E-7</c:v>
                </c:pt>
                <c:pt idx="391">
                  <c:v>-2.0894700000000001E-6</c:v>
                </c:pt>
                <c:pt idx="392">
                  <c:v>1.5105599999999999E-6</c:v>
                </c:pt>
                <c:pt idx="393">
                  <c:v>8.0878399999999997E-7</c:v>
                </c:pt>
                <c:pt idx="394">
                  <c:v>2.12816E-6</c:v>
                </c:pt>
                <c:pt idx="395">
                  <c:v>2.1842199999999999E-6</c:v>
                </c:pt>
                <c:pt idx="396">
                  <c:v>-9.1758500000000002E-7</c:v>
                </c:pt>
                <c:pt idx="397">
                  <c:v>7.8917599999999997E-8</c:v>
                </c:pt>
                <c:pt idx="398">
                  <c:v>1.8614000000000001E-6</c:v>
                </c:pt>
                <c:pt idx="399">
                  <c:v>3.4894899999999999E-6</c:v>
                </c:pt>
                <c:pt idx="400">
                  <c:v>7.6664300000000002E-7</c:v>
                </c:pt>
                <c:pt idx="401">
                  <c:v>1.43331E-6</c:v>
                </c:pt>
                <c:pt idx="402">
                  <c:v>-5.2460800000000003E-7</c:v>
                </c:pt>
                <c:pt idx="403">
                  <c:v>6.7540400000000003E-7</c:v>
                </c:pt>
                <c:pt idx="404">
                  <c:v>-2.9176199999999999E-6</c:v>
                </c:pt>
                <c:pt idx="405">
                  <c:v>-3.4213200000000001E-7</c:v>
                </c:pt>
                <c:pt idx="406">
                  <c:v>3.5268600000000001E-7</c:v>
                </c:pt>
                <c:pt idx="407">
                  <c:v>2.3457100000000001E-6</c:v>
                </c:pt>
                <c:pt idx="408">
                  <c:v>4.1422699999999997E-6</c:v>
                </c:pt>
                <c:pt idx="409">
                  <c:v>4.0182199999999998E-7</c:v>
                </c:pt>
                <c:pt idx="410">
                  <c:v>-7.7715099999999997E-7</c:v>
                </c:pt>
                <c:pt idx="411">
                  <c:v>2.74583E-6</c:v>
                </c:pt>
                <c:pt idx="412">
                  <c:v>2.1241100000000001E-7</c:v>
                </c:pt>
                <c:pt idx="413">
                  <c:v>2.6405099999999998E-6</c:v>
                </c:pt>
                <c:pt idx="414">
                  <c:v>1.74925E-6</c:v>
                </c:pt>
                <c:pt idx="415">
                  <c:v>5.2815500000000001E-7</c:v>
                </c:pt>
                <c:pt idx="416">
                  <c:v>2.1492499999999998E-6</c:v>
                </c:pt>
                <c:pt idx="417">
                  <c:v>6.6148599999999997E-7</c:v>
                </c:pt>
                <c:pt idx="418">
                  <c:v>-1.5841899999999999E-6</c:v>
                </c:pt>
                <c:pt idx="419">
                  <c:v>3.9480800000000002E-7</c:v>
                </c:pt>
                <c:pt idx="420">
                  <c:v>3.59728E-7</c:v>
                </c:pt>
                <c:pt idx="421">
                  <c:v>-1.3526E-6</c:v>
                </c:pt>
                <c:pt idx="422">
                  <c:v>9.2114800000000001E-7</c:v>
                </c:pt>
                <c:pt idx="423">
                  <c:v>-1.38769E-6</c:v>
                </c:pt>
                <c:pt idx="424">
                  <c:v>-1.68945E-6</c:v>
                </c:pt>
                <c:pt idx="425">
                  <c:v>7.5271699999999995E-7</c:v>
                </c:pt>
                <c:pt idx="426">
                  <c:v>1.0685199999999999E-6</c:v>
                </c:pt>
                <c:pt idx="427">
                  <c:v>2.2545000000000002E-6</c:v>
                </c:pt>
                <c:pt idx="428">
                  <c:v>-2.3678500000000001E-7</c:v>
                </c:pt>
                <c:pt idx="429">
                  <c:v>1.21589E-6</c:v>
                </c:pt>
                <c:pt idx="430">
                  <c:v>8.5798700000000004E-7</c:v>
                </c:pt>
                <c:pt idx="431">
                  <c:v>-2.1877100000000001E-6</c:v>
                </c:pt>
                <c:pt idx="432">
                  <c:v>2.05331E-7</c:v>
                </c:pt>
                <c:pt idx="433">
                  <c:v>3.2463200000000002E-7</c:v>
                </c:pt>
                <c:pt idx="434">
                  <c:v>-5.8768100000000001E-7</c:v>
                </c:pt>
                <c:pt idx="435">
                  <c:v>-2.5316E-6</c:v>
                </c:pt>
                <c:pt idx="436">
                  <c:v>8.6496899999999997E-7</c:v>
                </c:pt>
                <c:pt idx="437">
                  <c:v>1.50358E-6</c:v>
                </c:pt>
                <c:pt idx="438">
                  <c:v>-8.4735000000000003E-7</c:v>
                </c:pt>
                <c:pt idx="439">
                  <c:v>2.02294E-6</c:v>
                </c:pt>
                <c:pt idx="440">
                  <c:v>-3.7712799999999999E-7</c:v>
                </c:pt>
                <c:pt idx="441">
                  <c:v>1.2017399999999999E-6</c:v>
                </c:pt>
                <c:pt idx="442">
                  <c:v>1.71662E-9</c:v>
                </c:pt>
                <c:pt idx="443">
                  <c:v>-1.6755000000000001E-6</c:v>
                </c:pt>
                <c:pt idx="444">
                  <c:v>-1.2614600000000001E-6</c:v>
                </c:pt>
                <c:pt idx="445">
                  <c:v>-1.2193600000000001E-6</c:v>
                </c:pt>
                <c:pt idx="446">
                  <c:v>-4.4747399999999997E-7</c:v>
                </c:pt>
                <c:pt idx="447">
                  <c:v>4.5778800000000002E-7</c:v>
                </c:pt>
                <c:pt idx="448">
                  <c:v>4.0865800000000001E-7</c:v>
                </c:pt>
                <c:pt idx="449">
                  <c:v>-1.7878399999999999E-6</c:v>
                </c:pt>
                <c:pt idx="450">
                  <c:v>1.98142E-7</c:v>
                </c:pt>
                <c:pt idx="451">
                  <c:v>-1.4369599999999999E-6</c:v>
                </c:pt>
                <c:pt idx="452">
                  <c:v>3.8768399999999999E-7</c:v>
                </c:pt>
                <c:pt idx="453">
                  <c:v>-3.1408099999999999E-7</c:v>
                </c:pt>
                <c:pt idx="454">
                  <c:v>2.9646100000000002E-7</c:v>
                </c:pt>
                <c:pt idx="455">
                  <c:v>1.3420700000000001E-6</c:v>
                </c:pt>
                <c:pt idx="456">
                  <c:v>-1.10583E-7</c:v>
                </c:pt>
                <c:pt idx="457">
                  <c:v>-2.0053199999999998E-6</c:v>
                </c:pt>
                <c:pt idx="458">
                  <c:v>3.17522E-7</c:v>
                </c:pt>
                <c:pt idx="459">
                  <c:v>-5.4430800000000002E-8</c:v>
                </c:pt>
                <c:pt idx="460">
                  <c:v>-1.06497E-6</c:v>
                </c:pt>
                <c:pt idx="461">
                  <c:v>-9.3162099999999995E-7</c:v>
                </c:pt>
                <c:pt idx="462">
                  <c:v>-2.68604E-6</c:v>
                </c:pt>
                <c:pt idx="463">
                  <c:v>-5.0355199999999998E-7</c:v>
                </c:pt>
                <c:pt idx="464">
                  <c:v>7.9472100000000004E-7</c:v>
                </c:pt>
                <c:pt idx="465">
                  <c:v>3.12458E-6</c:v>
                </c:pt>
                <c:pt idx="466">
                  <c:v>2.1701600000000002E-6</c:v>
                </c:pt>
                <c:pt idx="467">
                  <c:v>-2.272E-6</c:v>
                </c:pt>
                <c:pt idx="468">
                  <c:v>-2.1526899999999999E-6</c:v>
                </c:pt>
                <c:pt idx="469">
                  <c:v>-2.1386600000000001E-6</c:v>
                </c:pt>
                <c:pt idx="470">
                  <c:v>1.44036E-6</c:v>
                </c:pt>
                <c:pt idx="471">
                  <c:v>-1.5491600000000001E-6</c:v>
                </c:pt>
                <c:pt idx="472">
                  <c:v>-9.6669500000000007E-7</c:v>
                </c:pt>
                <c:pt idx="473">
                  <c:v>3.7281299999999999E-6</c:v>
                </c:pt>
                <c:pt idx="474">
                  <c:v>-2.1579600000000001E-7</c:v>
                </c:pt>
                <c:pt idx="475">
                  <c:v>-7.6316999999999997E-7</c:v>
                </c:pt>
                <c:pt idx="476">
                  <c:v>-1.82986E-6</c:v>
                </c:pt>
                <c:pt idx="477">
                  <c:v>-7.2105300000000004E-7</c:v>
                </c:pt>
                <c:pt idx="478">
                  <c:v>-2.3842500000000001E-6</c:v>
                </c:pt>
                <c:pt idx="479">
                  <c:v>2.4930399999999999E-6</c:v>
                </c:pt>
                <c:pt idx="480">
                  <c:v>-1.45091E-6</c:v>
                </c:pt>
                <c:pt idx="481">
                  <c:v>-3.0369000000000001E-6</c:v>
                </c:pt>
                <c:pt idx="482">
                  <c:v>-9.10538E-7</c:v>
                </c:pt>
                <c:pt idx="483">
                  <c:v>-1.2824800000000001E-6</c:v>
                </c:pt>
                <c:pt idx="484">
                  <c:v>-6.2982599999999996E-7</c:v>
                </c:pt>
                <c:pt idx="485">
                  <c:v>2.26146E-6</c:v>
                </c:pt>
                <c:pt idx="486">
                  <c:v>3.6845499999999997E-8</c:v>
                </c:pt>
                <c:pt idx="487">
                  <c:v>3.6845899999999999E-8</c:v>
                </c:pt>
                <c:pt idx="488">
                  <c:v>1.5877000000000001E-6</c:v>
                </c:pt>
                <c:pt idx="489">
                  <c:v>-2.7351599999999998E-6</c:v>
                </c:pt>
                <c:pt idx="490">
                  <c:v>-1.40179E-6</c:v>
                </c:pt>
                <c:pt idx="491">
                  <c:v>1.15264E-6</c:v>
                </c:pt>
                <c:pt idx="492">
                  <c:v>1.06843E-6</c:v>
                </c:pt>
                <c:pt idx="493">
                  <c:v>4.5082800000000002E-7</c:v>
                </c:pt>
                <c:pt idx="494">
                  <c:v>-5.4567300000000002E-7</c:v>
                </c:pt>
                <c:pt idx="495">
                  <c:v>-1.1421799999999999E-6</c:v>
                </c:pt>
                <c:pt idx="496">
                  <c:v>1.89644E-6</c:v>
                </c:pt>
                <c:pt idx="497">
                  <c:v>1.2929200000000001E-6</c:v>
                </c:pt>
                <c:pt idx="498">
                  <c:v>1.35043E-7</c:v>
                </c:pt>
                <c:pt idx="499">
                  <c:v>9.3505600000000001E-7</c:v>
                </c:pt>
                <c:pt idx="500">
                  <c:v>4.64887E-7</c:v>
                </c:pt>
                <c:pt idx="501">
                  <c:v>2.52807E-6</c:v>
                </c:pt>
                <c:pt idx="502">
                  <c:v>-4.0528399999999999E-7</c:v>
                </c:pt>
                <c:pt idx="503">
                  <c:v>2.27928E-8</c:v>
                </c:pt>
                <c:pt idx="504">
                  <c:v>-7.5454400000000004E-8</c:v>
                </c:pt>
                <c:pt idx="505">
                  <c:v>-4.9650800000000004E-7</c:v>
                </c:pt>
                <c:pt idx="506">
                  <c:v>1.7490299999999999E-9</c:v>
                </c:pt>
                <c:pt idx="507">
                  <c:v>9.1397600000000003E-7</c:v>
                </c:pt>
                <c:pt idx="508">
                  <c:v>-3.4650100000000001E-6</c:v>
                </c:pt>
                <c:pt idx="509">
                  <c:v>7.94666E-7</c:v>
                </c:pt>
                <c:pt idx="510">
                  <c:v>5.7009699999999997E-7</c:v>
                </c:pt>
                <c:pt idx="511">
                  <c:v>-3.4921100000000002E-7</c:v>
                </c:pt>
                <c:pt idx="512">
                  <c:v>-1.0228899999999999E-6</c:v>
                </c:pt>
                <c:pt idx="513">
                  <c:v>-1.16324E-6</c:v>
                </c:pt>
                <c:pt idx="514">
                  <c:v>-1.38642E-7</c:v>
                </c:pt>
                <c:pt idx="515">
                  <c:v>-1.49304E-6</c:v>
                </c:pt>
                <c:pt idx="516">
                  <c:v>2.7539599999999999E-7</c:v>
                </c:pt>
                <c:pt idx="517">
                  <c:v>1.1947E-6</c:v>
                </c:pt>
                <c:pt idx="518">
                  <c:v>-4.1934100000000002E-7</c:v>
                </c:pt>
                <c:pt idx="519">
                  <c:v>8.2277900000000004E-7</c:v>
                </c:pt>
                <c:pt idx="520">
                  <c:v>-2.34919E-6</c:v>
                </c:pt>
                <c:pt idx="521">
                  <c:v>-1.0439099999999999E-6</c:v>
                </c:pt>
                <c:pt idx="522">
                  <c:v>1.0684E-6</c:v>
                </c:pt>
                <c:pt idx="523">
                  <c:v>1.18769E-6</c:v>
                </c:pt>
                <c:pt idx="524">
                  <c:v>2.4719200000000001E-6</c:v>
                </c:pt>
                <c:pt idx="525">
                  <c:v>2.26841E-6</c:v>
                </c:pt>
                <c:pt idx="526">
                  <c:v>-2.1877900000000002E-6</c:v>
                </c:pt>
                <c:pt idx="527">
                  <c:v>1.0894600000000001E-6</c:v>
                </c:pt>
                <c:pt idx="528">
                  <c:v>7.5962800000000003E-7</c:v>
                </c:pt>
                <c:pt idx="529">
                  <c:v>-1.1421499999999999E-6</c:v>
                </c:pt>
                <c:pt idx="530">
                  <c:v>3.24526E-7</c:v>
                </c:pt>
                <c:pt idx="531">
                  <c:v>1.4052300000000001E-6</c:v>
                </c:pt>
                <c:pt idx="532">
                  <c:v>7.3153900000000002E-7</c:v>
                </c:pt>
                <c:pt idx="533">
                  <c:v>3.3154000000000002E-7</c:v>
                </c:pt>
                <c:pt idx="534">
                  <c:v>-1.5421700000000001E-6</c:v>
                </c:pt>
                <c:pt idx="535">
                  <c:v>1.5246E-6</c:v>
                </c:pt>
                <c:pt idx="536">
                  <c:v>-1.0158000000000001E-6</c:v>
                </c:pt>
                <c:pt idx="537">
                  <c:v>2.05094E-6</c:v>
                </c:pt>
                <c:pt idx="538">
                  <c:v>-1.04386E-6</c:v>
                </c:pt>
                <c:pt idx="539">
                  <c:v>-6.0877800000000003E-7</c:v>
                </c:pt>
                <c:pt idx="540">
                  <c:v>2.3333499999999999E-7</c:v>
                </c:pt>
                <c:pt idx="541">
                  <c:v>1.1175600000000001E-6</c:v>
                </c:pt>
                <c:pt idx="542">
                  <c:v>-1.38776E-6</c:v>
                </c:pt>
                <c:pt idx="543">
                  <c:v>-8.7547099999999997E-7</c:v>
                </c:pt>
                <c:pt idx="544">
                  <c:v>2.4028599999999999E-7</c:v>
                </c:pt>
                <c:pt idx="545">
                  <c:v>-5.7375400000000002E-7</c:v>
                </c:pt>
                <c:pt idx="546">
                  <c:v>-2.7141200000000001E-6</c:v>
                </c:pt>
                <c:pt idx="547">
                  <c:v>2.4367899999999998E-6</c:v>
                </c:pt>
                <c:pt idx="548">
                  <c:v>-9.6568400000000003E-8</c:v>
                </c:pt>
                <c:pt idx="549">
                  <c:v>-3.9913199999999999E-6</c:v>
                </c:pt>
                <c:pt idx="550">
                  <c:v>-1.4018000000000001E-6</c:v>
                </c:pt>
                <c:pt idx="551">
                  <c:v>1.6859799999999999E-6</c:v>
                </c:pt>
                <c:pt idx="552">
                  <c:v>2.05256E-7</c:v>
                </c:pt>
                <c:pt idx="553">
                  <c:v>7.8773600000000003E-7</c:v>
                </c:pt>
                <c:pt idx="554">
                  <c:v>6.2633000000000002E-7</c:v>
                </c:pt>
                <c:pt idx="555">
                  <c:v>-8.8247800000000005E-7</c:v>
                </c:pt>
                <c:pt idx="556">
                  <c:v>-1.78776E-6</c:v>
                </c:pt>
                <c:pt idx="557">
                  <c:v>-2.9298799999999998E-7</c:v>
                </c:pt>
                <c:pt idx="558">
                  <c:v>1.68599E-6</c:v>
                </c:pt>
                <c:pt idx="559">
                  <c:v>1.4965199999999999E-6</c:v>
                </c:pt>
                <c:pt idx="560">
                  <c:v>-1.89302E-6</c:v>
                </c:pt>
                <c:pt idx="561">
                  <c:v>-3.1211200000000002E-6</c:v>
                </c:pt>
                <c:pt idx="562">
                  <c:v>-5.8772999999999998E-7</c:v>
                </c:pt>
                <c:pt idx="563">
                  <c:v>1.56148E-7</c:v>
                </c:pt>
                <c:pt idx="564">
                  <c:v>-3.9122100000000001E-7</c:v>
                </c:pt>
                <c:pt idx="565">
                  <c:v>1.78385E-9</c:v>
                </c:pt>
                <c:pt idx="566">
                  <c:v>-1.1842100000000001E-6</c:v>
                </c:pt>
                <c:pt idx="567">
                  <c:v>9.0707900000000002E-7</c:v>
                </c:pt>
                <c:pt idx="568">
                  <c:v>1.26498E-6</c:v>
                </c:pt>
                <c:pt idx="569">
                  <c:v>3.8776500000000001E-7</c:v>
                </c:pt>
                <c:pt idx="570">
                  <c:v>8.7198499999999998E-7</c:v>
                </c:pt>
                <c:pt idx="571">
                  <c:v>7.3162700000000002E-7</c:v>
                </c:pt>
                <c:pt idx="572">
                  <c:v>1.6318599999999999E-7</c:v>
                </c:pt>
                <c:pt idx="573">
                  <c:v>1.5035699999999999E-6</c:v>
                </c:pt>
                <c:pt idx="574">
                  <c:v>7.7373799999999999E-7</c:v>
                </c:pt>
                <c:pt idx="575">
                  <c:v>-1.5631600000000001E-6</c:v>
                </c:pt>
                <c:pt idx="576">
                  <c:v>9.0006499999999995E-7</c:v>
                </c:pt>
                <c:pt idx="577">
                  <c:v>-2.6649399999999999E-6</c:v>
                </c:pt>
                <c:pt idx="578">
                  <c:v>1.1412199999999999E-7</c:v>
                </c:pt>
                <c:pt idx="579">
                  <c:v>-6.6485399999999998E-7</c:v>
                </c:pt>
                <c:pt idx="580">
                  <c:v>2.2888E-8</c:v>
                </c:pt>
                <c:pt idx="581">
                  <c:v>-1.10556E-7</c:v>
                </c:pt>
                <c:pt idx="582">
                  <c:v>-2.3141E-6</c:v>
                </c:pt>
                <c:pt idx="583">
                  <c:v>-6.7197E-7</c:v>
                </c:pt>
                <c:pt idx="584">
                  <c:v>2.4719200000000001E-6</c:v>
                </c:pt>
                <c:pt idx="585">
                  <c:v>-3.7022399999999999E-7</c:v>
                </c:pt>
                <c:pt idx="586">
                  <c:v>-3.2811899999999998E-7</c:v>
                </c:pt>
                <c:pt idx="587">
                  <c:v>-2.0123600000000002E-6</c:v>
                </c:pt>
                <c:pt idx="588">
                  <c:v>6.6136299999999996E-7</c:v>
                </c:pt>
                <c:pt idx="589">
                  <c:v>-1.2123400000000001E-6</c:v>
                </c:pt>
                <c:pt idx="590">
                  <c:v>6.3329399999999998E-7</c:v>
                </c:pt>
                <c:pt idx="591">
                  <c:v>-1.4563399999999999E-7</c:v>
                </c:pt>
                <c:pt idx="592">
                  <c:v>3.94744E-7</c:v>
                </c:pt>
                <c:pt idx="593">
                  <c:v>3.1246000000000001E-6</c:v>
                </c:pt>
                <c:pt idx="594">
                  <c:v>1.08948E-6</c:v>
                </c:pt>
                <c:pt idx="595">
                  <c:v>1.6368599999999999E-6</c:v>
                </c:pt>
                <c:pt idx="596">
                  <c:v>1.7421199999999999E-6</c:v>
                </c:pt>
                <c:pt idx="597">
                  <c:v>2.9649900000000001E-7</c:v>
                </c:pt>
                <c:pt idx="598">
                  <c:v>1.18074E-6</c:v>
                </c:pt>
                <c:pt idx="599">
                  <c:v>4.3869500000000001E-8</c:v>
                </c:pt>
                <c:pt idx="600">
                  <c:v>1.14053E-7</c:v>
                </c:pt>
                <c:pt idx="601">
                  <c:v>9.4916199999999996E-7</c:v>
                </c:pt>
                <c:pt idx="602">
                  <c:v>-1.1841799999999999E-6</c:v>
                </c:pt>
                <c:pt idx="603">
                  <c:v>1.15975E-6</c:v>
                </c:pt>
                <c:pt idx="604">
                  <c:v>1.4473600000000001E-6</c:v>
                </c:pt>
                <c:pt idx="605">
                  <c:v>2.4032599999999998E-7</c:v>
                </c:pt>
                <c:pt idx="606">
                  <c:v>8.78936E-7</c:v>
                </c:pt>
                <c:pt idx="607">
                  <c:v>2.4731600000000002E-7</c:v>
                </c:pt>
                <c:pt idx="608">
                  <c:v>1.9946899999999999E-6</c:v>
                </c:pt>
                <c:pt idx="609">
                  <c:v>-2.01831E-7</c:v>
                </c:pt>
                <c:pt idx="610">
                  <c:v>4.0870299999999998E-7</c:v>
                </c:pt>
                <c:pt idx="611">
                  <c:v>9.5607199999999991E-7</c:v>
                </c:pt>
                <c:pt idx="612">
                  <c:v>1.4894099999999999E-6</c:v>
                </c:pt>
                <c:pt idx="613">
                  <c:v>7.4555299999999998E-7</c:v>
                </c:pt>
                <c:pt idx="614">
                  <c:v>-2.1036000000000001E-6</c:v>
                </c:pt>
                <c:pt idx="615">
                  <c:v>-2.69308E-6</c:v>
                </c:pt>
                <c:pt idx="616">
                  <c:v>4.7188800000000002E-7</c:v>
                </c:pt>
                <c:pt idx="617">
                  <c:v>3.2451399999999999E-7</c:v>
                </c:pt>
                <c:pt idx="618">
                  <c:v>-1.1000700000000001E-6</c:v>
                </c:pt>
                <c:pt idx="619">
                  <c:v>2.2403099999999998E-6</c:v>
                </c:pt>
                <c:pt idx="620">
                  <c:v>-6.1477199999999999E-8</c:v>
                </c:pt>
                <c:pt idx="621">
                  <c:v>6.4840799999999994E-8</c:v>
                </c:pt>
                <c:pt idx="622">
                  <c:v>-1.15619E-6</c:v>
                </c:pt>
                <c:pt idx="623">
                  <c:v>-3.9130200000000002E-7</c:v>
                </c:pt>
                <c:pt idx="624">
                  <c:v>-2.0825800000000001E-6</c:v>
                </c:pt>
                <c:pt idx="625">
                  <c:v>-1.2124100000000001E-6</c:v>
                </c:pt>
                <c:pt idx="626">
                  <c:v>9.840799999999999E-7</c:v>
                </c:pt>
                <c:pt idx="627">
                  <c:v>-2.1593400000000001E-7</c:v>
                </c:pt>
                <c:pt idx="628">
                  <c:v>-5.4087600000000003E-9</c:v>
                </c:pt>
                <c:pt idx="629">
                  <c:v>-5.8786900000000001E-7</c:v>
                </c:pt>
                <c:pt idx="630">
                  <c:v>-1.18436E-6</c:v>
                </c:pt>
                <c:pt idx="631">
                  <c:v>-4.47519E-7</c:v>
                </c:pt>
                <c:pt idx="632">
                  <c:v>1.4682599999999999E-6</c:v>
                </c:pt>
                <c:pt idx="633">
                  <c:v>-4.9664399999999998E-7</c:v>
                </c:pt>
                <c:pt idx="634">
                  <c:v>6.7528299999999997E-7</c:v>
                </c:pt>
                <c:pt idx="635">
                  <c:v>1.3138799999999999E-6</c:v>
                </c:pt>
                <c:pt idx="636">
                  <c:v>-1.3457699999999999E-6</c:v>
                </c:pt>
                <c:pt idx="637">
                  <c:v>-2.2159400000000001E-6</c:v>
                </c:pt>
                <c:pt idx="638">
                  <c:v>9.9808999999999996E-7</c:v>
                </c:pt>
                <c:pt idx="639">
                  <c:v>1.56651E-6</c:v>
                </c:pt>
                <c:pt idx="640">
                  <c:v>9.1389200000000004E-7</c:v>
                </c:pt>
                <c:pt idx="641">
                  <c:v>1.4682800000000001E-6</c:v>
                </c:pt>
                <c:pt idx="642">
                  <c:v>1.1103800000000001E-6</c:v>
                </c:pt>
                <c:pt idx="643">
                  <c:v>-5.8785400000000002E-7</c:v>
                </c:pt>
                <c:pt idx="644">
                  <c:v>-1.0089100000000001E-6</c:v>
                </c:pt>
                <c:pt idx="645">
                  <c:v>2.4437399999999998E-6</c:v>
                </c:pt>
                <c:pt idx="646">
                  <c:v>1.51742E-6</c:v>
                </c:pt>
                <c:pt idx="647">
                  <c:v>1.1384899999999999E-6</c:v>
                </c:pt>
                <c:pt idx="648">
                  <c:v>5.2096700000000001E-7</c:v>
                </c:pt>
                <c:pt idx="649">
                  <c:v>-3.3518099999999999E-7</c:v>
                </c:pt>
                <c:pt idx="650">
                  <c:v>1.06949E-7</c:v>
                </c:pt>
                <c:pt idx="651">
                  <c:v>-1.67552E-6</c:v>
                </c:pt>
                <c:pt idx="652">
                  <c:v>1.55965E-6</c:v>
                </c:pt>
                <c:pt idx="653">
                  <c:v>3.8770200000000001E-7</c:v>
                </c:pt>
                <c:pt idx="654">
                  <c:v>3.7562000000000001E-6</c:v>
                </c:pt>
                <c:pt idx="655">
                  <c:v>1.1947500000000001E-6</c:v>
                </c:pt>
                <c:pt idx="656">
                  <c:v>-4.5439799999999999E-7</c:v>
                </c:pt>
                <c:pt idx="657">
                  <c:v>3.8895599999999997E-6</c:v>
                </c:pt>
                <c:pt idx="658">
                  <c:v>2.1930100000000001E-7</c:v>
                </c:pt>
                <c:pt idx="659">
                  <c:v>2.80183E-6</c:v>
                </c:pt>
                <c:pt idx="660">
                  <c:v>-2.4824999999999999E-6</c:v>
                </c:pt>
                <c:pt idx="661">
                  <c:v>-5.4560800000000002E-7</c:v>
                </c:pt>
                <c:pt idx="662">
                  <c:v>-1.92793E-8</c:v>
                </c:pt>
                <c:pt idx="663">
                  <c:v>7.1949200000000002E-8</c:v>
                </c:pt>
                <c:pt idx="664">
                  <c:v>3.4544700000000001E-6</c:v>
                </c:pt>
                <c:pt idx="665">
                  <c:v>1.49654E-6</c:v>
                </c:pt>
                <c:pt idx="666">
                  <c:v>3.7211400000000001E-6</c:v>
                </c:pt>
                <c:pt idx="667">
                  <c:v>-4.4736400000000001E-7</c:v>
                </c:pt>
                <c:pt idx="668">
                  <c:v>2.4228599999999999E-6</c:v>
                </c:pt>
                <c:pt idx="669">
                  <c:v>2.8247000000000001E-7</c:v>
                </c:pt>
                <c:pt idx="670">
                  <c:v>1.8825E-6</c:v>
                </c:pt>
                <c:pt idx="671">
                  <c:v>-6.7895600000000003E-7</c:v>
                </c:pt>
                <c:pt idx="672">
                  <c:v>-6.78951E-7</c:v>
                </c:pt>
                <c:pt idx="673">
                  <c:v>-2.4614799999999999E-6</c:v>
                </c:pt>
                <c:pt idx="674">
                  <c:v>-4.6846099999999998E-7</c:v>
                </c:pt>
                <c:pt idx="675">
                  <c:v>-4.6146200000000001E-7</c:v>
                </c:pt>
                <c:pt idx="676">
                  <c:v>1.2508299999999999E-6</c:v>
                </c:pt>
                <c:pt idx="677">
                  <c:v>-2.27904E-6</c:v>
                </c:pt>
                <c:pt idx="678">
                  <c:v>1.9666099999999998E-6</c:v>
                </c:pt>
                <c:pt idx="679">
                  <c:v>-4.9656699999999998E-7</c:v>
                </c:pt>
                <c:pt idx="680">
                  <c:v>2.47304E-7</c:v>
                </c:pt>
                <c:pt idx="681">
                  <c:v>-1.4439400000000001E-6</c:v>
                </c:pt>
                <c:pt idx="682">
                  <c:v>2.40878E-6</c:v>
                </c:pt>
                <c:pt idx="683">
                  <c:v>1.59474E-6</c:v>
                </c:pt>
                <c:pt idx="684">
                  <c:v>-3.3035799999999999E-6</c:v>
                </c:pt>
                <c:pt idx="685">
                  <c:v>6.7541299999999996E-7</c:v>
                </c:pt>
                <c:pt idx="686">
                  <c:v>-1.0228599999999999E-6</c:v>
                </c:pt>
                <c:pt idx="687">
                  <c:v>1.2859400000000001E-6</c:v>
                </c:pt>
                <c:pt idx="688">
                  <c:v>2.5561399999999998E-6</c:v>
                </c:pt>
                <c:pt idx="689">
                  <c:v>1.1596300000000001E-6</c:v>
                </c:pt>
                <c:pt idx="690">
                  <c:v>8.3681599999999999E-7</c:v>
                </c:pt>
                <c:pt idx="691">
                  <c:v>-2.2860600000000002E-6</c:v>
                </c:pt>
                <c:pt idx="692">
                  <c:v>2.54352E-7</c:v>
                </c:pt>
                <c:pt idx="693">
                  <c:v>-2.4193700000000001E-6</c:v>
                </c:pt>
                <c:pt idx="694">
                  <c:v>-2.6439300000000002E-6</c:v>
                </c:pt>
                <c:pt idx="695">
                  <c:v>-8.8248900000000003E-7</c:v>
                </c:pt>
                <c:pt idx="696">
                  <c:v>3.0614500000000001E-6</c:v>
                </c:pt>
                <c:pt idx="697">
                  <c:v>1.6315500000000001E-7</c:v>
                </c:pt>
                <c:pt idx="698">
                  <c:v>-8.3339299999999995E-7</c:v>
                </c:pt>
                <c:pt idx="699">
                  <c:v>2.1561099999999998E-6</c:v>
                </c:pt>
                <c:pt idx="700">
                  <c:v>1.4824100000000001E-6</c:v>
                </c:pt>
                <c:pt idx="701">
                  <c:v>2.9702099999999998E-6</c:v>
                </c:pt>
                <c:pt idx="702">
                  <c:v>-2.7896899999999999E-7</c:v>
                </c:pt>
                <c:pt idx="703">
                  <c:v>1.4965599999999999E-6</c:v>
                </c:pt>
                <c:pt idx="704">
                  <c:v>-8.4033599999999996E-7</c:v>
                </c:pt>
                <c:pt idx="705">
                  <c:v>-5.6672400000000004E-7</c:v>
                </c:pt>
                <c:pt idx="706">
                  <c:v>1.0543499999999999E-6</c:v>
                </c:pt>
                <c:pt idx="707">
                  <c:v>-4.0401400000000001E-8</c:v>
                </c:pt>
                <c:pt idx="708">
                  <c:v>1.86145E-6</c:v>
                </c:pt>
                <c:pt idx="709">
                  <c:v>2.1842600000000002E-6</c:v>
                </c:pt>
                <c:pt idx="710">
                  <c:v>2.6754900000000002E-6</c:v>
                </c:pt>
                <c:pt idx="711">
                  <c:v>1.91233E-7</c:v>
                </c:pt>
                <c:pt idx="712">
                  <c:v>-8.9464800000000003E-8</c:v>
                </c:pt>
                <c:pt idx="713">
                  <c:v>2.19309E-7</c:v>
                </c:pt>
                <c:pt idx="714">
                  <c:v>-2.8053099999999999E-6</c:v>
                </c:pt>
                <c:pt idx="715">
                  <c:v>1.13863E-6</c:v>
                </c:pt>
                <c:pt idx="716">
                  <c:v>4.36852E-7</c:v>
                </c:pt>
                <c:pt idx="717">
                  <c:v>1.7912600000000001E-6</c:v>
                </c:pt>
                <c:pt idx="718">
                  <c:v>4.1000800000000002E-6</c:v>
                </c:pt>
                <c:pt idx="719">
                  <c:v>5.77198E-7</c:v>
                </c:pt>
                <c:pt idx="720">
                  <c:v>5.9123099999999996E-7</c:v>
                </c:pt>
                <c:pt idx="721">
                  <c:v>5.2101800000000004E-7</c:v>
                </c:pt>
                <c:pt idx="722">
                  <c:v>5.6313000000000004E-7</c:v>
                </c:pt>
                <c:pt idx="723">
                  <c:v>-1.36673E-6</c:v>
                </c:pt>
                <c:pt idx="724">
                  <c:v>-7.0706199999999998E-7</c:v>
                </c:pt>
                <c:pt idx="725">
                  <c:v>1.07542E-6</c:v>
                </c:pt>
                <c:pt idx="726">
                  <c:v>1.1596300000000001E-6</c:v>
                </c:pt>
                <c:pt idx="727">
                  <c:v>5.4909400000000001E-7</c:v>
                </c:pt>
                <c:pt idx="728">
                  <c:v>-1.10471E-7</c:v>
                </c:pt>
                <c:pt idx="729">
                  <c:v>1.8123899999999999E-6</c:v>
                </c:pt>
                <c:pt idx="730">
                  <c:v>-2.3631700000000001E-6</c:v>
                </c:pt>
                <c:pt idx="731">
                  <c:v>5.7025499999999999E-7</c:v>
                </c:pt>
                <c:pt idx="732">
                  <c:v>-2.1947400000000002E-6</c:v>
                </c:pt>
                <c:pt idx="733">
                  <c:v>-5.2668899999999998E-9</c:v>
                </c:pt>
                <c:pt idx="734">
                  <c:v>-4.0352899999999999E-8</c:v>
                </c:pt>
                <c:pt idx="735">
                  <c:v>-1.2230700000000001E-8</c:v>
                </c:pt>
                <c:pt idx="736">
                  <c:v>1.53166E-6</c:v>
                </c:pt>
                <c:pt idx="737">
                  <c:v>-1.5982899999999999E-6</c:v>
                </c:pt>
                <c:pt idx="738">
                  <c:v>-6.93005E-7</c:v>
                </c:pt>
                <c:pt idx="739">
                  <c:v>-2.08833E-7</c:v>
                </c:pt>
                <c:pt idx="740">
                  <c:v>2.2625799999999999E-7</c:v>
                </c:pt>
                <c:pt idx="741">
                  <c:v>1.0332699999999999E-6</c:v>
                </c:pt>
                <c:pt idx="742">
                  <c:v>4.3793799999999997E-8</c:v>
                </c:pt>
                <c:pt idx="743">
                  <c:v>-7.5621599999999997E-7</c:v>
                </c:pt>
                <c:pt idx="744">
                  <c:v>1.0543400000000001E-6</c:v>
                </c:pt>
                <c:pt idx="745">
                  <c:v>5.7011800000000002E-7</c:v>
                </c:pt>
                <c:pt idx="746">
                  <c:v>2.45085E-6</c:v>
                </c:pt>
                <c:pt idx="747">
                  <c:v>-4.8251999999999996E-7</c:v>
                </c:pt>
                <c:pt idx="748">
                  <c:v>1.6859199999999999E-6</c:v>
                </c:pt>
                <c:pt idx="749">
                  <c:v>-1.69657E-6</c:v>
                </c:pt>
                <c:pt idx="750">
                  <c:v>-3.3515599999999999E-7</c:v>
                </c:pt>
                <c:pt idx="751">
                  <c:v>1.2437099999999999E-6</c:v>
                </c:pt>
                <c:pt idx="752">
                  <c:v>1.9173900000000002E-6</c:v>
                </c:pt>
                <c:pt idx="753">
                  <c:v>1.2015799999999999E-6</c:v>
                </c:pt>
                <c:pt idx="754">
                  <c:v>-8.9633099999999998E-8</c:v>
                </c:pt>
                <c:pt idx="755">
                  <c:v>1.01911E-6</c:v>
                </c:pt>
                <c:pt idx="756">
                  <c:v>6.0508999999999997E-7</c:v>
                </c:pt>
                <c:pt idx="757">
                  <c:v>-1.1772E-7</c:v>
                </c:pt>
                <c:pt idx="758">
                  <c:v>1.2226299999999999E-6</c:v>
                </c:pt>
                <c:pt idx="759">
                  <c:v>4.0859900000000002E-7</c:v>
                </c:pt>
                <c:pt idx="760">
                  <c:v>1.15244E-6</c:v>
                </c:pt>
                <c:pt idx="761">
                  <c:v>1.2156099999999999E-6</c:v>
                </c:pt>
                <c:pt idx="762">
                  <c:v>-2.37008E-7</c:v>
                </c:pt>
                <c:pt idx="763">
                  <c:v>-1.7738700000000001E-6</c:v>
                </c:pt>
                <c:pt idx="764">
                  <c:v>-8.2651500000000004E-7</c:v>
                </c:pt>
                <c:pt idx="765">
                  <c:v>4.47169E-6</c:v>
                </c:pt>
                <c:pt idx="766">
                  <c:v>2.7804800000000002E-6</c:v>
                </c:pt>
                <c:pt idx="767">
                  <c:v>1.12437E-6</c:v>
                </c:pt>
                <c:pt idx="768">
                  <c:v>-4.1947599999999999E-7</c:v>
                </c:pt>
                <c:pt idx="769">
                  <c:v>-5.1768500000000005E-7</c:v>
                </c:pt>
                <c:pt idx="770">
                  <c:v>1.72092E-6</c:v>
                </c:pt>
                <c:pt idx="771">
                  <c:v>2.92092E-6</c:v>
                </c:pt>
                <c:pt idx="772">
                  <c:v>3.5174099999999998E-6</c:v>
                </c:pt>
                <c:pt idx="773">
                  <c:v>2.4998600000000002E-6</c:v>
                </c:pt>
                <c:pt idx="774">
                  <c:v>2.1841500000000001E-6</c:v>
                </c:pt>
                <c:pt idx="775">
                  <c:v>5.9115300000000003E-7</c:v>
                </c:pt>
                <c:pt idx="776">
                  <c:v>1.4683599999999999E-6</c:v>
                </c:pt>
                <c:pt idx="777">
                  <c:v>1.56078E-7</c:v>
                </c:pt>
                <c:pt idx="778">
                  <c:v>2.5432800000000003E-7</c:v>
                </c:pt>
                <c:pt idx="779">
                  <c:v>1.05436E-6</c:v>
                </c:pt>
                <c:pt idx="780">
                  <c:v>1.25786E-6</c:v>
                </c:pt>
                <c:pt idx="781">
                  <c:v>-1.0353499999999999E-7</c:v>
                </c:pt>
                <c:pt idx="782">
                  <c:v>-6.3687000000000001E-7</c:v>
                </c:pt>
                <c:pt idx="783">
                  <c:v>-1.68952E-6</c:v>
                </c:pt>
                <c:pt idx="784">
                  <c:v>1.7423000000000001E-9</c:v>
                </c:pt>
                <c:pt idx="785">
                  <c:v>-1.26846E-6</c:v>
                </c:pt>
                <c:pt idx="786">
                  <c:v>-1.1842E-6</c:v>
                </c:pt>
                <c:pt idx="787">
                  <c:v>3.9479499999999998E-7</c:v>
                </c:pt>
                <c:pt idx="788">
                  <c:v>-8.6838699999999998E-7</c:v>
                </c:pt>
                <c:pt idx="789">
                  <c:v>1.1457600000000001E-6</c:v>
                </c:pt>
                <c:pt idx="790">
                  <c:v>2.57037E-6</c:v>
                </c:pt>
                <c:pt idx="791">
                  <c:v>1.3211999999999999E-6</c:v>
                </c:pt>
                <c:pt idx="792">
                  <c:v>5.0713799999999997E-7</c:v>
                </c:pt>
                <c:pt idx="793">
                  <c:v>1.4965599999999999E-6</c:v>
                </c:pt>
                <c:pt idx="794">
                  <c:v>6.4742799999999997E-7</c:v>
                </c:pt>
                <c:pt idx="795">
                  <c:v>1.4264E-6</c:v>
                </c:pt>
                <c:pt idx="796">
                  <c:v>1.49654E-6</c:v>
                </c:pt>
                <c:pt idx="797">
                  <c:v>2.89306E-6</c:v>
                </c:pt>
                <c:pt idx="798">
                  <c:v>1.63691E-6</c:v>
                </c:pt>
                <c:pt idx="799">
                  <c:v>-7.07005E-7</c:v>
                </c:pt>
                <c:pt idx="800">
                  <c:v>-6.8596000000000004E-7</c:v>
                </c:pt>
                <c:pt idx="801">
                  <c:v>2.68251E-6</c:v>
                </c:pt>
                <c:pt idx="802">
                  <c:v>1.0333600000000001E-6</c:v>
                </c:pt>
                <c:pt idx="803">
                  <c:v>-1.0930500000000001E-6</c:v>
                </c:pt>
                <c:pt idx="804">
                  <c:v>3.8192900000000002E-6</c:v>
                </c:pt>
                <c:pt idx="805">
                  <c:v>2.75261E-6</c:v>
                </c:pt>
                <c:pt idx="806">
                  <c:v>2.2332999999999999E-6</c:v>
                </c:pt>
                <c:pt idx="807">
                  <c:v>-4.5444599999999999E-7</c:v>
                </c:pt>
                <c:pt idx="808">
                  <c:v>-3.5620799999999998E-7</c:v>
                </c:pt>
                <c:pt idx="809">
                  <c:v>1.22274E-6</c:v>
                </c:pt>
                <c:pt idx="810">
                  <c:v>1.4402899999999999E-6</c:v>
                </c:pt>
                <c:pt idx="811">
                  <c:v>7.80635E-7</c:v>
                </c:pt>
                <c:pt idx="812">
                  <c:v>-6.8470399999999999E-8</c:v>
                </c:pt>
                <c:pt idx="813">
                  <c:v>1.18768E-6</c:v>
                </c:pt>
                <c:pt idx="814">
                  <c:v>3.44736E-6</c:v>
                </c:pt>
                <c:pt idx="815">
                  <c:v>-1.9842800000000001E-6</c:v>
                </c:pt>
                <c:pt idx="816">
                  <c:v>1.6718799999999999E-6</c:v>
                </c:pt>
                <c:pt idx="817">
                  <c:v>2.94912E-6</c:v>
                </c:pt>
                <c:pt idx="818">
                  <c:v>2.5140699999999998E-6</c:v>
                </c:pt>
                <c:pt idx="819">
                  <c:v>2.3737799999999999E-6</c:v>
                </c:pt>
                <c:pt idx="820">
                  <c:v>2.6825600000000001E-6</c:v>
                </c:pt>
                <c:pt idx="821">
                  <c:v>2.6124000000000002E-6</c:v>
                </c:pt>
                <c:pt idx="822">
                  <c:v>-8.8242499999999996E-7</c:v>
                </c:pt>
                <c:pt idx="823">
                  <c:v>1.9948099999999998E-6</c:v>
                </c:pt>
                <c:pt idx="824">
                  <c:v>1.07552E-6</c:v>
                </c:pt>
                <c:pt idx="825">
                  <c:v>3.7375999999999998E-7</c:v>
                </c:pt>
                <c:pt idx="826">
                  <c:v>6.4036599999999995E-7</c:v>
                </c:pt>
                <c:pt idx="827">
                  <c:v>1.65792E-6</c:v>
                </c:pt>
                <c:pt idx="828">
                  <c:v>2.2123399999999998E-6</c:v>
                </c:pt>
                <c:pt idx="829">
                  <c:v>1.3140799999999999E-6</c:v>
                </c:pt>
                <c:pt idx="830">
                  <c:v>3.4545600000000001E-6</c:v>
                </c:pt>
                <c:pt idx="831">
                  <c:v>2.7387600000000001E-6</c:v>
                </c:pt>
                <c:pt idx="832">
                  <c:v>5.4921999999999999E-7</c:v>
                </c:pt>
                <c:pt idx="833">
                  <c:v>6.2757300000000003E-6</c:v>
                </c:pt>
                <c:pt idx="834">
                  <c:v>3.1738699999999998E-6</c:v>
                </c:pt>
                <c:pt idx="835">
                  <c:v>2.6852799999999998E-7</c:v>
                </c:pt>
                <c:pt idx="836">
                  <c:v>-5.1745999999999998E-7</c:v>
                </c:pt>
                <c:pt idx="837">
                  <c:v>3.05468E-6</c:v>
                </c:pt>
                <c:pt idx="838">
                  <c:v>-1.21161E-8</c:v>
                </c:pt>
                <c:pt idx="839">
                  <c:v>-2.1561799999999999E-7</c:v>
                </c:pt>
                <c:pt idx="840">
                  <c:v>1.35639E-6</c:v>
                </c:pt>
                <c:pt idx="841">
                  <c:v>2.63366E-6</c:v>
                </c:pt>
                <c:pt idx="842">
                  <c:v>2.35982E-6</c:v>
                </c:pt>
                <c:pt idx="843">
                  <c:v>1.51769E-6</c:v>
                </c:pt>
                <c:pt idx="844">
                  <c:v>1.89663E-6</c:v>
                </c:pt>
                <c:pt idx="845">
                  <c:v>1.34222E-6</c:v>
                </c:pt>
                <c:pt idx="846">
                  <c:v>3.9107200000000002E-6</c:v>
                </c:pt>
                <c:pt idx="847">
                  <c:v>2.1071499999999998E-6</c:v>
                </c:pt>
                <c:pt idx="848">
                  <c:v>1.7211699999999999E-6</c:v>
                </c:pt>
                <c:pt idx="849">
                  <c:v>3.01244E-6</c:v>
                </c:pt>
                <c:pt idx="850">
                  <c:v>1.3562499999999999E-6</c:v>
                </c:pt>
                <c:pt idx="851">
                  <c:v>3.1035800000000001E-6</c:v>
                </c:pt>
                <c:pt idx="852">
                  <c:v>3.2720000000000002E-6</c:v>
                </c:pt>
                <c:pt idx="853">
                  <c:v>4.0088700000000003E-6</c:v>
                </c:pt>
                <c:pt idx="854">
                  <c:v>2.48603E-6</c:v>
                </c:pt>
                <c:pt idx="855">
                  <c:v>2.8157899999999999E-6</c:v>
                </c:pt>
                <c:pt idx="856">
                  <c:v>2.18421E-6</c:v>
                </c:pt>
                <c:pt idx="857">
                  <c:v>2.02983E-6</c:v>
                </c:pt>
                <c:pt idx="858">
                  <c:v>1.62281E-6</c:v>
                </c:pt>
                <c:pt idx="859">
                  <c:v>9.3508300000000001E-7</c:v>
                </c:pt>
                <c:pt idx="860">
                  <c:v>2.3526600000000001E-6</c:v>
                </c:pt>
                <c:pt idx="861">
                  <c:v>1.6719499999999999E-6</c:v>
                </c:pt>
                <c:pt idx="862">
                  <c:v>2.2333599999999998E-6</c:v>
                </c:pt>
                <c:pt idx="863">
                  <c:v>9.28071E-7</c:v>
                </c:pt>
                <c:pt idx="864">
                  <c:v>2.9351099999999999E-6</c:v>
                </c:pt>
                <c:pt idx="865">
                  <c:v>-1.0579399999999999E-6</c:v>
                </c:pt>
                <c:pt idx="866">
                  <c:v>-1.45094E-6</c:v>
                </c:pt>
                <c:pt idx="867">
                  <c:v>-3.9830699999999999E-7</c:v>
                </c:pt>
                <c:pt idx="868">
                  <c:v>1.7012099999999999E-7</c:v>
                </c:pt>
                <c:pt idx="869">
                  <c:v>4.2976E-7</c:v>
                </c:pt>
                <c:pt idx="870">
                  <c:v>3.08943E-6</c:v>
                </c:pt>
                <c:pt idx="871">
                  <c:v>1.0683499999999999E-6</c:v>
                </c:pt>
                <c:pt idx="872">
                  <c:v>2.96418E-7</c:v>
                </c:pt>
                <c:pt idx="873">
                  <c:v>-1.31655E-7</c:v>
                </c:pt>
                <c:pt idx="874">
                  <c:v>3.3279700000000002E-6</c:v>
                </c:pt>
                <c:pt idx="875">
                  <c:v>-1.75979E-6</c:v>
                </c:pt>
                <c:pt idx="876">
                  <c:v>1.13853E-6</c:v>
                </c:pt>
                <c:pt idx="877">
                  <c:v>1.20169E-6</c:v>
                </c:pt>
                <c:pt idx="878">
                  <c:v>-2.0884000000000001E-7</c:v>
                </c:pt>
                <c:pt idx="879">
                  <c:v>1.2438000000000001E-6</c:v>
                </c:pt>
                <c:pt idx="880">
                  <c:v>7.4557999999999998E-7</c:v>
                </c:pt>
                <c:pt idx="881">
                  <c:v>4.3175800000000003E-6</c:v>
                </c:pt>
                <c:pt idx="882">
                  <c:v>3.6298599999999999E-6</c:v>
                </c:pt>
                <c:pt idx="883">
                  <c:v>7.0346900000000001E-7</c:v>
                </c:pt>
                <c:pt idx="884">
                  <c:v>-4.3338999999999999E-7</c:v>
                </c:pt>
                <c:pt idx="885">
                  <c:v>2.1925000000000001E-7</c:v>
                </c:pt>
                <c:pt idx="886">
                  <c:v>-7.2111499999999996E-7</c:v>
                </c:pt>
                <c:pt idx="887">
                  <c:v>1.0122400000000001E-6</c:v>
                </c:pt>
                <c:pt idx="888">
                  <c:v>2.6135100000000002E-7</c:v>
                </c:pt>
                <c:pt idx="889">
                  <c:v>-1.2462099999999999E-7</c:v>
                </c:pt>
                <c:pt idx="890">
                  <c:v>3.7350499999999999E-6</c:v>
                </c:pt>
                <c:pt idx="891">
                  <c:v>3.7560999999999999E-6</c:v>
                </c:pt>
                <c:pt idx="892">
                  <c:v>3.4554299999999999E-7</c:v>
                </c:pt>
                <c:pt idx="893">
                  <c:v>-5.5972199999999999E-7</c:v>
                </c:pt>
                <c:pt idx="894">
                  <c:v>2.0999399999999998E-6</c:v>
                </c:pt>
                <c:pt idx="895">
                  <c:v>-3.6324000000000002E-7</c:v>
                </c:pt>
                <c:pt idx="896">
                  <c:v>3.8894399999999998E-6</c:v>
                </c:pt>
                <c:pt idx="897">
                  <c:v>-2.2987999999999999E-7</c:v>
                </c:pt>
                <c:pt idx="898">
                  <c:v>-5.3862099999999996E-7</c:v>
                </c:pt>
                <c:pt idx="899">
                  <c:v>1.5245800000000001E-6</c:v>
                </c:pt>
                <c:pt idx="900">
                  <c:v>6.2632200000000001E-7</c:v>
                </c:pt>
                <c:pt idx="901">
                  <c:v>1.14093E-7</c:v>
                </c:pt>
                <c:pt idx="902">
                  <c:v>2.9843500000000001E-6</c:v>
                </c:pt>
                <c:pt idx="903">
                  <c:v>9.2113899999999997E-7</c:v>
                </c:pt>
                <c:pt idx="904">
                  <c:v>1.49193E-7</c:v>
                </c:pt>
                <c:pt idx="905">
                  <c:v>-1.1561100000000001E-6</c:v>
                </c:pt>
                <c:pt idx="906">
                  <c:v>3.7843700000000002E-6</c:v>
                </c:pt>
                <c:pt idx="907">
                  <c:v>1.8123800000000001E-6</c:v>
                </c:pt>
                <c:pt idx="908">
                  <c:v>2.9632599999999998E-6</c:v>
                </c:pt>
                <c:pt idx="909">
                  <c:v>-2.6488799999999998E-7</c:v>
                </c:pt>
                <c:pt idx="910">
                  <c:v>1.18775E-6</c:v>
                </c:pt>
                <c:pt idx="911">
                  <c:v>3.0824700000000002E-6</c:v>
                </c:pt>
                <c:pt idx="912">
                  <c:v>3.1596199999999999E-6</c:v>
                </c:pt>
                <c:pt idx="913">
                  <c:v>-1.7878000000000001E-6</c:v>
                </c:pt>
                <c:pt idx="914">
                  <c:v>3.3139999999999999E-6</c:v>
                </c:pt>
                <c:pt idx="915">
                  <c:v>2.8718900000000001E-6</c:v>
                </c:pt>
                <c:pt idx="916">
                  <c:v>-1.25446E-6</c:v>
                </c:pt>
                <c:pt idx="917">
                  <c:v>3.22276E-6</c:v>
                </c:pt>
                <c:pt idx="918">
                  <c:v>9.9116099999999991E-7</c:v>
                </c:pt>
                <c:pt idx="919">
                  <c:v>-7.4218400000000005E-7</c:v>
                </c:pt>
                <c:pt idx="920">
                  <c:v>1.2648900000000001E-6</c:v>
                </c:pt>
                <c:pt idx="921">
                  <c:v>1.6438499999999999E-6</c:v>
                </c:pt>
                <c:pt idx="922">
                  <c:v>-2.0875299999999999E-7</c:v>
                </c:pt>
                <c:pt idx="923">
                  <c:v>-1.28948E-6</c:v>
                </c:pt>
                <c:pt idx="924">
                  <c:v>4.2966200000000002E-6</c:v>
                </c:pt>
                <c:pt idx="925">
                  <c:v>-9.4560999999999996E-7</c:v>
                </c:pt>
                <c:pt idx="926">
                  <c:v>1.3912699999999999E-6</c:v>
                </c:pt>
                <c:pt idx="927">
                  <c:v>1.49653E-6</c:v>
                </c:pt>
                <c:pt idx="928">
                  <c:v>1.8965500000000001E-6</c:v>
                </c:pt>
                <c:pt idx="929">
                  <c:v>1.9667300000000001E-6</c:v>
                </c:pt>
                <c:pt idx="930">
                  <c:v>4.7597700000000002E-6</c:v>
                </c:pt>
                <c:pt idx="931">
                  <c:v>4.5843299999999999E-6</c:v>
                </c:pt>
                <c:pt idx="932">
                  <c:v>1.9176099999999999E-6</c:v>
                </c:pt>
                <c:pt idx="933">
                  <c:v>3.4895799999999999E-6</c:v>
                </c:pt>
                <c:pt idx="934">
                  <c:v>1.4684800000000001E-6</c:v>
                </c:pt>
                <c:pt idx="935">
                  <c:v>2.33368E-7</c:v>
                </c:pt>
                <c:pt idx="936">
                  <c:v>6.0532399999999997E-7</c:v>
                </c:pt>
                <c:pt idx="937">
                  <c:v>1.0404400000000001E-6</c:v>
                </c:pt>
                <c:pt idx="938">
                  <c:v>3.2089299999999999E-6</c:v>
                </c:pt>
                <c:pt idx="939">
                  <c:v>3.74228E-6</c:v>
                </c:pt>
                <c:pt idx="940">
                  <c:v>4.7247900000000002E-6</c:v>
                </c:pt>
                <c:pt idx="941">
                  <c:v>2.7598199999999999E-6</c:v>
                </c:pt>
                <c:pt idx="942">
                  <c:v>2.52824E-6</c:v>
                </c:pt>
                <c:pt idx="943">
                  <c:v>2.8721099999999998E-6</c:v>
                </c:pt>
                <c:pt idx="944">
                  <c:v>3.48969E-6</c:v>
                </c:pt>
                <c:pt idx="945">
                  <c:v>3.6089599999999998E-6</c:v>
                </c:pt>
                <c:pt idx="946">
                  <c:v>2.9983900000000001E-6</c:v>
                </c:pt>
                <c:pt idx="947">
                  <c:v>2.2264399999999998E-6</c:v>
                </c:pt>
                <c:pt idx="948">
                  <c:v>3.76333E-6</c:v>
                </c:pt>
                <c:pt idx="949">
                  <c:v>4.2475700000000002E-6</c:v>
                </c:pt>
                <c:pt idx="950">
                  <c:v>3.9808899999999996E-6</c:v>
                </c:pt>
                <c:pt idx="951">
                  <c:v>1.70714E-6</c:v>
                </c:pt>
                <c:pt idx="952">
                  <c:v>2.7597999999999998E-6</c:v>
                </c:pt>
                <c:pt idx="953">
                  <c:v>2.1632899999999998E-6</c:v>
                </c:pt>
                <c:pt idx="954">
                  <c:v>3.2229699999999999E-6</c:v>
                </c:pt>
                <c:pt idx="955">
                  <c:v>5.1458400000000002E-6</c:v>
                </c:pt>
                <c:pt idx="956">
                  <c:v>1.6790599999999999E-6</c:v>
                </c:pt>
                <c:pt idx="957">
                  <c:v>4.4300199999999996E-6</c:v>
                </c:pt>
                <c:pt idx="958">
                  <c:v>2.5492099999999999E-6</c:v>
                </c:pt>
                <c:pt idx="959">
                  <c:v>5.0264599999999998E-6</c:v>
                </c:pt>
                <c:pt idx="960">
                  <c:v>3.0193E-6</c:v>
                </c:pt>
                <c:pt idx="961">
                  <c:v>3.8263899999999996E-6</c:v>
                </c:pt>
                <c:pt idx="962">
                  <c:v>2.5070700000000001E-6</c:v>
                </c:pt>
                <c:pt idx="963">
                  <c:v>1.52457E-6</c:v>
                </c:pt>
                <c:pt idx="964">
                  <c:v>1.34212E-6</c:v>
                </c:pt>
                <c:pt idx="965">
                  <c:v>1.12457E-6</c:v>
                </c:pt>
                <c:pt idx="966">
                  <c:v>3.5246000000000001E-6</c:v>
                </c:pt>
                <c:pt idx="967">
                  <c:v>3.0825499999999998E-6</c:v>
                </c:pt>
                <c:pt idx="968">
                  <c:v>3.44747E-6</c:v>
                </c:pt>
                <c:pt idx="969">
                  <c:v>3.69309E-6</c:v>
                </c:pt>
                <c:pt idx="970">
                  <c:v>1.46847E-6</c:v>
                </c:pt>
                <c:pt idx="971">
                  <c:v>3.8053499999999999E-6</c:v>
                </c:pt>
                <c:pt idx="972">
                  <c:v>5.12466E-6</c:v>
                </c:pt>
                <c:pt idx="973">
                  <c:v>2.9561899999999999E-6</c:v>
                </c:pt>
                <c:pt idx="974">
                  <c:v>4.52103E-6</c:v>
                </c:pt>
                <c:pt idx="975">
                  <c:v>5.8192899999999996E-6</c:v>
                </c:pt>
                <c:pt idx="976">
                  <c:v>4.2965399999999997E-6</c:v>
                </c:pt>
                <c:pt idx="977">
                  <c:v>2.6123099999999998E-6</c:v>
                </c:pt>
                <c:pt idx="978">
                  <c:v>1.92458E-6</c:v>
                </c:pt>
                <c:pt idx="979">
                  <c:v>7.5669200000000001E-6</c:v>
                </c:pt>
                <c:pt idx="980">
                  <c:v>5.5318400000000004E-6</c:v>
                </c:pt>
                <c:pt idx="981">
                  <c:v>5.609E-6</c:v>
                </c:pt>
                <c:pt idx="982">
                  <c:v>8.5845200000000003E-6</c:v>
                </c:pt>
                <c:pt idx="983">
                  <c:v>6.2616499999999996E-6</c:v>
                </c:pt>
                <c:pt idx="984">
                  <c:v>8.6617099999999994E-6</c:v>
                </c:pt>
                <c:pt idx="985">
                  <c:v>6.8301099999999999E-6</c:v>
                </c:pt>
                <c:pt idx="986">
                  <c:v>7.6371399999999995E-6</c:v>
                </c:pt>
                <c:pt idx="987">
                  <c:v>5.7844400000000003E-6</c:v>
                </c:pt>
                <c:pt idx="988">
                  <c:v>8.73892E-6</c:v>
                </c:pt>
                <c:pt idx="989">
                  <c:v>8.4933000000000005E-6</c:v>
                </c:pt>
                <c:pt idx="990">
                  <c:v>1.10829E-5</c:v>
                </c:pt>
                <c:pt idx="991">
                  <c:v>7.38451E-6</c:v>
                </c:pt>
                <c:pt idx="992">
                  <c:v>8.7880900000000008E-6</c:v>
                </c:pt>
                <c:pt idx="993">
                  <c:v>9.0196999999999994E-6</c:v>
                </c:pt>
                <c:pt idx="994">
                  <c:v>9.5741000000000004E-6</c:v>
                </c:pt>
                <c:pt idx="995">
                  <c:v>8.6055400000000003E-6</c:v>
                </c:pt>
                <c:pt idx="996">
                  <c:v>6.9072499999999998E-6</c:v>
                </c:pt>
                <c:pt idx="997">
                  <c:v>1.1960000000000001E-5</c:v>
                </c:pt>
                <c:pt idx="998">
                  <c:v>1.06828E-5</c:v>
                </c:pt>
                <c:pt idx="999">
                  <c:v>1.05985E-5</c:v>
                </c:pt>
                <c:pt idx="1000">
                  <c:v>9.4265800000000008E-6</c:v>
                </c:pt>
                <c:pt idx="1001">
                  <c:v>9.1458699999999996E-6</c:v>
                </c:pt>
                <c:pt idx="1002">
                  <c:v>9.8755799999999994E-6</c:v>
                </c:pt>
                <c:pt idx="1003">
                  <c:v>1.05844E-5</c:v>
                </c:pt>
                <c:pt idx="1004">
                  <c:v>1.0647499999999999E-5</c:v>
                </c:pt>
                <c:pt idx="1005">
                  <c:v>1.0640499999999999E-5</c:v>
                </c:pt>
                <c:pt idx="1006">
                  <c:v>9.3422100000000008E-6</c:v>
                </c:pt>
                <c:pt idx="1007">
                  <c:v>8.7106200000000006E-6</c:v>
                </c:pt>
                <c:pt idx="1008">
                  <c:v>7.9106100000000008E-6</c:v>
                </c:pt>
                <c:pt idx="1009">
                  <c:v>9.3702799999999993E-6</c:v>
                </c:pt>
                <c:pt idx="1010">
                  <c:v>9.0334500000000007E-6</c:v>
                </c:pt>
                <c:pt idx="1011">
                  <c:v>1.05281E-5</c:v>
                </c:pt>
                <c:pt idx="1012">
                  <c:v>8.60527E-6</c:v>
                </c:pt>
                <c:pt idx="1013">
                  <c:v>9.9737000000000007E-6</c:v>
                </c:pt>
                <c:pt idx="1014">
                  <c:v>8.9631700000000004E-6</c:v>
                </c:pt>
                <c:pt idx="1015">
                  <c:v>1.3096500000000001E-5</c:v>
                </c:pt>
                <c:pt idx="1016">
                  <c:v>1.2408900000000001E-5</c:v>
                </c:pt>
                <c:pt idx="1017">
                  <c:v>3.1526600000000001E-6</c:v>
                </c:pt>
                <c:pt idx="1018">
                  <c:v>5.4825399999999999E-6</c:v>
                </c:pt>
                <c:pt idx="1019">
                  <c:v>5.8334300000000003E-6</c:v>
                </c:pt>
                <c:pt idx="1020">
                  <c:v>4.5140999999999997E-6</c:v>
                </c:pt>
                <c:pt idx="1021">
                  <c:v>1.08246E-6</c:v>
                </c:pt>
                <c:pt idx="1022">
                  <c:v>5.35623E-6</c:v>
                </c:pt>
                <c:pt idx="1023">
                  <c:v>3.3421499999999998E-6</c:v>
                </c:pt>
                <c:pt idx="1024">
                  <c:v>3.9526799999999997E-6</c:v>
                </c:pt>
                <c:pt idx="1025">
                  <c:v>8.06505E-6</c:v>
                </c:pt>
                <c:pt idx="1026">
                  <c:v>6.7246799999999996E-6</c:v>
                </c:pt>
                <c:pt idx="1027">
                  <c:v>4.3035800000000001E-6</c:v>
                </c:pt>
                <c:pt idx="1028">
                  <c:v>4.2895500000000003E-6</c:v>
                </c:pt>
                <c:pt idx="1029">
                  <c:v>2.5842600000000001E-6</c:v>
                </c:pt>
                <c:pt idx="1030">
                  <c:v>2.3246000000000002E-6</c:v>
                </c:pt>
                <c:pt idx="1031">
                  <c:v>4.0369299999999998E-6</c:v>
                </c:pt>
                <c:pt idx="1032">
                  <c:v>4.9211600000000002E-6</c:v>
                </c:pt>
                <c:pt idx="1033">
                  <c:v>5.8123999999999996E-6</c:v>
                </c:pt>
                <c:pt idx="1034">
                  <c:v>4.8018399999999998E-6</c:v>
                </c:pt>
                <c:pt idx="1035">
                  <c:v>6.1562499999999997E-6</c:v>
                </c:pt>
                <c:pt idx="1036">
                  <c:v>3.6650500000000002E-6</c:v>
                </c:pt>
                <c:pt idx="1037">
                  <c:v>3.0053900000000002E-6</c:v>
                </c:pt>
                <c:pt idx="1038">
                  <c:v>5.0334900000000003E-6</c:v>
                </c:pt>
                <c:pt idx="1039">
                  <c:v>5.4826200000000004E-6</c:v>
                </c:pt>
                <c:pt idx="1040">
                  <c:v>6.0019299999999996E-6</c:v>
                </c:pt>
                <c:pt idx="1041">
                  <c:v>5.3352299999999997E-6</c:v>
                </c:pt>
                <c:pt idx="1042">
                  <c:v>3.13167E-6</c:v>
                </c:pt>
                <c:pt idx="1043">
                  <c:v>5.5598300000000001E-6</c:v>
                </c:pt>
                <c:pt idx="1044">
                  <c:v>5.4405300000000002E-6</c:v>
                </c:pt>
                <c:pt idx="1045">
                  <c:v>5.0614100000000002E-6</c:v>
                </c:pt>
                <c:pt idx="1046">
                  <c:v>4.1561400000000002E-6</c:v>
                </c:pt>
                <c:pt idx="1047">
                  <c:v>3.9666500000000004E-6</c:v>
                </c:pt>
                <c:pt idx="1048">
                  <c:v>4.6824500000000004E-6</c:v>
                </c:pt>
                <c:pt idx="1049">
                  <c:v>3.3069800000000001E-6</c:v>
                </c:pt>
                <c:pt idx="1050">
                  <c:v>5.5175600000000001E-6</c:v>
                </c:pt>
                <c:pt idx="1051">
                  <c:v>4.1701799999999998E-6</c:v>
                </c:pt>
                <c:pt idx="1052">
                  <c:v>3.1246300000000001E-6</c:v>
                </c:pt>
                <c:pt idx="1053">
                  <c:v>4.2825400000000003E-6</c:v>
                </c:pt>
                <c:pt idx="1054">
                  <c:v>2.7807700000000001E-6</c:v>
                </c:pt>
                <c:pt idx="1055">
                  <c:v>2.8298999999999998E-6</c:v>
                </c:pt>
                <c:pt idx="1056">
                  <c:v>7.0545199999999997E-6</c:v>
                </c:pt>
                <c:pt idx="1057">
                  <c:v>6.3316200000000002E-6</c:v>
                </c:pt>
                <c:pt idx="1058">
                  <c:v>1.9174999999999999E-6</c:v>
                </c:pt>
                <c:pt idx="1059">
                  <c:v>4.8648999999999998E-6</c:v>
                </c:pt>
                <c:pt idx="1060">
                  <c:v>5.7912300000000001E-6</c:v>
                </c:pt>
                <c:pt idx="1061">
                  <c:v>7.644E-6</c:v>
                </c:pt>
                <c:pt idx="1062">
                  <c:v>8.2054100000000001E-6</c:v>
                </c:pt>
                <c:pt idx="1063">
                  <c:v>6.7105899999999999E-6</c:v>
                </c:pt>
                <c:pt idx="1064">
                  <c:v>4.0158099999999996E-6</c:v>
                </c:pt>
                <c:pt idx="1065">
                  <c:v>4.3035499999999996E-6</c:v>
                </c:pt>
                <c:pt idx="1066">
                  <c:v>7.15271E-6</c:v>
                </c:pt>
                <c:pt idx="1067">
                  <c:v>5.6158399999999999E-6</c:v>
                </c:pt>
                <c:pt idx="1068">
                  <c:v>5.4544499999999999E-6</c:v>
                </c:pt>
                <c:pt idx="1069">
                  <c:v>4.4439099999999998E-6</c:v>
                </c:pt>
                <c:pt idx="1070">
                  <c:v>4.4579299999999997E-6</c:v>
                </c:pt>
                <c:pt idx="1071">
                  <c:v>6.6965500000000003E-6</c:v>
                </c:pt>
                <c:pt idx="1072">
                  <c:v>5.4825700000000003E-6</c:v>
                </c:pt>
                <c:pt idx="1073">
                  <c:v>2.8088300000000001E-6</c:v>
                </c:pt>
                <c:pt idx="1074">
                  <c:v>2.7386299999999999E-6</c:v>
                </c:pt>
                <c:pt idx="1075">
                  <c:v>5.2089999999999996E-6</c:v>
                </c:pt>
                <c:pt idx="1076">
                  <c:v>6.4792499999999998E-6</c:v>
                </c:pt>
                <c:pt idx="1077">
                  <c:v>5.6230899999999997E-6</c:v>
                </c:pt>
                <c:pt idx="1078">
                  <c:v>6.7318999999999999E-6</c:v>
                </c:pt>
                <c:pt idx="1079">
                  <c:v>8.1986300000000001E-6</c:v>
                </c:pt>
                <c:pt idx="1080">
                  <c:v>8.5635500000000004E-6</c:v>
                </c:pt>
                <c:pt idx="1081">
                  <c:v>5.75632E-6</c:v>
                </c:pt>
                <c:pt idx="1082">
                  <c:v>7.0124900000000003E-6</c:v>
                </c:pt>
                <c:pt idx="1083">
                  <c:v>4.4931100000000001E-6</c:v>
                </c:pt>
                <c:pt idx="1084">
                  <c:v>6.0931600000000001E-6</c:v>
                </c:pt>
                <c:pt idx="1085">
                  <c:v>6.8370599999999999E-6</c:v>
                </c:pt>
                <c:pt idx="1086">
                  <c:v>7.1741700000000003E-6</c:v>
                </c:pt>
                <c:pt idx="1087">
                  <c:v>8.3882599999999995E-6</c:v>
                </c:pt>
                <c:pt idx="1088">
                  <c:v>9.2233800000000008E-6</c:v>
                </c:pt>
                <c:pt idx="1089">
                  <c:v>4.4021200000000003E-6</c:v>
                </c:pt>
                <c:pt idx="1090">
                  <c:v>5.3776E-6</c:v>
                </c:pt>
                <c:pt idx="1091">
                  <c:v>7.2652000000000003E-6</c:v>
                </c:pt>
                <c:pt idx="1092">
                  <c:v>6.4230299999999997E-6</c:v>
                </c:pt>
                <c:pt idx="1093">
                  <c:v>4.6826200000000004E-6</c:v>
                </c:pt>
                <c:pt idx="1094">
                  <c:v>8.4932399999999997E-6</c:v>
                </c:pt>
                <c:pt idx="1095">
                  <c:v>6.4160099999999999E-6</c:v>
                </c:pt>
                <c:pt idx="1096">
                  <c:v>5.21598E-6</c:v>
                </c:pt>
                <c:pt idx="1097">
                  <c:v>8.6407300000000005E-6</c:v>
                </c:pt>
                <c:pt idx="1098">
                  <c:v>8.0091299999999997E-6</c:v>
                </c:pt>
                <c:pt idx="1099">
                  <c:v>5.3283500000000004E-6</c:v>
                </c:pt>
                <c:pt idx="1100">
                  <c:v>9.0335999999999994E-6</c:v>
                </c:pt>
                <c:pt idx="1101">
                  <c:v>7.4546200000000003E-6</c:v>
                </c:pt>
                <c:pt idx="1102">
                  <c:v>8.4160300000000008E-6</c:v>
                </c:pt>
                <c:pt idx="1103">
                  <c:v>8.1283100000000004E-6</c:v>
                </c:pt>
                <c:pt idx="1104">
                  <c:v>8.0440699999999994E-6</c:v>
                </c:pt>
                <c:pt idx="1105">
                  <c:v>6.3387300000000004E-6</c:v>
                </c:pt>
                <c:pt idx="1106">
                  <c:v>7.1036099999999999E-6</c:v>
                </c:pt>
                <c:pt idx="1107">
                  <c:v>6.2124099999999999E-6</c:v>
                </c:pt>
                <c:pt idx="1108">
                  <c:v>6.4510099999999996E-6</c:v>
                </c:pt>
                <c:pt idx="1109">
                  <c:v>9.3142100000000004E-6</c:v>
                </c:pt>
                <c:pt idx="1110">
                  <c:v>6.6825799999999996E-6</c:v>
                </c:pt>
                <c:pt idx="1111">
                  <c:v>9.0124399999999997E-6</c:v>
                </c:pt>
                <c:pt idx="1112">
                  <c:v>7.1878299999999996E-6</c:v>
                </c:pt>
                <c:pt idx="1113">
                  <c:v>6.0859599999999996E-6</c:v>
                </c:pt>
                <c:pt idx="1114">
                  <c:v>9.0894699999999996E-6</c:v>
                </c:pt>
                <c:pt idx="1115">
                  <c:v>6.7105100000000002E-6</c:v>
                </c:pt>
                <c:pt idx="1116">
                  <c:v>7.8403500000000002E-6</c:v>
                </c:pt>
                <c:pt idx="1117">
                  <c:v>7.2157799999999999E-6</c:v>
                </c:pt>
                <c:pt idx="1118">
                  <c:v>5.8613199999999998E-6</c:v>
                </c:pt>
                <c:pt idx="1119">
                  <c:v>5.8613400000000004E-6</c:v>
                </c:pt>
                <c:pt idx="1120">
                  <c:v>7.0192499999999998E-6</c:v>
                </c:pt>
                <c:pt idx="1121">
                  <c:v>7.6929299999999992E-6</c:v>
                </c:pt>
                <c:pt idx="1122">
                  <c:v>9.5596099999999998E-6</c:v>
                </c:pt>
                <c:pt idx="1123">
                  <c:v>7.6788599999999992E-6</c:v>
                </c:pt>
                <c:pt idx="1124">
                  <c:v>9.7350099999999998E-6</c:v>
                </c:pt>
                <c:pt idx="1125">
                  <c:v>6.9349899999999998E-6</c:v>
                </c:pt>
                <c:pt idx="1126">
                  <c:v>5.4191999999999997E-6</c:v>
                </c:pt>
                <c:pt idx="1127">
                  <c:v>8.0227099999999993E-6</c:v>
                </c:pt>
                <c:pt idx="1128">
                  <c:v>1.02262E-5</c:v>
                </c:pt>
                <c:pt idx="1129">
                  <c:v>8.4086900000000006E-6</c:v>
                </c:pt>
                <c:pt idx="1130">
                  <c:v>6.9911599999999998E-6</c:v>
                </c:pt>
                <c:pt idx="1131">
                  <c:v>8.8227400000000005E-6</c:v>
                </c:pt>
                <c:pt idx="1132">
                  <c:v>1.02052E-5</c:v>
                </c:pt>
                <c:pt idx="1133">
                  <c:v>8.9280300000000003E-6</c:v>
                </c:pt>
                <c:pt idx="1134">
                  <c:v>6.4788599999999997E-6</c:v>
                </c:pt>
                <c:pt idx="1135">
                  <c:v>6.9700899999999997E-6</c:v>
                </c:pt>
                <c:pt idx="1136">
                  <c:v>5.2367299999999998E-6</c:v>
                </c:pt>
                <c:pt idx="1137">
                  <c:v>8.9349499999999999E-6</c:v>
                </c:pt>
                <c:pt idx="1138">
                  <c:v>6.9770600000000002E-6</c:v>
                </c:pt>
                <c:pt idx="1139">
                  <c:v>7.9875999999999996E-6</c:v>
                </c:pt>
                <c:pt idx="1140">
                  <c:v>6.8928600000000003E-6</c:v>
                </c:pt>
                <c:pt idx="1141">
                  <c:v>6.7103900000000003E-6</c:v>
                </c:pt>
                <c:pt idx="1142">
                  <c:v>1.0128E-5</c:v>
                </c:pt>
                <c:pt idx="1143">
                  <c:v>7.0472799999999997E-6</c:v>
                </c:pt>
                <c:pt idx="1144">
                  <c:v>1.0135100000000001E-5</c:v>
                </c:pt>
                <c:pt idx="1145">
                  <c:v>7.0122700000000002E-6</c:v>
                </c:pt>
                <c:pt idx="1146">
                  <c:v>8.9210699999999996E-6</c:v>
                </c:pt>
                <c:pt idx="1147">
                  <c:v>1.02544E-5</c:v>
                </c:pt>
                <c:pt idx="1148">
                  <c:v>9.2929599999999995E-6</c:v>
                </c:pt>
                <c:pt idx="1149">
                  <c:v>1.0317500000000001E-5</c:v>
                </c:pt>
                <c:pt idx="1150">
                  <c:v>1.03033E-5</c:v>
                </c:pt>
                <c:pt idx="1151">
                  <c:v>9.8051099999999994E-6</c:v>
                </c:pt>
                <c:pt idx="1152">
                  <c:v>8.6542499999999993E-6</c:v>
                </c:pt>
                <c:pt idx="1153">
                  <c:v>8.0858499999999998E-6</c:v>
                </c:pt>
                <c:pt idx="1154">
                  <c:v>7.9875999999999996E-6</c:v>
                </c:pt>
                <c:pt idx="1155">
                  <c:v>7.8542899999999996E-6</c:v>
                </c:pt>
                <c:pt idx="1156">
                  <c:v>9.2086800000000007E-6</c:v>
                </c:pt>
                <c:pt idx="1157">
                  <c:v>7.3981499999999996E-6</c:v>
                </c:pt>
                <c:pt idx="1158">
                  <c:v>9.9806099999999996E-6</c:v>
                </c:pt>
                <c:pt idx="1159">
                  <c:v>7.7982600000000001E-6</c:v>
                </c:pt>
                <c:pt idx="1160">
                  <c:v>9.9527599999999996E-6</c:v>
                </c:pt>
                <c:pt idx="1161">
                  <c:v>7.0474599999999996E-6</c:v>
                </c:pt>
                <c:pt idx="1162">
                  <c:v>1.21143E-5</c:v>
                </c:pt>
                <c:pt idx="1163">
                  <c:v>8.1703300000000008E-6</c:v>
                </c:pt>
                <c:pt idx="1164">
                  <c:v>7.0194500000000002E-6</c:v>
                </c:pt>
                <c:pt idx="1165">
                  <c:v>6.9773500000000002E-6</c:v>
                </c:pt>
                <c:pt idx="1166">
                  <c:v>9.7282999999999997E-6</c:v>
                </c:pt>
                <c:pt idx="1167">
                  <c:v>7.2861399999999998E-6</c:v>
                </c:pt>
                <c:pt idx="1168">
                  <c:v>6.9142499999999999E-6</c:v>
                </c:pt>
                <c:pt idx="1169">
                  <c:v>9.3283699999999999E-6</c:v>
                </c:pt>
                <c:pt idx="1170">
                  <c:v>7.5528900000000003E-6</c:v>
                </c:pt>
                <c:pt idx="1171">
                  <c:v>6.3528499999999997E-6</c:v>
                </c:pt>
                <c:pt idx="1172">
                  <c:v>7.4546300000000001E-6</c:v>
                </c:pt>
                <c:pt idx="1173">
                  <c:v>1.2402099999999999E-5</c:v>
                </c:pt>
                <c:pt idx="1174">
                  <c:v>5.7212200000000001E-6</c:v>
                </c:pt>
                <c:pt idx="1175">
                  <c:v>1.0408799999999999E-5</c:v>
                </c:pt>
                <c:pt idx="1176">
                  <c:v>6.9982299999999997E-6</c:v>
                </c:pt>
                <c:pt idx="1177">
                  <c:v>6.2122899999999999E-6</c:v>
                </c:pt>
                <c:pt idx="1178">
                  <c:v>9.1808099999999993E-6</c:v>
                </c:pt>
                <c:pt idx="1179">
                  <c:v>6.9913899999999998E-6</c:v>
                </c:pt>
                <c:pt idx="1180">
                  <c:v>9.2089700000000007E-6</c:v>
                </c:pt>
                <c:pt idx="1181">
                  <c:v>9.8686299999999994E-6</c:v>
                </c:pt>
                <c:pt idx="1182">
                  <c:v>1.01493E-5</c:v>
                </c:pt>
                <c:pt idx="1183">
                  <c:v>9.9808900000000006E-6</c:v>
                </c:pt>
                <c:pt idx="1184">
                  <c:v>8.7176600000000001E-6</c:v>
                </c:pt>
                <c:pt idx="1185">
                  <c:v>6.4439399999999997E-6</c:v>
                </c:pt>
                <c:pt idx="1186">
                  <c:v>5.8895299999999997E-6</c:v>
                </c:pt>
                <c:pt idx="1187">
                  <c:v>9.1386700000000007E-6</c:v>
                </c:pt>
                <c:pt idx="1188">
                  <c:v>7.6719599999999993E-6</c:v>
                </c:pt>
                <c:pt idx="1189">
                  <c:v>9.9877400000000004E-6</c:v>
                </c:pt>
                <c:pt idx="1190">
                  <c:v>8.6754500000000001E-6</c:v>
                </c:pt>
                <c:pt idx="1191">
                  <c:v>8.7245700000000007E-6</c:v>
                </c:pt>
                <c:pt idx="1192">
                  <c:v>9.9737099999999998E-6</c:v>
                </c:pt>
                <c:pt idx="1193">
                  <c:v>8.1703200000000001E-6</c:v>
                </c:pt>
                <c:pt idx="1194">
                  <c:v>7.9668100000000004E-6</c:v>
                </c:pt>
                <c:pt idx="1195">
                  <c:v>8.7598099999999994E-6</c:v>
                </c:pt>
                <c:pt idx="1196">
                  <c:v>8.1282100000000002E-6</c:v>
                </c:pt>
                <c:pt idx="1197">
                  <c:v>7.9738199999999995E-6</c:v>
                </c:pt>
                <c:pt idx="1198">
                  <c:v>9.5106599999999992E-6</c:v>
                </c:pt>
                <c:pt idx="1199">
                  <c:v>9.6931200000000001E-6</c:v>
                </c:pt>
                <c:pt idx="1200">
                  <c:v>1.1749299999999999E-5</c:v>
                </c:pt>
                <c:pt idx="1201">
                  <c:v>7.7281499999999999E-6</c:v>
                </c:pt>
                <c:pt idx="1202">
                  <c:v>6.3456599999999998E-6</c:v>
                </c:pt>
                <c:pt idx="1203">
                  <c:v>6.94216E-6</c:v>
                </c:pt>
                <c:pt idx="1204">
                  <c:v>9.8965999999999994E-6</c:v>
                </c:pt>
                <c:pt idx="1205">
                  <c:v>9.4685200000000006E-6</c:v>
                </c:pt>
                <c:pt idx="1206">
                  <c:v>8.2544699999999999E-6</c:v>
                </c:pt>
                <c:pt idx="1207">
                  <c:v>9.2439100000000004E-6</c:v>
                </c:pt>
                <c:pt idx="1208">
                  <c:v>5.1035200000000001E-6</c:v>
                </c:pt>
                <c:pt idx="1209">
                  <c:v>6.66142E-6</c:v>
                </c:pt>
                <c:pt idx="1210">
                  <c:v>9.8474199999999996E-6</c:v>
                </c:pt>
                <c:pt idx="1211">
                  <c:v>9.3912700000000006E-6</c:v>
                </c:pt>
                <c:pt idx="1212">
                  <c:v>9.5317299999999993E-6</c:v>
                </c:pt>
                <c:pt idx="1213">
                  <c:v>8.5492600000000002E-6</c:v>
                </c:pt>
                <c:pt idx="1214">
                  <c:v>8.1210900000000002E-6</c:v>
                </c:pt>
                <c:pt idx="1215">
                  <c:v>5.6087899999999997E-6</c:v>
                </c:pt>
                <c:pt idx="1216">
                  <c:v>9.6089500000000006E-6</c:v>
                </c:pt>
                <c:pt idx="1217">
                  <c:v>9.5949099999999992E-6</c:v>
                </c:pt>
                <c:pt idx="1218">
                  <c:v>8.05115E-6</c:v>
                </c:pt>
                <c:pt idx="1219">
                  <c:v>9.4827399999999993E-6</c:v>
                </c:pt>
                <c:pt idx="1220">
                  <c:v>7.0125000000000002E-6</c:v>
                </c:pt>
                <c:pt idx="1221">
                  <c:v>8.4580200000000007E-6</c:v>
                </c:pt>
                <c:pt idx="1222">
                  <c:v>9.0334700000000004E-6</c:v>
                </c:pt>
                <c:pt idx="1223">
                  <c:v>1.06826E-5</c:v>
                </c:pt>
                <c:pt idx="1224">
                  <c:v>6.2334100000000002E-6</c:v>
                </c:pt>
                <c:pt idx="1225">
                  <c:v>6.1631700000000001E-6</c:v>
                </c:pt>
                <c:pt idx="1226">
                  <c:v>6.6333499999999998E-6</c:v>
                </c:pt>
                <c:pt idx="1227">
                  <c:v>9.0474200000000005E-6</c:v>
                </c:pt>
                <c:pt idx="1228">
                  <c:v>1.01773E-5</c:v>
                </c:pt>
                <c:pt idx="1229">
                  <c:v>1.01494E-5</c:v>
                </c:pt>
                <c:pt idx="1230">
                  <c:v>8.90732E-6</c:v>
                </c:pt>
                <c:pt idx="1231">
                  <c:v>1.08933E-5</c:v>
                </c:pt>
                <c:pt idx="1232">
                  <c:v>6.2476199999999998E-6</c:v>
                </c:pt>
                <c:pt idx="1233">
                  <c:v>9.0055899999999999E-6</c:v>
                </c:pt>
                <c:pt idx="1234">
                  <c:v>9.0828000000000005E-6</c:v>
                </c:pt>
                <c:pt idx="1235">
                  <c:v>8.9565100000000004E-6</c:v>
                </c:pt>
                <c:pt idx="1236">
                  <c:v>8.9424999999999995E-6</c:v>
                </c:pt>
                <c:pt idx="1237">
                  <c:v>1.01566E-5</c:v>
                </c:pt>
                <c:pt idx="1238">
                  <c:v>1.0416300000000001E-5</c:v>
                </c:pt>
                <c:pt idx="1239">
                  <c:v>8.5564899999999995E-6</c:v>
                </c:pt>
                <c:pt idx="1240">
                  <c:v>8.1073600000000002E-6</c:v>
                </c:pt>
                <c:pt idx="1241">
                  <c:v>5.7143100000000004E-6</c:v>
                </c:pt>
                <c:pt idx="1242">
                  <c:v>6.39504E-6</c:v>
                </c:pt>
                <c:pt idx="1243">
                  <c:v>6.9003300000000002E-6</c:v>
                </c:pt>
                <c:pt idx="1244">
                  <c:v>7.5249200000000003E-6</c:v>
                </c:pt>
                <c:pt idx="1245">
                  <c:v>7.7003699999999996E-6</c:v>
                </c:pt>
                <c:pt idx="1246">
                  <c:v>8.2477700000000005E-6</c:v>
                </c:pt>
                <c:pt idx="1247">
                  <c:v>9.3635900000000006E-6</c:v>
                </c:pt>
                <c:pt idx="1248">
                  <c:v>8.1425799999999992E-6</c:v>
                </c:pt>
                <c:pt idx="1249">
                  <c:v>9.7145699999999997E-6</c:v>
                </c:pt>
                <c:pt idx="1250">
                  <c:v>7.8548400000000008E-6</c:v>
                </c:pt>
                <c:pt idx="1251">
                  <c:v>8.2268000000000006E-6</c:v>
                </c:pt>
                <c:pt idx="1252">
                  <c:v>6.4162100000000004E-6</c:v>
                </c:pt>
                <c:pt idx="1253">
                  <c:v>6.4302200000000004E-6</c:v>
                </c:pt>
                <c:pt idx="1254">
                  <c:v>5.8617799999999998E-6</c:v>
                </c:pt>
                <c:pt idx="1255">
                  <c:v>9.3636499999999997E-6</c:v>
                </c:pt>
                <c:pt idx="1256">
                  <c:v>1.00444E-5</c:v>
                </c:pt>
                <c:pt idx="1257">
                  <c:v>7.4477900000000002E-6</c:v>
                </c:pt>
                <c:pt idx="1258">
                  <c:v>7.8127200000000003E-6</c:v>
                </c:pt>
                <c:pt idx="1259">
                  <c:v>8.2618799999999999E-6</c:v>
                </c:pt>
                <c:pt idx="1260">
                  <c:v>8.2267899999999999E-6</c:v>
                </c:pt>
                <c:pt idx="1261">
                  <c:v>1.0254900000000001E-5</c:v>
                </c:pt>
                <c:pt idx="1262">
                  <c:v>8.3109899999999999E-6</c:v>
                </c:pt>
                <c:pt idx="1263">
                  <c:v>6.4933799999999998E-6</c:v>
                </c:pt>
                <c:pt idx="1264">
                  <c:v>6.8091499999999999E-6</c:v>
                </c:pt>
                <c:pt idx="1265">
                  <c:v>7.2021500000000002E-6</c:v>
                </c:pt>
                <c:pt idx="1266">
                  <c:v>7.4828599999999997E-6</c:v>
                </c:pt>
                <c:pt idx="1267">
                  <c:v>1.0283E-5</c:v>
                </c:pt>
                <c:pt idx="1268">
                  <c:v>8.6756399999999998E-6</c:v>
                </c:pt>
                <c:pt idx="1269">
                  <c:v>7.5317600000000002E-6</c:v>
                </c:pt>
                <c:pt idx="1270">
                  <c:v>8.0861599999999995E-6</c:v>
                </c:pt>
                <c:pt idx="1271">
                  <c:v>5.5104900000000002E-6</c:v>
                </c:pt>
                <c:pt idx="1272">
                  <c:v>7.14559E-6</c:v>
                </c:pt>
                <c:pt idx="1273">
                  <c:v>7.9946999999999999E-6</c:v>
                </c:pt>
                <c:pt idx="1274">
                  <c:v>8.8648899999999998E-6</c:v>
                </c:pt>
                <c:pt idx="1275">
                  <c:v>5.5666000000000002E-6</c:v>
                </c:pt>
                <c:pt idx="1276">
                  <c:v>8.6192599999999995E-6</c:v>
                </c:pt>
                <c:pt idx="1277">
                  <c:v>7.9596200000000005E-6</c:v>
                </c:pt>
                <c:pt idx="1278">
                  <c:v>7.2789199999999996E-6</c:v>
                </c:pt>
                <c:pt idx="1279">
                  <c:v>7.8543599999999995E-6</c:v>
                </c:pt>
                <c:pt idx="1280">
                  <c:v>9.0403500000000006E-6</c:v>
                </c:pt>
                <c:pt idx="1281">
                  <c:v>6.7455900000000004E-6</c:v>
                </c:pt>
                <c:pt idx="1282">
                  <c:v>7.3562099999999998E-6</c:v>
                </c:pt>
                <c:pt idx="1283">
                  <c:v>9.2088700000000005E-6</c:v>
                </c:pt>
                <c:pt idx="1284">
                  <c:v>8.3807900000000004E-6</c:v>
                </c:pt>
                <c:pt idx="1285">
                  <c:v>7.2719800000000003E-6</c:v>
                </c:pt>
                <c:pt idx="1286">
                  <c:v>7.47549E-6</c:v>
                </c:pt>
                <c:pt idx="1287">
                  <c:v>8.4088399999999993E-6</c:v>
                </c:pt>
                <c:pt idx="1288">
                  <c:v>6.2614400000000001E-6</c:v>
                </c:pt>
                <c:pt idx="1289">
                  <c:v>1.13843E-5</c:v>
                </c:pt>
                <c:pt idx="1290">
                  <c:v>7.3491499999999998E-6</c:v>
                </c:pt>
                <c:pt idx="1291">
                  <c:v>8.2262400000000004E-6</c:v>
                </c:pt>
                <c:pt idx="1292">
                  <c:v>8.9490599999999993E-6</c:v>
                </c:pt>
                <c:pt idx="1293">
                  <c:v>8.2753800000000007E-6</c:v>
                </c:pt>
                <c:pt idx="1294">
                  <c:v>7.3981999999999997E-6</c:v>
                </c:pt>
                <c:pt idx="1295">
                  <c:v>7.9876800000000001E-6</c:v>
                </c:pt>
                <c:pt idx="1296">
                  <c:v>8.3596099999999994E-6</c:v>
                </c:pt>
                <c:pt idx="1297">
                  <c:v>6.7946899999999997E-6</c:v>
                </c:pt>
                <c:pt idx="1298">
                  <c:v>9.4613700000000002E-6</c:v>
                </c:pt>
                <c:pt idx="1299">
                  <c:v>9.7421600000000003E-6</c:v>
                </c:pt>
                <c:pt idx="1300">
                  <c:v>1.0226499999999999E-5</c:v>
                </c:pt>
                <c:pt idx="1301">
                  <c:v>9.2651000000000005E-6</c:v>
                </c:pt>
                <c:pt idx="1302">
                  <c:v>7.2089200000000003E-6</c:v>
                </c:pt>
                <c:pt idx="1303">
                  <c:v>6.9353399999999997E-6</c:v>
                </c:pt>
                <c:pt idx="1304">
                  <c:v>4.5984400000000001E-6</c:v>
                </c:pt>
                <c:pt idx="1305">
                  <c:v>8.7178100000000005E-6</c:v>
                </c:pt>
                <c:pt idx="1306">
                  <c:v>7.06162E-6</c:v>
                </c:pt>
                <c:pt idx="1307">
                  <c:v>8.22655E-6</c:v>
                </c:pt>
                <c:pt idx="1308">
                  <c:v>8.1702800000000007E-6</c:v>
                </c:pt>
                <c:pt idx="1309">
                  <c:v>7.9106300000000005E-6</c:v>
                </c:pt>
                <c:pt idx="1310">
                  <c:v>9.85452E-6</c:v>
                </c:pt>
                <c:pt idx="1311">
                  <c:v>7.2509700000000001E-6</c:v>
                </c:pt>
                <c:pt idx="1312">
                  <c:v>1.01914E-5</c:v>
                </c:pt>
                <c:pt idx="1313">
                  <c:v>1.01843E-5</c:v>
                </c:pt>
                <c:pt idx="1314">
                  <c:v>6.6333200000000002E-6</c:v>
                </c:pt>
                <c:pt idx="1315">
                  <c:v>8.7737799999999992E-6</c:v>
                </c:pt>
                <c:pt idx="1316">
                  <c:v>5.5246100000000003E-6</c:v>
                </c:pt>
                <c:pt idx="1317">
                  <c:v>6.6755300000000003E-6</c:v>
                </c:pt>
                <c:pt idx="1318">
                  <c:v>5.3983200000000002E-6</c:v>
                </c:pt>
                <c:pt idx="1319">
                  <c:v>8.8510299999999992E-6</c:v>
                </c:pt>
                <c:pt idx="1320">
                  <c:v>6.3386900000000001E-6</c:v>
                </c:pt>
                <c:pt idx="1321">
                  <c:v>7.1106199999999999E-6</c:v>
                </c:pt>
                <c:pt idx="1322">
                  <c:v>8.8439300000000006E-6</c:v>
                </c:pt>
                <c:pt idx="1323">
                  <c:v>5.4754699999999999E-6</c:v>
                </c:pt>
                <c:pt idx="1324">
                  <c:v>5.9175399999999999E-6</c:v>
                </c:pt>
                <c:pt idx="1325">
                  <c:v>7.8403699999999999E-6</c:v>
                </c:pt>
                <c:pt idx="1326">
                  <c:v>1.32159E-5</c:v>
                </c:pt>
                <c:pt idx="1327">
                  <c:v>8.0719800000000003E-6</c:v>
                </c:pt>
                <c:pt idx="1328">
                  <c:v>9.4684900000000002E-6</c:v>
                </c:pt>
                <c:pt idx="1329">
                  <c:v>9.9175299999999999E-6</c:v>
                </c:pt>
                <c:pt idx="1330">
                  <c:v>9.5666499999999993E-6</c:v>
                </c:pt>
                <c:pt idx="1331">
                  <c:v>9.8684000000000002E-6</c:v>
                </c:pt>
                <c:pt idx="1332">
                  <c:v>9.3490899999999993E-6</c:v>
                </c:pt>
                <c:pt idx="1333">
                  <c:v>9.9245400000000007E-6</c:v>
                </c:pt>
                <c:pt idx="1334">
                  <c:v>8.8719000000000006E-6</c:v>
                </c:pt>
                <c:pt idx="1335">
                  <c:v>7.39123E-6</c:v>
                </c:pt>
                <c:pt idx="1336">
                  <c:v>8.1491499999999997E-6</c:v>
                </c:pt>
                <c:pt idx="1337">
                  <c:v>5.2368499999999997E-6</c:v>
                </c:pt>
                <c:pt idx="1338">
                  <c:v>9.20896E-6</c:v>
                </c:pt>
                <c:pt idx="1339">
                  <c:v>8.87211E-6</c:v>
                </c:pt>
                <c:pt idx="1340">
                  <c:v>6.5071599999999999E-6</c:v>
                </c:pt>
                <c:pt idx="1341">
                  <c:v>1.05283E-5</c:v>
                </c:pt>
                <c:pt idx="1342">
                  <c:v>7.1879000000000002E-6</c:v>
                </c:pt>
                <c:pt idx="1343">
                  <c:v>3.69309E-6</c:v>
                </c:pt>
                <c:pt idx="1344">
                  <c:v>8.4932099999999993E-6</c:v>
                </c:pt>
                <c:pt idx="1345">
                  <c:v>9.2300699999999995E-6</c:v>
                </c:pt>
                <c:pt idx="1346">
                  <c:v>7.5809200000000003E-6</c:v>
                </c:pt>
                <c:pt idx="1347">
                  <c:v>6.99138E-6</c:v>
                </c:pt>
                <c:pt idx="1348">
                  <c:v>6.2825999999999998E-6</c:v>
                </c:pt>
                <c:pt idx="1349">
                  <c:v>1.1293399999999999E-5</c:v>
                </c:pt>
                <c:pt idx="1350">
                  <c:v>8.4441999999999996E-6</c:v>
                </c:pt>
                <c:pt idx="1351">
                  <c:v>8.6757799999999995E-6</c:v>
                </c:pt>
                <c:pt idx="1352">
                  <c:v>8.0512000000000001E-6</c:v>
                </c:pt>
                <c:pt idx="1353">
                  <c:v>6.9564699999999998E-6</c:v>
                </c:pt>
                <c:pt idx="1354">
                  <c:v>7.5389199999999996E-6</c:v>
                </c:pt>
                <c:pt idx="1355">
                  <c:v>9.3635100000000001E-6</c:v>
                </c:pt>
                <c:pt idx="1356">
                  <c:v>7.6512000000000005E-6</c:v>
                </c:pt>
                <c:pt idx="1357">
                  <c:v>8.1845499999999994E-6</c:v>
                </c:pt>
                <c:pt idx="1358">
                  <c:v>7.8335500000000006E-6</c:v>
                </c:pt>
                <c:pt idx="1359">
                  <c:v>6.0019299999999996E-6</c:v>
                </c:pt>
                <c:pt idx="1360">
                  <c:v>7.7565900000000006E-6</c:v>
                </c:pt>
                <c:pt idx="1361">
                  <c:v>6.8863800000000001E-6</c:v>
                </c:pt>
                <c:pt idx="1362">
                  <c:v>5.7845100000000001E-6</c:v>
                </c:pt>
                <c:pt idx="1363">
                  <c:v>8.3389799999999996E-6</c:v>
                </c:pt>
                <c:pt idx="1364">
                  <c:v>6.4301499999999998E-6</c:v>
                </c:pt>
                <c:pt idx="1365">
                  <c:v>8.00204E-6</c:v>
                </c:pt>
                <c:pt idx="1366">
                  <c:v>8.2125699999999995E-6</c:v>
                </c:pt>
                <c:pt idx="1367">
                  <c:v>9.7775200000000005E-6</c:v>
                </c:pt>
                <c:pt idx="1368">
                  <c:v>1.10688E-5</c:v>
                </c:pt>
                <c:pt idx="1369">
                  <c:v>7.1249199999999999E-6</c:v>
                </c:pt>
                <c:pt idx="1370">
                  <c:v>8.0863499999999992E-6</c:v>
                </c:pt>
                <c:pt idx="1371">
                  <c:v>6.0090899999999999E-6</c:v>
                </c:pt>
                <c:pt idx="1372">
                  <c:v>8.5916200000000006E-6</c:v>
                </c:pt>
                <c:pt idx="1373">
                  <c:v>5.2792299999999998E-6</c:v>
                </c:pt>
                <c:pt idx="1374">
                  <c:v>6.3389100000000003E-6</c:v>
                </c:pt>
                <c:pt idx="1375">
                  <c:v>8.2056399999999992E-6</c:v>
                </c:pt>
                <c:pt idx="1376">
                  <c:v>7.6091499999999998E-6</c:v>
                </c:pt>
                <c:pt idx="1377">
                  <c:v>6.1354099999999996E-6</c:v>
                </c:pt>
                <c:pt idx="1378">
                  <c:v>4.92835E-6</c:v>
                </c:pt>
                <c:pt idx="1379">
                  <c:v>6.9632999999999999E-6</c:v>
                </c:pt>
                <c:pt idx="1380">
                  <c:v>5.2159000000000003E-6</c:v>
                </c:pt>
                <c:pt idx="1381">
                  <c:v>7.18097E-6</c:v>
                </c:pt>
                <c:pt idx="1382">
                  <c:v>6.9143E-6</c:v>
                </c:pt>
                <c:pt idx="1383">
                  <c:v>5.7705000000000001E-6</c:v>
                </c:pt>
                <c:pt idx="1384">
                  <c:v>6.2336599999999999E-6</c:v>
                </c:pt>
                <c:pt idx="1385">
                  <c:v>5.2932700000000002E-6</c:v>
                </c:pt>
                <c:pt idx="1386">
                  <c:v>1.0507600000000001E-5</c:v>
                </c:pt>
                <c:pt idx="1387">
                  <c:v>9.5671700000000001E-6</c:v>
                </c:pt>
                <c:pt idx="1388">
                  <c:v>9.2793900000000006E-6</c:v>
                </c:pt>
                <c:pt idx="1389">
                  <c:v>5.4967999999999996E-6</c:v>
                </c:pt>
                <c:pt idx="1390">
                  <c:v>7.9951000000000008E-6</c:v>
                </c:pt>
                <c:pt idx="1391">
                  <c:v>6.2617100000000004E-6</c:v>
                </c:pt>
                <c:pt idx="1392">
                  <c:v>8.2968600000000007E-6</c:v>
                </c:pt>
                <c:pt idx="1393">
                  <c:v>6.4792599999999997E-6</c:v>
                </c:pt>
                <c:pt idx="1394">
                  <c:v>9.4898899999999997E-6</c:v>
                </c:pt>
                <c:pt idx="1395">
                  <c:v>9.6442600000000007E-6</c:v>
                </c:pt>
                <c:pt idx="1396">
                  <c:v>9.5600500000000001E-6</c:v>
                </c:pt>
                <c:pt idx="1397">
                  <c:v>8.2547200000000005E-6</c:v>
                </c:pt>
                <c:pt idx="1398">
                  <c:v>9.2863299999999999E-6</c:v>
                </c:pt>
                <c:pt idx="1399">
                  <c:v>7.3845299999999998E-6</c:v>
                </c:pt>
                <c:pt idx="1400">
                  <c:v>7.9950399999999999E-6</c:v>
                </c:pt>
                <c:pt idx="1401">
                  <c:v>3.9457500000000003E-6</c:v>
                </c:pt>
                <c:pt idx="1402">
                  <c:v>8.2124999999999997E-6</c:v>
                </c:pt>
                <c:pt idx="1403">
                  <c:v>7.37739E-6</c:v>
                </c:pt>
                <c:pt idx="1404">
                  <c:v>1.05704E-5</c:v>
                </c:pt>
                <c:pt idx="1405">
                  <c:v>9.3633900000000001E-6</c:v>
                </c:pt>
                <c:pt idx="1406">
                  <c:v>9.8266599999999992E-6</c:v>
                </c:pt>
                <c:pt idx="1407">
                  <c:v>9.1669899999999998E-6</c:v>
                </c:pt>
                <c:pt idx="1408">
                  <c:v>1.03249E-5</c:v>
                </c:pt>
                <c:pt idx="1409">
                  <c:v>8.9282799999999992E-6</c:v>
                </c:pt>
                <c:pt idx="1410">
                  <c:v>7.8755999999999996E-6</c:v>
                </c:pt>
                <c:pt idx="1411">
                  <c:v>8.7527300000000005E-6</c:v>
                </c:pt>
                <c:pt idx="1412">
                  <c:v>6.0649799999999998E-6</c:v>
                </c:pt>
                <c:pt idx="1413">
                  <c:v>9.0544900000000004E-6</c:v>
                </c:pt>
                <c:pt idx="1414">
                  <c:v>7.3702600000000001E-6</c:v>
                </c:pt>
                <c:pt idx="1415">
                  <c:v>9.8685799999999993E-6</c:v>
                </c:pt>
                <c:pt idx="1416">
                  <c:v>7.3773100000000004E-6</c:v>
                </c:pt>
                <c:pt idx="1417">
                  <c:v>7.0615199999999998E-6</c:v>
                </c:pt>
                <c:pt idx="1418">
                  <c:v>7.3633100000000001E-6</c:v>
                </c:pt>
                <c:pt idx="1419">
                  <c:v>5.9317100000000002E-6</c:v>
                </c:pt>
                <c:pt idx="1420">
                  <c:v>6.9632999999999999E-6</c:v>
                </c:pt>
                <c:pt idx="1421">
                  <c:v>6.85101E-6</c:v>
                </c:pt>
                <c:pt idx="1422">
                  <c:v>9.4405299999999992E-6</c:v>
                </c:pt>
                <c:pt idx="1423">
                  <c:v>7.6931299999999996E-6</c:v>
                </c:pt>
                <c:pt idx="1424">
                  <c:v>9.9458099999999996E-6</c:v>
                </c:pt>
                <c:pt idx="1425">
                  <c:v>6.2755600000000003E-6</c:v>
                </c:pt>
                <c:pt idx="1426">
                  <c:v>9.1739000000000004E-6</c:v>
                </c:pt>
                <c:pt idx="1427">
                  <c:v>8.0931700000000003E-6</c:v>
                </c:pt>
                <c:pt idx="1428">
                  <c:v>7.8545700000000006E-6</c:v>
                </c:pt>
                <c:pt idx="1429">
                  <c:v>6.4370000000000004E-6</c:v>
                </c:pt>
                <c:pt idx="1430">
                  <c:v>8.1423E-6</c:v>
                </c:pt>
                <c:pt idx="1431">
                  <c:v>9.45478E-6</c:v>
                </c:pt>
                <c:pt idx="1432">
                  <c:v>7.06874E-6</c:v>
                </c:pt>
                <c:pt idx="1433">
                  <c:v>1.01634E-5</c:v>
                </c:pt>
                <c:pt idx="1434">
                  <c:v>7.3142299999999998E-6</c:v>
                </c:pt>
                <c:pt idx="1435">
                  <c:v>1.1545900000000001E-5</c:v>
                </c:pt>
                <c:pt idx="1436">
                  <c:v>6.9705800000000001E-6</c:v>
                </c:pt>
                <c:pt idx="1437">
                  <c:v>8.3811599999999992E-6</c:v>
                </c:pt>
                <c:pt idx="1438">
                  <c:v>6.7179599999999996E-6</c:v>
                </c:pt>
                <c:pt idx="1439">
                  <c:v>7.0758699999999999E-6</c:v>
                </c:pt>
                <c:pt idx="1440">
                  <c:v>8.2477799999999995E-6</c:v>
                </c:pt>
                <c:pt idx="1441">
                  <c:v>5.7774900000000003E-6</c:v>
                </c:pt>
                <c:pt idx="1442">
                  <c:v>7.69328E-6</c:v>
                </c:pt>
                <c:pt idx="1443">
                  <c:v>1.15109E-5</c:v>
                </c:pt>
                <c:pt idx="1444">
                  <c:v>9.0547300000000003E-6</c:v>
                </c:pt>
                <c:pt idx="1445">
                  <c:v>9.2512200000000002E-6</c:v>
                </c:pt>
                <c:pt idx="1446">
                  <c:v>8.4933099999999995E-6</c:v>
                </c:pt>
                <c:pt idx="1447">
                  <c:v>8.9494699999999992E-6</c:v>
                </c:pt>
                <c:pt idx="1448">
                  <c:v>4.7458399999999998E-6</c:v>
                </c:pt>
                <c:pt idx="1449">
                  <c:v>9.32842E-6</c:v>
                </c:pt>
                <c:pt idx="1450">
                  <c:v>8.2968300000000003E-6</c:v>
                </c:pt>
                <c:pt idx="1451">
                  <c:v>7.4828499999999999E-6</c:v>
                </c:pt>
                <c:pt idx="1452">
                  <c:v>8.2477799999999995E-6</c:v>
                </c:pt>
                <c:pt idx="1453">
                  <c:v>8.5635800000000008E-6</c:v>
                </c:pt>
                <c:pt idx="1454">
                  <c:v>7.16701E-6</c:v>
                </c:pt>
                <c:pt idx="1455">
                  <c:v>8.4582800000000003E-6</c:v>
                </c:pt>
                <c:pt idx="1456">
                  <c:v>7.6301399999999994E-6</c:v>
                </c:pt>
                <c:pt idx="1457">
                  <c:v>7.9950700000000003E-6</c:v>
                </c:pt>
                <c:pt idx="1458">
                  <c:v>9.1600099999999994E-6</c:v>
                </c:pt>
                <c:pt idx="1459">
                  <c:v>7.5389099999999998E-6</c:v>
                </c:pt>
                <c:pt idx="1460">
                  <c:v>7.1108300000000002E-6</c:v>
                </c:pt>
                <c:pt idx="1461">
                  <c:v>7.26522E-6</c:v>
                </c:pt>
                <c:pt idx="1462">
                  <c:v>9.86181E-6</c:v>
                </c:pt>
                <c:pt idx="1463">
                  <c:v>1.0725E-5</c:v>
                </c:pt>
                <c:pt idx="1464">
                  <c:v>9.1249600000000005E-6</c:v>
                </c:pt>
                <c:pt idx="1465">
                  <c:v>8.2476200000000002E-6</c:v>
                </c:pt>
                <c:pt idx="1466">
                  <c:v>6.7668799999999998E-6</c:v>
                </c:pt>
                <c:pt idx="1467">
                  <c:v>6.8722E-6</c:v>
                </c:pt>
                <c:pt idx="1468">
                  <c:v>6.1072700000000004E-6</c:v>
                </c:pt>
                <c:pt idx="1469">
                  <c:v>9.4687199999999994E-6</c:v>
                </c:pt>
                <c:pt idx="1470">
                  <c:v>8.8722100000000002E-6</c:v>
                </c:pt>
                <c:pt idx="1471">
                  <c:v>9.63713E-6</c:v>
                </c:pt>
                <c:pt idx="1472">
                  <c:v>9.0966399999999997E-6</c:v>
                </c:pt>
                <c:pt idx="1473">
                  <c:v>8.7738299999999993E-6</c:v>
                </c:pt>
                <c:pt idx="1474">
                  <c:v>7.8545099999999998E-6</c:v>
                </c:pt>
                <c:pt idx="1475">
                  <c:v>7.7632799999999993E-6</c:v>
                </c:pt>
                <c:pt idx="1476">
                  <c:v>7.1246299999999999E-6</c:v>
                </c:pt>
                <c:pt idx="1477">
                  <c:v>8.1772800000000008E-6</c:v>
                </c:pt>
                <c:pt idx="1478">
                  <c:v>8.0158700000000002E-6</c:v>
                </c:pt>
                <c:pt idx="1479">
                  <c:v>8.8369300000000004E-6</c:v>
                </c:pt>
                <c:pt idx="1480">
                  <c:v>8.3036100000000003E-6</c:v>
                </c:pt>
                <c:pt idx="1481">
                  <c:v>9.2369900000000008E-6</c:v>
                </c:pt>
                <c:pt idx="1482">
                  <c:v>9.19489E-6</c:v>
                </c:pt>
                <c:pt idx="1483">
                  <c:v>8.6054700000000005E-6</c:v>
                </c:pt>
                <c:pt idx="1484">
                  <c:v>8.1352900000000008E-6</c:v>
                </c:pt>
                <c:pt idx="1485">
                  <c:v>6.0090499999999997E-6</c:v>
                </c:pt>
                <c:pt idx="1486">
                  <c:v>8.5143999999999993E-6</c:v>
                </c:pt>
                <c:pt idx="1487">
                  <c:v>9.0617899999999995E-6</c:v>
                </c:pt>
                <c:pt idx="1488">
                  <c:v>9.0828500000000006E-6</c:v>
                </c:pt>
                <c:pt idx="1489">
                  <c:v>9.7635700000000004E-6</c:v>
                </c:pt>
                <c:pt idx="1490">
                  <c:v>7.8547400000000006E-6</c:v>
                </c:pt>
                <c:pt idx="1491">
                  <c:v>7.1388899999999997E-6</c:v>
                </c:pt>
                <c:pt idx="1492">
                  <c:v>8.0441800000000003E-6</c:v>
                </c:pt>
                <c:pt idx="1493">
                  <c:v>6.8160700000000003E-6</c:v>
                </c:pt>
                <c:pt idx="1494">
                  <c:v>8.5422999999999995E-6</c:v>
                </c:pt>
                <c:pt idx="1495">
                  <c:v>1.0030100000000001E-5</c:v>
                </c:pt>
                <c:pt idx="1496">
                  <c:v>7.7563099999999996E-6</c:v>
                </c:pt>
                <c:pt idx="1497">
                  <c:v>6.6194499999999998E-6</c:v>
                </c:pt>
                <c:pt idx="1498">
                  <c:v>9.5177099999999994E-6</c:v>
                </c:pt>
                <c:pt idx="1499">
                  <c:v>4.90009E-6</c:v>
                </c:pt>
                <c:pt idx="1500">
                  <c:v>9.5807199999999993E-6</c:v>
                </c:pt>
                <c:pt idx="1501">
                  <c:v>6.8300300000000002E-6</c:v>
                </c:pt>
                <c:pt idx="1502">
                  <c:v>6.75986E-6</c:v>
                </c:pt>
                <c:pt idx="1503">
                  <c:v>8.3248500000000004E-6</c:v>
                </c:pt>
                <c:pt idx="1504">
                  <c:v>7.5178100000000001E-6</c:v>
                </c:pt>
                <c:pt idx="1505">
                  <c:v>9.7985999999999997E-6</c:v>
                </c:pt>
                <c:pt idx="1506">
                  <c:v>6.7739499999999997E-6</c:v>
                </c:pt>
                <c:pt idx="1507">
                  <c:v>8.9915500000000003E-6</c:v>
                </c:pt>
                <c:pt idx="1508">
                  <c:v>9.3352899999999995E-6</c:v>
                </c:pt>
                <c:pt idx="1509">
                  <c:v>1.0458100000000001E-5</c:v>
                </c:pt>
                <c:pt idx="1510">
                  <c:v>8.1632899999999996E-6</c:v>
                </c:pt>
                <c:pt idx="1511">
                  <c:v>8.4440000000000008E-6</c:v>
                </c:pt>
                <c:pt idx="1512">
                  <c:v>8.4999999999999999E-6</c:v>
                </c:pt>
                <c:pt idx="1513">
                  <c:v>5.3350599999999997E-6</c:v>
                </c:pt>
                <c:pt idx="1514">
                  <c:v>6.5211299999999997E-6</c:v>
                </c:pt>
                <c:pt idx="1515">
                  <c:v>8.6966000000000007E-6</c:v>
                </c:pt>
                <c:pt idx="1516">
                  <c:v>7.9737600000000004E-6</c:v>
                </c:pt>
                <c:pt idx="1517">
                  <c:v>1.0486099999999999E-5</c:v>
                </c:pt>
                <c:pt idx="1518">
                  <c:v>8.8790400000000003E-6</c:v>
                </c:pt>
                <c:pt idx="1519">
                  <c:v>8.8299699999999998E-6</c:v>
                </c:pt>
                <c:pt idx="1520">
                  <c:v>5.7702700000000001E-6</c:v>
                </c:pt>
                <c:pt idx="1521">
                  <c:v>7.2158999999999998E-6</c:v>
                </c:pt>
                <c:pt idx="1522">
                  <c:v>6.2264100000000001E-6</c:v>
                </c:pt>
                <c:pt idx="1523">
                  <c:v>5.27904E-6</c:v>
                </c:pt>
                <c:pt idx="1524">
                  <c:v>8.1843599999999997E-6</c:v>
                </c:pt>
                <c:pt idx="1525">
                  <c:v>7.7142800000000003E-6</c:v>
                </c:pt>
                <c:pt idx="1526">
                  <c:v>7.2090400000000002E-6</c:v>
                </c:pt>
                <c:pt idx="1527">
                  <c:v>7.3564600000000004E-6</c:v>
                </c:pt>
                <c:pt idx="1528">
                  <c:v>9.1180600000000006E-6</c:v>
                </c:pt>
                <c:pt idx="1529">
                  <c:v>7.6723900000000006E-6</c:v>
                </c:pt>
                <c:pt idx="1530">
                  <c:v>8.1846900000000007E-6</c:v>
                </c:pt>
                <c:pt idx="1531">
                  <c:v>7.5671199999999996E-6</c:v>
                </c:pt>
                <c:pt idx="1532">
                  <c:v>6.6828599999999997E-6</c:v>
                </c:pt>
                <c:pt idx="1533">
                  <c:v>8.8443400000000004E-6</c:v>
                </c:pt>
                <c:pt idx="1534">
                  <c:v>6.8442599999999996E-6</c:v>
                </c:pt>
                <c:pt idx="1535">
                  <c:v>9.5320999999999998E-6</c:v>
                </c:pt>
                <c:pt idx="1536">
                  <c:v>7.0898999999999997E-6</c:v>
                </c:pt>
                <c:pt idx="1537">
                  <c:v>8.3951300000000007E-6</c:v>
                </c:pt>
                <c:pt idx="1538">
                  <c:v>6.2476899999999996E-6</c:v>
                </c:pt>
                <c:pt idx="1539">
                  <c:v>9.1108499999999993E-6</c:v>
                </c:pt>
                <c:pt idx="1540">
                  <c:v>6.9143E-6</c:v>
                </c:pt>
                <c:pt idx="1541">
                  <c:v>9.3424000000000005E-6</c:v>
                </c:pt>
                <c:pt idx="1542">
                  <c:v>8.42309E-6</c:v>
                </c:pt>
                <c:pt idx="1543">
                  <c:v>7.1248099999999998E-6</c:v>
                </c:pt>
                <c:pt idx="1544">
                  <c:v>7.1879299999999998E-6</c:v>
                </c:pt>
                <c:pt idx="1545">
                  <c:v>4.93524E-6</c:v>
                </c:pt>
                <c:pt idx="1546">
                  <c:v>6.1072200000000003E-6</c:v>
                </c:pt>
                <c:pt idx="1547">
                  <c:v>7.6862100000000001E-6</c:v>
                </c:pt>
                <c:pt idx="1548">
                  <c:v>6.8230300000000001E-6</c:v>
                </c:pt>
                <c:pt idx="1549">
                  <c:v>7.9458799999999999E-6</c:v>
                </c:pt>
                <c:pt idx="1550">
                  <c:v>7.9809899999999996E-6</c:v>
                </c:pt>
                <c:pt idx="1551">
                  <c:v>9.3635200000000008E-6</c:v>
                </c:pt>
                <c:pt idx="1552">
                  <c:v>9.1529899999999996E-6</c:v>
                </c:pt>
                <c:pt idx="1553">
                  <c:v>8.5003799999999994E-6</c:v>
                </c:pt>
                <c:pt idx="1554">
                  <c:v>6.0371399999999996E-6</c:v>
                </c:pt>
                <c:pt idx="1555">
                  <c:v>6.9985900000000004E-6</c:v>
                </c:pt>
                <c:pt idx="1556">
                  <c:v>5.60205E-6</c:v>
                </c:pt>
                <c:pt idx="1557">
                  <c:v>7.4056099999999997E-6</c:v>
                </c:pt>
                <c:pt idx="1558">
                  <c:v>8.0862000000000006E-6</c:v>
                </c:pt>
                <c:pt idx="1559">
                  <c:v>9.1177999999999993E-6</c:v>
                </c:pt>
                <c:pt idx="1560">
                  <c:v>8.6195499999999995E-6</c:v>
                </c:pt>
                <c:pt idx="1561">
                  <c:v>1.0275700000000001E-5</c:v>
                </c:pt>
                <c:pt idx="1562">
                  <c:v>7.6581399999999998E-6</c:v>
                </c:pt>
                <c:pt idx="1563">
                  <c:v>6.4581099999999999E-6</c:v>
                </c:pt>
                <c:pt idx="1564">
                  <c:v>4.99141E-6</c:v>
                </c:pt>
                <c:pt idx="1565">
                  <c:v>6.3177499999999998E-6</c:v>
                </c:pt>
                <c:pt idx="1566">
                  <c:v>4.2194499999999999E-6</c:v>
                </c:pt>
                <c:pt idx="1567">
                  <c:v>8.6967299999999997E-6</c:v>
                </c:pt>
                <c:pt idx="1568">
                  <c:v>8.2897100000000003E-6</c:v>
                </c:pt>
                <c:pt idx="1569">
                  <c:v>1.03178E-5</c:v>
                </c:pt>
                <c:pt idx="1570">
                  <c:v>8.0019899999999999E-6</c:v>
                </c:pt>
                <c:pt idx="1571">
                  <c:v>6.7949199999999996E-6</c:v>
                </c:pt>
                <c:pt idx="1572">
                  <c:v>5.6650699999999998E-6</c:v>
                </c:pt>
                <c:pt idx="1573">
                  <c:v>7.8264199999999999E-6</c:v>
                </c:pt>
                <c:pt idx="1574">
                  <c:v>8.9141199999999996E-6</c:v>
                </c:pt>
                <c:pt idx="1575">
                  <c:v>6.7877700000000001E-6</c:v>
                </c:pt>
                <c:pt idx="1576">
                  <c:v>7.3491700000000003E-6</c:v>
                </c:pt>
                <c:pt idx="1577">
                  <c:v>7.1807499999999998E-6</c:v>
                </c:pt>
                <c:pt idx="1578">
                  <c:v>9.9667400000000001E-6</c:v>
                </c:pt>
                <c:pt idx="1579">
                  <c:v>6.5842399999999998E-6</c:v>
                </c:pt>
                <c:pt idx="1580">
                  <c:v>6.3877599999999998E-6</c:v>
                </c:pt>
                <c:pt idx="1581">
                  <c:v>5.9035500000000004E-6</c:v>
                </c:pt>
                <c:pt idx="1582">
                  <c:v>5.2298999999999997E-6</c:v>
                </c:pt>
                <c:pt idx="1583">
                  <c:v>6.82993E-6</c:v>
                </c:pt>
                <c:pt idx="1584">
                  <c:v>7.6510000000000001E-6</c:v>
                </c:pt>
                <c:pt idx="1585">
                  <c:v>1.06477E-5</c:v>
                </c:pt>
                <c:pt idx="1586">
                  <c:v>7.4896899999999998E-6</c:v>
                </c:pt>
                <c:pt idx="1587">
                  <c:v>7.1739199999999997E-6</c:v>
                </c:pt>
                <c:pt idx="1588">
                  <c:v>7.8967500000000002E-6</c:v>
                </c:pt>
                <c:pt idx="1589">
                  <c:v>6.6475000000000003E-6</c:v>
                </c:pt>
                <c:pt idx="1590">
                  <c:v>4.33167E-6</c:v>
                </c:pt>
                <c:pt idx="1591">
                  <c:v>5.2649399999999996E-6</c:v>
                </c:pt>
                <c:pt idx="1592">
                  <c:v>6.6684700000000002E-6</c:v>
                </c:pt>
                <c:pt idx="1593">
                  <c:v>7.6018200000000003E-6</c:v>
                </c:pt>
                <c:pt idx="1594">
                  <c:v>8.8228800000000001E-6</c:v>
                </c:pt>
                <c:pt idx="1595">
                  <c:v>6.9351300000000003E-6</c:v>
                </c:pt>
                <c:pt idx="1596">
                  <c:v>7.47549E-6</c:v>
                </c:pt>
                <c:pt idx="1597">
                  <c:v>6.6333700000000003E-6</c:v>
                </c:pt>
                <c:pt idx="1598">
                  <c:v>6.7457700000000003E-6</c:v>
                </c:pt>
                <c:pt idx="1599">
                  <c:v>6.8510500000000002E-6</c:v>
                </c:pt>
                <c:pt idx="1600">
                  <c:v>5.9247100000000001E-6</c:v>
                </c:pt>
                <c:pt idx="1601">
                  <c:v>8.5423400000000006E-6</c:v>
                </c:pt>
                <c:pt idx="1602">
                  <c:v>7.4826600000000001E-6</c:v>
                </c:pt>
                <c:pt idx="1603">
                  <c:v>7.6090100000000002E-6</c:v>
                </c:pt>
                <c:pt idx="1604">
                  <c:v>7.7283099999999992E-6</c:v>
                </c:pt>
                <c:pt idx="1605">
                  <c:v>4.6194899999999997E-6</c:v>
                </c:pt>
                <c:pt idx="1606">
                  <c:v>9.1108400000000003E-6</c:v>
                </c:pt>
                <c:pt idx="1607">
                  <c:v>8.7038100000000003E-6</c:v>
                </c:pt>
                <c:pt idx="1608">
                  <c:v>7.0547100000000003E-6</c:v>
                </c:pt>
                <c:pt idx="1609">
                  <c:v>8.8302099999999996E-6</c:v>
                </c:pt>
                <c:pt idx="1610">
                  <c:v>4.7388399999999997E-6</c:v>
                </c:pt>
                <c:pt idx="1611">
                  <c:v>4.7107700000000003E-6</c:v>
                </c:pt>
                <c:pt idx="1612">
                  <c:v>7.4967900000000001E-6</c:v>
                </c:pt>
                <c:pt idx="1613">
                  <c:v>6.4090400000000002E-6</c:v>
                </c:pt>
                <c:pt idx="1614">
                  <c:v>7.0405499999999999E-6</c:v>
                </c:pt>
                <c:pt idx="1615">
                  <c:v>9.2511599999999994E-6</c:v>
                </c:pt>
                <c:pt idx="1616">
                  <c:v>8.1353600000000007E-6</c:v>
                </c:pt>
                <c:pt idx="1617">
                  <c:v>8.2546700000000004E-6</c:v>
                </c:pt>
                <c:pt idx="1618">
                  <c:v>9.7494500000000003E-6</c:v>
                </c:pt>
                <c:pt idx="1619">
                  <c:v>8.0582800000000007E-6</c:v>
                </c:pt>
                <c:pt idx="1620">
                  <c:v>6.2125999999999996E-6</c:v>
                </c:pt>
                <c:pt idx="1621">
                  <c:v>7.5459699999999999E-6</c:v>
                </c:pt>
                <c:pt idx="1622">
                  <c:v>8.1003699999999992E-6</c:v>
                </c:pt>
                <c:pt idx="1623">
                  <c:v>6.7248700000000002E-6</c:v>
                </c:pt>
                <c:pt idx="1624">
                  <c:v>6.9705100000000003E-6</c:v>
                </c:pt>
                <c:pt idx="1625">
                  <c:v>7.1810399999999998E-6</c:v>
                </c:pt>
                <c:pt idx="1626">
                  <c:v>5.7774799999999996E-6</c:v>
                </c:pt>
                <c:pt idx="1627">
                  <c:v>4.3598899999999997E-6</c:v>
                </c:pt>
                <c:pt idx="1628">
                  <c:v>1.0535499999999999E-5</c:v>
                </c:pt>
                <c:pt idx="1629">
                  <c:v>6.4441599999999998E-6</c:v>
                </c:pt>
                <c:pt idx="1630">
                  <c:v>8.1494800000000008E-6</c:v>
                </c:pt>
                <c:pt idx="1631">
                  <c:v>8.7389500000000004E-6</c:v>
                </c:pt>
                <c:pt idx="1632">
                  <c:v>6.4301100000000003E-6</c:v>
                </c:pt>
                <c:pt idx="1633">
                  <c:v>9.5038500000000005E-6</c:v>
                </c:pt>
                <c:pt idx="1634">
                  <c:v>9.0827899999999998E-6</c:v>
                </c:pt>
                <c:pt idx="1635">
                  <c:v>4.1914899999999997E-6</c:v>
                </c:pt>
                <c:pt idx="1636">
                  <c:v>6.8161400000000001E-6</c:v>
                </c:pt>
                <c:pt idx="1637">
                  <c:v>5.0405500000000004E-6</c:v>
                </c:pt>
                <c:pt idx="1638">
                  <c:v>5.5388100000000001E-6</c:v>
                </c:pt>
                <c:pt idx="1639">
                  <c:v>7.1949700000000002E-6</c:v>
                </c:pt>
                <c:pt idx="1640">
                  <c:v>9.5039500000000007E-6</c:v>
                </c:pt>
                <c:pt idx="1641">
                  <c:v>7.8968799999999992E-6</c:v>
                </c:pt>
                <c:pt idx="1642">
                  <c:v>6.7038799999999998E-6</c:v>
                </c:pt>
                <c:pt idx="1643">
                  <c:v>7.9109499999999992E-6</c:v>
                </c:pt>
                <c:pt idx="1644">
                  <c:v>9.2231699999999997E-6</c:v>
                </c:pt>
                <c:pt idx="1645">
                  <c:v>7.5529400000000004E-6</c:v>
                </c:pt>
                <c:pt idx="1646">
                  <c:v>4.0230100000000001E-6</c:v>
                </c:pt>
                <c:pt idx="1647">
                  <c:v>6.0792000000000002E-6</c:v>
                </c:pt>
                <c:pt idx="1648">
                  <c:v>6.0370900000000003E-6</c:v>
                </c:pt>
                <c:pt idx="1649">
                  <c:v>7.0686700000000002E-6</c:v>
                </c:pt>
                <c:pt idx="1650">
                  <c:v>5.5107399999999999E-6</c:v>
                </c:pt>
                <c:pt idx="1651">
                  <c:v>7.6160499999999997E-6</c:v>
                </c:pt>
                <c:pt idx="1652">
                  <c:v>5.2580899999999998E-6</c:v>
                </c:pt>
                <c:pt idx="1653">
                  <c:v>6.9845599999999998E-6</c:v>
                </c:pt>
                <c:pt idx="1654">
                  <c:v>8.5284600000000003E-6</c:v>
                </c:pt>
                <c:pt idx="1655">
                  <c:v>9.3495400000000003E-6</c:v>
                </c:pt>
                <c:pt idx="1656">
                  <c:v>6.9353299999999999E-6</c:v>
                </c:pt>
                <c:pt idx="1657">
                  <c:v>6.9353299999999999E-6</c:v>
                </c:pt>
                <c:pt idx="1658">
                  <c:v>7.7142699999999996E-6</c:v>
                </c:pt>
                <c:pt idx="1659">
                  <c:v>4.3106800000000004E-6</c:v>
                </c:pt>
                <c:pt idx="1660">
                  <c:v>7.4195200000000004E-6</c:v>
                </c:pt>
                <c:pt idx="1661">
                  <c:v>9.7704500000000006E-6</c:v>
                </c:pt>
                <c:pt idx="1662">
                  <c:v>6.7177400000000003E-6</c:v>
                </c:pt>
                <c:pt idx="1663">
                  <c:v>8.8300800000000007E-6</c:v>
                </c:pt>
                <c:pt idx="1664">
                  <c:v>5.5457899999999996E-6</c:v>
                </c:pt>
                <c:pt idx="1665">
                  <c:v>7.7353399999999997E-6</c:v>
                </c:pt>
                <c:pt idx="1666">
                  <c:v>8.5213200000000006E-6</c:v>
                </c:pt>
                <c:pt idx="1667">
                  <c:v>8.7177100000000003E-6</c:v>
                </c:pt>
                <c:pt idx="1668">
                  <c:v>6.9843399999999996E-6</c:v>
                </c:pt>
                <c:pt idx="1669">
                  <c:v>6.9211499999999998E-6</c:v>
                </c:pt>
                <c:pt idx="1670">
                  <c:v>4.30364E-6</c:v>
                </c:pt>
                <c:pt idx="1671">
                  <c:v>7.2931800000000002E-6</c:v>
                </c:pt>
                <c:pt idx="1672">
                  <c:v>7.2229699999999997E-6</c:v>
                </c:pt>
                <c:pt idx="1673">
                  <c:v>8.2264999999999999E-6</c:v>
                </c:pt>
                <c:pt idx="1674">
                  <c:v>9.8337000000000004E-6</c:v>
                </c:pt>
                <c:pt idx="1675">
                  <c:v>8.2547000000000008E-6</c:v>
                </c:pt>
                <c:pt idx="1676">
                  <c:v>8.8861499999999996E-6</c:v>
                </c:pt>
                <c:pt idx="1677">
                  <c:v>7.2580499999999999E-6</c:v>
                </c:pt>
                <c:pt idx="1678">
                  <c:v>8.1985600000000003E-6</c:v>
                </c:pt>
                <c:pt idx="1679">
                  <c:v>7.5529299999999997E-6</c:v>
                </c:pt>
                <c:pt idx="1680">
                  <c:v>6.3318400000000003E-6</c:v>
                </c:pt>
                <c:pt idx="1681">
                  <c:v>7.1458000000000003E-6</c:v>
                </c:pt>
                <c:pt idx="1682">
                  <c:v>7.1879000000000002E-6</c:v>
                </c:pt>
                <c:pt idx="1683">
                  <c:v>7.7002100000000003E-6</c:v>
                </c:pt>
                <c:pt idx="1684">
                  <c:v>8.3879399999999992E-6</c:v>
                </c:pt>
                <c:pt idx="1685">
                  <c:v>4.78086E-6</c:v>
                </c:pt>
                <c:pt idx="1686">
                  <c:v>6.8511700000000002E-6</c:v>
                </c:pt>
                <c:pt idx="1687">
                  <c:v>7.2371499999999998E-6</c:v>
                </c:pt>
                <c:pt idx="1688">
                  <c:v>7.2441099999999997E-6</c:v>
                </c:pt>
                <c:pt idx="1689">
                  <c:v>7.6441199999999999E-6</c:v>
                </c:pt>
                <c:pt idx="1690">
                  <c:v>6.4370600000000003E-6</c:v>
                </c:pt>
                <c:pt idx="1691">
                  <c:v>7.6932299999999999E-6</c:v>
                </c:pt>
                <c:pt idx="1692">
                  <c:v>6.9914300000000001E-6</c:v>
                </c:pt>
                <c:pt idx="1693">
                  <c:v>8.4931699999999999E-6</c:v>
                </c:pt>
                <c:pt idx="1694">
                  <c:v>7.3492900000000002E-6</c:v>
                </c:pt>
                <c:pt idx="1695">
                  <c:v>9.4265000000000003E-6</c:v>
                </c:pt>
                <c:pt idx="1696">
                  <c:v>6.69663E-6</c:v>
                </c:pt>
                <c:pt idx="1697">
                  <c:v>6.7176699999999997E-6</c:v>
                </c:pt>
                <c:pt idx="1698">
                  <c:v>8.2615599999999996E-6</c:v>
                </c:pt>
                <c:pt idx="1699">
                  <c:v>8.3106600000000005E-6</c:v>
                </c:pt>
                <c:pt idx="1700">
                  <c:v>7.7212100000000006E-6</c:v>
                </c:pt>
                <c:pt idx="1701">
                  <c:v>1.05283E-5</c:v>
                </c:pt>
                <c:pt idx="1702">
                  <c:v>1.03248E-5</c:v>
                </c:pt>
                <c:pt idx="1703">
                  <c:v>8.9001999999999999E-6</c:v>
                </c:pt>
                <c:pt idx="1704">
                  <c:v>9.3212800000000003E-6</c:v>
                </c:pt>
                <c:pt idx="1705">
                  <c:v>6.1984099999999997E-6</c:v>
                </c:pt>
                <c:pt idx="1706">
                  <c:v>6.1211100000000004E-6</c:v>
                </c:pt>
                <c:pt idx="1707">
                  <c:v>7.2509600000000003E-6</c:v>
                </c:pt>
                <c:pt idx="1708">
                  <c:v>8.7386999999999999E-6</c:v>
                </c:pt>
                <c:pt idx="1709">
                  <c:v>7.7071299999999998E-6</c:v>
                </c:pt>
                <c:pt idx="1710">
                  <c:v>4.7877799999999996E-6</c:v>
                </c:pt>
                <c:pt idx="1711">
                  <c:v>4.8159599999999999E-6</c:v>
                </c:pt>
                <c:pt idx="1712">
                  <c:v>6.8019799999999997E-6</c:v>
                </c:pt>
                <c:pt idx="1713">
                  <c:v>7.31427E-6</c:v>
                </c:pt>
                <c:pt idx="1714">
                  <c:v>6.8791699999999997E-6</c:v>
                </c:pt>
                <c:pt idx="1715">
                  <c:v>6.4791600000000003E-6</c:v>
                </c:pt>
                <c:pt idx="1716">
                  <c:v>5.1317399999999998E-6</c:v>
                </c:pt>
                <c:pt idx="1717">
                  <c:v>5.0334900000000003E-6</c:v>
                </c:pt>
                <c:pt idx="1718">
                  <c:v>8.8789700000000005E-6</c:v>
                </c:pt>
                <c:pt idx="1719">
                  <c:v>7.31404E-6</c:v>
                </c:pt>
                <c:pt idx="1720">
                  <c:v>8.9140600000000005E-6</c:v>
                </c:pt>
                <c:pt idx="1721">
                  <c:v>8.7878799999999996E-6</c:v>
                </c:pt>
                <c:pt idx="1722">
                  <c:v>6.2334499999999996E-6</c:v>
                </c:pt>
                <c:pt idx="1723">
                  <c:v>7.1948799999999998E-6</c:v>
                </c:pt>
                <c:pt idx="1724">
                  <c:v>7.0755799999999999E-6</c:v>
                </c:pt>
                <c:pt idx="1725">
                  <c:v>6.8791099999999998E-6</c:v>
                </c:pt>
                <c:pt idx="1726">
                  <c:v>7.5808899999999999E-6</c:v>
                </c:pt>
                <c:pt idx="1727">
                  <c:v>3.4544899999999999E-6</c:v>
                </c:pt>
                <c:pt idx="1728">
                  <c:v>8.7668500000000006E-6</c:v>
                </c:pt>
                <c:pt idx="1729">
                  <c:v>8.8650900000000002E-6</c:v>
                </c:pt>
                <c:pt idx="1730">
                  <c:v>6.0580100000000001E-6</c:v>
                </c:pt>
                <c:pt idx="1731">
                  <c:v>6.4580099999999997E-6</c:v>
                </c:pt>
                <c:pt idx="1732">
                  <c:v>8.1141799999999996E-6</c:v>
                </c:pt>
                <c:pt idx="1733">
                  <c:v>6.58434E-6</c:v>
                </c:pt>
                <c:pt idx="1734">
                  <c:v>7.0685600000000001E-6</c:v>
                </c:pt>
                <c:pt idx="1735">
                  <c:v>6.3738900000000002E-6</c:v>
                </c:pt>
                <c:pt idx="1736">
                  <c:v>8.9072800000000005E-6</c:v>
                </c:pt>
                <c:pt idx="1737">
                  <c:v>9.3493599999999995E-6</c:v>
                </c:pt>
                <c:pt idx="1738">
                  <c:v>6.3036799999999998E-6</c:v>
                </c:pt>
                <c:pt idx="1739">
                  <c:v>6.9633400000000001E-6</c:v>
                </c:pt>
                <c:pt idx="1740">
                  <c:v>6.2615699999999999E-6</c:v>
                </c:pt>
                <c:pt idx="1741">
                  <c:v>8.0160000000000008E-6</c:v>
                </c:pt>
                <c:pt idx="1742">
                  <c:v>5.5245399999999996E-6</c:v>
                </c:pt>
                <c:pt idx="1743">
                  <c:v>8.6473699999999992E-6</c:v>
                </c:pt>
                <c:pt idx="1744">
                  <c:v>6.7947399999999998E-6</c:v>
                </c:pt>
                <c:pt idx="1745">
                  <c:v>4.1982300000000003E-6</c:v>
                </c:pt>
                <c:pt idx="1746">
                  <c:v>8.4649200000000006E-6</c:v>
                </c:pt>
                <c:pt idx="1747">
                  <c:v>7.4403499999999998E-6</c:v>
                </c:pt>
                <c:pt idx="1748">
                  <c:v>6.64746E-6</c:v>
                </c:pt>
                <c:pt idx="1749">
                  <c:v>8.4088800000000004E-6</c:v>
                </c:pt>
                <c:pt idx="1750">
                  <c:v>1.01633E-5</c:v>
                </c:pt>
                <c:pt idx="1751">
                  <c:v>6.2543600000000004E-6</c:v>
                </c:pt>
                <c:pt idx="1752">
                  <c:v>9.7561400000000008E-6</c:v>
                </c:pt>
                <c:pt idx="1753">
                  <c:v>7.3351700000000001E-6</c:v>
                </c:pt>
                <c:pt idx="1754">
                  <c:v>5.0404000000000001E-6</c:v>
                </c:pt>
                <c:pt idx="1755">
                  <c:v>8.8507600000000006E-6</c:v>
                </c:pt>
                <c:pt idx="1756">
                  <c:v>4.2262100000000001E-6</c:v>
                </c:pt>
                <c:pt idx="1757">
                  <c:v>5.5735899999999996E-6</c:v>
                </c:pt>
                <c:pt idx="1758">
                  <c:v>4.0929000000000002E-6</c:v>
                </c:pt>
                <c:pt idx="1759">
                  <c:v>7.4332600000000002E-6</c:v>
                </c:pt>
                <c:pt idx="1760">
                  <c:v>6.0649299999999997E-6</c:v>
                </c:pt>
                <c:pt idx="1761">
                  <c:v>7.2158200000000001E-6</c:v>
                </c:pt>
                <c:pt idx="1762">
                  <c:v>5.2368600000000004E-6</c:v>
                </c:pt>
                <c:pt idx="1763">
                  <c:v>7.7561899999999997E-6</c:v>
                </c:pt>
                <c:pt idx="1764">
                  <c:v>6.0368100000000002E-6</c:v>
                </c:pt>
                <c:pt idx="1765">
                  <c:v>5.7280400000000003E-6</c:v>
                </c:pt>
                <c:pt idx="1766">
                  <c:v>5.49649E-6</c:v>
                </c:pt>
                <c:pt idx="1767">
                  <c:v>3.2087899999999998E-6</c:v>
                </c:pt>
                <c:pt idx="1768">
                  <c:v>5.6720400000000003E-6</c:v>
                </c:pt>
                <c:pt idx="1769">
                  <c:v>8.7738599999999997E-6</c:v>
                </c:pt>
                <c:pt idx="1770">
                  <c:v>5.72117E-6</c:v>
                </c:pt>
                <c:pt idx="1771">
                  <c:v>7.6229499999999996E-6</c:v>
                </c:pt>
                <c:pt idx="1772">
                  <c:v>4.78781E-6</c:v>
                </c:pt>
                <c:pt idx="1773">
                  <c:v>6.3387300000000004E-6</c:v>
                </c:pt>
                <c:pt idx="1774">
                  <c:v>3.5246399999999999E-6</c:v>
                </c:pt>
                <c:pt idx="1775">
                  <c:v>5.7282800000000002E-6</c:v>
                </c:pt>
                <c:pt idx="1776">
                  <c:v>6.5142700000000001E-6</c:v>
                </c:pt>
                <c:pt idx="1777">
                  <c:v>6.9493700000000003E-6</c:v>
                </c:pt>
                <c:pt idx="1778">
                  <c:v>6.2826900000000002E-6</c:v>
                </c:pt>
                <c:pt idx="1779">
                  <c:v>7.1879700000000001E-6</c:v>
                </c:pt>
                <c:pt idx="1780">
                  <c:v>9.1038299999999995E-6</c:v>
                </c:pt>
                <c:pt idx="1781">
                  <c:v>5.7353099999999998E-6</c:v>
                </c:pt>
                <c:pt idx="1782">
                  <c:v>7.3704300000000002E-6</c:v>
                </c:pt>
                <c:pt idx="1783">
                  <c:v>1.03459E-5</c:v>
                </c:pt>
                <c:pt idx="1784">
                  <c:v>9.1880000000000008E-6</c:v>
                </c:pt>
                <c:pt idx="1785">
                  <c:v>6.6195099999999997E-6</c:v>
                </c:pt>
                <c:pt idx="1786">
                  <c:v>6.4300299999999998E-6</c:v>
                </c:pt>
                <c:pt idx="1787">
                  <c:v>7.9739199999999997E-6</c:v>
                </c:pt>
                <c:pt idx="1788">
                  <c:v>5.5808799999999997E-6</c:v>
                </c:pt>
                <c:pt idx="1789">
                  <c:v>7.4335500000000002E-6</c:v>
                </c:pt>
                <c:pt idx="1790">
                  <c:v>8.8370800000000008E-6</c:v>
                </c:pt>
                <c:pt idx="1791">
                  <c:v>6.3528200000000001E-6</c:v>
                </c:pt>
                <c:pt idx="1792">
                  <c:v>5.7071599999999999E-6</c:v>
                </c:pt>
                <c:pt idx="1793">
                  <c:v>7.1528100000000002E-6</c:v>
                </c:pt>
                <c:pt idx="1794">
                  <c:v>8.63336E-6</c:v>
                </c:pt>
                <c:pt idx="1795">
                  <c:v>8.8087999999999994E-6</c:v>
                </c:pt>
                <c:pt idx="1796">
                  <c:v>6.7735800000000001E-6</c:v>
                </c:pt>
                <c:pt idx="1797">
                  <c:v>6.5419900000000004E-6</c:v>
                </c:pt>
                <c:pt idx="1798">
                  <c:v>7.7700599999999993E-6</c:v>
                </c:pt>
                <c:pt idx="1799">
                  <c:v>6.29637E-6</c:v>
                </c:pt>
                <c:pt idx="1800">
                  <c:v>9.4612800000000007E-6</c:v>
                </c:pt>
                <c:pt idx="1801">
                  <c:v>7.3560499999999996E-6</c:v>
                </c:pt>
                <c:pt idx="1802">
                  <c:v>7.2016599999999998E-6</c:v>
                </c:pt>
                <c:pt idx="1803">
                  <c:v>8.4086900000000006E-6</c:v>
                </c:pt>
                <c:pt idx="1804">
                  <c:v>5.8683299999999998E-6</c:v>
                </c:pt>
                <c:pt idx="1805">
                  <c:v>7.2087000000000001E-6</c:v>
                </c:pt>
                <c:pt idx="1806">
                  <c:v>7.5736099999999996E-6</c:v>
                </c:pt>
                <c:pt idx="1807">
                  <c:v>5.2788600000000001E-6</c:v>
                </c:pt>
                <c:pt idx="1808">
                  <c:v>4.7525499999999999E-6</c:v>
                </c:pt>
                <c:pt idx="1809">
                  <c:v>5.1946500000000003E-6</c:v>
                </c:pt>
                <c:pt idx="1810">
                  <c:v>6.1279899999999998E-6</c:v>
                </c:pt>
                <c:pt idx="1811">
                  <c:v>4.6964100000000003E-6</c:v>
                </c:pt>
                <c:pt idx="1812">
                  <c:v>6.8998600000000004E-6</c:v>
                </c:pt>
                <c:pt idx="1813">
                  <c:v>6.6402100000000002E-6</c:v>
                </c:pt>
                <c:pt idx="1814">
                  <c:v>7.4472800000000001E-6</c:v>
                </c:pt>
                <c:pt idx="1815">
                  <c:v>5.4051899999999997E-6</c:v>
                </c:pt>
                <c:pt idx="1816">
                  <c:v>7.2509100000000002E-6</c:v>
                </c:pt>
                <c:pt idx="1817">
                  <c:v>5.7350600000000001E-6</c:v>
                </c:pt>
                <c:pt idx="1818">
                  <c:v>5.1385699999999998E-6</c:v>
                </c:pt>
                <c:pt idx="1819">
                  <c:v>8.4648799999999995E-6</c:v>
                </c:pt>
                <c:pt idx="1820">
                  <c:v>6.2754000000000001E-6</c:v>
                </c:pt>
                <c:pt idx="1821">
                  <c:v>6.3946900000000001E-6</c:v>
                </c:pt>
                <c:pt idx="1822">
                  <c:v>5.9174999999999997E-6</c:v>
                </c:pt>
                <c:pt idx="1823">
                  <c:v>6.9350499999999998E-6</c:v>
                </c:pt>
                <c:pt idx="1824">
                  <c:v>7.3841799999999998E-6</c:v>
                </c:pt>
                <c:pt idx="1825">
                  <c:v>5.4613599999999997E-6</c:v>
                </c:pt>
                <c:pt idx="1826">
                  <c:v>1.0444E-5</c:v>
                </c:pt>
                <c:pt idx="1827">
                  <c:v>7.11762E-6</c:v>
                </c:pt>
                <c:pt idx="1828">
                  <c:v>1.0057999999999999E-5</c:v>
                </c:pt>
                <c:pt idx="1829">
                  <c:v>1.09984E-5</c:v>
                </c:pt>
                <c:pt idx="1830">
                  <c:v>8.6755199999999999E-6</c:v>
                </c:pt>
                <c:pt idx="1831">
                  <c:v>7.2158499999999997E-6</c:v>
                </c:pt>
                <c:pt idx="1832">
                  <c:v>7.6649800000000006E-6</c:v>
                </c:pt>
                <c:pt idx="1833">
                  <c:v>8.5421900000000003E-6</c:v>
                </c:pt>
                <c:pt idx="1834">
                  <c:v>8.5491999999999994E-6</c:v>
                </c:pt>
                <c:pt idx="1835">
                  <c:v>7.42638E-6</c:v>
                </c:pt>
                <c:pt idx="1836">
                  <c:v>5.1456499999999996E-6</c:v>
                </c:pt>
                <c:pt idx="1837">
                  <c:v>8.2965700000000008E-6</c:v>
                </c:pt>
                <c:pt idx="1838">
                  <c:v>6.2965599999999997E-6</c:v>
                </c:pt>
                <c:pt idx="1839">
                  <c:v>6.3877900000000002E-6</c:v>
                </c:pt>
                <c:pt idx="1840">
                  <c:v>7.4614600000000002E-6</c:v>
                </c:pt>
                <c:pt idx="1841">
                  <c:v>8.2685099999999995E-6</c:v>
                </c:pt>
                <c:pt idx="1842">
                  <c:v>5.2158600000000001E-6</c:v>
                </c:pt>
                <c:pt idx="1843">
                  <c:v>8.4720499999999996E-6</c:v>
                </c:pt>
                <c:pt idx="1844">
                  <c:v>7.4053699999999999E-6</c:v>
                </c:pt>
                <c:pt idx="1845">
                  <c:v>7.0264799999999999E-6</c:v>
                </c:pt>
                <c:pt idx="1846">
                  <c:v>9.5668800000000001E-6</c:v>
                </c:pt>
                <c:pt idx="1847">
                  <c:v>8.6475699999999996E-6</c:v>
                </c:pt>
                <c:pt idx="1848">
                  <c:v>5.2931199999999999E-6</c:v>
                </c:pt>
                <c:pt idx="1849">
                  <c:v>7.3212500000000004E-6</c:v>
                </c:pt>
                <c:pt idx="1850">
                  <c:v>8.2124999999999997E-6</c:v>
                </c:pt>
                <c:pt idx="1851">
                  <c:v>6.7107099999999998E-6</c:v>
                </c:pt>
                <c:pt idx="1852">
                  <c:v>7.42644E-6</c:v>
                </c:pt>
                <c:pt idx="1853">
                  <c:v>6.2264199999999999E-6</c:v>
                </c:pt>
                <c:pt idx="1854">
                  <c:v>7.77041E-6</c:v>
                </c:pt>
                <c:pt idx="1855">
                  <c:v>4.9492900000000003E-6</c:v>
                </c:pt>
                <c:pt idx="1856">
                  <c:v>6.2335499999999998E-6</c:v>
                </c:pt>
                <c:pt idx="1857">
                  <c:v>5.3493200000000003E-6</c:v>
                </c:pt>
                <c:pt idx="1858">
                  <c:v>6.3107399999999998E-6</c:v>
                </c:pt>
                <c:pt idx="1859">
                  <c:v>6.4580900000000002E-6</c:v>
                </c:pt>
                <c:pt idx="1860">
                  <c:v>9.7914999999999993E-6</c:v>
                </c:pt>
                <c:pt idx="1861">
                  <c:v>7.51776E-6</c:v>
                </c:pt>
                <c:pt idx="1862">
                  <c:v>3.3492399999999999E-6</c:v>
                </c:pt>
                <c:pt idx="1863">
                  <c:v>5.5387500000000001E-6</c:v>
                </c:pt>
                <c:pt idx="1864">
                  <c:v>5.0615499999999998E-6</c:v>
                </c:pt>
                <c:pt idx="1865">
                  <c:v>9.9037800000000002E-6</c:v>
                </c:pt>
                <c:pt idx="1866">
                  <c:v>8.0861899999999999E-6</c:v>
                </c:pt>
                <c:pt idx="1867">
                  <c:v>5.5949899999999999E-6</c:v>
                </c:pt>
                <c:pt idx="1868">
                  <c:v>6.9634600000000001E-6</c:v>
                </c:pt>
                <c:pt idx="1869">
                  <c:v>5.7985200000000002E-6</c:v>
                </c:pt>
                <c:pt idx="1870">
                  <c:v>4.3037300000000004E-6</c:v>
                </c:pt>
                <c:pt idx="1871">
                  <c:v>7.9599899999999993E-6</c:v>
                </c:pt>
                <c:pt idx="1872">
                  <c:v>4.1002400000000004E-6</c:v>
                </c:pt>
                <c:pt idx="1873">
                  <c:v>4.1212999999999998E-6</c:v>
                </c:pt>
                <c:pt idx="1874">
                  <c:v>6.31084E-6</c:v>
                </c:pt>
                <c:pt idx="1875">
                  <c:v>4.4020899999999999E-6</c:v>
                </c:pt>
                <c:pt idx="1876">
                  <c:v>7.0899399999999999E-6</c:v>
                </c:pt>
                <c:pt idx="1877">
                  <c:v>4.90739E-6</c:v>
                </c:pt>
                <c:pt idx="1878">
                  <c:v>9.0759799999999995E-6</c:v>
                </c:pt>
                <c:pt idx="1879">
                  <c:v>4.9423899999999996E-6</c:v>
                </c:pt>
                <c:pt idx="1880">
                  <c:v>6.0862899999999998E-6</c:v>
                </c:pt>
                <c:pt idx="1881">
                  <c:v>2.8861799999999999E-6</c:v>
                </c:pt>
                <c:pt idx="1882">
                  <c:v>8.8161800000000007E-6</c:v>
                </c:pt>
                <c:pt idx="1883">
                  <c:v>8.9214500000000008E-6</c:v>
                </c:pt>
                <c:pt idx="1884">
                  <c:v>6.6196199999999998E-6</c:v>
                </c:pt>
                <c:pt idx="1885">
                  <c:v>5.1037799999999996E-6</c:v>
                </c:pt>
                <c:pt idx="1886">
                  <c:v>8.5564899999999995E-6</c:v>
                </c:pt>
                <c:pt idx="1887">
                  <c:v>4.4440799999999998E-6</c:v>
                </c:pt>
                <c:pt idx="1888">
                  <c:v>4.3809300000000003E-6</c:v>
                </c:pt>
                <c:pt idx="1889">
                  <c:v>4.8792300000000002E-6</c:v>
                </c:pt>
                <c:pt idx="1890">
                  <c:v>5.6652600000000004E-6</c:v>
                </c:pt>
                <c:pt idx="1891">
                  <c:v>4.7459300000000001E-6</c:v>
                </c:pt>
                <c:pt idx="1892">
                  <c:v>7.3284799999999997E-6</c:v>
                </c:pt>
                <c:pt idx="1893">
                  <c:v>8.6057199999999993E-6</c:v>
                </c:pt>
                <c:pt idx="1894">
                  <c:v>9.5180299999999997E-6</c:v>
                </c:pt>
                <c:pt idx="1895">
                  <c:v>6.5635300000000003E-6</c:v>
                </c:pt>
                <c:pt idx="1896">
                  <c:v>3.16691E-6</c:v>
                </c:pt>
                <c:pt idx="1897">
                  <c:v>5.2302399999999997E-6</c:v>
                </c:pt>
                <c:pt idx="1898">
                  <c:v>7.3636699999999999E-6</c:v>
                </c:pt>
                <c:pt idx="1899">
                  <c:v>3.8265999999999999E-6</c:v>
                </c:pt>
                <c:pt idx="1900">
                  <c:v>4.4160800000000002E-6</c:v>
                </c:pt>
                <c:pt idx="1901">
                  <c:v>7.2021500000000002E-6</c:v>
                </c:pt>
                <c:pt idx="1902">
                  <c:v>7.3986099999999996E-6</c:v>
                </c:pt>
                <c:pt idx="1903">
                  <c:v>7.1319399999999997E-6</c:v>
                </c:pt>
                <c:pt idx="1904">
                  <c:v>4.8439299999999999E-6</c:v>
                </c:pt>
                <c:pt idx="1905">
                  <c:v>5.5386800000000003E-6</c:v>
                </c:pt>
                <c:pt idx="1906">
                  <c:v>7.7773099999999999E-6</c:v>
                </c:pt>
                <c:pt idx="1907">
                  <c:v>5.8614899999999998E-6</c:v>
                </c:pt>
                <c:pt idx="1908">
                  <c:v>4.7597100000000002E-6</c:v>
                </c:pt>
                <c:pt idx="1909">
                  <c:v>5.0123399999999997E-6</c:v>
                </c:pt>
                <c:pt idx="1910">
                  <c:v>7.6720300000000008E-6</c:v>
                </c:pt>
                <c:pt idx="1911">
                  <c:v>5.27904E-6</c:v>
                </c:pt>
                <c:pt idx="1912">
                  <c:v>8.1282100000000002E-6</c:v>
                </c:pt>
                <c:pt idx="1913">
                  <c:v>5.8684999999999998E-6</c:v>
                </c:pt>
                <c:pt idx="1914">
                  <c:v>5.8966100000000003E-6</c:v>
                </c:pt>
                <c:pt idx="1915">
                  <c:v>7.5948999999999999E-6</c:v>
                </c:pt>
                <c:pt idx="1916">
                  <c:v>5.6861800000000002E-6</c:v>
                </c:pt>
                <c:pt idx="1917">
                  <c:v>8.0581699999999998E-6</c:v>
                </c:pt>
                <c:pt idx="1918">
                  <c:v>5.3283000000000003E-6</c:v>
                </c:pt>
                <c:pt idx="1919">
                  <c:v>4.5844200000000002E-6</c:v>
                </c:pt>
                <c:pt idx="1920">
                  <c:v>3.9247400000000001E-6</c:v>
                </c:pt>
                <c:pt idx="1921">
                  <c:v>4.7317799999999996E-6</c:v>
                </c:pt>
                <c:pt idx="1922">
                  <c:v>5.9177500000000002E-6</c:v>
                </c:pt>
                <c:pt idx="1923">
                  <c:v>4.6194500000000003E-6</c:v>
                </c:pt>
                <c:pt idx="1924">
                  <c:v>5.4405200000000004E-6</c:v>
                </c:pt>
                <c:pt idx="1925">
                  <c:v>8.0300499999999995E-6</c:v>
                </c:pt>
                <c:pt idx="1926">
                  <c:v>4.0790899999999998E-6</c:v>
                </c:pt>
                <c:pt idx="1927">
                  <c:v>7.3072400000000004E-6</c:v>
                </c:pt>
                <c:pt idx="1928">
                  <c:v>5.1738600000000003E-6</c:v>
                </c:pt>
                <c:pt idx="1929">
                  <c:v>6.5564399999999999E-6</c:v>
                </c:pt>
                <c:pt idx="1930">
                  <c:v>6.8792799999999998E-6</c:v>
                </c:pt>
                <c:pt idx="1931">
                  <c:v>3.2160100000000001E-6</c:v>
                </c:pt>
                <c:pt idx="1932">
                  <c:v>4.9072299999999998E-6</c:v>
                </c:pt>
                <c:pt idx="1933">
                  <c:v>5.0195099999999998E-6</c:v>
                </c:pt>
                <c:pt idx="1934">
                  <c:v>6.3810399999999998E-6</c:v>
                </c:pt>
                <c:pt idx="1935">
                  <c:v>6.0161099999999997E-6</c:v>
                </c:pt>
                <c:pt idx="1936">
                  <c:v>5.0476300000000002E-6</c:v>
                </c:pt>
                <c:pt idx="1937">
                  <c:v>8.1564799999999992E-6</c:v>
                </c:pt>
                <c:pt idx="1938">
                  <c:v>3.5317800000000001E-6</c:v>
                </c:pt>
                <c:pt idx="1939">
                  <c:v>7.3845000000000002E-6</c:v>
                </c:pt>
                <c:pt idx="1940">
                  <c:v>6.9493900000000001E-6</c:v>
                </c:pt>
                <c:pt idx="1941">
                  <c:v>6.6405899999999997E-6</c:v>
                </c:pt>
                <c:pt idx="1942">
                  <c:v>6.3809399999999996E-6</c:v>
                </c:pt>
                <c:pt idx="1943">
                  <c:v>7.0335599999999996E-6</c:v>
                </c:pt>
                <c:pt idx="1944">
                  <c:v>6.2475800000000004E-6</c:v>
                </c:pt>
                <c:pt idx="1945">
                  <c:v>6.4229300000000004E-6</c:v>
                </c:pt>
                <c:pt idx="1946">
                  <c:v>6.1633300000000003E-6</c:v>
                </c:pt>
                <c:pt idx="1947">
                  <c:v>5.3492899999999999E-6</c:v>
                </c:pt>
                <c:pt idx="1948">
                  <c:v>9.6511699999999996E-6</c:v>
                </c:pt>
                <c:pt idx="1949">
                  <c:v>8.2265699999999997E-6</c:v>
                </c:pt>
                <c:pt idx="1950">
                  <c:v>5.51073E-6</c:v>
                </c:pt>
                <c:pt idx="1951">
                  <c:v>5.4405499999999999E-6</c:v>
                </c:pt>
                <c:pt idx="1952">
                  <c:v>4.8581600000000001E-6</c:v>
                </c:pt>
                <c:pt idx="1953">
                  <c:v>6.1003099999999997E-6</c:v>
                </c:pt>
                <c:pt idx="1954">
                  <c:v>1.0114499999999999E-5</c:v>
                </c:pt>
                <c:pt idx="1955">
                  <c:v>7.42667E-6</c:v>
                </c:pt>
                <c:pt idx="1956">
                  <c:v>5.4265999999999998E-6</c:v>
                </c:pt>
                <c:pt idx="1957">
                  <c:v>9.4405500000000006E-6</c:v>
                </c:pt>
                <c:pt idx="1958">
                  <c:v>5.1948499999999999E-6</c:v>
                </c:pt>
                <c:pt idx="1959">
                  <c:v>5.8685599999999998E-6</c:v>
                </c:pt>
                <c:pt idx="1960">
                  <c:v>3.27201E-6</c:v>
                </c:pt>
                <c:pt idx="1961">
                  <c:v>6.6053799999999998E-6</c:v>
                </c:pt>
                <c:pt idx="1962">
                  <c:v>6.4792099999999996E-6</c:v>
                </c:pt>
                <c:pt idx="1963">
                  <c:v>5.6300600000000003E-6</c:v>
                </c:pt>
                <c:pt idx="1964">
                  <c:v>5.1950700000000001E-6</c:v>
                </c:pt>
                <c:pt idx="1965">
                  <c:v>5.0757600000000003E-6</c:v>
                </c:pt>
                <c:pt idx="1966">
                  <c:v>8.7110100000000008E-6</c:v>
                </c:pt>
                <c:pt idx="1967">
                  <c:v>5.8266899999999998E-6</c:v>
                </c:pt>
                <c:pt idx="1968">
                  <c:v>5.7635400000000002E-6</c:v>
                </c:pt>
                <c:pt idx="1969">
                  <c:v>1.0100599999999999E-5</c:v>
                </c:pt>
                <c:pt idx="1970">
                  <c:v>8.2127899999999997E-6</c:v>
                </c:pt>
                <c:pt idx="1971">
                  <c:v>8.3248899999999998E-6</c:v>
                </c:pt>
                <c:pt idx="1972">
                  <c:v>6.8301099999999999E-6</c:v>
                </c:pt>
                <c:pt idx="1973">
                  <c:v>8.2686000000000008E-6</c:v>
                </c:pt>
                <c:pt idx="1974">
                  <c:v>7.77736E-6</c:v>
                </c:pt>
                <c:pt idx="1975">
                  <c:v>5.9738100000000002E-6</c:v>
                </c:pt>
                <c:pt idx="1976">
                  <c:v>3.7001599999999999E-6</c:v>
                </c:pt>
                <c:pt idx="1977">
                  <c:v>6.6195300000000003E-6</c:v>
                </c:pt>
                <c:pt idx="1978">
                  <c:v>6.7458599999999998E-6</c:v>
                </c:pt>
                <c:pt idx="1979">
                  <c:v>3.6440199999999999E-6</c:v>
                </c:pt>
                <c:pt idx="1980">
                  <c:v>6.66165E-6</c:v>
                </c:pt>
                <c:pt idx="1981">
                  <c:v>8.1423899999999995E-6</c:v>
                </c:pt>
                <c:pt idx="1982">
                  <c:v>8.5424100000000004E-6</c:v>
                </c:pt>
                <c:pt idx="1983">
                  <c:v>8.0581699999999998E-6</c:v>
                </c:pt>
                <c:pt idx="1984">
                  <c:v>7.3844599999999999E-6</c:v>
                </c:pt>
                <c:pt idx="1985">
                  <c:v>5.8195199999999996E-6</c:v>
                </c:pt>
                <c:pt idx="1986">
                  <c:v>5.8475899999999999E-6</c:v>
                </c:pt>
                <c:pt idx="1987">
                  <c:v>5.5248400000000003E-6</c:v>
                </c:pt>
                <c:pt idx="1988">
                  <c:v>3.1458200000000001E-6</c:v>
                </c:pt>
                <c:pt idx="1989">
                  <c:v>5.9108399999999996E-6</c:v>
                </c:pt>
                <c:pt idx="1990">
                  <c:v>6.3389100000000003E-6</c:v>
                </c:pt>
                <c:pt idx="1991">
                  <c:v>3.9037399999999998E-6</c:v>
                </c:pt>
                <c:pt idx="1992">
                  <c:v>4.8019900000000001E-6</c:v>
                </c:pt>
                <c:pt idx="1993">
                  <c:v>4.0370499999999997E-6</c:v>
                </c:pt>
                <c:pt idx="1994">
                  <c:v>7.3634499999999998E-6</c:v>
                </c:pt>
                <c:pt idx="1995">
                  <c:v>5.5809399999999996E-6</c:v>
                </c:pt>
                <c:pt idx="1996">
                  <c:v>4.9703700000000003E-6</c:v>
                </c:pt>
                <c:pt idx="1997">
                  <c:v>5.3282699999999999E-6</c:v>
                </c:pt>
                <c:pt idx="1998">
                  <c:v>2.8159099999999999E-6</c:v>
                </c:pt>
                <c:pt idx="1999">
                  <c:v>6.8300599999999998E-6</c:v>
                </c:pt>
                <c:pt idx="2000">
                  <c:v>6.6616400000000001E-6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064E-442E-9E4E-D5775B03B420}"/>
            </c:ext>
          </c:extLst>
        </c:ser>
        <c:ser>
          <c:idx val="5"/>
          <c:order val="5"/>
          <c:tx>
            <c:strRef>
              <c:f>'#B1_LineRegulation'!$G$5</c:f>
              <c:strCache>
                <c:ptCount val="1"/>
                <c:pt idx="0">
                  <c:v>Vrefpre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'#B1_LineRegulation'!$A$6:$A$2006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'#B1_LineRegulation'!$G$6:$G$2006</c:f>
              <c:numCache>
                <c:formatCode>0.00E+00</c:formatCode>
                <c:ptCount val="2001"/>
                <c:pt idx="0">
                  <c:v>-4.0069599999999997E-6</c:v>
                </c:pt>
                <c:pt idx="1">
                  <c:v>-2.8926000000000001E-6</c:v>
                </c:pt>
                <c:pt idx="2">
                  <c:v>6.7618300000000004E-7</c:v>
                </c:pt>
                <c:pt idx="3">
                  <c:v>-1.12236E-6</c:v>
                </c:pt>
                <c:pt idx="4">
                  <c:v>7.5385699999999997E-6</c:v>
                </c:pt>
                <c:pt idx="5">
                  <c:v>-2.7304300000000001E-6</c:v>
                </c:pt>
                <c:pt idx="6">
                  <c:v>-1.0729999999999999E-6</c:v>
                </c:pt>
                <c:pt idx="7">
                  <c:v>-4.7616700000000001E-6</c:v>
                </c:pt>
                <c:pt idx="8">
                  <c:v>1.8186499999999999E-6</c:v>
                </c:pt>
                <c:pt idx="9">
                  <c:v>-2.1027499999999999E-6</c:v>
                </c:pt>
                <c:pt idx="10">
                  <c:v>8.39185E-6</c:v>
                </c:pt>
                <c:pt idx="11">
                  <c:v>4.7596600000000001E-6</c:v>
                </c:pt>
                <c:pt idx="12">
                  <c:v>-3.7813199999999998E-6</c:v>
                </c:pt>
                <c:pt idx="13">
                  <c:v>4.2095400000000004E-6</c:v>
                </c:pt>
                <c:pt idx="14">
                  <c:v>5.5636800000000001E-6</c:v>
                </c:pt>
                <c:pt idx="15">
                  <c:v>1.65641E-6</c:v>
                </c:pt>
                <c:pt idx="16">
                  <c:v>4.2800700000000003E-6</c:v>
                </c:pt>
                <c:pt idx="17">
                  <c:v>8.1097600000000004E-6</c:v>
                </c:pt>
                <c:pt idx="18">
                  <c:v>1.0444200000000001E-5</c:v>
                </c:pt>
                <c:pt idx="19">
                  <c:v>1.05712E-5</c:v>
                </c:pt>
                <c:pt idx="20">
                  <c:v>1.1375200000000001E-5</c:v>
                </c:pt>
                <c:pt idx="21">
                  <c:v>3.7016599999999998E-6</c:v>
                </c:pt>
                <c:pt idx="22">
                  <c:v>9.1604999999999998E-6</c:v>
                </c:pt>
                <c:pt idx="23">
                  <c:v>-7.0632400000000005E-7</c:v>
                </c:pt>
                <c:pt idx="24">
                  <c:v>5.3167000000000003E-6</c:v>
                </c:pt>
                <c:pt idx="25">
                  <c:v>7.5806199999999996E-6</c:v>
                </c:pt>
                <c:pt idx="26">
                  <c:v>4.6325799999999998E-6</c:v>
                </c:pt>
                <c:pt idx="27">
                  <c:v>4.9288000000000001E-6</c:v>
                </c:pt>
                <c:pt idx="28">
                  <c:v>7.4536699999999999E-6</c:v>
                </c:pt>
                <c:pt idx="29">
                  <c:v>4.3575199999999999E-6</c:v>
                </c:pt>
                <c:pt idx="30">
                  <c:v>4.3363399999999997E-6</c:v>
                </c:pt>
                <c:pt idx="31">
                  <c:v>1.09871E-5</c:v>
                </c:pt>
                <c:pt idx="32">
                  <c:v>1.15725E-5</c:v>
                </c:pt>
                <c:pt idx="33">
                  <c:v>9.3296400000000007E-6</c:v>
                </c:pt>
                <c:pt idx="34">
                  <c:v>7.7639399999999997E-6</c:v>
                </c:pt>
                <c:pt idx="35">
                  <c:v>1.09237E-5</c:v>
                </c:pt>
                <c:pt idx="36">
                  <c:v>2.0088999999999999E-6</c:v>
                </c:pt>
                <c:pt idx="37">
                  <c:v>8.4691800000000005E-6</c:v>
                </c:pt>
                <c:pt idx="38">
                  <c:v>5.1191900000000002E-6</c:v>
                </c:pt>
                <c:pt idx="39">
                  <c:v>1.5931E-5</c:v>
                </c:pt>
                <c:pt idx="40">
                  <c:v>9.6752500000000002E-6</c:v>
                </c:pt>
                <c:pt idx="41">
                  <c:v>9.9432600000000007E-6</c:v>
                </c:pt>
                <c:pt idx="42">
                  <c:v>6.7625000000000001E-6</c:v>
                </c:pt>
                <c:pt idx="43">
                  <c:v>1.01478E-5</c:v>
                </c:pt>
                <c:pt idx="44">
                  <c:v>9.6469499999999992E-6</c:v>
                </c:pt>
                <c:pt idx="45">
                  <c:v>1.27995E-5</c:v>
                </c:pt>
                <c:pt idx="46">
                  <c:v>1.48377E-5</c:v>
                </c:pt>
                <c:pt idx="47">
                  <c:v>1.5486500000000002E-5</c:v>
                </c:pt>
                <c:pt idx="48">
                  <c:v>8.9134399999999995E-6</c:v>
                </c:pt>
                <c:pt idx="49">
                  <c:v>6.1489100000000004E-6</c:v>
                </c:pt>
                <c:pt idx="50">
                  <c:v>1.42807E-5</c:v>
                </c:pt>
                <c:pt idx="51">
                  <c:v>1.48733E-5</c:v>
                </c:pt>
                <c:pt idx="52">
                  <c:v>1.4048E-5</c:v>
                </c:pt>
                <c:pt idx="53">
                  <c:v>9.8022799999999996E-6</c:v>
                </c:pt>
                <c:pt idx="54">
                  <c:v>1.08602E-5</c:v>
                </c:pt>
                <c:pt idx="55">
                  <c:v>1.49931E-5</c:v>
                </c:pt>
                <c:pt idx="56">
                  <c:v>1.52047E-5</c:v>
                </c:pt>
                <c:pt idx="57">
                  <c:v>1.3681300000000001E-5</c:v>
                </c:pt>
                <c:pt idx="58">
                  <c:v>2.0917700000000001E-5</c:v>
                </c:pt>
                <c:pt idx="59">
                  <c:v>1.54024E-5</c:v>
                </c:pt>
                <c:pt idx="60">
                  <c:v>1.33148E-5</c:v>
                </c:pt>
                <c:pt idx="61">
                  <c:v>2.1770899999999999E-5</c:v>
                </c:pt>
                <c:pt idx="62">
                  <c:v>1.9323599999999999E-5</c:v>
                </c:pt>
                <c:pt idx="63">
                  <c:v>1.6375499999999999E-5</c:v>
                </c:pt>
                <c:pt idx="64">
                  <c:v>1.46335E-5</c:v>
                </c:pt>
                <c:pt idx="65">
                  <c:v>2.4091300000000001E-5</c:v>
                </c:pt>
                <c:pt idx="66">
                  <c:v>1.8611299999999999E-5</c:v>
                </c:pt>
                <c:pt idx="67">
                  <c:v>1.1776999999999999E-5</c:v>
                </c:pt>
                <c:pt idx="68">
                  <c:v>1.60299E-5</c:v>
                </c:pt>
                <c:pt idx="69">
                  <c:v>2.35271E-5</c:v>
                </c:pt>
                <c:pt idx="70">
                  <c:v>2.1594600000000002E-5</c:v>
                </c:pt>
                <c:pt idx="71">
                  <c:v>1.90133E-5</c:v>
                </c:pt>
                <c:pt idx="72">
                  <c:v>1.42174E-5</c:v>
                </c:pt>
                <c:pt idx="73">
                  <c:v>2.0071199999999999E-5</c:v>
                </c:pt>
                <c:pt idx="74">
                  <c:v>2.3717400000000001E-5</c:v>
                </c:pt>
                <c:pt idx="75">
                  <c:v>2.2187E-5</c:v>
                </c:pt>
                <c:pt idx="76">
                  <c:v>2.0995299999999999E-5</c:v>
                </c:pt>
                <c:pt idx="77">
                  <c:v>2.06991E-5</c:v>
                </c:pt>
                <c:pt idx="78">
                  <c:v>2.0381699999999998E-5</c:v>
                </c:pt>
                <c:pt idx="79">
                  <c:v>3.0558800000000003E-5</c:v>
                </c:pt>
                <c:pt idx="80">
                  <c:v>2.6376500000000001E-5</c:v>
                </c:pt>
                <c:pt idx="81">
                  <c:v>2.3118299999999999E-5</c:v>
                </c:pt>
                <c:pt idx="82">
                  <c:v>2.7216000000000002E-5</c:v>
                </c:pt>
                <c:pt idx="83">
                  <c:v>2.62217E-5</c:v>
                </c:pt>
                <c:pt idx="84">
                  <c:v>2.4014100000000001E-5</c:v>
                </c:pt>
                <c:pt idx="85">
                  <c:v>2.82599E-5</c:v>
                </c:pt>
                <c:pt idx="86">
                  <c:v>3.4812099999999998E-5</c:v>
                </c:pt>
                <c:pt idx="87">
                  <c:v>2.4119899999999999E-5</c:v>
                </c:pt>
                <c:pt idx="88">
                  <c:v>2.6693999999999999E-5</c:v>
                </c:pt>
                <c:pt idx="89">
                  <c:v>3.3824300000000001E-5</c:v>
                </c:pt>
                <c:pt idx="90">
                  <c:v>3.2075500000000001E-5</c:v>
                </c:pt>
                <c:pt idx="91">
                  <c:v>3.3923400000000001E-5</c:v>
                </c:pt>
                <c:pt idx="92">
                  <c:v>3.8437299999999999E-5</c:v>
                </c:pt>
                <c:pt idx="93">
                  <c:v>3.0862499999999998E-5</c:v>
                </c:pt>
                <c:pt idx="94">
                  <c:v>4.2330499999999997E-5</c:v>
                </c:pt>
                <c:pt idx="95">
                  <c:v>4.2605899999999998E-5</c:v>
                </c:pt>
                <c:pt idx="96">
                  <c:v>4.1830199999999998E-5</c:v>
                </c:pt>
                <c:pt idx="97">
                  <c:v>3.39662E-5</c:v>
                </c:pt>
                <c:pt idx="98">
                  <c:v>3.1448300000000002E-5</c:v>
                </c:pt>
                <c:pt idx="99">
                  <c:v>4.2027899999999998E-5</c:v>
                </c:pt>
                <c:pt idx="100">
                  <c:v>4.4454099999999998E-5</c:v>
                </c:pt>
                <c:pt idx="101">
                  <c:v>4.0991300000000002E-5</c:v>
                </c:pt>
                <c:pt idx="102">
                  <c:v>4.3099400000000003E-5</c:v>
                </c:pt>
                <c:pt idx="103">
                  <c:v>4.3148700000000002E-5</c:v>
                </c:pt>
                <c:pt idx="104">
                  <c:v>5.5554799999999999E-5</c:v>
                </c:pt>
                <c:pt idx="105">
                  <c:v>4.51377E-5</c:v>
                </c:pt>
                <c:pt idx="106">
                  <c:v>5.0399100000000003E-5</c:v>
                </c:pt>
                <c:pt idx="107">
                  <c:v>4.2951200000000003E-5</c:v>
                </c:pt>
                <c:pt idx="108">
                  <c:v>5.0102899999999998E-5</c:v>
                </c:pt>
                <c:pt idx="109">
                  <c:v>5.60405E-5</c:v>
                </c:pt>
                <c:pt idx="110">
                  <c:v>5.1625500000000002E-5</c:v>
                </c:pt>
                <c:pt idx="111">
                  <c:v>5.0073500000000001E-5</c:v>
                </c:pt>
                <c:pt idx="112">
                  <c:v>6.0532699999999997E-5</c:v>
                </c:pt>
                <c:pt idx="113">
                  <c:v>5.4791299999999998E-5</c:v>
                </c:pt>
                <c:pt idx="114">
                  <c:v>5.2238499999999998E-5</c:v>
                </c:pt>
                <c:pt idx="115">
                  <c:v>5.9778399999999997E-5</c:v>
                </c:pt>
                <c:pt idx="116">
                  <c:v>6.1111499999999999E-5</c:v>
                </c:pt>
                <c:pt idx="117">
                  <c:v>6.7000600000000004E-5</c:v>
                </c:pt>
                <c:pt idx="118">
                  <c:v>5.9080499999999998E-5</c:v>
                </c:pt>
                <c:pt idx="119">
                  <c:v>6.6203800000000005E-5</c:v>
                </c:pt>
                <c:pt idx="120">
                  <c:v>6.9207400000000004E-5</c:v>
                </c:pt>
                <c:pt idx="121">
                  <c:v>6.9080500000000004E-5</c:v>
                </c:pt>
                <c:pt idx="122">
                  <c:v>6.4693500000000007E-5</c:v>
                </c:pt>
                <c:pt idx="123">
                  <c:v>6.6061600000000005E-5</c:v>
                </c:pt>
                <c:pt idx="124">
                  <c:v>6.7733100000000004E-5</c:v>
                </c:pt>
                <c:pt idx="125">
                  <c:v>6.5306499999999996E-5</c:v>
                </c:pt>
                <c:pt idx="126">
                  <c:v>6.6484300000000003E-5</c:v>
                </c:pt>
                <c:pt idx="127">
                  <c:v>6.5919499999999998E-5</c:v>
                </c:pt>
                <c:pt idx="128">
                  <c:v>6.58277E-5</c:v>
                </c:pt>
                <c:pt idx="129">
                  <c:v>7.5433100000000001E-5</c:v>
                </c:pt>
                <c:pt idx="130">
                  <c:v>7.6286799999999996E-5</c:v>
                </c:pt>
                <c:pt idx="131">
                  <c:v>6.9840700000000004E-5</c:v>
                </c:pt>
                <c:pt idx="132">
                  <c:v>6.9530399999999994E-5</c:v>
                </c:pt>
                <c:pt idx="133">
                  <c:v>7.2979100000000001E-5</c:v>
                </c:pt>
                <c:pt idx="134">
                  <c:v>7.2012800000000003E-5</c:v>
                </c:pt>
                <c:pt idx="135">
                  <c:v>7.5750700000000006E-5</c:v>
                </c:pt>
                <c:pt idx="136">
                  <c:v>7.2767000000000003E-5</c:v>
                </c:pt>
                <c:pt idx="137">
                  <c:v>6.9494599999999997E-5</c:v>
                </c:pt>
                <c:pt idx="138">
                  <c:v>6.6560899999999995E-5</c:v>
                </c:pt>
                <c:pt idx="139">
                  <c:v>7.0201099999999994E-5</c:v>
                </c:pt>
                <c:pt idx="140">
                  <c:v>7.4030700000000003E-5</c:v>
                </c:pt>
                <c:pt idx="141">
                  <c:v>7.1018699999999998E-5</c:v>
                </c:pt>
                <c:pt idx="142">
                  <c:v>6.9572899999999999E-5</c:v>
                </c:pt>
                <c:pt idx="143">
                  <c:v>7.2950500000000006E-5</c:v>
                </c:pt>
                <c:pt idx="144">
                  <c:v>7.3416200000000004E-5</c:v>
                </c:pt>
                <c:pt idx="145">
                  <c:v>6.1857099999999994E-5</c:v>
                </c:pt>
                <c:pt idx="146">
                  <c:v>5.8987100000000003E-5</c:v>
                </c:pt>
                <c:pt idx="147">
                  <c:v>5.8084300000000002E-5</c:v>
                </c:pt>
                <c:pt idx="148">
                  <c:v>5.97492E-5</c:v>
                </c:pt>
                <c:pt idx="149">
                  <c:v>5.1913599999999997E-5</c:v>
                </c:pt>
                <c:pt idx="150">
                  <c:v>5.0037799999999997E-5</c:v>
                </c:pt>
                <c:pt idx="151">
                  <c:v>4.7336699999999997E-5</c:v>
                </c:pt>
                <c:pt idx="152">
                  <c:v>4.5488899999999997E-5</c:v>
                </c:pt>
                <c:pt idx="153">
                  <c:v>4.4409800000000003E-5</c:v>
                </c:pt>
                <c:pt idx="154">
                  <c:v>3.5523399999999999E-5</c:v>
                </c:pt>
                <c:pt idx="155">
                  <c:v>2.8245100000000002E-5</c:v>
                </c:pt>
                <c:pt idx="156">
                  <c:v>2.9803700000000001E-5</c:v>
                </c:pt>
                <c:pt idx="157">
                  <c:v>2.4881200000000002E-5</c:v>
                </c:pt>
                <c:pt idx="158">
                  <c:v>2.85068E-5</c:v>
                </c:pt>
                <c:pt idx="159">
                  <c:v>1.6531000000000001E-5</c:v>
                </c:pt>
                <c:pt idx="160">
                  <c:v>2.08474E-5</c:v>
                </c:pt>
                <c:pt idx="161">
                  <c:v>1.4979399999999999E-5</c:v>
                </c:pt>
                <c:pt idx="162">
                  <c:v>1.8054400000000001E-5</c:v>
                </c:pt>
                <c:pt idx="163">
                  <c:v>1.8802000000000001E-5</c:v>
                </c:pt>
                <c:pt idx="164">
                  <c:v>9.1112399999999995E-6</c:v>
                </c:pt>
                <c:pt idx="165">
                  <c:v>1.8583299999999999E-5</c:v>
                </c:pt>
                <c:pt idx="166">
                  <c:v>1.20947E-5</c:v>
                </c:pt>
                <c:pt idx="167">
                  <c:v>1.3836799999999999E-5</c:v>
                </c:pt>
                <c:pt idx="168">
                  <c:v>1.3730999999999999E-5</c:v>
                </c:pt>
                <c:pt idx="169">
                  <c:v>2.0296999999999999E-5</c:v>
                </c:pt>
                <c:pt idx="170">
                  <c:v>8.4271200000000007E-6</c:v>
                </c:pt>
                <c:pt idx="171">
                  <c:v>1.05853E-5</c:v>
                </c:pt>
                <c:pt idx="172">
                  <c:v>1.38155E-5</c:v>
                </c:pt>
                <c:pt idx="173">
                  <c:v>1.4422E-5</c:v>
                </c:pt>
                <c:pt idx="174">
                  <c:v>1.61781E-5</c:v>
                </c:pt>
                <c:pt idx="175">
                  <c:v>1.4422E-5</c:v>
                </c:pt>
                <c:pt idx="176">
                  <c:v>1.3730800000000001E-5</c:v>
                </c:pt>
                <c:pt idx="177">
                  <c:v>7.9616000000000001E-6</c:v>
                </c:pt>
                <c:pt idx="178">
                  <c:v>1.12341E-5</c:v>
                </c:pt>
                <c:pt idx="179">
                  <c:v>1.70032E-5</c:v>
                </c:pt>
                <c:pt idx="180">
                  <c:v>1.4506500000000001E-5</c:v>
                </c:pt>
                <c:pt idx="181">
                  <c:v>6.2124300000000004E-6</c:v>
                </c:pt>
                <c:pt idx="182">
                  <c:v>1.06627E-5</c:v>
                </c:pt>
                <c:pt idx="183">
                  <c:v>7.1082199999999997E-6</c:v>
                </c:pt>
                <c:pt idx="184">
                  <c:v>1.43656E-5</c:v>
                </c:pt>
                <c:pt idx="185">
                  <c:v>1.3293500000000001E-5</c:v>
                </c:pt>
                <c:pt idx="186">
                  <c:v>7.0940799999999998E-6</c:v>
                </c:pt>
                <c:pt idx="187">
                  <c:v>1.26517E-5</c:v>
                </c:pt>
                <c:pt idx="188">
                  <c:v>7.6865300000000004E-6</c:v>
                </c:pt>
                <c:pt idx="189">
                  <c:v>4.3223299999999997E-6</c:v>
                </c:pt>
                <c:pt idx="190">
                  <c:v>1.28422E-5</c:v>
                </c:pt>
                <c:pt idx="191">
                  <c:v>1.2637600000000001E-5</c:v>
                </c:pt>
                <c:pt idx="192">
                  <c:v>1.3399400000000001E-5</c:v>
                </c:pt>
                <c:pt idx="193">
                  <c:v>7.1013099999999999E-6</c:v>
                </c:pt>
                <c:pt idx="194">
                  <c:v>5.0771799999999997E-6</c:v>
                </c:pt>
                <c:pt idx="195">
                  <c:v>4.7598099999999996E-6</c:v>
                </c:pt>
                <c:pt idx="196">
                  <c:v>4.8655999999999996E-6</c:v>
                </c:pt>
                <c:pt idx="197">
                  <c:v>4.6681299999999998E-6</c:v>
                </c:pt>
                <c:pt idx="198">
                  <c:v>8.4061799999999995E-6</c:v>
                </c:pt>
                <c:pt idx="199">
                  <c:v>9.1890800000000001E-6</c:v>
                </c:pt>
                <c:pt idx="200">
                  <c:v>1.00778E-5</c:v>
                </c:pt>
                <c:pt idx="201">
                  <c:v>8.7306400000000002E-6</c:v>
                </c:pt>
                <c:pt idx="202">
                  <c:v>1.05644E-5</c:v>
                </c:pt>
                <c:pt idx="203">
                  <c:v>1.48243E-5</c:v>
                </c:pt>
                <c:pt idx="204">
                  <c:v>8.4061700000000005E-6</c:v>
                </c:pt>
                <c:pt idx="205">
                  <c:v>2.8696200000000001E-6</c:v>
                </c:pt>
                <c:pt idx="206">
                  <c:v>1.18832E-5</c:v>
                </c:pt>
                <c:pt idx="207">
                  <c:v>1.7659599999999999E-5</c:v>
                </c:pt>
                <c:pt idx="208">
                  <c:v>1.1897400000000001E-5</c:v>
                </c:pt>
                <c:pt idx="209">
                  <c:v>8.5895800000000002E-6</c:v>
                </c:pt>
                <c:pt idx="210">
                  <c:v>8.7800400000000001E-6</c:v>
                </c:pt>
                <c:pt idx="211">
                  <c:v>8.9634199999999993E-6</c:v>
                </c:pt>
                <c:pt idx="212">
                  <c:v>1.7716100000000001E-5</c:v>
                </c:pt>
                <c:pt idx="213">
                  <c:v>1.6439600000000001E-5</c:v>
                </c:pt>
                <c:pt idx="214">
                  <c:v>9.3513499999999998E-6</c:v>
                </c:pt>
                <c:pt idx="215">
                  <c:v>1.1678800000000001E-5</c:v>
                </c:pt>
                <c:pt idx="216">
                  <c:v>1.0261199999999999E-5</c:v>
                </c:pt>
                <c:pt idx="217">
                  <c:v>1.5755599999999999E-5</c:v>
                </c:pt>
                <c:pt idx="218">
                  <c:v>8.0819400000000008E-6</c:v>
                </c:pt>
                <c:pt idx="219">
                  <c:v>1.0903100000000001E-5</c:v>
                </c:pt>
                <c:pt idx="220">
                  <c:v>8.6602799999999994E-6</c:v>
                </c:pt>
                <c:pt idx="221">
                  <c:v>1.3089599999999999E-5</c:v>
                </c:pt>
                <c:pt idx="222">
                  <c:v>8.1031399999999998E-6</c:v>
                </c:pt>
                <c:pt idx="223">
                  <c:v>1.64748E-5</c:v>
                </c:pt>
                <c:pt idx="224">
                  <c:v>1.1304900000000001E-5</c:v>
                </c:pt>
                <c:pt idx="225">
                  <c:v>1.34137E-5</c:v>
                </c:pt>
                <c:pt idx="226">
                  <c:v>9.1325799999999999E-6</c:v>
                </c:pt>
                <c:pt idx="227">
                  <c:v>8.8575299999999999E-6</c:v>
                </c:pt>
                <c:pt idx="228">
                  <c:v>9.7390900000000006E-6</c:v>
                </c:pt>
                <c:pt idx="229">
                  <c:v>4.0474100000000003E-6</c:v>
                </c:pt>
                <c:pt idx="230">
                  <c:v>1.6255900000000001E-5</c:v>
                </c:pt>
                <c:pt idx="231">
                  <c:v>6.8756200000000004E-6</c:v>
                </c:pt>
                <c:pt idx="232">
                  <c:v>4.1814100000000002E-6</c:v>
                </c:pt>
                <c:pt idx="233">
                  <c:v>9.7389999999999994E-6</c:v>
                </c:pt>
                <c:pt idx="234">
                  <c:v>1.347E-5</c:v>
                </c:pt>
                <c:pt idx="235">
                  <c:v>1.32513E-5</c:v>
                </c:pt>
                <c:pt idx="236">
                  <c:v>1.38719E-5</c:v>
                </c:pt>
                <c:pt idx="237">
                  <c:v>1.66648E-5</c:v>
                </c:pt>
                <c:pt idx="238">
                  <c:v>1.13541E-5</c:v>
                </c:pt>
                <c:pt idx="239">
                  <c:v>9.9505599999999998E-6</c:v>
                </c:pt>
                <c:pt idx="240">
                  <c:v>5.1193500000000004E-6</c:v>
                </c:pt>
                <c:pt idx="241">
                  <c:v>9.3510599999999999E-6</c:v>
                </c:pt>
                <c:pt idx="242">
                  <c:v>1.73912E-5</c:v>
                </c:pt>
                <c:pt idx="243">
                  <c:v>7.7782600000000003E-6</c:v>
                </c:pt>
                <c:pt idx="244">
                  <c:v>5.4437699999999999E-6</c:v>
                </c:pt>
                <c:pt idx="245">
                  <c:v>1.0105700000000001E-5</c:v>
                </c:pt>
                <c:pt idx="246">
                  <c:v>1.4189099999999999E-5</c:v>
                </c:pt>
                <c:pt idx="247">
                  <c:v>1.2538700000000001E-5</c:v>
                </c:pt>
                <c:pt idx="248">
                  <c:v>1.38364E-5</c:v>
                </c:pt>
                <c:pt idx="249">
                  <c:v>1.5275099999999999E-5</c:v>
                </c:pt>
                <c:pt idx="250">
                  <c:v>8.4409999999999993E-6</c:v>
                </c:pt>
                <c:pt idx="251">
                  <c:v>1.35049E-5</c:v>
                </c:pt>
                <c:pt idx="252">
                  <c:v>1.09307E-5</c:v>
                </c:pt>
                <c:pt idx="253">
                  <c:v>1.01478E-5</c:v>
                </c:pt>
                <c:pt idx="254">
                  <c:v>1.6460199999999999E-5</c:v>
                </c:pt>
                <c:pt idx="255">
                  <c:v>7.7782199999999992E-6</c:v>
                </c:pt>
                <c:pt idx="256">
                  <c:v>8.0815099999999995E-6</c:v>
                </c:pt>
                <c:pt idx="257">
                  <c:v>1.50285E-5</c:v>
                </c:pt>
                <c:pt idx="258">
                  <c:v>6.8825499999999999E-6</c:v>
                </c:pt>
                <c:pt idx="259">
                  <c:v>7.4962600000000003E-6</c:v>
                </c:pt>
                <c:pt idx="260">
                  <c:v>1.14952E-5</c:v>
                </c:pt>
                <c:pt idx="261">
                  <c:v>1.4972300000000001E-5</c:v>
                </c:pt>
                <c:pt idx="262">
                  <c:v>1.42247E-5</c:v>
                </c:pt>
                <c:pt idx="263">
                  <c:v>1.8202500000000001E-5</c:v>
                </c:pt>
                <c:pt idx="264">
                  <c:v>1.18902E-5</c:v>
                </c:pt>
                <c:pt idx="265">
                  <c:v>9.5979899999999996E-6</c:v>
                </c:pt>
                <c:pt idx="266">
                  <c:v>1.14457E-5</c:v>
                </c:pt>
                <c:pt idx="267">
                  <c:v>1.12341E-5</c:v>
                </c:pt>
                <c:pt idx="268">
                  <c:v>1.51766E-5</c:v>
                </c:pt>
                <c:pt idx="269">
                  <c:v>1.3963499999999999E-5</c:v>
                </c:pt>
                <c:pt idx="270">
                  <c:v>1.78424E-5</c:v>
                </c:pt>
                <c:pt idx="271">
                  <c:v>1.5881700000000001E-5</c:v>
                </c:pt>
                <c:pt idx="272">
                  <c:v>2.0811599999999999E-5</c:v>
                </c:pt>
                <c:pt idx="273">
                  <c:v>1.05499E-5</c:v>
                </c:pt>
                <c:pt idx="274">
                  <c:v>6.5086200000000004E-6</c:v>
                </c:pt>
                <c:pt idx="275">
                  <c:v>1.0282000000000001E-5</c:v>
                </c:pt>
                <c:pt idx="276">
                  <c:v>1.3399300000000001E-5</c:v>
                </c:pt>
                <c:pt idx="277">
                  <c:v>1.6417900000000001E-5</c:v>
                </c:pt>
                <c:pt idx="278">
                  <c:v>1.05923E-5</c:v>
                </c:pt>
                <c:pt idx="279">
                  <c:v>9.0548300000000005E-6</c:v>
                </c:pt>
                <c:pt idx="280">
                  <c:v>8.3706900000000003E-6</c:v>
                </c:pt>
                <c:pt idx="281">
                  <c:v>1.5099100000000001E-5</c:v>
                </c:pt>
                <c:pt idx="282">
                  <c:v>1.7017500000000001E-5</c:v>
                </c:pt>
                <c:pt idx="283">
                  <c:v>1.28281E-5</c:v>
                </c:pt>
                <c:pt idx="284">
                  <c:v>9.08996E-6</c:v>
                </c:pt>
                <c:pt idx="285">
                  <c:v>7.3338300000000004E-6</c:v>
                </c:pt>
                <c:pt idx="286">
                  <c:v>5.1615599999999996E-6</c:v>
                </c:pt>
                <c:pt idx="287">
                  <c:v>9.2169100000000005E-6</c:v>
                </c:pt>
                <c:pt idx="288">
                  <c:v>1.62415E-5</c:v>
                </c:pt>
                <c:pt idx="289">
                  <c:v>8.3141200000000003E-6</c:v>
                </c:pt>
                <c:pt idx="290">
                  <c:v>1.47603E-5</c:v>
                </c:pt>
                <c:pt idx="291">
                  <c:v>9.1251500000000002E-6</c:v>
                </c:pt>
                <c:pt idx="292">
                  <c:v>2.12137E-5</c:v>
                </c:pt>
                <c:pt idx="293">
                  <c:v>1.8519700000000002E-5</c:v>
                </c:pt>
                <c:pt idx="294">
                  <c:v>1.9697499999999999E-5</c:v>
                </c:pt>
                <c:pt idx="295">
                  <c:v>1.92391E-5</c:v>
                </c:pt>
                <c:pt idx="296">
                  <c:v>2.8527899999999998E-5</c:v>
                </c:pt>
                <c:pt idx="297">
                  <c:v>5.2380699999999998E-5</c:v>
                </c:pt>
                <c:pt idx="298" formatCode="General">
                  <c:v>1.35041E-4</c:v>
                </c:pt>
                <c:pt idx="299" formatCode="General">
                  <c:v>4.2461799999999998E-4</c:v>
                </c:pt>
                <c:pt idx="300" formatCode="General">
                  <c:v>1.34136E-3</c:v>
                </c:pt>
                <c:pt idx="301" formatCode="General">
                  <c:v>3.3716200000000001E-3</c:v>
                </c:pt>
                <c:pt idx="302" formatCode="General">
                  <c:v>5.1935899999999997E-3</c:v>
                </c:pt>
                <c:pt idx="303" formatCode="General">
                  <c:v>6.2362800000000003E-3</c:v>
                </c:pt>
                <c:pt idx="304" formatCode="General">
                  <c:v>7.0822899999999998E-3</c:v>
                </c:pt>
                <c:pt idx="305" formatCode="General">
                  <c:v>7.7591400000000003E-3</c:v>
                </c:pt>
                <c:pt idx="306" formatCode="General">
                  <c:v>8.3479899999999996E-3</c:v>
                </c:pt>
                <c:pt idx="307" formatCode="General">
                  <c:v>8.7874000000000008E-3</c:v>
                </c:pt>
                <c:pt idx="308" formatCode="General">
                  <c:v>9.1689800000000002E-3</c:v>
                </c:pt>
                <c:pt idx="309" formatCode="General">
                  <c:v>9.5813500000000006E-3</c:v>
                </c:pt>
                <c:pt idx="310" formatCode="General">
                  <c:v>9.88291E-3</c:v>
                </c:pt>
                <c:pt idx="311" formatCode="General">
                  <c:v>1.02373E-2</c:v>
                </c:pt>
                <c:pt idx="312" formatCode="General">
                  <c:v>1.05144E-2</c:v>
                </c:pt>
                <c:pt idx="313" formatCode="General">
                  <c:v>1.0790599999999999E-2</c:v>
                </c:pt>
                <c:pt idx="314" formatCode="General">
                  <c:v>1.11164E-2</c:v>
                </c:pt>
                <c:pt idx="315" formatCode="General">
                  <c:v>1.13484E-2</c:v>
                </c:pt>
                <c:pt idx="316" formatCode="General">
                  <c:v>1.15876E-2</c:v>
                </c:pt>
                <c:pt idx="317" formatCode="General">
                  <c:v>1.18248E-2</c:v>
                </c:pt>
                <c:pt idx="318" formatCode="General">
                  <c:v>1.20581E-2</c:v>
                </c:pt>
                <c:pt idx="319" formatCode="General">
                  <c:v>1.2276499999999999E-2</c:v>
                </c:pt>
                <c:pt idx="320" formatCode="General">
                  <c:v>1.2504599999999999E-2</c:v>
                </c:pt>
                <c:pt idx="321" formatCode="General">
                  <c:v>1.27165E-2</c:v>
                </c:pt>
                <c:pt idx="322" formatCode="General">
                  <c:v>1.29233E-2</c:v>
                </c:pt>
                <c:pt idx="323" formatCode="General">
                  <c:v>1.31506E-2</c:v>
                </c:pt>
                <c:pt idx="324" formatCode="General">
                  <c:v>1.3392899999999999E-2</c:v>
                </c:pt>
                <c:pt idx="325" formatCode="General">
                  <c:v>1.3601800000000001E-2</c:v>
                </c:pt>
                <c:pt idx="326" formatCode="General">
                  <c:v>1.3790699999999999E-2</c:v>
                </c:pt>
                <c:pt idx="327" formatCode="General">
                  <c:v>1.4014499999999999E-2</c:v>
                </c:pt>
                <c:pt idx="328" formatCode="General">
                  <c:v>1.4246200000000001E-2</c:v>
                </c:pt>
                <c:pt idx="329" formatCode="General">
                  <c:v>1.4423699999999999E-2</c:v>
                </c:pt>
                <c:pt idx="330" formatCode="General">
                  <c:v>1.46392E-2</c:v>
                </c:pt>
                <c:pt idx="331" formatCode="General">
                  <c:v>1.4844599999999999E-2</c:v>
                </c:pt>
                <c:pt idx="332" formatCode="General">
                  <c:v>1.5037399999999999E-2</c:v>
                </c:pt>
                <c:pt idx="333" formatCode="General">
                  <c:v>1.52619E-2</c:v>
                </c:pt>
                <c:pt idx="334" formatCode="General">
                  <c:v>1.54541E-2</c:v>
                </c:pt>
                <c:pt idx="335" formatCode="General">
                  <c:v>1.56712E-2</c:v>
                </c:pt>
                <c:pt idx="336" formatCode="General">
                  <c:v>1.5884599999999999E-2</c:v>
                </c:pt>
                <c:pt idx="337" formatCode="General">
                  <c:v>1.60906E-2</c:v>
                </c:pt>
                <c:pt idx="338" formatCode="General">
                  <c:v>1.6298199999999999E-2</c:v>
                </c:pt>
                <c:pt idx="339" formatCode="General">
                  <c:v>1.6489400000000001E-2</c:v>
                </c:pt>
                <c:pt idx="340" formatCode="General">
                  <c:v>1.6710800000000001E-2</c:v>
                </c:pt>
                <c:pt idx="341" formatCode="General">
                  <c:v>1.6888400000000001E-2</c:v>
                </c:pt>
                <c:pt idx="342" formatCode="General">
                  <c:v>1.7098700000000001E-2</c:v>
                </c:pt>
                <c:pt idx="343" formatCode="General">
                  <c:v>1.73186E-2</c:v>
                </c:pt>
                <c:pt idx="344" formatCode="General">
                  <c:v>1.75155E-2</c:v>
                </c:pt>
                <c:pt idx="345" formatCode="General">
                  <c:v>1.7727099999999999E-2</c:v>
                </c:pt>
                <c:pt idx="346" formatCode="General">
                  <c:v>1.7930600000000001E-2</c:v>
                </c:pt>
                <c:pt idx="347" formatCode="General">
                  <c:v>1.8128499999999999E-2</c:v>
                </c:pt>
                <c:pt idx="348" formatCode="General">
                  <c:v>1.8340599999999999E-2</c:v>
                </c:pt>
                <c:pt idx="349" formatCode="General">
                  <c:v>1.84946E-2</c:v>
                </c:pt>
                <c:pt idx="350" formatCode="General">
                  <c:v>1.8704700000000001E-2</c:v>
                </c:pt>
                <c:pt idx="351" formatCode="General">
                  <c:v>1.8933200000000001E-2</c:v>
                </c:pt>
                <c:pt idx="352" formatCode="General">
                  <c:v>1.9134999999999999E-2</c:v>
                </c:pt>
                <c:pt idx="353" formatCode="General">
                  <c:v>1.9334E-2</c:v>
                </c:pt>
                <c:pt idx="354" formatCode="General">
                  <c:v>1.9513099999999999E-2</c:v>
                </c:pt>
                <c:pt idx="355" formatCode="General">
                  <c:v>1.9712199999999999E-2</c:v>
                </c:pt>
                <c:pt idx="356" formatCode="General">
                  <c:v>1.99154E-2</c:v>
                </c:pt>
                <c:pt idx="357" formatCode="General">
                  <c:v>2.0118400000000002E-2</c:v>
                </c:pt>
                <c:pt idx="358" formatCode="General">
                  <c:v>2.03213E-2</c:v>
                </c:pt>
                <c:pt idx="359" formatCode="General">
                  <c:v>2.0523099999999999E-2</c:v>
                </c:pt>
                <c:pt idx="360" formatCode="General">
                  <c:v>2.0692800000000001E-2</c:v>
                </c:pt>
                <c:pt idx="361" formatCode="General">
                  <c:v>2.0918200000000001E-2</c:v>
                </c:pt>
                <c:pt idx="362" formatCode="General">
                  <c:v>2.10961E-2</c:v>
                </c:pt>
                <c:pt idx="363" formatCode="General">
                  <c:v>2.1321699999999999E-2</c:v>
                </c:pt>
                <c:pt idx="364" formatCode="General">
                  <c:v>2.1495799999999999E-2</c:v>
                </c:pt>
                <c:pt idx="365" formatCode="General">
                  <c:v>2.1695200000000001E-2</c:v>
                </c:pt>
                <c:pt idx="366" formatCode="General">
                  <c:v>2.1900800000000002E-2</c:v>
                </c:pt>
                <c:pt idx="367" formatCode="General">
                  <c:v>2.2107600000000002E-2</c:v>
                </c:pt>
                <c:pt idx="368" formatCode="General">
                  <c:v>2.2289E-2</c:v>
                </c:pt>
                <c:pt idx="369" formatCode="General">
                  <c:v>2.24818E-2</c:v>
                </c:pt>
                <c:pt idx="370" formatCode="General">
                  <c:v>2.2655700000000001E-2</c:v>
                </c:pt>
                <c:pt idx="371" formatCode="General">
                  <c:v>2.2883199999999999E-2</c:v>
                </c:pt>
                <c:pt idx="372" formatCode="General">
                  <c:v>2.30742E-2</c:v>
                </c:pt>
                <c:pt idx="373" formatCode="General">
                  <c:v>2.3267800000000002E-2</c:v>
                </c:pt>
                <c:pt idx="374" formatCode="General">
                  <c:v>2.3441699999999999E-2</c:v>
                </c:pt>
                <c:pt idx="375" formatCode="General">
                  <c:v>2.3655800000000001E-2</c:v>
                </c:pt>
                <c:pt idx="376" formatCode="General">
                  <c:v>2.3835200000000001E-2</c:v>
                </c:pt>
                <c:pt idx="377" formatCode="General">
                  <c:v>2.4015700000000001E-2</c:v>
                </c:pt>
                <c:pt idx="378" formatCode="General">
                  <c:v>2.4213700000000001E-2</c:v>
                </c:pt>
                <c:pt idx="379" formatCode="General">
                  <c:v>2.4380499999999999E-2</c:v>
                </c:pt>
                <c:pt idx="380" formatCode="General">
                  <c:v>2.4572E-2</c:v>
                </c:pt>
                <c:pt idx="381" formatCode="General">
                  <c:v>2.4761399999999999E-2</c:v>
                </c:pt>
                <c:pt idx="382" formatCode="General">
                  <c:v>2.4988300000000001E-2</c:v>
                </c:pt>
                <c:pt idx="383" formatCode="General">
                  <c:v>2.51662E-2</c:v>
                </c:pt>
                <c:pt idx="384" formatCode="General">
                  <c:v>2.5350600000000001E-2</c:v>
                </c:pt>
                <c:pt idx="385" formatCode="General">
                  <c:v>2.5544600000000001E-2</c:v>
                </c:pt>
                <c:pt idx="386" formatCode="General">
                  <c:v>2.5709900000000001E-2</c:v>
                </c:pt>
                <c:pt idx="387" formatCode="General">
                  <c:v>2.5928900000000001E-2</c:v>
                </c:pt>
                <c:pt idx="388" formatCode="General">
                  <c:v>2.6088099999999999E-2</c:v>
                </c:pt>
                <c:pt idx="389" formatCode="General">
                  <c:v>2.6266500000000002E-2</c:v>
                </c:pt>
                <c:pt idx="390" formatCode="General">
                  <c:v>2.6455599999999999E-2</c:v>
                </c:pt>
                <c:pt idx="391" formatCode="General">
                  <c:v>2.6604599999999999E-2</c:v>
                </c:pt>
                <c:pt idx="392" formatCode="General">
                  <c:v>2.67984E-2</c:v>
                </c:pt>
                <c:pt idx="393" formatCode="General">
                  <c:v>2.6976E-2</c:v>
                </c:pt>
                <c:pt idx="394" formatCode="General">
                  <c:v>2.71729E-2</c:v>
                </c:pt>
                <c:pt idx="395" formatCode="General">
                  <c:v>2.73464E-2</c:v>
                </c:pt>
                <c:pt idx="396" formatCode="General">
                  <c:v>2.7517199999999999E-2</c:v>
                </c:pt>
                <c:pt idx="397" formatCode="General">
                  <c:v>2.7713000000000002E-2</c:v>
                </c:pt>
                <c:pt idx="398" formatCode="General">
                  <c:v>2.7886000000000001E-2</c:v>
                </c:pt>
                <c:pt idx="399" formatCode="General">
                  <c:v>2.8105399999999999E-2</c:v>
                </c:pt>
                <c:pt idx="400" formatCode="General">
                  <c:v>2.8272700000000001E-2</c:v>
                </c:pt>
                <c:pt idx="401" formatCode="General">
                  <c:v>2.8402500000000001E-2</c:v>
                </c:pt>
                <c:pt idx="402" formatCode="General">
                  <c:v>2.8590000000000001E-2</c:v>
                </c:pt>
                <c:pt idx="403" formatCode="General">
                  <c:v>2.8776199999999998E-2</c:v>
                </c:pt>
                <c:pt idx="404" formatCode="General">
                  <c:v>2.89745E-2</c:v>
                </c:pt>
                <c:pt idx="405" formatCode="General">
                  <c:v>2.9127799999999999E-2</c:v>
                </c:pt>
                <c:pt idx="406" formatCode="General">
                  <c:v>2.9325899999999998E-2</c:v>
                </c:pt>
                <c:pt idx="407" formatCode="General">
                  <c:v>2.9512900000000002E-2</c:v>
                </c:pt>
                <c:pt idx="408" formatCode="General">
                  <c:v>2.9692799999999998E-2</c:v>
                </c:pt>
                <c:pt idx="409" formatCode="General">
                  <c:v>2.9877500000000001E-2</c:v>
                </c:pt>
                <c:pt idx="410" formatCode="General">
                  <c:v>3.0037299999999999E-2</c:v>
                </c:pt>
                <c:pt idx="411" formatCode="General">
                  <c:v>3.0192400000000001E-2</c:v>
                </c:pt>
                <c:pt idx="412" formatCode="General">
                  <c:v>3.0402999999999999E-2</c:v>
                </c:pt>
                <c:pt idx="413" formatCode="General">
                  <c:v>3.05577E-2</c:v>
                </c:pt>
                <c:pt idx="414" formatCode="General">
                  <c:v>3.0758199999999999E-2</c:v>
                </c:pt>
                <c:pt idx="415" formatCode="General">
                  <c:v>3.0904500000000001E-2</c:v>
                </c:pt>
                <c:pt idx="416" formatCode="General">
                  <c:v>3.1088600000000001E-2</c:v>
                </c:pt>
                <c:pt idx="417" formatCode="General">
                  <c:v>3.12482E-2</c:v>
                </c:pt>
                <c:pt idx="418" formatCode="General">
                  <c:v>3.1422199999999997E-2</c:v>
                </c:pt>
                <c:pt idx="419" formatCode="General">
                  <c:v>3.1589100000000002E-2</c:v>
                </c:pt>
                <c:pt idx="420" formatCode="General">
                  <c:v>3.1780200000000002E-2</c:v>
                </c:pt>
                <c:pt idx="421" formatCode="General">
                  <c:v>3.19609E-2</c:v>
                </c:pt>
                <c:pt idx="422" formatCode="General">
                  <c:v>3.2121799999999999E-2</c:v>
                </c:pt>
                <c:pt idx="423" formatCode="General">
                  <c:v>3.22847E-2</c:v>
                </c:pt>
                <c:pt idx="424" formatCode="General">
                  <c:v>3.2490900000000003E-2</c:v>
                </c:pt>
                <c:pt idx="425" formatCode="General">
                  <c:v>3.2634999999999997E-2</c:v>
                </c:pt>
                <c:pt idx="426" formatCode="General">
                  <c:v>3.2821999999999997E-2</c:v>
                </c:pt>
                <c:pt idx="427" formatCode="General">
                  <c:v>3.2971300000000002E-2</c:v>
                </c:pt>
                <c:pt idx="428" formatCode="General">
                  <c:v>3.3176799999999999E-2</c:v>
                </c:pt>
                <c:pt idx="429" formatCode="General">
                  <c:v>3.3357600000000001E-2</c:v>
                </c:pt>
                <c:pt idx="430" formatCode="General">
                  <c:v>3.3535000000000002E-2</c:v>
                </c:pt>
                <c:pt idx="431" formatCode="General">
                  <c:v>3.3713300000000002E-2</c:v>
                </c:pt>
                <c:pt idx="432" formatCode="General">
                  <c:v>3.3913600000000002E-2</c:v>
                </c:pt>
                <c:pt idx="433" formatCode="General">
                  <c:v>3.4058600000000001E-2</c:v>
                </c:pt>
                <c:pt idx="434" formatCode="General">
                  <c:v>3.4284099999999998E-2</c:v>
                </c:pt>
                <c:pt idx="435" formatCode="General">
                  <c:v>3.4476899999999998E-2</c:v>
                </c:pt>
                <c:pt idx="436" formatCode="General">
                  <c:v>3.4639499999999997E-2</c:v>
                </c:pt>
                <c:pt idx="437" formatCode="General">
                  <c:v>3.4807499999999998E-2</c:v>
                </c:pt>
                <c:pt idx="438" formatCode="General">
                  <c:v>3.4960199999999997E-2</c:v>
                </c:pt>
                <c:pt idx="439" formatCode="General">
                  <c:v>3.5201400000000001E-2</c:v>
                </c:pt>
                <c:pt idx="440" formatCode="General">
                  <c:v>3.5361200000000002E-2</c:v>
                </c:pt>
                <c:pt idx="441" formatCode="General">
                  <c:v>3.5562200000000002E-2</c:v>
                </c:pt>
                <c:pt idx="442" formatCode="General">
                  <c:v>3.5729799999999999E-2</c:v>
                </c:pt>
                <c:pt idx="443" formatCode="General">
                  <c:v>3.5897900000000003E-2</c:v>
                </c:pt>
                <c:pt idx="444" formatCode="General">
                  <c:v>3.6081799999999997E-2</c:v>
                </c:pt>
                <c:pt idx="445" formatCode="General">
                  <c:v>3.6275799999999997E-2</c:v>
                </c:pt>
                <c:pt idx="446" formatCode="General">
                  <c:v>3.6478900000000002E-2</c:v>
                </c:pt>
                <c:pt idx="447" formatCode="General">
                  <c:v>3.6653400000000003E-2</c:v>
                </c:pt>
                <c:pt idx="448" formatCode="General">
                  <c:v>3.6865599999999998E-2</c:v>
                </c:pt>
                <c:pt idx="449" formatCode="General">
                  <c:v>3.7062499999999998E-2</c:v>
                </c:pt>
                <c:pt idx="450" formatCode="General">
                  <c:v>3.7239500000000002E-2</c:v>
                </c:pt>
                <c:pt idx="451" formatCode="General">
                  <c:v>3.7455500000000003E-2</c:v>
                </c:pt>
                <c:pt idx="452" formatCode="General">
                  <c:v>3.7683700000000001E-2</c:v>
                </c:pt>
                <c:pt idx="453" formatCode="General">
                  <c:v>3.7852400000000001E-2</c:v>
                </c:pt>
                <c:pt idx="454" formatCode="General">
                  <c:v>3.8056899999999998E-2</c:v>
                </c:pt>
                <c:pt idx="455" formatCode="General">
                  <c:v>3.8263900000000003E-2</c:v>
                </c:pt>
                <c:pt idx="456" formatCode="General">
                  <c:v>3.8435499999999997E-2</c:v>
                </c:pt>
                <c:pt idx="457" formatCode="General">
                  <c:v>3.8642599999999999E-2</c:v>
                </c:pt>
                <c:pt idx="458" formatCode="General">
                  <c:v>3.8840199999999998E-2</c:v>
                </c:pt>
                <c:pt idx="459" formatCode="General">
                  <c:v>3.9057399999999999E-2</c:v>
                </c:pt>
                <c:pt idx="460" formatCode="General">
                  <c:v>3.9265300000000003E-2</c:v>
                </c:pt>
                <c:pt idx="461" formatCode="General">
                  <c:v>3.9458399999999998E-2</c:v>
                </c:pt>
                <c:pt idx="462" formatCode="General">
                  <c:v>3.9696299999999997E-2</c:v>
                </c:pt>
                <c:pt idx="463" formatCode="General">
                  <c:v>3.9934999999999998E-2</c:v>
                </c:pt>
                <c:pt idx="464" formatCode="General">
                  <c:v>4.0136400000000003E-2</c:v>
                </c:pt>
                <c:pt idx="465" formatCode="General">
                  <c:v>4.0342000000000003E-2</c:v>
                </c:pt>
                <c:pt idx="466" formatCode="General">
                  <c:v>4.0543999999999997E-2</c:v>
                </c:pt>
                <c:pt idx="467" formatCode="General">
                  <c:v>4.0757300000000003E-2</c:v>
                </c:pt>
                <c:pt idx="468" formatCode="General">
                  <c:v>4.0971800000000003E-2</c:v>
                </c:pt>
                <c:pt idx="469" formatCode="General">
                  <c:v>4.1227199999999999E-2</c:v>
                </c:pt>
                <c:pt idx="470" formatCode="General">
                  <c:v>4.1427400000000003E-2</c:v>
                </c:pt>
                <c:pt idx="471" formatCode="General">
                  <c:v>4.16669E-2</c:v>
                </c:pt>
                <c:pt idx="472" formatCode="General">
                  <c:v>4.1949699999999999E-2</c:v>
                </c:pt>
                <c:pt idx="473" formatCode="General">
                  <c:v>4.21442E-2</c:v>
                </c:pt>
                <c:pt idx="474" formatCode="General">
                  <c:v>4.23778E-2</c:v>
                </c:pt>
                <c:pt idx="475" formatCode="General">
                  <c:v>4.2625000000000003E-2</c:v>
                </c:pt>
                <c:pt idx="476" formatCode="General">
                  <c:v>4.2855900000000002E-2</c:v>
                </c:pt>
                <c:pt idx="477" formatCode="General">
                  <c:v>4.3073699999999999E-2</c:v>
                </c:pt>
                <c:pt idx="478" formatCode="General">
                  <c:v>4.3324599999999998E-2</c:v>
                </c:pt>
                <c:pt idx="479" formatCode="General">
                  <c:v>4.3581500000000002E-2</c:v>
                </c:pt>
                <c:pt idx="480" formatCode="General">
                  <c:v>4.3812400000000001E-2</c:v>
                </c:pt>
                <c:pt idx="481" formatCode="General">
                  <c:v>4.4092300000000001E-2</c:v>
                </c:pt>
                <c:pt idx="482" formatCode="General">
                  <c:v>4.4374900000000002E-2</c:v>
                </c:pt>
                <c:pt idx="483" formatCode="General">
                  <c:v>4.46205E-2</c:v>
                </c:pt>
                <c:pt idx="484" formatCode="General">
                  <c:v>4.4895900000000002E-2</c:v>
                </c:pt>
                <c:pt idx="485" formatCode="General">
                  <c:v>4.51364E-2</c:v>
                </c:pt>
                <c:pt idx="486" formatCode="General">
                  <c:v>4.5376E-2</c:v>
                </c:pt>
                <c:pt idx="487" formatCode="General">
                  <c:v>4.56318E-2</c:v>
                </c:pt>
                <c:pt idx="488" formatCode="General">
                  <c:v>4.5931600000000003E-2</c:v>
                </c:pt>
                <c:pt idx="489" formatCode="General">
                  <c:v>4.6174899999999998E-2</c:v>
                </c:pt>
                <c:pt idx="490" formatCode="General">
                  <c:v>4.6433000000000002E-2</c:v>
                </c:pt>
                <c:pt idx="491" formatCode="General">
                  <c:v>4.6739799999999998E-2</c:v>
                </c:pt>
                <c:pt idx="492" formatCode="General">
                  <c:v>4.7040699999999998E-2</c:v>
                </c:pt>
                <c:pt idx="493" formatCode="General">
                  <c:v>4.7336000000000003E-2</c:v>
                </c:pt>
                <c:pt idx="494" formatCode="General">
                  <c:v>4.7640299999999997E-2</c:v>
                </c:pt>
                <c:pt idx="495" formatCode="General">
                  <c:v>4.7907400000000003E-2</c:v>
                </c:pt>
                <c:pt idx="496" formatCode="General">
                  <c:v>4.8203900000000001E-2</c:v>
                </c:pt>
                <c:pt idx="497" formatCode="General">
                  <c:v>4.8504600000000002E-2</c:v>
                </c:pt>
                <c:pt idx="498" formatCode="General">
                  <c:v>4.8838600000000003E-2</c:v>
                </c:pt>
                <c:pt idx="499" formatCode="General">
                  <c:v>4.9144100000000003E-2</c:v>
                </c:pt>
                <c:pt idx="500" formatCode="General">
                  <c:v>4.9466400000000001E-2</c:v>
                </c:pt>
                <c:pt idx="501" formatCode="General">
                  <c:v>4.9765799999999999E-2</c:v>
                </c:pt>
                <c:pt idx="502" formatCode="General">
                  <c:v>5.0037400000000003E-2</c:v>
                </c:pt>
                <c:pt idx="503" formatCode="General">
                  <c:v>5.0386899999999998E-2</c:v>
                </c:pt>
                <c:pt idx="504" formatCode="General">
                  <c:v>5.0727099999999997E-2</c:v>
                </c:pt>
                <c:pt idx="505" formatCode="General">
                  <c:v>5.1024399999999998E-2</c:v>
                </c:pt>
                <c:pt idx="506" formatCode="General">
                  <c:v>5.1356899999999997E-2</c:v>
                </c:pt>
                <c:pt idx="507" formatCode="General">
                  <c:v>5.1696600000000002E-2</c:v>
                </c:pt>
                <c:pt idx="508" formatCode="General">
                  <c:v>5.2011000000000002E-2</c:v>
                </c:pt>
                <c:pt idx="509" formatCode="General">
                  <c:v>5.2394900000000001E-2</c:v>
                </c:pt>
                <c:pt idx="510" formatCode="General">
                  <c:v>5.2703399999999997E-2</c:v>
                </c:pt>
                <c:pt idx="511" formatCode="General">
                  <c:v>5.3078500000000001E-2</c:v>
                </c:pt>
                <c:pt idx="512" formatCode="General">
                  <c:v>5.3451899999999997E-2</c:v>
                </c:pt>
                <c:pt idx="513" formatCode="General">
                  <c:v>5.38193E-2</c:v>
                </c:pt>
                <c:pt idx="514" formatCode="General">
                  <c:v>5.4153899999999998E-2</c:v>
                </c:pt>
                <c:pt idx="515" formatCode="General">
                  <c:v>5.4571000000000001E-2</c:v>
                </c:pt>
                <c:pt idx="516" formatCode="General">
                  <c:v>5.4915699999999998E-2</c:v>
                </c:pt>
                <c:pt idx="517" formatCode="General">
                  <c:v>5.5320000000000001E-2</c:v>
                </c:pt>
                <c:pt idx="518" formatCode="General">
                  <c:v>5.5691900000000003E-2</c:v>
                </c:pt>
                <c:pt idx="519" formatCode="General">
                  <c:v>5.61129E-2</c:v>
                </c:pt>
                <c:pt idx="520" formatCode="General">
                  <c:v>5.6518699999999998E-2</c:v>
                </c:pt>
                <c:pt idx="521" formatCode="General">
                  <c:v>5.6932400000000001E-2</c:v>
                </c:pt>
                <c:pt idx="522" formatCode="General">
                  <c:v>5.73549E-2</c:v>
                </c:pt>
                <c:pt idx="523" formatCode="General">
                  <c:v>5.7756799999999997E-2</c:v>
                </c:pt>
                <c:pt idx="524" formatCode="General">
                  <c:v>5.81512E-2</c:v>
                </c:pt>
                <c:pt idx="525" formatCode="General">
                  <c:v>5.8575799999999997E-2</c:v>
                </c:pt>
                <c:pt idx="526" formatCode="General">
                  <c:v>5.9027000000000003E-2</c:v>
                </c:pt>
                <c:pt idx="527" formatCode="General">
                  <c:v>5.9425499999999999E-2</c:v>
                </c:pt>
                <c:pt idx="528" formatCode="General">
                  <c:v>5.9894299999999998E-2</c:v>
                </c:pt>
                <c:pt idx="529" formatCode="General">
                  <c:v>6.0309000000000001E-2</c:v>
                </c:pt>
                <c:pt idx="530" formatCode="General">
                  <c:v>6.0771199999999997E-2</c:v>
                </c:pt>
                <c:pt idx="531" formatCode="General">
                  <c:v>6.1213700000000003E-2</c:v>
                </c:pt>
                <c:pt idx="532" formatCode="General">
                  <c:v>6.16839E-2</c:v>
                </c:pt>
                <c:pt idx="533" formatCode="General">
                  <c:v>6.2115700000000003E-2</c:v>
                </c:pt>
                <c:pt idx="534" formatCode="General">
                  <c:v>6.2622700000000003E-2</c:v>
                </c:pt>
                <c:pt idx="535" formatCode="General">
                  <c:v>6.3136600000000001E-2</c:v>
                </c:pt>
                <c:pt idx="536" formatCode="General">
                  <c:v>6.3643000000000005E-2</c:v>
                </c:pt>
                <c:pt idx="537" formatCode="General">
                  <c:v>6.4089199999999999E-2</c:v>
                </c:pt>
                <c:pt idx="538" formatCode="General">
                  <c:v>6.4615300000000001E-2</c:v>
                </c:pt>
                <c:pt idx="539" formatCode="General">
                  <c:v>6.51056E-2</c:v>
                </c:pt>
                <c:pt idx="540" formatCode="General">
                  <c:v>6.5626000000000004E-2</c:v>
                </c:pt>
                <c:pt idx="541" formatCode="General">
                  <c:v>6.6165100000000004E-2</c:v>
                </c:pt>
                <c:pt idx="542" formatCode="General">
                  <c:v>6.6709500000000005E-2</c:v>
                </c:pt>
                <c:pt idx="543" formatCode="General">
                  <c:v>6.7238800000000001E-2</c:v>
                </c:pt>
                <c:pt idx="544" formatCode="General">
                  <c:v>6.7798700000000003E-2</c:v>
                </c:pt>
                <c:pt idx="545" formatCode="General">
                  <c:v>6.8326300000000006E-2</c:v>
                </c:pt>
                <c:pt idx="546" formatCode="General">
                  <c:v>6.8897799999999995E-2</c:v>
                </c:pt>
                <c:pt idx="547" formatCode="General">
                  <c:v>6.9452899999999998E-2</c:v>
                </c:pt>
                <c:pt idx="548" formatCode="General">
                  <c:v>7.0080299999999998E-2</c:v>
                </c:pt>
                <c:pt idx="549" formatCode="General">
                  <c:v>7.0629399999999995E-2</c:v>
                </c:pt>
                <c:pt idx="550" formatCode="General">
                  <c:v>7.1196200000000001E-2</c:v>
                </c:pt>
                <c:pt idx="551" formatCode="General">
                  <c:v>7.1815799999999999E-2</c:v>
                </c:pt>
                <c:pt idx="552" formatCode="General">
                  <c:v>7.2433499999999998E-2</c:v>
                </c:pt>
                <c:pt idx="553" formatCode="General">
                  <c:v>7.3038000000000006E-2</c:v>
                </c:pt>
                <c:pt idx="554" formatCode="General">
                  <c:v>7.3663300000000001E-2</c:v>
                </c:pt>
                <c:pt idx="555" formatCode="General">
                  <c:v>7.4288699999999999E-2</c:v>
                </c:pt>
                <c:pt idx="556" formatCode="General">
                  <c:v>7.4933399999999997E-2</c:v>
                </c:pt>
                <c:pt idx="557" formatCode="General">
                  <c:v>7.5578400000000004E-2</c:v>
                </c:pt>
                <c:pt idx="558" formatCode="General">
                  <c:v>7.6236499999999999E-2</c:v>
                </c:pt>
                <c:pt idx="559" formatCode="General">
                  <c:v>7.6885200000000001E-2</c:v>
                </c:pt>
                <c:pt idx="560" formatCode="General">
                  <c:v>7.7556200000000006E-2</c:v>
                </c:pt>
                <c:pt idx="561" formatCode="General">
                  <c:v>7.8250399999999998E-2</c:v>
                </c:pt>
                <c:pt idx="562" formatCode="General">
                  <c:v>7.8957299999999994E-2</c:v>
                </c:pt>
                <c:pt idx="563" formatCode="General">
                  <c:v>7.9666299999999995E-2</c:v>
                </c:pt>
                <c:pt idx="564" formatCode="General">
                  <c:v>8.0362900000000001E-2</c:v>
                </c:pt>
                <c:pt idx="565" formatCode="General">
                  <c:v>8.1077899999999994E-2</c:v>
                </c:pt>
                <c:pt idx="566" formatCode="General">
                  <c:v>8.1854999999999997E-2</c:v>
                </c:pt>
                <c:pt idx="567" formatCode="General">
                  <c:v>8.2564600000000002E-2</c:v>
                </c:pt>
                <c:pt idx="568" formatCode="General">
                  <c:v>8.3272899999999997E-2</c:v>
                </c:pt>
                <c:pt idx="569" formatCode="General">
                  <c:v>8.4050399999999997E-2</c:v>
                </c:pt>
                <c:pt idx="570" formatCode="General">
                  <c:v>8.4881999999999999E-2</c:v>
                </c:pt>
                <c:pt idx="571" formatCode="General">
                  <c:v>8.5651900000000003E-2</c:v>
                </c:pt>
                <c:pt idx="572" formatCode="General">
                  <c:v>8.6448700000000003E-2</c:v>
                </c:pt>
                <c:pt idx="573" formatCode="General">
                  <c:v>8.7280200000000002E-2</c:v>
                </c:pt>
                <c:pt idx="574" formatCode="General">
                  <c:v>8.8081800000000002E-2</c:v>
                </c:pt>
                <c:pt idx="575" formatCode="General">
                  <c:v>8.8920200000000005E-2</c:v>
                </c:pt>
                <c:pt idx="576" formatCode="General">
                  <c:v>8.9753799999999995E-2</c:v>
                </c:pt>
                <c:pt idx="577" formatCode="General">
                  <c:v>9.0601899999999999E-2</c:v>
                </c:pt>
                <c:pt idx="578" formatCode="General">
                  <c:v>9.1501299999999994E-2</c:v>
                </c:pt>
                <c:pt idx="579" formatCode="General">
                  <c:v>9.2385599999999998E-2</c:v>
                </c:pt>
                <c:pt idx="580" formatCode="General">
                  <c:v>9.3237399999999998E-2</c:v>
                </c:pt>
                <c:pt idx="581" formatCode="General">
                  <c:v>9.4143400000000002E-2</c:v>
                </c:pt>
                <c:pt idx="582" formatCode="General">
                  <c:v>9.5068200000000005E-2</c:v>
                </c:pt>
                <c:pt idx="583" formatCode="General">
                  <c:v>9.5946100000000006E-2</c:v>
                </c:pt>
                <c:pt idx="584" formatCode="General">
                  <c:v>9.6923200000000001E-2</c:v>
                </c:pt>
                <c:pt idx="585" formatCode="General">
                  <c:v>9.7844799999999996E-2</c:v>
                </c:pt>
                <c:pt idx="586" formatCode="General">
                  <c:v>9.8811899999999994E-2</c:v>
                </c:pt>
                <c:pt idx="587" formatCode="General">
                  <c:v>9.9818000000000004E-2</c:v>
                </c:pt>
                <c:pt idx="588" formatCode="General">
                  <c:v>0.10079399999999999</c:v>
                </c:pt>
                <c:pt idx="589" formatCode="General">
                  <c:v>0.101761</c:v>
                </c:pt>
                <c:pt idx="590" formatCode="General">
                  <c:v>0.102825</c:v>
                </c:pt>
                <c:pt idx="591" formatCode="General">
                  <c:v>0.103838</c:v>
                </c:pt>
                <c:pt idx="592" formatCode="General">
                  <c:v>0.104862</c:v>
                </c:pt>
                <c:pt idx="593" formatCode="General">
                  <c:v>0.10593</c:v>
                </c:pt>
                <c:pt idx="594" formatCode="General">
                  <c:v>0.10702399999999999</c:v>
                </c:pt>
                <c:pt idx="595" formatCode="General">
                  <c:v>0.108055</c:v>
                </c:pt>
                <c:pt idx="596" formatCode="General">
                  <c:v>0.109137</c:v>
                </c:pt>
                <c:pt idx="597" formatCode="General">
                  <c:v>0.110277</c:v>
                </c:pt>
                <c:pt idx="598" formatCode="General">
                  <c:v>0.111502</c:v>
                </c:pt>
                <c:pt idx="599" formatCode="General">
                  <c:v>0.112608</c:v>
                </c:pt>
                <c:pt idx="600" formatCode="General">
                  <c:v>0.113749</c:v>
                </c:pt>
                <c:pt idx="601" formatCode="General">
                  <c:v>0.11490300000000001</c:v>
                </c:pt>
                <c:pt idx="602" formatCode="General">
                  <c:v>0.116074</c:v>
                </c:pt>
                <c:pt idx="603" formatCode="General">
                  <c:v>0.117245</c:v>
                </c:pt>
                <c:pt idx="604" formatCode="General">
                  <c:v>0.11845899999999999</c:v>
                </c:pt>
                <c:pt idx="605" formatCode="General">
                  <c:v>0.119712</c:v>
                </c:pt>
                <c:pt idx="606" formatCode="General">
                  <c:v>0.12098</c:v>
                </c:pt>
                <c:pt idx="607" formatCode="General">
                  <c:v>0.12221</c:v>
                </c:pt>
                <c:pt idx="608" formatCode="General">
                  <c:v>0.123527</c:v>
                </c:pt>
                <c:pt idx="609" formatCode="General">
                  <c:v>0.124791</c:v>
                </c:pt>
                <c:pt idx="610" formatCode="General">
                  <c:v>0.12612300000000001</c:v>
                </c:pt>
                <c:pt idx="611" formatCode="General">
                  <c:v>0.12745600000000001</c:v>
                </c:pt>
                <c:pt idx="612" formatCode="General">
                  <c:v>0.12881999999999999</c:v>
                </c:pt>
                <c:pt idx="613" formatCode="General">
                  <c:v>0.13015399999999999</c:v>
                </c:pt>
                <c:pt idx="614" formatCode="General">
                  <c:v>0.131575</c:v>
                </c:pt>
                <c:pt idx="615" formatCode="General">
                  <c:v>0.13297999999999999</c:v>
                </c:pt>
                <c:pt idx="616" formatCode="General">
                  <c:v>0.13438900000000001</c:v>
                </c:pt>
                <c:pt idx="617" formatCode="General">
                  <c:v>0.13580999999999999</c:v>
                </c:pt>
                <c:pt idx="618" formatCode="General">
                  <c:v>0.13722799999999999</c:v>
                </c:pt>
                <c:pt idx="619" formatCode="General">
                  <c:v>0.138713</c:v>
                </c:pt>
                <c:pt idx="620" formatCode="General">
                  <c:v>0.14020099999999999</c:v>
                </c:pt>
                <c:pt idx="621" formatCode="General">
                  <c:v>0.14172899999999999</c:v>
                </c:pt>
                <c:pt idx="622" formatCode="General">
                  <c:v>0.143237</c:v>
                </c:pt>
                <c:pt idx="623" formatCode="General">
                  <c:v>0.144789</c:v>
                </c:pt>
                <c:pt idx="624" formatCode="General">
                  <c:v>0.14632999999999999</c:v>
                </c:pt>
                <c:pt idx="625" formatCode="General">
                  <c:v>0.14791000000000001</c:v>
                </c:pt>
                <c:pt idx="626" formatCode="General">
                  <c:v>0.149529</c:v>
                </c:pt>
                <c:pt idx="627" formatCode="General">
                  <c:v>0.151144</c:v>
                </c:pt>
                <c:pt idx="628" formatCode="General">
                  <c:v>0.15277199999999999</c:v>
                </c:pt>
                <c:pt idx="629" formatCode="General">
                  <c:v>0.154451</c:v>
                </c:pt>
                <c:pt idx="630" formatCode="General">
                  <c:v>0.156139</c:v>
                </c:pt>
                <c:pt idx="631" formatCode="General">
                  <c:v>0.157749</c:v>
                </c:pt>
                <c:pt idx="632" formatCode="General">
                  <c:v>0.15934000000000001</c:v>
                </c:pt>
                <c:pt idx="633" formatCode="General">
                  <c:v>0.16098000000000001</c:v>
                </c:pt>
                <c:pt idx="634" formatCode="General">
                  <c:v>0.16261700000000001</c:v>
                </c:pt>
                <c:pt idx="635" formatCode="General">
                  <c:v>0.16430700000000001</c:v>
                </c:pt>
                <c:pt idx="636" formatCode="General">
                  <c:v>0.16592199999999999</c:v>
                </c:pt>
                <c:pt idx="637" formatCode="General">
                  <c:v>0.16766</c:v>
                </c:pt>
                <c:pt idx="638" formatCode="General">
                  <c:v>0.16942199999999999</c:v>
                </c:pt>
                <c:pt idx="639" formatCode="General">
                  <c:v>0.171101</c:v>
                </c:pt>
                <c:pt idx="640" formatCode="General">
                  <c:v>0.172845</c:v>
                </c:pt>
                <c:pt idx="641" formatCode="General">
                  <c:v>0.17461099999999999</c:v>
                </c:pt>
                <c:pt idx="642" formatCode="General">
                  <c:v>0.17641200000000001</c:v>
                </c:pt>
                <c:pt idx="643" formatCode="General">
                  <c:v>0.178152</c:v>
                </c:pt>
                <c:pt idx="644" formatCode="General">
                  <c:v>0.17996100000000001</c:v>
                </c:pt>
                <c:pt idx="645" formatCode="General">
                  <c:v>0.18172199999999999</c:v>
                </c:pt>
                <c:pt idx="646" formatCode="General">
                  <c:v>0.18358099999999999</c:v>
                </c:pt>
                <c:pt idx="647" formatCode="General">
                  <c:v>0.18546799999999999</c:v>
                </c:pt>
                <c:pt idx="648" formatCode="General">
                  <c:v>0.18735099999999999</c:v>
                </c:pt>
                <c:pt idx="649" formatCode="General">
                  <c:v>0.18923400000000001</c:v>
                </c:pt>
                <c:pt idx="650" formatCode="General">
                  <c:v>0.191106</c:v>
                </c:pt>
                <c:pt idx="651" formatCode="General">
                  <c:v>0.193054</c:v>
                </c:pt>
                <c:pt idx="652" formatCode="General">
                  <c:v>0.19495499999999999</c:v>
                </c:pt>
                <c:pt idx="653" formatCode="General">
                  <c:v>0.196904</c:v>
                </c:pt>
                <c:pt idx="654" formatCode="General">
                  <c:v>0.19886499999999999</c:v>
                </c:pt>
                <c:pt idx="655" formatCode="General">
                  <c:v>0.20085900000000001</c:v>
                </c:pt>
                <c:pt idx="656" formatCode="General">
                  <c:v>0.202847</c:v>
                </c:pt>
                <c:pt idx="657" formatCode="General">
                  <c:v>0.204847</c:v>
                </c:pt>
                <c:pt idx="658" formatCode="General">
                  <c:v>0.206786</c:v>
                </c:pt>
                <c:pt idx="659" formatCode="General">
                  <c:v>0.208736</c:v>
                </c:pt>
                <c:pt idx="660" formatCode="General">
                  <c:v>0.210762</c:v>
                </c:pt>
                <c:pt idx="661" formatCode="General">
                  <c:v>0.21285699999999999</c:v>
                </c:pt>
                <c:pt idx="662" formatCode="General">
                  <c:v>0.214832</c:v>
                </c:pt>
                <c:pt idx="663" formatCode="General">
                  <c:v>0.21687999999999999</c:v>
                </c:pt>
                <c:pt idx="664" formatCode="General">
                  <c:v>0.21888299999999999</c:v>
                </c:pt>
                <c:pt idx="665" formatCode="General">
                  <c:v>0.22095799999999999</c:v>
                </c:pt>
                <c:pt idx="666" formatCode="General">
                  <c:v>0.22297600000000001</c:v>
                </c:pt>
                <c:pt idx="667" formatCode="General">
                  <c:v>0.22498000000000001</c:v>
                </c:pt>
                <c:pt idx="668" formatCode="General">
                  <c:v>0.22702900000000001</c:v>
                </c:pt>
                <c:pt idx="669" formatCode="General">
                  <c:v>0.22902400000000001</c:v>
                </c:pt>
                <c:pt idx="670" formatCode="General">
                  <c:v>0.23105000000000001</c:v>
                </c:pt>
                <c:pt idx="671" formatCode="General">
                  <c:v>0.23305200000000001</c:v>
                </c:pt>
                <c:pt idx="672" formatCode="General">
                  <c:v>0.235037</c:v>
                </c:pt>
                <c:pt idx="673" formatCode="General">
                  <c:v>0.237042</c:v>
                </c:pt>
                <c:pt idx="674" formatCode="General">
                  <c:v>0.23898800000000001</c:v>
                </c:pt>
                <c:pt idx="675" formatCode="General">
                  <c:v>0.24098</c:v>
                </c:pt>
                <c:pt idx="676" formatCode="General">
                  <c:v>0.242868</c:v>
                </c:pt>
                <c:pt idx="677" formatCode="General">
                  <c:v>0.24487700000000001</c:v>
                </c:pt>
                <c:pt idx="678" formatCode="General">
                  <c:v>0.24679899999999999</c:v>
                </c:pt>
                <c:pt idx="679" formatCode="General">
                  <c:v>0.24868499999999999</c:v>
                </c:pt>
                <c:pt idx="680" formatCode="General">
                  <c:v>0.25054799999999999</c:v>
                </c:pt>
                <c:pt idx="681" formatCode="General">
                  <c:v>0.25247599999999998</c:v>
                </c:pt>
                <c:pt idx="682" formatCode="General">
                  <c:v>0.25433299999999998</c:v>
                </c:pt>
                <c:pt idx="683" formatCode="General">
                  <c:v>0.25618299999999999</c:v>
                </c:pt>
                <c:pt idx="684" formatCode="General">
                  <c:v>0.258025</c:v>
                </c:pt>
                <c:pt idx="685" formatCode="General">
                  <c:v>0.25984600000000002</c:v>
                </c:pt>
                <c:pt idx="686" formatCode="General">
                  <c:v>0.26158999999999999</c:v>
                </c:pt>
                <c:pt idx="687" formatCode="General">
                  <c:v>0.26333499999999999</c:v>
                </c:pt>
                <c:pt idx="688" formatCode="General">
                  <c:v>0.265067</c:v>
                </c:pt>
                <c:pt idx="689" formatCode="General">
                  <c:v>0.26685199999999998</c:v>
                </c:pt>
                <c:pt idx="690" formatCode="General">
                  <c:v>0.26857900000000001</c:v>
                </c:pt>
                <c:pt idx="691" formatCode="General">
                  <c:v>0.27027499999999999</c:v>
                </c:pt>
                <c:pt idx="692" formatCode="General">
                  <c:v>0.27198800000000001</c:v>
                </c:pt>
                <c:pt idx="693" formatCode="General">
                  <c:v>0.273704</c:v>
                </c:pt>
                <c:pt idx="694" formatCode="General">
                  <c:v>0.27534700000000001</c:v>
                </c:pt>
                <c:pt idx="695" formatCode="General">
                  <c:v>0.27698200000000001</c:v>
                </c:pt>
                <c:pt idx="696" formatCode="General">
                  <c:v>0.27860299999999999</c:v>
                </c:pt>
                <c:pt idx="697" formatCode="General">
                  <c:v>0.28020600000000001</c:v>
                </c:pt>
                <c:pt idx="698" formatCode="General">
                  <c:v>0.28181200000000001</c:v>
                </c:pt>
                <c:pt idx="699" formatCode="General">
                  <c:v>0.28340700000000002</c:v>
                </c:pt>
                <c:pt idx="700" formatCode="General">
                  <c:v>0.28497899999999998</c:v>
                </c:pt>
                <c:pt idx="701" formatCode="General">
                  <c:v>0.28654400000000002</c:v>
                </c:pt>
                <c:pt idx="702" formatCode="General">
                  <c:v>0.28809800000000002</c:v>
                </c:pt>
                <c:pt idx="703" formatCode="General">
                  <c:v>0.28965800000000003</c:v>
                </c:pt>
                <c:pt idx="704" formatCode="General">
                  <c:v>0.29115200000000002</c:v>
                </c:pt>
                <c:pt idx="705" formatCode="General">
                  <c:v>0.29268</c:v>
                </c:pt>
                <c:pt idx="706" formatCode="General">
                  <c:v>0.29414099999999999</c:v>
                </c:pt>
                <c:pt idx="707" formatCode="General">
                  <c:v>0.29561700000000002</c:v>
                </c:pt>
                <c:pt idx="708" formatCode="General">
                  <c:v>0.29709799999999997</c:v>
                </c:pt>
                <c:pt idx="709" formatCode="General">
                  <c:v>0.29856300000000002</c:v>
                </c:pt>
                <c:pt idx="710" formatCode="General">
                  <c:v>0.30002600000000001</c:v>
                </c:pt>
                <c:pt idx="711" formatCode="General">
                  <c:v>0.30145</c:v>
                </c:pt>
                <c:pt idx="712" formatCode="General">
                  <c:v>0.30286999999999997</c:v>
                </c:pt>
                <c:pt idx="713" formatCode="General">
                  <c:v>0.304311</c:v>
                </c:pt>
                <c:pt idx="714" formatCode="General">
                  <c:v>0.30571199999999998</c:v>
                </c:pt>
                <c:pt idx="715" formatCode="General">
                  <c:v>0.30711100000000002</c:v>
                </c:pt>
                <c:pt idx="716" formatCode="General">
                  <c:v>0.30851699999999999</c:v>
                </c:pt>
                <c:pt idx="717" formatCode="General">
                  <c:v>0.30989</c:v>
                </c:pt>
                <c:pt idx="718" formatCode="General">
                  <c:v>0.31126399999999999</c:v>
                </c:pt>
                <c:pt idx="719" formatCode="General">
                  <c:v>0.31261299999999997</c:v>
                </c:pt>
                <c:pt idx="720" formatCode="General">
                  <c:v>0.31398399999999999</c:v>
                </c:pt>
                <c:pt idx="721" formatCode="General">
                  <c:v>0.31534899999999999</c:v>
                </c:pt>
                <c:pt idx="722" formatCode="General">
                  <c:v>0.31664199999999998</c:v>
                </c:pt>
                <c:pt idx="723" formatCode="General">
                  <c:v>0.31801000000000001</c:v>
                </c:pt>
                <c:pt idx="724" formatCode="General">
                  <c:v>0.319301</c:v>
                </c:pt>
                <c:pt idx="725" formatCode="General">
                  <c:v>0.32063199999999997</c:v>
                </c:pt>
                <c:pt idx="726" formatCode="General">
                  <c:v>0.32192999999999999</c:v>
                </c:pt>
                <c:pt idx="727" formatCode="General">
                  <c:v>0.32320900000000002</c:v>
                </c:pt>
                <c:pt idx="728" formatCode="General">
                  <c:v>0.324438</c:v>
                </c:pt>
                <c:pt idx="729" formatCode="General">
                  <c:v>0.32571</c:v>
                </c:pt>
                <c:pt idx="730" formatCode="General">
                  <c:v>0.32699800000000001</c:v>
                </c:pt>
                <c:pt idx="731" formatCode="General">
                  <c:v>0.32825799999999999</c:v>
                </c:pt>
                <c:pt idx="732" formatCode="General">
                  <c:v>0.32950200000000002</c:v>
                </c:pt>
                <c:pt idx="733" formatCode="General">
                  <c:v>0.33077099999999998</c:v>
                </c:pt>
                <c:pt idx="734" formatCode="General">
                  <c:v>0.33202500000000001</c:v>
                </c:pt>
                <c:pt idx="735" formatCode="General">
                  <c:v>0.33324300000000001</c:v>
                </c:pt>
                <c:pt idx="736" formatCode="General">
                  <c:v>0.334484</c:v>
                </c:pt>
                <c:pt idx="737" formatCode="General">
                  <c:v>0.33570299999999997</c:v>
                </c:pt>
                <c:pt idx="738" formatCode="General">
                  <c:v>0.336872</c:v>
                </c:pt>
                <c:pt idx="739" formatCode="General">
                  <c:v>0.338092</c:v>
                </c:pt>
                <c:pt idx="740" formatCode="General">
                  <c:v>0.33929799999999999</c:v>
                </c:pt>
                <c:pt idx="741" formatCode="General">
                  <c:v>0.34050200000000003</c:v>
                </c:pt>
                <c:pt idx="742" formatCode="General">
                  <c:v>0.341669</c:v>
                </c:pt>
                <c:pt idx="743" formatCode="General">
                  <c:v>0.34282800000000002</c:v>
                </c:pt>
                <c:pt idx="744" formatCode="General">
                  <c:v>0.34400500000000001</c:v>
                </c:pt>
                <c:pt idx="745" formatCode="General">
                  <c:v>0.345196</c:v>
                </c:pt>
                <c:pt idx="746" formatCode="General">
                  <c:v>0.346329</c:v>
                </c:pt>
                <c:pt idx="747" formatCode="General">
                  <c:v>0.34748299999999999</c:v>
                </c:pt>
                <c:pt idx="748" formatCode="General">
                  <c:v>0.34861999999999999</c:v>
                </c:pt>
                <c:pt idx="749" formatCode="General">
                  <c:v>0.349771</c:v>
                </c:pt>
                <c:pt idx="750" formatCode="General">
                  <c:v>0.35089599999999999</c:v>
                </c:pt>
                <c:pt idx="751" formatCode="General">
                  <c:v>0.35200599999999999</c:v>
                </c:pt>
                <c:pt idx="752" formatCode="General">
                  <c:v>0.35314800000000002</c:v>
                </c:pt>
                <c:pt idx="753" formatCode="General">
                  <c:v>0.35426000000000002</c:v>
                </c:pt>
                <c:pt idx="754" formatCode="General">
                  <c:v>0.355346</c:v>
                </c:pt>
                <c:pt idx="755" formatCode="General">
                  <c:v>0.35644900000000002</c:v>
                </c:pt>
                <c:pt idx="756" formatCode="General">
                  <c:v>0.35753499999999999</c:v>
                </c:pt>
                <c:pt idx="757" formatCode="General">
                  <c:v>0.358628</c:v>
                </c:pt>
                <c:pt idx="758" formatCode="General">
                  <c:v>0.35967900000000003</c:v>
                </c:pt>
                <c:pt idx="759" formatCode="General">
                  <c:v>0.36075699999999999</c:v>
                </c:pt>
                <c:pt idx="760" formatCode="General">
                  <c:v>0.361817</c:v>
                </c:pt>
                <c:pt idx="761" formatCode="General">
                  <c:v>0.36289100000000002</c:v>
                </c:pt>
                <c:pt idx="762" formatCode="General">
                  <c:v>0.36392999999999998</c:v>
                </c:pt>
                <c:pt idx="763" formatCode="General">
                  <c:v>0.365006</c:v>
                </c:pt>
                <c:pt idx="764" formatCode="General">
                  <c:v>0.36602200000000001</c:v>
                </c:pt>
                <c:pt idx="765" formatCode="General">
                  <c:v>0.36709000000000003</c:v>
                </c:pt>
                <c:pt idx="766" formatCode="General">
                  <c:v>0.368122</c:v>
                </c:pt>
                <c:pt idx="767" formatCode="General">
                  <c:v>0.36915999999999999</c:v>
                </c:pt>
                <c:pt idx="768" formatCode="General">
                  <c:v>0.37020900000000001</c:v>
                </c:pt>
                <c:pt idx="769" formatCode="General">
                  <c:v>0.37121599999999999</c:v>
                </c:pt>
                <c:pt idx="770" formatCode="General">
                  <c:v>0.37223800000000001</c:v>
                </c:pt>
                <c:pt idx="771" formatCode="General">
                  <c:v>0.37322699999999998</c:v>
                </c:pt>
                <c:pt idx="772" formatCode="General">
                  <c:v>0.37423600000000001</c:v>
                </c:pt>
                <c:pt idx="773" formatCode="General">
                  <c:v>0.375247</c:v>
                </c:pt>
                <c:pt idx="774" formatCode="General">
                  <c:v>0.37623200000000001</c:v>
                </c:pt>
                <c:pt idx="775" formatCode="General">
                  <c:v>0.37723099999999998</c:v>
                </c:pt>
                <c:pt idx="776" formatCode="General">
                  <c:v>0.37824099999999999</c:v>
                </c:pt>
                <c:pt idx="777" formatCode="General">
                  <c:v>0.37921700000000003</c:v>
                </c:pt>
                <c:pt idx="778" formatCode="General">
                  <c:v>0.38021300000000002</c:v>
                </c:pt>
                <c:pt idx="779" formatCode="General">
                  <c:v>0.38117499999999999</c:v>
                </c:pt>
                <c:pt idx="780" formatCode="General">
                  <c:v>0.38218400000000002</c:v>
                </c:pt>
                <c:pt idx="781" formatCode="General">
                  <c:v>0.38315500000000002</c:v>
                </c:pt>
                <c:pt idx="782" formatCode="General">
                  <c:v>0.38411800000000001</c:v>
                </c:pt>
                <c:pt idx="783" formatCode="General">
                  <c:v>0.38509500000000002</c:v>
                </c:pt>
                <c:pt idx="784" formatCode="General">
                  <c:v>0.386042</c:v>
                </c:pt>
                <c:pt idx="785" formatCode="General">
                  <c:v>0.38698100000000002</c:v>
                </c:pt>
                <c:pt idx="786" formatCode="General">
                  <c:v>0.38797700000000002</c:v>
                </c:pt>
                <c:pt idx="787" formatCode="General">
                  <c:v>0.38891500000000001</c:v>
                </c:pt>
                <c:pt idx="788" formatCode="General">
                  <c:v>0.38985900000000001</c:v>
                </c:pt>
                <c:pt idx="789" formatCode="General">
                  <c:v>0.39080599999999999</c:v>
                </c:pt>
                <c:pt idx="790" formatCode="General">
                  <c:v>0.39175399999999999</c:v>
                </c:pt>
                <c:pt idx="791" formatCode="General">
                  <c:v>0.39268700000000001</c:v>
                </c:pt>
                <c:pt idx="792" formatCode="General">
                  <c:v>0.39363100000000001</c:v>
                </c:pt>
                <c:pt idx="793" formatCode="General">
                  <c:v>0.394569</c:v>
                </c:pt>
                <c:pt idx="794" formatCode="General">
                  <c:v>0.39549000000000001</c:v>
                </c:pt>
                <c:pt idx="795" formatCode="General">
                  <c:v>0.39640900000000001</c:v>
                </c:pt>
                <c:pt idx="796" formatCode="General">
                  <c:v>0.39736300000000002</c:v>
                </c:pt>
                <c:pt idx="797" formatCode="General">
                  <c:v>0.39829999999999999</c:v>
                </c:pt>
                <c:pt idx="798" formatCode="General">
                  <c:v>0.39921000000000001</c:v>
                </c:pt>
                <c:pt idx="799" formatCode="General">
                  <c:v>0.400113</c:v>
                </c:pt>
                <c:pt idx="800" formatCode="General">
                  <c:v>0.40101700000000001</c:v>
                </c:pt>
                <c:pt idx="801" formatCode="General">
                  <c:v>0.40194299999999999</c:v>
                </c:pt>
                <c:pt idx="802" formatCode="General">
                  <c:v>0.40287200000000001</c:v>
                </c:pt>
                <c:pt idx="803" formatCode="General">
                  <c:v>0.40377600000000002</c:v>
                </c:pt>
                <c:pt idx="804" formatCode="General">
                  <c:v>0.404669</c:v>
                </c:pt>
                <c:pt idx="805" formatCode="General">
                  <c:v>0.40558300000000003</c:v>
                </c:pt>
                <c:pt idx="806" formatCode="General">
                  <c:v>0.40649600000000002</c:v>
                </c:pt>
                <c:pt idx="807" formatCode="General">
                  <c:v>0.40737299999999999</c:v>
                </c:pt>
                <c:pt idx="808" formatCode="General">
                  <c:v>0.40826899999999999</c:v>
                </c:pt>
                <c:pt idx="809" formatCode="General">
                  <c:v>0.40914800000000001</c:v>
                </c:pt>
                <c:pt idx="810" formatCode="General">
                  <c:v>0.410055</c:v>
                </c:pt>
                <c:pt idx="811" formatCode="General">
                  <c:v>0.41096100000000002</c:v>
                </c:pt>
                <c:pt idx="812" formatCode="General">
                  <c:v>0.41186400000000001</c:v>
                </c:pt>
                <c:pt idx="813" formatCode="General">
                  <c:v>0.41273199999999999</c:v>
                </c:pt>
                <c:pt idx="814" formatCode="General">
                  <c:v>0.41359699999999999</c:v>
                </c:pt>
                <c:pt idx="815" formatCode="General">
                  <c:v>0.41449599999999998</c:v>
                </c:pt>
                <c:pt idx="816" formatCode="General">
                  <c:v>0.41537600000000002</c:v>
                </c:pt>
                <c:pt idx="817" formatCode="General">
                  <c:v>0.41625800000000002</c:v>
                </c:pt>
                <c:pt idx="818" formatCode="General">
                  <c:v>0.41711399999999998</c:v>
                </c:pt>
                <c:pt idx="819" formatCode="General">
                  <c:v>0.41803800000000002</c:v>
                </c:pt>
                <c:pt idx="820" formatCode="General">
                  <c:v>0.41894199999999998</c:v>
                </c:pt>
                <c:pt idx="821" formatCode="General">
                  <c:v>0.41978199999999999</c:v>
                </c:pt>
                <c:pt idx="822" formatCode="General">
                  <c:v>0.420684</c:v>
                </c:pt>
                <c:pt idx="823" formatCode="General">
                  <c:v>0.42155999999999999</c:v>
                </c:pt>
                <c:pt idx="824" formatCode="General">
                  <c:v>0.422429</c:v>
                </c:pt>
                <c:pt idx="825" formatCode="General">
                  <c:v>0.42327799999999999</c:v>
                </c:pt>
                <c:pt idx="826" formatCode="General">
                  <c:v>0.424149</c:v>
                </c:pt>
                <c:pt idx="827" formatCode="General">
                  <c:v>0.42501100000000003</c:v>
                </c:pt>
                <c:pt idx="828" formatCode="General">
                  <c:v>0.42588700000000002</c:v>
                </c:pt>
                <c:pt idx="829" formatCode="General">
                  <c:v>0.426761</c:v>
                </c:pt>
                <c:pt idx="830" formatCode="General">
                  <c:v>0.42762299999999998</c:v>
                </c:pt>
                <c:pt idx="831" formatCode="General">
                  <c:v>0.42849199999999998</c:v>
                </c:pt>
                <c:pt idx="832" formatCode="General">
                  <c:v>0.42934800000000001</c:v>
                </c:pt>
                <c:pt idx="833" formatCode="General">
                  <c:v>0.43021799999999999</c:v>
                </c:pt>
                <c:pt idx="834" formatCode="General">
                  <c:v>0.43106499999999998</c:v>
                </c:pt>
                <c:pt idx="835" formatCode="General">
                  <c:v>0.431925</c:v>
                </c:pt>
                <c:pt idx="836" formatCode="General">
                  <c:v>0.43279299999999998</c:v>
                </c:pt>
                <c:pt idx="837" formatCode="General">
                  <c:v>0.43365500000000001</c:v>
                </c:pt>
                <c:pt idx="838" formatCode="General">
                  <c:v>0.43452200000000002</c:v>
                </c:pt>
                <c:pt idx="839" formatCode="General">
                  <c:v>0.43534699999999998</c:v>
                </c:pt>
                <c:pt idx="840" formatCode="General">
                  <c:v>0.43621399999999999</c:v>
                </c:pt>
                <c:pt idx="841" formatCode="General">
                  <c:v>0.43707600000000002</c:v>
                </c:pt>
                <c:pt idx="842" formatCode="General">
                  <c:v>0.437915</c:v>
                </c:pt>
                <c:pt idx="843" formatCode="General">
                  <c:v>0.438776</c:v>
                </c:pt>
                <c:pt idx="844" formatCode="General">
                  <c:v>0.43964900000000001</c:v>
                </c:pt>
                <c:pt idx="845" formatCode="General">
                  <c:v>0.44047999999999998</c:v>
                </c:pt>
                <c:pt idx="846" formatCode="General">
                  <c:v>0.44136300000000001</c:v>
                </c:pt>
                <c:pt idx="847" formatCode="General">
                  <c:v>0.44217200000000001</c:v>
                </c:pt>
                <c:pt idx="848" formatCode="General">
                  <c:v>0.44302999999999998</c:v>
                </c:pt>
                <c:pt idx="849" formatCode="General">
                  <c:v>0.443884</c:v>
                </c:pt>
                <c:pt idx="850" formatCode="General">
                  <c:v>0.44475300000000001</c:v>
                </c:pt>
                <c:pt idx="851" formatCode="General">
                  <c:v>0.44559799999999999</c:v>
                </c:pt>
                <c:pt idx="852" formatCode="General">
                  <c:v>0.44645400000000002</c:v>
                </c:pt>
                <c:pt idx="853" formatCode="General">
                  <c:v>0.44729799999999997</c:v>
                </c:pt>
                <c:pt idx="854" formatCode="General">
                  <c:v>0.44811299999999998</c:v>
                </c:pt>
                <c:pt idx="855" formatCode="General">
                  <c:v>0.44896799999999998</c:v>
                </c:pt>
                <c:pt idx="856" formatCode="General">
                  <c:v>0.449793</c:v>
                </c:pt>
                <c:pt idx="857" formatCode="General">
                  <c:v>0.45061699999999999</c:v>
                </c:pt>
                <c:pt idx="858" formatCode="General">
                  <c:v>0.451436</c:v>
                </c:pt>
                <c:pt idx="859" formatCode="General">
                  <c:v>0.452293</c:v>
                </c:pt>
                <c:pt idx="860" formatCode="General">
                  <c:v>0.45314199999999999</c:v>
                </c:pt>
                <c:pt idx="861" formatCode="General">
                  <c:v>0.453961</c:v>
                </c:pt>
                <c:pt idx="862" formatCode="General">
                  <c:v>0.45482699999999998</c:v>
                </c:pt>
                <c:pt idx="863" formatCode="General">
                  <c:v>0.45566899999999999</c:v>
                </c:pt>
                <c:pt idx="864" formatCode="General">
                  <c:v>0.45652500000000001</c:v>
                </c:pt>
                <c:pt idx="865" formatCode="General">
                  <c:v>0.45739000000000002</c:v>
                </c:pt>
                <c:pt idx="866" formatCode="General">
                  <c:v>0.458202</c:v>
                </c:pt>
                <c:pt idx="867" formatCode="General">
                  <c:v>0.45902599999999999</c:v>
                </c:pt>
                <c:pt idx="868" formatCode="General">
                  <c:v>0.45987699999999998</c:v>
                </c:pt>
                <c:pt idx="869" formatCode="General">
                  <c:v>0.46070100000000003</c:v>
                </c:pt>
                <c:pt idx="870" formatCode="General">
                  <c:v>0.46156199999999997</c:v>
                </c:pt>
                <c:pt idx="871" formatCode="General">
                  <c:v>0.46238899999999999</c:v>
                </c:pt>
                <c:pt idx="872" formatCode="General">
                  <c:v>0.463231</c:v>
                </c:pt>
                <c:pt idx="873" formatCode="General">
                  <c:v>0.46410800000000002</c:v>
                </c:pt>
                <c:pt idx="874" formatCode="General">
                  <c:v>0.464924</c:v>
                </c:pt>
                <c:pt idx="875" formatCode="General">
                  <c:v>0.46579599999999999</c:v>
                </c:pt>
                <c:pt idx="876" formatCode="General">
                  <c:v>0.46657700000000002</c:v>
                </c:pt>
                <c:pt idx="877" formatCode="General">
                  <c:v>0.46740500000000001</c:v>
                </c:pt>
                <c:pt idx="878" formatCode="General">
                  <c:v>0.468252</c:v>
                </c:pt>
                <c:pt idx="879" formatCode="General">
                  <c:v>0.46907799999999999</c:v>
                </c:pt>
                <c:pt idx="880" formatCode="General">
                  <c:v>0.46988799999999997</c:v>
                </c:pt>
                <c:pt idx="881" formatCode="General">
                  <c:v>0.47070800000000002</c:v>
                </c:pt>
                <c:pt idx="882" formatCode="General">
                  <c:v>0.47152699999999997</c:v>
                </c:pt>
                <c:pt idx="883" formatCode="General">
                  <c:v>0.47236299999999998</c:v>
                </c:pt>
                <c:pt idx="884" formatCode="General">
                  <c:v>0.47319600000000001</c:v>
                </c:pt>
                <c:pt idx="885" formatCode="General">
                  <c:v>0.474047</c:v>
                </c:pt>
                <c:pt idx="886" formatCode="General">
                  <c:v>0.47489300000000001</c:v>
                </c:pt>
                <c:pt idx="887" formatCode="General">
                  <c:v>0.47568199999999999</c:v>
                </c:pt>
                <c:pt idx="888" formatCode="General">
                  <c:v>0.47654299999999999</c:v>
                </c:pt>
                <c:pt idx="889" formatCode="General">
                  <c:v>0.47733599999999998</c:v>
                </c:pt>
                <c:pt idx="890" formatCode="General">
                  <c:v>0.47817999999999999</c:v>
                </c:pt>
                <c:pt idx="891" formatCode="General">
                  <c:v>0.47904400000000003</c:v>
                </c:pt>
                <c:pt idx="892" formatCode="General">
                  <c:v>0.47983900000000002</c:v>
                </c:pt>
                <c:pt idx="893" formatCode="General">
                  <c:v>0.48069200000000001</c:v>
                </c:pt>
                <c:pt idx="894" formatCode="General">
                  <c:v>0.48149599999999998</c:v>
                </c:pt>
                <c:pt idx="895" formatCode="General">
                  <c:v>0.48231099999999999</c:v>
                </c:pt>
                <c:pt idx="896" formatCode="General">
                  <c:v>0.48316100000000001</c:v>
                </c:pt>
                <c:pt idx="897" formatCode="General">
                  <c:v>0.483983</c:v>
                </c:pt>
                <c:pt idx="898" formatCode="General">
                  <c:v>0.484794</c:v>
                </c:pt>
                <c:pt idx="899" formatCode="General">
                  <c:v>0.485595</c:v>
                </c:pt>
                <c:pt idx="900" formatCode="General">
                  <c:v>0.48643199999999998</c:v>
                </c:pt>
                <c:pt idx="901" formatCode="General">
                  <c:v>0.48725499999999999</c:v>
                </c:pt>
                <c:pt idx="902" formatCode="General">
                  <c:v>0.48807800000000001</c:v>
                </c:pt>
                <c:pt idx="903" formatCode="General">
                  <c:v>0.48890600000000001</c:v>
                </c:pt>
                <c:pt idx="904" formatCode="General">
                  <c:v>0.48974499999999999</c:v>
                </c:pt>
                <c:pt idx="905" formatCode="General">
                  <c:v>0.49055700000000002</c:v>
                </c:pt>
                <c:pt idx="906" formatCode="General">
                  <c:v>0.4914</c:v>
                </c:pt>
                <c:pt idx="907" formatCode="General">
                  <c:v>0.492205</c:v>
                </c:pt>
                <c:pt idx="908" formatCode="General">
                  <c:v>0.49306</c:v>
                </c:pt>
                <c:pt idx="909" formatCode="General">
                  <c:v>0.49388599999999999</c:v>
                </c:pt>
                <c:pt idx="910" formatCode="General">
                  <c:v>0.494676</c:v>
                </c:pt>
                <c:pt idx="911" formatCode="General">
                  <c:v>0.49552400000000002</c:v>
                </c:pt>
                <c:pt idx="912" formatCode="General">
                  <c:v>0.49631599999999998</c:v>
                </c:pt>
                <c:pt idx="913" formatCode="General">
                  <c:v>0.49715999999999999</c:v>
                </c:pt>
                <c:pt idx="914" formatCode="General">
                  <c:v>0.49799599999999999</c:v>
                </c:pt>
                <c:pt idx="915" formatCode="General">
                  <c:v>0.498805</c:v>
                </c:pt>
                <c:pt idx="916" formatCode="General">
                  <c:v>0.49963800000000003</c:v>
                </c:pt>
                <c:pt idx="917" formatCode="General">
                  <c:v>0.50045099999999998</c:v>
                </c:pt>
                <c:pt idx="918" formatCode="General">
                  <c:v>0.50129999999999997</c:v>
                </c:pt>
                <c:pt idx="919" formatCode="General">
                  <c:v>0.50210600000000005</c:v>
                </c:pt>
                <c:pt idx="920" formatCode="General">
                  <c:v>0.50293600000000005</c:v>
                </c:pt>
                <c:pt idx="921" formatCode="General">
                  <c:v>0.50376500000000002</c:v>
                </c:pt>
                <c:pt idx="922" formatCode="General">
                  <c:v>0.50458999999999998</c:v>
                </c:pt>
                <c:pt idx="923" formatCode="General">
                  <c:v>0.50542399999999998</c:v>
                </c:pt>
                <c:pt idx="924" formatCode="General">
                  <c:v>0.50624899999999995</c:v>
                </c:pt>
                <c:pt idx="925" formatCode="General">
                  <c:v>0.50707599999999997</c:v>
                </c:pt>
                <c:pt idx="926" formatCode="General">
                  <c:v>0.50785100000000005</c:v>
                </c:pt>
                <c:pt idx="927" formatCode="General">
                  <c:v>0.50868899999999995</c:v>
                </c:pt>
                <c:pt idx="928" formatCode="General">
                  <c:v>0.50950300000000004</c:v>
                </c:pt>
                <c:pt idx="929" formatCode="General">
                  <c:v>0.51033899999999999</c:v>
                </c:pt>
                <c:pt idx="930" formatCode="General">
                  <c:v>0.51114000000000004</c:v>
                </c:pt>
                <c:pt idx="931" formatCode="General">
                  <c:v>0.51197700000000002</c:v>
                </c:pt>
                <c:pt idx="932" formatCode="General">
                  <c:v>0.51278999999999997</c:v>
                </c:pt>
                <c:pt idx="933" formatCode="General">
                  <c:v>0.51360899999999998</c:v>
                </c:pt>
                <c:pt idx="934" formatCode="General">
                  <c:v>0.51439500000000005</c:v>
                </c:pt>
                <c:pt idx="935" formatCode="General">
                  <c:v>0.51521899999999998</c:v>
                </c:pt>
                <c:pt idx="936" formatCode="General">
                  <c:v>0.51604799999999995</c:v>
                </c:pt>
                <c:pt idx="937" formatCode="General">
                  <c:v>0.51687000000000005</c:v>
                </c:pt>
                <c:pt idx="938" formatCode="General">
                  <c:v>0.51771500000000004</c:v>
                </c:pt>
                <c:pt idx="939" formatCode="General">
                  <c:v>0.51851999999999998</c:v>
                </c:pt>
                <c:pt idx="940" formatCode="General">
                  <c:v>0.51935200000000004</c:v>
                </c:pt>
                <c:pt idx="941" formatCode="General">
                  <c:v>0.52014899999999997</c:v>
                </c:pt>
                <c:pt idx="942" formatCode="General">
                  <c:v>0.52097899999999997</c:v>
                </c:pt>
                <c:pt idx="943" formatCode="General">
                  <c:v>0.52175899999999997</c:v>
                </c:pt>
                <c:pt idx="944" formatCode="General">
                  <c:v>0.52261400000000002</c:v>
                </c:pt>
                <c:pt idx="945" formatCode="General">
                  <c:v>0.52341300000000002</c:v>
                </c:pt>
                <c:pt idx="946" formatCode="General">
                  <c:v>0.52428799999999998</c:v>
                </c:pt>
                <c:pt idx="947" formatCode="General">
                  <c:v>0.52510299999999999</c:v>
                </c:pt>
                <c:pt idx="948" formatCode="General">
                  <c:v>0.52591100000000002</c:v>
                </c:pt>
                <c:pt idx="949" formatCode="General">
                  <c:v>0.52670300000000003</c:v>
                </c:pt>
                <c:pt idx="950" formatCode="General">
                  <c:v>0.52756999999999998</c:v>
                </c:pt>
                <c:pt idx="951" formatCode="General">
                  <c:v>0.52836000000000005</c:v>
                </c:pt>
                <c:pt idx="952" formatCode="General">
                  <c:v>0.52915699999999999</c:v>
                </c:pt>
                <c:pt idx="953" formatCode="General">
                  <c:v>0.52998199999999995</c:v>
                </c:pt>
                <c:pt idx="954" formatCode="General">
                  <c:v>0.53081800000000001</c:v>
                </c:pt>
                <c:pt idx="955" formatCode="General">
                  <c:v>0.53165799999999996</c:v>
                </c:pt>
                <c:pt idx="956" formatCode="General">
                  <c:v>0.53245699999999996</c:v>
                </c:pt>
                <c:pt idx="957" formatCode="General">
                  <c:v>0.53326499999999999</c:v>
                </c:pt>
                <c:pt idx="958" formatCode="General">
                  <c:v>0.53409300000000004</c:v>
                </c:pt>
                <c:pt idx="959" formatCode="General">
                  <c:v>0.53488199999999997</c:v>
                </c:pt>
                <c:pt idx="960" formatCode="General">
                  <c:v>0.53569999999999995</c:v>
                </c:pt>
                <c:pt idx="961" formatCode="General">
                  <c:v>0.53650900000000001</c:v>
                </c:pt>
                <c:pt idx="962" formatCode="General">
                  <c:v>0.53733600000000004</c:v>
                </c:pt>
                <c:pt idx="963" formatCode="General">
                  <c:v>0.53816200000000003</c:v>
                </c:pt>
                <c:pt idx="964" formatCode="General">
                  <c:v>0.53899900000000001</c:v>
                </c:pt>
                <c:pt idx="965" formatCode="General">
                  <c:v>0.53982300000000005</c:v>
                </c:pt>
                <c:pt idx="966" formatCode="General">
                  <c:v>0.54064999999999996</c:v>
                </c:pt>
                <c:pt idx="967" formatCode="General">
                  <c:v>0.54147400000000001</c:v>
                </c:pt>
                <c:pt idx="968" formatCode="General">
                  <c:v>0.54229799999999995</c:v>
                </c:pt>
                <c:pt idx="969" formatCode="General">
                  <c:v>0.54313699999999998</c:v>
                </c:pt>
                <c:pt idx="970" formatCode="General">
                  <c:v>0.54393400000000003</c:v>
                </c:pt>
                <c:pt idx="971" formatCode="General">
                  <c:v>0.54475200000000001</c:v>
                </c:pt>
                <c:pt idx="972" formatCode="General">
                  <c:v>0.54558099999999998</c:v>
                </c:pt>
                <c:pt idx="973" formatCode="General">
                  <c:v>0.5464</c:v>
                </c:pt>
                <c:pt idx="974" formatCode="General">
                  <c:v>0.54723100000000002</c:v>
                </c:pt>
                <c:pt idx="975" formatCode="General">
                  <c:v>0.54799600000000004</c:v>
                </c:pt>
                <c:pt idx="976" formatCode="General">
                  <c:v>0.54877399999999998</c:v>
                </c:pt>
                <c:pt idx="977" formatCode="General">
                  <c:v>0.54972500000000002</c:v>
                </c:pt>
                <c:pt idx="978" formatCode="General">
                  <c:v>0.55052299999999998</c:v>
                </c:pt>
                <c:pt idx="979" formatCode="General">
                  <c:v>0.55135999999999996</c:v>
                </c:pt>
                <c:pt idx="980" formatCode="General">
                  <c:v>0.55212499999999998</c:v>
                </c:pt>
                <c:pt idx="981" formatCode="General">
                  <c:v>0.55289900000000003</c:v>
                </c:pt>
                <c:pt idx="982" formatCode="General">
                  <c:v>0.55375600000000003</c:v>
                </c:pt>
                <c:pt idx="983" formatCode="General">
                  <c:v>0.55457699999999999</c:v>
                </c:pt>
                <c:pt idx="984" formatCode="General">
                  <c:v>0.55546799999999996</c:v>
                </c:pt>
                <c:pt idx="985" formatCode="General">
                  <c:v>0.55610300000000001</c:v>
                </c:pt>
                <c:pt idx="986" formatCode="General">
                  <c:v>0.55706100000000003</c:v>
                </c:pt>
                <c:pt idx="987" formatCode="General">
                  <c:v>0.55784500000000004</c:v>
                </c:pt>
                <c:pt idx="988" formatCode="General">
                  <c:v>0.55850900000000003</c:v>
                </c:pt>
                <c:pt idx="989" formatCode="General">
                  <c:v>0.559388</c:v>
                </c:pt>
                <c:pt idx="990" formatCode="General">
                  <c:v>0.56049400000000005</c:v>
                </c:pt>
                <c:pt idx="991" formatCode="General">
                  <c:v>0.55971800000000005</c:v>
                </c:pt>
                <c:pt idx="992" formatCode="General">
                  <c:v>0.55988300000000002</c:v>
                </c:pt>
                <c:pt idx="993" formatCode="General">
                  <c:v>0.55984299999999998</c:v>
                </c:pt>
                <c:pt idx="994" formatCode="General">
                  <c:v>0.55961499999999997</c:v>
                </c:pt>
                <c:pt idx="995" formatCode="General">
                  <c:v>0.55953799999999998</c:v>
                </c:pt>
                <c:pt idx="996" formatCode="General">
                  <c:v>0.55940100000000004</c:v>
                </c:pt>
                <c:pt idx="997" formatCode="General">
                  <c:v>0.55916100000000002</c:v>
                </c:pt>
                <c:pt idx="998" formatCode="General">
                  <c:v>0.55842099999999995</c:v>
                </c:pt>
                <c:pt idx="999" formatCode="General">
                  <c:v>0.55880200000000002</c:v>
                </c:pt>
                <c:pt idx="1000" formatCode="General">
                  <c:v>0.55846899999999999</c:v>
                </c:pt>
                <c:pt idx="1001" formatCode="General">
                  <c:v>0.55798300000000001</c:v>
                </c:pt>
                <c:pt idx="1002" formatCode="General">
                  <c:v>0.55919399999999997</c:v>
                </c:pt>
                <c:pt idx="1003" formatCode="General">
                  <c:v>0.55619200000000002</c:v>
                </c:pt>
                <c:pt idx="1004" formatCode="General">
                  <c:v>0.55740400000000001</c:v>
                </c:pt>
                <c:pt idx="1005" formatCode="General">
                  <c:v>0.55713199999999996</c:v>
                </c:pt>
                <c:pt idx="1006" formatCode="General">
                  <c:v>0.55612700000000004</c:v>
                </c:pt>
                <c:pt idx="1007" formatCode="General">
                  <c:v>0.555844</c:v>
                </c:pt>
                <c:pt idx="1008" formatCode="General">
                  <c:v>0.55624600000000002</c:v>
                </c:pt>
                <c:pt idx="1009" formatCode="General">
                  <c:v>0.55625999999999998</c:v>
                </c:pt>
                <c:pt idx="1010" formatCode="General">
                  <c:v>0.55553200000000003</c:v>
                </c:pt>
                <c:pt idx="1011" formatCode="General">
                  <c:v>0.55550600000000006</c:v>
                </c:pt>
                <c:pt idx="1012" formatCode="General">
                  <c:v>0.55510599999999999</c:v>
                </c:pt>
                <c:pt idx="1013" formatCode="General">
                  <c:v>0.55486999999999997</c:v>
                </c:pt>
                <c:pt idx="1014" formatCode="General">
                  <c:v>0.55462599999999995</c:v>
                </c:pt>
                <c:pt idx="1015" formatCode="General">
                  <c:v>0.55440199999999995</c:v>
                </c:pt>
                <c:pt idx="1016" formatCode="General">
                  <c:v>0.55403800000000003</c:v>
                </c:pt>
                <c:pt idx="1017" formatCode="General">
                  <c:v>0.56204200000000004</c:v>
                </c:pt>
                <c:pt idx="1018" formatCode="General">
                  <c:v>0.56198199999999998</c:v>
                </c:pt>
                <c:pt idx="1019" formatCode="General">
                  <c:v>0.56198499999999996</c:v>
                </c:pt>
                <c:pt idx="1020" formatCode="General">
                  <c:v>0.56190700000000005</c:v>
                </c:pt>
                <c:pt idx="1021" formatCode="General">
                  <c:v>0.56197900000000001</c:v>
                </c:pt>
                <c:pt idx="1022" formatCode="General">
                  <c:v>0.56183700000000003</c:v>
                </c:pt>
                <c:pt idx="1023" formatCode="General">
                  <c:v>0.56192500000000001</c:v>
                </c:pt>
                <c:pt idx="1024" formatCode="General">
                  <c:v>0.56201599999999996</c:v>
                </c:pt>
                <c:pt idx="1025" formatCode="General">
                  <c:v>0.56193400000000004</c:v>
                </c:pt>
                <c:pt idx="1026" formatCode="General">
                  <c:v>0.56196500000000005</c:v>
                </c:pt>
                <c:pt idx="1027" formatCode="General">
                  <c:v>0.56197399999999997</c:v>
                </c:pt>
                <c:pt idx="1028" formatCode="General">
                  <c:v>0.56190200000000001</c:v>
                </c:pt>
                <c:pt idx="1029" formatCode="General">
                  <c:v>0.56199699999999997</c:v>
                </c:pt>
                <c:pt idx="1030" formatCode="General">
                  <c:v>0.56197600000000003</c:v>
                </c:pt>
                <c:pt idx="1031" formatCode="General">
                  <c:v>0.561975</c:v>
                </c:pt>
                <c:pt idx="1032" formatCode="General">
                  <c:v>0.56186899999999995</c:v>
                </c:pt>
                <c:pt idx="1033" formatCode="General">
                  <c:v>0.56194299999999997</c:v>
                </c:pt>
                <c:pt idx="1034" formatCode="General">
                  <c:v>0.56200000000000006</c:v>
                </c:pt>
                <c:pt idx="1035" formatCode="General">
                  <c:v>0.561859</c:v>
                </c:pt>
                <c:pt idx="1036" formatCode="General">
                  <c:v>0.56193099999999996</c:v>
                </c:pt>
                <c:pt idx="1037" formatCode="General">
                  <c:v>0.56201400000000001</c:v>
                </c:pt>
                <c:pt idx="1038" formatCode="General">
                  <c:v>0.56195700000000004</c:v>
                </c:pt>
                <c:pt idx="1039" formatCode="General">
                  <c:v>0.56187399999999998</c:v>
                </c:pt>
                <c:pt idx="1040" formatCode="General">
                  <c:v>0.56196299999999999</c:v>
                </c:pt>
                <c:pt idx="1041" formatCode="General">
                  <c:v>0.56201299999999998</c:v>
                </c:pt>
                <c:pt idx="1042" formatCode="General">
                  <c:v>0.56203599999999998</c:v>
                </c:pt>
                <c:pt idx="1043" formatCode="General">
                  <c:v>0.56196000000000002</c:v>
                </c:pt>
                <c:pt idx="1044" formatCode="General">
                  <c:v>0.56192600000000004</c:v>
                </c:pt>
                <c:pt idx="1045" formatCode="General">
                  <c:v>0.56189699999999998</c:v>
                </c:pt>
                <c:pt idx="1046" formatCode="General">
                  <c:v>0.56185099999999999</c:v>
                </c:pt>
                <c:pt idx="1047" formatCode="General">
                  <c:v>0.56189999999999996</c:v>
                </c:pt>
                <c:pt idx="1048" formatCode="General">
                  <c:v>0.56188800000000005</c:v>
                </c:pt>
                <c:pt idx="1049" formatCode="General">
                  <c:v>0.56188499999999997</c:v>
                </c:pt>
                <c:pt idx="1050" formatCode="General">
                  <c:v>0.56190399999999996</c:v>
                </c:pt>
                <c:pt idx="1051" formatCode="General">
                  <c:v>0.56188700000000003</c:v>
                </c:pt>
                <c:pt idx="1052" formatCode="General">
                  <c:v>0.56196900000000005</c:v>
                </c:pt>
                <c:pt idx="1053" formatCode="General">
                  <c:v>0.56191999999999998</c:v>
                </c:pt>
                <c:pt idx="1054" formatCode="General">
                  <c:v>0.56193400000000004</c:v>
                </c:pt>
                <c:pt idx="1055" formatCode="General">
                  <c:v>0.56192600000000004</c:v>
                </c:pt>
                <c:pt idx="1056" formatCode="General">
                  <c:v>0.56193300000000002</c:v>
                </c:pt>
                <c:pt idx="1057" formatCode="General">
                  <c:v>0.56194100000000002</c:v>
                </c:pt>
                <c:pt idx="1058" formatCode="General">
                  <c:v>0.56189800000000001</c:v>
                </c:pt>
                <c:pt idx="1059" formatCode="General">
                  <c:v>0.56192699999999995</c:v>
                </c:pt>
                <c:pt idx="1060" formatCode="General">
                  <c:v>0.56190499999999999</c:v>
                </c:pt>
                <c:pt idx="1061" formatCode="General">
                  <c:v>0.56188300000000002</c:v>
                </c:pt>
                <c:pt idx="1062" formatCode="General">
                  <c:v>0.56186499999999995</c:v>
                </c:pt>
                <c:pt idx="1063" formatCode="General">
                  <c:v>0.561944</c:v>
                </c:pt>
                <c:pt idx="1064" formatCode="General">
                  <c:v>0.56193099999999996</c:v>
                </c:pt>
                <c:pt idx="1065" formatCode="General">
                  <c:v>0.56192699999999995</c:v>
                </c:pt>
                <c:pt idx="1066" formatCode="General">
                  <c:v>0.56190799999999996</c:v>
                </c:pt>
                <c:pt idx="1067" formatCode="General">
                  <c:v>0.56194599999999995</c:v>
                </c:pt>
                <c:pt idx="1068" formatCode="General">
                  <c:v>0.56185799999999997</c:v>
                </c:pt>
                <c:pt idx="1069" formatCode="General">
                  <c:v>0.56187100000000001</c:v>
                </c:pt>
                <c:pt idx="1070" formatCode="General">
                  <c:v>0.56189199999999995</c:v>
                </c:pt>
                <c:pt idx="1071" formatCode="General">
                  <c:v>0.561917</c:v>
                </c:pt>
                <c:pt idx="1072" formatCode="General">
                  <c:v>0.56192600000000004</c:v>
                </c:pt>
                <c:pt idx="1073" formatCode="General">
                  <c:v>0.56194599999999995</c:v>
                </c:pt>
                <c:pt idx="1074" formatCode="General">
                  <c:v>0.56193099999999996</c:v>
                </c:pt>
                <c:pt idx="1075" formatCode="General">
                  <c:v>0.56190899999999999</c:v>
                </c:pt>
                <c:pt idx="1076" formatCode="General">
                  <c:v>0.561913</c:v>
                </c:pt>
                <c:pt idx="1077" formatCode="General">
                  <c:v>0.56198599999999999</c:v>
                </c:pt>
                <c:pt idx="1078" formatCode="General">
                  <c:v>0.56193300000000002</c:v>
                </c:pt>
                <c:pt idx="1079" formatCode="General">
                  <c:v>0.56196100000000004</c:v>
                </c:pt>
                <c:pt idx="1080" formatCode="General">
                  <c:v>0.56190600000000002</c:v>
                </c:pt>
                <c:pt idx="1081" formatCode="General">
                  <c:v>0.56185399999999996</c:v>
                </c:pt>
                <c:pt idx="1082" formatCode="General">
                  <c:v>0.56195799999999996</c:v>
                </c:pt>
                <c:pt idx="1083" formatCode="General">
                  <c:v>0.56194999999999995</c:v>
                </c:pt>
                <c:pt idx="1084" formatCode="General">
                  <c:v>0.56193899999999997</c:v>
                </c:pt>
                <c:pt idx="1085" formatCode="General">
                  <c:v>0.561859</c:v>
                </c:pt>
                <c:pt idx="1086" formatCode="General">
                  <c:v>0.56190700000000005</c:v>
                </c:pt>
                <c:pt idx="1087" formatCode="General">
                  <c:v>0.56195499999999998</c:v>
                </c:pt>
                <c:pt idx="1088" formatCode="General">
                  <c:v>0.56192699999999995</c:v>
                </c:pt>
                <c:pt idx="1089" formatCode="General">
                  <c:v>0.56190700000000005</c:v>
                </c:pt>
                <c:pt idx="1090" formatCode="General">
                  <c:v>0.56191500000000005</c:v>
                </c:pt>
                <c:pt idx="1091" formatCode="General">
                  <c:v>0.56194599999999995</c:v>
                </c:pt>
                <c:pt idx="1092" formatCode="General">
                  <c:v>0.56198899999999996</c:v>
                </c:pt>
                <c:pt idx="1093" formatCode="General">
                  <c:v>0.56192699999999995</c:v>
                </c:pt>
                <c:pt idx="1094" formatCode="General">
                  <c:v>0.561859</c:v>
                </c:pt>
                <c:pt idx="1095" formatCode="General">
                  <c:v>0.561948</c:v>
                </c:pt>
                <c:pt idx="1096" formatCode="General">
                  <c:v>0.56198000000000004</c:v>
                </c:pt>
                <c:pt idx="1097" formatCode="General">
                  <c:v>0.561913</c:v>
                </c:pt>
                <c:pt idx="1098" formatCode="General">
                  <c:v>0.561913</c:v>
                </c:pt>
                <c:pt idx="1099" formatCode="General">
                  <c:v>0.56193000000000004</c:v>
                </c:pt>
                <c:pt idx="1100" formatCode="General">
                  <c:v>0.56195399999999995</c:v>
                </c:pt>
                <c:pt idx="1101" formatCode="General">
                  <c:v>0.56190700000000005</c:v>
                </c:pt>
                <c:pt idx="1102" formatCode="General">
                  <c:v>0.56196400000000002</c:v>
                </c:pt>
                <c:pt idx="1103" formatCode="General">
                  <c:v>0.56194599999999995</c:v>
                </c:pt>
                <c:pt idx="1104" formatCode="General">
                  <c:v>0.56196100000000004</c:v>
                </c:pt>
                <c:pt idx="1105" formatCode="General">
                  <c:v>0.56187600000000004</c:v>
                </c:pt>
                <c:pt idx="1106" formatCode="General">
                  <c:v>0.56194699999999997</c:v>
                </c:pt>
                <c:pt idx="1107" formatCode="General">
                  <c:v>0.56194200000000005</c:v>
                </c:pt>
                <c:pt idx="1108" formatCode="General">
                  <c:v>0.561894</c:v>
                </c:pt>
                <c:pt idx="1109" formatCode="General">
                  <c:v>0.56200600000000001</c:v>
                </c:pt>
                <c:pt idx="1110" formatCode="General">
                  <c:v>0.56204399999999999</c:v>
                </c:pt>
                <c:pt idx="1111" formatCode="General">
                  <c:v>0.56198199999999998</c:v>
                </c:pt>
                <c:pt idx="1112" formatCode="General">
                  <c:v>0.56201999999999996</c:v>
                </c:pt>
                <c:pt idx="1113" formatCode="General">
                  <c:v>0.56189100000000003</c:v>
                </c:pt>
                <c:pt idx="1114" formatCode="General">
                  <c:v>0.56200799999999995</c:v>
                </c:pt>
                <c:pt idx="1115" formatCode="General">
                  <c:v>0.56195899999999999</c:v>
                </c:pt>
                <c:pt idx="1116" formatCode="General">
                  <c:v>0.562052</c:v>
                </c:pt>
                <c:pt idx="1117" formatCode="General">
                  <c:v>0.56199399999999999</c:v>
                </c:pt>
                <c:pt idx="1118" formatCode="General">
                  <c:v>0.56196400000000002</c:v>
                </c:pt>
                <c:pt idx="1119" formatCode="General">
                  <c:v>0.56204200000000004</c:v>
                </c:pt>
                <c:pt idx="1120" formatCode="General">
                  <c:v>0.56194500000000003</c:v>
                </c:pt>
                <c:pt idx="1121" formatCode="General">
                  <c:v>0.56200899999999998</c:v>
                </c:pt>
                <c:pt idx="1122" formatCode="General">
                  <c:v>0.56198300000000001</c:v>
                </c:pt>
                <c:pt idx="1123" formatCode="General">
                  <c:v>0.56195099999999998</c:v>
                </c:pt>
                <c:pt idx="1124" formatCode="General">
                  <c:v>0.56199299999999996</c:v>
                </c:pt>
                <c:pt idx="1125" formatCode="General">
                  <c:v>0.56189500000000003</c:v>
                </c:pt>
                <c:pt idx="1126" formatCode="General">
                  <c:v>0.56199399999999999</c:v>
                </c:pt>
                <c:pt idx="1127" formatCode="General">
                  <c:v>0.56200399999999995</c:v>
                </c:pt>
                <c:pt idx="1128" formatCode="General">
                  <c:v>0.56202200000000002</c:v>
                </c:pt>
                <c:pt idx="1129" formatCode="General">
                  <c:v>0.562025</c:v>
                </c:pt>
                <c:pt idx="1130" formatCode="General">
                  <c:v>0.56194500000000003</c:v>
                </c:pt>
                <c:pt idx="1131" formatCode="General">
                  <c:v>0.56189199999999995</c:v>
                </c:pt>
                <c:pt idx="1132" formatCode="General">
                  <c:v>0.56195600000000001</c:v>
                </c:pt>
                <c:pt idx="1133" formatCode="General">
                  <c:v>0.56184699999999999</c:v>
                </c:pt>
                <c:pt idx="1134" formatCode="General">
                  <c:v>0.56187600000000004</c:v>
                </c:pt>
                <c:pt idx="1135" formatCode="General">
                  <c:v>0.56196299999999999</c:v>
                </c:pt>
                <c:pt idx="1136" formatCode="General">
                  <c:v>0.56193400000000004</c:v>
                </c:pt>
                <c:pt idx="1137" formatCode="General">
                  <c:v>0.56194200000000005</c:v>
                </c:pt>
                <c:pt idx="1138" formatCode="General">
                  <c:v>0.56194299999999997</c:v>
                </c:pt>
                <c:pt idx="1139" formatCode="General">
                  <c:v>0.56189699999999998</c:v>
                </c:pt>
                <c:pt idx="1140" formatCode="General">
                  <c:v>0.561948</c:v>
                </c:pt>
                <c:pt idx="1141" formatCode="General">
                  <c:v>0.56197600000000003</c:v>
                </c:pt>
                <c:pt idx="1142" formatCode="General">
                  <c:v>0.56207300000000004</c:v>
                </c:pt>
                <c:pt idx="1143" formatCode="General">
                  <c:v>0.56201000000000001</c:v>
                </c:pt>
                <c:pt idx="1144" formatCode="General">
                  <c:v>0.56201900000000005</c:v>
                </c:pt>
                <c:pt idx="1145" formatCode="General">
                  <c:v>0.56200399999999995</c:v>
                </c:pt>
                <c:pt idx="1146" formatCode="General">
                  <c:v>0.56194</c:v>
                </c:pt>
                <c:pt idx="1147" formatCode="General">
                  <c:v>0.56204200000000004</c:v>
                </c:pt>
                <c:pt idx="1148" formatCode="General">
                  <c:v>0.56199500000000002</c:v>
                </c:pt>
                <c:pt idx="1149" formatCode="General">
                  <c:v>0.56207200000000002</c:v>
                </c:pt>
                <c:pt idx="1150" formatCode="General">
                  <c:v>0.56207399999999996</c:v>
                </c:pt>
                <c:pt idx="1151" formatCode="General">
                  <c:v>0.562052</c:v>
                </c:pt>
                <c:pt idx="1152" formatCode="General">
                  <c:v>0.56199600000000005</c:v>
                </c:pt>
                <c:pt idx="1153" formatCode="General">
                  <c:v>0.56197799999999998</c:v>
                </c:pt>
                <c:pt idx="1154" formatCode="General">
                  <c:v>0.56201500000000004</c:v>
                </c:pt>
                <c:pt idx="1155" formatCode="General">
                  <c:v>0.56203199999999998</c:v>
                </c:pt>
                <c:pt idx="1156" formatCode="General">
                  <c:v>0.56205499999999997</c:v>
                </c:pt>
                <c:pt idx="1157" formatCode="General">
                  <c:v>0.56203800000000004</c:v>
                </c:pt>
                <c:pt idx="1158" formatCode="General">
                  <c:v>0.562056</c:v>
                </c:pt>
                <c:pt idx="1159" formatCode="General">
                  <c:v>0.56193700000000002</c:v>
                </c:pt>
                <c:pt idx="1160" formatCode="General">
                  <c:v>0.56198300000000001</c:v>
                </c:pt>
                <c:pt idx="1161" formatCode="General">
                  <c:v>0.56193400000000004</c:v>
                </c:pt>
                <c:pt idx="1162" formatCode="General">
                  <c:v>0.562083</c:v>
                </c:pt>
                <c:pt idx="1163" formatCode="General">
                  <c:v>0.56209500000000001</c:v>
                </c:pt>
                <c:pt idx="1164" formatCode="General">
                  <c:v>0.56206800000000001</c:v>
                </c:pt>
                <c:pt idx="1165" formatCode="General">
                  <c:v>0.56210199999999999</c:v>
                </c:pt>
                <c:pt idx="1166" formatCode="General">
                  <c:v>0.56202799999999997</c:v>
                </c:pt>
                <c:pt idx="1167" formatCode="General">
                  <c:v>0.562052</c:v>
                </c:pt>
                <c:pt idx="1168" formatCode="General">
                  <c:v>0.56202200000000002</c:v>
                </c:pt>
                <c:pt idx="1169" formatCode="General">
                  <c:v>0.56209699999999996</c:v>
                </c:pt>
                <c:pt idx="1170" formatCode="General">
                  <c:v>0.56199900000000003</c:v>
                </c:pt>
                <c:pt idx="1171" formatCode="General">
                  <c:v>0.56209799999999999</c:v>
                </c:pt>
                <c:pt idx="1172" formatCode="General">
                  <c:v>0.56199500000000002</c:v>
                </c:pt>
                <c:pt idx="1173" formatCode="General">
                  <c:v>0.56202099999999999</c:v>
                </c:pt>
                <c:pt idx="1174" formatCode="General">
                  <c:v>0.56200399999999995</c:v>
                </c:pt>
                <c:pt idx="1175" formatCode="General">
                  <c:v>0.56207300000000004</c:v>
                </c:pt>
                <c:pt idx="1176" formatCode="General">
                  <c:v>0.56207700000000005</c:v>
                </c:pt>
                <c:pt idx="1177" formatCode="General">
                  <c:v>0.56205400000000005</c:v>
                </c:pt>
                <c:pt idx="1178" formatCode="General">
                  <c:v>0.56203499999999995</c:v>
                </c:pt>
                <c:pt idx="1179" formatCode="General">
                  <c:v>0.56198599999999999</c:v>
                </c:pt>
                <c:pt idx="1180" formatCode="General">
                  <c:v>0.56202399999999997</c:v>
                </c:pt>
                <c:pt idx="1181" formatCode="General">
                  <c:v>0.56197699999999995</c:v>
                </c:pt>
                <c:pt idx="1182" formatCode="General">
                  <c:v>0.56198800000000004</c:v>
                </c:pt>
                <c:pt idx="1183" formatCode="General">
                  <c:v>0.56200600000000001</c:v>
                </c:pt>
                <c:pt idx="1184" formatCode="General">
                  <c:v>0.56202700000000005</c:v>
                </c:pt>
                <c:pt idx="1185" formatCode="General">
                  <c:v>0.56198599999999999</c:v>
                </c:pt>
                <c:pt idx="1186" formatCode="General">
                  <c:v>0.56201500000000004</c:v>
                </c:pt>
                <c:pt idx="1187" formatCode="General">
                  <c:v>0.56201299999999998</c:v>
                </c:pt>
                <c:pt idx="1188" formatCode="General">
                  <c:v>0.56213000000000002</c:v>
                </c:pt>
                <c:pt idx="1189" formatCode="General">
                  <c:v>0.56202200000000002</c:v>
                </c:pt>
                <c:pt idx="1190" formatCode="General">
                  <c:v>0.56207700000000005</c:v>
                </c:pt>
                <c:pt idx="1191" formatCode="General">
                  <c:v>0.56198800000000004</c:v>
                </c:pt>
                <c:pt idx="1192" formatCode="General">
                  <c:v>0.56207700000000005</c:v>
                </c:pt>
                <c:pt idx="1193" formatCode="General">
                  <c:v>0.56201800000000002</c:v>
                </c:pt>
                <c:pt idx="1194" formatCode="General">
                  <c:v>0.56200300000000003</c:v>
                </c:pt>
                <c:pt idx="1195" formatCode="General">
                  <c:v>0.562079</c:v>
                </c:pt>
                <c:pt idx="1196" formatCode="General">
                  <c:v>0.56200000000000006</c:v>
                </c:pt>
                <c:pt idx="1197" formatCode="General">
                  <c:v>0.56199200000000005</c:v>
                </c:pt>
                <c:pt idx="1198" formatCode="General">
                  <c:v>0.56203400000000003</c:v>
                </c:pt>
                <c:pt idx="1199" formatCode="General">
                  <c:v>0.56202600000000003</c:v>
                </c:pt>
                <c:pt idx="1200" formatCode="General">
                  <c:v>0.56204799999999999</c:v>
                </c:pt>
                <c:pt idx="1201" formatCode="General">
                  <c:v>0.56204600000000005</c:v>
                </c:pt>
                <c:pt idx="1202" formatCode="General">
                  <c:v>0.562056</c:v>
                </c:pt>
                <c:pt idx="1203" formatCode="General">
                  <c:v>0.56208499999999995</c:v>
                </c:pt>
                <c:pt idx="1204" formatCode="General">
                  <c:v>0.56216999999999995</c:v>
                </c:pt>
                <c:pt idx="1205" formatCode="General">
                  <c:v>0.56207099999999999</c:v>
                </c:pt>
                <c:pt idx="1206" formatCode="General">
                  <c:v>0.56206800000000001</c:v>
                </c:pt>
                <c:pt idx="1207" formatCode="General">
                  <c:v>0.56203700000000001</c:v>
                </c:pt>
                <c:pt idx="1208" formatCode="General">
                  <c:v>0.56204600000000005</c:v>
                </c:pt>
                <c:pt idx="1209" formatCode="General">
                  <c:v>0.562083</c:v>
                </c:pt>
                <c:pt idx="1210" formatCode="General">
                  <c:v>0.56205400000000005</c:v>
                </c:pt>
                <c:pt idx="1211" formatCode="General">
                  <c:v>0.56206999999999996</c:v>
                </c:pt>
                <c:pt idx="1212" formatCode="General">
                  <c:v>0.56202700000000005</c:v>
                </c:pt>
                <c:pt idx="1213" formatCode="General">
                  <c:v>0.56205099999999997</c:v>
                </c:pt>
                <c:pt idx="1214" formatCode="General">
                  <c:v>0.56206699999999998</c:v>
                </c:pt>
                <c:pt idx="1215" formatCode="General">
                  <c:v>0.56208400000000003</c:v>
                </c:pt>
                <c:pt idx="1216" formatCode="General">
                  <c:v>0.56212499999999999</c:v>
                </c:pt>
                <c:pt idx="1217" formatCode="General">
                  <c:v>0.56208199999999997</c:v>
                </c:pt>
                <c:pt idx="1218" formatCode="General">
                  <c:v>0.56216699999999997</c:v>
                </c:pt>
                <c:pt idx="1219" formatCode="General">
                  <c:v>0.562033</c:v>
                </c:pt>
                <c:pt idx="1220" formatCode="General">
                  <c:v>0.56210000000000004</c:v>
                </c:pt>
                <c:pt idx="1221" formatCode="General">
                  <c:v>0.56205000000000005</c:v>
                </c:pt>
                <c:pt idx="1222" formatCode="General">
                  <c:v>0.56211999999999995</c:v>
                </c:pt>
                <c:pt idx="1223" formatCode="General">
                  <c:v>0.56212600000000001</c:v>
                </c:pt>
                <c:pt idx="1224" formatCode="General">
                  <c:v>0.56208499999999995</c:v>
                </c:pt>
                <c:pt idx="1225" formatCode="General">
                  <c:v>0.562033</c:v>
                </c:pt>
                <c:pt idx="1226" formatCode="General">
                  <c:v>0.56202700000000005</c:v>
                </c:pt>
                <c:pt idx="1227" formatCode="General">
                  <c:v>0.56204900000000002</c:v>
                </c:pt>
                <c:pt idx="1228" formatCode="General">
                  <c:v>0.56197600000000003</c:v>
                </c:pt>
                <c:pt idx="1229" formatCode="General">
                  <c:v>0.56201299999999998</c:v>
                </c:pt>
                <c:pt idx="1230" formatCode="General">
                  <c:v>0.56206</c:v>
                </c:pt>
                <c:pt idx="1231" formatCode="General">
                  <c:v>0.56200099999999997</c:v>
                </c:pt>
                <c:pt idx="1232" formatCode="General">
                  <c:v>0.56194</c:v>
                </c:pt>
                <c:pt idx="1233" formatCode="General">
                  <c:v>0.56204699999999996</c:v>
                </c:pt>
                <c:pt idx="1234" formatCode="General">
                  <c:v>0.56198800000000004</c:v>
                </c:pt>
                <c:pt idx="1235" formatCode="General">
                  <c:v>0.56194299999999997</c:v>
                </c:pt>
                <c:pt idx="1236" formatCode="General">
                  <c:v>0.56192500000000001</c:v>
                </c:pt>
                <c:pt idx="1237" formatCode="General">
                  <c:v>0.56201400000000001</c:v>
                </c:pt>
                <c:pt idx="1238" formatCode="General">
                  <c:v>0.56195700000000004</c:v>
                </c:pt>
                <c:pt idx="1239" formatCode="General">
                  <c:v>0.56196999999999997</c:v>
                </c:pt>
                <c:pt idx="1240" formatCode="General">
                  <c:v>0.56194</c:v>
                </c:pt>
                <c:pt idx="1241" formatCode="General">
                  <c:v>0.56205400000000005</c:v>
                </c:pt>
                <c:pt idx="1242" formatCode="General">
                  <c:v>0.56204600000000005</c:v>
                </c:pt>
                <c:pt idx="1243" formatCode="General">
                  <c:v>0.56206900000000004</c:v>
                </c:pt>
                <c:pt idx="1244" formatCode="General">
                  <c:v>0.56200300000000003</c:v>
                </c:pt>
                <c:pt idx="1245" formatCode="General">
                  <c:v>0.56198199999999998</c:v>
                </c:pt>
                <c:pt idx="1246" formatCode="General">
                  <c:v>0.561975</c:v>
                </c:pt>
                <c:pt idx="1247" formatCode="General">
                  <c:v>0.56206699999999998</c:v>
                </c:pt>
                <c:pt idx="1248" formatCode="General">
                  <c:v>0.56201599999999996</c:v>
                </c:pt>
                <c:pt idx="1249" formatCode="General">
                  <c:v>0.56199500000000002</c:v>
                </c:pt>
                <c:pt idx="1250" formatCode="General">
                  <c:v>0.56206100000000003</c:v>
                </c:pt>
                <c:pt idx="1251" formatCode="General">
                  <c:v>0.56196400000000002</c:v>
                </c:pt>
                <c:pt idx="1252" formatCode="General">
                  <c:v>0.56193199999999999</c:v>
                </c:pt>
                <c:pt idx="1253" formatCode="General">
                  <c:v>0.56200799999999995</c:v>
                </c:pt>
                <c:pt idx="1254" formatCode="General">
                  <c:v>0.56199500000000002</c:v>
                </c:pt>
                <c:pt idx="1255" formatCode="General">
                  <c:v>0.56196599999999997</c:v>
                </c:pt>
                <c:pt idx="1256" formatCode="General">
                  <c:v>0.56194599999999995</c:v>
                </c:pt>
                <c:pt idx="1257" formatCode="General">
                  <c:v>0.56195700000000004</c:v>
                </c:pt>
                <c:pt idx="1258" formatCode="General">
                  <c:v>0.56203400000000003</c:v>
                </c:pt>
                <c:pt idx="1259" formatCode="General">
                  <c:v>0.56206100000000003</c:v>
                </c:pt>
                <c:pt idx="1260" formatCode="General">
                  <c:v>0.56195300000000004</c:v>
                </c:pt>
                <c:pt idx="1261" formatCode="General">
                  <c:v>0.56195799999999996</c:v>
                </c:pt>
                <c:pt idx="1262" formatCode="General">
                  <c:v>0.56194699999999997</c:v>
                </c:pt>
                <c:pt idx="1263" formatCode="General">
                  <c:v>0.56195600000000001</c:v>
                </c:pt>
                <c:pt idx="1264" formatCode="General">
                  <c:v>0.56197799999999998</c:v>
                </c:pt>
                <c:pt idx="1265" formatCode="General">
                  <c:v>0.56206199999999995</c:v>
                </c:pt>
                <c:pt idx="1266" formatCode="General">
                  <c:v>0.56203499999999995</c:v>
                </c:pt>
                <c:pt idx="1267" formatCode="General">
                  <c:v>0.56199900000000003</c:v>
                </c:pt>
                <c:pt idx="1268" formatCode="General">
                  <c:v>0.56205000000000005</c:v>
                </c:pt>
                <c:pt idx="1269" formatCode="General">
                  <c:v>0.56198300000000001</c:v>
                </c:pt>
                <c:pt idx="1270" formatCode="General">
                  <c:v>0.56206400000000001</c:v>
                </c:pt>
                <c:pt idx="1271" formatCode="General">
                  <c:v>0.56201999999999996</c:v>
                </c:pt>
                <c:pt idx="1272" formatCode="General">
                  <c:v>0.56203400000000003</c:v>
                </c:pt>
                <c:pt idx="1273" formatCode="General">
                  <c:v>0.56199299999999996</c:v>
                </c:pt>
                <c:pt idx="1274" formatCode="General">
                  <c:v>0.56201999999999996</c:v>
                </c:pt>
                <c:pt idx="1275" formatCode="General">
                  <c:v>0.56198499999999996</c:v>
                </c:pt>
                <c:pt idx="1276" formatCode="General">
                  <c:v>0.56201999999999996</c:v>
                </c:pt>
                <c:pt idx="1277" formatCode="General">
                  <c:v>0.56197699999999995</c:v>
                </c:pt>
                <c:pt idx="1278" formatCode="General">
                  <c:v>0.56197399999999997</c:v>
                </c:pt>
                <c:pt idx="1279" formatCode="General">
                  <c:v>0.562056</c:v>
                </c:pt>
                <c:pt idx="1280" formatCode="General">
                  <c:v>0.56193700000000002</c:v>
                </c:pt>
                <c:pt idx="1281" formatCode="General">
                  <c:v>0.56196199999999996</c:v>
                </c:pt>
                <c:pt idx="1282" formatCode="General">
                  <c:v>0.56198099999999995</c:v>
                </c:pt>
                <c:pt idx="1283" formatCode="General">
                  <c:v>0.561998</c:v>
                </c:pt>
                <c:pt idx="1284" formatCode="General">
                  <c:v>0.56193499999999996</c:v>
                </c:pt>
                <c:pt idx="1285" formatCode="General">
                  <c:v>0.56194599999999995</c:v>
                </c:pt>
                <c:pt idx="1286" formatCode="General">
                  <c:v>0.56192299999999995</c:v>
                </c:pt>
                <c:pt idx="1287" formatCode="General">
                  <c:v>0.56197399999999997</c:v>
                </c:pt>
                <c:pt idx="1288" formatCode="General">
                  <c:v>0.56194999999999995</c:v>
                </c:pt>
                <c:pt idx="1289" formatCode="General">
                  <c:v>0.56204299999999996</c:v>
                </c:pt>
                <c:pt idx="1290" formatCode="General">
                  <c:v>0.56199200000000005</c:v>
                </c:pt>
                <c:pt idx="1291" formatCode="General">
                  <c:v>0.56201900000000005</c:v>
                </c:pt>
                <c:pt idx="1292" formatCode="General">
                  <c:v>0.56202300000000005</c:v>
                </c:pt>
                <c:pt idx="1293" formatCode="General">
                  <c:v>0.56196599999999997</c:v>
                </c:pt>
                <c:pt idx="1294" formatCode="General">
                  <c:v>0.56195499999999998</c:v>
                </c:pt>
                <c:pt idx="1295" formatCode="General">
                  <c:v>0.56191400000000002</c:v>
                </c:pt>
                <c:pt idx="1296" formatCode="General">
                  <c:v>0.561948</c:v>
                </c:pt>
                <c:pt idx="1297" formatCode="General">
                  <c:v>0.56193199999999999</c:v>
                </c:pt>
                <c:pt idx="1298" formatCode="General">
                  <c:v>0.56195700000000004</c:v>
                </c:pt>
                <c:pt idx="1299" formatCode="General">
                  <c:v>0.56194900000000003</c:v>
                </c:pt>
                <c:pt idx="1300" formatCode="General">
                  <c:v>0.56206900000000004</c:v>
                </c:pt>
                <c:pt idx="1301" formatCode="General">
                  <c:v>0.56201999999999996</c:v>
                </c:pt>
                <c:pt idx="1302" formatCode="General">
                  <c:v>0.56197600000000003</c:v>
                </c:pt>
                <c:pt idx="1303" formatCode="General">
                  <c:v>0.56191000000000002</c:v>
                </c:pt>
                <c:pt idx="1304" formatCode="General">
                  <c:v>0.56193700000000002</c:v>
                </c:pt>
                <c:pt idx="1305" formatCode="General">
                  <c:v>0.56199900000000003</c:v>
                </c:pt>
                <c:pt idx="1306" formatCode="General">
                  <c:v>0.56193599999999999</c:v>
                </c:pt>
                <c:pt idx="1307" formatCode="General">
                  <c:v>0.56200300000000003</c:v>
                </c:pt>
                <c:pt idx="1308" formatCode="General">
                  <c:v>0.56199200000000005</c:v>
                </c:pt>
                <c:pt idx="1309" formatCode="General">
                  <c:v>0.56196500000000005</c:v>
                </c:pt>
                <c:pt idx="1310" formatCode="General">
                  <c:v>0.561998</c:v>
                </c:pt>
                <c:pt idx="1311" formatCode="General">
                  <c:v>0.56200700000000003</c:v>
                </c:pt>
                <c:pt idx="1312" formatCode="General">
                  <c:v>0.56200300000000003</c:v>
                </c:pt>
                <c:pt idx="1313" formatCode="General">
                  <c:v>0.56195700000000004</c:v>
                </c:pt>
                <c:pt idx="1314" formatCode="General">
                  <c:v>0.56193800000000005</c:v>
                </c:pt>
                <c:pt idx="1315" formatCode="General">
                  <c:v>0.56195099999999998</c:v>
                </c:pt>
                <c:pt idx="1316" formatCode="General">
                  <c:v>0.56193899999999997</c:v>
                </c:pt>
                <c:pt idx="1317" formatCode="General">
                  <c:v>0.561921</c:v>
                </c:pt>
                <c:pt idx="1318" formatCode="General">
                  <c:v>0.561948</c:v>
                </c:pt>
                <c:pt idx="1319" formatCode="General">
                  <c:v>0.56190499999999999</c:v>
                </c:pt>
                <c:pt idx="1320" formatCode="General">
                  <c:v>0.56198800000000004</c:v>
                </c:pt>
                <c:pt idx="1321" formatCode="General">
                  <c:v>0.56193599999999999</c:v>
                </c:pt>
                <c:pt idx="1322" formatCode="General">
                  <c:v>0.56203199999999998</c:v>
                </c:pt>
                <c:pt idx="1323" formatCode="General">
                  <c:v>0.56194100000000002</c:v>
                </c:pt>
                <c:pt idx="1324" formatCode="General">
                  <c:v>0.56208999999999998</c:v>
                </c:pt>
                <c:pt idx="1325" formatCode="General">
                  <c:v>0.56207099999999999</c:v>
                </c:pt>
                <c:pt idx="1326" formatCode="General">
                  <c:v>0.56203999999999998</c:v>
                </c:pt>
                <c:pt idx="1327" formatCode="General">
                  <c:v>0.561998</c:v>
                </c:pt>
                <c:pt idx="1328" formatCode="General">
                  <c:v>0.56198199999999998</c:v>
                </c:pt>
                <c:pt idx="1329" formatCode="General">
                  <c:v>0.56201199999999996</c:v>
                </c:pt>
                <c:pt idx="1330" formatCode="General">
                  <c:v>0.56206500000000004</c:v>
                </c:pt>
                <c:pt idx="1331" formatCode="General">
                  <c:v>0.56201599999999996</c:v>
                </c:pt>
                <c:pt idx="1332" formatCode="General">
                  <c:v>0.56202700000000005</c:v>
                </c:pt>
                <c:pt idx="1333" formatCode="General">
                  <c:v>0.56205700000000003</c:v>
                </c:pt>
                <c:pt idx="1334" formatCode="General">
                  <c:v>0.56203499999999995</c:v>
                </c:pt>
                <c:pt idx="1335" formatCode="General">
                  <c:v>0.56198199999999998</c:v>
                </c:pt>
                <c:pt idx="1336" formatCode="General">
                  <c:v>0.56204900000000002</c:v>
                </c:pt>
                <c:pt idx="1337" formatCode="General">
                  <c:v>0.56202200000000002</c:v>
                </c:pt>
                <c:pt idx="1338" formatCode="General">
                  <c:v>0.56200499999999998</c:v>
                </c:pt>
                <c:pt idx="1339" formatCode="General">
                  <c:v>0.56197200000000003</c:v>
                </c:pt>
                <c:pt idx="1340" formatCode="General">
                  <c:v>0.56194900000000003</c:v>
                </c:pt>
                <c:pt idx="1341" formatCode="General">
                  <c:v>0.56195499999999998</c:v>
                </c:pt>
                <c:pt idx="1342" formatCode="General">
                  <c:v>0.56193000000000004</c:v>
                </c:pt>
                <c:pt idx="1343" formatCode="General">
                  <c:v>0.561917</c:v>
                </c:pt>
                <c:pt idx="1344" formatCode="General">
                  <c:v>0.56188199999999999</c:v>
                </c:pt>
                <c:pt idx="1345" formatCode="General">
                  <c:v>0.56181899999999996</c:v>
                </c:pt>
                <c:pt idx="1346" formatCode="General">
                  <c:v>0.56185099999999999</c:v>
                </c:pt>
                <c:pt idx="1347" formatCode="General">
                  <c:v>0.56185799999999997</c:v>
                </c:pt>
                <c:pt idx="1348" formatCode="General">
                  <c:v>0.56192900000000001</c:v>
                </c:pt>
                <c:pt idx="1349" formatCode="General">
                  <c:v>0.56193400000000004</c:v>
                </c:pt>
                <c:pt idx="1350" formatCode="General">
                  <c:v>0.56189599999999995</c:v>
                </c:pt>
                <c:pt idx="1351" formatCode="General">
                  <c:v>0.56197799999999998</c:v>
                </c:pt>
                <c:pt idx="1352" formatCode="General">
                  <c:v>0.56193800000000005</c:v>
                </c:pt>
                <c:pt idx="1353" formatCode="General">
                  <c:v>0.56200899999999998</c:v>
                </c:pt>
                <c:pt idx="1354" formatCode="General">
                  <c:v>0.561944</c:v>
                </c:pt>
                <c:pt idx="1355" formatCode="General">
                  <c:v>0.56200099999999997</c:v>
                </c:pt>
                <c:pt idx="1356" formatCode="General">
                  <c:v>0.56191899999999995</c:v>
                </c:pt>
                <c:pt idx="1357" formatCode="General">
                  <c:v>0.56201000000000001</c:v>
                </c:pt>
                <c:pt idx="1358" formatCode="General">
                  <c:v>0.56196800000000002</c:v>
                </c:pt>
                <c:pt idx="1359" formatCode="General">
                  <c:v>0.56195700000000004</c:v>
                </c:pt>
                <c:pt idx="1360" formatCode="General">
                  <c:v>0.561944</c:v>
                </c:pt>
                <c:pt idx="1361" formatCode="General">
                  <c:v>0.56209600000000004</c:v>
                </c:pt>
                <c:pt idx="1362" formatCode="General">
                  <c:v>0.56200000000000006</c:v>
                </c:pt>
                <c:pt idx="1363" formatCode="General">
                  <c:v>0.56196100000000004</c:v>
                </c:pt>
                <c:pt idx="1364" formatCode="General">
                  <c:v>0.56196900000000005</c:v>
                </c:pt>
                <c:pt idx="1365" formatCode="General">
                  <c:v>0.56198899999999996</c:v>
                </c:pt>
                <c:pt idx="1366" formatCode="General">
                  <c:v>0.56199299999999996</c:v>
                </c:pt>
                <c:pt idx="1367" formatCode="General">
                  <c:v>0.56193000000000004</c:v>
                </c:pt>
                <c:pt idx="1368" formatCode="General">
                  <c:v>0.56190200000000001</c:v>
                </c:pt>
                <c:pt idx="1369" formatCode="General">
                  <c:v>0.56190799999999996</c:v>
                </c:pt>
                <c:pt idx="1370" formatCode="General">
                  <c:v>0.56197399999999997</c:v>
                </c:pt>
                <c:pt idx="1371" formatCode="General">
                  <c:v>0.56196000000000002</c:v>
                </c:pt>
                <c:pt idx="1372" formatCode="General">
                  <c:v>0.56192399999999998</c:v>
                </c:pt>
                <c:pt idx="1373" formatCode="General">
                  <c:v>0.56190200000000001</c:v>
                </c:pt>
                <c:pt idx="1374" formatCode="General">
                  <c:v>0.56194699999999997</c:v>
                </c:pt>
                <c:pt idx="1375" formatCode="General">
                  <c:v>0.561948</c:v>
                </c:pt>
                <c:pt idx="1376" formatCode="General">
                  <c:v>0.56192299999999995</c:v>
                </c:pt>
                <c:pt idx="1377" formatCode="General">
                  <c:v>0.56195200000000001</c:v>
                </c:pt>
                <c:pt idx="1378" formatCode="General">
                  <c:v>0.56194500000000003</c:v>
                </c:pt>
                <c:pt idx="1379" formatCode="General">
                  <c:v>0.56193800000000005</c:v>
                </c:pt>
                <c:pt idx="1380" formatCode="General">
                  <c:v>0.56192799999999998</c:v>
                </c:pt>
                <c:pt idx="1381" formatCode="General">
                  <c:v>0.56192399999999998</c:v>
                </c:pt>
                <c:pt idx="1382" formatCode="General">
                  <c:v>0.56194699999999997</c:v>
                </c:pt>
                <c:pt idx="1383" formatCode="General">
                  <c:v>0.56189599999999995</c:v>
                </c:pt>
                <c:pt idx="1384" formatCode="General">
                  <c:v>0.56197600000000003</c:v>
                </c:pt>
                <c:pt idx="1385" formatCode="General">
                  <c:v>0.56198599999999999</c:v>
                </c:pt>
                <c:pt idx="1386" formatCode="General">
                  <c:v>0.56192399999999998</c:v>
                </c:pt>
                <c:pt idx="1387" formatCode="General">
                  <c:v>0.561913</c:v>
                </c:pt>
                <c:pt idx="1388" formatCode="General">
                  <c:v>0.56190899999999999</c:v>
                </c:pt>
                <c:pt idx="1389" formatCode="General">
                  <c:v>0.56193300000000002</c:v>
                </c:pt>
                <c:pt idx="1390" formatCode="General">
                  <c:v>0.56193099999999996</c:v>
                </c:pt>
                <c:pt idx="1391" formatCode="General">
                  <c:v>0.56186000000000003</c:v>
                </c:pt>
                <c:pt idx="1392" formatCode="General">
                  <c:v>0.56187699999999996</c:v>
                </c:pt>
                <c:pt idx="1393" formatCode="General">
                  <c:v>0.56186499999999995</c:v>
                </c:pt>
                <c:pt idx="1394" formatCode="General">
                  <c:v>0.56186899999999995</c:v>
                </c:pt>
                <c:pt idx="1395" formatCode="General">
                  <c:v>0.56187900000000002</c:v>
                </c:pt>
                <c:pt idx="1396" formatCode="General">
                  <c:v>0.56189900000000004</c:v>
                </c:pt>
                <c:pt idx="1397" formatCode="General">
                  <c:v>0.56183799999999995</c:v>
                </c:pt>
                <c:pt idx="1398" formatCode="General">
                  <c:v>0.56184699999999999</c:v>
                </c:pt>
                <c:pt idx="1399" formatCode="General">
                  <c:v>0.561836</c:v>
                </c:pt>
                <c:pt idx="1400" formatCode="General">
                  <c:v>0.56185600000000002</c:v>
                </c:pt>
                <c:pt idx="1401" formatCode="General">
                  <c:v>0.56189199999999995</c:v>
                </c:pt>
                <c:pt idx="1402" formatCode="General">
                  <c:v>0.56188199999999999</c:v>
                </c:pt>
                <c:pt idx="1403" formatCode="General">
                  <c:v>0.56181700000000001</c:v>
                </c:pt>
                <c:pt idx="1404" formatCode="General">
                  <c:v>0.56189500000000003</c:v>
                </c:pt>
                <c:pt idx="1405" formatCode="General">
                  <c:v>0.56189599999999995</c:v>
                </c:pt>
                <c:pt idx="1406" formatCode="General">
                  <c:v>0.56187299999999996</c:v>
                </c:pt>
                <c:pt idx="1407" formatCode="General">
                  <c:v>0.56183700000000003</c:v>
                </c:pt>
                <c:pt idx="1408" formatCode="General">
                  <c:v>0.56186899999999995</c:v>
                </c:pt>
                <c:pt idx="1409" formatCode="General">
                  <c:v>0.56189599999999995</c:v>
                </c:pt>
                <c:pt idx="1410" formatCode="General">
                  <c:v>0.56179199999999996</c:v>
                </c:pt>
                <c:pt idx="1411" formatCode="General">
                  <c:v>0.56186499999999995</c:v>
                </c:pt>
                <c:pt idx="1412" formatCode="General">
                  <c:v>0.561917</c:v>
                </c:pt>
                <c:pt idx="1413" formatCode="General">
                  <c:v>0.56188400000000005</c:v>
                </c:pt>
                <c:pt idx="1414" formatCode="General">
                  <c:v>0.56189800000000001</c:v>
                </c:pt>
                <c:pt idx="1415" formatCode="General">
                  <c:v>0.56189100000000003</c:v>
                </c:pt>
                <c:pt idx="1416" formatCode="General">
                  <c:v>0.56188499999999997</c:v>
                </c:pt>
                <c:pt idx="1417" formatCode="General">
                  <c:v>0.561917</c:v>
                </c:pt>
                <c:pt idx="1418" formatCode="General">
                  <c:v>0.56193099999999996</c:v>
                </c:pt>
                <c:pt idx="1419" formatCode="General">
                  <c:v>0.56191999999999998</c:v>
                </c:pt>
                <c:pt idx="1420" formatCode="General">
                  <c:v>0.56187399999999998</c:v>
                </c:pt>
                <c:pt idx="1421" formatCode="General">
                  <c:v>0.56188300000000002</c:v>
                </c:pt>
                <c:pt idx="1422" formatCode="General">
                  <c:v>0.56187399999999998</c:v>
                </c:pt>
                <c:pt idx="1423" formatCode="General">
                  <c:v>0.56190799999999996</c:v>
                </c:pt>
                <c:pt idx="1424" formatCode="General">
                  <c:v>0.56188400000000005</c:v>
                </c:pt>
                <c:pt idx="1425" formatCode="General">
                  <c:v>0.56190399999999996</c:v>
                </c:pt>
                <c:pt idx="1426" formatCode="General">
                  <c:v>0.56186800000000003</c:v>
                </c:pt>
                <c:pt idx="1427" formatCode="General">
                  <c:v>0.56190300000000004</c:v>
                </c:pt>
                <c:pt idx="1428" formatCode="General">
                  <c:v>0.56188700000000003</c:v>
                </c:pt>
                <c:pt idx="1429" formatCode="General">
                  <c:v>0.56188400000000005</c:v>
                </c:pt>
                <c:pt idx="1430" formatCode="General">
                  <c:v>0.561836</c:v>
                </c:pt>
                <c:pt idx="1431" formatCode="General">
                  <c:v>0.56191100000000005</c:v>
                </c:pt>
                <c:pt idx="1432" formatCode="General">
                  <c:v>0.56180600000000003</c:v>
                </c:pt>
                <c:pt idx="1433" formatCode="General">
                  <c:v>0.56186000000000003</c:v>
                </c:pt>
                <c:pt idx="1434" formatCode="General">
                  <c:v>0.56183700000000003</c:v>
                </c:pt>
                <c:pt idx="1435" formatCode="General">
                  <c:v>0.56187299999999996</c:v>
                </c:pt>
                <c:pt idx="1436" formatCode="General">
                  <c:v>0.56181899999999996</c:v>
                </c:pt>
                <c:pt idx="1437" formatCode="General">
                  <c:v>0.56186700000000001</c:v>
                </c:pt>
                <c:pt idx="1438" formatCode="General">
                  <c:v>0.56192200000000003</c:v>
                </c:pt>
                <c:pt idx="1439" formatCode="General">
                  <c:v>0.56181300000000001</c:v>
                </c:pt>
                <c:pt idx="1440" formatCode="General">
                  <c:v>0.56187600000000004</c:v>
                </c:pt>
                <c:pt idx="1441" formatCode="General">
                  <c:v>0.56188700000000003</c:v>
                </c:pt>
                <c:pt idx="1442" formatCode="General">
                  <c:v>0.56184500000000004</c:v>
                </c:pt>
                <c:pt idx="1443" formatCode="General">
                  <c:v>0.56186199999999997</c:v>
                </c:pt>
                <c:pt idx="1444" formatCode="General">
                  <c:v>0.56189800000000001</c:v>
                </c:pt>
                <c:pt idx="1445" formatCode="General">
                  <c:v>0.56187399999999998</c:v>
                </c:pt>
                <c:pt idx="1446" formatCode="General">
                  <c:v>0.56187100000000001</c:v>
                </c:pt>
                <c:pt idx="1447" formatCode="General">
                  <c:v>0.56179199999999996</c:v>
                </c:pt>
                <c:pt idx="1448" formatCode="General">
                  <c:v>0.56185099999999999</c:v>
                </c:pt>
                <c:pt idx="1449" formatCode="General">
                  <c:v>0.56187200000000004</c:v>
                </c:pt>
                <c:pt idx="1450" formatCode="General">
                  <c:v>0.56183000000000005</c:v>
                </c:pt>
                <c:pt idx="1451" formatCode="General">
                  <c:v>0.56182699999999997</c:v>
                </c:pt>
                <c:pt idx="1452" formatCode="General">
                  <c:v>0.561832</c:v>
                </c:pt>
                <c:pt idx="1453" formatCode="General">
                  <c:v>0.56182100000000001</c:v>
                </c:pt>
                <c:pt idx="1454" formatCode="General">
                  <c:v>0.56190499999999999</c:v>
                </c:pt>
                <c:pt idx="1455" formatCode="General">
                  <c:v>0.561863</c:v>
                </c:pt>
                <c:pt idx="1456" formatCode="General">
                  <c:v>0.56185399999999996</c:v>
                </c:pt>
                <c:pt idx="1457" formatCode="General">
                  <c:v>0.56188099999999996</c:v>
                </c:pt>
                <c:pt idx="1458" formatCode="General">
                  <c:v>0.56177699999999997</c:v>
                </c:pt>
                <c:pt idx="1459" formatCode="General">
                  <c:v>0.56184000000000001</c:v>
                </c:pt>
                <c:pt idx="1460" formatCode="General">
                  <c:v>0.56184699999999999</c:v>
                </c:pt>
                <c:pt idx="1461" formatCode="General">
                  <c:v>0.56182699999999997</c:v>
                </c:pt>
                <c:pt idx="1462" formatCode="General">
                  <c:v>0.56181300000000001</c:v>
                </c:pt>
                <c:pt idx="1463" formatCode="General">
                  <c:v>0.56182299999999996</c:v>
                </c:pt>
                <c:pt idx="1464" formatCode="General">
                  <c:v>0.56185300000000005</c:v>
                </c:pt>
                <c:pt idx="1465" formatCode="General">
                  <c:v>0.56182900000000002</c:v>
                </c:pt>
                <c:pt idx="1466" formatCode="General">
                  <c:v>0.56187299999999996</c:v>
                </c:pt>
                <c:pt idx="1467" formatCode="General">
                  <c:v>0.56184000000000001</c:v>
                </c:pt>
                <c:pt idx="1468" formatCode="General">
                  <c:v>0.56191400000000002</c:v>
                </c:pt>
                <c:pt idx="1469" formatCode="General">
                  <c:v>0.56188000000000005</c:v>
                </c:pt>
                <c:pt idx="1470" formatCode="General">
                  <c:v>0.56186499999999995</c:v>
                </c:pt>
                <c:pt idx="1471" formatCode="General">
                  <c:v>0.56188800000000005</c:v>
                </c:pt>
                <c:pt idx="1472" formatCode="General">
                  <c:v>0.56188199999999999</c:v>
                </c:pt>
                <c:pt idx="1473" formatCode="General">
                  <c:v>0.56187399999999998</c:v>
                </c:pt>
                <c:pt idx="1474" formatCode="General">
                  <c:v>0.56182200000000004</c:v>
                </c:pt>
                <c:pt idx="1475" formatCode="General">
                  <c:v>0.56180699999999995</c:v>
                </c:pt>
                <c:pt idx="1476" formatCode="General">
                  <c:v>0.56182200000000004</c:v>
                </c:pt>
                <c:pt idx="1477" formatCode="General">
                  <c:v>0.56185700000000005</c:v>
                </c:pt>
                <c:pt idx="1478" formatCode="General">
                  <c:v>0.56188499999999997</c:v>
                </c:pt>
                <c:pt idx="1479" formatCode="General">
                  <c:v>0.56187200000000004</c:v>
                </c:pt>
                <c:pt idx="1480" formatCode="General">
                  <c:v>0.56191599999999997</c:v>
                </c:pt>
                <c:pt idx="1481" formatCode="General">
                  <c:v>0.561894</c:v>
                </c:pt>
                <c:pt idx="1482" formatCode="General">
                  <c:v>0.56180300000000005</c:v>
                </c:pt>
                <c:pt idx="1483" formatCode="General">
                  <c:v>0.56187500000000001</c:v>
                </c:pt>
                <c:pt idx="1484" formatCode="General">
                  <c:v>0.56183499999999997</c:v>
                </c:pt>
                <c:pt idx="1485" formatCode="General">
                  <c:v>0.56183000000000005</c:v>
                </c:pt>
                <c:pt idx="1486" formatCode="General">
                  <c:v>0.56182200000000004</c:v>
                </c:pt>
                <c:pt idx="1487" formatCode="General">
                  <c:v>0.56188000000000005</c:v>
                </c:pt>
                <c:pt idx="1488" formatCode="General">
                  <c:v>0.56184199999999995</c:v>
                </c:pt>
                <c:pt idx="1489" formatCode="General">
                  <c:v>0.56184999999999996</c:v>
                </c:pt>
                <c:pt idx="1490" formatCode="General">
                  <c:v>0.56188800000000005</c:v>
                </c:pt>
                <c:pt idx="1491" formatCode="General">
                  <c:v>0.56188000000000005</c:v>
                </c:pt>
                <c:pt idx="1492" formatCode="General">
                  <c:v>0.56190799999999996</c:v>
                </c:pt>
                <c:pt idx="1493" formatCode="General">
                  <c:v>0.56187200000000004</c:v>
                </c:pt>
                <c:pt idx="1494" formatCode="General">
                  <c:v>0.56191000000000002</c:v>
                </c:pt>
                <c:pt idx="1495" formatCode="General">
                  <c:v>0.56191500000000005</c:v>
                </c:pt>
                <c:pt idx="1496" formatCode="General">
                  <c:v>0.56188199999999999</c:v>
                </c:pt>
                <c:pt idx="1497" formatCode="General">
                  <c:v>0.56190799999999996</c:v>
                </c:pt>
                <c:pt idx="1498" formatCode="General">
                  <c:v>0.56192200000000003</c:v>
                </c:pt>
                <c:pt idx="1499" formatCode="General">
                  <c:v>0.56186899999999995</c:v>
                </c:pt>
                <c:pt idx="1500" formatCode="General">
                  <c:v>0.56187500000000001</c:v>
                </c:pt>
                <c:pt idx="1501" formatCode="General">
                  <c:v>0.56187900000000002</c:v>
                </c:pt>
                <c:pt idx="1502" formatCode="General">
                  <c:v>0.561894</c:v>
                </c:pt>
                <c:pt idx="1503" formatCode="General">
                  <c:v>0.56194</c:v>
                </c:pt>
                <c:pt idx="1504" formatCode="General">
                  <c:v>0.56191100000000005</c:v>
                </c:pt>
                <c:pt idx="1505" formatCode="General">
                  <c:v>0.56192900000000001</c:v>
                </c:pt>
                <c:pt idx="1506" formatCode="General">
                  <c:v>0.56192500000000001</c:v>
                </c:pt>
                <c:pt idx="1507" formatCode="General">
                  <c:v>0.56190399999999996</c:v>
                </c:pt>
                <c:pt idx="1508" formatCode="General">
                  <c:v>0.56184800000000001</c:v>
                </c:pt>
                <c:pt idx="1509" formatCode="General">
                  <c:v>0.561863</c:v>
                </c:pt>
                <c:pt idx="1510" formatCode="General">
                  <c:v>0.56190099999999998</c:v>
                </c:pt>
                <c:pt idx="1511" formatCode="General">
                  <c:v>0.561948</c:v>
                </c:pt>
                <c:pt idx="1512" formatCode="General">
                  <c:v>0.56192600000000004</c:v>
                </c:pt>
                <c:pt idx="1513" formatCode="General">
                  <c:v>0.56187299999999996</c:v>
                </c:pt>
                <c:pt idx="1514" formatCode="General">
                  <c:v>0.56191400000000002</c:v>
                </c:pt>
                <c:pt idx="1515" formatCode="General">
                  <c:v>0.56190300000000004</c:v>
                </c:pt>
                <c:pt idx="1516" formatCode="General">
                  <c:v>0.56194999999999995</c:v>
                </c:pt>
                <c:pt idx="1517" formatCode="General">
                  <c:v>0.56192900000000001</c:v>
                </c:pt>
                <c:pt idx="1518" formatCode="General">
                  <c:v>0.56201100000000004</c:v>
                </c:pt>
                <c:pt idx="1519" formatCode="General">
                  <c:v>0.56195899999999999</c:v>
                </c:pt>
                <c:pt idx="1520" formatCode="General">
                  <c:v>0.56198800000000004</c:v>
                </c:pt>
                <c:pt idx="1521" formatCode="General">
                  <c:v>0.56193400000000004</c:v>
                </c:pt>
                <c:pt idx="1522" formatCode="General">
                  <c:v>0.56194500000000003</c:v>
                </c:pt>
                <c:pt idx="1523" formatCode="General">
                  <c:v>0.56195499999999998</c:v>
                </c:pt>
                <c:pt idx="1524" formatCode="General">
                  <c:v>0.561921</c:v>
                </c:pt>
                <c:pt idx="1525" formatCode="General">
                  <c:v>0.56189900000000004</c:v>
                </c:pt>
                <c:pt idx="1526" formatCode="General">
                  <c:v>0.56189199999999995</c:v>
                </c:pt>
                <c:pt idx="1527" formatCode="General">
                  <c:v>0.56190700000000005</c:v>
                </c:pt>
                <c:pt idx="1528" formatCode="General">
                  <c:v>0.56193800000000005</c:v>
                </c:pt>
                <c:pt idx="1529" formatCode="General">
                  <c:v>0.56195300000000004</c:v>
                </c:pt>
                <c:pt idx="1530" formatCode="General">
                  <c:v>0.56193700000000002</c:v>
                </c:pt>
                <c:pt idx="1531" formatCode="General">
                  <c:v>0.56195700000000004</c:v>
                </c:pt>
                <c:pt idx="1532" formatCode="General">
                  <c:v>0.561921</c:v>
                </c:pt>
                <c:pt idx="1533" formatCode="General">
                  <c:v>0.56194599999999995</c:v>
                </c:pt>
                <c:pt idx="1534" formatCode="General">
                  <c:v>0.562002</c:v>
                </c:pt>
                <c:pt idx="1535" formatCode="General">
                  <c:v>0.56197200000000003</c:v>
                </c:pt>
                <c:pt idx="1536" formatCode="General">
                  <c:v>0.56191899999999995</c:v>
                </c:pt>
                <c:pt idx="1537" formatCode="General">
                  <c:v>0.56196400000000002</c:v>
                </c:pt>
                <c:pt idx="1538" formatCode="General">
                  <c:v>0.561998</c:v>
                </c:pt>
                <c:pt idx="1539" formatCode="General">
                  <c:v>0.56194</c:v>
                </c:pt>
                <c:pt idx="1540" formatCode="General">
                  <c:v>0.56194599999999995</c:v>
                </c:pt>
                <c:pt idx="1541" formatCode="General">
                  <c:v>0.56195399999999995</c:v>
                </c:pt>
                <c:pt idx="1542" formatCode="General">
                  <c:v>0.56198300000000001</c:v>
                </c:pt>
                <c:pt idx="1543" formatCode="General">
                  <c:v>0.56201699999999999</c:v>
                </c:pt>
                <c:pt idx="1544" formatCode="General">
                  <c:v>0.56202099999999999</c:v>
                </c:pt>
                <c:pt idx="1545" formatCode="General">
                  <c:v>0.56198400000000004</c:v>
                </c:pt>
                <c:pt idx="1546" formatCode="General">
                  <c:v>0.56202399999999997</c:v>
                </c:pt>
                <c:pt idx="1547" formatCode="General">
                  <c:v>0.56196400000000002</c:v>
                </c:pt>
                <c:pt idx="1548" formatCode="General">
                  <c:v>0.56193599999999999</c:v>
                </c:pt>
                <c:pt idx="1549" formatCode="General">
                  <c:v>0.561948</c:v>
                </c:pt>
                <c:pt idx="1550" formatCode="General">
                  <c:v>0.56193599999999999</c:v>
                </c:pt>
                <c:pt idx="1551" formatCode="General">
                  <c:v>0.56192399999999998</c:v>
                </c:pt>
                <c:pt idx="1552" formatCode="General">
                  <c:v>0.561944</c:v>
                </c:pt>
                <c:pt idx="1553" formatCode="General">
                  <c:v>0.56187600000000004</c:v>
                </c:pt>
                <c:pt idx="1554" formatCode="General">
                  <c:v>0.56193400000000004</c:v>
                </c:pt>
                <c:pt idx="1555" formatCode="General">
                  <c:v>0.56190700000000005</c:v>
                </c:pt>
                <c:pt idx="1556" formatCode="General">
                  <c:v>0.56191800000000003</c:v>
                </c:pt>
                <c:pt idx="1557" formatCode="General">
                  <c:v>0.56193599999999999</c:v>
                </c:pt>
                <c:pt idx="1558" formatCode="General">
                  <c:v>0.56190099999999998</c:v>
                </c:pt>
                <c:pt idx="1559" formatCode="General">
                  <c:v>0.56189699999999998</c:v>
                </c:pt>
                <c:pt idx="1560" formatCode="General">
                  <c:v>0.56188300000000002</c:v>
                </c:pt>
                <c:pt idx="1561" formatCode="General">
                  <c:v>0.56190700000000005</c:v>
                </c:pt>
                <c:pt idx="1562" formatCode="General">
                  <c:v>0.56191000000000002</c:v>
                </c:pt>
                <c:pt idx="1563" formatCode="General">
                  <c:v>0.56190700000000005</c:v>
                </c:pt>
                <c:pt idx="1564" formatCode="General">
                  <c:v>0.56195099999999998</c:v>
                </c:pt>
                <c:pt idx="1565" formatCode="General">
                  <c:v>0.56195300000000004</c:v>
                </c:pt>
                <c:pt idx="1566" formatCode="General">
                  <c:v>0.56193000000000004</c:v>
                </c:pt>
                <c:pt idx="1567" formatCode="General">
                  <c:v>0.56189900000000004</c:v>
                </c:pt>
                <c:pt idx="1568" formatCode="General">
                  <c:v>0.56183899999999998</c:v>
                </c:pt>
                <c:pt idx="1569" formatCode="General">
                  <c:v>0.56198700000000001</c:v>
                </c:pt>
                <c:pt idx="1570" formatCode="General">
                  <c:v>0.56187200000000004</c:v>
                </c:pt>
                <c:pt idx="1571" formatCode="General">
                  <c:v>0.56189699999999998</c:v>
                </c:pt>
                <c:pt idx="1572" formatCode="General">
                  <c:v>0.56188700000000003</c:v>
                </c:pt>
                <c:pt idx="1573" formatCode="General">
                  <c:v>0.56190799999999996</c:v>
                </c:pt>
                <c:pt idx="1574" formatCode="General">
                  <c:v>0.56186800000000003</c:v>
                </c:pt>
                <c:pt idx="1575" formatCode="General">
                  <c:v>0.561886</c:v>
                </c:pt>
                <c:pt idx="1576" formatCode="General">
                  <c:v>0.56189100000000003</c:v>
                </c:pt>
                <c:pt idx="1577" formatCode="General">
                  <c:v>0.56181099999999995</c:v>
                </c:pt>
                <c:pt idx="1578" formatCode="General">
                  <c:v>0.56193199999999999</c:v>
                </c:pt>
                <c:pt idx="1579" formatCode="General">
                  <c:v>0.56193000000000004</c:v>
                </c:pt>
                <c:pt idx="1580" formatCode="General">
                  <c:v>0.56189900000000004</c:v>
                </c:pt>
                <c:pt idx="1581" formatCode="General">
                  <c:v>0.56188300000000002</c:v>
                </c:pt>
                <c:pt idx="1582" formatCode="General">
                  <c:v>0.56189599999999995</c:v>
                </c:pt>
                <c:pt idx="1583" formatCode="General">
                  <c:v>0.56188800000000005</c:v>
                </c:pt>
                <c:pt idx="1584" formatCode="General">
                  <c:v>0.56181899999999996</c:v>
                </c:pt>
                <c:pt idx="1585" formatCode="General">
                  <c:v>0.561863</c:v>
                </c:pt>
                <c:pt idx="1586" formatCode="General">
                  <c:v>0.56187699999999996</c:v>
                </c:pt>
                <c:pt idx="1587" formatCode="General">
                  <c:v>0.56185700000000005</c:v>
                </c:pt>
                <c:pt idx="1588" formatCode="General">
                  <c:v>0.56185099999999999</c:v>
                </c:pt>
                <c:pt idx="1589" formatCode="General">
                  <c:v>0.56188800000000005</c:v>
                </c:pt>
                <c:pt idx="1590" formatCode="General">
                  <c:v>0.56193099999999996</c:v>
                </c:pt>
                <c:pt idx="1591" formatCode="General">
                  <c:v>0.56189599999999995</c:v>
                </c:pt>
                <c:pt idx="1592" formatCode="General">
                  <c:v>0.56190200000000001</c:v>
                </c:pt>
                <c:pt idx="1593" formatCode="General">
                  <c:v>0.56186199999999997</c:v>
                </c:pt>
                <c:pt idx="1594" formatCode="General">
                  <c:v>0.56185799999999997</c:v>
                </c:pt>
                <c:pt idx="1595" formatCode="General">
                  <c:v>0.56179299999999999</c:v>
                </c:pt>
                <c:pt idx="1596" formatCode="General">
                  <c:v>0.56181800000000004</c:v>
                </c:pt>
                <c:pt idx="1597" formatCode="General">
                  <c:v>0.56184400000000001</c:v>
                </c:pt>
                <c:pt idx="1598" formatCode="General">
                  <c:v>0.56190499999999999</c:v>
                </c:pt>
                <c:pt idx="1599" formatCode="General">
                  <c:v>0.56189500000000003</c:v>
                </c:pt>
                <c:pt idx="1600" formatCode="General">
                  <c:v>0.56186100000000005</c:v>
                </c:pt>
                <c:pt idx="1601" formatCode="General">
                  <c:v>0.56186800000000003</c:v>
                </c:pt>
                <c:pt idx="1602" formatCode="General">
                  <c:v>0.561913</c:v>
                </c:pt>
                <c:pt idx="1603" formatCode="General">
                  <c:v>0.56187799999999999</c:v>
                </c:pt>
                <c:pt idx="1604" formatCode="General">
                  <c:v>0.56189299999999998</c:v>
                </c:pt>
                <c:pt idx="1605" formatCode="General">
                  <c:v>0.56190600000000002</c:v>
                </c:pt>
                <c:pt idx="1606" formatCode="General">
                  <c:v>0.56191100000000005</c:v>
                </c:pt>
                <c:pt idx="1607" formatCode="General">
                  <c:v>0.56188300000000002</c:v>
                </c:pt>
                <c:pt idx="1608" formatCode="General">
                  <c:v>0.56190700000000005</c:v>
                </c:pt>
                <c:pt idx="1609" formatCode="General">
                  <c:v>0.56195899999999999</c:v>
                </c:pt>
                <c:pt idx="1610" formatCode="General">
                  <c:v>0.56194599999999995</c:v>
                </c:pt>
                <c:pt idx="1611" formatCode="General">
                  <c:v>0.56196100000000004</c:v>
                </c:pt>
                <c:pt idx="1612" formatCode="General">
                  <c:v>0.56194</c:v>
                </c:pt>
                <c:pt idx="1613" formatCode="General">
                  <c:v>0.56189900000000004</c:v>
                </c:pt>
                <c:pt idx="1614" formatCode="General">
                  <c:v>0.56188300000000002</c:v>
                </c:pt>
                <c:pt idx="1615" formatCode="General">
                  <c:v>0.56183499999999997</c:v>
                </c:pt>
                <c:pt idx="1616" formatCode="General">
                  <c:v>0.56191899999999995</c:v>
                </c:pt>
                <c:pt idx="1617" formatCode="General">
                  <c:v>0.56194699999999997</c:v>
                </c:pt>
                <c:pt idx="1618" formatCode="General">
                  <c:v>0.56190700000000005</c:v>
                </c:pt>
                <c:pt idx="1619" formatCode="General">
                  <c:v>0.56187200000000004</c:v>
                </c:pt>
                <c:pt idx="1620" formatCode="General">
                  <c:v>0.56189900000000004</c:v>
                </c:pt>
                <c:pt idx="1621" formatCode="General">
                  <c:v>0.56189999999999996</c:v>
                </c:pt>
                <c:pt idx="1622" formatCode="General">
                  <c:v>0.56191100000000005</c:v>
                </c:pt>
                <c:pt idx="1623" formatCode="General">
                  <c:v>0.56194699999999997</c:v>
                </c:pt>
                <c:pt idx="1624" formatCode="General">
                  <c:v>0.561894</c:v>
                </c:pt>
                <c:pt idx="1625" formatCode="General">
                  <c:v>0.56191800000000003</c:v>
                </c:pt>
                <c:pt idx="1626" formatCode="General">
                  <c:v>0.56189299999999998</c:v>
                </c:pt>
                <c:pt idx="1627" formatCode="General">
                  <c:v>0.56192200000000003</c:v>
                </c:pt>
                <c:pt idx="1628" formatCode="General">
                  <c:v>0.56190700000000005</c:v>
                </c:pt>
                <c:pt idx="1629" formatCode="General">
                  <c:v>0.56192299999999995</c:v>
                </c:pt>
                <c:pt idx="1630" formatCode="General">
                  <c:v>0.56196299999999999</c:v>
                </c:pt>
                <c:pt idx="1631" formatCode="General">
                  <c:v>0.56187699999999996</c:v>
                </c:pt>
                <c:pt idx="1632" formatCode="General">
                  <c:v>0.56189999999999996</c:v>
                </c:pt>
                <c:pt idx="1633" formatCode="General">
                  <c:v>0.56185399999999996</c:v>
                </c:pt>
                <c:pt idx="1634" formatCode="General">
                  <c:v>0.56191400000000002</c:v>
                </c:pt>
                <c:pt idx="1635" formatCode="General">
                  <c:v>0.56186000000000003</c:v>
                </c:pt>
                <c:pt idx="1636" formatCode="General">
                  <c:v>0.56189999999999996</c:v>
                </c:pt>
                <c:pt idx="1637" formatCode="General">
                  <c:v>0.56190600000000002</c:v>
                </c:pt>
                <c:pt idx="1638" formatCode="General">
                  <c:v>0.56188300000000002</c:v>
                </c:pt>
                <c:pt idx="1639" formatCode="General">
                  <c:v>0.56183700000000003</c:v>
                </c:pt>
                <c:pt idx="1640" formatCode="General">
                  <c:v>0.56188199999999999</c:v>
                </c:pt>
                <c:pt idx="1641" formatCode="General">
                  <c:v>0.56188099999999996</c:v>
                </c:pt>
                <c:pt idx="1642" formatCode="General">
                  <c:v>0.56186000000000003</c:v>
                </c:pt>
                <c:pt idx="1643" formatCode="General">
                  <c:v>0.56184299999999998</c:v>
                </c:pt>
                <c:pt idx="1644" formatCode="General">
                  <c:v>0.56190499999999999</c:v>
                </c:pt>
                <c:pt idx="1645" formatCode="General">
                  <c:v>0.56189699999999998</c:v>
                </c:pt>
                <c:pt idx="1646" formatCode="General">
                  <c:v>0.56190899999999999</c:v>
                </c:pt>
                <c:pt idx="1647" formatCode="General">
                  <c:v>0.56182699999999997</c:v>
                </c:pt>
                <c:pt idx="1648" formatCode="General">
                  <c:v>0.56183899999999998</c:v>
                </c:pt>
                <c:pt idx="1649" formatCode="General">
                  <c:v>0.56189500000000003</c:v>
                </c:pt>
                <c:pt idx="1650" formatCode="General">
                  <c:v>0.56186700000000001</c:v>
                </c:pt>
                <c:pt idx="1651" formatCode="General">
                  <c:v>0.56178899999999998</c:v>
                </c:pt>
                <c:pt idx="1652" formatCode="General">
                  <c:v>0.56181499999999995</c:v>
                </c:pt>
                <c:pt idx="1653" formatCode="General">
                  <c:v>0.56181400000000004</c:v>
                </c:pt>
                <c:pt idx="1654" formatCode="General">
                  <c:v>0.56182100000000001</c:v>
                </c:pt>
                <c:pt idx="1655" formatCode="General">
                  <c:v>0.56181800000000004</c:v>
                </c:pt>
                <c:pt idx="1656" formatCode="General">
                  <c:v>0.56181899999999996</c:v>
                </c:pt>
                <c:pt idx="1657" formatCode="General">
                  <c:v>0.56182900000000002</c:v>
                </c:pt>
                <c:pt idx="1658" formatCode="General">
                  <c:v>0.56186000000000003</c:v>
                </c:pt>
                <c:pt idx="1659" formatCode="General">
                  <c:v>0.56185799999999997</c:v>
                </c:pt>
                <c:pt idx="1660" formatCode="General">
                  <c:v>0.56192600000000004</c:v>
                </c:pt>
                <c:pt idx="1661" formatCode="General">
                  <c:v>0.56183700000000003</c:v>
                </c:pt>
                <c:pt idx="1662" formatCode="General">
                  <c:v>0.56203499999999995</c:v>
                </c:pt>
                <c:pt idx="1663" formatCode="General">
                  <c:v>0.561921</c:v>
                </c:pt>
                <c:pt idx="1664" formatCode="General">
                  <c:v>0.56189100000000003</c:v>
                </c:pt>
                <c:pt idx="1665" formatCode="General">
                  <c:v>0.56189299999999998</c:v>
                </c:pt>
                <c:pt idx="1666" formatCode="General">
                  <c:v>0.56188499999999997</c:v>
                </c:pt>
                <c:pt idx="1667" formatCode="General">
                  <c:v>0.56188899999999997</c:v>
                </c:pt>
                <c:pt idx="1668" formatCode="General">
                  <c:v>0.56186599999999998</c:v>
                </c:pt>
                <c:pt idx="1669" formatCode="General">
                  <c:v>0.56189599999999995</c:v>
                </c:pt>
                <c:pt idx="1670" formatCode="General">
                  <c:v>0.56189699999999998</c:v>
                </c:pt>
                <c:pt idx="1671" formatCode="General">
                  <c:v>0.561863</c:v>
                </c:pt>
                <c:pt idx="1672" formatCode="General">
                  <c:v>0.56189299999999998</c:v>
                </c:pt>
                <c:pt idx="1673" formatCode="General">
                  <c:v>0.56187500000000001</c:v>
                </c:pt>
                <c:pt idx="1674" formatCode="General">
                  <c:v>0.56185099999999999</c:v>
                </c:pt>
                <c:pt idx="1675" formatCode="General">
                  <c:v>0.56182200000000004</c:v>
                </c:pt>
                <c:pt idx="1676" formatCode="General">
                  <c:v>0.56186400000000003</c:v>
                </c:pt>
                <c:pt idx="1677" formatCode="General">
                  <c:v>0.56187900000000002</c:v>
                </c:pt>
                <c:pt idx="1678" formatCode="General">
                  <c:v>0.56186100000000005</c:v>
                </c:pt>
                <c:pt idx="1679" formatCode="General">
                  <c:v>0.56186599999999998</c:v>
                </c:pt>
                <c:pt idx="1680" formatCode="General">
                  <c:v>0.56188800000000005</c:v>
                </c:pt>
                <c:pt idx="1681" formatCode="General">
                  <c:v>0.56191999999999998</c:v>
                </c:pt>
                <c:pt idx="1682" formatCode="General">
                  <c:v>0.56187299999999996</c:v>
                </c:pt>
                <c:pt idx="1683" formatCode="General">
                  <c:v>0.561944</c:v>
                </c:pt>
                <c:pt idx="1684" formatCode="General">
                  <c:v>0.56186100000000005</c:v>
                </c:pt>
                <c:pt idx="1685" formatCode="General">
                  <c:v>0.56188099999999996</c:v>
                </c:pt>
                <c:pt idx="1686" formatCode="General">
                  <c:v>0.561894</c:v>
                </c:pt>
                <c:pt idx="1687" formatCode="General">
                  <c:v>0.56188199999999999</c:v>
                </c:pt>
                <c:pt idx="1688" formatCode="General">
                  <c:v>0.56184500000000004</c:v>
                </c:pt>
                <c:pt idx="1689" formatCode="General">
                  <c:v>0.56183700000000003</c:v>
                </c:pt>
                <c:pt idx="1690" formatCode="General">
                  <c:v>0.56188000000000005</c:v>
                </c:pt>
                <c:pt idx="1691" formatCode="General">
                  <c:v>0.56185300000000005</c:v>
                </c:pt>
                <c:pt idx="1692" formatCode="General">
                  <c:v>0.56189500000000003</c:v>
                </c:pt>
                <c:pt idx="1693" formatCode="General">
                  <c:v>0.56182600000000005</c:v>
                </c:pt>
                <c:pt idx="1694" formatCode="General">
                  <c:v>0.56182500000000002</c:v>
                </c:pt>
                <c:pt idx="1695" formatCode="General">
                  <c:v>0.56186899999999995</c:v>
                </c:pt>
                <c:pt idx="1696" formatCode="General">
                  <c:v>0.56178799999999995</c:v>
                </c:pt>
                <c:pt idx="1697" formatCode="General">
                  <c:v>0.56177299999999997</c:v>
                </c:pt>
                <c:pt idx="1698" formatCode="General">
                  <c:v>0.56182399999999999</c:v>
                </c:pt>
                <c:pt idx="1699" formatCode="General">
                  <c:v>0.56181599999999998</c:v>
                </c:pt>
                <c:pt idx="1700" formatCode="General">
                  <c:v>0.56179000000000001</c:v>
                </c:pt>
                <c:pt idx="1701" formatCode="General">
                  <c:v>0.56177299999999997</c:v>
                </c:pt>
                <c:pt idx="1702" formatCode="General">
                  <c:v>0.56176199999999998</c:v>
                </c:pt>
                <c:pt idx="1703" formatCode="General">
                  <c:v>0.56173799999999996</c:v>
                </c:pt>
                <c:pt idx="1704" formatCode="General">
                  <c:v>0.561778</c:v>
                </c:pt>
                <c:pt idx="1705" formatCode="General">
                  <c:v>0.56177900000000003</c:v>
                </c:pt>
                <c:pt idx="1706" formatCode="General">
                  <c:v>0.56183099999999997</c:v>
                </c:pt>
                <c:pt idx="1707" formatCode="General">
                  <c:v>0.56179400000000002</c:v>
                </c:pt>
                <c:pt idx="1708" formatCode="General">
                  <c:v>0.56179000000000001</c:v>
                </c:pt>
                <c:pt idx="1709" formatCode="General">
                  <c:v>0.56176800000000005</c:v>
                </c:pt>
                <c:pt idx="1710" formatCode="General">
                  <c:v>0.56186100000000005</c:v>
                </c:pt>
                <c:pt idx="1711" formatCode="General">
                  <c:v>0.56181899999999996</c:v>
                </c:pt>
                <c:pt idx="1712" formatCode="General">
                  <c:v>0.56182500000000002</c:v>
                </c:pt>
                <c:pt idx="1713" formatCode="General">
                  <c:v>0.56179599999999996</c:v>
                </c:pt>
                <c:pt idx="1714" formatCode="General">
                  <c:v>0.56176199999999998</c:v>
                </c:pt>
                <c:pt idx="1715" formatCode="General">
                  <c:v>0.56188000000000005</c:v>
                </c:pt>
                <c:pt idx="1716" formatCode="General">
                  <c:v>0.56185700000000005</c:v>
                </c:pt>
                <c:pt idx="1717" formatCode="General">
                  <c:v>0.56180300000000005</c:v>
                </c:pt>
                <c:pt idx="1718" formatCode="General">
                  <c:v>0.56176300000000001</c:v>
                </c:pt>
                <c:pt idx="1719" formatCode="General">
                  <c:v>0.56178300000000003</c:v>
                </c:pt>
                <c:pt idx="1720" formatCode="General">
                  <c:v>0.56179500000000004</c:v>
                </c:pt>
                <c:pt idx="1721" formatCode="General">
                  <c:v>0.56175900000000001</c:v>
                </c:pt>
                <c:pt idx="1722" formatCode="General">
                  <c:v>0.56174100000000005</c:v>
                </c:pt>
                <c:pt idx="1723" formatCode="General">
                  <c:v>0.56177200000000005</c:v>
                </c:pt>
                <c:pt idx="1724" formatCode="General">
                  <c:v>0.56183399999999994</c:v>
                </c:pt>
                <c:pt idx="1725" formatCode="General">
                  <c:v>0.56181499999999995</c:v>
                </c:pt>
                <c:pt idx="1726" formatCode="General">
                  <c:v>0.56176199999999998</c:v>
                </c:pt>
                <c:pt idx="1727" formatCode="General">
                  <c:v>0.56185300000000005</c:v>
                </c:pt>
                <c:pt idx="1728" formatCode="General">
                  <c:v>0.56177900000000003</c:v>
                </c:pt>
                <c:pt idx="1729" formatCode="General">
                  <c:v>0.56182799999999999</c:v>
                </c:pt>
                <c:pt idx="1730" formatCode="General">
                  <c:v>0.56180300000000005</c:v>
                </c:pt>
                <c:pt idx="1731" formatCode="General">
                  <c:v>0.56179699999999999</c:v>
                </c:pt>
                <c:pt idx="1732" formatCode="General">
                  <c:v>0.56185099999999999</c:v>
                </c:pt>
                <c:pt idx="1733" formatCode="General">
                  <c:v>0.56177999999999995</c:v>
                </c:pt>
                <c:pt idx="1734" formatCode="General">
                  <c:v>0.56181099999999995</c:v>
                </c:pt>
                <c:pt idx="1735" formatCode="General">
                  <c:v>0.56172999999999995</c:v>
                </c:pt>
                <c:pt idx="1736" formatCode="General">
                  <c:v>0.56174999999999997</c:v>
                </c:pt>
                <c:pt idx="1737" formatCode="General">
                  <c:v>0.56185099999999999</c:v>
                </c:pt>
                <c:pt idx="1738" formatCode="General">
                  <c:v>0.56190099999999998</c:v>
                </c:pt>
                <c:pt idx="1739" formatCode="General">
                  <c:v>0.56178399999999995</c:v>
                </c:pt>
                <c:pt idx="1740" formatCode="General">
                  <c:v>0.56178799999999995</c:v>
                </c:pt>
                <c:pt idx="1741" formatCode="General">
                  <c:v>0.56176999999999999</c:v>
                </c:pt>
                <c:pt idx="1742" formatCode="General">
                  <c:v>0.56179199999999996</c:v>
                </c:pt>
                <c:pt idx="1743" formatCode="General">
                  <c:v>0.56177299999999997</c:v>
                </c:pt>
                <c:pt idx="1744" formatCode="General">
                  <c:v>0.56181899999999996</c:v>
                </c:pt>
                <c:pt idx="1745" formatCode="General">
                  <c:v>0.56183300000000003</c:v>
                </c:pt>
                <c:pt idx="1746" formatCode="General">
                  <c:v>0.56190099999999998</c:v>
                </c:pt>
                <c:pt idx="1747" formatCode="General">
                  <c:v>0.56179500000000004</c:v>
                </c:pt>
                <c:pt idx="1748" formatCode="General">
                  <c:v>0.56186100000000005</c:v>
                </c:pt>
                <c:pt idx="1749" formatCode="General">
                  <c:v>0.56186599999999998</c:v>
                </c:pt>
                <c:pt idx="1750" formatCode="General">
                  <c:v>0.56182399999999999</c:v>
                </c:pt>
                <c:pt idx="1751" formatCode="General">
                  <c:v>0.56184500000000004</c:v>
                </c:pt>
                <c:pt idx="1752" formatCode="General">
                  <c:v>0.56185099999999999</c:v>
                </c:pt>
                <c:pt idx="1753" formatCode="General">
                  <c:v>0.56182500000000002</c:v>
                </c:pt>
                <c:pt idx="1754" formatCode="General">
                  <c:v>0.56189599999999995</c:v>
                </c:pt>
                <c:pt idx="1755" formatCode="General">
                  <c:v>0.56184500000000004</c:v>
                </c:pt>
                <c:pt idx="1756" formatCode="General">
                  <c:v>0.56183399999999994</c:v>
                </c:pt>
                <c:pt idx="1757" formatCode="General">
                  <c:v>0.56185799999999997</c:v>
                </c:pt>
                <c:pt idx="1758" formatCode="General">
                  <c:v>0.56182299999999996</c:v>
                </c:pt>
                <c:pt idx="1759" formatCode="General">
                  <c:v>0.56179599999999996</c:v>
                </c:pt>
                <c:pt idx="1760" formatCode="General">
                  <c:v>0.56183799999999995</c:v>
                </c:pt>
                <c:pt idx="1761" formatCode="General">
                  <c:v>0.56182200000000004</c:v>
                </c:pt>
                <c:pt idx="1762" formatCode="General">
                  <c:v>0.56177299999999997</c:v>
                </c:pt>
                <c:pt idx="1763" formatCode="General">
                  <c:v>0.56179199999999996</c:v>
                </c:pt>
                <c:pt idx="1764" formatCode="General">
                  <c:v>0.56181499999999995</c:v>
                </c:pt>
                <c:pt idx="1765" formatCode="General">
                  <c:v>0.56174999999999997</c:v>
                </c:pt>
                <c:pt idx="1766" formatCode="General">
                  <c:v>0.561805</c:v>
                </c:pt>
                <c:pt idx="1767" formatCode="General">
                  <c:v>0.56178499999999998</c:v>
                </c:pt>
                <c:pt idx="1768" formatCode="General">
                  <c:v>0.56179199999999996</c:v>
                </c:pt>
                <c:pt idx="1769" formatCode="General">
                  <c:v>0.56186599999999998</c:v>
                </c:pt>
                <c:pt idx="1770" formatCode="General">
                  <c:v>0.56183700000000003</c:v>
                </c:pt>
                <c:pt idx="1771" formatCode="General">
                  <c:v>0.56179299999999999</c:v>
                </c:pt>
                <c:pt idx="1772" formatCode="General">
                  <c:v>0.56185799999999997</c:v>
                </c:pt>
                <c:pt idx="1773" formatCode="General">
                  <c:v>0.56182500000000002</c:v>
                </c:pt>
                <c:pt idx="1774" formatCode="General">
                  <c:v>0.56183499999999997</c:v>
                </c:pt>
                <c:pt idx="1775" formatCode="General">
                  <c:v>0.56183399999999994</c:v>
                </c:pt>
                <c:pt idx="1776" formatCode="General">
                  <c:v>0.56185300000000005</c:v>
                </c:pt>
                <c:pt idx="1777" formatCode="General">
                  <c:v>0.56173799999999996</c:v>
                </c:pt>
                <c:pt idx="1778" formatCode="General">
                  <c:v>0.56177100000000002</c:v>
                </c:pt>
                <c:pt idx="1779" formatCode="General">
                  <c:v>0.56174999999999997</c:v>
                </c:pt>
                <c:pt idx="1780" formatCode="General">
                  <c:v>0.56178099999999997</c:v>
                </c:pt>
                <c:pt idx="1781" formatCode="General">
                  <c:v>0.56184699999999999</c:v>
                </c:pt>
                <c:pt idx="1782" formatCode="General">
                  <c:v>0.561774</c:v>
                </c:pt>
                <c:pt idx="1783" formatCode="General">
                  <c:v>0.56175900000000001</c:v>
                </c:pt>
                <c:pt idx="1784" formatCode="General">
                  <c:v>0.56180300000000005</c:v>
                </c:pt>
                <c:pt idx="1785" formatCode="General">
                  <c:v>0.56181999999999999</c:v>
                </c:pt>
                <c:pt idx="1786" formatCode="General">
                  <c:v>0.56176000000000004</c:v>
                </c:pt>
                <c:pt idx="1787" formatCode="General">
                  <c:v>0.56178700000000004</c:v>
                </c:pt>
                <c:pt idx="1788" formatCode="General">
                  <c:v>0.56182799999999999</c:v>
                </c:pt>
                <c:pt idx="1789" formatCode="General">
                  <c:v>0.56184000000000001</c:v>
                </c:pt>
                <c:pt idx="1790" formatCode="General">
                  <c:v>0.56176199999999998</c:v>
                </c:pt>
                <c:pt idx="1791" formatCode="General">
                  <c:v>0.56172599999999995</c:v>
                </c:pt>
                <c:pt idx="1792" formatCode="General">
                  <c:v>0.56179599999999996</c:v>
                </c:pt>
                <c:pt idx="1793" formatCode="General">
                  <c:v>0.56181499999999995</c:v>
                </c:pt>
                <c:pt idx="1794" formatCode="General">
                  <c:v>0.56176000000000004</c:v>
                </c:pt>
                <c:pt idx="1795" formatCode="General">
                  <c:v>0.56174500000000005</c:v>
                </c:pt>
                <c:pt idx="1796" formatCode="General">
                  <c:v>0.56173899999999999</c:v>
                </c:pt>
                <c:pt idx="1797" formatCode="General">
                  <c:v>0.56176300000000001</c:v>
                </c:pt>
                <c:pt idx="1798" formatCode="General">
                  <c:v>0.56182399999999999</c:v>
                </c:pt>
                <c:pt idx="1799" formatCode="General">
                  <c:v>0.561859</c:v>
                </c:pt>
                <c:pt idx="1800" formatCode="General">
                  <c:v>0.56183000000000005</c:v>
                </c:pt>
                <c:pt idx="1801" formatCode="General">
                  <c:v>0.561859</c:v>
                </c:pt>
                <c:pt idx="1802" formatCode="General">
                  <c:v>0.56179900000000005</c:v>
                </c:pt>
                <c:pt idx="1803" formatCode="General">
                  <c:v>0.56186700000000001</c:v>
                </c:pt>
                <c:pt idx="1804" formatCode="General">
                  <c:v>0.56182799999999999</c:v>
                </c:pt>
                <c:pt idx="1805" formatCode="General">
                  <c:v>0.56184999999999996</c:v>
                </c:pt>
                <c:pt idx="1806" formatCode="General">
                  <c:v>0.56187500000000001</c:v>
                </c:pt>
                <c:pt idx="1807" formatCode="General">
                  <c:v>0.56183000000000005</c:v>
                </c:pt>
                <c:pt idx="1808" formatCode="General">
                  <c:v>0.561863</c:v>
                </c:pt>
                <c:pt idx="1809" formatCode="General">
                  <c:v>0.56186400000000003</c:v>
                </c:pt>
                <c:pt idx="1810" formatCode="General">
                  <c:v>0.56182200000000004</c:v>
                </c:pt>
                <c:pt idx="1811" formatCode="General">
                  <c:v>0.56182299999999996</c:v>
                </c:pt>
                <c:pt idx="1812" formatCode="General">
                  <c:v>0.56188800000000005</c:v>
                </c:pt>
                <c:pt idx="1813" formatCode="General">
                  <c:v>0.56185200000000002</c:v>
                </c:pt>
                <c:pt idx="1814" formatCode="General">
                  <c:v>0.56188700000000003</c:v>
                </c:pt>
                <c:pt idx="1815" formatCode="General">
                  <c:v>0.56182799999999999</c:v>
                </c:pt>
                <c:pt idx="1816" formatCode="General">
                  <c:v>0.56184199999999995</c:v>
                </c:pt>
                <c:pt idx="1817" formatCode="General">
                  <c:v>0.56189</c:v>
                </c:pt>
                <c:pt idx="1818" formatCode="General">
                  <c:v>0.56183700000000003</c:v>
                </c:pt>
                <c:pt idx="1819" formatCode="General">
                  <c:v>0.56185099999999999</c:v>
                </c:pt>
                <c:pt idx="1820" formatCode="General">
                  <c:v>0.56176700000000002</c:v>
                </c:pt>
                <c:pt idx="1821" formatCode="General">
                  <c:v>0.56179299999999999</c:v>
                </c:pt>
                <c:pt idx="1822" formatCode="General">
                  <c:v>0.56183899999999998</c:v>
                </c:pt>
                <c:pt idx="1823" formatCode="General">
                  <c:v>0.56181800000000004</c:v>
                </c:pt>
                <c:pt idx="1824" formatCode="General">
                  <c:v>0.56185499999999999</c:v>
                </c:pt>
                <c:pt idx="1825" formatCode="General">
                  <c:v>0.56179100000000004</c:v>
                </c:pt>
                <c:pt idx="1826" formatCode="General">
                  <c:v>0.56177999999999995</c:v>
                </c:pt>
                <c:pt idx="1827" formatCode="General">
                  <c:v>0.56177100000000002</c:v>
                </c:pt>
                <c:pt idx="1828" formatCode="General">
                  <c:v>0.56179199999999996</c:v>
                </c:pt>
                <c:pt idx="1829" formatCode="General">
                  <c:v>0.56182600000000005</c:v>
                </c:pt>
                <c:pt idx="1830" formatCode="General">
                  <c:v>0.56179800000000002</c:v>
                </c:pt>
                <c:pt idx="1831" formatCode="General">
                  <c:v>0.56179199999999996</c:v>
                </c:pt>
                <c:pt idx="1832" formatCode="General">
                  <c:v>0.56183300000000003</c:v>
                </c:pt>
                <c:pt idx="1833" formatCode="General">
                  <c:v>0.56185200000000002</c:v>
                </c:pt>
                <c:pt idx="1834" formatCode="General">
                  <c:v>0.56183700000000003</c:v>
                </c:pt>
                <c:pt idx="1835" formatCode="General">
                  <c:v>0.56185300000000005</c:v>
                </c:pt>
                <c:pt idx="1836" formatCode="General">
                  <c:v>0.56188899999999997</c:v>
                </c:pt>
                <c:pt idx="1837" formatCode="General">
                  <c:v>0.56177100000000002</c:v>
                </c:pt>
                <c:pt idx="1838" formatCode="General">
                  <c:v>0.56179999999999997</c:v>
                </c:pt>
                <c:pt idx="1839" formatCode="General">
                  <c:v>0.56175900000000001</c:v>
                </c:pt>
                <c:pt idx="1840" formatCode="General">
                  <c:v>0.56175900000000001</c:v>
                </c:pt>
                <c:pt idx="1841" formatCode="General">
                  <c:v>0.561782</c:v>
                </c:pt>
                <c:pt idx="1842" formatCode="General">
                  <c:v>0.56185200000000002</c:v>
                </c:pt>
                <c:pt idx="1843" formatCode="General">
                  <c:v>0.56181999999999999</c:v>
                </c:pt>
                <c:pt idx="1844" formatCode="General">
                  <c:v>0.56181700000000001</c:v>
                </c:pt>
                <c:pt idx="1845" formatCode="General">
                  <c:v>0.56173799999999996</c:v>
                </c:pt>
                <c:pt idx="1846" formatCode="General">
                  <c:v>0.56183499999999997</c:v>
                </c:pt>
                <c:pt idx="1847" formatCode="General">
                  <c:v>0.56183899999999998</c:v>
                </c:pt>
                <c:pt idx="1848" formatCode="General">
                  <c:v>0.56187799999999999</c:v>
                </c:pt>
                <c:pt idx="1849" formatCode="General">
                  <c:v>0.56185099999999999</c:v>
                </c:pt>
                <c:pt idx="1850" formatCode="General">
                  <c:v>0.56188400000000005</c:v>
                </c:pt>
                <c:pt idx="1851" formatCode="General">
                  <c:v>0.56183899999999998</c:v>
                </c:pt>
                <c:pt idx="1852" formatCode="General">
                  <c:v>0.561917</c:v>
                </c:pt>
                <c:pt idx="1853" formatCode="General">
                  <c:v>0.56191599999999997</c:v>
                </c:pt>
                <c:pt idx="1854" formatCode="General">
                  <c:v>0.56195200000000001</c:v>
                </c:pt>
                <c:pt idx="1855" formatCode="General">
                  <c:v>0.56192200000000003</c:v>
                </c:pt>
                <c:pt idx="1856" formatCode="General">
                  <c:v>0.56182900000000002</c:v>
                </c:pt>
                <c:pt idx="1857" formatCode="General">
                  <c:v>0.56183300000000003</c:v>
                </c:pt>
                <c:pt idx="1858" formatCode="General">
                  <c:v>0.56183399999999994</c:v>
                </c:pt>
                <c:pt idx="1859" formatCode="General">
                  <c:v>0.56186800000000003</c:v>
                </c:pt>
                <c:pt idx="1860" formatCode="General">
                  <c:v>0.56181999999999999</c:v>
                </c:pt>
                <c:pt idx="1861" formatCode="General">
                  <c:v>0.56180699999999995</c:v>
                </c:pt>
                <c:pt idx="1862" formatCode="General">
                  <c:v>0.56185399999999996</c:v>
                </c:pt>
                <c:pt idx="1863" formatCode="General">
                  <c:v>0.56185099999999999</c:v>
                </c:pt>
                <c:pt idx="1864" formatCode="General">
                  <c:v>0.56183399999999994</c:v>
                </c:pt>
                <c:pt idx="1865" formatCode="General">
                  <c:v>0.56184199999999995</c:v>
                </c:pt>
                <c:pt idx="1866" formatCode="General">
                  <c:v>0.561863</c:v>
                </c:pt>
                <c:pt idx="1867" formatCode="General">
                  <c:v>0.56185700000000005</c:v>
                </c:pt>
                <c:pt idx="1868" formatCode="General">
                  <c:v>0.56183399999999994</c:v>
                </c:pt>
                <c:pt idx="1869" formatCode="General">
                  <c:v>0.56182399999999999</c:v>
                </c:pt>
                <c:pt idx="1870" formatCode="General">
                  <c:v>0.561836</c:v>
                </c:pt>
                <c:pt idx="1871" formatCode="General">
                  <c:v>0.56182799999999999</c:v>
                </c:pt>
                <c:pt idx="1872" formatCode="General">
                  <c:v>0.56182399999999999</c:v>
                </c:pt>
                <c:pt idx="1873" formatCode="General">
                  <c:v>0.56182699999999997</c:v>
                </c:pt>
                <c:pt idx="1874" formatCode="General">
                  <c:v>0.56181999999999999</c:v>
                </c:pt>
                <c:pt idx="1875" formatCode="General">
                  <c:v>0.56174299999999999</c:v>
                </c:pt>
                <c:pt idx="1876" formatCode="General">
                  <c:v>0.56180699999999995</c:v>
                </c:pt>
                <c:pt idx="1877" formatCode="General">
                  <c:v>0.56181199999999998</c:v>
                </c:pt>
                <c:pt idx="1878" formatCode="General">
                  <c:v>0.56172200000000005</c:v>
                </c:pt>
                <c:pt idx="1879" formatCode="General">
                  <c:v>0.56174800000000003</c:v>
                </c:pt>
                <c:pt idx="1880" formatCode="General">
                  <c:v>0.56181300000000001</c:v>
                </c:pt>
                <c:pt idx="1881" formatCode="General">
                  <c:v>0.56176800000000005</c:v>
                </c:pt>
                <c:pt idx="1882" formatCode="General">
                  <c:v>0.56173300000000004</c:v>
                </c:pt>
                <c:pt idx="1883" formatCode="General">
                  <c:v>0.56176000000000004</c:v>
                </c:pt>
                <c:pt idx="1884" formatCode="General">
                  <c:v>0.56176400000000004</c:v>
                </c:pt>
                <c:pt idx="1885" formatCode="General">
                  <c:v>0.56176400000000004</c:v>
                </c:pt>
                <c:pt idx="1886" formatCode="General">
                  <c:v>0.56185799999999997</c:v>
                </c:pt>
                <c:pt idx="1887" formatCode="General">
                  <c:v>0.56181800000000004</c:v>
                </c:pt>
                <c:pt idx="1888" formatCode="General">
                  <c:v>0.56175699999999995</c:v>
                </c:pt>
                <c:pt idx="1889" formatCode="General">
                  <c:v>0.56179500000000004</c:v>
                </c:pt>
                <c:pt idx="1890" formatCode="General">
                  <c:v>0.56181400000000004</c:v>
                </c:pt>
                <c:pt idx="1891" formatCode="General">
                  <c:v>0.56186100000000005</c:v>
                </c:pt>
                <c:pt idx="1892" formatCode="General">
                  <c:v>0.561782</c:v>
                </c:pt>
                <c:pt idx="1893" formatCode="General">
                  <c:v>0.56176999999999999</c:v>
                </c:pt>
                <c:pt idx="1894" formatCode="General">
                  <c:v>0.56180600000000003</c:v>
                </c:pt>
                <c:pt idx="1895" formatCode="General">
                  <c:v>0.56179699999999999</c:v>
                </c:pt>
                <c:pt idx="1896" formatCode="General">
                  <c:v>0.56179500000000004</c:v>
                </c:pt>
                <c:pt idx="1897" formatCode="General">
                  <c:v>0.56176999999999999</c:v>
                </c:pt>
                <c:pt idx="1898" formatCode="General">
                  <c:v>0.56179900000000005</c:v>
                </c:pt>
                <c:pt idx="1899" formatCode="General">
                  <c:v>0.56176899999999996</c:v>
                </c:pt>
                <c:pt idx="1900" formatCode="General">
                  <c:v>0.56179299999999999</c:v>
                </c:pt>
                <c:pt idx="1901" formatCode="General">
                  <c:v>0.56178099999999997</c:v>
                </c:pt>
                <c:pt idx="1902" formatCode="General">
                  <c:v>0.56184299999999998</c:v>
                </c:pt>
                <c:pt idx="1903" formatCode="General">
                  <c:v>0.56174599999999997</c:v>
                </c:pt>
                <c:pt idx="1904" formatCode="General">
                  <c:v>0.56180699999999995</c:v>
                </c:pt>
                <c:pt idx="1905" formatCode="General">
                  <c:v>0.56176000000000004</c:v>
                </c:pt>
                <c:pt idx="1906" formatCode="General">
                  <c:v>0.56171400000000005</c:v>
                </c:pt>
                <c:pt idx="1907" formatCode="General">
                  <c:v>0.56179900000000005</c:v>
                </c:pt>
                <c:pt idx="1908" formatCode="General">
                  <c:v>0.561724</c:v>
                </c:pt>
                <c:pt idx="1909" formatCode="General">
                  <c:v>0.561751</c:v>
                </c:pt>
                <c:pt idx="1910" formatCode="General">
                  <c:v>0.56174299999999999</c:v>
                </c:pt>
                <c:pt idx="1911" formatCode="General">
                  <c:v>0.56174999999999997</c:v>
                </c:pt>
                <c:pt idx="1912" formatCode="General">
                  <c:v>0.56176400000000004</c:v>
                </c:pt>
                <c:pt idx="1913" formatCode="General">
                  <c:v>0.56169199999999997</c:v>
                </c:pt>
                <c:pt idx="1914" formatCode="General">
                  <c:v>0.56171800000000005</c:v>
                </c:pt>
                <c:pt idx="1915" formatCode="General">
                  <c:v>0.56174299999999999</c:v>
                </c:pt>
                <c:pt idx="1916" formatCode="General">
                  <c:v>0.56176400000000004</c:v>
                </c:pt>
                <c:pt idx="1917" formatCode="General">
                  <c:v>0.56178600000000001</c:v>
                </c:pt>
                <c:pt idx="1918" formatCode="General">
                  <c:v>0.56178600000000001</c:v>
                </c:pt>
                <c:pt idx="1919" formatCode="General">
                  <c:v>0.56175600000000003</c:v>
                </c:pt>
                <c:pt idx="1920" formatCode="General">
                  <c:v>0.56178499999999998</c:v>
                </c:pt>
                <c:pt idx="1921" formatCode="General">
                  <c:v>0.561774</c:v>
                </c:pt>
                <c:pt idx="1922" formatCode="General">
                  <c:v>0.56179100000000004</c:v>
                </c:pt>
                <c:pt idx="1923" formatCode="General">
                  <c:v>0.56172900000000003</c:v>
                </c:pt>
                <c:pt idx="1924" formatCode="General">
                  <c:v>0.561693</c:v>
                </c:pt>
                <c:pt idx="1925" formatCode="General">
                  <c:v>0.56177600000000005</c:v>
                </c:pt>
                <c:pt idx="1926" formatCode="General">
                  <c:v>0.56178399999999995</c:v>
                </c:pt>
                <c:pt idx="1927" formatCode="General">
                  <c:v>0.56175399999999998</c:v>
                </c:pt>
                <c:pt idx="1928" formatCode="General">
                  <c:v>0.561778</c:v>
                </c:pt>
                <c:pt idx="1929" formatCode="General">
                  <c:v>0.56173300000000004</c:v>
                </c:pt>
                <c:pt idx="1930" formatCode="General">
                  <c:v>0.56172200000000005</c:v>
                </c:pt>
                <c:pt idx="1931" formatCode="General">
                  <c:v>0.56172299999999997</c:v>
                </c:pt>
                <c:pt idx="1932" formatCode="General">
                  <c:v>0.56167599999999995</c:v>
                </c:pt>
                <c:pt idx="1933" formatCode="General">
                  <c:v>0.56173499999999998</c:v>
                </c:pt>
                <c:pt idx="1934" formatCode="General">
                  <c:v>0.56176099999999995</c:v>
                </c:pt>
                <c:pt idx="1935" formatCode="General">
                  <c:v>0.56176499999999996</c:v>
                </c:pt>
                <c:pt idx="1936" formatCode="General">
                  <c:v>0.56176499999999996</c:v>
                </c:pt>
                <c:pt idx="1937" formatCode="General">
                  <c:v>0.56177299999999997</c:v>
                </c:pt>
                <c:pt idx="1938" formatCode="General">
                  <c:v>0.56177699999999997</c:v>
                </c:pt>
                <c:pt idx="1939" formatCode="General">
                  <c:v>0.56178899999999998</c:v>
                </c:pt>
                <c:pt idx="1940" formatCode="General">
                  <c:v>0.56173399999999996</c:v>
                </c:pt>
                <c:pt idx="1941" formatCode="General">
                  <c:v>0.56170699999999996</c:v>
                </c:pt>
                <c:pt idx="1942" formatCode="General">
                  <c:v>0.56174000000000002</c:v>
                </c:pt>
                <c:pt idx="1943" formatCode="General">
                  <c:v>0.56170299999999995</c:v>
                </c:pt>
                <c:pt idx="1944" formatCode="General">
                  <c:v>0.56173200000000001</c:v>
                </c:pt>
                <c:pt idx="1945" formatCode="General">
                  <c:v>0.561751</c:v>
                </c:pt>
                <c:pt idx="1946" formatCode="General">
                  <c:v>0.56175200000000003</c:v>
                </c:pt>
                <c:pt idx="1947" formatCode="General">
                  <c:v>0.561697</c:v>
                </c:pt>
                <c:pt idx="1948" formatCode="General">
                  <c:v>0.56174000000000002</c:v>
                </c:pt>
                <c:pt idx="1949" formatCode="General">
                  <c:v>0.56170699999999996</c:v>
                </c:pt>
                <c:pt idx="1950" formatCode="General">
                  <c:v>0.56179599999999996</c:v>
                </c:pt>
                <c:pt idx="1951" formatCode="General">
                  <c:v>0.56177500000000002</c:v>
                </c:pt>
                <c:pt idx="1952" formatCode="General">
                  <c:v>0.56173899999999999</c:v>
                </c:pt>
                <c:pt idx="1953" formatCode="General">
                  <c:v>0.56172200000000005</c:v>
                </c:pt>
                <c:pt idx="1954" formatCode="General">
                  <c:v>0.56172299999999997</c:v>
                </c:pt>
                <c:pt idx="1955" formatCode="General">
                  <c:v>0.56170799999999999</c:v>
                </c:pt>
                <c:pt idx="1956" formatCode="General">
                  <c:v>0.56175399999999998</c:v>
                </c:pt>
                <c:pt idx="1957" formatCode="General">
                  <c:v>0.56176899999999996</c:v>
                </c:pt>
                <c:pt idx="1958" formatCode="General">
                  <c:v>0.56182900000000002</c:v>
                </c:pt>
                <c:pt idx="1959" formatCode="General">
                  <c:v>0.56174100000000005</c:v>
                </c:pt>
                <c:pt idx="1960" formatCode="General">
                  <c:v>0.56177900000000003</c:v>
                </c:pt>
                <c:pt idx="1961" formatCode="General">
                  <c:v>0.56177100000000002</c:v>
                </c:pt>
                <c:pt idx="1962" formatCode="General">
                  <c:v>0.56176499999999996</c:v>
                </c:pt>
                <c:pt idx="1963" formatCode="General">
                  <c:v>0.56179500000000004</c:v>
                </c:pt>
                <c:pt idx="1964" formatCode="General">
                  <c:v>0.56182500000000002</c:v>
                </c:pt>
                <c:pt idx="1965" formatCode="General">
                  <c:v>0.56182799999999999</c:v>
                </c:pt>
                <c:pt idx="1966" formatCode="General">
                  <c:v>0.56176099999999995</c:v>
                </c:pt>
                <c:pt idx="1967" formatCode="General">
                  <c:v>0.56179299999999999</c:v>
                </c:pt>
                <c:pt idx="1968" formatCode="General">
                  <c:v>0.56181999999999999</c:v>
                </c:pt>
                <c:pt idx="1969" formatCode="General">
                  <c:v>0.56178899999999998</c:v>
                </c:pt>
                <c:pt idx="1970" formatCode="General">
                  <c:v>0.56175699999999995</c:v>
                </c:pt>
                <c:pt idx="1971" formatCode="General">
                  <c:v>0.56179800000000002</c:v>
                </c:pt>
                <c:pt idx="1972" formatCode="General">
                  <c:v>0.56178899999999998</c:v>
                </c:pt>
                <c:pt idx="1973" formatCode="General">
                  <c:v>0.56182799999999999</c:v>
                </c:pt>
                <c:pt idx="1974" formatCode="General">
                  <c:v>0.56179900000000005</c:v>
                </c:pt>
                <c:pt idx="1975" formatCode="General">
                  <c:v>0.56185200000000002</c:v>
                </c:pt>
                <c:pt idx="1976" formatCode="General">
                  <c:v>0.56177100000000002</c:v>
                </c:pt>
                <c:pt idx="1977" formatCode="General">
                  <c:v>0.56168300000000004</c:v>
                </c:pt>
                <c:pt idx="1978" formatCode="General">
                  <c:v>0.56175699999999995</c:v>
                </c:pt>
                <c:pt idx="1979" formatCode="General">
                  <c:v>0.561894</c:v>
                </c:pt>
                <c:pt idx="1980" formatCode="General">
                  <c:v>0.56175799999999998</c:v>
                </c:pt>
                <c:pt idx="1981" formatCode="General">
                  <c:v>0.561747</c:v>
                </c:pt>
                <c:pt idx="1982" formatCode="General">
                  <c:v>0.56169999999999998</c:v>
                </c:pt>
                <c:pt idx="1983" formatCode="General">
                  <c:v>0.56171300000000002</c:v>
                </c:pt>
                <c:pt idx="1984" formatCode="General">
                  <c:v>0.56171800000000005</c:v>
                </c:pt>
                <c:pt idx="1985" formatCode="General">
                  <c:v>0.56167699999999998</c:v>
                </c:pt>
                <c:pt idx="1986" formatCode="General">
                  <c:v>0.56173899999999999</c:v>
                </c:pt>
                <c:pt idx="1987" formatCode="General">
                  <c:v>0.56173200000000001</c:v>
                </c:pt>
                <c:pt idx="1988" formatCode="General">
                  <c:v>0.56176400000000004</c:v>
                </c:pt>
                <c:pt idx="1989" formatCode="General">
                  <c:v>0.56176300000000001</c:v>
                </c:pt>
                <c:pt idx="1990" formatCode="General">
                  <c:v>0.561809</c:v>
                </c:pt>
                <c:pt idx="1991" formatCode="General">
                  <c:v>0.56181199999999998</c:v>
                </c:pt>
                <c:pt idx="1992" formatCode="General">
                  <c:v>0.56174299999999999</c:v>
                </c:pt>
                <c:pt idx="1993" formatCode="General">
                  <c:v>0.561755</c:v>
                </c:pt>
                <c:pt idx="1994" formatCode="General">
                  <c:v>0.56179699999999999</c:v>
                </c:pt>
                <c:pt idx="1995" formatCode="General">
                  <c:v>0.56174800000000003</c:v>
                </c:pt>
                <c:pt idx="1996" formatCode="General">
                  <c:v>0.56172999999999995</c:v>
                </c:pt>
                <c:pt idx="1997" formatCode="General">
                  <c:v>0.56174000000000002</c:v>
                </c:pt>
                <c:pt idx="1998" formatCode="General">
                  <c:v>0.56174999999999997</c:v>
                </c:pt>
                <c:pt idx="1999" formatCode="General">
                  <c:v>0.56174599999999997</c:v>
                </c:pt>
                <c:pt idx="2000" formatCode="General">
                  <c:v>0.56173799999999996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064E-442E-9E4E-D5775B03B420}"/>
            </c:ext>
          </c:extLst>
        </c:ser>
        <c:ser>
          <c:idx val="6"/>
          <c:order val="6"/>
          <c:tx>
            <c:strRef>
              <c:f>'#B1_LineRegulation'!$H$5</c:f>
              <c:strCache>
                <c:ptCount val="1"/>
                <c:pt idx="0">
                  <c:v>Vprereg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'#B1_LineRegulation'!$A$6:$A$2006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'#B1_LineRegulation'!$H$6:$H$2006</c:f>
              <c:numCache>
                <c:formatCode>General</c:formatCode>
                <c:ptCount val="2001"/>
                <c:pt idx="0">
                  <c:v>-1.47875E-4</c:v>
                </c:pt>
                <c:pt idx="1">
                  <c:v>-1.5353200000000001E-4</c:v>
                </c:pt>
                <c:pt idx="2">
                  <c:v>-1.51197E-4</c:v>
                </c:pt>
                <c:pt idx="3">
                  <c:v>-1.48443E-4</c:v>
                </c:pt>
                <c:pt idx="4">
                  <c:v>-1.4976E-4</c:v>
                </c:pt>
                <c:pt idx="5">
                  <c:v>-1.4875000000000001E-4</c:v>
                </c:pt>
                <c:pt idx="6">
                  <c:v>-1.4903099999999999E-4</c:v>
                </c:pt>
                <c:pt idx="7">
                  <c:v>-1.58887E-4</c:v>
                </c:pt>
                <c:pt idx="8">
                  <c:v>-1.54232E-4</c:v>
                </c:pt>
                <c:pt idx="9">
                  <c:v>-1.5265600000000001E-4</c:v>
                </c:pt>
                <c:pt idx="10">
                  <c:v>-1.4924900000000001E-4</c:v>
                </c:pt>
                <c:pt idx="11">
                  <c:v>-1.5583799999999999E-4</c:v>
                </c:pt>
                <c:pt idx="12">
                  <c:v>-1.8835100000000001E-4</c:v>
                </c:pt>
                <c:pt idx="13">
                  <c:v>-1.78901E-4</c:v>
                </c:pt>
                <c:pt idx="14">
                  <c:v>-1.6800100000000001E-4</c:v>
                </c:pt>
                <c:pt idx="15">
                  <c:v>-1.51547E-4</c:v>
                </c:pt>
                <c:pt idx="16">
                  <c:v>-1.4842800000000001E-4</c:v>
                </c:pt>
                <c:pt idx="17">
                  <c:v>-1.3039099999999999E-4</c:v>
                </c:pt>
                <c:pt idx="18">
                  <c:v>-1.42736E-4</c:v>
                </c:pt>
                <c:pt idx="19">
                  <c:v>-1.48429E-4</c:v>
                </c:pt>
                <c:pt idx="20">
                  <c:v>-1.5385299999999999E-4</c:v>
                </c:pt>
                <c:pt idx="21">
                  <c:v>-1.38417E-4</c:v>
                </c:pt>
                <c:pt idx="22">
                  <c:v>-1.4319100000000001E-4</c:v>
                </c:pt>
                <c:pt idx="23">
                  <c:v>-1.46024E-4</c:v>
                </c:pt>
                <c:pt idx="24">
                  <c:v>-1.44222E-4</c:v>
                </c:pt>
                <c:pt idx="25">
                  <c:v>-1.3906300000000001E-4</c:v>
                </c:pt>
                <c:pt idx="26">
                  <c:v>-1.4432E-4</c:v>
                </c:pt>
                <c:pt idx="27">
                  <c:v>-1.4321900000000001E-4</c:v>
                </c:pt>
                <c:pt idx="28">
                  <c:v>-1.4403300000000001E-4</c:v>
                </c:pt>
                <c:pt idx="29">
                  <c:v>-1.5114800000000001E-4</c:v>
                </c:pt>
                <c:pt idx="30">
                  <c:v>-1.4471300000000001E-4</c:v>
                </c:pt>
                <c:pt idx="31">
                  <c:v>-1.4314300000000001E-4</c:v>
                </c:pt>
                <c:pt idx="32">
                  <c:v>-1.3816499999999999E-4</c:v>
                </c:pt>
                <c:pt idx="33">
                  <c:v>-1.2673200000000001E-4</c:v>
                </c:pt>
                <c:pt idx="34">
                  <c:v>-1.3792700000000001E-4</c:v>
                </c:pt>
                <c:pt idx="35">
                  <c:v>-1.55606E-4</c:v>
                </c:pt>
                <c:pt idx="36">
                  <c:v>-1.2585600000000001E-4</c:v>
                </c:pt>
                <c:pt idx="37">
                  <c:v>-1.4056999999999999E-4</c:v>
                </c:pt>
                <c:pt idx="38">
                  <c:v>-1.4266600000000001E-4</c:v>
                </c:pt>
                <c:pt idx="39">
                  <c:v>-1.44363E-4</c:v>
                </c:pt>
                <c:pt idx="40">
                  <c:v>-1.36162E-4</c:v>
                </c:pt>
                <c:pt idx="41">
                  <c:v>-1.3367300000000001E-4</c:v>
                </c:pt>
                <c:pt idx="42">
                  <c:v>-1.4265999999999999E-4</c:v>
                </c:pt>
                <c:pt idx="43">
                  <c:v>-1.3468900000000001E-4</c:v>
                </c:pt>
                <c:pt idx="44">
                  <c:v>-1.3940099999999999E-4</c:v>
                </c:pt>
                <c:pt idx="45">
                  <c:v>-1.3601499999999999E-4</c:v>
                </c:pt>
                <c:pt idx="46">
                  <c:v>-1.5093999999999999E-4</c:v>
                </c:pt>
                <c:pt idx="47">
                  <c:v>-1.4291299999999999E-4</c:v>
                </c:pt>
                <c:pt idx="48">
                  <c:v>-1.4142700000000001E-4</c:v>
                </c:pt>
                <c:pt idx="49">
                  <c:v>-1.3429800000000001E-4</c:v>
                </c:pt>
                <c:pt idx="50">
                  <c:v>-1.4550699999999999E-4</c:v>
                </c:pt>
                <c:pt idx="51">
                  <c:v>-1.3281100000000001E-4</c:v>
                </c:pt>
                <c:pt idx="52">
                  <c:v>-1.4163000000000001E-4</c:v>
                </c:pt>
                <c:pt idx="53">
                  <c:v>-1.42681E-4</c:v>
                </c:pt>
                <c:pt idx="54">
                  <c:v>-1.4840900000000001E-4</c:v>
                </c:pt>
                <c:pt idx="55">
                  <c:v>-1.45962E-4</c:v>
                </c:pt>
                <c:pt idx="56">
                  <c:v>-1.4535899999999999E-4</c:v>
                </c:pt>
                <c:pt idx="57">
                  <c:v>-1.3419199999999999E-4</c:v>
                </c:pt>
                <c:pt idx="58">
                  <c:v>-1.4125800000000001E-4</c:v>
                </c:pt>
                <c:pt idx="59">
                  <c:v>-1.43817E-4</c:v>
                </c:pt>
                <c:pt idx="60">
                  <c:v>-1.3876900000000001E-4</c:v>
                </c:pt>
                <c:pt idx="61">
                  <c:v>-1.3331500000000001E-4</c:v>
                </c:pt>
                <c:pt idx="62">
                  <c:v>-1.3790100000000001E-4</c:v>
                </c:pt>
                <c:pt idx="63">
                  <c:v>-1.4184000000000001E-4</c:v>
                </c:pt>
                <c:pt idx="64">
                  <c:v>-1.3715799999999999E-4</c:v>
                </c:pt>
                <c:pt idx="65">
                  <c:v>-1.4589200000000001E-4</c:v>
                </c:pt>
                <c:pt idx="66">
                  <c:v>-1.41693E-4</c:v>
                </c:pt>
                <c:pt idx="67">
                  <c:v>-1.4271600000000001E-4</c:v>
                </c:pt>
                <c:pt idx="68">
                  <c:v>-1.44392E-4</c:v>
                </c:pt>
                <c:pt idx="69">
                  <c:v>-1.33175E-4</c:v>
                </c:pt>
                <c:pt idx="70">
                  <c:v>-1.3843300000000001E-4</c:v>
                </c:pt>
                <c:pt idx="71">
                  <c:v>-1.3897900000000001E-4</c:v>
                </c:pt>
                <c:pt idx="72">
                  <c:v>-1.3525700000000001E-4</c:v>
                </c:pt>
                <c:pt idx="73">
                  <c:v>-1.3911899999999999E-4</c:v>
                </c:pt>
                <c:pt idx="74">
                  <c:v>-1.4432E-4</c:v>
                </c:pt>
                <c:pt idx="75">
                  <c:v>-1.3796199999999999E-4</c:v>
                </c:pt>
                <c:pt idx="76">
                  <c:v>-1.35487E-4</c:v>
                </c:pt>
                <c:pt idx="77">
                  <c:v>-1.3667900000000001E-4</c:v>
                </c:pt>
                <c:pt idx="78">
                  <c:v>-1.3572500000000001E-4</c:v>
                </c:pt>
                <c:pt idx="79">
                  <c:v>-1.36181E-4</c:v>
                </c:pt>
                <c:pt idx="80">
                  <c:v>-1.3462500000000001E-4</c:v>
                </c:pt>
                <c:pt idx="81">
                  <c:v>-1.3963699999999999E-4</c:v>
                </c:pt>
                <c:pt idx="82">
                  <c:v>-1.3305399999999999E-4</c:v>
                </c:pt>
                <c:pt idx="83">
                  <c:v>-1.2863100000000001E-4</c:v>
                </c:pt>
                <c:pt idx="84">
                  <c:v>-1.3738699999999999E-4</c:v>
                </c:pt>
                <c:pt idx="85">
                  <c:v>-1.37176E-4</c:v>
                </c:pt>
                <c:pt idx="86">
                  <c:v>-1.2710299999999999E-4</c:v>
                </c:pt>
                <c:pt idx="87">
                  <c:v>-1.3322200000000001E-4</c:v>
                </c:pt>
                <c:pt idx="88">
                  <c:v>-1.2887599999999999E-4</c:v>
                </c:pt>
                <c:pt idx="89">
                  <c:v>-1.2838500000000001E-4</c:v>
                </c:pt>
                <c:pt idx="90">
                  <c:v>-1.3259099999999999E-4</c:v>
                </c:pt>
                <c:pt idx="91">
                  <c:v>-1.32142E-4</c:v>
                </c:pt>
                <c:pt idx="92">
                  <c:v>-1.3328600000000001E-4</c:v>
                </c:pt>
                <c:pt idx="93">
                  <c:v>-1.3149900000000001E-4</c:v>
                </c:pt>
                <c:pt idx="94">
                  <c:v>-1.2678799999999999E-4</c:v>
                </c:pt>
                <c:pt idx="95">
                  <c:v>-1.3055200000000001E-4</c:v>
                </c:pt>
                <c:pt idx="96">
                  <c:v>-1.29627E-4</c:v>
                </c:pt>
                <c:pt idx="97">
                  <c:v>-1.2460800000000001E-4</c:v>
                </c:pt>
                <c:pt idx="98">
                  <c:v>-1.2567399999999999E-4</c:v>
                </c:pt>
                <c:pt idx="99">
                  <c:v>-1.26501E-4</c:v>
                </c:pt>
                <c:pt idx="100">
                  <c:v>-1.2941E-4</c:v>
                </c:pt>
                <c:pt idx="101">
                  <c:v>-1.27553E-4</c:v>
                </c:pt>
                <c:pt idx="102">
                  <c:v>-1.2793099999999999E-4</c:v>
                </c:pt>
                <c:pt idx="103">
                  <c:v>-1.228E-4</c:v>
                </c:pt>
                <c:pt idx="104">
                  <c:v>-1.2500099999999999E-4</c:v>
                </c:pt>
                <c:pt idx="105">
                  <c:v>-1.2066900000000001E-4</c:v>
                </c:pt>
                <c:pt idx="106">
                  <c:v>-1.2139800000000001E-4</c:v>
                </c:pt>
                <c:pt idx="107">
                  <c:v>-1.16821E-4</c:v>
                </c:pt>
                <c:pt idx="108">
                  <c:v>-1.2474200000000001E-4</c:v>
                </c:pt>
                <c:pt idx="109">
                  <c:v>-1.27988E-4</c:v>
                </c:pt>
                <c:pt idx="110">
                  <c:v>-1.14704E-4</c:v>
                </c:pt>
                <c:pt idx="111">
                  <c:v>-1.17024E-4</c:v>
                </c:pt>
                <c:pt idx="112">
                  <c:v>-1.1956900000000001E-4</c:v>
                </c:pt>
                <c:pt idx="113">
                  <c:v>-1.19926E-4</c:v>
                </c:pt>
                <c:pt idx="114">
                  <c:v>-1.15524E-4</c:v>
                </c:pt>
                <c:pt idx="115">
                  <c:v>-1.19751E-4</c:v>
                </c:pt>
                <c:pt idx="116">
                  <c:v>-1.1586699999999999E-4</c:v>
                </c:pt>
                <c:pt idx="117">
                  <c:v>-1.1689E-4</c:v>
                </c:pt>
                <c:pt idx="118">
                  <c:v>-1.1706599999999999E-4</c:v>
                </c:pt>
                <c:pt idx="119">
                  <c:v>-1.1682E-4</c:v>
                </c:pt>
                <c:pt idx="120">
                  <c:v>-1.20542E-4</c:v>
                </c:pt>
                <c:pt idx="121">
                  <c:v>-1.11668E-4</c:v>
                </c:pt>
                <c:pt idx="122">
                  <c:v>-1.16007E-4</c:v>
                </c:pt>
                <c:pt idx="123">
                  <c:v>-1.20142E-4</c:v>
                </c:pt>
                <c:pt idx="124">
                  <c:v>-1.15662E-4</c:v>
                </c:pt>
                <c:pt idx="125">
                  <c:v>-1.11001E-4</c:v>
                </c:pt>
                <c:pt idx="126">
                  <c:v>-1.13336E-4</c:v>
                </c:pt>
                <c:pt idx="127">
                  <c:v>-1.1283E-4</c:v>
                </c:pt>
                <c:pt idx="128">
                  <c:v>-1.13594E-4</c:v>
                </c:pt>
                <c:pt idx="129">
                  <c:v>-1.14078E-4</c:v>
                </c:pt>
                <c:pt idx="130">
                  <c:v>-1.12465E-4</c:v>
                </c:pt>
                <c:pt idx="131">
                  <c:v>-1.1102799999999999E-4</c:v>
                </c:pt>
                <c:pt idx="132">
                  <c:v>-1.0563100000000001E-4</c:v>
                </c:pt>
                <c:pt idx="133">
                  <c:v>-1.09318E-4</c:v>
                </c:pt>
                <c:pt idx="134">
                  <c:v>-1.08273E-4</c:v>
                </c:pt>
                <c:pt idx="135">
                  <c:v>-1.0270800000000001E-4</c:v>
                </c:pt>
                <c:pt idx="136">
                  <c:v>-1.0668200000000001E-4</c:v>
                </c:pt>
                <c:pt idx="137">
                  <c:v>-1.08694E-4</c:v>
                </c:pt>
                <c:pt idx="138">
                  <c:v>-1.02791E-4</c:v>
                </c:pt>
                <c:pt idx="139">
                  <c:v>-1.04354E-4</c:v>
                </c:pt>
                <c:pt idx="140">
                  <c:v>-1.09058E-4</c:v>
                </c:pt>
                <c:pt idx="141">
                  <c:v>-1.08448E-4</c:v>
                </c:pt>
                <c:pt idx="142">
                  <c:v>-1.0423499999999999E-4</c:v>
                </c:pt>
                <c:pt idx="143" formatCode="0.00E+00">
                  <c:v>-9.9034099999999994E-5</c:v>
                </c:pt>
                <c:pt idx="144" formatCode="0.00E+00">
                  <c:v>-9.3131600000000001E-5</c:v>
                </c:pt>
                <c:pt idx="145" formatCode="0.00E+00">
                  <c:v>-9.2206099999999998E-5</c:v>
                </c:pt>
                <c:pt idx="146" formatCode="0.00E+00">
                  <c:v>-9.4120600000000001E-5</c:v>
                </c:pt>
                <c:pt idx="147" formatCode="0.00E+00">
                  <c:v>-9.6118400000000005E-5</c:v>
                </c:pt>
                <c:pt idx="148" formatCode="0.00E+00">
                  <c:v>-9.4338000000000004E-5</c:v>
                </c:pt>
                <c:pt idx="149" formatCode="0.00E+00">
                  <c:v>-9.19967E-5</c:v>
                </c:pt>
                <c:pt idx="150" formatCode="0.00E+00">
                  <c:v>-9.2908199999999999E-5</c:v>
                </c:pt>
                <c:pt idx="151" formatCode="0.00E+00">
                  <c:v>-8.9192900000000005E-5</c:v>
                </c:pt>
                <c:pt idx="152" formatCode="0.00E+00">
                  <c:v>-8.14959E-5</c:v>
                </c:pt>
                <c:pt idx="153" formatCode="0.00E+00">
                  <c:v>-8.7363300000000004E-5</c:v>
                </c:pt>
                <c:pt idx="154" formatCode="0.00E+00">
                  <c:v>-8.1551999999999994E-5</c:v>
                </c:pt>
                <c:pt idx="155" formatCode="0.00E+00">
                  <c:v>-8.5064100000000004E-5</c:v>
                </c:pt>
                <c:pt idx="156" formatCode="0.00E+00">
                  <c:v>-8.1019299999999999E-5</c:v>
                </c:pt>
                <c:pt idx="157" formatCode="0.00E+00">
                  <c:v>-7.2734100000000006E-5</c:v>
                </c:pt>
                <c:pt idx="158" formatCode="0.00E+00">
                  <c:v>-8.1426099999999996E-5</c:v>
                </c:pt>
                <c:pt idx="159" formatCode="0.00E+00">
                  <c:v>-8.3893299999999999E-5</c:v>
                </c:pt>
                <c:pt idx="160" formatCode="0.00E+00">
                  <c:v>-8.2729699999999995E-5</c:v>
                </c:pt>
                <c:pt idx="161" formatCode="0.00E+00">
                  <c:v>-6.9004200000000006E-5</c:v>
                </c:pt>
                <c:pt idx="162" formatCode="0.00E+00">
                  <c:v>-7.7556800000000003E-5</c:v>
                </c:pt>
                <c:pt idx="163" formatCode="0.00E+00">
                  <c:v>-7.3434899999999997E-5</c:v>
                </c:pt>
                <c:pt idx="164" formatCode="0.00E+00">
                  <c:v>-6.9649599999999998E-5</c:v>
                </c:pt>
                <c:pt idx="165" formatCode="0.00E+00">
                  <c:v>-6.56609E-5</c:v>
                </c:pt>
                <c:pt idx="166" formatCode="0.00E+00">
                  <c:v>-6.96847E-5</c:v>
                </c:pt>
                <c:pt idx="167" formatCode="0.00E+00">
                  <c:v>-6.3803300000000006E-5</c:v>
                </c:pt>
                <c:pt idx="168" formatCode="0.00E+00">
                  <c:v>-6.1202600000000003E-5</c:v>
                </c:pt>
                <c:pt idx="169" formatCode="0.00E+00">
                  <c:v>-6.07256E-5</c:v>
                </c:pt>
                <c:pt idx="170" formatCode="0.00E+00">
                  <c:v>-5.6933199999999999E-5</c:v>
                </c:pt>
                <c:pt idx="171" formatCode="0.00E+00">
                  <c:v>-5.4339499999999997E-5</c:v>
                </c:pt>
                <c:pt idx="172" formatCode="0.00E+00">
                  <c:v>-5.9660100000000002E-5</c:v>
                </c:pt>
                <c:pt idx="173" formatCode="0.00E+00">
                  <c:v>-4.7133199999999998E-5</c:v>
                </c:pt>
                <c:pt idx="174" formatCode="0.00E+00">
                  <c:v>-4.7729299999999997E-5</c:v>
                </c:pt>
                <c:pt idx="175" formatCode="0.00E+00">
                  <c:v>-4.3572300000000003E-5</c:v>
                </c:pt>
                <c:pt idx="176" formatCode="0.00E+00">
                  <c:v>-4.4245000000000001E-5</c:v>
                </c:pt>
                <c:pt idx="177" formatCode="0.00E+00">
                  <c:v>-3.5096899999999999E-5</c:v>
                </c:pt>
                <c:pt idx="178" formatCode="0.00E+00">
                  <c:v>-3.4164500000000001E-5</c:v>
                </c:pt>
                <c:pt idx="179" formatCode="0.00E+00">
                  <c:v>-3.3821E-5</c:v>
                </c:pt>
                <c:pt idx="180" formatCode="0.00E+00">
                  <c:v>-3.1003000000000001E-5</c:v>
                </c:pt>
                <c:pt idx="181" formatCode="0.00E+00">
                  <c:v>-2.00253E-5</c:v>
                </c:pt>
                <c:pt idx="182" formatCode="0.00E+00">
                  <c:v>-2.08105E-5</c:v>
                </c:pt>
                <c:pt idx="183" formatCode="0.00E+00">
                  <c:v>-1.7999399999999999E-5</c:v>
                </c:pt>
                <c:pt idx="184" formatCode="0.00E+00">
                  <c:v>-1.7333499999999999E-5</c:v>
                </c:pt>
                <c:pt idx="185" formatCode="0.00E+00">
                  <c:v>-1.17395E-5</c:v>
                </c:pt>
                <c:pt idx="186" formatCode="0.00E+00">
                  <c:v>-4.2107799999999999E-6</c:v>
                </c:pt>
                <c:pt idx="187" formatCode="0.00E+00">
                  <c:v>-2.9349699999999999E-6</c:v>
                </c:pt>
                <c:pt idx="188" formatCode="0.00E+00">
                  <c:v>4.6486300000000002E-7</c:v>
                </c:pt>
                <c:pt idx="189" formatCode="0.00E+00">
                  <c:v>4.2712699999999997E-6</c:v>
                </c:pt>
                <c:pt idx="190" formatCode="0.00E+00">
                  <c:v>3.9698700000000003E-6</c:v>
                </c:pt>
                <c:pt idx="191" formatCode="0.00E+00">
                  <c:v>9.8372199999999993E-6</c:v>
                </c:pt>
                <c:pt idx="192" formatCode="0.00E+00">
                  <c:v>1.0377000000000001E-5</c:v>
                </c:pt>
                <c:pt idx="193" formatCode="0.00E+00">
                  <c:v>2.14317E-5</c:v>
                </c:pt>
                <c:pt idx="194" formatCode="0.00E+00">
                  <c:v>3.09376E-5</c:v>
                </c:pt>
                <c:pt idx="195" formatCode="0.00E+00">
                  <c:v>2.52033E-5</c:v>
                </c:pt>
                <c:pt idx="196" formatCode="0.00E+00">
                  <c:v>3.0839400000000002E-5</c:v>
                </c:pt>
                <c:pt idx="197" formatCode="0.00E+00">
                  <c:v>4.31135E-5</c:v>
                </c:pt>
                <c:pt idx="198" formatCode="0.00E+00">
                  <c:v>3.9082799999999998E-5</c:v>
                </c:pt>
                <c:pt idx="199" formatCode="0.00E+00">
                  <c:v>4.8041499999999997E-5</c:v>
                </c:pt>
                <c:pt idx="200" formatCode="0.00E+00">
                  <c:v>5.74559E-5</c:v>
                </c:pt>
                <c:pt idx="201" formatCode="0.00E+00">
                  <c:v>5.79535E-5</c:v>
                </c:pt>
                <c:pt idx="202" formatCode="0.00E+00">
                  <c:v>5.8289899999999999E-5</c:v>
                </c:pt>
                <c:pt idx="203" formatCode="0.00E+00">
                  <c:v>7.27224E-5</c:v>
                </c:pt>
                <c:pt idx="204" formatCode="0.00E+00">
                  <c:v>7.5785700000000002E-5</c:v>
                </c:pt>
                <c:pt idx="205" formatCode="0.00E+00">
                  <c:v>8.3938999999999997E-5</c:v>
                </c:pt>
                <c:pt idx="206" formatCode="0.00E+00">
                  <c:v>8.5636000000000005E-5</c:v>
                </c:pt>
                <c:pt idx="207" formatCode="0.00E+00">
                  <c:v>9.9915300000000002E-5</c:v>
                </c:pt>
                <c:pt idx="208">
                  <c:v>1.0084100000000001E-4</c:v>
                </c:pt>
                <c:pt idx="209">
                  <c:v>1.0743699999999999E-4</c:v>
                </c:pt>
                <c:pt idx="210">
                  <c:v>1.1344399999999999E-4</c:v>
                </c:pt>
                <c:pt idx="211">
                  <c:v>1.22824E-4</c:v>
                </c:pt>
                <c:pt idx="212">
                  <c:v>1.2923899999999999E-4</c:v>
                </c:pt>
                <c:pt idx="213">
                  <c:v>1.2933700000000001E-4</c:v>
                </c:pt>
                <c:pt idx="214">
                  <c:v>1.4229800000000001E-4</c:v>
                </c:pt>
                <c:pt idx="215">
                  <c:v>1.5521799999999999E-4</c:v>
                </c:pt>
                <c:pt idx="216">
                  <c:v>1.53893E-4</c:v>
                </c:pt>
                <c:pt idx="217">
                  <c:v>1.67107E-4</c:v>
                </c:pt>
                <c:pt idx="218">
                  <c:v>1.8177199999999999E-4</c:v>
                </c:pt>
                <c:pt idx="219">
                  <c:v>1.8386699999999999E-4</c:v>
                </c:pt>
                <c:pt idx="220">
                  <c:v>1.91017E-4</c:v>
                </c:pt>
                <c:pt idx="221">
                  <c:v>1.9954799999999999E-4</c:v>
                </c:pt>
                <c:pt idx="222">
                  <c:v>2.1599400000000001E-4</c:v>
                </c:pt>
                <c:pt idx="223">
                  <c:v>2.2043799999999999E-4</c:v>
                </c:pt>
                <c:pt idx="224">
                  <c:v>2.2573800000000001E-4</c:v>
                </c:pt>
                <c:pt idx="225">
                  <c:v>2.44398E-4</c:v>
                </c:pt>
                <c:pt idx="226">
                  <c:v>2.6364100000000001E-4</c:v>
                </c:pt>
                <c:pt idx="227">
                  <c:v>2.7011800000000002E-4</c:v>
                </c:pt>
                <c:pt idx="228">
                  <c:v>2.9457600000000001E-4</c:v>
                </c:pt>
                <c:pt idx="229">
                  <c:v>2.9550900000000001E-4</c:v>
                </c:pt>
                <c:pt idx="230">
                  <c:v>3.1357299999999999E-4</c:v>
                </c:pt>
                <c:pt idx="231">
                  <c:v>3.3118299999999998E-4</c:v>
                </c:pt>
                <c:pt idx="232">
                  <c:v>3.4668200000000001E-4</c:v>
                </c:pt>
                <c:pt idx="233">
                  <c:v>3.5688799999999998E-4</c:v>
                </c:pt>
                <c:pt idx="234">
                  <c:v>3.6290999999999998E-4</c:v>
                </c:pt>
                <c:pt idx="235">
                  <c:v>3.87711E-4</c:v>
                </c:pt>
                <c:pt idx="236">
                  <c:v>3.9803000000000001E-4</c:v>
                </c:pt>
                <c:pt idx="237">
                  <c:v>4.1483999999999998E-4</c:v>
                </c:pt>
                <c:pt idx="238">
                  <c:v>4.3808399999999999E-4</c:v>
                </c:pt>
                <c:pt idx="239">
                  <c:v>4.6345400000000003E-4</c:v>
                </c:pt>
                <c:pt idx="240">
                  <c:v>4.6398899999999999E-4</c:v>
                </c:pt>
                <c:pt idx="241">
                  <c:v>4.6091799999999999E-4</c:v>
                </c:pt>
                <c:pt idx="242">
                  <c:v>4.9047000000000001E-4</c:v>
                </c:pt>
                <c:pt idx="243">
                  <c:v>5.05625E-4</c:v>
                </c:pt>
                <c:pt idx="244">
                  <c:v>5.2136800000000003E-4</c:v>
                </c:pt>
                <c:pt idx="245">
                  <c:v>5.5070599999999998E-4</c:v>
                </c:pt>
                <c:pt idx="246">
                  <c:v>5.69416E-4</c:v>
                </c:pt>
                <c:pt idx="247">
                  <c:v>5.8502900000000004E-4</c:v>
                </c:pt>
                <c:pt idx="248">
                  <c:v>6.0356299999999999E-4</c:v>
                </c:pt>
                <c:pt idx="249">
                  <c:v>6.2975399999999995E-4</c:v>
                </c:pt>
                <c:pt idx="250">
                  <c:v>6.4570199999999995E-4</c:v>
                </c:pt>
                <c:pt idx="251">
                  <c:v>6.7439500000000005E-4</c:v>
                </c:pt>
                <c:pt idx="252">
                  <c:v>7.0684399999999998E-4</c:v>
                </c:pt>
                <c:pt idx="253">
                  <c:v>7.3359399999999996E-4</c:v>
                </c:pt>
                <c:pt idx="254">
                  <c:v>7.5253500000000003E-4</c:v>
                </c:pt>
                <c:pt idx="255">
                  <c:v>7.8562300000000005E-4</c:v>
                </c:pt>
                <c:pt idx="256">
                  <c:v>8.2353299999999999E-4</c:v>
                </c:pt>
                <c:pt idx="257">
                  <c:v>8.5413899999999996E-4</c:v>
                </c:pt>
                <c:pt idx="258">
                  <c:v>8.9115199999999998E-4</c:v>
                </c:pt>
                <c:pt idx="259">
                  <c:v>9.1188100000000002E-4</c:v>
                </c:pt>
                <c:pt idx="260">
                  <c:v>9.4465300000000005E-4</c:v>
                </c:pt>
                <c:pt idx="261">
                  <c:v>9.8076799999999992E-4</c:v>
                </c:pt>
                <c:pt idx="262">
                  <c:v>1.01286E-3</c:v>
                </c:pt>
                <c:pt idx="263">
                  <c:v>1.0387300000000001E-3</c:v>
                </c:pt>
                <c:pt idx="264">
                  <c:v>1.03641E-3</c:v>
                </c:pt>
                <c:pt idx="265">
                  <c:v>1.0800300000000001E-3</c:v>
                </c:pt>
                <c:pt idx="266">
                  <c:v>1.0970299999999999E-3</c:v>
                </c:pt>
                <c:pt idx="267">
                  <c:v>1.1330400000000001E-3</c:v>
                </c:pt>
                <c:pt idx="268">
                  <c:v>1.1864099999999999E-3</c:v>
                </c:pt>
                <c:pt idx="269">
                  <c:v>1.22175E-3</c:v>
                </c:pt>
                <c:pt idx="270">
                  <c:v>1.2505000000000001E-3</c:v>
                </c:pt>
                <c:pt idx="271">
                  <c:v>1.29937E-3</c:v>
                </c:pt>
                <c:pt idx="272">
                  <c:v>1.34179E-3</c:v>
                </c:pt>
                <c:pt idx="273">
                  <c:v>1.3796100000000001E-3</c:v>
                </c:pt>
                <c:pt idx="274">
                  <c:v>1.42855E-3</c:v>
                </c:pt>
                <c:pt idx="275">
                  <c:v>1.4643E-3</c:v>
                </c:pt>
                <c:pt idx="276">
                  <c:v>1.5148399999999999E-3</c:v>
                </c:pt>
                <c:pt idx="277">
                  <c:v>1.5649399999999999E-3</c:v>
                </c:pt>
                <c:pt idx="278">
                  <c:v>1.61472E-3</c:v>
                </c:pt>
                <c:pt idx="279">
                  <c:v>1.64273E-3</c:v>
                </c:pt>
                <c:pt idx="280">
                  <c:v>1.69432E-3</c:v>
                </c:pt>
                <c:pt idx="281">
                  <c:v>1.74993E-3</c:v>
                </c:pt>
                <c:pt idx="282">
                  <c:v>1.8041000000000001E-3</c:v>
                </c:pt>
                <c:pt idx="283">
                  <c:v>1.86341E-3</c:v>
                </c:pt>
                <c:pt idx="284">
                  <c:v>1.9205800000000001E-3</c:v>
                </c:pt>
                <c:pt idx="285">
                  <c:v>1.9676300000000002E-3</c:v>
                </c:pt>
                <c:pt idx="286">
                  <c:v>2.0039099999999998E-3</c:v>
                </c:pt>
                <c:pt idx="287">
                  <c:v>2.0601899999999999E-3</c:v>
                </c:pt>
                <c:pt idx="288">
                  <c:v>2.1252799999999998E-3</c:v>
                </c:pt>
                <c:pt idx="289">
                  <c:v>2.1739300000000001E-3</c:v>
                </c:pt>
                <c:pt idx="290">
                  <c:v>2.2329199999999998E-3</c:v>
                </c:pt>
                <c:pt idx="291">
                  <c:v>2.30781E-3</c:v>
                </c:pt>
                <c:pt idx="292">
                  <c:v>2.3526799999999998E-3</c:v>
                </c:pt>
                <c:pt idx="293">
                  <c:v>2.4303599999999999E-3</c:v>
                </c:pt>
                <c:pt idx="294">
                  <c:v>2.5092999999999999E-3</c:v>
                </c:pt>
                <c:pt idx="295">
                  <c:v>2.56347E-3</c:v>
                </c:pt>
                <c:pt idx="296">
                  <c:v>2.6220499999999999E-3</c:v>
                </c:pt>
                <c:pt idx="297">
                  <c:v>2.7042199999999998E-3</c:v>
                </c:pt>
                <c:pt idx="298">
                  <c:v>2.80905E-3</c:v>
                </c:pt>
                <c:pt idx="299">
                  <c:v>3.0187E-3</c:v>
                </c:pt>
                <c:pt idx="300">
                  <c:v>3.4752899999999998E-3</c:v>
                </c:pt>
                <c:pt idx="301">
                  <c:v>4.3251000000000001E-3</c:v>
                </c:pt>
                <c:pt idx="302">
                  <c:v>5.0654300000000001E-3</c:v>
                </c:pt>
                <c:pt idx="303">
                  <c:v>5.5390600000000002E-3</c:v>
                </c:pt>
                <c:pt idx="304">
                  <c:v>5.9893999999999998E-3</c:v>
                </c:pt>
                <c:pt idx="305">
                  <c:v>6.3878099999999998E-3</c:v>
                </c:pt>
                <c:pt idx="306">
                  <c:v>6.7691799999999996E-3</c:v>
                </c:pt>
                <c:pt idx="307">
                  <c:v>7.0971999999999997E-3</c:v>
                </c:pt>
                <c:pt idx="308">
                  <c:v>7.4176900000000002E-3</c:v>
                </c:pt>
                <c:pt idx="309">
                  <c:v>7.7548000000000001E-3</c:v>
                </c:pt>
                <c:pt idx="310">
                  <c:v>8.1026599999999994E-3</c:v>
                </c:pt>
                <c:pt idx="311">
                  <c:v>8.4183899999999996E-3</c:v>
                </c:pt>
                <c:pt idx="312">
                  <c:v>8.7286699999999991E-3</c:v>
                </c:pt>
                <c:pt idx="313">
                  <c:v>9.1150799999999994E-3</c:v>
                </c:pt>
                <c:pt idx="314">
                  <c:v>9.4543200000000004E-3</c:v>
                </c:pt>
                <c:pt idx="315">
                  <c:v>9.7516100000000008E-3</c:v>
                </c:pt>
                <c:pt idx="316">
                  <c:v>1.0083099999999999E-2</c:v>
                </c:pt>
                <c:pt idx="317">
                  <c:v>1.0458E-2</c:v>
                </c:pt>
                <c:pt idx="318">
                  <c:v>1.08211E-2</c:v>
                </c:pt>
                <c:pt idx="319">
                  <c:v>1.11723E-2</c:v>
                </c:pt>
                <c:pt idx="320">
                  <c:v>1.1603199999999999E-2</c:v>
                </c:pt>
                <c:pt idx="321">
                  <c:v>1.1956E-2</c:v>
                </c:pt>
                <c:pt idx="322">
                  <c:v>1.23096E-2</c:v>
                </c:pt>
                <c:pt idx="323">
                  <c:v>1.27002E-2</c:v>
                </c:pt>
                <c:pt idx="324">
                  <c:v>1.31074E-2</c:v>
                </c:pt>
                <c:pt idx="325">
                  <c:v>1.3505100000000001E-2</c:v>
                </c:pt>
                <c:pt idx="326">
                  <c:v>1.39037E-2</c:v>
                </c:pt>
                <c:pt idx="327">
                  <c:v>1.43672E-2</c:v>
                </c:pt>
                <c:pt idx="328">
                  <c:v>1.4813099999999999E-2</c:v>
                </c:pt>
                <c:pt idx="329">
                  <c:v>1.52234E-2</c:v>
                </c:pt>
                <c:pt idx="330">
                  <c:v>1.57308E-2</c:v>
                </c:pt>
                <c:pt idx="331">
                  <c:v>1.6237600000000001E-2</c:v>
                </c:pt>
                <c:pt idx="332">
                  <c:v>1.6702999999999999E-2</c:v>
                </c:pt>
                <c:pt idx="333">
                  <c:v>1.7157800000000001E-2</c:v>
                </c:pt>
                <c:pt idx="334">
                  <c:v>1.76253E-2</c:v>
                </c:pt>
                <c:pt idx="335">
                  <c:v>1.8200500000000001E-2</c:v>
                </c:pt>
                <c:pt idx="336">
                  <c:v>1.8709300000000002E-2</c:v>
                </c:pt>
                <c:pt idx="337">
                  <c:v>1.9209500000000001E-2</c:v>
                </c:pt>
                <c:pt idx="338">
                  <c:v>1.96974E-2</c:v>
                </c:pt>
                <c:pt idx="339">
                  <c:v>2.0221900000000001E-2</c:v>
                </c:pt>
                <c:pt idx="340">
                  <c:v>2.07478E-2</c:v>
                </c:pt>
                <c:pt idx="341">
                  <c:v>2.1311099999999999E-2</c:v>
                </c:pt>
                <c:pt idx="342">
                  <c:v>2.1896599999999999E-2</c:v>
                </c:pt>
                <c:pt idx="343">
                  <c:v>2.2439799999999999E-2</c:v>
                </c:pt>
                <c:pt idx="344">
                  <c:v>2.30473E-2</c:v>
                </c:pt>
                <c:pt idx="345">
                  <c:v>2.35982E-2</c:v>
                </c:pt>
                <c:pt idx="346">
                  <c:v>2.4206200000000001E-2</c:v>
                </c:pt>
                <c:pt idx="347">
                  <c:v>2.4822E-2</c:v>
                </c:pt>
                <c:pt idx="348">
                  <c:v>2.5394900000000001E-2</c:v>
                </c:pt>
                <c:pt idx="349">
                  <c:v>2.5893200000000002E-2</c:v>
                </c:pt>
                <c:pt idx="350">
                  <c:v>2.64911E-2</c:v>
                </c:pt>
                <c:pt idx="351">
                  <c:v>2.7167299999999998E-2</c:v>
                </c:pt>
                <c:pt idx="352">
                  <c:v>2.7759499999999999E-2</c:v>
                </c:pt>
                <c:pt idx="353">
                  <c:v>2.8362600000000002E-2</c:v>
                </c:pt>
                <c:pt idx="354">
                  <c:v>2.8998300000000001E-2</c:v>
                </c:pt>
                <c:pt idx="355">
                  <c:v>2.96271E-2</c:v>
                </c:pt>
                <c:pt idx="356">
                  <c:v>3.0240300000000001E-2</c:v>
                </c:pt>
                <c:pt idx="357">
                  <c:v>3.0754299999999998E-2</c:v>
                </c:pt>
                <c:pt idx="358">
                  <c:v>3.1496700000000002E-2</c:v>
                </c:pt>
                <c:pt idx="359">
                  <c:v>3.22362E-2</c:v>
                </c:pt>
                <c:pt idx="360">
                  <c:v>3.2881000000000001E-2</c:v>
                </c:pt>
                <c:pt idx="361">
                  <c:v>3.3305300000000003E-2</c:v>
                </c:pt>
                <c:pt idx="362">
                  <c:v>3.4018800000000002E-2</c:v>
                </c:pt>
                <c:pt idx="363">
                  <c:v>3.4706599999999997E-2</c:v>
                </c:pt>
                <c:pt idx="364">
                  <c:v>3.5326900000000001E-2</c:v>
                </c:pt>
                <c:pt idx="365">
                  <c:v>3.5950200000000002E-2</c:v>
                </c:pt>
                <c:pt idx="366">
                  <c:v>3.6551399999999998E-2</c:v>
                </c:pt>
                <c:pt idx="367">
                  <c:v>3.7180600000000001E-2</c:v>
                </c:pt>
                <c:pt idx="368">
                  <c:v>3.7729499999999999E-2</c:v>
                </c:pt>
                <c:pt idx="369">
                  <c:v>3.8430600000000002E-2</c:v>
                </c:pt>
                <c:pt idx="370">
                  <c:v>3.9044700000000002E-2</c:v>
                </c:pt>
                <c:pt idx="371">
                  <c:v>3.97063E-2</c:v>
                </c:pt>
                <c:pt idx="372">
                  <c:v>4.02794E-2</c:v>
                </c:pt>
                <c:pt idx="373">
                  <c:v>4.1033100000000003E-2</c:v>
                </c:pt>
                <c:pt idx="374">
                  <c:v>4.1685899999999998E-2</c:v>
                </c:pt>
                <c:pt idx="375">
                  <c:v>4.2256599999999998E-2</c:v>
                </c:pt>
                <c:pt idx="376">
                  <c:v>4.2886100000000003E-2</c:v>
                </c:pt>
                <c:pt idx="377">
                  <c:v>4.3606600000000002E-2</c:v>
                </c:pt>
                <c:pt idx="378">
                  <c:v>4.4334600000000002E-2</c:v>
                </c:pt>
                <c:pt idx="379">
                  <c:v>4.50488E-2</c:v>
                </c:pt>
                <c:pt idx="380">
                  <c:v>4.57539E-2</c:v>
                </c:pt>
                <c:pt idx="381">
                  <c:v>4.63919E-2</c:v>
                </c:pt>
                <c:pt idx="382">
                  <c:v>4.6925099999999997E-2</c:v>
                </c:pt>
                <c:pt idx="383">
                  <c:v>4.7682500000000003E-2</c:v>
                </c:pt>
                <c:pt idx="384">
                  <c:v>4.8302999999999999E-2</c:v>
                </c:pt>
                <c:pt idx="385">
                  <c:v>4.8626999999999997E-2</c:v>
                </c:pt>
                <c:pt idx="386">
                  <c:v>4.8984699999999999E-2</c:v>
                </c:pt>
                <c:pt idx="387">
                  <c:v>4.9462100000000002E-2</c:v>
                </c:pt>
                <c:pt idx="388">
                  <c:v>4.9986799999999998E-2</c:v>
                </c:pt>
                <c:pt idx="389">
                  <c:v>5.0603200000000001E-2</c:v>
                </c:pt>
                <c:pt idx="390">
                  <c:v>5.1277700000000002E-2</c:v>
                </c:pt>
                <c:pt idx="391">
                  <c:v>5.1824000000000002E-2</c:v>
                </c:pt>
                <c:pt idx="392">
                  <c:v>5.2422499999999997E-2</c:v>
                </c:pt>
                <c:pt idx="393">
                  <c:v>5.2884500000000001E-2</c:v>
                </c:pt>
                <c:pt idx="394">
                  <c:v>5.3592800000000003E-2</c:v>
                </c:pt>
                <c:pt idx="395">
                  <c:v>5.4038099999999999E-2</c:v>
                </c:pt>
                <c:pt idx="396">
                  <c:v>5.4579799999999998E-2</c:v>
                </c:pt>
                <c:pt idx="397">
                  <c:v>5.5400400000000002E-2</c:v>
                </c:pt>
                <c:pt idx="398">
                  <c:v>5.5919000000000003E-2</c:v>
                </c:pt>
                <c:pt idx="399">
                  <c:v>5.6376700000000002E-2</c:v>
                </c:pt>
                <c:pt idx="400">
                  <c:v>5.6872399999999997E-2</c:v>
                </c:pt>
                <c:pt idx="401">
                  <c:v>5.74818E-2</c:v>
                </c:pt>
                <c:pt idx="402">
                  <c:v>5.8076099999999999E-2</c:v>
                </c:pt>
                <c:pt idx="403">
                  <c:v>5.8493900000000001E-2</c:v>
                </c:pt>
                <c:pt idx="404">
                  <c:v>5.9012500000000002E-2</c:v>
                </c:pt>
                <c:pt idx="405">
                  <c:v>5.9520000000000003E-2</c:v>
                </c:pt>
                <c:pt idx="406">
                  <c:v>6.0060299999999997E-2</c:v>
                </c:pt>
                <c:pt idx="407">
                  <c:v>6.0625499999999999E-2</c:v>
                </c:pt>
                <c:pt idx="408">
                  <c:v>6.1099000000000001E-2</c:v>
                </c:pt>
                <c:pt idx="409">
                  <c:v>6.1627300000000003E-2</c:v>
                </c:pt>
                <c:pt idx="410">
                  <c:v>6.2126099999999997E-2</c:v>
                </c:pt>
                <c:pt idx="411">
                  <c:v>6.25444E-2</c:v>
                </c:pt>
                <c:pt idx="412">
                  <c:v>6.3031100000000007E-2</c:v>
                </c:pt>
                <c:pt idx="413">
                  <c:v>6.3492800000000002E-2</c:v>
                </c:pt>
                <c:pt idx="414">
                  <c:v>6.3992599999999997E-2</c:v>
                </c:pt>
                <c:pt idx="415">
                  <c:v>6.4291200000000007E-2</c:v>
                </c:pt>
                <c:pt idx="416">
                  <c:v>6.4781599999999995E-2</c:v>
                </c:pt>
                <c:pt idx="417">
                  <c:v>6.5277500000000002E-2</c:v>
                </c:pt>
                <c:pt idx="418">
                  <c:v>6.57272E-2</c:v>
                </c:pt>
                <c:pt idx="419">
                  <c:v>6.6478800000000005E-2</c:v>
                </c:pt>
                <c:pt idx="420">
                  <c:v>6.7129599999999998E-2</c:v>
                </c:pt>
                <c:pt idx="421">
                  <c:v>6.7435899999999993E-2</c:v>
                </c:pt>
                <c:pt idx="422">
                  <c:v>6.8031900000000006E-2</c:v>
                </c:pt>
                <c:pt idx="423">
                  <c:v>6.8418199999999998E-2</c:v>
                </c:pt>
                <c:pt idx="424">
                  <c:v>6.8881600000000001E-2</c:v>
                </c:pt>
                <c:pt idx="425">
                  <c:v>6.9321199999999999E-2</c:v>
                </c:pt>
                <c:pt idx="426">
                  <c:v>6.9884199999999994E-2</c:v>
                </c:pt>
                <c:pt idx="427">
                  <c:v>7.0382600000000003E-2</c:v>
                </c:pt>
                <c:pt idx="428">
                  <c:v>7.08009E-2</c:v>
                </c:pt>
                <c:pt idx="429">
                  <c:v>7.1248900000000004E-2</c:v>
                </c:pt>
                <c:pt idx="430">
                  <c:v>7.1704599999999993E-2</c:v>
                </c:pt>
                <c:pt idx="431">
                  <c:v>7.2028599999999998E-2</c:v>
                </c:pt>
                <c:pt idx="432">
                  <c:v>7.2423299999999996E-2</c:v>
                </c:pt>
                <c:pt idx="433">
                  <c:v>7.2898199999999996E-2</c:v>
                </c:pt>
                <c:pt idx="434">
                  <c:v>7.3354500000000003E-2</c:v>
                </c:pt>
                <c:pt idx="435">
                  <c:v>7.3807300000000006E-2</c:v>
                </c:pt>
                <c:pt idx="436">
                  <c:v>7.4139200000000002E-2</c:v>
                </c:pt>
                <c:pt idx="437">
                  <c:v>7.4475299999999994E-2</c:v>
                </c:pt>
                <c:pt idx="438">
                  <c:v>7.4875300000000006E-2</c:v>
                </c:pt>
                <c:pt idx="439">
                  <c:v>7.5568399999999994E-2</c:v>
                </c:pt>
                <c:pt idx="440">
                  <c:v>7.6015799999999994E-2</c:v>
                </c:pt>
                <c:pt idx="441">
                  <c:v>7.6403399999999996E-2</c:v>
                </c:pt>
                <c:pt idx="442">
                  <c:v>7.6943700000000004E-2</c:v>
                </c:pt>
                <c:pt idx="443">
                  <c:v>7.7482499999999996E-2</c:v>
                </c:pt>
                <c:pt idx="444">
                  <c:v>7.7590900000000004E-2</c:v>
                </c:pt>
                <c:pt idx="445">
                  <c:v>7.8223899999999999E-2</c:v>
                </c:pt>
                <c:pt idx="446">
                  <c:v>7.8730700000000001E-2</c:v>
                </c:pt>
                <c:pt idx="447">
                  <c:v>7.8985200000000005E-2</c:v>
                </c:pt>
                <c:pt idx="448">
                  <c:v>7.9385899999999995E-2</c:v>
                </c:pt>
                <c:pt idx="449">
                  <c:v>7.9846E-2</c:v>
                </c:pt>
                <c:pt idx="450">
                  <c:v>8.0186199999999999E-2</c:v>
                </c:pt>
                <c:pt idx="451">
                  <c:v>8.0800899999999995E-2</c:v>
                </c:pt>
                <c:pt idx="452">
                  <c:v>8.1437499999999996E-2</c:v>
                </c:pt>
                <c:pt idx="453">
                  <c:v>8.1809999999999994E-2</c:v>
                </c:pt>
                <c:pt idx="454">
                  <c:v>8.2230200000000003E-2</c:v>
                </c:pt>
                <c:pt idx="455">
                  <c:v>8.26456E-2</c:v>
                </c:pt>
                <c:pt idx="456">
                  <c:v>8.3087499999999995E-2</c:v>
                </c:pt>
                <c:pt idx="457">
                  <c:v>8.3432999999999993E-2</c:v>
                </c:pt>
                <c:pt idx="458">
                  <c:v>8.4107299999999996E-2</c:v>
                </c:pt>
                <c:pt idx="459">
                  <c:v>8.4612199999999999E-2</c:v>
                </c:pt>
                <c:pt idx="460">
                  <c:v>8.5109599999999994E-2</c:v>
                </c:pt>
                <c:pt idx="461">
                  <c:v>8.5217799999999996E-2</c:v>
                </c:pt>
                <c:pt idx="462">
                  <c:v>8.5643499999999997E-2</c:v>
                </c:pt>
                <c:pt idx="463">
                  <c:v>8.5979799999999995E-2</c:v>
                </c:pt>
                <c:pt idx="464">
                  <c:v>8.6357500000000004E-2</c:v>
                </c:pt>
                <c:pt idx="465">
                  <c:v>8.6760100000000007E-2</c:v>
                </c:pt>
                <c:pt idx="466">
                  <c:v>8.7285100000000004E-2</c:v>
                </c:pt>
                <c:pt idx="467">
                  <c:v>8.7759199999999996E-2</c:v>
                </c:pt>
                <c:pt idx="468">
                  <c:v>8.8188100000000005E-2</c:v>
                </c:pt>
                <c:pt idx="469">
                  <c:v>8.8729699999999995E-2</c:v>
                </c:pt>
                <c:pt idx="470">
                  <c:v>8.9176099999999994E-2</c:v>
                </c:pt>
                <c:pt idx="471">
                  <c:v>8.9620000000000005E-2</c:v>
                </c:pt>
                <c:pt idx="472">
                  <c:v>9.0111800000000006E-2</c:v>
                </c:pt>
                <c:pt idx="473">
                  <c:v>9.0582300000000004E-2</c:v>
                </c:pt>
                <c:pt idx="474">
                  <c:v>9.1426099999999996E-2</c:v>
                </c:pt>
                <c:pt idx="475">
                  <c:v>9.16936E-2</c:v>
                </c:pt>
                <c:pt idx="476">
                  <c:v>9.2530299999999996E-2</c:v>
                </c:pt>
                <c:pt idx="477">
                  <c:v>9.29455E-2</c:v>
                </c:pt>
                <c:pt idx="478">
                  <c:v>9.3587299999999998E-2</c:v>
                </c:pt>
                <c:pt idx="479">
                  <c:v>9.3868599999999996E-2</c:v>
                </c:pt>
                <c:pt idx="480">
                  <c:v>9.4381800000000002E-2</c:v>
                </c:pt>
                <c:pt idx="481">
                  <c:v>9.4944299999999995E-2</c:v>
                </c:pt>
                <c:pt idx="482">
                  <c:v>9.5505400000000004E-2</c:v>
                </c:pt>
                <c:pt idx="483">
                  <c:v>9.6130099999999996E-2</c:v>
                </c:pt>
                <c:pt idx="484">
                  <c:v>9.6721000000000001E-2</c:v>
                </c:pt>
                <c:pt idx="485">
                  <c:v>9.6998500000000001E-2</c:v>
                </c:pt>
                <c:pt idx="486">
                  <c:v>9.7542699999999996E-2</c:v>
                </c:pt>
                <c:pt idx="487">
                  <c:v>9.7955700000000007E-2</c:v>
                </c:pt>
                <c:pt idx="488">
                  <c:v>9.8488099999999995E-2</c:v>
                </c:pt>
                <c:pt idx="489">
                  <c:v>9.8928199999999994E-2</c:v>
                </c:pt>
                <c:pt idx="490">
                  <c:v>9.9568199999999996E-2</c:v>
                </c:pt>
                <c:pt idx="491">
                  <c:v>0.100233</c:v>
                </c:pt>
                <c:pt idx="492">
                  <c:v>0.100943</c:v>
                </c:pt>
                <c:pt idx="493">
                  <c:v>0.101769</c:v>
                </c:pt>
                <c:pt idx="494">
                  <c:v>0.102378</c:v>
                </c:pt>
                <c:pt idx="495">
                  <c:v>0.103061</c:v>
                </c:pt>
                <c:pt idx="496">
                  <c:v>0.103615</c:v>
                </c:pt>
                <c:pt idx="497">
                  <c:v>0.104203</c:v>
                </c:pt>
                <c:pt idx="498">
                  <c:v>0.104702</c:v>
                </c:pt>
                <c:pt idx="499">
                  <c:v>0.105239</c:v>
                </c:pt>
                <c:pt idx="500">
                  <c:v>0.105908</c:v>
                </c:pt>
                <c:pt idx="501">
                  <c:v>0.106865</c:v>
                </c:pt>
                <c:pt idx="502">
                  <c:v>0.107491</c:v>
                </c:pt>
                <c:pt idx="503">
                  <c:v>0.108125</c:v>
                </c:pt>
                <c:pt idx="504">
                  <c:v>0.107863</c:v>
                </c:pt>
                <c:pt idx="505">
                  <c:v>0.10861</c:v>
                </c:pt>
                <c:pt idx="506">
                  <c:v>0.10904999999999999</c:v>
                </c:pt>
                <c:pt idx="507">
                  <c:v>0.110122</c:v>
                </c:pt>
                <c:pt idx="508">
                  <c:v>0.111096</c:v>
                </c:pt>
                <c:pt idx="509">
                  <c:v>0.11175400000000001</c:v>
                </c:pt>
                <c:pt idx="510">
                  <c:v>0.11229500000000001</c:v>
                </c:pt>
                <c:pt idx="511">
                  <c:v>0.113133</c:v>
                </c:pt>
                <c:pt idx="512">
                  <c:v>0.113873</c:v>
                </c:pt>
                <c:pt idx="513">
                  <c:v>0.114485</c:v>
                </c:pt>
                <c:pt idx="514">
                  <c:v>0.115484</c:v>
                </c:pt>
                <c:pt idx="515">
                  <c:v>0.11613800000000001</c:v>
                </c:pt>
                <c:pt idx="516">
                  <c:v>0.11679299999999999</c:v>
                </c:pt>
                <c:pt idx="517">
                  <c:v>0.117646</c:v>
                </c:pt>
                <c:pt idx="518">
                  <c:v>0.118529</c:v>
                </c:pt>
                <c:pt idx="519">
                  <c:v>0.119517</c:v>
                </c:pt>
                <c:pt idx="520">
                  <c:v>0.12035899999999999</c:v>
                </c:pt>
                <c:pt idx="521">
                  <c:v>0.120918</c:v>
                </c:pt>
                <c:pt idx="522">
                  <c:v>0.12167</c:v>
                </c:pt>
                <c:pt idx="523">
                  <c:v>0.122513</c:v>
                </c:pt>
                <c:pt idx="524">
                  <c:v>0.123615</c:v>
                </c:pt>
                <c:pt idx="525">
                  <c:v>0.12436999999999999</c:v>
                </c:pt>
                <c:pt idx="526">
                  <c:v>0.12509799999999999</c:v>
                </c:pt>
                <c:pt idx="527">
                  <c:v>0.12595300000000001</c:v>
                </c:pt>
                <c:pt idx="528">
                  <c:v>0.12692100000000001</c:v>
                </c:pt>
                <c:pt idx="529">
                  <c:v>0.127829</c:v>
                </c:pt>
                <c:pt idx="530">
                  <c:v>0.12870999999999999</c:v>
                </c:pt>
                <c:pt idx="531">
                  <c:v>0.12955800000000001</c:v>
                </c:pt>
                <c:pt idx="532">
                  <c:v>0.130604</c:v>
                </c:pt>
                <c:pt idx="533">
                  <c:v>0.131497</c:v>
                </c:pt>
                <c:pt idx="534">
                  <c:v>0.13233200000000001</c:v>
                </c:pt>
                <c:pt idx="535">
                  <c:v>0.133469</c:v>
                </c:pt>
                <c:pt idx="536">
                  <c:v>0.13442699999999999</c:v>
                </c:pt>
                <c:pt idx="537">
                  <c:v>0.135299</c:v>
                </c:pt>
                <c:pt idx="538">
                  <c:v>0.136381</c:v>
                </c:pt>
                <c:pt idx="539">
                  <c:v>0.13725100000000001</c:v>
                </c:pt>
                <c:pt idx="540">
                  <c:v>0.13841800000000001</c:v>
                </c:pt>
                <c:pt idx="541">
                  <c:v>0.13943900000000001</c:v>
                </c:pt>
                <c:pt idx="542">
                  <c:v>0.140374</c:v>
                </c:pt>
                <c:pt idx="543">
                  <c:v>0.141596</c:v>
                </c:pt>
                <c:pt idx="544">
                  <c:v>0.14272599999999999</c:v>
                </c:pt>
                <c:pt idx="545">
                  <c:v>0.143675</c:v>
                </c:pt>
                <c:pt idx="546">
                  <c:v>0.14489099999999999</c:v>
                </c:pt>
                <c:pt idx="547">
                  <c:v>0.146062</c:v>
                </c:pt>
                <c:pt idx="548">
                  <c:v>0.14716399999999999</c:v>
                </c:pt>
                <c:pt idx="549">
                  <c:v>0.14836099999999999</c:v>
                </c:pt>
                <c:pt idx="550">
                  <c:v>0.14951700000000001</c:v>
                </c:pt>
                <c:pt idx="551">
                  <c:v>0.15068400000000001</c:v>
                </c:pt>
                <c:pt idx="552">
                  <c:v>0.151893</c:v>
                </c:pt>
                <c:pt idx="553">
                  <c:v>0.15296399999999999</c:v>
                </c:pt>
                <c:pt idx="554">
                  <c:v>0.15442</c:v>
                </c:pt>
                <c:pt idx="555">
                  <c:v>0.15562799999999999</c:v>
                </c:pt>
                <c:pt idx="556">
                  <c:v>0.156803</c:v>
                </c:pt>
                <c:pt idx="557">
                  <c:v>0.158223</c:v>
                </c:pt>
                <c:pt idx="558">
                  <c:v>0.159467</c:v>
                </c:pt>
                <c:pt idx="559">
                  <c:v>0.160862</c:v>
                </c:pt>
                <c:pt idx="560">
                  <c:v>0.162077</c:v>
                </c:pt>
                <c:pt idx="561">
                  <c:v>0.16367799999999999</c:v>
                </c:pt>
                <c:pt idx="562">
                  <c:v>0.16472400000000001</c:v>
                </c:pt>
                <c:pt idx="563">
                  <c:v>0.16631899999999999</c:v>
                </c:pt>
                <c:pt idx="564">
                  <c:v>0.16784499999999999</c:v>
                </c:pt>
                <c:pt idx="565">
                  <c:v>0.16927</c:v>
                </c:pt>
                <c:pt idx="566">
                  <c:v>0.17072000000000001</c:v>
                </c:pt>
                <c:pt idx="567">
                  <c:v>0.172156</c:v>
                </c:pt>
                <c:pt idx="568">
                  <c:v>0.17369699999999999</c:v>
                </c:pt>
                <c:pt idx="569">
                  <c:v>0.175314</c:v>
                </c:pt>
                <c:pt idx="570">
                  <c:v>0.17666999999999999</c:v>
                </c:pt>
                <c:pt idx="571">
                  <c:v>0.178396</c:v>
                </c:pt>
                <c:pt idx="572">
                  <c:v>0.180393</c:v>
                </c:pt>
                <c:pt idx="573">
                  <c:v>0.18198800000000001</c:v>
                </c:pt>
                <c:pt idx="574">
                  <c:v>0.183527</c:v>
                </c:pt>
                <c:pt idx="575">
                  <c:v>0.18518200000000001</c:v>
                </c:pt>
                <c:pt idx="576">
                  <c:v>0.18661700000000001</c:v>
                </c:pt>
                <c:pt idx="577">
                  <c:v>0.188442</c:v>
                </c:pt>
                <c:pt idx="578">
                  <c:v>0.190001</c:v>
                </c:pt>
                <c:pt idx="579">
                  <c:v>0.191908</c:v>
                </c:pt>
                <c:pt idx="580">
                  <c:v>0.193745</c:v>
                </c:pt>
                <c:pt idx="581">
                  <c:v>0.19534399999999999</c:v>
                </c:pt>
                <c:pt idx="582">
                  <c:v>0.19739100000000001</c:v>
                </c:pt>
                <c:pt idx="583">
                  <c:v>0.19916600000000001</c:v>
                </c:pt>
                <c:pt idx="584">
                  <c:v>0.201103</c:v>
                </c:pt>
                <c:pt idx="585">
                  <c:v>0.20302600000000001</c:v>
                </c:pt>
                <c:pt idx="586">
                  <c:v>0.20483000000000001</c:v>
                </c:pt>
                <c:pt idx="587">
                  <c:v>0.20680799999999999</c:v>
                </c:pt>
                <c:pt idx="588">
                  <c:v>0.208621</c:v>
                </c:pt>
                <c:pt idx="589">
                  <c:v>0.21074200000000001</c:v>
                </c:pt>
                <c:pt idx="590">
                  <c:v>0.212841</c:v>
                </c:pt>
                <c:pt idx="591">
                  <c:v>0.21493999999999999</c:v>
                </c:pt>
                <c:pt idx="592">
                  <c:v>0.217006</c:v>
                </c:pt>
                <c:pt idx="593">
                  <c:v>0.21903700000000001</c:v>
                </c:pt>
                <c:pt idx="594">
                  <c:v>0.22115099999999999</c:v>
                </c:pt>
                <c:pt idx="595">
                  <c:v>0.223361</c:v>
                </c:pt>
                <c:pt idx="596">
                  <c:v>0.22556899999999999</c:v>
                </c:pt>
                <c:pt idx="597">
                  <c:v>0.22772400000000001</c:v>
                </c:pt>
                <c:pt idx="598">
                  <c:v>0.23031199999999999</c:v>
                </c:pt>
                <c:pt idx="599">
                  <c:v>0.23230100000000001</c:v>
                </c:pt>
                <c:pt idx="600">
                  <c:v>0.23454</c:v>
                </c:pt>
                <c:pt idx="601">
                  <c:v>0.236898</c:v>
                </c:pt>
                <c:pt idx="602">
                  <c:v>0.239062</c:v>
                </c:pt>
                <c:pt idx="603">
                  <c:v>0.241648</c:v>
                </c:pt>
                <c:pt idx="604">
                  <c:v>0.244059</c:v>
                </c:pt>
                <c:pt idx="605">
                  <c:v>0.246415</c:v>
                </c:pt>
                <c:pt idx="606">
                  <c:v>0.24907099999999999</c:v>
                </c:pt>
                <c:pt idx="607">
                  <c:v>0.251469</c:v>
                </c:pt>
                <c:pt idx="608">
                  <c:v>0.254195</c:v>
                </c:pt>
                <c:pt idx="609">
                  <c:v>0.25681500000000002</c:v>
                </c:pt>
                <c:pt idx="610">
                  <c:v>0.25937199999999999</c:v>
                </c:pt>
                <c:pt idx="611">
                  <c:v>0.26214599999999999</c:v>
                </c:pt>
                <c:pt idx="612">
                  <c:v>0.264791</c:v>
                </c:pt>
                <c:pt idx="613">
                  <c:v>0.26756400000000002</c:v>
                </c:pt>
                <c:pt idx="614">
                  <c:v>0.27031899999999998</c:v>
                </c:pt>
                <c:pt idx="615">
                  <c:v>0.27310099999999998</c:v>
                </c:pt>
                <c:pt idx="616">
                  <c:v>0.275839</c:v>
                </c:pt>
                <c:pt idx="617">
                  <c:v>0.278833</c:v>
                </c:pt>
                <c:pt idx="618">
                  <c:v>0.28157599999999999</c:v>
                </c:pt>
                <c:pt idx="619">
                  <c:v>0.28450300000000001</c:v>
                </c:pt>
                <c:pt idx="620">
                  <c:v>0.28744700000000001</c:v>
                </c:pt>
                <c:pt idx="621">
                  <c:v>0.290688</c:v>
                </c:pt>
                <c:pt idx="622">
                  <c:v>0.29371799999999998</c:v>
                </c:pt>
                <c:pt idx="623">
                  <c:v>0.29658800000000002</c:v>
                </c:pt>
                <c:pt idx="624">
                  <c:v>0.29981000000000002</c:v>
                </c:pt>
                <c:pt idx="625">
                  <c:v>0.30300100000000002</c:v>
                </c:pt>
                <c:pt idx="626">
                  <c:v>0.30606</c:v>
                </c:pt>
                <c:pt idx="627">
                  <c:v>0.30914999999999998</c:v>
                </c:pt>
                <c:pt idx="628">
                  <c:v>0.31271100000000002</c:v>
                </c:pt>
                <c:pt idx="629">
                  <c:v>0.31607099999999999</c:v>
                </c:pt>
                <c:pt idx="630">
                  <c:v>0.31947399999999998</c:v>
                </c:pt>
                <c:pt idx="631">
                  <c:v>0.32268999999999998</c:v>
                </c:pt>
                <c:pt idx="632">
                  <c:v>0.32583600000000001</c:v>
                </c:pt>
                <c:pt idx="633">
                  <c:v>0.32904600000000001</c:v>
                </c:pt>
                <c:pt idx="634">
                  <c:v>0.33241399999999999</c:v>
                </c:pt>
                <c:pt idx="635">
                  <c:v>0.33580399999999999</c:v>
                </c:pt>
                <c:pt idx="636">
                  <c:v>0.33916200000000002</c:v>
                </c:pt>
                <c:pt idx="637">
                  <c:v>0.34248499999999998</c:v>
                </c:pt>
                <c:pt idx="638">
                  <c:v>0.34654299999999999</c:v>
                </c:pt>
                <c:pt idx="639">
                  <c:v>0.35001100000000002</c:v>
                </c:pt>
                <c:pt idx="640">
                  <c:v>0.35346899999999998</c:v>
                </c:pt>
                <c:pt idx="641">
                  <c:v>0.35717599999999999</c:v>
                </c:pt>
                <c:pt idx="642">
                  <c:v>0.36066700000000002</c:v>
                </c:pt>
                <c:pt idx="643">
                  <c:v>0.36401800000000001</c:v>
                </c:pt>
                <c:pt idx="644">
                  <c:v>0.36757499999999999</c:v>
                </c:pt>
                <c:pt idx="645">
                  <c:v>0.37107499999999999</c:v>
                </c:pt>
                <c:pt idx="646">
                  <c:v>0.374946</c:v>
                </c:pt>
                <c:pt idx="647">
                  <c:v>0.37861699999999998</c:v>
                </c:pt>
                <c:pt idx="648">
                  <c:v>0.382189</c:v>
                </c:pt>
                <c:pt idx="649">
                  <c:v>0.385934</c:v>
                </c:pt>
                <c:pt idx="650">
                  <c:v>0.389849</c:v>
                </c:pt>
                <c:pt idx="651">
                  <c:v>0.39366499999999999</c:v>
                </c:pt>
                <c:pt idx="652">
                  <c:v>0.39742300000000003</c:v>
                </c:pt>
                <c:pt idx="653">
                  <c:v>0.40137</c:v>
                </c:pt>
                <c:pt idx="654">
                  <c:v>0.405279</c:v>
                </c:pt>
                <c:pt idx="655">
                  <c:v>0.409358</c:v>
                </c:pt>
                <c:pt idx="656">
                  <c:v>0.41309200000000001</c:v>
                </c:pt>
                <c:pt idx="657">
                  <c:v>0.41713299999999998</c:v>
                </c:pt>
                <c:pt idx="658">
                  <c:v>0.42075600000000002</c:v>
                </c:pt>
                <c:pt idx="659">
                  <c:v>0.42485000000000001</c:v>
                </c:pt>
                <c:pt idx="660">
                  <c:v>0.42908499999999999</c:v>
                </c:pt>
                <c:pt idx="661">
                  <c:v>0.43317099999999997</c:v>
                </c:pt>
                <c:pt idx="662">
                  <c:v>0.437282</c:v>
                </c:pt>
                <c:pt idx="663">
                  <c:v>0.44131100000000001</c:v>
                </c:pt>
                <c:pt idx="664">
                  <c:v>0.445359</c:v>
                </c:pt>
                <c:pt idx="665">
                  <c:v>0.44937500000000002</c:v>
                </c:pt>
                <c:pt idx="666">
                  <c:v>0.45347300000000001</c:v>
                </c:pt>
                <c:pt idx="667">
                  <c:v>0.45740700000000001</c:v>
                </c:pt>
                <c:pt idx="668">
                  <c:v>0.46144000000000002</c:v>
                </c:pt>
                <c:pt idx="669">
                  <c:v>0.46492</c:v>
                </c:pt>
                <c:pt idx="670">
                  <c:v>0.46937200000000001</c:v>
                </c:pt>
                <c:pt idx="671">
                  <c:v>0.472858</c:v>
                </c:pt>
                <c:pt idx="672">
                  <c:v>0.47691</c:v>
                </c:pt>
                <c:pt idx="673">
                  <c:v>0.48125099999999998</c:v>
                </c:pt>
                <c:pt idx="674">
                  <c:v>0.48514600000000002</c:v>
                </c:pt>
                <c:pt idx="675">
                  <c:v>0.488817</c:v>
                </c:pt>
                <c:pt idx="676">
                  <c:v>0.49269400000000002</c:v>
                </c:pt>
                <c:pt idx="677">
                  <c:v>0.49690299999999998</c:v>
                </c:pt>
                <c:pt idx="678">
                  <c:v>0.500722</c:v>
                </c:pt>
                <c:pt idx="679">
                  <c:v>0.50432699999999997</c:v>
                </c:pt>
                <c:pt idx="680">
                  <c:v>0.508189</c:v>
                </c:pt>
                <c:pt idx="681">
                  <c:v>0.51200500000000004</c:v>
                </c:pt>
                <c:pt idx="682">
                  <c:v>0.51562399999999997</c:v>
                </c:pt>
                <c:pt idx="683">
                  <c:v>0.51911700000000005</c:v>
                </c:pt>
                <c:pt idx="684">
                  <c:v>0.52283900000000005</c:v>
                </c:pt>
                <c:pt idx="685">
                  <c:v>0.52656099999999995</c:v>
                </c:pt>
                <c:pt idx="686">
                  <c:v>0.52993699999999999</c:v>
                </c:pt>
                <c:pt idx="687">
                  <c:v>0.53340299999999996</c:v>
                </c:pt>
                <c:pt idx="688">
                  <c:v>0.53663499999999997</c:v>
                </c:pt>
                <c:pt idx="689">
                  <c:v>0.54037500000000005</c:v>
                </c:pt>
                <c:pt idx="690">
                  <c:v>0.54381100000000004</c:v>
                </c:pt>
                <c:pt idx="691">
                  <c:v>0.54698500000000005</c:v>
                </c:pt>
                <c:pt idx="692">
                  <c:v>0.55044300000000002</c:v>
                </c:pt>
                <c:pt idx="693">
                  <c:v>0.55381499999999995</c:v>
                </c:pt>
                <c:pt idx="694">
                  <c:v>0.55713000000000001</c:v>
                </c:pt>
                <c:pt idx="695">
                  <c:v>0.56028299999999998</c:v>
                </c:pt>
                <c:pt idx="696">
                  <c:v>0.56336600000000003</c:v>
                </c:pt>
                <c:pt idx="697">
                  <c:v>0.56658200000000003</c:v>
                </c:pt>
                <c:pt idx="698">
                  <c:v>0.56975100000000001</c:v>
                </c:pt>
                <c:pt idx="699">
                  <c:v>0.57295099999999999</c:v>
                </c:pt>
                <c:pt idx="700">
                  <c:v>0.57604999999999995</c:v>
                </c:pt>
                <c:pt idx="701">
                  <c:v>0.57895799999999997</c:v>
                </c:pt>
                <c:pt idx="702">
                  <c:v>0.58225499999999997</c:v>
                </c:pt>
                <c:pt idx="703">
                  <c:v>0.58511999999999997</c:v>
                </c:pt>
                <c:pt idx="704">
                  <c:v>0.58819399999999999</c:v>
                </c:pt>
                <c:pt idx="705">
                  <c:v>0.59122200000000003</c:v>
                </c:pt>
                <c:pt idx="706">
                  <c:v>0.59416800000000003</c:v>
                </c:pt>
                <c:pt idx="707">
                  <c:v>0.59710600000000003</c:v>
                </c:pt>
                <c:pt idx="708">
                  <c:v>0.59995100000000001</c:v>
                </c:pt>
                <c:pt idx="709">
                  <c:v>0.60267000000000004</c:v>
                </c:pt>
                <c:pt idx="710">
                  <c:v>0.60545099999999996</c:v>
                </c:pt>
                <c:pt idx="711">
                  <c:v>0.608151</c:v>
                </c:pt>
                <c:pt idx="712">
                  <c:v>0.61121499999999995</c:v>
                </c:pt>
                <c:pt idx="713">
                  <c:v>0.61399700000000001</c:v>
                </c:pt>
                <c:pt idx="714">
                  <c:v>0.61682400000000004</c:v>
                </c:pt>
                <c:pt idx="715">
                  <c:v>0.619564</c:v>
                </c:pt>
                <c:pt idx="716">
                  <c:v>0.62233099999999997</c:v>
                </c:pt>
                <c:pt idx="717">
                  <c:v>0.62503500000000001</c:v>
                </c:pt>
                <c:pt idx="718">
                  <c:v>0.62768000000000002</c:v>
                </c:pt>
                <c:pt idx="719">
                  <c:v>0.63012400000000002</c:v>
                </c:pt>
                <c:pt idx="720">
                  <c:v>0.63300699999999999</c:v>
                </c:pt>
                <c:pt idx="721">
                  <c:v>0.63574299999999995</c:v>
                </c:pt>
                <c:pt idx="722">
                  <c:v>0.63824000000000003</c:v>
                </c:pt>
                <c:pt idx="723">
                  <c:v>0.64086299999999996</c:v>
                </c:pt>
                <c:pt idx="724">
                  <c:v>0.64341199999999998</c:v>
                </c:pt>
                <c:pt idx="725">
                  <c:v>0.64600100000000005</c:v>
                </c:pt>
                <c:pt idx="726">
                  <c:v>0.64849299999999999</c:v>
                </c:pt>
                <c:pt idx="727">
                  <c:v>0.65102800000000005</c:v>
                </c:pt>
                <c:pt idx="728">
                  <c:v>0.65337400000000001</c:v>
                </c:pt>
                <c:pt idx="729">
                  <c:v>0.65563199999999999</c:v>
                </c:pt>
                <c:pt idx="730">
                  <c:v>0.65820800000000002</c:v>
                </c:pt>
                <c:pt idx="731">
                  <c:v>0.66050200000000003</c:v>
                </c:pt>
                <c:pt idx="732">
                  <c:v>0.66315400000000002</c:v>
                </c:pt>
                <c:pt idx="733">
                  <c:v>0.66556999999999999</c:v>
                </c:pt>
                <c:pt idx="734">
                  <c:v>0.66793400000000003</c:v>
                </c:pt>
                <c:pt idx="735">
                  <c:v>0.670408</c:v>
                </c:pt>
                <c:pt idx="736">
                  <c:v>0.67271700000000001</c:v>
                </c:pt>
                <c:pt idx="737">
                  <c:v>0.67500899999999997</c:v>
                </c:pt>
                <c:pt idx="738">
                  <c:v>0.67741399999999996</c:v>
                </c:pt>
                <c:pt idx="739">
                  <c:v>0.67955100000000002</c:v>
                </c:pt>
                <c:pt idx="740">
                  <c:v>0.68191100000000004</c:v>
                </c:pt>
                <c:pt idx="741">
                  <c:v>0.684392</c:v>
                </c:pt>
                <c:pt idx="742">
                  <c:v>0.68664800000000004</c:v>
                </c:pt>
                <c:pt idx="743">
                  <c:v>0.68889400000000001</c:v>
                </c:pt>
                <c:pt idx="744">
                  <c:v>0.69122300000000003</c:v>
                </c:pt>
                <c:pt idx="745">
                  <c:v>0.69347999999999999</c:v>
                </c:pt>
                <c:pt idx="746">
                  <c:v>0.69557599999999997</c:v>
                </c:pt>
                <c:pt idx="747">
                  <c:v>0.69800499999999999</c:v>
                </c:pt>
                <c:pt idx="748">
                  <c:v>0.70028800000000002</c:v>
                </c:pt>
                <c:pt idx="749">
                  <c:v>0.70240599999999997</c:v>
                </c:pt>
                <c:pt idx="750">
                  <c:v>0.70449499999999998</c:v>
                </c:pt>
                <c:pt idx="751">
                  <c:v>0.706789</c:v>
                </c:pt>
                <c:pt idx="752">
                  <c:v>0.70889500000000005</c:v>
                </c:pt>
                <c:pt idx="753">
                  <c:v>0.71082599999999996</c:v>
                </c:pt>
                <c:pt idx="754">
                  <c:v>0.71301499999999995</c:v>
                </c:pt>
                <c:pt idx="755">
                  <c:v>0.71518199999999998</c:v>
                </c:pt>
                <c:pt idx="756">
                  <c:v>0.71724600000000005</c:v>
                </c:pt>
                <c:pt idx="757">
                  <c:v>0.71930799999999995</c:v>
                </c:pt>
                <c:pt idx="758">
                  <c:v>0.72129900000000002</c:v>
                </c:pt>
                <c:pt idx="759">
                  <c:v>0.72331199999999995</c:v>
                </c:pt>
                <c:pt idx="760">
                  <c:v>0.72533300000000001</c:v>
                </c:pt>
                <c:pt idx="761">
                  <c:v>0.72731999999999997</c:v>
                </c:pt>
                <c:pt idx="762">
                  <c:v>0.72924</c:v>
                </c:pt>
                <c:pt idx="763">
                  <c:v>0.73111999999999999</c:v>
                </c:pt>
                <c:pt idx="764">
                  <c:v>0.73309599999999997</c:v>
                </c:pt>
                <c:pt idx="765">
                  <c:v>0.73495999999999995</c:v>
                </c:pt>
                <c:pt idx="766">
                  <c:v>0.73685400000000001</c:v>
                </c:pt>
                <c:pt idx="767">
                  <c:v>0.73860099999999995</c:v>
                </c:pt>
                <c:pt idx="768">
                  <c:v>0.74031800000000003</c:v>
                </c:pt>
                <c:pt idx="769">
                  <c:v>0.74214000000000002</c:v>
                </c:pt>
                <c:pt idx="770">
                  <c:v>0.74386200000000002</c:v>
                </c:pt>
                <c:pt idx="771">
                  <c:v>0.74549100000000001</c:v>
                </c:pt>
                <c:pt idx="772">
                  <c:v>0.74702500000000005</c:v>
                </c:pt>
                <c:pt idx="773">
                  <c:v>0.74867399999999995</c:v>
                </c:pt>
                <c:pt idx="774">
                  <c:v>0.75021599999999999</c:v>
                </c:pt>
                <c:pt idx="775">
                  <c:v>0.75172799999999995</c:v>
                </c:pt>
                <c:pt idx="776">
                  <c:v>0.75319100000000005</c:v>
                </c:pt>
                <c:pt idx="777">
                  <c:v>0.75461199999999995</c:v>
                </c:pt>
                <c:pt idx="778">
                  <c:v>0.75600900000000004</c:v>
                </c:pt>
                <c:pt idx="779">
                  <c:v>0.75734100000000004</c:v>
                </c:pt>
                <c:pt idx="780">
                  <c:v>0.75866400000000001</c:v>
                </c:pt>
                <c:pt idx="781">
                  <c:v>0.75999000000000005</c:v>
                </c:pt>
                <c:pt idx="782">
                  <c:v>0.76121399999999995</c:v>
                </c:pt>
                <c:pt idx="783">
                  <c:v>0.76246400000000003</c:v>
                </c:pt>
                <c:pt idx="784">
                  <c:v>0.76368400000000003</c:v>
                </c:pt>
                <c:pt idx="785">
                  <c:v>0.76493</c:v>
                </c:pt>
                <c:pt idx="786">
                  <c:v>0.76611600000000002</c:v>
                </c:pt>
                <c:pt idx="787">
                  <c:v>0.76728399999999997</c:v>
                </c:pt>
                <c:pt idx="788">
                  <c:v>0.76842999999999995</c:v>
                </c:pt>
                <c:pt idx="789">
                  <c:v>0.769621</c:v>
                </c:pt>
                <c:pt idx="790">
                  <c:v>0.77077799999999996</c:v>
                </c:pt>
                <c:pt idx="791">
                  <c:v>0.77188299999999999</c:v>
                </c:pt>
                <c:pt idx="792">
                  <c:v>0.77301200000000003</c:v>
                </c:pt>
                <c:pt idx="793">
                  <c:v>0.77413200000000004</c:v>
                </c:pt>
                <c:pt idx="794">
                  <c:v>0.77521799999999996</c:v>
                </c:pt>
                <c:pt idx="795">
                  <c:v>0.77633399999999997</c:v>
                </c:pt>
                <c:pt idx="796">
                  <c:v>0.77741899999999997</c:v>
                </c:pt>
                <c:pt idx="797">
                  <c:v>0.77852699999999997</c:v>
                </c:pt>
                <c:pt idx="798">
                  <c:v>0.77959599999999996</c:v>
                </c:pt>
                <c:pt idx="799">
                  <c:v>0.78067500000000001</c:v>
                </c:pt>
                <c:pt idx="800">
                  <c:v>0.781748</c:v>
                </c:pt>
                <c:pt idx="801">
                  <c:v>0.782829</c:v>
                </c:pt>
                <c:pt idx="802">
                  <c:v>0.78389299999999995</c:v>
                </c:pt>
                <c:pt idx="803">
                  <c:v>0.784937</c:v>
                </c:pt>
                <c:pt idx="804">
                  <c:v>0.78599399999999997</c:v>
                </c:pt>
                <c:pt idx="805">
                  <c:v>0.78704300000000005</c:v>
                </c:pt>
                <c:pt idx="806">
                  <c:v>0.78811399999999998</c:v>
                </c:pt>
                <c:pt idx="807">
                  <c:v>0.78915000000000002</c:v>
                </c:pt>
                <c:pt idx="808">
                  <c:v>0.79019899999999998</c:v>
                </c:pt>
                <c:pt idx="809">
                  <c:v>0.791238</c:v>
                </c:pt>
                <c:pt idx="810">
                  <c:v>0.79228799999999999</c:v>
                </c:pt>
                <c:pt idx="811">
                  <c:v>0.79332599999999998</c:v>
                </c:pt>
                <c:pt idx="812">
                  <c:v>0.794381</c:v>
                </c:pt>
                <c:pt idx="813">
                  <c:v>0.79538200000000003</c:v>
                </c:pt>
                <c:pt idx="814">
                  <c:v>0.79640299999999997</c:v>
                </c:pt>
                <c:pt idx="815">
                  <c:v>0.797431</c:v>
                </c:pt>
                <c:pt idx="816">
                  <c:v>0.79846300000000003</c:v>
                </c:pt>
                <c:pt idx="817">
                  <c:v>0.79949300000000001</c:v>
                </c:pt>
                <c:pt idx="818">
                  <c:v>0.80052400000000001</c:v>
                </c:pt>
                <c:pt idx="819">
                  <c:v>0.80155299999999996</c:v>
                </c:pt>
                <c:pt idx="820">
                  <c:v>0.80258600000000002</c:v>
                </c:pt>
                <c:pt idx="821">
                  <c:v>0.80359599999999998</c:v>
                </c:pt>
                <c:pt idx="822">
                  <c:v>0.80462699999999998</c:v>
                </c:pt>
                <c:pt idx="823">
                  <c:v>0.80563799999999997</c:v>
                </c:pt>
                <c:pt idx="824">
                  <c:v>0.80665699999999996</c:v>
                </c:pt>
                <c:pt idx="825">
                  <c:v>0.80767299999999997</c:v>
                </c:pt>
                <c:pt idx="826">
                  <c:v>0.80868799999999996</c:v>
                </c:pt>
                <c:pt idx="827">
                  <c:v>0.80972100000000002</c:v>
                </c:pt>
                <c:pt idx="828">
                  <c:v>0.81073499999999998</c:v>
                </c:pt>
                <c:pt idx="829">
                  <c:v>0.81175200000000003</c:v>
                </c:pt>
                <c:pt idx="830">
                  <c:v>0.81276300000000001</c:v>
                </c:pt>
                <c:pt idx="831">
                  <c:v>0.81377999999999995</c:v>
                </c:pt>
                <c:pt idx="832">
                  <c:v>0.81479000000000001</c:v>
                </c:pt>
                <c:pt idx="833">
                  <c:v>0.81580299999999994</c:v>
                </c:pt>
                <c:pt idx="834">
                  <c:v>0.81681599999999999</c:v>
                </c:pt>
                <c:pt idx="835">
                  <c:v>0.81783300000000003</c:v>
                </c:pt>
                <c:pt idx="836">
                  <c:v>0.81884299999999999</c:v>
                </c:pt>
                <c:pt idx="837">
                  <c:v>0.81984800000000002</c:v>
                </c:pt>
                <c:pt idx="838">
                  <c:v>0.82085900000000001</c:v>
                </c:pt>
                <c:pt idx="839">
                  <c:v>0.82186700000000001</c:v>
                </c:pt>
                <c:pt idx="840">
                  <c:v>0.82286999999999999</c:v>
                </c:pt>
                <c:pt idx="841">
                  <c:v>0.82387500000000002</c:v>
                </c:pt>
                <c:pt idx="842">
                  <c:v>0.82488399999999995</c:v>
                </c:pt>
                <c:pt idx="843">
                  <c:v>0.82589500000000005</c:v>
                </c:pt>
                <c:pt idx="844">
                  <c:v>0.82690200000000003</c:v>
                </c:pt>
                <c:pt idx="845">
                  <c:v>0.82790399999999997</c:v>
                </c:pt>
                <c:pt idx="846">
                  <c:v>0.82890900000000001</c:v>
                </c:pt>
                <c:pt idx="847">
                  <c:v>0.82990900000000001</c:v>
                </c:pt>
                <c:pt idx="848">
                  <c:v>0.83091599999999999</c:v>
                </c:pt>
                <c:pt idx="849">
                  <c:v>0.83191300000000001</c:v>
                </c:pt>
                <c:pt idx="850">
                  <c:v>0.83291599999999999</c:v>
                </c:pt>
                <c:pt idx="851">
                  <c:v>0.83392100000000002</c:v>
                </c:pt>
                <c:pt idx="852">
                  <c:v>0.83492299999999997</c:v>
                </c:pt>
                <c:pt idx="853">
                  <c:v>0.83592699999999998</c:v>
                </c:pt>
                <c:pt idx="854">
                  <c:v>0.83692599999999995</c:v>
                </c:pt>
                <c:pt idx="855">
                  <c:v>0.83792999999999995</c:v>
                </c:pt>
                <c:pt idx="856">
                  <c:v>0.83889499999999995</c:v>
                </c:pt>
                <c:pt idx="857">
                  <c:v>0.839893</c:v>
                </c:pt>
                <c:pt idx="858">
                  <c:v>0.84089000000000003</c:v>
                </c:pt>
                <c:pt idx="859">
                  <c:v>0.84189599999999998</c:v>
                </c:pt>
                <c:pt idx="860">
                  <c:v>0.842893</c:v>
                </c:pt>
                <c:pt idx="861">
                  <c:v>0.84389499999999995</c:v>
                </c:pt>
                <c:pt idx="862">
                  <c:v>0.84488799999999997</c:v>
                </c:pt>
                <c:pt idx="863">
                  <c:v>0.84589199999999998</c:v>
                </c:pt>
                <c:pt idx="864">
                  <c:v>0.84689000000000003</c:v>
                </c:pt>
                <c:pt idx="865">
                  <c:v>0.84788600000000003</c:v>
                </c:pt>
                <c:pt idx="866">
                  <c:v>0.84887599999999996</c:v>
                </c:pt>
                <c:pt idx="867">
                  <c:v>0.84987599999999996</c:v>
                </c:pt>
                <c:pt idx="868">
                  <c:v>0.85086700000000004</c:v>
                </c:pt>
                <c:pt idx="869">
                  <c:v>0.85186399999999995</c:v>
                </c:pt>
                <c:pt idx="870">
                  <c:v>0.85287100000000005</c:v>
                </c:pt>
                <c:pt idx="871">
                  <c:v>0.85386799999999996</c:v>
                </c:pt>
                <c:pt idx="872">
                  <c:v>0.85486300000000004</c:v>
                </c:pt>
                <c:pt idx="873">
                  <c:v>0.85586499999999999</c:v>
                </c:pt>
                <c:pt idx="874">
                  <c:v>0.85685699999999998</c:v>
                </c:pt>
                <c:pt idx="875">
                  <c:v>0.85785599999999995</c:v>
                </c:pt>
                <c:pt idx="876">
                  <c:v>0.85884799999999994</c:v>
                </c:pt>
                <c:pt idx="877">
                  <c:v>0.85984300000000002</c:v>
                </c:pt>
                <c:pt idx="878">
                  <c:v>0.86083900000000002</c:v>
                </c:pt>
                <c:pt idx="879">
                  <c:v>0.86183500000000002</c:v>
                </c:pt>
                <c:pt idx="880">
                  <c:v>0.86282899999999996</c:v>
                </c:pt>
                <c:pt idx="881">
                  <c:v>0.86382400000000004</c:v>
                </c:pt>
                <c:pt idx="882">
                  <c:v>0.864815</c:v>
                </c:pt>
                <c:pt idx="883">
                  <c:v>0.86580400000000002</c:v>
                </c:pt>
                <c:pt idx="884">
                  <c:v>0.86679300000000004</c:v>
                </c:pt>
                <c:pt idx="885">
                  <c:v>0.86778599999999995</c:v>
                </c:pt>
                <c:pt idx="886">
                  <c:v>0.86878299999999997</c:v>
                </c:pt>
                <c:pt idx="887">
                  <c:v>0.86978500000000003</c:v>
                </c:pt>
                <c:pt idx="888">
                  <c:v>0.87077700000000002</c:v>
                </c:pt>
                <c:pt idx="889">
                  <c:v>0.87177099999999996</c:v>
                </c:pt>
                <c:pt idx="890">
                  <c:v>0.87275700000000001</c:v>
                </c:pt>
                <c:pt idx="891">
                  <c:v>0.87375400000000003</c:v>
                </c:pt>
                <c:pt idx="892">
                  <c:v>0.87473699999999999</c:v>
                </c:pt>
                <c:pt idx="893">
                  <c:v>0.87573000000000001</c:v>
                </c:pt>
                <c:pt idx="894">
                  <c:v>0.876722</c:v>
                </c:pt>
                <c:pt idx="895">
                  <c:v>0.87771900000000003</c:v>
                </c:pt>
                <c:pt idx="896">
                  <c:v>0.87870999999999999</c:v>
                </c:pt>
                <c:pt idx="897">
                  <c:v>0.87970300000000001</c:v>
                </c:pt>
                <c:pt idx="898">
                  <c:v>0.88065899999999997</c:v>
                </c:pt>
                <c:pt idx="899">
                  <c:v>0.88165099999999996</c:v>
                </c:pt>
                <c:pt idx="900">
                  <c:v>0.88263899999999995</c:v>
                </c:pt>
                <c:pt idx="901">
                  <c:v>0.88362700000000005</c:v>
                </c:pt>
                <c:pt idx="902">
                  <c:v>0.88462099999999999</c:v>
                </c:pt>
                <c:pt idx="903">
                  <c:v>0.88561100000000004</c:v>
                </c:pt>
                <c:pt idx="904">
                  <c:v>0.88660700000000003</c:v>
                </c:pt>
                <c:pt idx="905">
                  <c:v>0.88759500000000002</c:v>
                </c:pt>
                <c:pt idx="906">
                  <c:v>0.88858899999999996</c:v>
                </c:pt>
                <c:pt idx="907">
                  <c:v>0.88957900000000001</c:v>
                </c:pt>
                <c:pt idx="908">
                  <c:v>0.890571</c:v>
                </c:pt>
                <c:pt idx="909">
                  <c:v>0.89155399999999996</c:v>
                </c:pt>
                <c:pt idx="910">
                  <c:v>0.89254199999999995</c:v>
                </c:pt>
                <c:pt idx="911">
                  <c:v>0.89353199999999999</c:v>
                </c:pt>
                <c:pt idx="912">
                  <c:v>0.89451800000000004</c:v>
                </c:pt>
                <c:pt idx="913">
                  <c:v>0.89550700000000005</c:v>
                </c:pt>
                <c:pt idx="914">
                  <c:v>0.89649900000000005</c:v>
                </c:pt>
                <c:pt idx="915">
                  <c:v>0.89749299999999999</c:v>
                </c:pt>
                <c:pt idx="916">
                  <c:v>0.89847999999999995</c:v>
                </c:pt>
                <c:pt idx="917">
                  <c:v>0.89946499999999996</c:v>
                </c:pt>
                <c:pt idx="918">
                  <c:v>0.900451</c:v>
                </c:pt>
                <c:pt idx="919">
                  <c:v>0.90144400000000002</c:v>
                </c:pt>
                <c:pt idx="920">
                  <c:v>0.90242800000000001</c:v>
                </c:pt>
                <c:pt idx="921">
                  <c:v>0.903424</c:v>
                </c:pt>
                <c:pt idx="922">
                  <c:v>0.904416</c:v>
                </c:pt>
                <c:pt idx="923">
                  <c:v>0.90540399999999999</c:v>
                </c:pt>
                <c:pt idx="924">
                  <c:v>0.90639099999999995</c:v>
                </c:pt>
                <c:pt idx="925">
                  <c:v>0.90737800000000002</c:v>
                </c:pt>
                <c:pt idx="926">
                  <c:v>0.908362</c:v>
                </c:pt>
                <c:pt idx="927">
                  <c:v>0.90934800000000005</c:v>
                </c:pt>
                <c:pt idx="928">
                  <c:v>0.91033699999999995</c:v>
                </c:pt>
                <c:pt idx="929">
                  <c:v>0.91132999999999997</c:v>
                </c:pt>
                <c:pt idx="930">
                  <c:v>0.91232100000000005</c:v>
                </c:pt>
                <c:pt idx="931">
                  <c:v>0.91330800000000001</c:v>
                </c:pt>
                <c:pt idx="932">
                  <c:v>0.91429199999999999</c:v>
                </c:pt>
                <c:pt idx="933">
                  <c:v>0.91527599999999998</c:v>
                </c:pt>
                <c:pt idx="934">
                  <c:v>0.91625800000000002</c:v>
                </c:pt>
                <c:pt idx="935">
                  <c:v>0.917242</c:v>
                </c:pt>
                <c:pt idx="936">
                  <c:v>0.91823399999999999</c:v>
                </c:pt>
                <c:pt idx="937">
                  <c:v>0.91922000000000004</c:v>
                </c:pt>
                <c:pt idx="938">
                  <c:v>0.92021600000000003</c:v>
                </c:pt>
                <c:pt idx="939">
                  <c:v>0.92120599999999997</c:v>
                </c:pt>
                <c:pt idx="940">
                  <c:v>0.92218999999999995</c:v>
                </c:pt>
                <c:pt idx="941">
                  <c:v>0.92314499999999999</c:v>
                </c:pt>
                <c:pt idx="942">
                  <c:v>0.92413900000000004</c:v>
                </c:pt>
                <c:pt idx="943">
                  <c:v>0.92511500000000002</c:v>
                </c:pt>
                <c:pt idx="944">
                  <c:v>0.92610400000000004</c:v>
                </c:pt>
                <c:pt idx="945">
                  <c:v>0.92708999999999997</c:v>
                </c:pt>
                <c:pt idx="946">
                  <c:v>0.92808299999999999</c:v>
                </c:pt>
                <c:pt idx="947">
                  <c:v>0.929068</c:v>
                </c:pt>
                <c:pt idx="948">
                  <c:v>0.93004600000000004</c:v>
                </c:pt>
                <c:pt idx="949">
                  <c:v>0.93103000000000002</c:v>
                </c:pt>
                <c:pt idx="950">
                  <c:v>0.93202200000000002</c:v>
                </c:pt>
                <c:pt idx="951">
                  <c:v>0.93299799999999999</c:v>
                </c:pt>
                <c:pt idx="952">
                  <c:v>0.93398300000000001</c:v>
                </c:pt>
                <c:pt idx="953">
                  <c:v>0.93497300000000005</c:v>
                </c:pt>
                <c:pt idx="954">
                  <c:v>0.93596400000000002</c:v>
                </c:pt>
                <c:pt idx="955">
                  <c:v>0.936948</c:v>
                </c:pt>
                <c:pt idx="956">
                  <c:v>0.93793099999999996</c:v>
                </c:pt>
                <c:pt idx="957">
                  <c:v>0.938917</c:v>
                </c:pt>
                <c:pt idx="958">
                  <c:v>0.93990300000000004</c:v>
                </c:pt>
                <c:pt idx="959">
                  <c:v>0.940886</c:v>
                </c:pt>
                <c:pt idx="960">
                  <c:v>0.94187299999999996</c:v>
                </c:pt>
                <c:pt idx="961">
                  <c:v>0.942859</c:v>
                </c:pt>
                <c:pt idx="962">
                  <c:v>0.94384900000000005</c:v>
                </c:pt>
                <c:pt idx="963">
                  <c:v>0.94483300000000003</c:v>
                </c:pt>
                <c:pt idx="964">
                  <c:v>0.94581300000000001</c:v>
                </c:pt>
                <c:pt idx="965">
                  <c:v>0.94679599999999997</c:v>
                </c:pt>
                <c:pt idx="966">
                  <c:v>0.94778600000000002</c:v>
                </c:pt>
                <c:pt idx="967">
                  <c:v>0.94876499999999997</c:v>
                </c:pt>
                <c:pt idx="968">
                  <c:v>0.94974999999999998</c:v>
                </c:pt>
                <c:pt idx="969">
                  <c:v>0.95073200000000002</c:v>
                </c:pt>
                <c:pt idx="970">
                  <c:v>0.95172299999999999</c:v>
                </c:pt>
                <c:pt idx="971">
                  <c:v>0.95270299999999997</c:v>
                </c:pt>
                <c:pt idx="972">
                  <c:v>0.95369899999999996</c:v>
                </c:pt>
                <c:pt idx="973">
                  <c:v>0.95467000000000002</c:v>
                </c:pt>
                <c:pt idx="974">
                  <c:v>0.95566600000000002</c:v>
                </c:pt>
                <c:pt idx="975">
                  <c:v>0.95669599999999999</c:v>
                </c:pt>
                <c:pt idx="976">
                  <c:v>0.957592</c:v>
                </c:pt>
                <c:pt idx="977">
                  <c:v>0.95867500000000005</c:v>
                </c:pt>
                <c:pt idx="978">
                  <c:v>0.95963799999999999</c:v>
                </c:pt>
                <c:pt idx="979">
                  <c:v>0.96054399999999995</c:v>
                </c:pt>
                <c:pt idx="980">
                  <c:v>0.96151299999999995</c:v>
                </c:pt>
                <c:pt idx="981">
                  <c:v>0.96249200000000001</c:v>
                </c:pt>
                <c:pt idx="982">
                  <c:v>0.96346699999999996</c:v>
                </c:pt>
                <c:pt idx="983">
                  <c:v>0.96443000000000001</c:v>
                </c:pt>
                <c:pt idx="984">
                  <c:v>0.965472</c:v>
                </c:pt>
                <c:pt idx="985">
                  <c:v>0.96638100000000005</c:v>
                </c:pt>
                <c:pt idx="986">
                  <c:v>0.967333</c:v>
                </c:pt>
                <c:pt idx="987">
                  <c:v>0.96848900000000004</c:v>
                </c:pt>
                <c:pt idx="988">
                  <c:v>0.96974899999999997</c:v>
                </c:pt>
                <c:pt idx="989">
                  <c:v>0.97010600000000002</c:v>
                </c:pt>
                <c:pt idx="990">
                  <c:v>0.97111999999999998</c:v>
                </c:pt>
                <c:pt idx="991">
                  <c:v>0.97251500000000002</c:v>
                </c:pt>
                <c:pt idx="992">
                  <c:v>0.97359499999999999</c:v>
                </c:pt>
                <c:pt idx="993">
                  <c:v>0.97421100000000005</c:v>
                </c:pt>
                <c:pt idx="994">
                  <c:v>0.97516899999999995</c:v>
                </c:pt>
                <c:pt idx="995">
                  <c:v>0.97606700000000002</c:v>
                </c:pt>
                <c:pt idx="996">
                  <c:v>0.97690500000000002</c:v>
                </c:pt>
                <c:pt idx="997">
                  <c:v>0.97800799999999999</c:v>
                </c:pt>
                <c:pt idx="998">
                  <c:v>0.979545</c:v>
                </c:pt>
                <c:pt idx="999">
                  <c:v>0.97917399999999999</c:v>
                </c:pt>
                <c:pt idx="1000">
                  <c:v>0.98135399999999995</c:v>
                </c:pt>
                <c:pt idx="1001">
                  <c:v>0.982047</c:v>
                </c:pt>
                <c:pt idx="1002">
                  <c:v>0.98370400000000002</c:v>
                </c:pt>
                <c:pt idx="1003">
                  <c:v>0.98358599999999996</c:v>
                </c:pt>
                <c:pt idx="1004">
                  <c:v>0.98454799999999998</c:v>
                </c:pt>
                <c:pt idx="1005">
                  <c:v>0.98609899999999995</c:v>
                </c:pt>
                <c:pt idx="1006">
                  <c:v>0.98579899999999998</c:v>
                </c:pt>
                <c:pt idx="1007">
                  <c:v>0.98779700000000004</c:v>
                </c:pt>
                <c:pt idx="1008">
                  <c:v>0.98919299999999999</c:v>
                </c:pt>
                <c:pt idx="1009">
                  <c:v>0.98919800000000002</c:v>
                </c:pt>
                <c:pt idx="1010">
                  <c:v>0.99040700000000004</c:v>
                </c:pt>
                <c:pt idx="1011">
                  <c:v>0.99138800000000005</c:v>
                </c:pt>
                <c:pt idx="1012">
                  <c:v>0.99240899999999999</c:v>
                </c:pt>
                <c:pt idx="1013">
                  <c:v>0.993672</c:v>
                </c:pt>
                <c:pt idx="1014">
                  <c:v>0.99431999999999998</c:v>
                </c:pt>
                <c:pt idx="1015">
                  <c:v>0.99538700000000002</c:v>
                </c:pt>
                <c:pt idx="1016">
                  <c:v>0.996166</c:v>
                </c:pt>
                <c:pt idx="1017">
                  <c:v>0.99756100000000003</c:v>
                </c:pt>
                <c:pt idx="1018">
                  <c:v>0.998529</c:v>
                </c:pt>
                <c:pt idx="1019">
                  <c:v>0.99949699999999997</c:v>
                </c:pt>
                <c:pt idx="1020">
                  <c:v>1.0004500000000001</c:v>
                </c:pt>
                <c:pt idx="1021">
                  <c:v>1.00142</c:v>
                </c:pt>
                <c:pt idx="1022">
                  <c:v>1.00238</c:v>
                </c:pt>
                <c:pt idx="1023">
                  <c:v>1.00335</c:v>
                </c:pt>
                <c:pt idx="1024">
                  <c:v>1.0043200000000001</c:v>
                </c:pt>
                <c:pt idx="1025">
                  <c:v>1.00529</c:v>
                </c:pt>
                <c:pt idx="1026">
                  <c:v>1.0062199999999999</c:v>
                </c:pt>
                <c:pt idx="1027">
                  <c:v>1.00719</c:v>
                </c:pt>
                <c:pt idx="1028">
                  <c:v>1.0081500000000001</c:v>
                </c:pt>
                <c:pt idx="1029">
                  <c:v>1.00912</c:v>
                </c:pt>
                <c:pt idx="1030">
                  <c:v>1.0100800000000001</c:v>
                </c:pt>
                <c:pt idx="1031">
                  <c:v>1.01105</c:v>
                </c:pt>
                <c:pt idx="1032">
                  <c:v>1.0120100000000001</c:v>
                </c:pt>
                <c:pt idx="1033">
                  <c:v>1.01298</c:v>
                </c:pt>
                <c:pt idx="1034">
                  <c:v>1.0139400000000001</c:v>
                </c:pt>
                <c:pt idx="1035">
                  <c:v>1.0148999999999999</c:v>
                </c:pt>
                <c:pt idx="1036">
                  <c:v>1.0158700000000001</c:v>
                </c:pt>
                <c:pt idx="1037">
                  <c:v>1.0168299999999999</c:v>
                </c:pt>
                <c:pt idx="1038">
                  <c:v>1.01779</c:v>
                </c:pt>
                <c:pt idx="1039">
                  <c:v>1.01875</c:v>
                </c:pt>
                <c:pt idx="1040">
                  <c:v>1.01972</c:v>
                </c:pt>
                <c:pt idx="1041">
                  <c:v>1.0206900000000001</c:v>
                </c:pt>
                <c:pt idx="1042">
                  <c:v>1.0216499999999999</c:v>
                </c:pt>
                <c:pt idx="1043">
                  <c:v>1.02261</c:v>
                </c:pt>
                <c:pt idx="1044">
                  <c:v>1.0235799999999999</c:v>
                </c:pt>
                <c:pt idx="1045">
                  <c:v>1.02454</c:v>
                </c:pt>
                <c:pt idx="1046">
                  <c:v>1.02549</c:v>
                </c:pt>
                <c:pt idx="1047">
                  <c:v>1.0264599999999999</c:v>
                </c:pt>
                <c:pt idx="1048">
                  <c:v>1.02742</c:v>
                </c:pt>
                <c:pt idx="1049">
                  <c:v>1.0283899999999999</c:v>
                </c:pt>
                <c:pt idx="1050">
                  <c:v>1.02935</c:v>
                </c:pt>
                <c:pt idx="1051">
                  <c:v>1.0303199999999999</c:v>
                </c:pt>
                <c:pt idx="1052">
                  <c:v>1.03128</c:v>
                </c:pt>
                <c:pt idx="1053">
                  <c:v>1.03224</c:v>
                </c:pt>
                <c:pt idx="1054">
                  <c:v>1.0331999999999999</c:v>
                </c:pt>
                <c:pt idx="1055">
                  <c:v>1.03417</c:v>
                </c:pt>
                <c:pt idx="1056">
                  <c:v>1.03515</c:v>
                </c:pt>
                <c:pt idx="1057">
                  <c:v>1.03613</c:v>
                </c:pt>
                <c:pt idx="1058">
                  <c:v>1.0370999999999999</c:v>
                </c:pt>
                <c:pt idx="1059">
                  <c:v>1.0380799999999999</c:v>
                </c:pt>
                <c:pt idx="1060">
                  <c:v>1.0390600000000001</c:v>
                </c:pt>
                <c:pt idx="1061">
                  <c:v>1.0400499999999999</c:v>
                </c:pt>
                <c:pt idx="1062">
                  <c:v>1.0410200000000001</c:v>
                </c:pt>
                <c:pt idx="1063">
                  <c:v>1.0420100000000001</c:v>
                </c:pt>
                <c:pt idx="1064">
                  <c:v>1.0429900000000001</c:v>
                </c:pt>
                <c:pt idx="1065">
                  <c:v>1.04399</c:v>
                </c:pt>
                <c:pt idx="1066">
                  <c:v>1.04497</c:v>
                </c:pt>
                <c:pt idx="1067">
                  <c:v>1.0459499999999999</c:v>
                </c:pt>
                <c:pt idx="1068">
                  <c:v>1.0468900000000001</c:v>
                </c:pt>
                <c:pt idx="1069">
                  <c:v>1.0478799999999999</c:v>
                </c:pt>
                <c:pt idx="1070">
                  <c:v>1.04887</c:v>
                </c:pt>
                <c:pt idx="1071">
                  <c:v>1.0498499999999999</c:v>
                </c:pt>
                <c:pt idx="1072">
                  <c:v>1.05084</c:v>
                </c:pt>
                <c:pt idx="1073">
                  <c:v>1.05183</c:v>
                </c:pt>
                <c:pt idx="1074">
                  <c:v>1.05281</c:v>
                </c:pt>
                <c:pt idx="1075">
                  <c:v>1.0538000000000001</c:v>
                </c:pt>
                <c:pt idx="1076">
                  <c:v>1.0547800000000001</c:v>
                </c:pt>
                <c:pt idx="1077">
                  <c:v>1.0557700000000001</c:v>
                </c:pt>
                <c:pt idx="1078">
                  <c:v>1.0567500000000001</c:v>
                </c:pt>
                <c:pt idx="1079">
                  <c:v>1.0577300000000001</c:v>
                </c:pt>
                <c:pt idx="1080">
                  <c:v>1.05871</c:v>
                </c:pt>
                <c:pt idx="1081">
                  <c:v>1.0597000000000001</c:v>
                </c:pt>
                <c:pt idx="1082">
                  <c:v>1.0606800000000001</c:v>
                </c:pt>
                <c:pt idx="1083">
                  <c:v>1.0616699999999999</c:v>
                </c:pt>
                <c:pt idx="1084">
                  <c:v>1.06264</c:v>
                </c:pt>
                <c:pt idx="1085">
                  <c:v>1.06362</c:v>
                </c:pt>
                <c:pt idx="1086">
                  <c:v>1.0646</c:v>
                </c:pt>
                <c:pt idx="1087">
                  <c:v>1.06559</c:v>
                </c:pt>
                <c:pt idx="1088">
                  <c:v>1.06657</c:v>
                </c:pt>
                <c:pt idx="1089">
                  <c:v>1.0675399999999999</c:v>
                </c:pt>
                <c:pt idx="1090">
                  <c:v>1.0685199999999999</c:v>
                </c:pt>
                <c:pt idx="1091">
                  <c:v>1.0694999999999999</c:v>
                </c:pt>
                <c:pt idx="1092">
                  <c:v>1.0704899999999999</c:v>
                </c:pt>
                <c:pt idx="1093">
                  <c:v>1.0714600000000001</c:v>
                </c:pt>
                <c:pt idx="1094">
                  <c:v>1.07243</c:v>
                </c:pt>
                <c:pt idx="1095">
                  <c:v>1.07341</c:v>
                </c:pt>
                <c:pt idx="1096">
                  <c:v>1.07439</c:v>
                </c:pt>
                <c:pt idx="1097">
                  <c:v>1.0753600000000001</c:v>
                </c:pt>
                <c:pt idx="1098">
                  <c:v>1.07633</c:v>
                </c:pt>
                <c:pt idx="1099">
                  <c:v>1.0772999999999999</c:v>
                </c:pt>
                <c:pt idx="1100">
                  <c:v>1.0782799999999999</c:v>
                </c:pt>
                <c:pt idx="1101">
                  <c:v>1.07925</c:v>
                </c:pt>
                <c:pt idx="1102">
                  <c:v>1.08022</c:v>
                </c:pt>
                <c:pt idx="1103">
                  <c:v>1.0811900000000001</c:v>
                </c:pt>
                <c:pt idx="1104">
                  <c:v>1.0821700000000001</c:v>
                </c:pt>
                <c:pt idx="1105">
                  <c:v>1.0831200000000001</c:v>
                </c:pt>
                <c:pt idx="1106">
                  <c:v>1.08409</c:v>
                </c:pt>
                <c:pt idx="1107">
                  <c:v>1.0850599999999999</c:v>
                </c:pt>
                <c:pt idx="1108">
                  <c:v>1.0860300000000001</c:v>
                </c:pt>
                <c:pt idx="1109">
                  <c:v>1.087</c:v>
                </c:pt>
                <c:pt idx="1110">
                  <c:v>1.08796</c:v>
                </c:pt>
                <c:pt idx="1111">
                  <c:v>1.0888899999999999</c:v>
                </c:pt>
                <c:pt idx="1112">
                  <c:v>1.0898600000000001</c:v>
                </c:pt>
                <c:pt idx="1113">
                  <c:v>1.0908100000000001</c:v>
                </c:pt>
                <c:pt idx="1114">
                  <c:v>1.0917600000000001</c:v>
                </c:pt>
                <c:pt idx="1115">
                  <c:v>1.0927100000000001</c:v>
                </c:pt>
                <c:pt idx="1116">
                  <c:v>1.09368</c:v>
                </c:pt>
                <c:pt idx="1117">
                  <c:v>1.0946199999999999</c:v>
                </c:pt>
                <c:pt idx="1118">
                  <c:v>1.0955699999999999</c:v>
                </c:pt>
                <c:pt idx="1119">
                  <c:v>1.0965199999999999</c:v>
                </c:pt>
                <c:pt idx="1120">
                  <c:v>1.09745</c:v>
                </c:pt>
                <c:pt idx="1121">
                  <c:v>1.0984100000000001</c:v>
                </c:pt>
                <c:pt idx="1122">
                  <c:v>1.09934</c:v>
                </c:pt>
                <c:pt idx="1123">
                  <c:v>1.1002700000000001</c:v>
                </c:pt>
                <c:pt idx="1124">
                  <c:v>1.10121</c:v>
                </c:pt>
                <c:pt idx="1125">
                  <c:v>1.1021300000000001</c:v>
                </c:pt>
                <c:pt idx="1126">
                  <c:v>1.1030899999999999</c:v>
                </c:pt>
                <c:pt idx="1127">
                  <c:v>1.1040000000000001</c:v>
                </c:pt>
                <c:pt idx="1128">
                  <c:v>1.10493</c:v>
                </c:pt>
                <c:pt idx="1129">
                  <c:v>1.1058399999999999</c:v>
                </c:pt>
                <c:pt idx="1130">
                  <c:v>1.10673</c:v>
                </c:pt>
                <c:pt idx="1131">
                  <c:v>1.1076299999999999</c:v>
                </c:pt>
                <c:pt idx="1132">
                  <c:v>1.1085400000000001</c:v>
                </c:pt>
                <c:pt idx="1133">
                  <c:v>1.1093999999999999</c:v>
                </c:pt>
                <c:pt idx="1134">
                  <c:v>1.11029</c:v>
                </c:pt>
                <c:pt idx="1135">
                  <c:v>1.1111800000000001</c:v>
                </c:pt>
                <c:pt idx="1136">
                  <c:v>1.11202</c:v>
                </c:pt>
                <c:pt idx="1137">
                  <c:v>1.1128800000000001</c:v>
                </c:pt>
                <c:pt idx="1138">
                  <c:v>1.11372</c:v>
                </c:pt>
                <c:pt idx="1139">
                  <c:v>1.11453</c:v>
                </c:pt>
                <c:pt idx="1140">
                  <c:v>1.1153500000000001</c:v>
                </c:pt>
                <c:pt idx="1141">
                  <c:v>1.11615</c:v>
                </c:pt>
                <c:pt idx="1142">
                  <c:v>1.11693</c:v>
                </c:pt>
                <c:pt idx="1143">
                  <c:v>1.1176299999999999</c:v>
                </c:pt>
                <c:pt idx="1144">
                  <c:v>1.11833</c:v>
                </c:pt>
                <c:pt idx="1145">
                  <c:v>1.1189899999999999</c:v>
                </c:pt>
                <c:pt idx="1146">
                  <c:v>1.11955</c:v>
                </c:pt>
                <c:pt idx="1147">
                  <c:v>1.12018</c:v>
                </c:pt>
                <c:pt idx="1148">
                  <c:v>1.1206799999999999</c:v>
                </c:pt>
                <c:pt idx="1149">
                  <c:v>1.12114</c:v>
                </c:pt>
                <c:pt idx="1150">
                  <c:v>1.12154</c:v>
                </c:pt>
                <c:pt idx="1151">
                  <c:v>1.1218999999999999</c:v>
                </c:pt>
                <c:pt idx="1152">
                  <c:v>1.1221300000000001</c:v>
                </c:pt>
                <c:pt idx="1153">
                  <c:v>1.12235</c:v>
                </c:pt>
                <c:pt idx="1154">
                  <c:v>1.1225799999999999</c:v>
                </c:pt>
                <c:pt idx="1155">
                  <c:v>1.1228</c:v>
                </c:pt>
                <c:pt idx="1156">
                  <c:v>1.1229899999999999</c:v>
                </c:pt>
                <c:pt idx="1157">
                  <c:v>1.12297</c:v>
                </c:pt>
                <c:pt idx="1158">
                  <c:v>1.1230899999999999</c:v>
                </c:pt>
                <c:pt idx="1159">
                  <c:v>1.12307</c:v>
                </c:pt>
                <c:pt idx="1160">
                  <c:v>1.12327</c:v>
                </c:pt>
                <c:pt idx="1161">
                  <c:v>1.1231800000000001</c:v>
                </c:pt>
                <c:pt idx="1162">
                  <c:v>1.12351</c:v>
                </c:pt>
                <c:pt idx="1163">
                  <c:v>1.1236600000000001</c:v>
                </c:pt>
                <c:pt idx="1164">
                  <c:v>1.12358</c:v>
                </c:pt>
                <c:pt idx="1165">
                  <c:v>1.1236900000000001</c:v>
                </c:pt>
                <c:pt idx="1166">
                  <c:v>1.12357</c:v>
                </c:pt>
                <c:pt idx="1167">
                  <c:v>1.12358</c:v>
                </c:pt>
                <c:pt idx="1168">
                  <c:v>1.1236900000000001</c:v>
                </c:pt>
                <c:pt idx="1169">
                  <c:v>1.12375</c:v>
                </c:pt>
                <c:pt idx="1170">
                  <c:v>1.12361</c:v>
                </c:pt>
                <c:pt idx="1171">
                  <c:v>1.12381</c:v>
                </c:pt>
                <c:pt idx="1172">
                  <c:v>1.1236299999999999</c:v>
                </c:pt>
                <c:pt idx="1173">
                  <c:v>1.1237299999999999</c:v>
                </c:pt>
                <c:pt idx="1174">
                  <c:v>1.1236999999999999</c:v>
                </c:pt>
                <c:pt idx="1175">
                  <c:v>1.1238600000000001</c:v>
                </c:pt>
                <c:pt idx="1176">
                  <c:v>1.1238600000000001</c:v>
                </c:pt>
                <c:pt idx="1177">
                  <c:v>1.12382</c:v>
                </c:pt>
                <c:pt idx="1178">
                  <c:v>1.1236999999999999</c:v>
                </c:pt>
                <c:pt idx="1179">
                  <c:v>1.12378</c:v>
                </c:pt>
                <c:pt idx="1180">
                  <c:v>1.12381</c:v>
                </c:pt>
                <c:pt idx="1181">
                  <c:v>1.12371</c:v>
                </c:pt>
                <c:pt idx="1182">
                  <c:v>1.12378</c:v>
                </c:pt>
                <c:pt idx="1183">
                  <c:v>1.12388</c:v>
                </c:pt>
                <c:pt idx="1184">
                  <c:v>1.1237999999999999</c:v>
                </c:pt>
                <c:pt idx="1185">
                  <c:v>1.12381</c:v>
                </c:pt>
                <c:pt idx="1186">
                  <c:v>1.12392</c:v>
                </c:pt>
                <c:pt idx="1187">
                  <c:v>1.1238300000000001</c:v>
                </c:pt>
                <c:pt idx="1188">
                  <c:v>1.12409</c:v>
                </c:pt>
                <c:pt idx="1189">
                  <c:v>1.1239600000000001</c:v>
                </c:pt>
                <c:pt idx="1190">
                  <c:v>1.1240300000000001</c:v>
                </c:pt>
                <c:pt idx="1191">
                  <c:v>1.12391</c:v>
                </c:pt>
                <c:pt idx="1192">
                  <c:v>1.12401</c:v>
                </c:pt>
                <c:pt idx="1193">
                  <c:v>1.12392</c:v>
                </c:pt>
                <c:pt idx="1194">
                  <c:v>1.1238999999999999</c:v>
                </c:pt>
                <c:pt idx="1195">
                  <c:v>1.1240699999999999</c:v>
                </c:pt>
                <c:pt idx="1196">
                  <c:v>1.12395</c:v>
                </c:pt>
                <c:pt idx="1197">
                  <c:v>1.12388</c:v>
                </c:pt>
                <c:pt idx="1198">
                  <c:v>1.12399</c:v>
                </c:pt>
                <c:pt idx="1199">
                  <c:v>1.12395</c:v>
                </c:pt>
                <c:pt idx="1200">
                  <c:v>1.12401</c:v>
                </c:pt>
                <c:pt idx="1201">
                  <c:v>1.12401</c:v>
                </c:pt>
                <c:pt idx="1202">
                  <c:v>1.12399</c:v>
                </c:pt>
                <c:pt idx="1203">
                  <c:v>1.1240699999999999</c:v>
                </c:pt>
                <c:pt idx="1204">
                  <c:v>1.1242000000000001</c:v>
                </c:pt>
                <c:pt idx="1205">
                  <c:v>1.12409</c:v>
                </c:pt>
                <c:pt idx="1206">
                  <c:v>1.12408</c:v>
                </c:pt>
                <c:pt idx="1207">
                  <c:v>1.1240600000000001</c:v>
                </c:pt>
                <c:pt idx="1208">
                  <c:v>1.1241099999999999</c:v>
                </c:pt>
                <c:pt idx="1209">
                  <c:v>1.1241000000000001</c:v>
                </c:pt>
                <c:pt idx="1210">
                  <c:v>1.12405</c:v>
                </c:pt>
                <c:pt idx="1211">
                  <c:v>1.12405</c:v>
                </c:pt>
                <c:pt idx="1212">
                  <c:v>1.1240399999999999</c:v>
                </c:pt>
                <c:pt idx="1213">
                  <c:v>1.1240399999999999</c:v>
                </c:pt>
                <c:pt idx="1214">
                  <c:v>1.1242099999999999</c:v>
                </c:pt>
                <c:pt idx="1215">
                  <c:v>1.12412</c:v>
                </c:pt>
                <c:pt idx="1216">
                  <c:v>1.12425</c:v>
                </c:pt>
                <c:pt idx="1217">
                  <c:v>1.12415</c:v>
                </c:pt>
                <c:pt idx="1218">
                  <c:v>1.1242700000000001</c:v>
                </c:pt>
                <c:pt idx="1219">
                  <c:v>1.1241000000000001</c:v>
                </c:pt>
                <c:pt idx="1220">
                  <c:v>1.1242399999999999</c:v>
                </c:pt>
                <c:pt idx="1221">
                  <c:v>1.12408</c:v>
                </c:pt>
                <c:pt idx="1222">
                  <c:v>1.1241699999999999</c:v>
                </c:pt>
                <c:pt idx="1223">
                  <c:v>1.1242300000000001</c:v>
                </c:pt>
                <c:pt idx="1224">
                  <c:v>1.1240600000000001</c:v>
                </c:pt>
                <c:pt idx="1225">
                  <c:v>1.12408</c:v>
                </c:pt>
                <c:pt idx="1226">
                  <c:v>1.12409</c:v>
                </c:pt>
                <c:pt idx="1227">
                  <c:v>1.1240699999999999</c:v>
                </c:pt>
                <c:pt idx="1228">
                  <c:v>1.12398</c:v>
                </c:pt>
                <c:pt idx="1229">
                  <c:v>1.1241000000000001</c:v>
                </c:pt>
                <c:pt idx="1230">
                  <c:v>1.1241099999999999</c:v>
                </c:pt>
                <c:pt idx="1231">
                  <c:v>1.12408</c:v>
                </c:pt>
                <c:pt idx="1232">
                  <c:v>1.1239600000000001</c:v>
                </c:pt>
                <c:pt idx="1233">
                  <c:v>1.12415</c:v>
                </c:pt>
                <c:pt idx="1234">
                  <c:v>1.12401</c:v>
                </c:pt>
                <c:pt idx="1235">
                  <c:v>1.12402</c:v>
                </c:pt>
                <c:pt idx="1236">
                  <c:v>1.12391</c:v>
                </c:pt>
                <c:pt idx="1237">
                  <c:v>1.12416</c:v>
                </c:pt>
                <c:pt idx="1238">
                  <c:v>1.1240000000000001</c:v>
                </c:pt>
                <c:pt idx="1239">
                  <c:v>1.12409</c:v>
                </c:pt>
                <c:pt idx="1240">
                  <c:v>1.12399</c:v>
                </c:pt>
                <c:pt idx="1241">
                  <c:v>1.1242099999999999</c:v>
                </c:pt>
                <c:pt idx="1242">
                  <c:v>1.12419</c:v>
                </c:pt>
                <c:pt idx="1243">
                  <c:v>1.12416</c:v>
                </c:pt>
                <c:pt idx="1244">
                  <c:v>1.1241699999999999</c:v>
                </c:pt>
                <c:pt idx="1245">
                  <c:v>1.12405</c:v>
                </c:pt>
                <c:pt idx="1246">
                  <c:v>1.12405</c:v>
                </c:pt>
                <c:pt idx="1247">
                  <c:v>1.12425</c:v>
                </c:pt>
                <c:pt idx="1248">
                  <c:v>1.1241699999999999</c:v>
                </c:pt>
                <c:pt idx="1249">
                  <c:v>1.12415</c:v>
                </c:pt>
                <c:pt idx="1250">
                  <c:v>1.12429</c:v>
                </c:pt>
                <c:pt idx="1251">
                  <c:v>1.12409</c:v>
                </c:pt>
                <c:pt idx="1252">
                  <c:v>1.1240399999999999</c:v>
                </c:pt>
                <c:pt idx="1253">
                  <c:v>1.12412</c:v>
                </c:pt>
                <c:pt idx="1254">
                  <c:v>1.1241099999999999</c:v>
                </c:pt>
                <c:pt idx="1255">
                  <c:v>1.1241300000000001</c:v>
                </c:pt>
                <c:pt idx="1256">
                  <c:v>1.1239699999999999</c:v>
                </c:pt>
                <c:pt idx="1257">
                  <c:v>1.12412</c:v>
                </c:pt>
                <c:pt idx="1258">
                  <c:v>1.12425</c:v>
                </c:pt>
                <c:pt idx="1259">
                  <c:v>1.1242700000000001</c:v>
                </c:pt>
                <c:pt idx="1260">
                  <c:v>1.12402</c:v>
                </c:pt>
                <c:pt idx="1261">
                  <c:v>1.1240600000000001</c:v>
                </c:pt>
                <c:pt idx="1262">
                  <c:v>1.12412</c:v>
                </c:pt>
                <c:pt idx="1263">
                  <c:v>1.12408</c:v>
                </c:pt>
                <c:pt idx="1264">
                  <c:v>1.1241699999999999</c:v>
                </c:pt>
                <c:pt idx="1265">
                  <c:v>1.12425</c:v>
                </c:pt>
                <c:pt idx="1266">
                  <c:v>1.1242799999999999</c:v>
                </c:pt>
                <c:pt idx="1267">
                  <c:v>1.12419</c:v>
                </c:pt>
                <c:pt idx="1268">
                  <c:v>1.1242700000000001</c:v>
                </c:pt>
                <c:pt idx="1269">
                  <c:v>1.1242099999999999</c:v>
                </c:pt>
                <c:pt idx="1270">
                  <c:v>1.12426</c:v>
                </c:pt>
                <c:pt idx="1271">
                  <c:v>1.1243099999999999</c:v>
                </c:pt>
                <c:pt idx="1272">
                  <c:v>1.1242300000000001</c:v>
                </c:pt>
                <c:pt idx="1273">
                  <c:v>1.1242000000000001</c:v>
                </c:pt>
                <c:pt idx="1274">
                  <c:v>1.1242300000000001</c:v>
                </c:pt>
                <c:pt idx="1275">
                  <c:v>1.12412</c:v>
                </c:pt>
                <c:pt idx="1276">
                  <c:v>1.1242300000000001</c:v>
                </c:pt>
                <c:pt idx="1277">
                  <c:v>1.1241699999999999</c:v>
                </c:pt>
                <c:pt idx="1278">
                  <c:v>1.12416</c:v>
                </c:pt>
                <c:pt idx="1279">
                  <c:v>1.12432</c:v>
                </c:pt>
                <c:pt idx="1280">
                  <c:v>1.1241000000000001</c:v>
                </c:pt>
                <c:pt idx="1281">
                  <c:v>1.1242000000000001</c:v>
                </c:pt>
                <c:pt idx="1282">
                  <c:v>1.1242099999999999</c:v>
                </c:pt>
                <c:pt idx="1283">
                  <c:v>1.12419</c:v>
                </c:pt>
                <c:pt idx="1284">
                  <c:v>1.12415</c:v>
                </c:pt>
                <c:pt idx="1285">
                  <c:v>1.1241099999999999</c:v>
                </c:pt>
                <c:pt idx="1286">
                  <c:v>1.12412</c:v>
                </c:pt>
                <c:pt idx="1287">
                  <c:v>1.1242300000000001</c:v>
                </c:pt>
                <c:pt idx="1288">
                  <c:v>1.12418</c:v>
                </c:pt>
                <c:pt idx="1289">
                  <c:v>1.12432</c:v>
                </c:pt>
                <c:pt idx="1290">
                  <c:v>1.1242399999999999</c:v>
                </c:pt>
                <c:pt idx="1291">
                  <c:v>1.1242399999999999</c:v>
                </c:pt>
                <c:pt idx="1292">
                  <c:v>1.1242799999999999</c:v>
                </c:pt>
                <c:pt idx="1293">
                  <c:v>1.12419</c:v>
                </c:pt>
                <c:pt idx="1294">
                  <c:v>1.12419</c:v>
                </c:pt>
                <c:pt idx="1295">
                  <c:v>1.1241000000000001</c:v>
                </c:pt>
                <c:pt idx="1296">
                  <c:v>1.1241399999999999</c:v>
                </c:pt>
                <c:pt idx="1297">
                  <c:v>1.12418</c:v>
                </c:pt>
                <c:pt idx="1298">
                  <c:v>1.1241699999999999</c:v>
                </c:pt>
                <c:pt idx="1299">
                  <c:v>1.1241000000000001</c:v>
                </c:pt>
                <c:pt idx="1300">
                  <c:v>1.12439</c:v>
                </c:pt>
                <c:pt idx="1301">
                  <c:v>1.12429</c:v>
                </c:pt>
                <c:pt idx="1302">
                  <c:v>1.12415</c:v>
                </c:pt>
                <c:pt idx="1303">
                  <c:v>1.12415</c:v>
                </c:pt>
                <c:pt idx="1304">
                  <c:v>1.1241399999999999</c:v>
                </c:pt>
                <c:pt idx="1305">
                  <c:v>1.12426</c:v>
                </c:pt>
                <c:pt idx="1306">
                  <c:v>1.12419</c:v>
                </c:pt>
                <c:pt idx="1307">
                  <c:v>1.1242399999999999</c:v>
                </c:pt>
                <c:pt idx="1308">
                  <c:v>1.1243399999999999</c:v>
                </c:pt>
                <c:pt idx="1309">
                  <c:v>1.1242399999999999</c:v>
                </c:pt>
                <c:pt idx="1310">
                  <c:v>1.12422</c:v>
                </c:pt>
                <c:pt idx="1311">
                  <c:v>1.1242399999999999</c:v>
                </c:pt>
                <c:pt idx="1312">
                  <c:v>1.12436</c:v>
                </c:pt>
                <c:pt idx="1313">
                  <c:v>1.1242099999999999</c:v>
                </c:pt>
                <c:pt idx="1314">
                  <c:v>1.12412</c:v>
                </c:pt>
                <c:pt idx="1315">
                  <c:v>1.1241300000000001</c:v>
                </c:pt>
                <c:pt idx="1316">
                  <c:v>1.12425</c:v>
                </c:pt>
                <c:pt idx="1317">
                  <c:v>1.12419</c:v>
                </c:pt>
                <c:pt idx="1318">
                  <c:v>1.1242000000000001</c:v>
                </c:pt>
                <c:pt idx="1319">
                  <c:v>1.1241099999999999</c:v>
                </c:pt>
                <c:pt idx="1320">
                  <c:v>1.12425</c:v>
                </c:pt>
                <c:pt idx="1321">
                  <c:v>1.12416</c:v>
                </c:pt>
                <c:pt idx="1322">
                  <c:v>1.12426</c:v>
                </c:pt>
                <c:pt idx="1323">
                  <c:v>1.1241399999999999</c:v>
                </c:pt>
                <c:pt idx="1324">
                  <c:v>1.1243799999999999</c:v>
                </c:pt>
                <c:pt idx="1325">
                  <c:v>1.12439</c:v>
                </c:pt>
                <c:pt idx="1326">
                  <c:v>1.12442</c:v>
                </c:pt>
                <c:pt idx="1327">
                  <c:v>1.12436</c:v>
                </c:pt>
                <c:pt idx="1328">
                  <c:v>1.12432</c:v>
                </c:pt>
                <c:pt idx="1329">
                  <c:v>1.12439</c:v>
                </c:pt>
                <c:pt idx="1330">
                  <c:v>1.1243700000000001</c:v>
                </c:pt>
                <c:pt idx="1331">
                  <c:v>1.1243000000000001</c:v>
                </c:pt>
                <c:pt idx="1332">
                  <c:v>1.12436</c:v>
                </c:pt>
                <c:pt idx="1333">
                  <c:v>1.12443</c:v>
                </c:pt>
                <c:pt idx="1334">
                  <c:v>1.1243700000000001</c:v>
                </c:pt>
                <c:pt idx="1335">
                  <c:v>1.12443</c:v>
                </c:pt>
                <c:pt idx="1336">
                  <c:v>1.12446</c:v>
                </c:pt>
                <c:pt idx="1337">
                  <c:v>1.12429</c:v>
                </c:pt>
                <c:pt idx="1338">
                  <c:v>1.1243300000000001</c:v>
                </c:pt>
                <c:pt idx="1339">
                  <c:v>1.1242700000000001</c:v>
                </c:pt>
                <c:pt idx="1340">
                  <c:v>1.12422</c:v>
                </c:pt>
                <c:pt idx="1341">
                  <c:v>1.12426</c:v>
                </c:pt>
                <c:pt idx="1342">
                  <c:v>1.1242799999999999</c:v>
                </c:pt>
                <c:pt idx="1343">
                  <c:v>1.1242099999999999</c:v>
                </c:pt>
                <c:pt idx="1344">
                  <c:v>1.1241399999999999</c:v>
                </c:pt>
                <c:pt idx="1345">
                  <c:v>1.12395</c:v>
                </c:pt>
                <c:pt idx="1346">
                  <c:v>1.1241399999999999</c:v>
                </c:pt>
                <c:pt idx="1347">
                  <c:v>1.1241399999999999</c:v>
                </c:pt>
                <c:pt idx="1348">
                  <c:v>1.12425</c:v>
                </c:pt>
                <c:pt idx="1349">
                  <c:v>1.1243000000000001</c:v>
                </c:pt>
                <c:pt idx="1350">
                  <c:v>1.12415</c:v>
                </c:pt>
                <c:pt idx="1351">
                  <c:v>1.1243099999999999</c:v>
                </c:pt>
                <c:pt idx="1352">
                  <c:v>1.12419</c:v>
                </c:pt>
                <c:pt idx="1353">
                  <c:v>1.1243300000000001</c:v>
                </c:pt>
                <c:pt idx="1354">
                  <c:v>1.1243000000000001</c:v>
                </c:pt>
                <c:pt idx="1355">
                  <c:v>1.1243799999999999</c:v>
                </c:pt>
                <c:pt idx="1356">
                  <c:v>1.12426</c:v>
                </c:pt>
                <c:pt idx="1357">
                  <c:v>1.1243799999999999</c:v>
                </c:pt>
                <c:pt idx="1358">
                  <c:v>1.1243399999999999</c:v>
                </c:pt>
                <c:pt idx="1359">
                  <c:v>1.1242700000000001</c:v>
                </c:pt>
                <c:pt idx="1360">
                  <c:v>1.12429</c:v>
                </c:pt>
                <c:pt idx="1361">
                  <c:v>1.12462</c:v>
                </c:pt>
                <c:pt idx="1362">
                  <c:v>1.12439</c:v>
                </c:pt>
                <c:pt idx="1363">
                  <c:v>1.12436</c:v>
                </c:pt>
                <c:pt idx="1364">
                  <c:v>1.12435</c:v>
                </c:pt>
                <c:pt idx="1365">
                  <c:v>1.1245400000000001</c:v>
                </c:pt>
                <c:pt idx="1366">
                  <c:v>1.12432</c:v>
                </c:pt>
                <c:pt idx="1367">
                  <c:v>1.1242399999999999</c:v>
                </c:pt>
                <c:pt idx="1368">
                  <c:v>1.12426</c:v>
                </c:pt>
                <c:pt idx="1369">
                  <c:v>1.12419</c:v>
                </c:pt>
                <c:pt idx="1370">
                  <c:v>1.1244499999999999</c:v>
                </c:pt>
                <c:pt idx="1371">
                  <c:v>1.1243700000000001</c:v>
                </c:pt>
                <c:pt idx="1372">
                  <c:v>1.1243000000000001</c:v>
                </c:pt>
                <c:pt idx="1373">
                  <c:v>1.12422</c:v>
                </c:pt>
                <c:pt idx="1374">
                  <c:v>1.1243700000000001</c:v>
                </c:pt>
                <c:pt idx="1375">
                  <c:v>1.1243000000000001</c:v>
                </c:pt>
                <c:pt idx="1376">
                  <c:v>1.1243099999999999</c:v>
                </c:pt>
                <c:pt idx="1377">
                  <c:v>1.12435</c:v>
                </c:pt>
                <c:pt idx="1378">
                  <c:v>1.12432</c:v>
                </c:pt>
                <c:pt idx="1379">
                  <c:v>1.1243399999999999</c:v>
                </c:pt>
                <c:pt idx="1380">
                  <c:v>1.12432</c:v>
                </c:pt>
                <c:pt idx="1381">
                  <c:v>1.12425</c:v>
                </c:pt>
                <c:pt idx="1382">
                  <c:v>1.12436</c:v>
                </c:pt>
                <c:pt idx="1383">
                  <c:v>1.12425</c:v>
                </c:pt>
                <c:pt idx="1384">
                  <c:v>1.12443</c:v>
                </c:pt>
                <c:pt idx="1385">
                  <c:v>1.1244000000000001</c:v>
                </c:pt>
                <c:pt idx="1386">
                  <c:v>1.12432</c:v>
                </c:pt>
                <c:pt idx="1387">
                  <c:v>1.1242099999999999</c:v>
                </c:pt>
                <c:pt idx="1388">
                  <c:v>1.1242399999999999</c:v>
                </c:pt>
                <c:pt idx="1389">
                  <c:v>1.12432</c:v>
                </c:pt>
                <c:pt idx="1390">
                  <c:v>1.1242000000000001</c:v>
                </c:pt>
                <c:pt idx="1391">
                  <c:v>1.1242300000000001</c:v>
                </c:pt>
                <c:pt idx="1392">
                  <c:v>1.12419</c:v>
                </c:pt>
                <c:pt idx="1393">
                  <c:v>1.12422</c:v>
                </c:pt>
                <c:pt idx="1394">
                  <c:v>1.1243099999999999</c:v>
                </c:pt>
                <c:pt idx="1395">
                  <c:v>1.1242399999999999</c:v>
                </c:pt>
                <c:pt idx="1396">
                  <c:v>1.12429</c:v>
                </c:pt>
                <c:pt idx="1397">
                  <c:v>1.12419</c:v>
                </c:pt>
                <c:pt idx="1398">
                  <c:v>1.1242399999999999</c:v>
                </c:pt>
                <c:pt idx="1399">
                  <c:v>1.12412</c:v>
                </c:pt>
                <c:pt idx="1400">
                  <c:v>1.12416</c:v>
                </c:pt>
                <c:pt idx="1401">
                  <c:v>1.1242799999999999</c:v>
                </c:pt>
                <c:pt idx="1402">
                  <c:v>1.1242399999999999</c:v>
                </c:pt>
                <c:pt idx="1403">
                  <c:v>1.1242000000000001</c:v>
                </c:pt>
                <c:pt idx="1404">
                  <c:v>1.12432</c:v>
                </c:pt>
                <c:pt idx="1405">
                  <c:v>1.12425</c:v>
                </c:pt>
                <c:pt idx="1406">
                  <c:v>1.12422</c:v>
                </c:pt>
                <c:pt idx="1407">
                  <c:v>1.1241300000000001</c:v>
                </c:pt>
                <c:pt idx="1408">
                  <c:v>1.1241300000000001</c:v>
                </c:pt>
                <c:pt idx="1409">
                  <c:v>1.1242399999999999</c:v>
                </c:pt>
                <c:pt idx="1410">
                  <c:v>1.1240600000000001</c:v>
                </c:pt>
                <c:pt idx="1411">
                  <c:v>1.12418</c:v>
                </c:pt>
                <c:pt idx="1412">
                  <c:v>1.12425</c:v>
                </c:pt>
                <c:pt idx="1413">
                  <c:v>1.12416</c:v>
                </c:pt>
                <c:pt idx="1414">
                  <c:v>1.12425</c:v>
                </c:pt>
                <c:pt idx="1415">
                  <c:v>1.1242799999999999</c:v>
                </c:pt>
                <c:pt idx="1416">
                  <c:v>1.12422</c:v>
                </c:pt>
                <c:pt idx="1417">
                  <c:v>1.1243300000000001</c:v>
                </c:pt>
                <c:pt idx="1418">
                  <c:v>1.1243099999999999</c:v>
                </c:pt>
                <c:pt idx="1419">
                  <c:v>1.12426</c:v>
                </c:pt>
                <c:pt idx="1420">
                  <c:v>1.12429</c:v>
                </c:pt>
                <c:pt idx="1421">
                  <c:v>1.1242099999999999</c:v>
                </c:pt>
                <c:pt idx="1422">
                  <c:v>1.1243000000000001</c:v>
                </c:pt>
                <c:pt idx="1423">
                  <c:v>1.12435</c:v>
                </c:pt>
                <c:pt idx="1424">
                  <c:v>1.1242399999999999</c:v>
                </c:pt>
                <c:pt idx="1425">
                  <c:v>1.12429</c:v>
                </c:pt>
                <c:pt idx="1426">
                  <c:v>1.12429</c:v>
                </c:pt>
                <c:pt idx="1427">
                  <c:v>1.1242700000000001</c:v>
                </c:pt>
                <c:pt idx="1428">
                  <c:v>1.12432</c:v>
                </c:pt>
                <c:pt idx="1429">
                  <c:v>1.12425</c:v>
                </c:pt>
                <c:pt idx="1430">
                  <c:v>1.12418</c:v>
                </c:pt>
                <c:pt idx="1431">
                  <c:v>1.1242799999999999</c:v>
                </c:pt>
                <c:pt idx="1432">
                  <c:v>1.12415</c:v>
                </c:pt>
                <c:pt idx="1433">
                  <c:v>1.12426</c:v>
                </c:pt>
                <c:pt idx="1434">
                  <c:v>1.1242000000000001</c:v>
                </c:pt>
                <c:pt idx="1435">
                  <c:v>1.1242700000000001</c:v>
                </c:pt>
                <c:pt idx="1436">
                  <c:v>1.1241699999999999</c:v>
                </c:pt>
                <c:pt idx="1437">
                  <c:v>1.1242399999999999</c:v>
                </c:pt>
                <c:pt idx="1438">
                  <c:v>1.1242700000000001</c:v>
                </c:pt>
                <c:pt idx="1439">
                  <c:v>1.12425</c:v>
                </c:pt>
                <c:pt idx="1440">
                  <c:v>1.1242799999999999</c:v>
                </c:pt>
                <c:pt idx="1441">
                  <c:v>1.1243300000000001</c:v>
                </c:pt>
                <c:pt idx="1442">
                  <c:v>1.12412</c:v>
                </c:pt>
                <c:pt idx="1443">
                  <c:v>1.1242099999999999</c:v>
                </c:pt>
                <c:pt idx="1444">
                  <c:v>1.1243700000000001</c:v>
                </c:pt>
                <c:pt idx="1445">
                  <c:v>1.1242799999999999</c:v>
                </c:pt>
                <c:pt idx="1446">
                  <c:v>1.1242099999999999</c:v>
                </c:pt>
                <c:pt idx="1447">
                  <c:v>1.12419</c:v>
                </c:pt>
                <c:pt idx="1448">
                  <c:v>1.1242700000000001</c:v>
                </c:pt>
                <c:pt idx="1449">
                  <c:v>1.12432</c:v>
                </c:pt>
                <c:pt idx="1450">
                  <c:v>1.12422</c:v>
                </c:pt>
                <c:pt idx="1451">
                  <c:v>1.1241699999999999</c:v>
                </c:pt>
                <c:pt idx="1452">
                  <c:v>1.1242099999999999</c:v>
                </c:pt>
                <c:pt idx="1453">
                  <c:v>1.1243399999999999</c:v>
                </c:pt>
                <c:pt idx="1454">
                  <c:v>1.1243099999999999</c:v>
                </c:pt>
                <c:pt idx="1455">
                  <c:v>1.12432</c:v>
                </c:pt>
                <c:pt idx="1456">
                  <c:v>1.12426</c:v>
                </c:pt>
                <c:pt idx="1457">
                  <c:v>1.12426</c:v>
                </c:pt>
                <c:pt idx="1458">
                  <c:v>1.1241099999999999</c:v>
                </c:pt>
                <c:pt idx="1459">
                  <c:v>1.1242399999999999</c:v>
                </c:pt>
                <c:pt idx="1460">
                  <c:v>1.12419</c:v>
                </c:pt>
                <c:pt idx="1461">
                  <c:v>1.12426</c:v>
                </c:pt>
                <c:pt idx="1462">
                  <c:v>1.1242000000000001</c:v>
                </c:pt>
                <c:pt idx="1463">
                  <c:v>1.1242700000000001</c:v>
                </c:pt>
                <c:pt idx="1464">
                  <c:v>1.1242799999999999</c:v>
                </c:pt>
                <c:pt idx="1465">
                  <c:v>1.1242000000000001</c:v>
                </c:pt>
                <c:pt idx="1466">
                  <c:v>1.1242700000000001</c:v>
                </c:pt>
                <c:pt idx="1467">
                  <c:v>1.12432</c:v>
                </c:pt>
                <c:pt idx="1468">
                  <c:v>1.1244400000000001</c:v>
                </c:pt>
                <c:pt idx="1469">
                  <c:v>1.1242700000000001</c:v>
                </c:pt>
                <c:pt idx="1470">
                  <c:v>1.1242399999999999</c:v>
                </c:pt>
                <c:pt idx="1471">
                  <c:v>1.1244099999999999</c:v>
                </c:pt>
                <c:pt idx="1472">
                  <c:v>1.12436</c:v>
                </c:pt>
                <c:pt idx="1473">
                  <c:v>1.1243000000000001</c:v>
                </c:pt>
                <c:pt idx="1474">
                  <c:v>1.12422</c:v>
                </c:pt>
                <c:pt idx="1475">
                  <c:v>1.12422</c:v>
                </c:pt>
                <c:pt idx="1476">
                  <c:v>1.1242099999999999</c:v>
                </c:pt>
                <c:pt idx="1477">
                  <c:v>1.1243799999999999</c:v>
                </c:pt>
                <c:pt idx="1478">
                  <c:v>1.12435</c:v>
                </c:pt>
                <c:pt idx="1479">
                  <c:v>1.1243399999999999</c:v>
                </c:pt>
                <c:pt idx="1480">
                  <c:v>1.1244099999999999</c:v>
                </c:pt>
                <c:pt idx="1481">
                  <c:v>1.1243099999999999</c:v>
                </c:pt>
                <c:pt idx="1482">
                  <c:v>1.1242300000000001</c:v>
                </c:pt>
                <c:pt idx="1483">
                  <c:v>1.1243399999999999</c:v>
                </c:pt>
                <c:pt idx="1484">
                  <c:v>1.12435</c:v>
                </c:pt>
                <c:pt idx="1485">
                  <c:v>1.1243099999999999</c:v>
                </c:pt>
                <c:pt idx="1486">
                  <c:v>1.1242300000000001</c:v>
                </c:pt>
                <c:pt idx="1487">
                  <c:v>1.1243799999999999</c:v>
                </c:pt>
                <c:pt idx="1488">
                  <c:v>1.12436</c:v>
                </c:pt>
                <c:pt idx="1489">
                  <c:v>1.12429</c:v>
                </c:pt>
                <c:pt idx="1490">
                  <c:v>1.1244000000000001</c:v>
                </c:pt>
                <c:pt idx="1491">
                  <c:v>1.12443</c:v>
                </c:pt>
                <c:pt idx="1492">
                  <c:v>1.12446</c:v>
                </c:pt>
                <c:pt idx="1493">
                  <c:v>1.12432</c:v>
                </c:pt>
                <c:pt idx="1494">
                  <c:v>1.1243700000000001</c:v>
                </c:pt>
                <c:pt idx="1495">
                  <c:v>1.1244799999999999</c:v>
                </c:pt>
                <c:pt idx="1496">
                  <c:v>1.1243799999999999</c:v>
                </c:pt>
                <c:pt idx="1497">
                  <c:v>1.12443</c:v>
                </c:pt>
                <c:pt idx="1498">
                  <c:v>1.12443</c:v>
                </c:pt>
                <c:pt idx="1499">
                  <c:v>1.1243799999999999</c:v>
                </c:pt>
                <c:pt idx="1500">
                  <c:v>1.1243300000000001</c:v>
                </c:pt>
                <c:pt idx="1501">
                  <c:v>1.1244700000000001</c:v>
                </c:pt>
                <c:pt idx="1502">
                  <c:v>1.12443</c:v>
                </c:pt>
                <c:pt idx="1503">
                  <c:v>1.1245099999999999</c:v>
                </c:pt>
                <c:pt idx="1504">
                  <c:v>1.1245400000000001</c:v>
                </c:pt>
                <c:pt idx="1505">
                  <c:v>1.12446</c:v>
                </c:pt>
                <c:pt idx="1506">
                  <c:v>1.1245000000000001</c:v>
                </c:pt>
                <c:pt idx="1507">
                  <c:v>1.1244799999999999</c:v>
                </c:pt>
                <c:pt idx="1508">
                  <c:v>1.1243799999999999</c:v>
                </c:pt>
                <c:pt idx="1509">
                  <c:v>1.1244400000000001</c:v>
                </c:pt>
                <c:pt idx="1510">
                  <c:v>1.1245499999999999</c:v>
                </c:pt>
                <c:pt idx="1511">
                  <c:v>1.1245700000000001</c:v>
                </c:pt>
                <c:pt idx="1512">
                  <c:v>1.1245000000000001</c:v>
                </c:pt>
                <c:pt idx="1513">
                  <c:v>1.12435</c:v>
                </c:pt>
                <c:pt idx="1514">
                  <c:v>1.1245000000000001</c:v>
                </c:pt>
                <c:pt idx="1515">
                  <c:v>1.1244099999999999</c:v>
                </c:pt>
                <c:pt idx="1516">
                  <c:v>1.1245499999999999</c:v>
                </c:pt>
                <c:pt idx="1517">
                  <c:v>1.1244700000000001</c:v>
                </c:pt>
                <c:pt idx="1518">
                  <c:v>1.12476</c:v>
                </c:pt>
                <c:pt idx="1519">
                  <c:v>1.1246100000000001</c:v>
                </c:pt>
                <c:pt idx="1520">
                  <c:v>1.1246100000000001</c:v>
                </c:pt>
                <c:pt idx="1521">
                  <c:v>1.12463</c:v>
                </c:pt>
                <c:pt idx="1522">
                  <c:v>1.12452</c:v>
                </c:pt>
                <c:pt idx="1523">
                  <c:v>1.12463</c:v>
                </c:pt>
                <c:pt idx="1524">
                  <c:v>1.1244799999999999</c:v>
                </c:pt>
                <c:pt idx="1525">
                  <c:v>1.1244499999999999</c:v>
                </c:pt>
                <c:pt idx="1526">
                  <c:v>1.1245099999999999</c:v>
                </c:pt>
                <c:pt idx="1527">
                  <c:v>1.1244499999999999</c:v>
                </c:pt>
                <c:pt idx="1528">
                  <c:v>1.1246</c:v>
                </c:pt>
                <c:pt idx="1529">
                  <c:v>1.12449</c:v>
                </c:pt>
                <c:pt idx="1530">
                  <c:v>1.1245700000000001</c:v>
                </c:pt>
                <c:pt idx="1531">
                  <c:v>1.1245499999999999</c:v>
                </c:pt>
                <c:pt idx="1532">
                  <c:v>1.1245099999999999</c:v>
                </c:pt>
                <c:pt idx="1533">
                  <c:v>1.1246</c:v>
                </c:pt>
                <c:pt idx="1534">
                  <c:v>1.1246700000000001</c:v>
                </c:pt>
                <c:pt idx="1535">
                  <c:v>1.12456</c:v>
                </c:pt>
                <c:pt idx="1536">
                  <c:v>1.12462</c:v>
                </c:pt>
                <c:pt idx="1537">
                  <c:v>1.1246</c:v>
                </c:pt>
                <c:pt idx="1538">
                  <c:v>1.1246799999999999</c:v>
                </c:pt>
                <c:pt idx="1539">
                  <c:v>1.1246</c:v>
                </c:pt>
                <c:pt idx="1540">
                  <c:v>1.1245799999999999</c:v>
                </c:pt>
                <c:pt idx="1541">
                  <c:v>1.1247</c:v>
                </c:pt>
                <c:pt idx="1542">
                  <c:v>1.12469</c:v>
                </c:pt>
                <c:pt idx="1543">
                  <c:v>1.12473</c:v>
                </c:pt>
                <c:pt idx="1544">
                  <c:v>1.1247</c:v>
                </c:pt>
                <c:pt idx="1545">
                  <c:v>1.1246799999999999</c:v>
                </c:pt>
                <c:pt idx="1546">
                  <c:v>1.1247499999999999</c:v>
                </c:pt>
                <c:pt idx="1547">
                  <c:v>1.12473</c:v>
                </c:pt>
                <c:pt idx="1548">
                  <c:v>1.1245799999999999</c:v>
                </c:pt>
                <c:pt idx="1549">
                  <c:v>1.12459</c:v>
                </c:pt>
                <c:pt idx="1550">
                  <c:v>1.1245099999999999</c:v>
                </c:pt>
                <c:pt idx="1551">
                  <c:v>1.12452</c:v>
                </c:pt>
                <c:pt idx="1552">
                  <c:v>1.12459</c:v>
                </c:pt>
                <c:pt idx="1553">
                  <c:v>1.1244099999999999</c:v>
                </c:pt>
                <c:pt idx="1554">
                  <c:v>1.12446</c:v>
                </c:pt>
                <c:pt idx="1555">
                  <c:v>1.1245400000000001</c:v>
                </c:pt>
                <c:pt idx="1556">
                  <c:v>1.1245700000000001</c:v>
                </c:pt>
                <c:pt idx="1557">
                  <c:v>1.12456</c:v>
                </c:pt>
                <c:pt idx="1558">
                  <c:v>1.1245000000000001</c:v>
                </c:pt>
                <c:pt idx="1559">
                  <c:v>1.12452</c:v>
                </c:pt>
                <c:pt idx="1560">
                  <c:v>1.12453</c:v>
                </c:pt>
                <c:pt idx="1561">
                  <c:v>1.12459</c:v>
                </c:pt>
                <c:pt idx="1562">
                  <c:v>1.1244799999999999</c:v>
                </c:pt>
                <c:pt idx="1563">
                  <c:v>1.1245799999999999</c:v>
                </c:pt>
                <c:pt idx="1564">
                  <c:v>1.1245700000000001</c:v>
                </c:pt>
                <c:pt idx="1565">
                  <c:v>1.1245799999999999</c:v>
                </c:pt>
                <c:pt idx="1566">
                  <c:v>1.12459</c:v>
                </c:pt>
                <c:pt idx="1567">
                  <c:v>1.1245099999999999</c:v>
                </c:pt>
                <c:pt idx="1568">
                  <c:v>1.1244799999999999</c:v>
                </c:pt>
                <c:pt idx="1569">
                  <c:v>1.1246499999999999</c:v>
                </c:pt>
                <c:pt idx="1570">
                  <c:v>1.12446</c:v>
                </c:pt>
                <c:pt idx="1571">
                  <c:v>1.1245400000000001</c:v>
                </c:pt>
                <c:pt idx="1572">
                  <c:v>1.12456</c:v>
                </c:pt>
                <c:pt idx="1573">
                  <c:v>1.12449</c:v>
                </c:pt>
                <c:pt idx="1574">
                  <c:v>1.1244099999999999</c:v>
                </c:pt>
                <c:pt idx="1575">
                  <c:v>1.12452</c:v>
                </c:pt>
                <c:pt idx="1576">
                  <c:v>1.1245400000000001</c:v>
                </c:pt>
                <c:pt idx="1577">
                  <c:v>1.12449</c:v>
                </c:pt>
                <c:pt idx="1578">
                  <c:v>1.1245499999999999</c:v>
                </c:pt>
                <c:pt idx="1579">
                  <c:v>1.1245700000000001</c:v>
                </c:pt>
                <c:pt idx="1580">
                  <c:v>1.1245799999999999</c:v>
                </c:pt>
                <c:pt idx="1581">
                  <c:v>1.1244499999999999</c:v>
                </c:pt>
                <c:pt idx="1582">
                  <c:v>1.12453</c:v>
                </c:pt>
                <c:pt idx="1583">
                  <c:v>1.1245099999999999</c:v>
                </c:pt>
                <c:pt idx="1584">
                  <c:v>1.1244700000000001</c:v>
                </c:pt>
                <c:pt idx="1585">
                  <c:v>1.1244700000000001</c:v>
                </c:pt>
                <c:pt idx="1586">
                  <c:v>1.1245499999999999</c:v>
                </c:pt>
                <c:pt idx="1587">
                  <c:v>1.1244400000000001</c:v>
                </c:pt>
                <c:pt idx="1588">
                  <c:v>1.12452</c:v>
                </c:pt>
                <c:pt idx="1589">
                  <c:v>1.12462</c:v>
                </c:pt>
                <c:pt idx="1590">
                  <c:v>1.12469</c:v>
                </c:pt>
                <c:pt idx="1591">
                  <c:v>1.1244499999999999</c:v>
                </c:pt>
                <c:pt idx="1592">
                  <c:v>1.12453</c:v>
                </c:pt>
                <c:pt idx="1593">
                  <c:v>1.12452</c:v>
                </c:pt>
                <c:pt idx="1594">
                  <c:v>1.1244499999999999</c:v>
                </c:pt>
                <c:pt idx="1595">
                  <c:v>1.12439</c:v>
                </c:pt>
                <c:pt idx="1596">
                  <c:v>1.12452</c:v>
                </c:pt>
                <c:pt idx="1597">
                  <c:v>1.12453</c:v>
                </c:pt>
                <c:pt idx="1598">
                  <c:v>1.12456</c:v>
                </c:pt>
                <c:pt idx="1599">
                  <c:v>1.1245700000000001</c:v>
                </c:pt>
                <c:pt idx="1600">
                  <c:v>1.12449</c:v>
                </c:pt>
                <c:pt idx="1601">
                  <c:v>1.1245000000000001</c:v>
                </c:pt>
                <c:pt idx="1602">
                  <c:v>1.1246</c:v>
                </c:pt>
                <c:pt idx="1603">
                  <c:v>1.1244799999999999</c:v>
                </c:pt>
                <c:pt idx="1604">
                  <c:v>1.1245799999999999</c:v>
                </c:pt>
                <c:pt idx="1605">
                  <c:v>1.12463</c:v>
                </c:pt>
                <c:pt idx="1606">
                  <c:v>1.1246100000000001</c:v>
                </c:pt>
                <c:pt idx="1607">
                  <c:v>1.1245499999999999</c:v>
                </c:pt>
                <c:pt idx="1608">
                  <c:v>1.1246400000000001</c:v>
                </c:pt>
                <c:pt idx="1609">
                  <c:v>1.1247199999999999</c:v>
                </c:pt>
                <c:pt idx="1610">
                  <c:v>1.1247100000000001</c:v>
                </c:pt>
                <c:pt idx="1611">
                  <c:v>1.1247199999999999</c:v>
                </c:pt>
                <c:pt idx="1612">
                  <c:v>1.12473</c:v>
                </c:pt>
                <c:pt idx="1613">
                  <c:v>1.1245700000000001</c:v>
                </c:pt>
                <c:pt idx="1614">
                  <c:v>1.1246</c:v>
                </c:pt>
                <c:pt idx="1615">
                  <c:v>1.1245000000000001</c:v>
                </c:pt>
                <c:pt idx="1616">
                  <c:v>1.1247100000000001</c:v>
                </c:pt>
                <c:pt idx="1617">
                  <c:v>1.1246799999999999</c:v>
                </c:pt>
                <c:pt idx="1618">
                  <c:v>1.1246799999999999</c:v>
                </c:pt>
                <c:pt idx="1619">
                  <c:v>1.12463</c:v>
                </c:pt>
                <c:pt idx="1620">
                  <c:v>1.12466</c:v>
                </c:pt>
                <c:pt idx="1621">
                  <c:v>1.12469</c:v>
                </c:pt>
                <c:pt idx="1622">
                  <c:v>1.1246799999999999</c:v>
                </c:pt>
                <c:pt idx="1623">
                  <c:v>1.1247100000000001</c:v>
                </c:pt>
                <c:pt idx="1624">
                  <c:v>1.1246499999999999</c:v>
                </c:pt>
                <c:pt idx="1625">
                  <c:v>1.1246799999999999</c:v>
                </c:pt>
                <c:pt idx="1626">
                  <c:v>1.1246400000000001</c:v>
                </c:pt>
                <c:pt idx="1627">
                  <c:v>1.1247100000000001</c:v>
                </c:pt>
                <c:pt idx="1628">
                  <c:v>1.1247</c:v>
                </c:pt>
                <c:pt idx="1629">
                  <c:v>1.12469</c:v>
                </c:pt>
                <c:pt idx="1630">
                  <c:v>1.1247199999999999</c:v>
                </c:pt>
                <c:pt idx="1631">
                  <c:v>1.1246400000000001</c:v>
                </c:pt>
                <c:pt idx="1632">
                  <c:v>1.1248199999999999</c:v>
                </c:pt>
                <c:pt idx="1633">
                  <c:v>1.1246100000000001</c:v>
                </c:pt>
                <c:pt idx="1634">
                  <c:v>1.12466</c:v>
                </c:pt>
                <c:pt idx="1635">
                  <c:v>1.12463</c:v>
                </c:pt>
                <c:pt idx="1636">
                  <c:v>1.12469</c:v>
                </c:pt>
                <c:pt idx="1637">
                  <c:v>1.1246799999999999</c:v>
                </c:pt>
                <c:pt idx="1638">
                  <c:v>1.1246400000000001</c:v>
                </c:pt>
                <c:pt idx="1639">
                  <c:v>1.12453</c:v>
                </c:pt>
                <c:pt idx="1640">
                  <c:v>1.12463</c:v>
                </c:pt>
                <c:pt idx="1641">
                  <c:v>1.12462</c:v>
                </c:pt>
                <c:pt idx="1642">
                  <c:v>1.1246499999999999</c:v>
                </c:pt>
                <c:pt idx="1643">
                  <c:v>1.12462</c:v>
                </c:pt>
                <c:pt idx="1644">
                  <c:v>1.1246799999999999</c:v>
                </c:pt>
                <c:pt idx="1645">
                  <c:v>1.12462</c:v>
                </c:pt>
                <c:pt idx="1646">
                  <c:v>1.1246400000000001</c:v>
                </c:pt>
                <c:pt idx="1647">
                  <c:v>1.1245499999999999</c:v>
                </c:pt>
                <c:pt idx="1648">
                  <c:v>1.12459</c:v>
                </c:pt>
                <c:pt idx="1649">
                  <c:v>1.12469</c:v>
                </c:pt>
                <c:pt idx="1650">
                  <c:v>1.12453</c:v>
                </c:pt>
                <c:pt idx="1651">
                  <c:v>1.12442</c:v>
                </c:pt>
                <c:pt idx="1652">
                  <c:v>1.12456</c:v>
                </c:pt>
                <c:pt idx="1653">
                  <c:v>1.12449</c:v>
                </c:pt>
                <c:pt idx="1654">
                  <c:v>1.1245000000000001</c:v>
                </c:pt>
                <c:pt idx="1655">
                  <c:v>1.1245499999999999</c:v>
                </c:pt>
                <c:pt idx="1656">
                  <c:v>1.1245099999999999</c:v>
                </c:pt>
                <c:pt idx="1657">
                  <c:v>1.12456</c:v>
                </c:pt>
                <c:pt idx="1658">
                  <c:v>1.1245799999999999</c:v>
                </c:pt>
                <c:pt idx="1659">
                  <c:v>1.1247</c:v>
                </c:pt>
                <c:pt idx="1660">
                  <c:v>1.1247199999999999</c:v>
                </c:pt>
                <c:pt idx="1661">
                  <c:v>1.1245499999999999</c:v>
                </c:pt>
                <c:pt idx="1662">
                  <c:v>1.12486</c:v>
                </c:pt>
                <c:pt idx="1663">
                  <c:v>1.12477</c:v>
                </c:pt>
                <c:pt idx="1664">
                  <c:v>1.12463</c:v>
                </c:pt>
                <c:pt idx="1665">
                  <c:v>1.1248199999999999</c:v>
                </c:pt>
                <c:pt idx="1666">
                  <c:v>1.12473</c:v>
                </c:pt>
                <c:pt idx="1667">
                  <c:v>1.12466</c:v>
                </c:pt>
                <c:pt idx="1668">
                  <c:v>1.12469</c:v>
                </c:pt>
                <c:pt idx="1669">
                  <c:v>1.1247400000000001</c:v>
                </c:pt>
                <c:pt idx="1670">
                  <c:v>1.1247400000000001</c:v>
                </c:pt>
                <c:pt idx="1671">
                  <c:v>1.1246400000000001</c:v>
                </c:pt>
                <c:pt idx="1672">
                  <c:v>1.1247499999999999</c:v>
                </c:pt>
                <c:pt idx="1673">
                  <c:v>1.12463</c:v>
                </c:pt>
                <c:pt idx="1674">
                  <c:v>1.1246400000000001</c:v>
                </c:pt>
                <c:pt idx="1675">
                  <c:v>1.1245799999999999</c:v>
                </c:pt>
                <c:pt idx="1676">
                  <c:v>1.1246100000000001</c:v>
                </c:pt>
                <c:pt idx="1677">
                  <c:v>1.1246499999999999</c:v>
                </c:pt>
                <c:pt idx="1678">
                  <c:v>1.12469</c:v>
                </c:pt>
                <c:pt idx="1679">
                  <c:v>1.1246400000000001</c:v>
                </c:pt>
                <c:pt idx="1680">
                  <c:v>1.1247499999999999</c:v>
                </c:pt>
                <c:pt idx="1681">
                  <c:v>1.1248400000000001</c:v>
                </c:pt>
                <c:pt idx="1682">
                  <c:v>1.1247100000000001</c:v>
                </c:pt>
                <c:pt idx="1683">
                  <c:v>1.1248100000000001</c:v>
                </c:pt>
                <c:pt idx="1684">
                  <c:v>1.12466</c:v>
                </c:pt>
                <c:pt idx="1685">
                  <c:v>1.1246799999999999</c:v>
                </c:pt>
                <c:pt idx="1686">
                  <c:v>1.1247</c:v>
                </c:pt>
                <c:pt idx="1687">
                  <c:v>1.1247799999999999</c:v>
                </c:pt>
                <c:pt idx="1688">
                  <c:v>1.12469</c:v>
                </c:pt>
                <c:pt idx="1689">
                  <c:v>1.1246799999999999</c:v>
                </c:pt>
                <c:pt idx="1690">
                  <c:v>1.1247499999999999</c:v>
                </c:pt>
                <c:pt idx="1691">
                  <c:v>1.1246499999999999</c:v>
                </c:pt>
                <c:pt idx="1692">
                  <c:v>1.1247499999999999</c:v>
                </c:pt>
                <c:pt idx="1693">
                  <c:v>1.1245799999999999</c:v>
                </c:pt>
                <c:pt idx="1694">
                  <c:v>1.1247199999999999</c:v>
                </c:pt>
                <c:pt idx="1695">
                  <c:v>1.12466</c:v>
                </c:pt>
                <c:pt idx="1696">
                  <c:v>1.12456</c:v>
                </c:pt>
                <c:pt idx="1697">
                  <c:v>1.1246499999999999</c:v>
                </c:pt>
                <c:pt idx="1698">
                  <c:v>1.1247</c:v>
                </c:pt>
                <c:pt idx="1699">
                  <c:v>1.1246100000000001</c:v>
                </c:pt>
                <c:pt idx="1700">
                  <c:v>1.1245799999999999</c:v>
                </c:pt>
                <c:pt idx="1701">
                  <c:v>1.12453</c:v>
                </c:pt>
                <c:pt idx="1702">
                  <c:v>1.12443</c:v>
                </c:pt>
                <c:pt idx="1703">
                  <c:v>1.1244799999999999</c:v>
                </c:pt>
                <c:pt idx="1704">
                  <c:v>1.1246499999999999</c:v>
                </c:pt>
                <c:pt idx="1705">
                  <c:v>1.1245400000000001</c:v>
                </c:pt>
                <c:pt idx="1706">
                  <c:v>1.12462</c:v>
                </c:pt>
                <c:pt idx="1707">
                  <c:v>1.1245799999999999</c:v>
                </c:pt>
                <c:pt idx="1708">
                  <c:v>1.1245099999999999</c:v>
                </c:pt>
                <c:pt idx="1709">
                  <c:v>1.1245499999999999</c:v>
                </c:pt>
                <c:pt idx="1710">
                  <c:v>1.1246799999999999</c:v>
                </c:pt>
                <c:pt idx="1711">
                  <c:v>1.1246700000000001</c:v>
                </c:pt>
                <c:pt idx="1712">
                  <c:v>1.1246</c:v>
                </c:pt>
                <c:pt idx="1713">
                  <c:v>1.12469</c:v>
                </c:pt>
                <c:pt idx="1714">
                  <c:v>1.1245000000000001</c:v>
                </c:pt>
                <c:pt idx="1715">
                  <c:v>1.1247400000000001</c:v>
                </c:pt>
                <c:pt idx="1716">
                  <c:v>1.12463</c:v>
                </c:pt>
                <c:pt idx="1717">
                  <c:v>1.12463</c:v>
                </c:pt>
                <c:pt idx="1718">
                  <c:v>1.12459</c:v>
                </c:pt>
                <c:pt idx="1719">
                  <c:v>1.12453</c:v>
                </c:pt>
                <c:pt idx="1720">
                  <c:v>1.1245700000000001</c:v>
                </c:pt>
                <c:pt idx="1721">
                  <c:v>1.1245499999999999</c:v>
                </c:pt>
                <c:pt idx="1722">
                  <c:v>1.1245400000000001</c:v>
                </c:pt>
                <c:pt idx="1723">
                  <c:v>1.1245799999999999</c:v>
                </c:pt>
                <c:pt idx="1724">
                  <c:v>1.1245499999999999</c:v>
                </c:pt>
                <c:pt idx="1725">
                  <c:v>1.1246499999999999</c:v>
                </c:pt>
                <c:pt idx="1726">
                  <c:v>1.1246100000000001</c:v>
                </c:pt>
                <c:pt idx="1727">
                  <c:v>1.1247199999999999</c:v>
                </c:pt>
                <c:pt idx="1728">
                  <c:v>1.1245799999999999</c:v>
                </c:pt>
                <c:pt idx="1729">
                  <c:v>1.12469</c:v>
                </c:pt>
                <c:pt idx="1730">
                  <c:v>1.12462</c:v>
                </c:pt>
                <c:pt idx="1731">
                  <c:v>1.12469</c:v>
                </c:pt>
                <c:pt idx="1732">
                  <c:v>1.1246400000000001</c:v>
                </c:pt>
                <c:pt idx="1733">
                  <c:v>1.12463</c:v>
                </c:pt>
                <c:pt idx="1734">
                  <c:v>1.1246799999999999</c:v>
                </c:pt>
                <c:pt idx="1735">
                  <c:v>1.1245000000000001</c:v>
                </c:pt>
                <c:pt idx="1736">
                  <c:v>1.1246100000000001</c:v>
                </c:pt>
                <c:pt idx="1737">
                  <c:v>1.12479</c:v>
                </c:pt>
                <c:pt idx="1738">
                  <c:v>1.1247199999999999</c:v>
                </c:pt>
                <c:pt idx="1739">
                  <c:v>1.1246100000000001</c:v>
                </c:pt>
                <c:pt idx="1740">
                  <c:v>1.1246799999999999</c:v>
                </c:pt>
                <c:pt idx="1741">
                  <c:v>1.1245700000000001</c:v>
                </c:pt>
                <c:pt idx="1742">
                  <c:v>1.1247199999999999</c:v>
                </c:pt>
                <c:pt idx="1743">
                  <c:v>1.1246100000000001</c:v>
                </c:pt>
                <c:pt idx="1744">
                  <c:v>1.1246400000000001</c:v>
                </c:pt>
                <c:pt idx="1745">
                  <c:v>1.1248</c:v>
                </c:pt>
                <c:pt idx="1746">
                  <c:v>1.1248499999999999</c:v>
                </c:pt>
                <c:pt idx="1747">
                  <c:v>1.12473</c:v>
                </c:pt>
                <c:pt idx="1748">
                  <c:v>1.1247400000000001</c:v>
                </c:pt>
                <c:pt idx="1749">
                  <c:v>1.1247400000000001</c:v>
                </c:pt>
                <c:pt idx="1750">
                  <c:v>1.12477</c:v>
                </c:pt>
                <c:pt idx="1751">
                  <c:v>1.12477</c:v>
                </c:pt>
                <c:pt idx="1752">
                  <c:v>1.12477</c:v>
                </c:pt>
                <c:pt idx="1753">
                  <c:v>1.12466</c:v>
                </c:pt>
                <c:pt idx="1754">
                  <c:v>1.12479</c:v>
                </c:pt>
                <c:pt idx="1755">
                  <c:v>1.12476</c:v>
                </c:pt>
                <c:pt idx="1756">
                  <c:v>1.12476</c:v>
                </c:pt>
                <c:pt idx="1757">
                  <c:v>1.1247100000000001</c:v>
                </c:pt>
                <c:pt idx="1758">
                  <c:v>1.12469</c:v>
                </c:pt>
                <c:pt idx="1759">
                  <c:v>1.12466</c:v>
                </c:pt>
                <c:pt idx="1760">
                  <c:v>1.1247400000000001</c:v>
                </c:pt>
                <c:pt idx="1761">
                  <c:v>1.1247199999999999</c:v>
                </c:pt>
                <c:pt idx="1762">
                  <c:v>1.1245799999999999</c:v>
                </c:pt>
                <c:pt idx="1763">
                  <c:v>1.1246499999999999</c:v>
                </c:pt>
                <c:pt idx="1764">
                  <c:v>1.12463</c:v>
                </c:pt>
                <c:pt idx="1765">
                  <c:v>1.12459</c:v>
                </c:pt>
                <c:pt idx="1766">
                  <c:v>1.1247100000000001</c:v>
                </c:pt>
                <c:pt idx="1767">
                  <c:v>1.12466</c:v>
                </c:pt>
                <c:pt idx="1768">
                  <c:v>1.1246700000000001</c:v>
                </c:pt>
                <c:pt idx="1769">
                  <c:v>1.12479</c:v>
                </c:pt>
                <c:pt idx="1770">
                  <c:v>1.12473</c:v>
                </c:pt>
                <c:pt idx="1771">
                  <c:v>1.12473</c:v>
                </c:pt>
                <c:pt idx="1772">
                  <c:v>1.12477</c:v>
                </c:pt>
                <c:pt idx="1773">
                  <c:v>1.1247400000000001</c:v>
                </c:pt>
                <c:pt idx="1774">
                  <c:v>1.1246700000000001</c:v>
                </c:pt>
                <c:pt idx="1775">
                  <c:v>1.1246799999999999</c:v>
                </c:pt>
                <c:pt idx="1776">
                  <c:v>1.1247799999999999</c:v>
                </c:pt>
                <c:pt idx="1777">
                  <c:v>1.1246</c:v>
                </c:pt>
                <c:pt idx="1778">
                  <c:v>1.1246799999999999</c:v>
                </c:pt>
                <c:pt idx="1779">
                  <c:v>1.1245700000000001</c:v>
                </c:pt>
                <c:pt idx="1780">
                  <c:v>1.1246499999999999</c:v>
                </c:pt>
                <c:pt idx="1781">
                  <c:v>1.1248100000000001</c:v>
                </c:pt>
                <c:pt idx="1782">
                  <c:v>1.1246499999999999</c:v>
                </c:pt>
                <c:pt idx="1783">
                  <c:v>1.12463</c:v>
                </c:pt>
                <c:pt idx="1784">
                  <c:v>1.1247100000000001</c:v>
                </c:pt>
                <c:pt idx="1785">
                  <c:v>1.12477</c:v>
                </c:pt>
                <c:pt idx="1786">
                  <c:v>1.12462</c:v>
                </c:pt>
                <c:pt idx="1787">
                  <c:v>1.1247100000000001</c:v>
                </c:pt>
                <c:pt idx="1788">
                  <c:v>1.1247499999999999</c:v>
                </c:pt>
                <c:pt idx="1789">
                  <c:v>1.1248</c:v>
                </c:pt>
                <c:pt idx="1790">
                  <c:v>1.12462</c:v>
                </c:pt>
                <c:pt idx="1791">
                  <c:v>1.1246400000000001</c:v>
                </c:pt>
                <c:pt idx="1792">
                  <c:v>1.12476</c:v>
                </c:pt>
                <c:pt idx="1793">
                  <c:v>1.1247</c:v>
                </c:pt>
                <c:pt idx="1794">
                  <c:v>1.12466</c:v>
                </c:pt>
                <c:pt idx="1795">
                  <c:v>1.12462</c:v>
                </c:pt>
                <c:pt idx="1796">
                  <c:v>1.1246799999999999</c:v>
                </c:pt>
                <c:pt idx="1797">
                  <c:v>1.1247100000000001</c:v>
                </c:pt>
                <c:pt idx="1798">
                  <c:v>1.12486</c:v>
                </c:pt>
                <c:pt idx="1799">
                  <c:v>1.1248400000000001</c:v>
                </c:pt>
                <c:pt idx="1800">
                  <c:v>1.1248</c:v>
                </c:pt>
                <c:pt idx="1801">
                  <c:v>1.1248100000000001</c:v>
                </c:pt>
                <c:pt idx="1802">
                  <c:v>1.12479</c:v>
                </c:pt>
                <c:pt idx="1803">
                  <c:v>1.1248899999999999</c:v>
                </c:pt>
                <c:pt idx="1804">
                  <c:v>1.12477</c:v>
                </c:pt>
                <c:pt idx="1805">
                  <c:v>1.1249199999999999</c:v>
                </c:pt>
                <c:pt idx="1806">
                  <c:v>1.1249199999999999</c:v>
                </c:pt>
                <c:pt idx="1807">
                  <c:v>1.12496</c:v>
                </c:pt>
                <c:pt idx="1808">
                  <c:v>1.1249</c:v>
                </c:pt>
                <c:pt idx="1809">
                  <c:v>1.1249899999999999</c:v>
                </c:pt>
                <c:pt idx="1810">
                  <c:v>1.1248100000000001</c:v>
                </c:pt>
                <c:pt idx="1811">
                  <c:v>1.12496</c:v>
                </c:pt>
                <c:pt idx="1812">
                  <c:v>1.1250199999999999</c:v>
                </c:pt>
                <c:pt idx="1813">
                  <c:v>1.1249499999999999</c:v>
                </c:pt>
                <c:pt idx="1814">
                  <c:v>1.1249899999999999</c:v>
                </c:pt>
                <c:pt idx="1815">
                  <c:v>1.12493</c:v>
                </c:pt>
                <c:pt idx="1816">
                  <c:v>1.1249199999999999</c:v>
                </c:pt>
                <c:pt idx="1817">
                  <c:v>1.1249400000000001</c:v>
                </c:pt>
                <c:pt idx="1818">
                  <c:v>1.12496</c:v>
                </c:pt>
                <c:pt idx="1819">
                  <c:v>1.1248800000000001</c:v>
                </c:pt>
                <c:pt idx="1820">
                  <c:v>1.12483</c:v>
                </c:pt>
                <c:pt idx="1821">
                  <c:v>1.1248199999999999</c:v>
                </c:pt>
                <c:pt idx="1822">
                  <c:v>1.12483</c:v>
                </c:pt>
                <c:pt idx="1823">
                  <c:v>1.12487</c:v>
                </c:pt>
                <c:pt idx="1824">
                  <c:v>1.1249499999999999</c:v>
                </c:pt>
                <c:pt idx="1825">
                  <c:v>1.12479</c:v>
                </c:pt>
                <c:pt idx="1826">
                  <c:v>1.12479</c:v>
                </c:pt>
                <c:pt idx="1827">
                  <c:v>1.1248899999999999</c:v>
                </c:pt>
                <c:pt idx="1828">
                  <c:v>1.12486</c:v>
                </c:pt>
                <c:pt idx="1829">
                  <c:v>1.1248899999999999</c:v>
                </c:pt>
                <c:pt idx="1830">
                  <c:v>1.1248400000000001</c:v>
                </c:pt>
                <c:pt idx="1831">
                  <c:v>1.1247799999999999</c:v>
                </c:pt>
                <c:pt idx="1832">
                  <c:v>1.1248800000000001</c:v>
                </c:pt>
                <c:pt idx="1833">
                  <c:v>1.1249499999999999</c:v>
                </c:pt>
                <c:pt idx="1834">
                  <c:v>1.12483</c:v>
                </c:pt>
                <c:pt idx="1835">
                  <c:v>1.12486</c:v>
                </c:pt>
                <c:pt idx="1836">
                  <c:v>1.1249800000000001</c:v>
                </c:pt>
                <c:pt idx="1837">
                  <c:v>1.12476</c:v>
                </c:pt>
                <c:pt idx="1838">
                  <c:v>1.1248</c:v>
                </c:pt>
                <c:pt idx="1839">
                  <c:v>1.12476</c:v>
                </c:pt>
                <c:pt idx="1840">
                  <c:v>1.12479</c:v>
                </c:pt>
                <c:pt idx="1841">
                  <c:v>1.1247400000000001</c:v>
                </c:pt>
                <c:pt idx="1842">
                  <c:v>1.1248499999999999</c:v>
                </c:pt>
                <c:pt idx="1843">
                  <c:v>1.12477</c:v>
                </c:pt>
                <c:pt idx="1844">
                  <c:v>1.1247</c:v>
                </c:pt>
                <c:pt idx="1845">
                  <c:v>1.1246499999999999</c:v>
                </c:pt>
                <c:pt idx="1846">
                  <c:v>1.1248100000000001</c:v>
                </c:pt>
                <c:pt idx="1847">
                  <c:v>1.1248100000000001</c:v>
                </c:pt>
                <c:pt idx="1848">
                  <c:v>1.12483</c:v>
                </c:pt>
                <c:pt idx="1849">
                  <c:v>1.1249800000000001</c:v>
                </c:pt>
                <c:pt idx="1850">
                  <c:v>1.1249199999999999</c:v>
                </c:pt>
                <c:pt idx="1851">
                  <c:v>1.1248800000000001</c:v>
                </c:pt>
                <c:pt idx="1852">
                  <c:v>1.1249100000000001</c:v>
                </c:pt>
                <c:pt idx="1853">
                  <c:v>1.12496</c:v>
                </c:pt>
                <c:pt idx="1854">
                  <c:v>1.1250199999999999</c:v>
                </c:pt>
                <c:pt idx="1855">
                  <c:v>1.1250199999999999</c:v>
                </c:pt>
                <c:pt idx="1856">
                  <c:v>1.12476</c:v>
                </c:pt>
                <c:pt idx="1857">
                  <c:v>1.1247499999999999</c:v>
                </c:pt>
                <c:pt idx="1858">
                  <c:v>1.1247799999999999</c:v>
                </c:pt>
                <c:pt idx="1859">
                  <c:v>1.1249400000000001</c:v>
                </c:pt>
                <c:pt idx="1860">
                  <c:v>1.12476</c:v>
                </c:pt>
                <c:pt idx="1861">
                  <c:v>1.1248</c:v>
                </c:pt>
                <c:pt idx="1862">
                  <c:v>1.1249</c:v>
                </c:pt>
                <c:pt idx="1863">
                  <c:v>1.12493</c:v>
                </c:pt>
                <c:pt idx="1864">
                  <c:v>1.12487</c:v>
                </c:pt>
                <c:pt idx="1865">
                  <c:v>1.12486</c:v>
                </c:pt>
                <c:pt idx="1866">
                  <c:v>1.1249100000000001</c:v>
                </c:pt>
                <c:pt idx="1867">
                  <c:v>1.1249</c:v>
                </c:pt>
                <c:pt idx="1868">
                  <c:v>1.12486</c:v>
                </c:pt>
                <c:pt idx="1869">
                  <c:v>1.1248</c:v>
                </c:pt>
                <c:pt idx="1870">
                  <c:v>1.1248800000000001</c:v>
                </c:pt>
                <c:pt idx="1871">
                  <c:v>1.1249</c:v>
                </c:pt>
                <c:pt idx="1872">
                  <c:v>1.1249199999999999</c:v>
                </c:pt>
                <c:pt idx="1873">
                  <c:v>1.1248899999999999</c:v>
                </c:pt>
                <c:pt idx="1874">
                  <c:v>1.12479</c:v>
                </c:pt>
                <c:pt idx="1875">
                  <c:v>1.1247</c:v>
                </c:pt>
                <c:pt idx="1876">
                  <c:v>1.12479</c:v>
                </c:pt>
                <c:pt idx="1877">
                  <c:v>1.1248499999999999</c:v>
                </c:pt>
                <c:pt idx="1878">
                  <c:v>1.12453</c:v>
                </c:pt>
                <c:pt idx="1879">
                  <c:v>1.12477</c:v>
                </c:pt>
                <c:pt idx="1880">
                  <c:v>1.12477</c:v>
                </c:pt>
                <c:pt idx="1881">
                  <c:v>1.12476</c:v>
                </c:pt>
                <c:pt idx="1882">
                  <c:v>1.1246400000000001</c:v>
                </c:pt>
                <c:pt idx="1883">
                  <c:v>1.1247400000000001</c:v>
                </c:pt>
                <c:pt idx="1884">
                  <c:v>1.1246799999999999</c:v>
                </c:pt>
                <c:pt idx="1885">
                  <c:v>1.1246799999999999</c:v>
                </c:pt>
                <c:pt idx="1886">
                  <c:v>1.1249400000000001</c:v>
                </c:pt>
                <c:pt idx="1887">
                  <c:v>1.1248199999999999</c:v>
                </c:pt>
                <c:pt idx="1888">
                  <c:v>1.1247799999999999</c:v>
                </c:pt>
                <c:pt idx="1889">
                  <c:v>1.12483</c:v>
                </c:pt>
                <c:pt idx="1890">
                  <c:v>1.1249199999999999</c:v>
                </c:pt>
                <c:pt idx="1891">
                  <c:v>1.12493</c:v>
                </c:pt>
                <c:pt idx="1892">
                  <c:v>1.12486</c:v>
                </c:pt>
                <c:pt idx="1893">
                  <c:v>1.1248400000000001</c:v>
                </c:pt>
                <c:pt idx="1894">
                  <c:v>1.1249</c:v>
                </c:pt>
                <c:pt idx="1895">
                  <c:v>1.1249199999999999</c:v>
                </c:pt>
                <c:pt idx="1896">
                  <c:v>1.1249100000000001</c:v>
                </c:pt>
                <c:pt idx="1897">
                  <c:v>1.12483</c:v>
                </c:pt>
                <c:pt idx="1898">
                  <c:v>1.12479</c:v>
                </c:pt>
                <c:pt idx="1899">
                  <c:v>1.1248400000000001</c:v>
                </c:pt>
                <c:pt idx="1900">
                  <c:v>1.12486</c:v>
                </c:pt>
                <c:pt idx="1901">
                  <c:v>1.1248199999999999</c:v>
                </c:pt>
                <c:pt idx="1902">
                  <c:v>1.12487</c:v>
                </c:pt>
                <c:pt idx="1903">
                  <c:v>1.1247799999999999</c:v>
                </c:pt>
                <c:pt idx="1904">
                  <c:v>1.1248899999999999</c:v>
                </c:pt>
                <c:pt idx="1905">
                  <c:v>1.1247400000000001</c:v>
                </c:pt>
                <c:pt idx="1906">
                  <c:v>1.1246400000000001</c:v>
                </c:pt>
                <c:pt idx="1907">
                  <c:v>1.12483</c:v>
                </c:pt>
                <c:pt idx="1908">
                  <c:v>1.1246799999999999</c:v>
                </c:pt>
                <c:pt idx="1909">
                  <c:v>1.1248400000000001</c:v>
                </c:pt>
                <c:pt idx="1910">
                  <c:v>1.12477</c:v>
                </c:pt>
                <c:pt idx="1911">
                  <c:v>1.12477</c:v>
                </c:pt>
                <c:pt idx="1912">
                  <c:v>1.12483</c:v>
                </c:pt>
                <c:pt idx="1913">
                  <c:v>1.1247199999999999</c:v>
                </c:pt>
                <c:pt idx="1914">
                  <c:v>1.1247400000000001</c:v>
                </c:pt>
                <c:pt idx="1915">
                  <c:v>1.1248199999999999</c:v>
                </c:pt>
                <c:pt idx="1916">
                  <c:v>1.12477</c:v>
                </c:pt>
                <c:pt idx="1917">
                  <c:v>1.1247799999999999</c:v>
                </c:pt>
                <c:pt idx="1918">
                  <c:v>1.1248199999999999</c:v>
                </c:pt>
                <c:pt idx="1919">
                  <c:v>1.1247</c:v>
                </c:pt>
                <c:pt idx="1920">
                  <c:v>1.1247499999999999</c:v>
                </c:pt>
                <c:pt idx="1921">
                  <c:v>1.12477</c:v>
                </c:pt>
                <c:pt idx="1922">
                  <c:v>1.12486</c:v>
                </c:pt>
                <c:pt idx="1923">
                  <c:v>1.12466</c:v>
                </c:pt>
                <c:pt idx="1924">
                  <c:v>1.12469</c:v>
                </c:pt>
                <c:pt idx="1925">
                  <c:v>1.12483</c:v>
                </c:pt>
                <c:pt idx="1926">
                  <c:v>1.12483</c:v>
                </c:pt>
                <c:pt idx="1927">
                  <c:v>1.1247400000000001</c:v>
                </c:pt>
                <c:pt idx="1928">
                  <c:v>1.1248100000000001</c:v>
                </c:pt>
                <c:pt idx="1929">
                  <c:v>1.12469</c:v>
                </c:pt>
                <c:pt idx="1930">
                  <c:v>1.1248199999999999</c:v>
                </c:pt>
                <c:pt idx="1931">
                  <c:v>1.1248100000000001</c:v>
                </c:pt>
                <c:pt idx="1932">
                  <c:v>1.1246499999999999</c:v>
                </c:pt>
                <c:pt idx="1933">
                  <c:v>1.1247100000000001</c:v>
                </c:pt>
                <c:pt idx="1934">
                  <c:v>1.12463</c:v>
                </c:pt>
                <c:pt idx="1935">
                  <c:v>1.12477</c:v>
                </c:pt>
                <c:pt idx="1936">
                  <c:v>1.1248</c:v>
                </c:pt>
                <c:pt idx="1937">
                  <c:v>1.1247799999999999</c:v>
                </c:pt>
                <c:pt idx="1938">
                  <c:v>1.1247799999999999</c:v>
                </c:pt>
                <c:pt idx="1939">
                  <c:v>1.12493</c:v>
                </c:pt>
                <c:pt idx="1940">
                  <c:v>1.12483</c:v>
                </c:pt>
                <c:pt idx="1941">
                  <c:v>1.12473</c:v>
                </c:pt>
                <c:pt idx="1942">
                  <c:v>1.12477</c:v>
                </c:pt>
                <c:pt idx="1943">
                  <c:v>1.1247799999999999</c:v>
                </c:pt>
                <c:pt idx="1944">
                  <c:v>1.1247</c:v>
                </c:pt>
                <c:pt idx="1945">
                  <c:v>1.12479</c:v>
                </c:pt>
                <c:pt idx="1946">
                  <c:v>1.1248</c:v>
                </c:pt>
                <c:pt idx="1947">
                  <c:v>1.12476</c:v>
                </c:pt>
                <c:pt idx="1948">
                  <c:v>1.12479</c:v>
                </c:pt>
                <c:pt idx="1949">
                  <c:v>1.12477</c:v>
                </c:pt>
                <c:pt idx="1950">
                  <c:v>1.1248199999999999</c:v>
                </c:pt>
                <c:pt idx="1951">
                  <c:v>1.1248199999999999</c:v>
                </c:pt>
                <c:pt idx="1952">
                  <c:v>1.1247400000000001</c:v>
                </c:pt>
                <c:pt idx="1953">
                  <c:v>1.1247400000000001</c:v>
                </c:pt>
                <c:pt idx="1954">
                  <c:v>1.12473</c:v>
                </c:pt>
                <c:pt idx="1955">
                  <c:v>1.1247199999999999</c:v>
                </c:pt>
                <c:pt idx="1956">
                  <c:v>1.1248400000000001</c:v>
                </c:pt>
                <c:pt idx="1957">
                  <c:v>1.1248499999999999</c:v>
                </c:pt>
                <c:pt idx="1958">
                  <c:v>1.1249</c:v>
                </c:pt>
                <c:pt idx="1959">
                  <c:v>1.1247799999999999</c:v>
                </c:pt>
                <c:pt idx="1960">
                  <c:v>1.12486</c:v>
                </c:pt>
                <c:pt idx="1961">
                  <c:v>1.1248</c:v>
                </c:pt>
                <c:pt idx="1962">
                  <c:v>1.1248400000000001</c:v>
                </c:pt>
                <c:pt idx="1963">
                  <c:v>1.1248499999999999</c:v>
                </c:pt>
                <c:pt idx="1964">
                  <c:v>1.1249199999999999</c:v>
                </c:pt>
                <c:pt idx="1965">
                  <c:v>1.1248800000000001</c:v>
                </c:pt>
                <c:pt idx="1966">
                  <c:v>1.1248400000000001</c:v>
                </c:pt>
                <c:pt idx="1967">
                  <c:v>1.12493</c:v>
                </c:pt>
                <c:pt idx="1968">
                  <c:v>1.1249400000000001</c:v>
                </c:pt>
                <c:pt idx="1969">
                  <c:v>1.1249800000000001</c:v>
                </c:pt>
                <c:pt idx="1970">
                  <c:v>1.1249400000000001</c:v>
                </c:pt>
                <c:pt idx="1971">
                  <c:v>1.1249899999999999</c:v>
                </c:pt>
                <c:pt idx="1972">
                  <c:v>1.12493</c:v>
                </c:pt>
                <c:pt idx="1973">
                  <c:v>1.12497</c:v>
                </c:pt>
                <c:pt idx="1974">
                  <c:v>1.1249899999999999</c:v>
                </c:pt>
                <c:pt idx="1975">
                  <c:v>1.1250100000000001</c:v>
                </c:pt>
                <c:pt idx="1976">
                  <c:v>1.12483</c:v>
                </c:pt>
                <c:pt idx="1977">
                  <c:v>1.12476</c:v>
                </c:pt>
                <c:pt idx="1978">
                  <c:v>1.1248</c:v>
                </c:pt>
                <c:pt idx="1979">
                  <c:v>1.12504</c:v>
                </c:pt>
                <c:pt idx="1980">
                  <c:v>1.12487</c:v>
                </c:pt>
                <c:pt idx="1981">
                  <c:v>1.12486</c:v>
                </c:pt>
                <c:pt idx="1982">
                  <c:v>1.1248199999999999</c:v>
                </c:pt>
                <c:pt idx="1983">
                  <c:v>1.1247499999999999</c:v>
                </c:pt>
                <c:pt idx="1984">
                  <c:v>1.12479</c:v>
                </c:pt>
                <c:pt idx="1985">
                  <c:v>1.12473</c:v>
                </c:pt>
                <c:pt idx="1986">
                  <c:v>1.12483</c:v>
                </c:pt>
                <c:pt idx="1987">
                  <c:v>1.12483</c:v>
                </c:pt>
                <c:pt idx="1988">
                  <c:v>1.1249199999999999</c:v>
                </c:pt>
                <c:pt idx="1989">
                  <c:v>1.1248899999999999</c:v>
                </c:pt>
                <c:pt idx="1990">
                  <c:v>1.1249</c:v>
                </c:pt>
                <c:pt idx="1991">
                  <c:v>1.12497</c:v>
                </c:pt>
                <c:pt idx="1992">
                  <c:v>1.12486</c:v>
                </c:pt>
                <c:pt idx="1993">
                  <c:v>1.1248100000000001</c:v>
                </c:pt>
                <c:pt idx="1994">
                  <c:v>1.1249199999999999</c:v>
                </c:pt>
                <c:pt idx="1995">
                  <c:v>1.1249100000000001</c:v>
                </c:pt>
                <c:pt idx="1996">
                  <c:v>1.12479</c:v>
                </c:pt>
                <c:pt idx="1997">
                  <c:v>1.1248499999999999</c:v>
                </c:pt>
                <c:pt idx="1998">
                  <c:v>1.1248100000000001</c:v>
                </c:pt>
                <c:pt idx="1999">
                  <c:v>1.1249400000000001</c:v>
                </c:pt>
                <c:pt idx="2000">
                  <c:v>1.1249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064E-442E-9E4E-D5775B03B4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5179552"/>
        <c:axId val="1785174976"/>
      </c:scatterChart>
      <c:valAx>
        <c:axId val="1785179552"/>
        <c:scaling>
          <c:orientation val="minMax"/>
          <c:max val="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Input Voltage [V]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85174976"/>
        <c:crosses val="autoZero"/>
        <c:crossBetween val="midCat"/>
      </c:valAx>
      <c:valAx>
        <c:axId val="1785174976"/>
        <c:scaling>
          <c:orientation val="minMax"/>
          <c:max val="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Voltage [V]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851795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Vofs_Sweep!$B$5</c:f>
              <c:strCache>
                <c:ptCount val="1"/>
                <c:pt idx="0">
                  <c:v>Vin (Vofs=375mV)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Vofs_Sweep!$A$6:$A$2006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Vofs_Sweep!$B$6:$B$2006</c:f>
              <c:numCache>
                <c:formatCode>General</c:formatCode>
                <c:ptCount val="2001"/>
                <c:pt idx="0">
                  <c:v>-1.7399099999999999E-3</c:v>
                </c:pt>
                <c:pt idx="1">
                  <c:v>0.52786200000000005</c:v>
                </c:pt>
                <c:pt idx="2">
                  <c:v>0.55312300000000003</c:v>
                </c:pt>
                <c:pt idx="3">
                  <c:v>0.56818599999999997</c:v>
                </c:pt>
                <c:pt idx="4">
                  <c:v>0.57911299999999999</c:v>
                </c:pt>
                <c:pt idx="5">
                  <c:v>0.58784099999999995</c:v>
                </c:pt>
                <c:pt idx="6">
                  <c:v>0.59503899999999998</c:v>
                </c:pt>
                <c:pt idx="7">
                  <c:v>0.60126599999999997</c:v>
                </c:pt>
                <c:pt idx="8">
                  <c:v>0.60681700000000005</c:v>
                </c:pt>
                <c:pt idx="9">
                  <c:v>0.61183600000000005</c:v>
                </c:pt>
                <c:pt idx="10">
                  <c:v>0.61634999999999995</c:v>
                </c:pt>
                <c:pt idx="11">
                  <c:v>0.620479</c:v>
                </c:pt>
                <c:pt idx="12">
                  <c:v>0.62442299999999995</c:v>
                </c:pt>
                <c:pt idx="13">
                  <c:v>0.62797700000000001</c:v>
                </c:pt>
                <c:pt idx="14">
                  <c:v>0.63158199999999998</c:v>
                </c:pt>
                <c:pt idx="15">
                  <c:v>0.63524000000000003</c:v>
                </c:pt>
                <c:pt idx="16">
                  <c:v>0.670184</c:v>
                </c:pt>
                <c:pt idx="17">
                  <c:v>0.67311299999999996</c:v>
                </c:pt>
                <c:pt idx="18">
                  <c:v>0.67586599999999997</c:v>
                </c:pt>
                <c:pt idx="19">
                  <c:v>0.67840100000000003</c:v>
                </c:pt>
                <c:pt idx="20">
                  <c:v>0.68078300000000003</c:v>
                </c:pt>
                <c:pt idx="21">
                  <c:v>0.68301599999999996</c:v>
                </c:pt>
                <c:pt idx="22">
                  <c:v>0.68511599999999995</c:v>
                </c:pt>
                <c:pt idx="23">
                  <c:v>0.68713199999999997</c:v>
                </c:pt>
                <c:pt idx="24">
                  <c:v>0.68894699999999998</c:v>
                </c:pt>
                <c:pt idx="25">
                  <c:v>0.69079900000000005</c:v>
                </c:pt>
                <c:pt idx="26">
                  <c:v>0.69241299999999995</c:v>
                </c:pt>
                <c:pt idx="27">
                  <c:v>0.69397399999999998</c:v>
                </c:pt>
                <c:pt idx="28">
                  <c:v>0.695546</c:v>
                </c:pt>
                <c:pt idx="29">
                  <c:v>0.69699500000000003</c:v>
                </c:pt>
                <c:pt idx="30">
                  <c:v>0.69835599999999998</c:v>
                </c:pt>
                <c:pt idx="31">
                  <c:v>0.69982599999999995</c:v>
                </c:pt>
                <c:pt idx="32">
                  <c:v>0.70108099999999995</c:v>
                </c:pt>
                <c:pt idx="33">
                  <c:v>0.70235099999999995</c:v>
                </c:pt>
                <c:pt idx="34">
                  <c:v>0.70358900000000002</c:v>
                </c:pt>
                <c:pt idx="35">
                  <c:v>0.70468500000000001</c:v>
                </c:pt>
                <c:pt idx="36">
                  <c:v>0.70579999999999998</c:v>
                </c:pt>
                <c:pt idx="37">
                  <c:v>0.70685900000000002</c:v>
                </c:pt>
                <c:pt idx="38">
                  <c:v>0.70786899999999997</c:v>
                </c:pt>
                <c:pt idx="39">
                  <c:v>0.70885100000000001</c:v>
                </c:pt>
                <c:pt idx="40">
                  <c:v>0.70995699999999995</c:v>
                </c:pt>
                <c:pt idx="41">
                  <c:v>0.71090900000000001</c:v>
                </c:pt>
                <c:pt idx="42">
                  <c:v>0.71178900000000001</c:v>
                </c:pt>
                <c:pt idx="43">
                  <c:v>0.71268699999999996</c:v>
                </c:pt>
                <c:pt idx="44">
                  <c:v>0.71356699999999995</c:v>
                </c:pt>
                <c:pt idx="45">
                  <c:v>0.71448999999999996</c:v>
                </c:pt>
                <c:pt idx="46">
                  <c:v>0.715337</c:v>
                </c:pt>
                <c:pt idx="47">
                  <c:v>0.71616900000000006</c:v>
                </c:pt>
                <c:pt idx="48">
                  <c:v>0.71695299999999995</c:v>
                </c:pt>
                <c:pt idx="49">
                  <c:v>0.71780200000000005</c:v>
                </c:pt>
                <c:pt idx="50">
                  <c:v>0.71855599999999997</c:v>
                </c:pt>
                <c:pt idx="51">
                  <c:v>0.71930400000000005</c:v>
                </c:pt>
                <c:pt idx="52">
                  <c:v>0.72000200000000003</c:v>
                </c:pt>
                <c:pt idx="53">
                  <c:v>0.72074700000000003</c:v>
                </c:pt>
                <c:pt idx="54">
                  <c:v>0.72149399999999997</c:v>
                </c:pt>
                <c:pt idx="55">
                  <c:v>0.72219299999999997</c:v>
                </c:pt>
                <c:pt idx="56">
                  <c:v>0.72290100000000002</c:v>
                </c:pt>
                <c:pt idx="57">
                  <c:v>0.72354600000000002</c:v>
                </c:pt>
                <c:pt idx="58">
                  <c:v>0.72427600000000003</c:v>
                </c:pt>
                <c:pt idx="59">
                  <c:v>0.724962</c:v>
                </c:pt>
                <c:pt idx="60">
                  <c:v>0.72558999999999996</c:v>
                </c:pt>
                <c:pt idx="61">
                  <c:v>0.72625600000000001</c:v>
                </c:pt>
                <c:pt idx="62">
                  <c:v>0.72689499999999996</c:v>
                </c:pt>
                <c:pt idx="63">
                  <c:v>0.72757099999999997</c:v>
                </c:pt>
                <c:pt idx="64">
                  <c:v>0.72819999999999996</c:v>
                </c:pt>
                <c:pt idx="65">
                  <c:v>0.72881200000000002</c:v>
                </c:pt>
                <c:pt idx="66">
                  <c:v>0.72941100000000003</c:v>
                </c:pt>
                <c:pt idx="67">
                  <c:v>0.73009400000000002</c:v>
                </c:pt>
                <c:pt idx="68">
                  <c:v>0.73062899999999997</c:v>
                </c:pt>
                <c:pt idx="69">
                  <c:v>0.73126500000000005</c:v>
                </c:pt>
                <c:pt idx="70">
                  <c:v>0.73185</c:v>
                </c:pt>
                <c:pt idx="71">
                  <c:v>0.73238599999999998</c:v>
                </c:pt>
                <c:pt idx="72">
                  <c:v>0.73298300000000005</c:v>
                </c:pt>
                <c:pt idx="73">
                  <c:v>0.73358800000000002</c:v>
                </c:pt>
                <c:pt idx="74">
                  <c:v>0.73414900000000005</c:v>
                </c:pt>
                <c:pt idx="75">
                  <c:v>0.73466799999999999</c:v>
                </c:pt>
                <c:pt idx="76">
                  <c:v>0.735263</c:v>
                </c:pt>
                <c:pt idx="77">
                  <c:v>0.73582199999999998</c:v>
                </c:pt>
                <c:pt idx="78">
                  <c:v>0.736375</c:v>
                </c:pt>
                <c:pt idx="79">
                  <c:v>0.73692299999999999</c:v>
                </c:pt>
                <c:pt idx="80">
                  <c:v>0.73751900000000004</c:v>
                </c:pt>
                <c:pt idx="81">
                  <c:v>0.73797500000000005</c:v>
                </c:pt>
                <c:pt idx="82">
                  <c:v>0.73852600000000002</c:v>
                </c:pt>
                <c:pt idx="83">
                  <c:v>0.73899700000000001</c:v>
                </c:pt>
                <c:pt idx="84">
                  <c:v>0.73954399999999998</c:v>
                </c:pt>
                <c:pt idx="85">
                  <c:v>0.74006700000000003</c:v>
                </c:pt>
                <c:pt idx="86">
                  <c:v>0.74052099999999998</c:v>
                </c:pt>
                <c:pt idx="87">
                  <c:v>0.74104499999999995</c:v>
                </c:pt>
                <c:pt idx="88">
                  <c:v>0.74157300000000004</c:v>
                </c:pt>
                <c:pt idx="89">
                  <c:v>0.74201700000000004</c:v>
                </c:pt>
                <c:pt idx="90">
                  <c:v>0.74253199999999997</c:v>
                </c:pt>
                <c:pt idx="91">
                  <c:v>0.74300200000000005</c:v>
                </c:pt>
                <c:pt idx="92">
                  <c:v>0.74347600000000003</c:v>
                </c:pt>
                <c:pt idx="93">
                  <c:v>0.74398500000000001</c:v>
                </c:pt>
                <c:pt idx="94">
                  <c:v>0.74448300000000001</c:v>
                </c:pt>
                <c:pt idx="95">
                  <c:v>0.74493200000000004</c:v>
                </c:pt>
                <c:pt idx="96">
                  <c:v>0.74539200000000005</c:v>
                </c:pt>
                <c:pt idx="97">
                  <c:v>0.74591499999999999</c:v>
                </c:pt>
                <c:pt idx="98">
                  <c:v>0.74631999999999998</c:v>
                </c:pt>
                <c:pt idx="99">
                  <c:v>0.74679200000000001</c:v>
                </c:pt>
                <c:pt idx="100">
                  <c:v>0.747255</c:v>
                </c:pt>
                <c:pt idx="101">
                  <c:v>0.747776</c:v>
                </c:pt>
                <c:pt idx="102">
                  <c:v>0.74820399999999998</c:v>
                </c:pt>
                <c:pt idx="103">
                  <c:v>0.74865400000000004</c:v>
                </c:pt>
                <c:pt idx="104">
                  <c:v>0.74902999999999997</c:v>
                </c:pt>
                <c:pt idx="105">
                  <c:v>0.749525</c:v>
                </c:pt>
                <c:pt idx="106">
                  <c:v>0.75001499999999999</c:v>
                </c:pt>
                <c:pt idx="107">
                  <c:v>0.75041400000000003</c:v>
                </c:pt>
                <c:pt idx="108">
                  <c:v>0.75081100000000001</c:v>
                </c:pt>
                <c:pt idx="109">
                  <c:v>0.75124999999999997</c:v>
                </c:pt>
                <c:pt idx="110">
                  <c:v>0.75165000000000004</c:v>
                </c:pt>
                <c:pt idx="111">
                  <c:v>0.752081</c:v>
                </c:pt>
                <c:pt idx="112">
                  <c:v>0.75250700000000004</c:v>
                </c:pt>
                <c:pt idx="113">
                  <c:v>0.75288900000000003</c:v>
                </c:pt>
                <c:pt idx="114">
                  <c:v>0.75337100000000001</c:v>
                </c:pt>
                <c:pt idx="115">
                  <c:v>0.75375099999999995</c:v>
                </c:pt>
                <c:pt idx="116">
                  <c:v>0.75416399999999995</c:v>
                </c:pt>
                <c:pt idx="117">
                  <c:v>0.75453199999999998</c:v>
                </c:pt>
                <c:pt idx="118">
                  <c:v>0.75492000000000004</c:v>
                </c:pt>
                <c:pt idx="119">
                  <c:v>0.75537100000000001</c:v>
                </c:pt>
                <c:pt idx="120">
                  <c:v>0.75573199999999996</c:v>
                </c:pt>
                <c:pt idx="121">
                  <c:v>0.75616300000000003</c:v>
                </c:pt>
                <c:pt idx="122">
                  <c:v>0.75656999999999996</c:v>
                </c:pt>
                <c:pt idx="123">
                  <c:v>0.75695699999999999</c:v>
                </c:pt>
                <c:pt idx="124">
                  <c:v>0.75732699999999997</c:v>
                </c:pt>
                <c:pt idx="125">
                  <c:v>0.75768999999999997</c:v>
                </c:pt>
                <c:pt idx="126">
                  <c:v>0.75807400000000003</c:v>
                </c:pt>
                <c:pt idx="127">
                  <c:v>0.75852299999999995</c:v>
                </c:pt>
                <c:pt idx="128">
                  <c:v>0.75888999999999995</c:v>
                </c:pt>
                <c:pt idx="129">
                  <c:v>0.75926300000000002</c:v>
                </c:pt>
                <c:pt idx="130">
                  <c:v>0.75960399999999995</c:v>
                </c:pt>
                <c:pt idx="131">
                  <c:v>0.75999700000000003</c:v>
                </c:pt>
                <c:pt idx="132">
                  <c:v>0.76035200000000003</c:v>
                </c:pt>
                <c:pt idx="133">
                  <c:v>0.76076500000000002</c:v>
                </c:pt>
                <c:pt idx="134">
                  <c:v>0.76111399999999996</c:v>
                </c:pt>
                <c:pt idx="135">
                  <c:v>0.76151100000000005</c:v>
                </c:pt>
                <c:pt idx="136">
                  <c:v>0.76191799999999998</c:v>
                </c:pt>
                <c:pt idx="137">
                  <c:v>0.76224700000000001</c:v>
                </c:pt>
                <c:pt idx="138">
                  <c:v>0.76263800000000004</c:v>
                </c:pt>
                <c:pt idx="139">
                  <c:v>0.76294499999999998</c:v>
                </c:pt>
                <c:pt idx="140">
                  <c:v>0.76334000000000002</c:v>
                </c:pt>
                <c:pt idx="141">
                  <c:v>0.76368000000000003</c:v>
                </c:pt>
                <c:pt idx="142">
                  <c:v>0.76402999999999999</c:v>
                </c:pt>
                <c:pt idx="143">
                  <c:v>0.76434500000000005</c:v>
                </c:pt>
                <c:pt idx="144">
                  <c:v>0.76468199999999997</c:v>
                </c:pt>
                <c:pt idx="145">
                  <c:v>0.76499399999999995</c:v>
                </c:pt>
                <c:pt idx="146">
                  <c:v>0.76536099999999996</c:v>
                </c:pt>
                <c:pt idx="147">
                  <c:v>0.76567099999999999</c:v>
                </c:pt>
                <c:pt idx="148">
                  <c:v>0.76601699999999995</c:v>
                </c:pt>
                <c:pt idx="149">
                  <c:v>0.76636000000000004</c:v>
                </c:pt>
                <c:pt idx="150">
                  <c:v>0.76667799999999997</c:v>
                </c:pt>
                <c:pt idx="151">
                  <c:v>0.76704799999999995</c:v>
                </c:pt>
                <c:pt idx="152">
                  <c:v>0.76738700000000004</c:v>
                </c:pt>
                <c:pt idx="153">
                  <c:v>0.76770099999999997</c:v>
                </c:pt>
                <c:pt idx="154">
                  <c:v>0.76804300000000003</c:v>
                </c:pt>
                <c:pt idx="155">
                  <c:v>0.76830900000000002</c:v>
                </c:pt>
                <c:pt idx="156">
                  <c:v>0.76867600000000003</c:v>
                </c:pt>
                <c:pt idx="157">
                  <c:v>0.769011</c:v>
                </c:pt>
                <c:pt idx="158">
                  <c:v>0.76936899999999997</c:v>
                </c:pt>
                <c:pt idx="159">
                  <c:v>0.76966699999999999</c:v>
                </c:pt>
                <c:pt idx="160">
                  <c:v>0.77002199999999998</c:v>
                </c:pt>
                <c:pt idx="161">
                  <c:v>0.77028300000000005</c:v>
                </c:pt>
                <c:pt idx="162">
                  <c:v>0.77061900000000005</c:v>
                </c:pt>
                <c:pt idx="163">
                  <c:v>0.77094200000000002</c:v>
                </c:pt>
                <c:pt idx="164">
                  <c:v>0.77129199999999998</c:v>
                </c:pt>
                <c:pt idx="165">
                  <c:v>0.77161000000000002</c:v>
                </c:pt>
                <c:pt idx="166">
                  <c:v>0.77188800000000002</c:v>
                </c:pt>
                <c:pt idx="167">
                  <c:v>0.77218399999999998</c:v>
                </c:pt>
                <c:pt idx="168">
                  <c:v>0.77254100000000003</c:v>
                </c:pt>
                <c:pt idx="169">
                  <c:v>0.77274399999999999</c:v>
                </c:pt>
                <c:pt idx="170">
                  <c:v>0.77306299999999994</c:v>
                </c:pt>
                <c:pt idx="171">
                  <c:v>0.77340699999999996</c:v>
                </c:pt>
                <c:pt idx="172">
                  <c:v>0.77370499999999998</c:v>
                </c:pt>
                <c:pt idx="173">
                  <c:v>0.77393699999999999</c:v>
                </c:pt>
                <c:pt idx="174">
                  <c:v>0.77422800000000003</c:v>
                </c:pt>
                <c:pt idx="175">
                  <c:v>0.77456999999999998</c:v>
                </c:pt>
                <c:pt idx="176">
                  <c:v>0.77486299999999997</c:v>
                </c:pt>
                <c:pt idx="177">
                  <c:v>0.77520299999999998</c:v>
                </c:pt>
                <c:pt idx="178">
                  <c:v>0.77546499999999996</c:v>
                </c:pt>
                <c:pt idx="179">
                  <c:v>0.77580700000000002</c:v>
                </c:pt>
                <c:pt idx="180">
                  <c:v>0.77606299999999995</c:v>
                </c:pt>
                <c:pt idx="181">
                  <c:v>0.77639000000000002</c:v>
                </c:pt>
                <c:pt idx="182">
                  <c:v>0.77661599999999997</c:v>
                </c:pt>
                <c:pt idx="183">
                  <c:v>0.77689600000000003</c:v>
                </c:pt>
                <c:pt idx="184">
                  <c:v>0.77718500000000001</c:v>
                </c:pt>
                <c:pt idx="185">
                  <c:v>0.77749199999999996</c:v>
                </c:pt>
                <c:pt idx="186">
                  <c:v>0.77777399999999997</c:v>
                </c:pt>
                <c:pt idx="187">
                  <c:v>0.77805299999999999</c:v>
                </c:pt>
                <c:pt idx="188">
                  <c:v>0.77833600000000003</c:v>
                </c:pt>
                <c:pt idx="189">
                  <c:v>0.77859100000000003</c:v>
                </c:pt>
                <c:pt idx="190">
                  <c:v>0.77890300000000001</c:v>
                </c:pt>
                <c:pt idx="191">
                  <c:v>0.77912700000000001</c:v>
                </c:pt>
                <c:pt idx="192">
                  <c:v>0.77940200000000004</c:v>
                </c:pt>
                <c:pt idx="193">
                  <c:v>0.77969599999999994</c:v>
                </c:pt>
                <c:pt idx="194">
                  <c:v>0.77996799999999999</c:v>
                </c:pt>
                <c:pt idx="195">
                  <c:v>0.78021099999999999</c:v>
                </c:pt>
                <c:pt idx="196">
                  <c:v>0.78053700000000004</c:v>
                </c:pt>
                <c:pt idx="197">
                  <c:v>0.78077600000000003</c:v>
                </c:pt>
                <c:pt idx="198">
                  <c:v>0.78108500000000003</c:v>
                </c:pt>
                <c:pt idx="199">
                  <c:v>0.78137100000000004</c:v>
                </c:pt>
                <c:pt idx="200">
                  <c:v>0.78161700000000001</c:v>
                </c:pt>
                <c:pt idx="201">
                  <c:v>0.78188500000000005</c:v>
                </c:pt>
                <c:pt idx="202">
                  <c:v>0.78219499999999997</c:v>
                </c:pt>
                <c:pt idx="203">
                  <c:v>0.78245399999999998</c:v>
                </c:pt>
                <c:pt idx="204">
                  <c:v>0.782717</c:v>
                </c:pt>
                <c:pt idx="205">
                  <c:v>0.782972</c:v>
                </c:pt>
                <c:pt idx="206">
                  <c:v>0.78324899999999997</c:v>
                </c:pt>
                <c:pt idx="207">
                  <c:v>0.78348099999999998</c:v>
                </c:pt>
                <c:pt idx="208">
                  <c:v>0.78372200000000003</c:v>
                </c:pt>
                <c:pt idx="209">
                  <c:v>0.78404099999999999</c:v>
                </c:pt>
                <c:pt idx="210">
                  <c:v>0.78426799999999997</c:v>
                </c:pt>
                <c:pt idx="211">
                  <c:v>0.784524</c:v>
                </c:pt>
                <c:pt idx="212">
                  <c:v>0.78478899999999996</c:v>
                </c:pt>
                <c:pt idx="213">
                  <c:v>0.784999</c:v>
                </c:pt>
                <c:pt idx="214">
                  <c:v>0.78525100000000003</c:v>
                </c:pt>
                <c:pt idx="215">
                  <c:v>0.78549899999999995</c:v>
                </c:pt>
                <c:pt idx="216">
                  <c:v>0.78575799999999996</c:v>
                </c:pt>
                <c:pt idx="217">
                  <c:v>0.78600400000000004</c:v>
                </c:pt>
                <c:pt idx="218">
                  <c:v>0.78620999999999996</c:v>
                </c:pt>
                <c:pt idx="219">
                  <c:v>0.78649599999999997</c:v>
                </c:pt>
                <c:pt idx="220">
                  <c:v>0.78673400000000004</c:v>
                </c:pt>
                <c:pt idx="221">
                  <c:v>0.786964</c:v>
                </c:pt>
                <c:pt idx="222">
                  <c:v>0.78722099999999995</c:v>
                </c:pt>
                <c:pt idx="223">
                  <c:v>0.78751400000000005</c:v>
                </c:pt>
                <c:pt idx="224">
                  <c:v>0.78768499999999997</c:v>
                </c:pt>
                <c:pt idx="225">
                  <c:v>0.78795800000000005</c:v>
                </c:pt>
                <c:pt idx="226">
                  <c:v>0.78825299999999998</c:v>
                </c:pt>
                <c:pt idx="227">
                  <c:v>0.78843799999999997</c:v>
                </c:pt>
                <c:pt idx="228">
                  <c:v>0.78867500000000001</c:v>
                </c:pt>
                <c:pt idx="229">
                  <c:v>0.78892799999999996</c:v>
                </c:pt>
                <c:pt idx="230">
                  <c:v>0.78913299999999997</c:v>
                </c:pt>
                <c:pt idx="231">
                  <c:v>0.78940399999999999</c:v>
                </c:pt>
                <c:pt idx="232">
                  <c:v>0.78958899999999999</c:v>
                </c:pt>
                <c:pt idx="233">
                  <c:v>0.78988999999999998</c:v>
                </c:pt>
                <c:pt idx="234">
                  <c:v>0.79011299999999995</c:v>
                </c:pt>
                <c:pt idx="235">
                  <c:v>0.79035999999999995</c:v>
                </c:pt>
                <c:pt idx="236">
                  <c:v>0.79060900000000001</c:v>
                </c:pt>
                <c:pt idx="237">
                  <c:v>0.79083999999999999</c:v>
                </c:pt>
                <c:pt idx="238">
                  <c:v>0.79111699999999996</c:v>
                </c:pt>
                <c:pt idx="239">
                  <c:v>0.79130800000000001</c:v>
                </c:pt>
                <c:pt idx="240">
                  <c:v>0.79156499999999996</c:v>
                </c:pt>
                <c:pt idx="241">
                  <c:v>0.79179900000000003</c:v>
                </c:pt>
                <c:pt idx="242">
                  <c:v>0.79207099999999997</c:v>
                </c:pt>
                <c:pt idx="243">
                  <c:v>0.79230299999999998</c:v>
                </c:pt>
                <c:pt idx="244">
                  <c:v>0.79254199999999997</c:v>
                </c:pt>
                <c:pt idx="245">
                  <c:v>0.79275300000000004</c:v>
                </c:pt>
                <c:pt idx="246">
                  <c:v>0.79297399999999996</c:v>
                </c:pt>
                <c:pt idx="247">
                  <c:v>0.79316699999999996</c:v>
                </c:pt>
                <c:pt idx="248">
                  <c:v>0.79344599999999998</c:v>
                </c:pt>
                <c:pt idx="249">
                  <c:v>0.79367399999999999</c:v>
                </c:pt>
                <c:pt idx="250">
                  <c:v>0.79390700000000003</c:v>
                </c:pt>
                <c:pt idx="251">
                  <c:v>0.79413100000000003</c:v>
                </c:pt>
                <c:pt idx="252">
                  <c:v>0.79435299999999998</c:v>
                </c:pt>
                <c:pt idx="253">
                  <c:v>0.79459999999999997</c:v>
                </c:pt>
                <c:pt idx="254">
                  <c:v>0.79479699999999998</c:v>
                </c:pt>
                <c:pt idx="255">
                  <c:v>0.79503500000000005</c:v>
                </c:pt>
                <c:pt idx="256">
                  <c:v>0.79526699999999995</c:v>
                </c:pt>
                <c:pt idx="257">
                  <c:v>0.79549499999999995</c:v>
                </c:pt>
                <c:pt idx="258">
                  <c:v>0.79571700000000001</c:v>
                </c:pt>
                <c:pt idx="259">
                  <c:v>0.79595300000000002</c:v>
                </c:pt>
                <c:pt idx="260">
                  <c:v>0.796157</c:v>
                </c:pt>
                <c:pt idx="261">
                  <c:v>0.796373</c:v>
                </c:pt>
                <c:pt idx="262">
                  <c:v>0.79658300000000004</c:v>
                </c:pt>
                <c:pt idx="263">
                  <c:v>0.79684999999999995</c:v>
                </c:pt>
                <c:pt idx="264">
                  <c:v>0.79705499999999996</c:v>
                </c:pt>
                <c:pt idx="265">
                  <c:v>0.79725100000000004</c:v>
                </c:pt>
                <c:pt idx="266">
                  <c:v>0.79748799999999997</c:v>
                </c:pt>
                <c:pt idx="267">
                  <c:v>0.79767100000000002</c:v>
                </c:pt>
                <c:pt idx="268">
                  <c:v>0.79791299999999998</c:v>
                </c:pt>
                <c:pt idx="269">
                  <c:v>0.79815199999999997</c:v>
                </c:pt>
                <c:pt idx="270">
                  <c:v>0.79840999999999995</c:v>
                </c:pt>
                <c:pt idx="271">
                  <c:v>0.79855200000000004</c:v>
                </c:pt>
                <c:pt idx="272">
                  <c:v>0.79874000000000001</c:v>
                </c:pt>
                <c:pt idx="273">
                  <c:v>0.79898499999999995</c:v>
                </c:pt>
                <c:pt idx="274">
                  <c:v>0.79915599999999998</c:v>
                </c:pt>
                <c:pt idx="275">
                  <c:v>0.79940999999999995</c:v>
                </c:pt>
                <c:pt idx="276">
                  <c:v>0.79957599999999995</c:v>
                </c:pt>
                <c:pt idx="277">
                  <c:v>0.79974900000000004</c:v>
                </c:pt>
                <c:pt idx="278">
                  <c:v>0.800014</c:v>
                </c:pt>
                <c:pt idx="279">
                  <c:v>0.80023900000000003</c:v>
                </c:pt>
                <c:pt idx="280">
                  <c:v>0.800431</c:v>
                </c:pt>
                <c:pt idx="281">
                  <c:v>0.80061599999999999</c:v>
                </c:pt>
                <c:pt idx="282">
                  <c:v>0.80081800000000003</c:v>
                </c:pt>
                <c:pt idx="283">
                  <c:v>0.80106999999999995</c:v>
                </c:pt>
                <c:pt idx="284">
                  <c:v>0.80128299999999997</c:v>
                </c:pt>
                <c:pt idx="285">
                  <c:v>0.80142100000000005</c:v>
                </c:pt>
                <c:pt idx="286">
                  <c:v>0.801624</c:v>
                </c:pt>
                <c:pt idx="287">
                  <c:v>0.80186599999999997</c:v>
                </c:pt>
                <c:pt idx="288">
                  <c:v>0.80203599999999997</c:v>
                </c:pt>
                <c:pt idx="289">
                  <c:v>0.802284</c:v>
                </c:pt>
                <c:pt idx="290">
                  <c:v>0.80247299999999999</c:v>
                </c:pt>
                <c:pt idx="291">
                  <c:v>0.80266999999999999</c:v>
                </c:pt>
                <c:pt idx="292">
                  <c:v>0.80284800000000001</c:v>
                </c:pt>
                <c:pt idx="293">
                  <c:v>0.80301100000000003</c:v>
                </c:pt>
                <c:pt idx="294">
                  <c:v>0.80328100000000002</c:v>
                </c:pt>
                <c:pt idx="295">
                  <c:v>0.80340699999999998</c:v>
                </c:pt>
                <c:pt idx="296">
                  <c:v>0.80365399999999998</c:v>
                </c:pt>
                <c:pt idx="297">
                  <c:v>0.80384900000000004</c:v>
                </c:pt>
                <c:pt idx="298">
                  <c:v>0.80406100000000003</c:v>
                </c:pt>
                <c:pt idx="299">
                  <c:v>0.80432099999999995</c:v>
                </c:pt>
                <c:pt idx="300">
                  <c:v>0.80449400000000004</c:v>
                </c:pt>
                <c:pt idx="301">
                  <c:v>0.80461499999999997</c:v>
                </c:pt>
                <c:pt idx="302">
                  <c:v>0.80486800000000003</c:v>
                </c:pt>
                <c:pt idx="303">
                  <c:v>0.80503599999999997</c:v>
                </c:pt>
                <c:pt idx="304">
                  <c:v>0.80520599999999998</c:v>
                </c:pt>
                <c:pt idx="305">
                  <c:v>0.80542400000000003</c:v>
                </c:pt>
                <c:pt idx="306">
                  <c:v>0.80562699999999998</c:v>
                </c:pt>
                <c:pt idx="307">
                  <c:v>0.80579100000000004</c:v>
                </c:pt>
                <c:pt idx="308">
                  <c:v>0.80606500000000003</c:v>
                </c:pt>
                <c:pt idx="309">
                  <c:v>0.80623199999999995</c:v>
                </c:pt>
                <c:pt idx="310">
                  <c:v>0.80639899999999998</c:v>
                </c:pt>
                <c:pt idx="311">
                  <c:v>0.80661300000000002</c:v>
                </c:pt>
                <c:pt idx="312">
                  <c:v>0.80676599999999998</c:v>
                </c:pt>
                <c:pt idx="313">
                  <c:v>0.80702700000000005</c:v>
                </c:pt>
                <c:pt idx="314">
                  <c:v>0.80724899999999999</c:v>
                </c:pt>
                <c:pt idx="315">
                  <c:v>0.80742700000000001</c:v>
                </c:pt>
                <c:pt idx="316">
                  <c:v>0.80765500000000001</c:v>
                </c:pt>
                <c:pt idx="317">
                  <c:v>0.80778099999999997</c:v>
                </c:pt>
                <c:pt idx="318">
                  <c:v>0.80793300000000001</c:v>
                </c:pt>
                <c:pt idx="319">
                  <c:v>0.80813599999999997</c:v>
                </c:pt>
                <c:pt idx="320">
                  <c:v>0.80836300000000005</c:v>
                </c:pt>
                <c:pt idx="321">
                  <c:v>0.80849700000000002</c:v>
                </c:pt>
                <c:pt idx="322">
                  <c:v>0.80867999999999995</c:v>
                </c:pt>
                <c:pt idx="323">
                  <c:v>0.808894</c:v>
                </c:pt>
                <c:pt idx="324">
                  <c:v>0.80909799999999998</c:v>
                </c:pt>
                <c:pt idx="325">
                  <c:v>0.809311</c:v>
                </c:pt>
                <c:pt idx="326">
                  <c:v>0.80947499999999994</c:v>
                </c:pt>
                <c:pt idx="327">
                  <c:v>0.80962100000000004</c:v>
                </c:pt>
                <c:pt idx="328">
                  <c:v>0.80985799999999997</c:v>
                </c:pt>
                <c:pt idx="329">
                  <c:v>0.80999200000000005</c:v>
                </c:pt>
                <c:pt idx="330">
                  <c:v>0.81021500000000002</c:v>
                </c:pt>
                <c:pt idx="331">
                  <c:v>0.81036600000000003</c:v>
                </c:pt>
                <c:pt idx="332">
                  <c:v>0.81051899999999999</c:v>
                </c:pt>
                <c:pt idx="333">
                  <c:v>0.810701</c:v>
                </c:pt>
                <c:pt idx="334">
                  <c:v>0.81086999999999998</c:v>
                </c:pt>
                <c:pt idx="335">
                  <c:v>0.81109600000000004</c:v>
                </c:pt>
                <c:pt idx="336">
                  <c:v>0.81128299999999998</c:v>
                </c:pt>
                <c:pt idx="337">
                  <c:v>0.81150699999999998</c:v>
                </c:pt>
                <c:pt idx="338">
                  <c:v>0.81169400000000003</c:v>
                </c:pt>
                <c:pt idx="339">
                  <c:v>0.81187600000000004</c:v>
                </c:pt>
                <c:pt idx="340">
                  <c:v>0.81198499999999996</c:v>
                </c:pt>
                <c:pt idx="341">
                  <c:v>0.812195</c:v>
                </c:pt>
                <c:pt idx="342">
                  <c:v>0.81240900000000005</c:v>
                </c:pt>
                <c:pt idx="343">
                  <c:v>0.81259499999999996</c:v>
                </c:pt>
                <c:pt idx="344">
                  <c:v>0.81283099999999997</c:v>
                </c:pt>
                <c:pt idx="345">
                  <c:v>0.81296100000000004</c:v>
                </c:pt>
                <c:pt idx="346">
                  <c:v>0.813137</c:v>
                </c:pt>
                <c:pt idx="347">
                  <c:v>0.81324399999999997</c:v>
                </c:pt>
                <c:pt idx="348">
                  <c:v>0.81343200000000004</c:v>
                </c:pt>
                <c:pt idx="349">
                  <c:v>0.81363600000000003</c:v>
                </c:pt>
                <c:pt idx="350">
                  <c:v>0.81379800000000002</c:v>
                </c:pt>
                <c:pt idx="351">
                  <c:v>0.81398700000000002</c:v>
                </c:pt>
                <c:pt idx="352">
                  <c:v>0.81419200000000003</c:v>
                </c:pt>
                <c:pt idx="353">
                  <c:v>0.81433500000000003</c:v>
                </c:pt>
                <c:pt idx="354">
                  <c:v>0.81456099999999998</c:v>
                </c:pt>
                <c:pt idx="355">
                  <c:v>0.814724</c:v>
                </c:pt>
                <c:pt idx="356">
                  <c:v>0.81487600000000004</c:v>
                </c:pt>
                <c:pt idx="357">
                  <c:v>0.81506000000000001</c:v>
                </c:pt>
                <c:pt idx="358">
                  <c:v>0.81526900000000002</c:v>
                </c:pt>
                <c:pt idx="359">
                  <c:v>0.815415</c:v>
                </c:pt>
                <c:pt idx="360">
                  <c:v>0.815585</c:v>
                </c:pt>
                <c:pt idx="361">
                  <c:v>0.81576300000000002</c:v>
                </c:pt>
                <c:pt idx="362">
                  <c:v>0.81592799999999999</c:v>
                </c:pt>
                <c:pt idx="363">
                  <c:v>0.81611500000000003</c:v>
                </c:pt>
                <c:pt idx="364">
                  <c:v>0.81630199999999997</c:v>
                </c:pt>
                <c:pt idx="365">
                  <c:v>0.81645800000000002</c:v>
                </c:pt>
                <c:pt idx="366">
                  <c:v>0.81662500000000005</c:v>
                </c:pt>
                <c:pt idx="367">
                  <c:v>0.81677100000000002</c:v>
                </c:pt>
                <c:pt idx="368">
                  <c:v>0.81695300000000004</c:v>
                </c:pt>
                <c:pt idx="369">
                  <c:v>0.81709600000000004</c:v>
                </c:pt>
                <c:pt idx="370">
                  <c:v>0.81728199999999995</c:v>
                </c:pt>
                <c:pt idx="371">
                  <c:v>0.81747400000000003</c:v>
                </c:pt>
                <c:pt idx="372">
                  <c:v>0.81757400000000002</c:v>
                </c:pt>
                <c:pt idx="373">
                  <c:v>0.81779400000000002</c:v>
                </c:pt>
                <c:pt idx="374">
                  <c:v>0.81796899999999995</c:v>
                </c:pt>
                <c:pt idx="375">
                  <c:v>0.81812700000000005</c:v>
                </c:pt>
                <c:pt idx="376">
                  <c:v>0.81830000000000003</c:v>
                </c:pt>
                <c:pt idx="377">
                  <c:v>0.81843999999999995</c:v>
                </c:pt>
                <c:pt idx="378">
                  <c:v>0.81866099999999997</c:v>
                </c:pt>
                <c:pt idx="379">
                  <c:v>0.81881000000000004</c:v>
                </c:pt>
                <c:pt idx="380">
                  <c:v>0.81897799999999998</c:v>
                </c:pt>
                <c:pt idx="381">
                  <c:v>0.81915499999999997</c:v>
                </c:pt>
                <c:pt idx="382">
                  <c:v>0.81932099999999997</c:v>
                </c:pt>
                <c:pt idx="383">
                  <c:v>0.819469</c:v>
                </c:pt>
                <c:pt idx="384">
                  <c:v>0.81968799999999997</c:v>
                </c:pt>
                <c:pt idx="385">
                  <c:v>0.81983600000000001</c:v>
                </c:pt>
                <c:pt idx="386">
                  <c:v>0.82001599999999997</c:v>
                </c:pt>
                <c:pt idx="387">
                  <c:v>0.82014699999999996</c:v>
                </c:pt>
                <c:pt idx="388">
                  <c:v>0.82030400000000003</c:v>
                </c:pt>
                <c:pt idx="389">
                  <c:v>0.82049399999999995</c:v>
                </c:pt>
                <c:pt idx="390">
                  <c:v>0.82062100000000004</c:v>
                </c:pt>
                <c:pt idx="391">
                  <c:v>0.82082200000000005</c:v>
                </c:pt>
                <c:pt idx="392">
                  <c:v>0.82090700000000005</c:v>
                </c:pt>
                <c:pt idx="393">
                  <c:v>0.82112099999999999</c:v>
                </c:pt>
                <c:pt idx="394">
                  <c:v>0.82127600000000001</c:v>
                </c:pt>
                <c:pt idx="395">
                  <c:v>0.82142000000000004</c:v>
                </c:pt>
                <c:pt idx="396">
                  <c:v>0.82161200000000001</c:v>
                </c:pt>
                <c:pt idx="397">
                  <c:v>0.82174700000000001</c:v>
                </c:pt>
                <c:pt idx="398">
                  <c:v>0.82191099999999995</c:v>
                </c:pt>
                <c:pt idx="399">
                  <c:v>0.82208899999999996</c:v>
                </c:pt>
                <c:pt idx="400">
                  <c:v>0.82223599999999997</c:v>
                </c:pt>
                <c:pt idx="401">
                  <c:v>0.82240100000000005</c:v>
                </c:pt>
                <c:pt idx="402">
                  <c:v>0.82255599999999995</c:v>
                </c:pt>
                <c:pt idx="403">
                  <c:v>0.82273600000000002</c:v>
                </c:pt>
                <c:pt idx="404">
                  <c:v>0.82289900000000005</c:v>
                </c:pt>
                <c:pt idx="405">
                  <c:v>0.82303599999999999</c:v>
                </c:pt>
                <c:pt idx="406">
                  <c:v>0.82325700000000002</c:v>
                </c:pt>
                <c:pt idx="407">
                  <c:v>0.82328800000000002</c:v>
                </c:pt>
                <c:pt idx="408">
                  <c:v>0.82352899999999996</c:v>
                </c:pt>
                <c:pt idx="409">
                  <c:v>0.82366899999999998</c:v>
                </c:pt>
                <c:pt idx="410">
                  <c:v>0.82378899999999999</c:v>
                </c:pt>
                <c:pt idx="411">
                  <c:v>0.82398499999999997</c:v>
                </c:pt>
                <c:pt idx="412">
                  <c:v>0.82410700000000003</c:v>
                </c:pt>
                <c:pt idx="413">
                  <c:v>0.82420599999999999</c:v>
                </c:pt>
                <c:pt idx="414">
                  <c:v>0.82448299999999997</c:v>
                </c:pt>
                <c:pt idx="415">
                  <c:v>0.82455199999999995</c:v>
                </c:pt>
                <c:pt idx="416">
                  <c:v>0.82475399999999999</c:v>
                </c:pt>
                <c:pt idx="417">
                  <c:v>0.82491800000000004</c:v>
                </c:pt>
                <c:pt idx="418">
                  <c:v>0.82511000000000001</c:v>
                </c:pt>
                <c:pt idx="419">
                  <c:v>0.82523100000000005</c:v>
                </c:pt>
                <c:pt idx="420">
                  <c:v>0.82540599999999997</c:v>
                </c:pt>
                <c:pt idx="421">
                  <c:v>0.82564300000000002</c:v>
                </c:pt>
                <c:pt idx="422">
                  <c:v>0.82572299999999998</c:v>
                </c:pt>
                <c:pt idx="423">
                  <c:v>0.82592399999999999</c:v>
                </c:pt>
                <c:pt idx="424">
                  <c:v>0.82608199999999998</c:v>
                </c:pt>
                <c:pt idx="425">
                  <c:v>0.82625499999999996</c:v>
                </c:pt>
                <c:pt idx="426">
                  <c:v>0.82636500000000002</c:v>
                </c:pt>
                <c:pt idx="427">
                  <c:v>0.82657499999999995</c:v>
                </c:pt>
                <c:pt idx="428">
                  <c:v>0.82669300000000001</c:v>
                </c:pt>
                <c:pt idx="429">
                  <c:v>0.82684199999999997</c:v>
                </c:pt>
                <c:pt idx="430">
                  <c:v>0.82702699999999996</c:v>
                </c:pt>
                <c:pt idx="431">
                  <c:v>0.82717399999999996</c:v>
                </c:pt>
                <c:pt idx="432">
                  <c:v>0.82734200000000002</c:v>
                </c:pt>
                <c:pt idx="433">
                  <c:v>0.82748200000000005</c:v>
                </c:pt>
                <c:pt idx="434">
                  <c:v>0.82763399999999998</c:v>
                </c:pt>
                <c:pt idx="435">
                  <c:v>0.82777999999999996</c:v>
                </c:pt>
                <c:pt idx="436">
                  <c:v>0.82788499999999998</c:v>
                </c:pt>
                <c:pt idx="437">
                  <c:v>0.82806400000000002</c:v>
                </c:pt>
                <c:pt idx="438">
                  <c:v>0.82814900000000002</c:v>
                </c:pt>
                <c:pt idx="439">
                  <c:v>0.82833000000000001</c:v>
                </c:pt>
                <c:pt idx="440">
                  <c:v>0.82852999999999999</c:v>
                </c:pt>
                <c:pt idx="441">
                  <c:v>0.82868699999999995</c:v>
                </c:pt>
                <c:pt idx="442">
                  <c:v>0.82875299999999996</c:v>
                </c:pt>
                <c:pt idx="443">
                  <c:v>0.82894100000000004</c:v>
                </c:pt>
                <c:pt idx="444">
                  <c:v>0.82912699999999995</c:v>
                </c:pt>
                <c:pt idx="445">
                  <c:v>0.82923000000000002</c:v>
                </c:pt>
                <c:pt idx="446">
                  <c:v>0.82943599999999995</c:v>
                </c:pt>
                <c:pt idx="447">
                  <c:v>0.82954600000000001</c:v>
                </c:pt>
                <c:pt idx="448">
                  <c:v>0.82971600000000001</c:v>
                </c:pt>
                <c:pt idx="449">
                  <c:v>0.829843</c:v>
                </c:pt>
                <c:pt idx="450">
                  <c:v>0.82997799999999999</c:v>
                </c:pt>
                <c:pt idx="451">
                  <c:v>0.83019600000000005</c:v>
                </c:pt>
                <c:pt idx="452">
                  <c:v>0.83032099999999998</c:v>
                </c:pt>
                <c:pt idx="453">
                  <c:v>0.83044200000000001</c:v>
                </c:pt>
                <c:pt idx="454">
                  <c:v>0.83060199999999995</c:v>
                </c:pt>
                <c:pt idx="455">
                  <c:v>0.83073799999999998</c:v>
                </c:pt>
                <c:pt idx="456">
                  <c:v>0.83086199999999999</c:v>
                </c:pt>
                <c:pt idx="457">
                  <c:v>0.831071</c:v>
                </c:pt>
                <c:pt idx="458">
                  <c:v>0.83119500000000002</c:v>
                </c:pt>
                <c:pt idx="459">
                  <c:v>0.831318</c:v>
                </c:pt>
                <c:pt idx="460">
                  <c:v>0.83147899999999997</c:v>
                </c:pt>
                <c:pt idx="461">
                  <c:v>0.83162700000000001</c:v>
                </c:pt>
                <c:pt idx="462">
                  <c:v>0.83178200000000002</c:v>
                </c:pt>
                <c:pt idx="463">
                  <c:v>0.83196599999999998</c:v>
                </c:pt>
                <c:pt idx="464">
                  <c:v>0.83206899999999995</c:v>
                </c:pt>
                <c:pt idx="465">
                  <c:v>0.83222700000000005</c:v>
                </c:pt>
                <c:pt idx="466">
                  <c:v>0.83234200000000003</c:v>
                </c:pt>
                <c:pt idx="467">
                  <c:v>0.832511</c:v>
                </c:pt>
                <c:pt idx="468">
                  <c:v>0.83264400000000005</c:v>
                </c:pt>
                <c:pt idx="469">
                  <c:v>0.83278600000000003</c:v>
                </c:pt>
                <c:pt idx="470">
                  <c:v>0.83296499999999996</c:v>
                </c:pt>
                <c:pt idx="471">
                  <c:v>0.83309800000000001</c:v>
                </c:pt>
                <c:pt idx="472">
                  <c:v>0.83320499999999997</c:v>
                </c:pt>
                <c:pt idx="473">
                  <c:v>0.83335800000000004</c:v>
                </c:pt>
                <c:pt idx="474">
                  <c:v>0.83350900000000006</c:v>
                </c:pt>
                <c:pt idx="475">
                  <c:v>0.83366200000000001</c:v>
                </c:pt>
                <c:pt idx="476">
                  <c:v>0.83381300000000003</c:v>
                </c:pt>
                <c:pt idx="477">
                  <c:v>0.83396199999999998</c:v>
                </c:pt>
                <c:pt idx="478">
                  <c:v>0.83411299999999999</c:v>
                </c:pt>
                <c:pt idx="479">
                  <c:v>0.83425899999999997</c:v>
                </c:pt>
                <c:pt idx="480">
                  <c:v>0.83434299999999995</c:v>
                </c:pt>
                <c:pt idx="481">
                  <c:v>0.83454399999999995</c:v>
                </c:pt>
                <c:pt idx="482">
                  <c:v>0.83469000000000004</c:v>
                </c:pt>
                <c:pt idx="483">
                  <c:v>0.83483399999999996</c:v>
                </c:pt>
                <c:pt idx="484">
                  <c:v>0.83494900000000005</c:v>
                </c:pt>
                <c:pt idx="485">
                  <c:v>0.83511800000000003</c:v>
                </c:pt>
                <c:pt idx="486">
                  <c:v>0.835283</c:v>
                </c:pt>
                <c:pt idx="487">
                  <c:v>0.83540300000000001</c:v>
                </c:pt>
                <c:pt idx="488">
                  <c:v>0.83553699999999997</c:v>
                </c:pt>
                <c:pt idx="489">
                  <c:v>0.83563799999999999</c:v>
                </c:pt>
                <c:pt idx="490">
                  <c:v>0.83582400000000001</c:v>
                </c:pt>
                <c:pt idx="491">
                  <c:v>0.83599299999999999</c:v>
                </c:pt>
                <c:pt idx="492">
                  <c:v>0.83608700000000002</c:v>
                </c:pt>
                <c:pt idx="493">
                  <c:v>0.83623700000000001</c:v>
                </c:pt>
                <c:pt idx="494">
                  <c:v>0.83636600000000005</c:v>
                </c:pt>
                <c:pt idx="495">
                  <c:v>0.83652899999999997</c:v>
                </c:pt>
                <c:pt idx="496">
                  <c:v>0.83665699999999998</c:v>
                </c:pt>
                <c:pt idx="497">
                  <c:v>0.83681000000000005</c:v>
                </c:pt>
                <c:pt idx="498">
                  <c:v>0.83691800000000005</c:v>
                </c:pt>
                <c:pt idx="499">
                  <c:v>0.83704900000000004</c:v>
                </c:pt>
                <c:pt idx="500">
                  <c:v>0.83715600000000001</c:v>
                </c:pt>
                <c:pt idx="501">
                  <c:v>0.83732099999999998</c:v>
                </c:pt>
                <c:pt idx="502">
                  <c:v>0.83741200000000005</c:v>
                </c:pt>
                <c:pt idx="503">
                  <c:v>0.83760199999999996</c:v>
                </c:pt>
                <c:pt idx="504">
                  <c:v>0.83772899999999995</c:v>
                </c:pt>
                <c:pt idx="505">
                  <c:v>0.83792800000000001</c:v>
                </c:pt>
                <c:pt idx="506">
                  <c:v>0.83804900000000004</c:v>
                </c:pt>
                <c:pt idx="507">
                  <c:v>0.83819299999999997</c:v>
                </c:pt>
                <c:pt idx="508">
                  <c:v>0.83835999999999999</c:v>
                </c:pt>
                <c:pt idx="509">
                  <c:v>0.83841600000000005</c:v>
                </c:pt>
                <c:pt idx="510">
                  <c:v>0.83856600000000003</c:v>
                </c:pt>
                <c:pt idx="511">
                  <c:v>0.83871899999999999</c:v>
                </c:pt>
                <c:pt idx="512">
                  <c:v>0.83885200000000004</c:v>
                </c:pt>
                <c:pt idx="513">
                  <c:v>0.83893799999999996</c:v>
                </c:pt>
                <c:pt idx="514">
                  <c:v>0.83911599999999997</c:v>
                </c:pt>
                <c:pt idx="515">
                  <c:v>0.83924100000000001</c:v>
                </c:pt>
                <c:pt idx="516">
                  <c:v>0.83941900000000003</c:v>
                </c:pt>
                <c:pt idx="517">
                  <c:v>0.83953100000000003</c:v>
                </c:pt>
                <c:pt idx="518">
                  <c:v>0.83962999999999999</c:v>
                </c:pt>
                <c:pt idx="519">
                  <c:v>0.83984400000000003</c:v>
                </c:pt>
                <c:pt idx="520">
                  <c:v>0.839916</c:v>
                </c:pt>
                <c:pt idx="521">
                  <c:v>0.84003799999999995</c:v>
                </c:pt>
                <c:pt idx="522">
                  <c:v>0.84018099999999996</c:v>
                </c:pt>
                <c:pt idx="523">
                  <c:v>0.840341</c:v>
                </c:pt>
                <c:pt idx="524">
                  <c:v>0.84046799999999999</c:v>
                </c:pt>
                <c:pt idx="525">
                  <c:v>0.84058200000000005</c:v>
                </c:pt>
                <c:pt idx="526">
                  <c:v>0.84068699999999996</c:v>
                </c:pt>
                <c:pt idx="527">
                  <c:v>0.84082500000000004</c:v>
                </c:pt>
                <c:pt idx="528">
                  <c:v>0.84094599999999997</c:v>
                </c:pt>
                <c:pt idx="529">
                  <c:v>0.84113800000000005</c:v>
                </c:pt>
                <c:pt idx="530">
                  <c:v>0.841283</c:v>
                </c:pt>
                <c:pt idx="531">
                  <c:v>0.84134699999999996</c:v>
                </c:pt>
                <c:pt idx="532">
                  <c:v>0.84150199999999997</c:v>
                </c:pt>
                <c:pt idx="533">
                  <c:v>0.84159300000000004</c:v>
                </c:pt>
                <c:pt idx="534">
                  <c:v>0.84173100000000001</c:v>
                </c:pt>
                <c:pt idx="535">
                  <c:v>0.84193099999999998</c:v>
                </c:pt>
                <c:pt idx="536">
                  <c:v>0.84209500000000004</c:v>
                </c:pt>
                <c:pt idx="537">
                  <c:v>0.84218199999999999</c:v>
                </c:pt>
                <c:pt idx="538">
                  <c:v>0.84228000000000003</c:v>
                </c:pt>
                <c:pt idx="539">
                  <c:v>0.84243800000000002</c:v>
                </c:pt>
                <c:pt idx="540">
                  <c:v>0.84259099999999998</c:v>
                </c:pt>
                <c:pt idx="541">
                  <c:v>0.8427</c:v>
                </c:pt>
                <c:pt idx="542">
                  <c:v>0.84283200000000003</c:v>
                </c:pt>
                <c:pt idx="543">
                  <c:v>0.84296899999999997</c:v>
                </c:pt>
                <c:pt idx="544">
                  <c:v>0.84308700000000003</c:v>
                </c:pt>
                <c:pt idx="545">
                  <c:v>0.84318800000000005</c:v>
                </c:pt>
                <c:pt idx="546">
                  <c:v>0.84336900000000004</c:v>
                </c:pt>
                <c:pt idx="547">
                  <c:v>0.843468</c:v>
                </c:pt>
                <c:pt idx="548">
                  <c:v>0.84356900000000001</c:v>
                </c:pt>
                <c:pt idx="549">
                  <c:v>0.84371600000000002</c:v>
                </c:pt>
                <c:pt idx="550">
                  <c:v>0.84381899999999999</c:v>
                </c:pt>
                <c:pt idx="551">
                  <c:v>0.84395699999999996</c:v>
                </c:pt>
                <c:pt idx="552">
                  <c:v>0.84411400000000003</c:v>
                </c:pt>
                <c:pt idx="553">
                  <c:v>0.84420300000000004</c:v>
                </c:pt>
                <c:pt idx="554">
                  <c:v>0.84434100000000001</c:v>
                </c:pt>
                <c:pt idx="555">
                  <c:v>0.84443500000000005</c:v>
                </c:pt>
                <c:pt idx="556">
                  <c:v>0.84457499999999996</c:v>
                </c:pt>
                <c:pt idx="557">
                  <c:v>0.84466600000000003</c:v>
                </c:pt>
                <c:pt idx="558">
                  <c:v>0.84483399999999997</c:v>
                </c:pt>
                <c:pt idx="559">
                  <c:v>0.84484300000000001</c:v>
                </c:pt>
                <c:pt idx="560">
                  <c:v>0.84503499999999998</c:v>
                </c:pt>
                <c:pt idx="561">
                  <c:v>0.84510099999999999</c:v>
                </c:pt>
                <c:pt idx="562">
                  <c:v>0.84520499999999998</c:v>
                </c:pt>
                <c:pt idx="563">
                  <c:v>0.84534900000000002</c:v>
                </c:pt>
                <c:pt idx="564">
                  <c:v>0.84546600000000005</c:v>
                </c:pt>
                <c:pt idx="565">
                  <c:v>0.84565000000000001</c:v>
                </c:pt>
                <c:pt idx="566">
                  <c:v>0.845719</c:v>
                </c:pt>
                <c:pt idx="567">
                  <c:v>0.84584400000000004</c:v>
                </c:pt>
                <c:pt idx="568">
                  <c:v>0.845997</c:v>
                </c:pt>
                <c:pt idx="569">
                  <c:v>0.84608899999999998</c:v>
                </c:pt>
                <c:pt idx="570">
                  <c:v>0.84612699999999996</c:v>
                </c:pt>
                <c:pt idx="571">
                  <c:v>0.84627799999999997</c:v>
                </c:pt>
                <c:pt idx="572">
                  <c:v>0.84638100000000005</c:v>
                </c:pt>
                <c:pt idx="573">
                  <c:v>0.84645300000000001</c:v>
                </c:pt>
                <c:pt idx="574">
                  <c:v>0.84664600000000001</c:v>
                </c:pt>
                <c:pt idx="575">
                  <c:v>0.84670199999999995</c:v>
                </c:pt>
                <c:pt idx="576">
                  <c:v>0.84676300000000004</c:v>
                </c:pt>
                <c:pt idx="577">
                  <c:v>0.84685999999999995</c:v>
                </c:pt>
                <c:pt idx="578">
                  <c:v>0.84689800000000004</c:v>
                </c:pt>
                <c:pt idx="579">
                  <c:v>0.847024</c:v>
                </c:pt>
                <c:pt idx="580">
                  <c:v>0.84711199999999998</c:v>
                </c:pt>
                <c:pt idx="581">
                  <c:v>0.84717299999999995</c:v>
                </c:pt>
                <c:pt idx="582">
                  <c:v>0.84724999999999995</c:v>
                </c:pt>
                <c:pt idx="583">
                  <c:v>0.847306</c:v>
                </c:pt>
                <c:pt idx="584">
                  <c:v>0.84745000000000004</c:v>
                </c:pt>
                <c:pt idx="585">
                  <c:v>0.84748000000000001</c:v>
                </c:pt>
                <c:pt idx="586">
                  <c:v>0.84752799999999995</c:v>
                </c:pt>
                <c:pt idx="587">
                  <c:v>0.84756399999999998</c:v>
                </c:pt>
                <c:pt idx="588">
                  <c:v>0.84765199999999996</c:v>
                </c:pt>
                <c:pt idx="589">
                  <c:v>0.84760000000000002</c:v>
                </c:pt>
                <c:pt idx="590">
                  <c:v>0.84761200000000003</c:v>
                </c:pt>
                <c:pt idx="591">
                  <c:v>0.84746299999999997</c:v>
                </c:pt>
                <c:pt idx="592">
                  <c:v>0.84725600000000001</c:v>
                </c:pt>
                <c:pt idx="593">
                  <c:v>0.88235300000000005</c:v>
                </c:pt>
                <c:pt idx="594">
                  <c:v>0.88320500000000002</c:v>
                </c:pt>
                <c:pt idx="595">
                  <c:v>0.88406099999999999</c:v>
                </c:pt>
                <c:pt idx="596">
                  <c:v>0.88486699999999996</c:v>
                </c:pt>
                <c:pt idx="597">
                  <c:v>0.88575199999999998</c:v>
                </c:pt>
                <c:pt idx="598">
                  <c:v>0.886633</c:v>
                </c:pt>
                <c:pt idx="599">
                  <c:v>0.88749999999999996</c:v>
                </c:pt>
                <c:pt idx="600">
                  <c:v>0.88829100000000005</c:v>
                </c:pt>
                <c:pt idx="601">
                  <c:v>0.88916300000000004</c:v>
                </c:pt>
                <c:pt idx="602">
                  <c:v>0.89007499999999995</c:v>
                </c:pt>
                <c:pt idx="603">
                  <c:v>0.89087799999999995</c:v>
                </c:pt>
                <c:pt idx="604">
                  <c:v>0.89177399999999996</c:v>
                </c:pt>
                <c:pt idx="605">
                  <c:v>0.89262200000000003</c:v>
                </c:pt>
                <c:pt idx="606">
                  <c:v>0.89339999999999997</c:v>
                </c:pt>
                <c:pt idx="607">
                  <c:v>0.89436400000000005</c:v>
                </c:pt>
                <c:pt idx="608">
                  <c:v>0.89519000000000004</c:v>
                </c:pt>
                <c:pt idx="609">
                  <c:v>0.89615800000000001</c:v>
                </c:pt>
                <c:pt idx="610">
                  <c:v>0.89692000000000005</c:v>
                </c:pt>
                <c:pt idx="611">
                  <c:v>0.89779900000000001</c:v>
                </c:pt>
                <c:pt idx="612">
                  <c:v>0.89861899999999995</c:v>
                </c:pt>
                <c:pt idx="613">
                  <c:v>0.89946599999999999</c:v>
                </c:pt>
                <c:pt idx="614">
                  <c:v>0.90033700000000005</c:v>
                </c:pt>
                <c:pt idx="615">
                  <c:v>0.90117899999999995</c:v>
                </c:pt>
                <c:pt idx="616">
                  <c:v>0.90203599999999995</c:v>
                </c:pt>
                <c:pt idx="617">
                  <c:v>0.90281599999999995</c:v>
                </c:pt>
                <c:pt idx="618">
                  <c:v>0.903729</c:v>
                </c:pt>
                <c:pt idx="619">
                  <c:v>0.90453399999999995</c:v>
                </c:pt>
                <c:pt idx="620">
                  <c:v>0.90535299999999996</c:v>
                </c:pt>
                <c:pt idx="621">
                  <c:v>0.90624300000000002</c:v>
                </c:pt>
                <c:pt idx="622">
                  <c:v>0.90702000000000005</c:v>
                </c:pt>
                <c:pt idx="623">
                  <c:v>0.90788500000000005</c:v>
                </c:pt>
                <c:pt idx="624">
                  <c:v>0.90878099999999995</c:v>
                </c:pt>
                <c:pt idx="625">
                  <c:v>0.90969100000000003</c:v>
                </c:pt>
                <c:pt idx="626">
                  <c:v>0.91046199999999999</c:v>
                </c:pt>
                <c:pt idx="627">
                  <c:v>0.91121600000000003</c:v>
                </c:pt>
                <c:pt idx="628">
                  <c:v>0.91203900000000004</c:v>
                </c:pt>
                <c:pt idx="629">
                  <c:v>0.91302799999999995</c:v>
                </c:pt>
                <c:pt idx="630">
                  <c:v>0.91387499999999999</c:v>
                </c:pt>
                <c:pt idx="631">
                  <c:v>0.91480499999999998</c:v>
                </c:pt>
                <c:pt idx="632">
                  <c:v>0.91564900000000005</c:v>
                </c:pt>
                <c:pt idx="633">
                  <c:v>0.91650399999999999</c:v>
                </c:pt>
                <c:pt idx="634">
                  <c:v>0.91734800000000005</c:v>
                </c:pt>
                <c:pt idx="635">
                  <c:v>0.91808500000000004</c:v>
                </c:pt>
                <c:pt idx="636">
                  <c:v>0.91889600000000005</c:v>
                </c:pt>
                <c:pt idx="637">
                  <c:v>0.91981599999999997</c:v>
                </c:pt>
                <c:pt idx="638">
                  <c:v>0.92065900000000001</c:v>
                </c:pt>
                <c:pt idx="639">
                  <c:v>0.92156099999999996</c:v>
                </c:pt>
                <c:pt idx="640">
                  <c:v>0.92234799999999995</c:v>
                </c:pt>
                <c:pt idx="641">
                  <c:v>0.92312000000000005</c:v>
                </c:pt>
                <c:pt idx="642">
                  <c:v>0.92401</c:v>
                </c:pt>
                <c:pt idx="643">
                  <c:v>0.92478899999999997</c:v>
                </c:pt>
                <c:pt idx="644">
                  <c:v>0.92569100000000004</c:v>
                </c:pt>
                <c:pt idx="645">
                  <c:v>0.92653700000000005</c:v>
                </c:pt>
                <c:pt idx="646">
                  <c:v>0.92740100000000003</c:v>
                </c:pt>
                <c:pt idx="647">
                  <c:v>0.928261</c:v>
                </c:pt>
                <c:pt idx="648">
                  <c:v>0.92921799999999999</c:v>
                </c:pt>
                <c:pt idx="649">
                  <c:v>0.93000400000000005</c:v>
                </c:pt>
                <c:pt idx="650">
                  <c:v>0.93080399999999996</c:v>
                </c:pt>
                <c:pt idx="651">
                  <c:v>0.93171899999999996</c:v>
                </c:pt>
                <c:pt idx="652">
                  <c:v>0.93257999999999996</c:v>
                </c:pt>
                <c:pt idx="653">
                  <c:v>0.93349300000000002</c:v>
                </c:pt>
                <c:pt idx="654">
                  <c:v>0.93430999999999997</c:v>
                </c:pt>
                <c:pt idx="655">
                  <c:v>0.93524700000000005</c:v>
                </c:pt>
                <c:pt idx="656">
                  <c:v>0.93617099999999998</c:v>
                </c:pt>
                <c:pt idx="657">
                  <c:v>0.93700099999999997</c:v>
                </c:pt>
                <c:pt idx="658">
                  <c:v>0.93802799999999997</c:v>
                </c:pt>
                <c:pt idx="659">
                  <c:v>0.93894599999999995</c:v>
                </c:pt>
                <c:pt idx="660">
                  <c:v>0.93994999999999995</c:v>
                </c:pt>
                <c:pt idx="661">
                  <c:v>0.940913</c:v>
                </c:pt>
                <c:pt idx="662">
                  <c:v>0.94185300000000005</c:v>
                </c:pt>
                <c:pt idx="663">
                  <c:v>0.94292399999999998</c:v>
                </c:pt>
                <c:pt idx="664">
                  <c:v>0.94382600000000005</c:v>
                </c:pt>
                <c:pt idx="665">
                  <c:v>0.945017</c:v>
                </c:pt>
                <c:pt idx="666">
                  <c:v>0.94598000000000004</c:v>
                </c:pt>
                <c:pt idx="667">
                  <c:v>0.94710099999999997</c:v>
                </c:pt>
                <c:pt idx="668">
                  <c:v>0.94823999999999997</c:v>
                </c:pt>
                <c:pt idx="669">
                  <c:v>0.94947700000000002</c:v>
                </c:pt>
                <c:pt idx="670">
                  <c:v>0.95092500000000002</c:v>
                </c:pt>
                <c:pt idx="671">
                  <c:v>0.952712</c:v>
                </c:pt>
                <c:pt idx="672">
                  <c:v>0.954874</c:v>
                </c:pt>
                <c:pt idx="673">
                  <c:v>1.1986399999999999</c:v>
                </c:pt>
                <c:pt idx="674">
                  <c:v>1.19946</c:v>
                </c:pt>
                <c:pt idx="675">
                  <c:v>1.2000500000000001</c:v>
                </c:pt>
                <c:pt idx="676">
                  <c:v>1.2011000000000001</c:v>
                </c:pt>
                <c:pt idx="677">
                  <c:v>1.2019200000000001</c:v>
                </c:pt>
                <c:pt idx="678">
                  <c:v>1.2025600000000001</c:v>
                </c:pt>
                <c:pt idx="679">
                  <c:v>1.20313</c:v>
                </c:pt>
                <c:pt idx="680">
                  <c:v>1.2037599999999999</c:v>
                </c:pt>
                <c:pt idx="681">
                  <c:v>1.2047000000000001</c:v>
                </c:pt>
                <c:pt idx="682">
                  <c:v>1.2056500000000001</c:v>
                </c:pt>
                <c:pt idx="683">
                  <c:v>1.2062999999999999</c:v>
                </c:pt>
                <c:pt idx="684">
                  <c:v>1.2064299999999999</c:v>
                </c:pt>
                <c:pt idx="685">
                  <c:v>1.2073499999999999</c:v>
                </c:pt>
                <c:pt idx="686">
                  <c:v>1.2081299999999999</c:v>
                </c:pt>
                <c:pt idx="687">
                  <c:v>1.20889</c:v>
                </c:pt>
                <c:pt idx="688">
                  <c:v>1.2097500000000001</c:v>
                </c:pt>
                <c:pt idx="689">
                  <c:v>1.21069</c:v>
                </c:pt>
                <c:pt idx="690">
                  <c:v>1.21119</c:v>
                </c:pt>
                <c:pt idx="691">
                  <c:v>1.2118500000000001</c:v>
                </c:pt>
                <c:pt idx="692">
                  <c:v>1.21306</c:v>
                </c:pt>
                <c:pt idx="693">
                  <c:v>1.2140200000000001</c:v>
                </c:pt>
                <c:pt idx="694">
                  <c:v>1.21393</c:v>
                </c:pt>
                <c:pt idx="695">
                  <c:v>1.21516</c:v>
                </c:pt>
                <c:pt idx="696">
                  <c:v>1.2156499999999999</c:v>
                </c:pt>
                <c:pt idx="697">
                  <c:v>1.21665</c:v>
                </c:pt>
                <c:pt idx="698">
                  <c:v>1.2175</c:v>
                </c:pt>
                <c:pt idx="699">
                  <c:v>1.2181299999999999</c:v>
                </c:pt>
                <c:pt idx="700">
                  <c:v>1.2186999999999999</c:v>
                </c:pt>
                <c:pt idx="701">
                  <c:v>1.21949</c:v>
                </c:pt>
                <c:pt idx="702">
                  <c:v>1.2201900000000001</c:v>
                </c:pt>
                <c:pt idx="703">
                  <c:v>1.2215800000000001</c:v>
                </c:pt>
                <c:pt idx="704">
                  <c:v>1.2216800000000001</c:v>
                </c:pt>
                <c:pt idx="705">
                  <c:v>1.22237</c:v>
                </c:pt>
                <c:pt idx="706">
                  <c:v>1.2231799999999999</c:v>
                </c:pt>
                <c:pt idx="707">
                  <c:v>1.2237100000000001</c:v>
                </c:pt>
                <c:pt idx="708">
                  <c:v>1.2242</c:v>
                </c:pt>
                <c:pt idx="709">
                  <c:v>1.2250799999999999</c:v>
                </c:pt>
                <c:pt idx="710">
                  <c:v>1.22679</c:v>
                </c:pt>
                <c:pt idx="711">
                  <c:v>1.22719</c:v>
                </c:pt>
                <c:pt idx="712">
                  <c:v>1.2278199999999999</c:v>
                </c:pt>
                <c:pt idx="713">
                  <c:v>1.22871</c:v>
                </c:pt>
                <c:pt idx="714">
                  <c:v>1.2291399999999999</c:v>
                </c:pt>
                <c:pt idx="715">
                  <c:v>1.2299500000000001</c:v>
                </c:pt>
                <c:pt idx="716">
                  <c:v>1.2307600000000001</c:v>
                </c:pt>
                <c:pt idx="717">
                  <c:v>1.2316199999999999</c:v>
                </c:pt>
                <c:pt idx="718">
                  <c:v>1.2324600000000001</c:v>
                </c:pt>
                <c:pt idx="719">
                  <c:v>1.2331300000000001</c:v>
                </c:pt>
                <c:pt idx="720">
                  <c:v>1.23353</c:v>
                </c:pt>
                <c:pt idx="721">
                  <c:v>1.23424</c:v>
                </c:pt>
                <c:pt idx="722">
                  <c:v>1.2349600000000001</c:v>
                </c:pt>
                <c:pt idx="723">
                  <c:v>1.23556</c:v>
                </c:pt>
                <c:pt idx="724">
                  <c:v>1.23593</c:v>
                </c:pt>
                <c:pt idx="725">
                  <c:v>1.23664</c:v>
                </c:pt>
                <c:pt idx="726">
                  <c:v>1.2371700000000001</c:v>
                </c:pt>
                <c:pt idx="727">
                  <c:v>1.23777</c:v>
                </c:pt>
                <c:pt idx="728">
                  <c:v>1.23881</c:v>
                </c:pt>
                <c:pt idx="729">
                  <c:v>1.2398400000000001</c:v>
                </c:pt>
                <c:pt idx="730">
                  <c:v>1.24068</c:v>
                </c:pt>
                <c:pt idx="731">
                  <c:v>1.24108</c:v>
                </c:pt>
                <c:pt idx="732">
                  <c:v>1.2417</c:v>
                </c:pt>
                <c:pt idx="733">
                  <c:v>1.2424299999999999</c:v>
                </c:pt>
                <c:pt idx="734">
                  <c:v>1.24278</c:v>
                </c:pt>
                <c:pt idx="735">
                  <c:v>1.24363</c:v>
                </c:pt>
                <c:pt idx="736">
                  <c:v>1.24465</c:v>
                </c:pt>
                <c:pt idx="737">
                  <c:v>1.24505</c:v>
                </c:pt>
                <c:pt idx="738">
                  <c:v>1.24577</c:v>
                </c:pt>
                <c:pt idx="739">
                  <c:v>1.24638</c:v>
                </c:pt>
                <c:pt idx="740">
                  <c:v>1.2472700000000001</c:v>
                </c:pt>
                <c:pt idx="741">
                  <c:v>1.2480100000000001</c:v>
                </c:pt>
                <c:pt idx="742">
                  <c:v>1.24875</c:v>
                </c:pt>
                <c:pt idx="743">
                  <c:v>1.2492700000000001</c:v>
                </c:pt>
                <c:pt idx="744">
                  <c:v>1.2501199999999999</c:v>
                </c:pt>
                <c:pt idx="745">
                  <c:v>1.25034</c:v>
                </c:pt>
                <c:pt idx="746">
                  <c:v>1.2510699999999999</c:v>
                </c:pt>
                <c:pt idx="747">
                  <c:v>1.25223</c:v>
                </c:pt>
                <c:pt idx="748">
                  <c:v>1.25247</c:v>
                </c:pt>
                <c:pt idx="749">
                  <c:v>1.2533099999999999</c:v>
                </c:pt>
                <c:pt idx="750">
                  <c:v>1.2536799999999999</c:v>
                </c:pt>
                <c:pt idx="751">
                  <c:v>1.2547200000000001</c:v>
                </c:pt>
                <c:pt idx="752">
                  <c:v>1.25532</c:v>
                </c:pt>
                <c:pt idx="753">
                  <c:v>1.25614</c:v>
                </c:pt>
                <c:pt idx="754">
                  <c:v>1.2570300000000001</c:v>
                </c:pt>
                <c:pt idx="755">
                  <c:v>1.2577</c:v>
                </c:pt>
                <c:pt idx="756">
                  <c:v>1.25854</c:v>
                </c:pt>
                <c:pt idx="757">
                  <c:v>1.2591399999999999</c:v>
                </c:pt>
                <c:pt idx="758">
                  <c:v>1.2599800000000001</c:v>
                </c:pt>
                <c:pt idx="759">
                  <c:v>1.2608200000000001</c:v>
                </c:pt>
                <c:pt idx="760">
                  <c:v>1.26145</c:v>
                </c:pt>
                <c:pt idx="761">
                  <c:v>1.2618499999999999</c:v>
                </c:pt>
                <c:pt idx="762">
                  <c:v>1.2625299999999999</c:v>
                </c:pt>
                <c:pt idx="763">
                  <c:v>1.2633000000000001</c:v>
                </c:pt>
                <c:pt idx="764">
                  <c:v>1.26379</c:v>
                </c:pt>
                <c:pt idx="765">
                  <c:v>1.2646900000000001</c:v>
                </c:pt>
                <c:pt idx="766">
                  <c:v>1.26495</c:v>
                </c:pt>
                <c:pt idx="767">
                  <c:v>1.26583</c:v>
                </c:pt>
                <c:pt idx="768">
                  <c:v>1.2663800000000001</c:v>
                </c:pt>
                <c:pt idx="769">
                  <c:v>1.2670699999999999</c:v>
                </c:pt>
                <c:pt idx="770">
                  <c:v>1.26769</c:v>
                </c:pt>
                <c:pt idx="771">
                  <c:v>1.26854</c:v>
                </c:pt>
                <c:pt idx="772">
                  <c:v>1.26949</c:v>
                </c:pt>
                <c:pt idx="773">
                  <c:v>1.26989</c:v>
                </c:pt>
                <c:pt idx="774">
                  <c:v>1.27014</c:v>
                </c:pt>
                <c:pt idx="775">
                  <c:v>1.27138</c:v>
                </c:pt>
                <c:pt idx="776">
                  <c:v>1.2716099999999999</c:v>
                </c:pt>
                <c:pt idx="777">
                  <c:v>1.2723800000000001</c:v>
                </c:pt>
                <c:pt idx="778">
                  <c:v>1.27338</c:v>
                </c:pt>
                <c:pt idx="779">
                  <c:v>1.2742899999999999</c:v>
                </c:pt>
                <c:pt idx="780">
                  <c:v>1.2746299999999999</c:v>
                </c:pt>
                <c:pt idx="781">
                  <c:v>1.27484</c:v>
                </c:pt>
                <c:pt idx="782">
                  <c:v>1.27532</c:v>
                </c:pt>
                <c:pt idx="783">
                  <c:v>1.2758799999999999</c:v>
                </c:pt>
                <c:pt idx="784">
                  <c:v>1.27718</c:v>
                </c:pt>
                <c:pt idx="785">
                  <c:v>1.2781400000000001</c:v>
                </c:pt>
                <c:pt idx="786">
                  <c:v>1.27834</c:v>
                </c:pt>
                <c:pt idx="787">
                  <c:v>1.2790999999999999</c:v>
                </c:pt>
                <c:pt idx="788">
                  <c:v>1.2799400000000001</c:v>
                </c:pt>
                <c:pt idx="789">
                  <c:v>1.2806</c:v>
                </c:pt>
                <c:pt idx="790">
                  <c:v>1.2808600000000001</c:v>
                </c:pt>
                <c:pt idx="791">
                  <c:v>1.28179</c:v>
                </c:pt>
                <c:pt idx="792">
                  <c:v>1.2825</c:v>
                </c:pt>
                <c:pt idx="793">
                  <c:v>1.28386</c:v>
                </c:pt>
                <c:pt idx="794">
                  <c:v>1.28382</c:v>
                </c:pt>
                <c:pt idx="795">
                  <c:v>1.2841800000000001</c:v>
                </c:pt>
                <c:pt idx="796">
                  <c:v>1.2844599999999999</c:v>
                </c:pt>
                <c:pt idx="797">
                  <c:v>1.28542</c:v>
                </c:pt>
                <c:pt idx="798">
                  <c:v>1.2858099999999999</c:v>
                </c:pt>
                <c:pt idx="799">
                  <c:v>1.2867500000000001</c:v>
                </c:pt>
                <c:pt idx="800">
                  <c:v>1.2868200000000001</c:v>
                </c:pt>
                <c:pt idx="801">
                  <c:v>1.2876399999999999</c:v>
                </c:pt>
                <c:pt idx="802">
                  <c:v>1.28823</c:v>
                </c:pt>
                <c:pt idx="803">
                  <c:v>1.2882499999999999</c:v>
                </c:pt>
                <c:pt idx="804">
                  <c:v>1.2894099999999999</c:v>
                </c:pt>
                <c:pt idx="805">
                  <c:v>1.2900100000000001</c:v>
                </c:pt>
                <c:pt idx="806">
                  <c:v>1.29091</c:v>
                </c:pt>
                <c:pt idx="807">
                  <c:v>1.29149</c:v>
                </c:pt>
                <c:pt idx="808">
                  <c:v>1.2918499999999999</c:v>
                </c:pt>
                <c:pt idx="809">
                  <c:v>1.2927200000000001</c:v>
                </c:pt>
                <c:pt idx="810">
                  <c:v>1.2935399999999999</c:v>
                </c:pt>
                <c:pt idx="811">
                  <c:v>1.2940799999999999</c:v>
                </c:pt>
                <c:pt idx="812">
                  <c:v>1.2945199999999999</c:v>
                </c:pt>
                <c:pt idx="813">
                  <c:v>1.29504</c:v>
                </c:pt>
                <c:pt idx="814">
                  <c:v>1.29549</c:v>
                </c:pt>
                <c:pt idx="815">
                  <c:v>1.29613</c:v>
                </c:pt>
                <c:pt idx="816">
                  <c:v>1.2971699999999999</c:v>
                </c:pt>
                <c:pt idx="817">
                  <c:v>1.2976700000000001</c:v>
                </c:pt>
                <c:pt idx="818">
                  <c:v>1.29806</c:v>
                </c:pt>
                <c:pt idx="819">
                  <c:v>1.2985500000000001</c:v>
                </c:pt>
                <c:pt idx="820">
                  <c:v>1.2993600000000001</c:v>
                </c:pt>
                <c:pt idx="821">
                  <c:v>1.3002</c:v>
                </c:pt>
                <c:pt idx="822">
                  <c:v>1.3003499999999999</c:v>
                </c:pt>
                <c:pt idx="823">
                  <c:v>1.3007299999999999</c:v>
                </c:pt>
                <c:pt idx="824">
                  <c:v>1.30155</c:v>
                </c:pt>
                <c:pt idx="825">
                  <c:v>1.3020400000000001</c:v>
                </c:pt>
                <c:pt idx="826">
                  <c:v>1.30261</c:v>
                </c:pt>
                <c:pt idx="827">
                  <c:v>1.30325</c:v>
                </c:pt>
                <c:pt idx="828">
                  <c:v>1.30355</c:v>
                </c:pt>
                <c:pt idx="829">
                  <c:v>1.30436</c:v>
                </c:pt>
                <c:pt idx="830">
                  <c:v>1.3053699999999999</c:v>
                </c:pt>
                <c:pt idx="831">
                  <c:v>1.3053900000000001</c:v>
                </c:pt>
                <c:pt idx="832">
                  <c:v>1.3063100000000001</c:v>
                </c:pt>
                <c:pt idx="833">
                  <c:v>1.3067599999999999</c:v>
                </c:pt>
                <c:pt idx="834">
                  <c:v>1.30738</c:v>
                </c:pt>
                <c:pt idx="835">
                  <c:v>1.3078799999999999</c:v>
                </c:pt>
                <c:pt idx="836">
                  <c:v>1.30863</c:v>
                </c:pt>
                <c:pt idx="837">
                  <c:v>1.3091600000000001</c:v>
                </c:pt>
                <c:pt idx="838">
                  <c:v>1.30962</c:v>
                </c:pt>
                <c:pt idx="839">
                  <c:v>1.3101499999999999</c:v>
                </c:pt>
                <c:pt idx="840">
                  <c:v>1.31064</c:v>
                </c:pt>
                <c:pt idx="841">
                  <c:v>1.31074</c:v>
                </c:pt>
                <c:pt idx="842">
                  <c:v>1.3114699999999999</c:v>
                </c:pt>
                <c:pt idx="843">
                  <c:v>1.3117000000000001</c:v>
                </c:pt>
                <c:pt idx="844">
                  <c:v>1.3127800000000001</c:v>
                </c:pt>
                <c:pt idx="845">
                  <c:v>1.3132200000000001</c:v>
                </c:pt>
                <c:pt idx="846">
                  <c:v>1.3141499999999999</c:v>
                </c:pt>
                <c:pt idx="847">
                  <c:v>1.3144100000000001</c:v>
                </c:pt>
                <c:pt idx="848">
                  <c:v>1.3147800000000001</c:v>
                </c:pt>
                <c:pt idx="849">
                  <c:v>1.31541</c:v>
                </c:pt>
                <c:pt idx="850">
                  <c:v>1.3159000000000001</c:v>
                </c:pt>
                <c:pt idx="851">
                  <c:v>1.3164</c:v>
                </c:pt>
                <c:pt idx="852">
                  <c:v>1.31708</c:v>
                </c:pt>
                <c:pt idx="853">
                  <c:v>1.31776</c:v>
                </c:pt>
                <c:pt idx="854">
                  <c:v>1.3182100000000001</c:v>
                </c:pt>
                <c:pt idx="855">
                  <c:v>1.3188800000000001</c:v>
                </c:pt>
                <c:pt idx="856">
                  <c:v>1.3193999999999999</c:v>
                </c:pt>
                <c:pt idx="857">
                  <c:v>1.32036</c:v>
                </c:pt>
                <c:pt idx="858">
                  <c:v>1.3204499999999999</c:v>
                </c:pt>
                <c:pt idx="859">
                  <c:v>1.3214300000000001</c:v>
                </c:pt>
                <c:pt idx="860">
                  <c:v>1.3220000000000001</c:v>
                </c:pt>
                <c:pt idx="861">
                  <c:v>1.32264</c:v>
                </c:pt>
                <c:pt idx="862">
                  <c:v>1.3232200000000001</c:v>
                </c:pt>
                <c:pt idx="863">
                  <c:v>1.3235600000000001</c:v>
                </c:pt>
                <c:pt idx="864">
                  <c:v>1.32446</c:v>
                </c:pt>
                <c:pt idx="865">
                  <c:v>1.3246100000000001</c:v>
                </c:pt>
                <c:pt idx="866">
                  <c:v>1.3253699999999999</c:v>
                </c:pt>
                <c:pt idx="867">
                  <c:v>1.3258399999999999</c:v>
                </c:pt>
                <c:pt idx="868">
                  <c:v>1.32691</c:v>
                </c:pt>
                <c:pt idx="869">
                  <c:v>1.32725</c:v>
                </c:pt>
                <c:pt idx="870">
                  <c:v>1.32785</c:v>
                </c:pt>
                <c:pt idx="871">
                  <c:v>1.3287800000000001</c:v>
                </c:pt>
                <c:pt idx="872">
                  <c:v>1.3293900000000001</c:v>
                </c:pt>
                <c:pt idx="873">
                  <c:v>1.3299700000000001</c:v>
                </c:pt>
                <c:pt idx="874">
                  <c:v>1.33033</c:v>
                </c:pt>
                <c:pt idx="875">
                  <c:v>1.33094</c:v>
                </c:pt>
                <c:pt idx="876">
                  <c:v>1.3309800000000001</c:v>
                </c:pt>
                <c:pt idx="877">
                  <c:v>1.33179</c:v>
                </c:pt>
                <c:pt idx="878">
                  <c:v>1.33233</c:v>
                </c:pt>
                <c:pt idx="879">
                  <c:v>1.33324</c:v>
                </c:pt>
                <c:pt idx="880">
                  <c:v>1.3339700000000001</c:v>
                </c:pt>
                <c:pt idx="881">
                  <c:v>1.33474</c:v>
                </c:pt>
                <c:pt idx="882">
                  <c:v>1.3351200000000001</c:v>
                </c:pt>
                <c:pt idx="883">
                  <c:v>1.3358000000000001</c:v>
                </c:pt>
                <c:pt idx="884">
                  <c:v>1.33646</c:v>
                </c:pt>
                <c:pt idx="885">
                  <c:v>1.337</c:v>
                </c:pt>
                <c:pt idx="886">
                  <c:v>1.3377399999999999</c:v>
                </c:pt>
                <c:pt idx="887">
                  <c:v>1.33802</c:v>
                </c:pt>
                <c:pt idx="888">
                  <c:v>1.3386199999999999</c:v>
                </c:pt>
                <c:pt idx="889">
                  <c:v>1.33975</c:v>
                </c:pt>
                <c:pt idx="890">
                  <c:v>1.34013</c:v>
                </c:pt>
                <c:pt idx="891">
                  <c:v>1.3406400000000001</c:v>
                </c:pt>
                <c:pt idx="892">
                  <c:v>1.34152</c:v>
                </c:pt>
                <c:pt idx="893">
                  <c:v>1.3419399999999999</c:v>
                </c:pt>
                <c:pt idx="894">
                  <c:v>1.3426899999999999</c:v>
                </c:pt>
                <c:pt idx="895">
                  <c:v>1.3435600000000001</c:v>
                </c:pt>
                <c:pt idx="896">
                  <c:v>1.3438399999999999</c:v>
                </c:pt>
                <c:pt idx="897">
                  <c:v>1.34422</c:v>
                </c:pt>
                <c:pt idx="898">
                  <c:v>1.3452</c:v>
                </c:pt>
                <c:pt idx="899">
                  <c:v>1.34592</c:v>
                </c:pt>
                <c:pt idx="900">
                  <c:v>1.34657</c:v>
                </c:pt>
                <c:pt idx="901">
                  <c:v>1.3472599999999999</c:v>
                </c:pt>
                <c:pt idx="902">
                  <c:v>1.34768</c:v>
                </c:pt>
                <c:pt idx="903">
                  <c:v>1.34829</c:v>
                </c:pt>
                <c:pt idx="904">
                  <c:v>1.3491599999999999</c:v>
                </c:pt>
                <c:pt idx="905">
                  <c:v>1.3499099999999999</c:v>
                </c:pt>
                <c:pt idx="906">
                  <c:v>1.35046</c:v>
                </c:pt>
                <c:pt idx="907">
                  <c:v>1.35111</c:v>
                </c:pt>
                <c:pt idx="908">
                  <c:v>1.35165</c:v>
                </c:pt>
                <c:pt idx="909">
                  <c:v>1.3525499999999999</c:v>
                </c:pt>
                <c:pt idx="910">
                  <c:v>1.3531500000000001</c:v>
                </c:pt>
                <c:pt idx="911">
                  <c:v>1.35379</c:v>
                </c:pt>
                <c:pt idx="912">
                  <c:v>1.35425</c:v>
                </c:pt>
                <c:pt idx="913">
                  <c:v>1.35514</c:v>
                </c:pt>
                <c:pt idx="914">
                  <c:v>1.35605</c:v>
                </c:pt>
                <c:pt idx="915">
                  <c:v>1.35697</c:v>
                </c:pt>
                <c:pt idx="916">
                  <c:v>1.35741</c:v>
                </c:pt>
                <c:pt idx="917">
                  <c:v>1.3582799999999999</c:v>
                </c:pt>
                <c:pt idx="918">
                  <c:v>1.3589599999999999</c:v>
                </c:pt>
                <c:pt idx="919">
                  <c:v>1.3595299999999999</c:v>
                </c:pt>
                <c:pt idx="920">
                  <c:v>1.3601700000000001</c:v>
                </c:pt>
                <c:pt idx="921">
                  <c:v>1.3610100000000001</c:v>
                </c:pt>
                <c:pt idx="922">
                  <c:v>1.36172</c:v>
                </c:pt>
                <c:pt idx="923">
                  <c:v>1.3622099999999999</c:v>
                </c:pt>
                <c:pt idx="924">
                  <c:v>1.36328</c:v>
                </c:pt>
                <c:pt idx="925">
                  <c:v>1.36382</c:v>
                </c:pt>
                <c:pt idx="926">
                  <c:v>1.3641399999999999</c:v>
                </c:pt>
                <c:pt idx="927">
                  <c:v>1.36524</c:v>
                </c:pt>
                <c:pt idx="928">
                  <c:v>1.36568</c:v>
                </c:pt>
                <c:pt idx="929">
                  <c:v>1.3663799999999999</c:v>
                </c:pt>
                <c:pt idx="930">
                  <c:v>1.36704</c:v>
                </c:pt>
                <c:pt idx="931">
                  <c:v>1.36775</c:v>
                </c:pt>
                <c:pt idx="932">
                  <c:v>1.3682399999999999</c:v>
                </c:pt>
                <c:pt idx="933">
                  <c:v>1.3687400000000001</c:v>
                </c:pt>
                <c:pt idx="934">
                  <c:v>1.36985</c:v>
                </c:pt>
                <c:pt idx="935">
                  <c:v>1.3706700000000001</c:v>
                </c:pt>
                <c:pt idx="936">
                  <c:v>1.3713599999999999</c:v>
                </c:pt>
                <c:pt idx="937">
                  <c:v>1.37205</c:v>
                </c:pt>
                <c:pt idx="938">
                  <c:v>1.3727</c:v>
                </c:pt>
                <c:pt idx="939">
                  <c:v>1.3735599999999999</c:v>
                </c:pt>
                <c:pt idx="940">
                  <c:v>1.37416</c:v>
                </c:pt>
                <c:pt idx="941">
                  <c:v>1.3748899999999999</c:v>
                </c:pt>
                <c:pt idx="942">
                  <c:v>1.3755999999999999</c:v>
                </c:pt>
                <c:pt idx="943">
                  <c:v>1.3764099999999999</c:v>
                </c:pt>
                <c:pt idx="944">
                  <c:v>1.3771500000000001</c:v>
                </c:pt>
                <c:pt idx="945">
                  <c:v>1.37778</c:v>
                </c:pt>
                <c:pt idx="946">
                  <c:v>1.37849</c:v>
                </c:pt>
                <c:pt idx="947">
                  <c:v>1.3789899999999999</c:v>
                </c:pt>
                <c:pt idx="948">
                  <c:v>1.3795999999999999</c:v>
                </c:pt>
                <c:pt idx="949">
                  <c:v>1.3807100000000001</c:v>
                </c:pt>
                <c:pt idx="950">
                  <c:v>1.3813200000000001</c:v>
                </c:pt>
                <c:pt idx="951">
                  <c:v>1.3821300000000001</c:v>
                </c:pt>
                <c:pt idx="952">
                  <c:v>1.38293</c:v>
                </c:pt>
                <c:pt idx="953">
                  <c:v>1.38351</c:v>
                </c:pt>
                <c:pt idx="954">
                  <c:v>1.3843000000000001</c:v>
                </c:pt>
                <c:pt idx="955">
                  <c:v>1.3852199999999999</c:v>
                </c:pt>
                <c:pt idx="956">
                  <c:v>1.38628</c:v>
                </c:pt>
                <c:pt idx="957">
                  <c:v>1.3870899999999999</c:v>
                </c:pt>
                <c:pt idx="958">
                  <c:v>1.38748</c:v>
                </c:pt>
                <c:pt idx="959">
                  <c:v>1.38808</c:v>
                </c:pt>
                <c:pt idx="960">
                  <c:v>1.3890899999999999</c:v>
                </c:pt>
                <c:pt idx="961">
                  <c:v>1.38981</c:v>
                </c:pt>
                <c:pt idx="962">
                  <c:v>1.3905000000000001</c:v>
                </c:pt>
                <c:pt idx="963">
                  <c:v>1.3912199999999999</c:v>
                </c:pt>
                <c:pt idx="964">
                  <c:v>1.39202</c:v>
                </c:pt>
                <c:pt idx="965">
                  <c:v>1.3928499999999999</c:v>
                </c:pt>
                <c:pt idx="966">
                  <c:v>1.3940399999999999</c:v>
                </c:pt>
                <c:pt idx="967">
                  <c:v>1.3943399999999999</c:v>
                </c:pt>
                <c:pt idx="968">
                  <c:v>1.39534</c:v>
                </c:pt>
                <c:pt idx="969">
                  <c:v>1.3960300000000001</c:v>
                </c:pt>
                <c:pt idx="970">
                  <c:v>1.39682</c:v>
                </c:pt>
                <c:pt idx="971">
                  <c:v>1.3974200000000001</c:v>
                </c:pt>
                <c:pt idx="972">
                  <c:v>1.3980600000000001</c:v>
                </c:pt>
                <c:pt idx="973">
                  <c:v>1.3989</c:v>
                </c:pt>
                <c:pt idx="974">
                  <c:v>1.3996299999999999</c:v>
                </c:pt>
                <c:pt idx="975">
                  <c:v>1.4004700000000001</c:v>
                </c:pt>
                <c:pt idx="976">
                  <c:v>1.40107</c:v>
                </c:pt>
                <c:pt idx="977">
                  <c:v>1.40167</c:v>
                </c:pt>
                <c:pt idx="978">
                  <c:v>1.4024700000000001</c:v>
                </c:pt>
                <c:pt idx="979">
                  <c:v>1.4037299999999999</c:v>
                </c:pt>
                <c:pt idx="980">
                  <c:v>1.4042600000000001</c:v>
                </c:pt>
                <c:pt idx="981">
                  <c:v>1.4049</c:v>
                </c:pt>
                <c:pt idx="982">
                  <c:v>1.40543</c:v>
                </c:pt>
                <c:pt idx="983">
                  <c:v>1.40602</c:v>
                </c:pt>
                <c:pt idx="984">
                  <c:v>1.4069400000000001</c:v>
                </c:pt>
                <c:pt idx="985">
                  <c:v>1.40771</c:v>
                </c:pt>
                <c:pt idx="986">
                  <c:v>1.40825</c:v>
                </c:pt>
                <c:pt idx="987">
                  <c:v>1.40886</c:v>
                </c:pt>
                <c:pt idx="988">
                  <c:v>1.4097200000000001</c:v>
                </c:pt>
                <c:pt idx="989">
                  <c:v>1.4104699999999999</c:v>
                </c:pt>
                <c:pt idx="990">
                  <c:v>1.4113100000000001</c:v>
                </c:pt>
                <c:pt idx="991">
                  <c:v>1.41245</c:v>
                </c:pt>
                <c:pt idx="992">
                  <c:v>1.4129799999999999</c:v>
                </c:pt>
                <c:pt idx="993">
                  <c:v>1.41428</c:v>
                </c:pt>
                <c:pt idx="994">
                  <c:v>1.4150499999999999</c:v>
                </c:pt>
                <c:pt idx="995">
                  <c:v>1.4158299999999999</c:v>
                </c:pt>
                <c:pt idx="996">
                  <c:v>1.4166700000000001</c:v>
                </c:pt>
                <c:pt idx="997">
                  <c:v>1.4174800000000001</c:v>
                </c:pt>
                <c:pt idx="998">
                  <c:v>1.4182699999999999</c:v>
                </c:pt>
                <c:pt idx="999">
                  <c:v>1.4187799999999999</c:v>
                </c:pt>
                <c:pt idx="1000">
                  <c:v>1.4193</c:v>
                </c:pt>
                <c:pt idx="1001">
                  <c:v>1.4204399999999999</c:v>
                </c:pt>
                <c:pt idx="1002">
                  <c:v>1.4212499999999999</c:v>
                </c:pt>
                <c:pt idx="1003">
                  <c:v>1.4220699999999999</c:v>
                </c:pt>
                <c:pt idx="1004">
                  <c:v>1.4232100000000001</c:v>
                </c:pt>
                <c:pt idx="1005">
                  <c:v>1.42333</c:v>
                </c:pt>
                <c:pt idx="1006">
                  <c:v>1.4238999999999999</c:v>
                </c:pt>
                <c:pt idx="1007">
                  <c:v>1.4249700000000001</c:v>
                </c:pt>
                <c:pt idx="1008">
                  <c:v>1.42597</c:v>
                </c:pt>
                <c:pt idx="1009">
                  <c:v>1.4269099999999999</c:v>
                </c:pt>
                <c:pt idx="1010">
                  <c:v>1.4272800000000001</c:v>
                </c:pt>
                <c:pt idx="1011">
                  <c:v>1.42811</c:v>
                </c:pt>
                <c:pt idx="1012">
                  <c:v>1.4287300000000001</c:v>
                </c:pt>
                <c:pt idx="1013">
                  <c:v>1.42987</c:v>
                </c:pt>
                <c:pt idx="1014">
                  <c:v>1.4306000000000001</c:v>
                </c:pt>
                <c:pt idx="1015">
                  <c:v>1.4309700000000001</c:v>
                </c:pt>
                <c:pt idx="1016">
                  <c:v>1.43184</c:v>
                </c:pt>
                <c:pt idx="1017">
                  <c:v>1.4322999999999999</c:v>
                </c:pt>
                <c:pt idx="1018">
                  <c:v>1.4333199999999999</c:v>
                </c:pt>
                <c:pt idx="1019">
                  <c:v>1.43441</c:v>
                </c:pt>
                <c:pt idx="1020">
                  <c:v>1.43513</c:v>
                </c:pt>
                <c:pt idx="1021">
                  <c:v>1.43553</c:v>
                </c:pt>
                <c:pt idx="1022">
                  <c:v>1.4361299999999999</c:v>
                </c:pt>
                <c:pt idx="1023">
                  <c:v>1.4374199999999999</c:v>
                </c:pt>
                <c:pt idx="1024">
                  <c:v>1.4380500000000001</c:v>
                </c:pt>
                <c:pt idx="1025">
                  <c:v>1.4384699999999999</c:v>
                </c:pt>
                <c:pt idx="1026">
                  <c:v>1.4395199999999999</c:v>
                </c:pt>
                <c:pt idx="1027">
                  <c:v>1.4403900000000001</c:v>
                </c:pt>
                <c:pt idx="1028">
                  <c:v>1.44106</c:v>
                </c:pt>
                <c:pt idx="1029">
                  <c:v>1.4417599999999999</c:v>
                </c:pt>
                <c:pt idx="1030">
                  <c:v>1.44255</c:v>
                </c:pt>
                <c:pt idx="1031">
                  <c:v>1.4429000000000001</c:v>
                </c:pt>
                <c:pt idx="1032">
                  <c:v>1.4439</c:v>
                </c:pt>
                <c:pt idx="1033">
                  <c:v>1.4443900000000001</c:v>
                </c:pt>
                <c:pt idx="1034">
                  <c:v>1.4452199999999999</c:v>
                </c:pt>
                <c:pt idx="1035">
                  <c:v>1.44611</c:v>
                </c:pt>
                <c:pt idx="1036">
                  <c:v>1.4468000000000001</c:v>
                </c:pt>
                <c:pt idx="1037">
                  <c:v>1.44767</c:v>
                </c:pt>
                <c:pt idx="1038">
                  <c:v>1.44865</c:v>
                </c:pt>
                <c:pt idx="1039">
                  <c:v>1.44943</c:v>
                </c:pt>
                <c:pt idx="1040">
                  <c:v>1.45038</c:v>
                </c:pt>
                <c:pt idx="1041">
                  <c:v>1.4514100000000001</c:v>
                </c:pt>
                <c:pt idx="1042">
                  <c:v>1.4525399999999999</c:v>
                </c:pt>
                <c:pt idx="1043">
                  <c:v>1.4527300000000001</c:v>
                </c:pt>
                <c:pt idx="1044">
                  <c:v>1.4533199999999999</c:v>
                </c:pt>
                <c:pt idx="1045">
                  <c:v>1.45427</c:v>
                </c:pt>
                <c:pt idx="1046">
                  <c:v>1.4548099999999999</c:v>
                </c:pt>
                <c:pt idx="1047">
                  <c:v>1.4559500000000001</c:v>
                </c:pt>
                <c:pt idx="1048">
                  <c:v>1.4567300000000001</c:v>
                </c:pt>
                <c:pt idx="1049">
                  <c:v>1.4575</c:v>
                </c:pt>
                <c:pt idx="1050">
                  <c:v>1.4585900000000001</c:v>
                </c:pt>
                <c:pt idx="1051">
                  <c:v>1.4593100000000001</c:v>
                </c:pt>
                <c:pt idx="1052">
                  <c:v>1.46</c:v>
                </c:pt>
                <c:pt idx="1053">
                  <c:v>1.4609399999999999</c:v>
                </c:pt>
                <c:pt idx="1054">
                  <c:v>1.46156</c:v>
                </c:pt>
                <c:pt idx="1055">
                  <c:v>1.46194</c:v>
                </c:pt>
                <c:pt idx="1056">
                  <c:v>1.4627600000000001</c:v>
                </c:pt>
                <c:pt idx="1057">
                  <c:v>1.4638199999999999</c:v>
                </c:pt>
                <c:pt idx="1058">
                  <c:v>1.4647600000000001</c:v>
                </c:pt>
                <c:pt idx="1059">
                  <c:v>1.4652000000000001</c:v>
                </c:pt>
                <c:pt idx="1060">
                  <c:v>1.4658899999999999</c:v>
                </c:pt>
                <c:pt idx="1061">
                  <c:v>1.46671</c:v>
                </c:pt>
                <c:pt idx="1062">
                  <c:v>1.4673</c:v>
                </c:pt>
                <c:pt idx="1063">
                  <c:v>1.4680299999999999</c:v>
                </c:pt>
                <c:pt idx="1064">
                  <c:v>1.46895</c:v>
                </c:pt>
                <c:pt idx="1065">
                  <c:v>1.46943</c:v>
                </c:pt>
                <c:pt idx="1066">
                  <c:v>1.4704299999999999</c:v>
                </c:pt>
                <c:pt idx="1067">
                  <c:v>1.4714400000000001</c:v>
                </c:pt>
                <c:pt idx="1068">
                  <c:v>1.47184</c:v>
                </c:pt>
                <c:pt idx="1069">
                  <c:v>1.47271</c:v>
                </c:pt>
                <c:pt idx="1070">
                  <c:v>1.47349</c:v>
                </c:pt>
                <c:pt idx="1071">
                  <c:v>1.4742500000000001</c:v>
                </c:pt>
                <c:pt idx="1072">
                  <c:v>1.4749099999999999</c:v>
                </c:pt>
                <c:pt idx="1073">
                  <c:v>1.4757199999999999</c:v>
                </c:pt>
                <c:pt idx="1074">
                  <c:v>1.4764200000000001</c:v>
                </c:pt>
                <c:pt idx="1075">
                  <c:v>1.4774499999999999</c:v>
                </c:pt>
                <c:pt idx="1076">
                  <c:v>1.4782999999999999</c:v>
                </c:pt>
                <c:pt idx="1077">
                  <c:v>1.4792000000000001</c:v>
                </c:pt>
                <c:pt idx="1078">
                  <c:v>1.4797</c:v>
                </c:pt>
                <c:pt idx="1079">
                  <c:v>1.4803599999999999</c:v>
                </c:pt>
                <c:pt idx="1080">
                  <c:v>1.48122</c:v>
                </c:pt>
                <c:pt idx="1081">
                  <c:v>1.48201</c:v>
                </c:pt>
                <c:pt idx="1082">
                  <c:v>1.4827999999999999</c:v>
                </c:pt>
                <c:pt idx="1083">
                  <c:v>1.4835499999999999</c:v>
                </c:pt>
                <c:pt idx="1084">
                  <c:v>1.48454</c:v>
                </c:pt>
                <c:pt idx="1085">
                  <c:v>1.4853000000000001</c:v>
                </c:pt>
                <c:pt idx="1086">
                  <c:v>1.48593</c:v>
                </c:pt>
                <c:pt idx="1087">
                  <c:v>1.4869399999999999</c:v>
                </c:pt>
                <c:pt idx="1088">
                  <c:v>1.48763</c:v>
                </c:pt>
                <c:pt idx="1089">
                  <c:v>1.4885900000000001</c:v>
                </c:pt>
                <c:pt idx="1090">
                  <c:v>1.48919</c:v>
                </c:pt>
                <c:pt idx="1091">
                  <c:v>1.4900899999999999</c:v>
                </c:pt>
                <c:pt idx="1092">
                  <c:v>1.4904999999999999</c:v>
                </c:pt>
                <c:pt idx="1093">
                  <c:v>1.49139</c:v>
                </c:pt>
                <c:pt idx="1094">
                  <c:v>1.49197</c:v>
                </c:pt>
                <c:pt idx="1095">
                  <c:v>1.4928900000000001</c:v>
                </c:pt>
                <c:pt idx="1096">
                  <c:v>1.4938400000000001</c:v>
                </c:pt>
                <c:pt idx="1097">
                  <c:v>1.49414</c:v>
                </c:pt>
                <c:pt idx="1098">
                  <c:v>1.4948900000000001</c:v>
                </c:pt>
                <c:pt idx="1099">
                  <c:v>1.4959100000000001</c:v>
                </c:pt>
                <c:pt idx="1100">
                  <c:v>1.49651</c:v>
                </c:pt>
                <c:pt idx="1101">
                  <c:v>1.4974700000000001</c:v>
                </c:pt>
                <c:pt idx="1102">
                  <c:v>1.49823</c:v>
                </c:pt>
                <c:pt idx="1103">
                  <c:v>1.4986200000000001</c:v>
                </c:pt>
                <c:pt idx="1104">
                  <c:v>1.49936</c:v>
                </c:pt>
                <c:pt idx="1105">
                  <c:v>1.5001199999999999</c:v>
                </c:pt>
                <c:pt idx="1106">
                  <c:v>1.5010600000000001</c:v>
                </c:pt>
                <c:pt idx="1107">
                  <c:v>1.5018199999999999</c:v>
                </c:pt>
                <c:pt idx="1108">
                  <c:v>1.5025999999999999</c:v>
                </c:pt>
                <c:pt idx="1109">
                  <c:v>1.5034000000000001</c:v>
                </c:pt>
                <c:pt idx="1110">
                  <c:v>1.50424</c:v>
                </c:pt>
                <c:pt idx="1111">
                  <c:v>1.5049399999999999</c:v>
                </c:pt>
                <c:pt idx="1112">
                  <c:v>1.5055400000000001</c:v>
                </c:pt>
                <c:pt idx="1113">
                  <c:v>1.5062899999999999</c:v>
                </c:pt>
                <c:pt idx="1114">
                  <c:v>1.5071699999999999</c:v>
                </c:pt>
                <c:pt idx="1115">
                  <c:v>1.5076700000000001</c:v>
                </c:pt>
                <c:pt idx="1116">
                  <c:v>1.5086599999999999</c:v>
                </c:pt>
                <c:pt idx="1117">
                  <c:v>1.5095000000000001</c:v>
                </c:pt>
                <c:pt idx="1118">
                  <c:v>1.50983</c:v>
                </c:pt>
                <c:pt idx="1119">
                  <c:v>1.5107900000000001</c:v>
                </c:pt>
                <c:pt idx="1120">
                  <c:v>1.5116499999999999</c:v>
                </c:pt>
                <c:pt idx="1121">
                  <c:v>1.5123800000000001</c:v>
                </c:pt>
                <c:pt idx="1122">
                  <c:v>1.51336</c:v>
                </c:pt>
                <c:pt idx="1123">
                  <c:v>1.51386</c:v>
                </c:pt>
                <c:pt idx="1124">
                  <c:v>1.51461</c:v>
                </c:pt>
                <c:pt idx="1125">
                  <c:v>1.5155000000000001</c:v>
                </c:pt>
                <c:pt idx="1126">
                  <c:v>1.5158799999999999</c:v>
                </c:pt>
                <c:pt idx="1127">
                  <c:v>1.51712</c:v>
                </c:pt>
                <c:pt idx="1128">
                  <c:v>1.51776</c:v>
                </c:pt>
                <c:pt idx="1129">
                  <c:v>1.5183599999999999</c:v>
                </c:pt>
                <c:pt idx="1130">
                  <c:v>1.51939</c:v>
                </c:pt>
                <c:pt idx="1131">
                  <c:v>1.5204</c:v>
                </c:pt>
                <c:pt idx="1132">
                  <c:v>1.52081</c:v>
                </c:pt>
                <c:pt idx="1133">
                  <c:v>1.5216700000000001</c:v>
                </c:pt>
                <c:pt idx="1134">
                  <c:v>1.5224500000000001</c:v>
                </c:pt>
                <c:pt idx="1135">
                  <c:v>1.52328</c:v>
                </c:pt>
                <c:pt idx="1136">
                  <c:v>1.524</c:v>
                </c:pt>
                <c:pt idx="1137">
                  <c:v>1.5250900000000001</c:v>
                </c:pt>
                <c:pt idx="1138">
                  <c:v>1.5256099999999999</c:v>
                </c:pt>
                <c:pt idx="1139">
                  <c:v>1.5265</c:v>
                </c:pt>
                <c:pt idx="1140">
                  <c:v>1.52739</c:v>
                </c:pt>
                <c:pt idx="1141">
                  <c:v>1.52769</c:v>
                </c:pt>
                <c:pt idx="1142">
                  <c:v>1.52817</c:v>
                </c:pt>
                <c:pt idx="1143">
                  <c:v>1.52901</c:v>
                </c:pt>
                <c:pt idx="1144">
                  <c:v>1.52999</c:v>
                </c:pt>
                <c:pt idx="1145">
                  <c:v>1.5306200000000001</c:v>
                </c:pt>
                <c:pt idx="1146">
                  <c:v>1.5315700000000001</c:v>
                </c:pt>
                <c:pt idx="1147">
                  <c:v>1.5326299999999999</c:v>
                </c:pt>
                <c:pt idx="1148">
                  <c:v>1.5328200000000001</c:v>
                </c:pt>
                <c:pt idx="1149">
                  <c:v>1.5338000000000001</c:v>
                </c:pt>
                <c:pt idx="1150">
                  <c:v>1.5348999999999999</c:v>
                </c:pt>
                <c:pt idx="1151">
                  <c:v>1.5349999999999999</c:v>
                </c:pt>
                <c:pt idx="1152">
                  <c:v>1.5362100000000001</c:v>
                </c:pt>
                <c:pt idx="1153">
                  <c:v>1.53688</c:v>
                </c:pt>
                <c:pt idx="1154">
                  <c:v>1.53738</c:v>
                </c:pt>
                <c:pt idx="1155">
                  <c:v>1.53853</c:v>
                </c:pt>
                <c:pt idx="1156">
                  <c:v>1.53929</c:v>
                </c:pt>
                <c:pt idx="1157">
                  <c:v>1.5402100000000001</c:v>
                </c:pt>
                <c:pt idx="1158">
                  <c:v>1.5408999999999999</c:v>
                </c:pt>
                <c:pt idx="1159">
                  <c:v>1.5414600000000001</c:v>
                </c:pt>
                <c:pt idx="1160">
                  <c:v>1.5423899999999999</c:v>
                </c:pt>
                <c:pt idx="1161">
                  <c:v>1.5429999999999999</c:v>
                </c:pt>
                <c:pt idx="1162">
                  <c:v>1.5440400000000001</c:v>
                </c:pt>
                <c:pt idx="1163">
                  <c:v>1.5450200000000001</c:v>
                </c:pt>
                <c:pt idx="1164">
                  <c:v>1.5455000000000001</c:v>
                </c:pt>
                <c:pt idx="1165">
                  <c:v>1.5471200000000001</c:v>
                </c:pt>
                <c:pt idx="1166">
                  <c:v>1.54775</c:v>
                </c:pt>
                <c:pt idx="1167">
                  <c:v>1.54819</c:v>
                </c:pt>
                <c:pt idx="1168">
                  <c:v>1.5489599999999999</c:v>
                </c:pt>
                <c:pt idx="1169">
                  <c:v>1.55</c:v>
                </c:pt>
                <c:pt idx="1170">
                  <c:v>1.5506500000000001</c:v>
                </c:pt>
                <c:pt idx="1171">
                  <c:v>1.55121</c:v>
                </c:pt>
                <c:pt idx="1172">
                  <c:v>1.55206</c:v>
                </c:pt>
                <c:pt idx="1173">
                  <c:v>1.55294</c:v>
                </c:pt>
                <c:pt idx="1174">
                  <c:v>1.55392</c:v>
                </c:pt>
                <c:pt idx="1175">
                  <c:v>1.5545800000000001</c:v>
                </c:pt>
                <c:pt idx="1176">
                  <c:v>1.5551600000000001</c:v>
                </c:pt>
                <c:pt idx="1177">
                  <c:v>1.556</c:v>
                </c:pt>
                <c:pt idx="1178">
                  <c:v>1.55664</c:v>
                </c:pt>
                <c:pt idx="1179">
                  <c:v>1.5573999999999999</c:v>
                </c:pt>
                <c:pt idx="1180">
                  <c:v>1.55827</c:v>
                </c:pt>
                <c:pt idx="1181">
                  <c:v>1.5587800000000001</c:v>
                </c:pt>
                <c:pt idx="1182">
                  <c:v>1.55962</c:v>
                </c:pt>
                <c:pt idx="1183">
                  <c:v>1.56029</c:v>
                </c:pt>
                <c:pt idx="1184">
                  <c:v>1.56101</c:v>
                </c:pt>
                <c:pt idx="1185">
                  <c:v>1.5617300000000001</c:v>
                </c:pt>
                <c:pt idx="1186">
                  <c:v>1.5625599999999999</c:v>
                </c:pt>
                <c:pt idx="1187">
                  <c:v>1.56307</c:v>
                </c:pt>
                <c:pt idx="1188">
                  <c:v>1.5641099999999999</c:v>
                </c:pt>
                <c:pt idx="1189">
                  <c:v>1.5646500000000001</c:v>
                </c:pt>
                <c:pt idx="1190">
                  <c:v>1.5656000000000001</c:v>
                </c:pt>
                <c:pt idx="1191">
                  <c:v>1.5660400000000001</c:v>
                </c:pt>
                <c:pt idx="1192">
                  <c:v>1.5665899999999999</c:v>
                </c:pt>
                <c:pt idx="1193">
                  <c:v>1.5679099999999999</c:v>
                </c:pt>
                <c:pt idx="1194">
                  <c:v>1.5684100000000001</c:v>
                </c:pt>
                <c:pt idx="1195">
                  <c:v>1.56951</c:v>
                </c:pt>
                <c:pt idx="1196">
                  <c:v>1.5702400000000001</c:v>
                </c:pt>
                <c:pt idx="1197">
                  <c:v>1.57098</c:v>
                </c:pt>
                <c:pt idx="1198">
                  <c:v>1.57165</c:v>
                </c:pt>
                <c:pt idx="1199">
                  <c:v>1.5722799999999999</c:v>
                </c:pt>
                <c:pt idx="1200">
                  <c:v>1.5730200000000001</c:v>
                </c:pt>
                <c:pt idx="1201">
                  <c:v>1.5736399999999999</c:v>
                </c:pt>
                <c:pt idx="1202">
                  <c:v>1.57426</c:v>
                </c:pt>
                <c:pt idx="1203">
                  <c:v>1.57544</c:v>
                </c:pt>
                <c:pt idx="1204">
                  <c:v>1.57586</c:v>
                </c:pt>
                <c:pt idx="1205">
                  <c:v>1.5765</c:v>
                </c:pt>
                <c:pt idx="1206">
                  <c:v>1.5773200000000001</c:v>
                </c:pt>
                <c:pt idx="1207">
                  <c:v>1.5784100000000001</c:v>
                </c:pt>
                <c:pt idx="1208">
                  <c:v>1.57907</c:v>
                </c:pt>
                <c:pt idx="1209">
                  <c:v>1.5798700000000001</c:v>
                </c:pt>
                <c:pt idx="1210">
                  <c:v>1.58046</c:v>
                </c:pt>
                <c:pt idx="1211">
                  <c:v>1.5811200000000001</c:v>
                </c:pt>
                <c:pt idx="1212">
                  <c:v>1.5818300000000001</c:v>
                </c:pt>
                <c:pt idx="1213">
                  <c:v>1.583</c:v>
                </c:pt>
                <c:pt idx="1214">
                  <c:v>1.58365</c:v>
                </c:pt>
                <c:pt idx="1215">
                  <c:v>1.58436</c:v>
                </c:pt>
                <c:pt idx="1216">
                  <c:v>1.58463</c:v>
                </c:pt>
                <c:pt idx="1217">
                  <c:v>1.5855600000000001</c:v>
                </c:pt>
                <c:pt idx="1218">
                  <c:v>1.58663</c:v>
                </c:pt>
                <c:pt idx="1219">
                  <c:v>1.5873200000000001</c:v>
                </c:pt>
                <c:pt idx="1220">
                  <c:v>1.5882099999999999</c:v>
                </c:pt>
                <c:pt idx="1221">
                  <c:v>1.5890299999999999</c:v>
                </c:pt>
                <c:pt idx="1222">
                  <c:v>1.59013</c:v>
                </c:pt>
                <c:pt idx="1223">
                  <c:v>1.59128</c:v>
                </c:pt>
                <c:pt idx="1224">
                  <c:v>1.5919700000000001</c:v>
                </c:pt>
                <c:pt idx="1225">
                  <c:v>1.5923700000000001</c:v>
                </c:pt>
                <c:pt idx="1226">
                  <c:v>1.5932200000000001</c:v>
                </c:pt>
                <c:pt idx="1227">
                  <c:v>1.5939399999999999</c:v>
                </c:pt>
                <c:pt idx="1228">
                  <c:v>1.5949199999999999</c:v>
                </c:pt>
                <c:pt idx="1229">
                  <c:v>1.5958699999999999</c:v>
                </c:pt>
                <c:pt idx="1230">
                  <c:v>1.59646</c:v>
                </c:pt>
                <c:pt idx="1231">
                  <c:v>1.5975299999999999</c:v>
                </c:pt>
                <c:pt idx="1232">
                  <c:v>1.59796</c:v>
                </c:pt>
                <c:pt idx="1233">
                  <c:v>1.5986100000000001</c:v>
                </c:pt>
                <c:pt idx="1234">
                  <c:v>1.5996300000000001</c:v>
                </c:pt>
                <c:pt idx="1235">
                  <c:v>1.6007800000000001</c:v>
                </c:pt>
                <c:pt idx="1236">
                  <c:v>1.6013500000000001</c:v>
                </c:pt>
                <c:pt idx="1237">
                  <c:v>1.6020099999999999</c:v>
                </c:pt>
                <c:pt idx="1238">
                  <c:v>1.6027400000000001</c:v>
                </c:pt>
                <c:pt idx="1239">
                  <c:v>1.6031200000000001</c:v>
                </c:pt>
                <c:pt idx="1240">
                  <c:v>1.60442</c:v>
                </c:pt>
                <c:pt idx="1241">
                  <c:v>1.60521</c:v>
                </c:pt>
                <c:pt idx="1242">
                  <c:v>1.60555</c:v>
                </c:pt>
                <c:pt idx="1243">
                  <c:v>1.6066</c:v>
                </c:pt>
                <c:pt idx="1244">
                  <c:v>1.6075699999999999</c:v>
                </c:pt>
                <c:pt idx="1245">
                  <c:v>1.60791</c:v>
                </c:pt>
                <c:pt idx="1246">
                  <c:v>1.60869</c:v>
                </c:pt>
                <c:pt idx="1247">
                  <c:v>1.6094599999999999</c:v>
                </c:pt>
                <c:pt idx="1248">
                  <c:v>1.6102700000000001</c:v>
                </c:pt>
                <c:pt idx="1249">
                  <c:v>1.6111200000000001</c:v>
                </c:pt>
                <c:pt idx="1250">
                  <c:v>1.61165</c:v>
                </c:pt>
                <c:pt idx="1251">
                  <c:v>1.61266</c:v>
                </c:pt>
                <c:pt idx="1252">
                  <c:v>1.6135299999999999</c:v>
                </c:pt>
                <c:pt idx="1253">
                  <c:v>1.6140099999999999</c:v>
                </c:pt>
                <c:pt idx="1254">
                  <c:v>1.6147100000000001</c:v>
                </c:pt>
                <c:pt idx="1255">
                  <c:v>1.6156900000000001</c:v>
                </c:pt>
                <c:pt idx="1256">
                  <c:v>1.6167899999999999</c:v>
                </c:pt>
                <c:pt idx="1257">
                  <c:v>1.6176900000000001</c:v>
                </c:pt>
                <c:pt idx="1258">
                  <c:v>1.61853</c:v>
                </c:pt>
                <c:pt idx="1259">
                  <c:v>1.61903</c:v>
                </c:pt>
                <c:pt idx="1260">
                  <c:v>1.6197600000000001</c:v>
                </c:pt>
                <c:pt idx="1261">
                  <c:v>1.62083</c:v>
                </c:pt>
                <c:pt idx="1262">
                  <c:v>1.6214999999999999</c:v>
                </c:pt>
                <c:pt idx="1263">
                  <c:v>1.6224499999999999</c:v>
                </c:pt>
                <c:pt idx="1264">
                  <c:v>1.6232</c:v>
                </c:pt>
                <c:pt idx="1265">
                  <c:v>1.62382</c:v>
                </c:pt>
                <c:pt idx="1266">
                  <c:v>1.6247199999999999</c:v>
                </c:pt>
                <c:pt idx="1267">
                  <c:v>1.62537</c:v>
                </c:pt>
                <c:pt idx="1268">
                  <c:v>1.62571</c:v>
                </c:pt>
                <c:pt idx="1269">
                  <c:v>1.62677</c:v>
                </c:pt>
                <c:pt idx="1270">
                  <c:v>1.6276600000000001</c:v>
                </c:pt>
                <c:pt idx="1271">
                  <c:v>1.6284799999999999</c:v>
                </c:pt>
                <c:pt idx="1272">
                  <c:v>1.6293899999999999</c:v>
                </c:pt>
                <c:pt idx="1273">
                  <c:v>1.62999</c:v>
                </c:pt>
                <c:pt idx="1274">
                  <c:v>1.631</c:v>
                </c:pt>
                <c:pt idx="1275">
                  <c:v>1.63171</c:v>
                </c:pt>
                <c:pt idx="1276">
                  <c:v>1.63246</c:v>
                </c:pt>
                <c:pt idx="1277">
                  <c:v>1.63303</c:v>
                </c:pt>
                <c:pt idx="1278">
                  <c:v>1.63436</c:v>
                </c:pt>
                <c:pt idx="1279">
                  <c:v>1.6346700000000001</c:v>
                </c:pt>
                <c:pt idx="1280">
                  <c:v>1.6352599999999999</c:v>
                </c:pt>
                <c:pt idx="1281">
                  <c:v>1.6356200000000001</c:v>
                </c:pt>
                <c:pt idx="1282">
                  <c:v>1.6365099999999999</c:v>
                </c:pt>
                <c:pt idx="1283">
                  <c:v>1.6372100000000001</c:v>
                </c:pt>
                <c:pt idx="1284">
                  <c:v>1.6381600000000001</c:v>
                </c:pt>
                <c:pt idx="1285">
                  <c:v>1.6386499999999999</c:v>
                </c:pt>
                <c:pt idx="1286">
                  <c:v>1.6397999999999999</c:v>
                </c:pt>
                <c:pt idx="1287">
                  <c:v>1.6405799999999999</c:v>
                </c:pt>
                <c:pt idx="1288">
                  <c:v>1.64116</c:v>
                </c:pt>
                <c:pt idx="1289">
                  <c:v>1.6417299999999999</c:v>
                </c:pt>
                <c:pt idx="1290">
                  <c:v>1.643</c:v>
                </c:pt>
                <c:pt idx="1291">
                  <c:v>1.6435</c:v>
                </c:pt>
                <c:pt idx="1292">
                  <c:v>1.6445399999999999</c:v>
                </c:pt>
                <c:pt idx="1293">
                  <c:v>1.6446499999999999</c:v>
                </c:pt>
                <c:pt idx="1294">
                  <c:v>1.6457999999999999</c:v>
                </c:pt>
                <c:pt idx="1295">
                  <c:v>1.64653</c:v>
                </c:pt>
                <c:pt idx="1296">
                  <c:v>1.6472800000000001</c:v>
                </c:pt>
                <c:pt idx="1297">
                  <c:v>1.6479699999999999</c:v>
                </c:pt>
                <c:pt idx="1298">
                  <c:v>1.6487000000000001</c:v>
                </c:pt>
                <c:pt idx="1299">
                  <c:v>1.6496900000000001</c:v>
                </c:pt>
                <c:pt idx="1300">
                  <c:v>1.6503699999999999</c:v>
                </c:pt>
                <c:pt idx="1301">
                  <c:v>1.65059</c:v>
                </c:pt>
                <c:pt idx="1302">
                  <c:v>1.6516599999999999</c:v>
                </c:pt>
                <c:pt idx="1303">
                  <c:v>1.65242</c:v>
                </c:pt>
                <c:pt idx="1304">
                  <c:v>1.65333</c:v>
                </c:pt>
                <c:pt idx="1305">
                  <c:v>1.6540299999999999</c:v>
                </c:pt>
                <c:pt idx="1306">
                  <c:v>1.6550100000000001</c:v>
                </c:pt>
                <c:pt idx="1307">
                  <c:v>1.65577</c:v>
                </c:pt>
                <c:pt idx="1308">
                  <c:v>1.6563000000000001</c:v>
                </c:pt>
                <c:pt idx="1309">
                  <c:v>1.65665</c:v>
                </c:pt>
                <c:pt idx="1310">
                  <c:v>1.6577200000000001</c:v>
                </c:pt>
                <c:pt idx="1311">
                  <c:v>1.6589499999999999</c:v>
                </c:pt>
                <c:pt idx="1312">
                  <c:v>1.65978</c:v>
                </c:pt>
                <c:pt idx="1313">
                  <c:v>1.66031</c:v>
                </c:pt>
                <c:pt idx="1314">
                  <c:v>1.6609400000000001</c:v>
                </c:pt>
                <c:pt idx="1315">
                  <c:v>1.6615800000000001</c:v>
                </c:pt>
                <c:pt idx="1316">
                  <c:v>1.66228</c:v>
                </c:pt>
                <c:pt idx="1317">
                  <c:v>1.6629799999999999</c:v>
                </c:pt>
                <c:pt idx="1318">
                  <c:v>1.6639900000000001</c:v>
                </c:pt>
                <c:pt idx="1319">
                  <c:v>1.66466</c:v>
                </c:pt>
                <c:pt idx="1320">
                  <c:v>1.66516</c:v>
                </c:pt>
                <c:pt idx="1321">
                  <c:v>1.6662399999999999</c:v>
                </c:pt>
                <c:pt idx="1322">
                  <c:v>1.6668700000000001</c:v>
                </c:pt>
                <c:pt idx="1323">
                  <c:v>1.6676899999999999</c:v>
                </c:pt>
                <c:pt idx="1324">
                  <c:v>1.66852</c:v>
                </c:pt>
                <c:pt idx="1325">
                  <c:v>1.6691</c:v>
                </c:pt>
                <c:pt idx="1326">
                  <c:v>1.6696</c:v>
                </c:pt>
                <c:pt idx="1327">
                  <c:v>1.67014</c:v>
                </c:pt>
                <c:pt idx="1328">
                  <c:v>1.6711</c:v>
                </c:pt>
                <c:pt idx="1329">
                  <c:v>1.6722399999999999</c:v>
                </c:pt>
                <c:pt idx="1330">
                  <c:v>1.67302</c:v>
                </c:pt>
                <c:pt idx="1331">
                  <c:v>1.6736500000000001</c:v>
                </c:pt>
                <c:pt idx="1332">
                  <c:v>1.6746000000000001</c:v>
                </c:pt>
                <c:pt idx="1333">
                  <c:v>1.6752800000000001</c:v>
                </c:pt>
                <c:pt idx="1334">
                  <c:v>1.6760699999999999</c:v>
                </c:pt>
                <c:pt idx="1335">
                  <c:v>1.6768700000000001</c:v>
                </c:pt>
                <c:pt idx="1336">
                  <c:v>1.6773800000000001</c:v>
                </c:pt>
                <c:pt idx="1337">
                  <c:v>1.67794</c:v>
                </c:pt>
                <c:pt idx="1338">
                  <c:v>1.6788400000000001</c:v>
                </c:pt>
                <c:pt idx="1339">
                  <c:v>1.6796599999999999</c:v>
                </c:pt>
                <c:pt idx="1340">
                  <c:v>1.6808799999999999</c:v>
                </c:pt>
                <c:pt idx="1341">
                  <c:v>1.68126</c:v>
                </c:pt>
                <c:pt idx="1342">
                  <c:v>1.68224</c:v>
                </c:pt>
                <c:pt idx="1343">
                  <c:v>1.6830099999999999</c:v>
                </c:pt>
                <c:pt idx="1344">
                  <c:v>1.6840999999999999</c:v>
                </c:pt>
                <c:pt idx="1345">
                  <c:v>1.6847799999999999</c:v>
                </c:pt>
                <c:pt idx="1346">
                  <c:v>1.6852799999999999</c:v>
                </c:pt>
                <c:pt idx="1347">
                  <c:v>1.68634</c:v>
                </c:pt>
                <c:pt idx="1348">
                  <c:v>1.6870099999999999</c:v>
                </c:pt>
                <c:pt idx="1349">
                  <c:v>1.68788</c:v>
                </c:pt>
                <c:pt idx="1350">
                  <c:v>1.6889000000000001</c:v>
                </c:pt>
                <c:pt idx="1351">
                  <c:v>1.6895100000000001</c:v>
                </c:pt>
                <c:pt idx="1352">
                  <c:v>1.6903999999999999</c:v>
                </c:pt>
                <c:pt idx="1353">
                  <c:v>1.69089</c:v>
                </c:pt>
                <c:pt idx="1354">
                  <c:v>1.69136</c:v>
                </c:pt>
                <c:pt idx="1355">
                  <c:v>1.69218</c:v>
                </c:pt>
                <c:pt idx="1356">
                  <c:v>1.69299</c:v>
                </c:pt>
                <c:pt idx="1357">
                  <c:v>1.6936800000000001</c:v>
                </c:pt>
                <c:pt idx="1358">
                  <c:v>1.69455</c:v>
                </c:pt>
                <c:pt idx="1359">
                  <c:v>1.6953199999999999</c:v>
                </c:pt>
                <c:pt idx="1360">
                  <c:v>1.696</c:v>
                </c:pt>
                <c:pt idx="1361">
                  <c:v>1.69726</c:v>
                </c:pt>
                <c:pt idx="1362">
                  <c:v>1.6978500000000001</c:v>
                </c:pt>
                <c:pt idx="1363">
                  <c:v>1.6986000000000001</c:v>
                </c:pt>
                <c:pt idx="1364">
                  <c:v>1.69946</c:v>
                </c:pt>
                <c:pt idx="1365">
                  <c:v>1.7002999999999999</c:v>
                </c:pt>
                <c:pt idx="1366">
                  <c:v>1.70109</c:v>
                </c:pt>
                <c:pt idx="1367">
                  <c:v>1.7017199999999999</c:v>
                </c:pt>
                <c:pt idx="1368">
                  <c:v>1.7020599999999999</c:v>
                </c:pt>
                <c:pt idx="1369">
                  <c:v>1.70282</c:v>
                </c:pt>
                <c:pt idx="1370">
                  <c:v>1.7037899999999999</c:v>
                </c:pt>
                <c:pt idx="1371">
                  <c:v>1.7044999999999999</c:v>
                </c:pt>
                <c:pt idx="1372">
                  <c:v>1.7054800000000001</c:v>
                </c:pt>
                <c:pt idx="1373">
                  <c:v>1.7060500000000001</c:v>
                </c:pt>
                <c:pt idx="1374">
                  <c:v>1.70686</c:v>
                </c:pt>
                <c:pt idx="1375">
                  <c:v>1.7077100000000001</c:v>
                </c:pt>
                <c:pt idx="1376">
                  <c:v>1.7086600000000001</c:v>
                </c:pt>
                <c:pt idx="1377">
                  <c:v>1.70905</c:v>
                </c:pt>
                <c:pt idx="1378">
                  <c:v>1.71004</c:v>
                </c:pt>
                <c:pt idx="1379">
                  <c:v>1.7109000000000001</c:v>
                </c:pt>
                <c:pt idx="1380">
                  <c:v>1.71116</c:v>
                </c:pt>
                <c:pt idx="1381">
                  <c:v>1.71217</c:v>
                </c:pt>
                <c:pt idx="1382">
                  <c:v>1.7133100000000001</c:v>
                </c:pt>
                <c:pt idx="1383">
                  <c:v>1.71353</c:v>
                </c:pt>
                <c:pt idx="1384">
                  <c:v>1.71445</c:v>
                </c:pt>
                <c:pt idx="1385">
                  <c:v>1.71549</c:v>
                </c:pt>
                <c:pt idx="1386">
                  <c:v>1.7156100000000001</c:v>
                </c:pt>
                <c:pt idx="1387">
                  <c:v>1.71672</c:v>
                </c:pt>
                <c:pt idx="1388">
                  <c:v>1.7175199999999999</c:v>
                </c:pt>
                <c:pt idx="1389">
                  <c:v>1.71827</c:v>
                </c:pt>
                <c:pt idx="1390">
                  <c:v>1.7191399999999999</c:v>
                </c:pt>
                <c:pt idx="1391">
                  <c:v>1.71994</c:v>
                </c:pt>
                <c:pt idx="1392">
                  <c:v>1.7209399999999999</c:v>
                </c:pt>
                <c:pt idx="1393">
                  <c:v>1.72142</c:v>
                </c:pt>
                <c:pt idx="1394">
                  <c:v>1.72221</c:v>
                </c:pt>
                <c:pt idx="1395">
                  <c:v>1.72278</c:v>
                </c:pt>
                <c:pt idx="1396">
                  <c:v>1.72359</c:v>
                </c:pt>
                <c:pt idx="1397">
                  <c:v>1.7243900000000001</c:v>
                </c:pt>
                <c:pt idx="1398">
                  <c:v>1.72539</c:v>
                </c:pt>
                <c:pt idx="1399">
                  <c:v>1.72594</c:v>
                </c:pt>
                <c:pt idx="1400">
                  <c:v>1.72668</c:v>
                </c:pt>
                <c:pt idx="1401">
                  <c:v>1.7276499999999999</c:v>
                </c:pt>
                <c:pt idx="1402">
                  <c:v>1.72837</c:v>
                </c:pt>
                <c:pt idx="1403">
                  <c:v>1.7293799999999999</c:v>
                </c:pt>
                <c:pt idx="1404">
                  <c:v>1.73</c:v>
                </c:pt>
                <c:pt idx="1405">
                  <c:v>1.7304999999999999</c:v>
                </c:pt>
                <c:pt idx="1406">
                  <c:v>1.7313700000000001</c:v>
                </c:pt>
                <c:pt idx="1407">
                  <c:v>1.7320800000000001</c:v>
                </c:pt>
                <c:pt idx="1408">
                  <c:v>1.7328699999999999</c:v>
                </c:pt>
                <c:pt idx="1409">
                  <c:v>1.7335700000000001</c:v>
                </c:pt>
                <c:pt idx="1410">
                  <c:v>1.7343299999999999</c:v>
                </c:pt>
                <c:pt idx="1411">
                  <c:v>1.7351099999999999</c:v>
                </c:pt>
                <c:pt idx="1412">
                  <c:v>1.7359800000000001</c:v>
                </c:pt>
                <c:pt idx="1413">
                  <c:v>1.7370300000000001</c:v>
                </c:pt>
                <c:pt idx="1414">
                  <c:v>1.73746</c:v>
                </c:pt>
                <c:pt idx="1415">
                  <c:v>1.73827</c:v>
                </c:pt>
                <c:pt idx="1416">
                  <c:v>1.7391300000000001</c:v>
                </c:pt>
                <c:pt idx="1417">
                  <c:v>1.73973</c:v>
                </c:pt>
                <c:pt idx="1418">
                  <c:v>1.7408399999999999</c:v>
                </c:pt>
                <c:pt idx="1419">
                  <c:v>1.7416700000000001</c:v>
                </c:pt>
                <c:pt idx="1420">
                  <c:v>1.7425299999999999</c:v>
                </c:pt>
                <c:pt idx="1421">
                  <c:v>1.7428999999999999</c:v>
                </c:pt>
                <c:pt idx="1422">
                  <c:v>1.7439800000000001</c:v>
                </c:pt>
                <c:pt idx="1423">
                  <c:v>1.74519</c:v>
                </c:pt>
                <c:pt idx="1424">
                  <c:v>1.7458199999999999</c:v>
                </c:pt>
                <c:pt idx="1425">
                  <c:v>1.7471000000000001</c:v>
                </c:pt>
                <c:pt idx="1426">
                  <c:v>1.74773</c:v>
                </c:pt>
                <c:pt idx="1427">
                  <c:v>1.74868</c:v>
                </c:pt>
                <c:pt idx="1428">
                  <c:v>1.74943</c:v>
                </c:pt>
                <c:pt idx="1429">
                  <c:v>1.7498400000000001</c:v>
                </c:pt>
                <c:pt idx="1430">
                  <c:v>1.75054</c:v>
                </c:pt>
                <c:pt idx="1431">
                  <c:v>1.7513000000000001</c:v>
                </c:pt>
                <c:pt idx="1432">
                  <c:v>1.7521199999999999</c:v>
                </c:pt>
                <c:pt idx="1433">
                  <c:v>1.75298</c:v>
                </c:pt>
                <c:pt idx="1434">
                  <c:v>1.7537700000000001</c:v>
                </c:pt>
                <c:pt idx="1435">
                  <c:v>1.75467</c:v>
                </c:pt>
                <c:pt idx="1436">
                  <c:v>1.75519</c:v>
                </c:pt>
                <c:pt idx="1437">
                  <c:v>1.7558499999999999</c:v>
                </c:pt>
                <c:pt idx="1438">
                  <c:v>1.75658</c:v>
                </c:pt>
                <c:pt idx="1439">
                  <c:v>1.75756</c:v>
                </c:pt>
                <c:pt idx="1440">
                  <c:v>1.7582199999999999</c:v>
                </c:pt>
                <c:pt idx="1441">
                  <c:v>1.7589900000000001</c:v>
                </c:pt>
                <c:pt idx="1442">
                  <c:v>1.7599400000000001</c:v>
                </c:pt>
                <c:pt idx="1443">
                  <c:v>1.7605500000000001</c:v>
                </c:pt>
                <c:pt idx="1444">
                  <c:v>1.7611000000000001</c:v>
                </c:pt>
                <c:pt idx="1445">
                  <c:v>1.76203</c:v>
                </c:pt>
                <c:pt idx="1446">
                  <c:v>1.76275</c:v>
                </c:pt>
                <c:pt idx="1447">
                  <c:v>1.76355</c:v>
                </c:pt>
                <c:pt idx="1448">
                  <c:v>1.7645999999999999</c:v>
                </c:pt>
                <c:pt idx="1449">
                  <c:v>1.76563</c:v>
                </c:pt>
                <c:pt idx="1450">
                  <c:v>1.7660400000000001</c:v>
                </c:pt>
                <c:pt idx="1451">
                  <c:v>1.7664200000000001</c:v>
                </c:pt>
                <c:pt idx="1452">
                  <c:v>1.76776</c:v>
                </c:pt>
                <c:pt idx="1453">
                  <c:v>1.76864</c:v>
                </c:pt>
                <c:pt idx="1454">
                  <c:v>1.76929</c:v>
                </c:pt>
                <c:pt idx="1455">
                  <c:v>1.77013</c:v>
                </c:pt>
                <c:pt idx="1456">
                  <c:v>1.77095</c:v>
                </c:pt>
                <c:pt idx="1457">
                  <c:v>1.7719100000000001</c:v>
                </c:pt>
                <c:pt idx="1458">
                  <c:v>1.7725500000000001</c:v>
                </c:pt>
                <c:pt idx="1459">
                  <c:v>1.7732399999999999</c:v>
                </c:pt>
                <c:pt idx="1460">
                  <c:v>1.7738799999999999</c:v>
                </c:pt>
                <c:pt idx="1461">
                  <c:v>1.7748999999999999</c:v>
                </c:pt>
                <c:pt idx="1462">
                  <c:v>1.77579</c:v>
                </c:pt>
                <c:pt idx="1463">
                  <c:v>1.77658</c:v>
                </c:pt>
                <c:pt idx="1464">
                  <c:v>1.77756</c:v>
                </c:pt>
                <c:pt idx="1465">
                  <c:v>1.7781199999999999</c:v>
                </c:pt>
                <c:pt idx="1466">
                  <c:v>1.77887</c:v>
                </c:pt>
                <c:pt idx="1467">
                  <c:v>1.7794300000000001</c:v>
                </c:pt>
                <c:pt idx="1468">
                  <c:v>1.7809200000000001</c:v>
                </c:pt>
                <c:pt idx="1469">
                  <c:v>1.7817099999999999</c:v>
                </c:pt>
                <c:pt idx="1470">
                  <c:v>1.7824899999999999</c:v>
                </c:pt>
                <c:pt idx="1471">
                  <c:v>1.7829999999999999</c:v>
                </c:pt>
                <c:pt idx="1472">
                  <c:v>1.7838499999999999</c:v>
                </c:pt>
                <c:pt idx="1473">
                  <c:v>1.7844100000000001</c:v>
                </c:pt>
                <c:pt idx="1474">
                  <c:v>1.78535</c:v>
                </c:pt>
                <c:pt idx="1475">
                  <c:v>1.7861199999999999</c:v>
                </c:pt>
                <c:pt idx="1476">
                  <c:v>1.7869299999999999</c:v>
                </c:pt>
                <c:pt idx="1477">
                  <c:v>1.7875300000000001</c:v>
                </c:pt>
                <c:pt idx="1478">
                  <c:v>1.7885500000000001</c:v>
                </c:pt>
                <c:pt idx="1479">
                  <c:v>1.7891699999999999</c:v>
                </c:pt>
                <c:pt idx="1480">
                  <c:v>1.7898400000000001</c:v>
                </c:pt>
                <c:pt idx="1481">
                  <c:v>1.79057</c:v>
                </c:pt>
                <c:pt idx="1482">
                  <c:v>1.7916799999999999</c:v>
                </c:pt>
                <c:pt idx="1483">
                  <c:v>1.7924599999999999</c:v>
                </c:pt>
                <c:pt idx="1484">
                  <c:v>1.79322</c:v>
                </c:pt>
                <c:pt idx="1485">
                  <c:v>1.7943499999999999</c:v>
                </c:pt>
                <c:pt idx="1486">
                  <c:v>1.7949900000000001</c:v>
                </c:pt>
                <c:pt idx="1487">
                  <c:v>1.7954300000000001</c:v>
                </c:pt>
                <c:pt idx="1488">
                  <c:v>1.7964800000000001</c:v>
                </c:pt>
                <c:pt idx="1489">
                  <c:v>1.79728</c:v>
                </c:pt>
                <c:pt idx="1490">
                  <c:v>1.7979700000000001</c:v>
                </c:pt>
                <c:pt idx="1491">
                  <c:v>1.79864</c:v>
                </c:pt>
                <c:pt idx="1492">
                  <c:v>1.79939</c:v>
                </c:pt>
                <c:pt idx="1493">
                  <c:v>1.80006</c:v>
                </c:pt>
                <c:pt idx="1494">
                  <c:v>1.80105</c:v>
                </c:pt>
                <c:pt idx="1495">
                  <c:v>1.8018799999999999</c:v>
                </c:pt>
                <c:pt idx="1496">
                  <c:v>1.80257</c:v>
                </c:pt>
                <c:pt idx="1497">
                  <c:v>1.8031699999999999</c:v>
                </c:pt>
                <c:pt idx="1498">
                  <c:v>1.80406</c:v>
                </c:pt>
                <c:pt idx="1499">
                  <c:v>1.8045100000000001</c:v>
                </c:pt>
                <c:pt idx="1500">
                  <c:v>1.8055099999999999</c:v>
                </c:pt>
                <c:pt idx="1501">
                  <c:v>1.8062</c:v>
                </c:pt>
                <c:pt idx="1502">
                  <c:v>1.80688</c:v>
                </c:pt>
                <c:pt idx="1503">
                  <c:v>1.8078700000000001</c:v>
                </c:pt>
                <c:pt idx="1504">
                  <c:v>1.8084499999999999</c:v>
                </c:pt>
                <c:pt idx="1505">
                  <c:v>1.8095399999999999</c:v>
                </c:pt>
                <c:pt idx="1506">
                  <c:v>1.81036</c:v>
                </c:pt>
                <c:pt idx="1507">
                  <c:v>1.81091</c:v>
                </c:pt>
                <c:pt idx="1508">
                  <c:v>1.81149</c:v>
                </c:pt>
                <c:pt idx="1509">
                  <c:v>1.8125100000000001</c:v>
                </c:pt>
                <c:pt idx="1510">
                  <c:v>1.8133999999999999</c:v>
                </c:pt>
                <c:pt idx="1511">
                  <c:v>1.8140400000000001</c:v>
                </c:pt>
                <c:pt idx="1512">
                  <c:v>1.8148899999999999</c:v>
                </c:pt>
                <c:pt idx="1513">
                  <c:v>1.81589</c:v>
                </c:pt>
                <c:pt idx="1514">
                  <c:v>1.81674</c:v>
                </c:pt>
                <c:pt idx="1515">
                  <c:v>1.81731</c:v>
                </c:pt>
                <c:pt idx="1516">
                  <c:v>1.81854</c:v>
                </c:pt>
                <c:pt idx="1517">
                  <c:v>1.8191299999999999</c:v>
                </c:pt>
                <c:pt idx="1518">
                  <c:v>1.8201000000000001</c:v>
                </c:pt>
                <c:pt idx="1519">
                  <c:v>1.8207100000000001</c:v>
                </c:pt>
                <c:pt idx="1520">
                  <c:v>1.8213900000000001</c:v>
                </c:pt>
                <c:pt idx="1521">
                  <c:v>1.82185</c:v>
                </c:pt>
                <c:pt idx="1522">
                  <c:v>1.82291</c:v>
                </c:pt>
                <c:pt idx="1523">
                  <c:v>1.8234399999999999</c:v>
                </c:pt>
                <c:pt idx="1524">
                  <c:v>1.8245</c:v>
                </c:pt>
                <c:pt idx="1525">
                  <c:v>1.82504</c:v>
                </c:pt>
                <c:pt idx="1526">
                  <c:v>1.8259399999999999</c:v>
                </c:pt>
                <c:pt idx="1527">
                  <c:v>1.82637</c:v>
                </c:pt>
                <c:pt idx="1528">
                  <c:v>1.8273600000000001</c:v>
                </c:pt>
                <c:pt idx="1529">
                  <c:v>1.8281499999999999</c:v>
                </c:pt>
                <c:pt idx="1530">
                  <c:v>1.82877</c:v>
                </c:pt>
                <c:pt idx="1531">
                  <c:v>1.8295300000000001</c:v>
                </c:pt>
                <c:pt idx="1532">
                  <c:v>1.83053</c:v>
                </c:pt>
                <c:pt idx="1533">
                  <c:v>1.83128</c:v>
                </c:pt>
                <c:pt idx="1534">
                  <c:v>1.83179</c:v>
                </c:pt>
                <c:pt idx="1535">
                  <c:v>1.83274</c:v>
                </c:pt>
                <c:pt idx="1536">
                  <c:v>1.8333299999999999</c:v>
                </c:pt>
                <c:pt idx="1537">
                  <c:v>1.83422</c:v>
                </c:pt>
                <c:pt idx="1538">
                  <c:v>1.8349899999999999</c:v>
                </c:pt>
                <c:pt idx="1539">
                  <c:v>1.8359300000000001</c:v>
                </c:pt>
                <c:pt idx="1540">
                  <c:v>1.83708</c:v>
                </c:pt>
                <c:pt idx="1541">
                  <c:v>1.8373699999999999</c:v>
                </c:pt>
                <c:pt idx="1542">
                  <c:v>1.8381000000000001</c:v>
                </c:pt>
                <c:pt idx="1543">
                  <c:v>1.8391299999999999</c:v>
                </c:pt>
                <c:pt idx="1544">
                  <c:v>1.8407500000000001</c:v>
                </c:pt>
                <c:pt idx="1545">
                  <c:v>1.8413600000000001</c:v>
                </c:pt>
                <c:pt idx="1546">
                  <c:v>1.84213</c:v>
                </c:pt>
                <c:pt idx="1547">
                  <c:v>1.8428800000000001</c:v>
                </c:pt>
                <c:pt idx="1548">
                  <c:v>1.84361</c:v>
                </c:pt>
                <c:pt idx="1549">
                  <c:v>1.8444199999999999</c:v>
                </c:pt>
                <c:pt idx="1550">
                  <c:v>1.8453999999999999</c:v>
                </c:pt>
                <c:pt idx="1551">
                  <c:v>1.84632</c:v>
                </c:pt>
                <c:pt idx="1552">
                  <c:v>1.84697</c:v>
                </c:pt>
                <c:pt idx="1553">
                  <c:v>1.8475900000000001</c:v>
                </c:pt>
                <c:pt idx="1554">
                  <c:v>1.8483499999999999</c:v>
                </c:pt>
                <c:pt idx="1555">
                  <c:v>1.8489500000000001</c:v>
                </c:pt>
                <c:pt idx="1556">
                  <c:v>1.84992</c:v>
                </c:pt>
                <c:pt idx="1557">
                  <c:v>1.8505100000000001</c:v>
                </c:pt>
                <c:pt idx="1558">
                  <c:v>1.8515900000000001</c:v>
                </c:pt>
                <c:pt idx="1559">
                  <c:v>1.85253</c:v>
                </c:pt>
                <c:pt idx="1560">
                  <c:v>1.8533500000000001</c:v>
                </c:pt>
                <c:pt idx="1561">
                  <c:v>1.8536999999999999</c:v>
                </c:pt>
                <c:pt idx="1562">
                  <c:v>1.85453</c:v>
                </c:pt>
                <c:pt idx="1563">
                  <c:v>1.85541</c:v>
                </c:pt>
                <c:pt idx="1564">
                  <c:v>1.8562399999999999</c:v>
                </c:pt>
                <c:pt idx="1565">
                  <c:v>1.8573299999999999</c:v>
                </c:pt>
                <c:pt idx="1566">
                  <c:v>1.85789</c:v>
                </c:pt>
                <c:pt idx="1567">
                  <c:v>1.8585700000000001</c:v>
                </c:pt>
                <c:pt idx="1568">
                  <c:v>1.8593200000000001</c:v>
                </c:pt>
                <c:pt idx="1569">
                  <c:v>1.86008</c:v>
                </c:pt>
                <c:pt idx="1570">
                  <c:v>1.86086</c:v>
                </c:pt>
                <c:pt idx="1571">
                  <c:v>1.8619399999999999</c:v>
                </c:pt>
                <c:pt idx="1572">
                  <c:v>1.8627499999999999</c:v>
                </c:pt>
                <c:pt idx="1573">
                  <c:v>1.86378</c:v>
                </c:pt>
                <c:pt idx="1574">
                  <c:v>1.86443</c:v>
                </c:pt>
                <c:pt idx="1575">
                  <c:v>1.8652599999999999</c:v>
                </c:pt>
                <c:pt idx="1576">
                  <c:v>1.8656200000000001</c:v>
                </c:pt>
                <c:pt idx="1577">
                  <c:v>1.8669800000000001</c:v>
                </c:pt>
                <c:pt idx="1578">
                  <c:v>1.8675900000000001</c:v>
                </c:pt>
                <c:pt idx="1579">
                  <c:v>1.86778</c:v>
                </c:pt>
                <c:pt idx="1580">
                  <c:v>1.8682399999999999</c:v>
                </c:pt>
                <c:pt idx="1581">
                  <c:v>1.86886</c:v>
                </c:pt>
                <c:pt idx="1582">
                  <c:v>1.86991</c:v>
                </c:pt>
                <c:pt idx="1583">
                  <c:v>1.8709100000000001</c:v>
                </c:pt>
                <c:pt idx="1584">
                  <c:v>1.8714999999999999</c:v>
                </c:pt>
                <c:pt idx="1585">
                  <c:v>1.8721699999999999</c:v>
                </c:pt>
                <c:pt idx="1586">
                  <c:v>1.873</c:v>
                </c:pt>
                <c:pt idx="1587">
                  <c:v>1.8741699999999999</c:v>
                </c:pt>
                <c:pt idx="1588">
                  <c:v>1.8749</c:v>
                </c:pt>
                <c:pt idx="1589">
                  <c:v>1.87558</c:v>
                </c:pt>
                <c:pt idx="1590">
                  <c:v>1.87622</c:v>
                </c:pt>
                <c:pt idx="1591">
                  <c:v>1.87714</c:v>
                </c:pt>
                <c:pt idx="1592">
                  <c:v>1.87774</c:v>
                </c:pt>
                <c:pt idx="1593">
                  <c:v>1.87906</c:v>
                </c:pt>
                <c:pt idx="1594">
                  <c:v>1.8797600000000001</c:v>
                </c:pt>
                <c:pt idx="1595">
                  <c:v>1.8807499999999999</c:v>
                </c:pt>
                <c:pt idx="1596">
                  <c:v>1.88168</c:v>
                </c:pt>
                <c:pt idx="1597">
                  <c:v>1.88256</c:v>
                </c:pt>
                <c:pt idx="1598">
                  <c:v>1.88327</c:v>
                </c:pt>
                <c:pt idx="1599">
                  <c:v>1.8841000000000001</c:v>
                </c:pt>
                <c:pt idx="1600">
                  <c:v>1.88506</c:v>
                </c:pt>
                <c:pt idx="1601">
                  <c:v>1.88561</c:v>
                </c:pt>
                <c:pt idx="1602">
                  <c:v>1.88676</c:v>
                </c:pt>
                <c:pt idx="1603">
                  <c:v>1.8872800000000001</c:v>
                </c:pt>
                <c:pt idx="1604">
                  <c:v>1.88818</c:v>
                </c:pt>
                <c:pt idx="1605">
                  <c:v>1.8893599999999999</c:v>
                </c:pt>
                <c:pt idx="1606">
                  <c:v>1.89015</c:v>
                </c:pt>
                <c:pt idx="1607">
                  <c:v>1.8909100000000001</c:v>
                </c:pt>
                <c:pt idx="1608">
                  <c:v>1.8916500000000001</c:v>
                </c:pt>
                <c:pt idx="1609">
                  <c:v>1.8927</c:v>
                </c:pt>
                <c:pt idx="1610">
                  <c:v>1.8935299999999999</c:v>
                </c:pt>
                <c:pt idx="1611">
                  <c:v>1.8939699999999999</c:v>
                </c:pt>
                <c:pt idx="1612">
                  <c:v>1.8946099999999999</c:v>
                </c:pt>
                <c:pt idx="1613">
                  <c:v>1.89575</c:v>
                </c:pt>
                <c:pt idx="1614">
                  <c:v>1.89666</c:v>
                </c:pt>
                <c:pt idx="1615">
                  <c:v>1.8975500000000001</c:v>
                </c:pt>
                <c:pt idx="1616">
                  <c:v>1.89845</c:v>
                </c:pt>
                <c:pt idx="1617">
                  <c:v>1.89944</c:v>
                </c:pt>
                <c:pt idx="1618">
                  <c:v>1.9000900000000001</c:v>
                </c:pt>
                <c:pt idx="1619">
                  <c:v>1.90096</c:v>
                </c:pt>
                <c:pt idx="1620">
                  <c:v>1.90185</c:v>
                </c:pt>
                <c:pt idx="1621">
                  <c:v>1.9019999999999999</c:v>
                </c:pt>
                <c:pt idx="1622">
                  <c:v>1.9034800000000001</c:v>
                </c:pt>
                <c:pt idx="1623">
                  <c:v>1.9041300000000001</c:v>
                </c:pt>
                <c:pt idx="1624">
                  <c:v>1.90445</c:v>
                </c:pt>
                <c:pt idx="1625">
                  <c:v>1.9051800000000001</c:v>
                </c:pt>
                <c:pt idx="1626">
                  <c:v>1.90602</c:v>
                </c:pt>
                <c:pt idx="1627">
                  <c:v>1.9069199999999999</c:v>
                </c:pt>
                <c:pt idx="1628">
                  <c:v>1.9079200000000001</c:v>
                </c:pt>
                <c:pt idx="1629">
                  <c:v>1.9096</c:v>
                </c:pt>
                <c:pt idx="1630">
                  <c:v>1.9106099999999999</c:v>
                </c:pt>
                <c:pt idx="1631">
                  <c:v>1.91116</c:v>
                </c:pt>
                <c:pt idx="1632">
                  <c:v>1.9117299999999999</c:v>
                </c:pt>
                <c:pt idx="1633">
                  <c:v>1.9124399999999999</c:v>
                </c:pt>
                <c:pt idx="1634">
                  <c:v>1.9135200000000001</c:v>
                </c:pt>
                <c:pt idx="1635">
                  <c:v>1.91442</c:v>
                </c:pt>
                <c:pt idx="1636">
                  <c:v>1.9150700000000001</c:v>
                </c:pt>
                <c:pt idx="1637">
                  <c:v>1.91574</c:v>
                </c:pt>
                <c:pt idx="1638">
                  <c:v>1.9166300000000001</c:v>
                </c:pt>
                <c:pt idx="1639">
                  <c:v>1.91743</c:v>
                </c:pt>
                <c:pt idx="1640">
                  <c:v>1.9183600000000001</c:v>
                </c:pt>
                <c:pt idx="1641">
                  <c:v>1.9194599999999999</c:v>
                </c:pt>
                <c:pt idx="1642">
                  <c:v>1.92001</c:v>
                </c:pt>
                <c:pt idx="1643">
                  <c:v>1.9206000000000001</c:v>
                </c:pt>
                <c:pt idx="1644">
                  <c:v>1.9217599999999999</c:v>
                </c:pt>
                <c:pt idx="1645">
                  <c:v>1.9226099999999999</c:v>
                </c:pt>
                <c:pt idx="1646">
                  <c:v>1.9231199999999999</c:v>
                </c:pt>
                <c:pt idx="1647">
                  <c:v>1.9234599999999999</c:v>
                </c:pt>
                <c:pt idx="1648">
                  <c:v>1.9247300000000001</c:v>
                </c:pt>
                <c:pt idx="1649">
                  <c:v>1.9256599999999999</c:v>
                </c:pt>
                <c:pt idx="1650">
                  <c:v>1.92659</c:v>
                </c:pt>
                <c:pt idx="1651">
                  <c:v>1.9274</c:v>
                </c:pt>
                <c:pt idx="1652">
                  <c:v>1.92797</c:v>
                </c:pt>
                <c:pt idx="1653">
                  <c:v>1.9286399999999999</c:v>
                </c:pt>
                <c:pt idx="1654">
                  <c:v>1.92944</c:v>
                </c:pt>
                <c:pt idx="1655">
                  <c:v>1.93048</c:v>
                </c:pt>
                <c:pt idx="1656">
                  <c:v>1.9307000000000001</c:v>
                </c:pt>
                <c:pt idx="1657">
                  <c:v>1.9319299999999999</c:v>
                </c:pt>
                <c:pt idx="1658">
                  <c:v>1.9329099999999999</c:v>
                </c:pt>
                <c:pt idx="1659">
                  <c:v>1.9329700000000001</c:v>
                </c:pt>
                <c:pt idx="1660">
                  <c:v>1.9343300000000001</c:v>
                </c:pt>
                <c:pt idx="1661">
                  <c:v>1.9351100000000001</c:v>
                </c:pt>
                <c:pt idx="1662">
                  <c:v>1.9360900000000001</c:v>
                </c:pt>
                <c:pt idx="1663">
                  <c:v>1.9374800000000001</c:v>
                </c:pt>
                <c:pt idx="1664">
                  <c:v>1.93842</c:v>
                </c:pt>
                <c:pt idx="1665">
                  <c:v>1.9394199999999999</c:v>
                </c:pt>
                <c:pt idx="1666">
                  <c:v>1.94038</c:v>
                </c:pt>
                <c:pt idx="1667">
                  <c:v>1.94184</c:v>
                </c:pt>
                <c:pt idx="1668">
                  <c:v>1.9427399999999999</c:v>
                </c:pt>
                <c:pt idx="1669">
                  <c:v>1.9439</c:v>
                </c:pt>
                <c:pt idx="1670">
                  <c:v>1.9446300000000001</c:v>
                </c:pt>
                <c:pt idx="1671">
                  <c:v>1.9454499999999999</c:v>
                </c:pt>
                <c:pt idx="1672">
                  <c:v>1.9462999999999999</c:v>
                </c:pt>
                <c:pt idx="1673">
                  <c:v>1.9470499999999999</c:v>
                </c:pt>
                <c:pt idx="1674">
                  <c:v>1.94787</c:v>
                </c:pt>
                <c:pt idx="1675">
                  <c:v>1.94899</c:v>
                </c:pt>
                <c:pt idx="1676">
                  <c:v>1.94974</c:v>
                </c:pt>
                <c:pt idx="1677">
                  <c:v>1.95035</c:v>
                </c:pt>
                <c:pt idx="1678">
                  <c:v>1.9514899999999999</c:v>
                </c:pt>
                <c:pt idx="1679">
                  <c:v>1.9522699999999999</c:v>
                </c:pt>
                <c:pt idx="1680">
                  <c:v>1.95302</c:v>
                </c:pt>
                <c:pt idx="1681">
                  <c:v>1.9537899999999999</c:v>
                </c:pt>
                <c:pt idx="1682">
                  <c:v>1.9549099999999999</c:v>
                </c:pt>
                <c:pt idx="1683">
                  <c:v>1.9556500000000001</c:v>
                </c:pt>
                <c:pt idx="1684">
                  <c:v>1.9563200000000001</c:v>
                </c:pt>
                <c:pt idx="1685">
                  <c:v>1.9574199999999999</c:v>
                </c:pt>
                <c:pt idx="1686">
                  <c:v>1.9580500000000001</c:v>
                </c:pt>
                <c:pt idx="1687">
                  <c:v>1.9589099999999999</c:v>
                </c:pt>
                <c:pt idx="1688">
                  <c:v>1.9598500000000001</c:v>
                </c:pt>
                <c:pt idx="1689">
                  <c:v>1.9605699999999999</c:v>
                </c:pt>
                <c:pt idx="1690">
                  <c:v>1.9614400000000001</c:v>
                </c:pt>
                <c:pt idx="1691">
                  <c:v>1.9623200000000001</c:v>
                </c:pt>
                <c:pt idx="1692">
                  <c:v>1.96312</c:v>
                </c:pt>
                <c:pt idx="1693">
                  <c:v>1.96383</c:v>
                </c:pt>
                <c:pt idx="1694">
                  <c:v>1.9649300000000001</c:v>
                </c:pt>
                <c:pt idx="1695">
                  <c:v>1.9656199999999999</c:v>
                </c:pt>
                <c:pt idx="1696">
                  <c:v>1.9663999999999999</c:v>
                </c:pt>
                <c:pt idx="1697">
                  <c:v>1.9674</c:v>
                </c:pt>
                <c:pt idx="1698">
                  <c:v>1.9681</c:v>
                </c:pt>
                <c:pt idx="1699">
                  <c:v>1.9689099999999999</c:v>
                </c:pt>
                <c:pt idx="1700">
                  <c:v>1.96953</c:v>
                </c:pt>
                <c:pt idx="1701">
                  <c:v>1.97072</c:v>
                </c:pt>
                <c:pt idx="1702">
                  <c:v>1.97133</c:v>
                </c:pt>
                <c:pt idx="1703">
                  <c:v>1.97204</c:v>
                </c:pt>
                <c:pt idx="1704">
                  <c:v>1.97285</c:v>
                </c:pt>
                <c:pt idx="1705">
                  <c:v>1.97326</c:v>
                </c:pt>
                <c:pt idx="1706">
                  <c:v>1.9742500000000001</c:v>
                </c:pt>
                <c:pt idx="1707">
                  <c:v>1.9753799999999999</c:v>
                </c:pt>
                <c:pt idx="1708">
                  <c:v>1.9762</c:v>
                </c:pt>
                <c:pt idx="1709">
                  <c:v>1.9769399999999999</c:v>
                </c:pt>
                <c:pt idx="1710">
                  <c:v>1.9777800000000001</c:v>
                </c:pt>
                <c:pt idx="1711">
                  <c:v>1.9786999999999999</c:v>
                </c:pt>
                <c:pt idx="1712">
                  <c:v>1.97939</c:v>
                </c:pt>
                <c:pt idx="1713">
                  <c:v>1.9800500000000001</c:v>
                </c:pt>
                <c:pt idx="1714">
                  <c:v>1.98081</c:v>
                </c:pt>
                <c:pt idx="1715">
                  <c:v>1.98156</c:v>
                </c:pt>
                <c:pt idx="1716">
                  <c:v>1.9821800000000001</c:v>
                </c:pt>
                <c:pt idx="1717">
                  <c:v>1.98299</c:v>
                </c:pt>
                <c:pt idx="1718">
                  <c:v>1.9840500000000001</c:v>
                </c:pt>
                <c:pt idx="1719">
                  <c:v>1.9846900000000001</c:v>
                </c:pt>
                <c:pt idx="1720">
                  <c:v>1.98576</c:v>
                </c:pt>
                <c:pt idx="1721">
                  <c:v>1.98644</c:v>
                </c:pt>
                <c:pt idx="1722">
                  <c:v>1.9872399999999999</c:v>
                </c:pt>
                <c:pt idx="1723">
                  <c:v>1.9881200000000001</c:v>
                </c:pt>
                <c:pt idx="1724">
                  <c:v>1.98827</c:v>
                </c:pt>
                <c:pt idx="1725">
                  <c:v>1.98828</c:v>
                </c:pt>
                <c:pt idx="1726">
                  <c:v>1.98827</c:v>
                </c:pt>
                <c:pt idx="1727">
                  <c:v>1.98828</c:v>
                </c:pt>
                <c:pt idx="1728">
                  <c:v>1.98827</c:v>
                </c:pt>
                <c:pt idx="1729">
                  <c:v>1.98827</c:v>
                </c:pt>
                <c:pt idx="1730">
                  <c:v>1.98827</c:v>
                </c:pt>
                <c:pt idx="1731">
                  <c:v>1.9882599999999999</c:v>
                </c:pt>
                <c:pt idx="1732">
                  <c:v>1.98827</c:v>
                </c:pt>
                <c:pt idx="1733">
                  <c:v>1.98828</c:v>
                </c:pt>
                <c:pt idx="1734">
                  <c:v>1.9882599999999999</c:v>
                </c:pt>
                <c:pt idx="1735">
                  <c:v>1.98828</c:v>
                </c:pt>
                <c:pt idx="1736">
                  <c:v>1.98827</c:v>
                </c:pt>
                <c:pt idx="1737">
                  <c:v>1.98827</c:v>
                </c:pt>
                <c:pt idx="1738">
                  <c:v>1.98827</c:v>
                </c:pt>
                <c:pt idx="1739">
                  <c:v>1.9882599999999999</c:v>
                </c:pt>
                <c:pt idx="1740">
                  <c:v>1.98827</c:v>
                </c:pt>
                <c:pt idx="1741">
                  <c:v>1.9882599999999999</c:v>
                </c:pt>
                <c:pt idx="1742">
                  <c:v>1.9882500000000001</c:v>
                </c:pt>
                <c:pt idx="1743">
                  <c:v>1.9882500000000001</c:v>
                </c:pt>
                <c:pt idx="1744">
                  <c:v>1.9882599999999999</c:v>
                </c:pt>
                <c:pt idx="1745">
                  <c:v>1.9882500000000001</c:v>
                </c:pt>
                <c:pt idx="1746">
                  <c:v>1.9882599999999999</c:v>
                </c:pt>
                <c:pt idx="1747">
                  <c:v>1.9882500000000001</c:v>
                </c:pt>
                <c:pt idx="1748">
                  <c:v>1.9882599999999999</c:v>
                </c:pt>
                <c:pt idx="1749">
                  <c:v>1.9882599999999999</c:v>
                </c:pt>
                <c:pt idx="1750">
                  <c:v>1.9882599999999999</c:v>
                </c:pt>
                <c:pt idx="1751">
                  <c:v>1.9882500000000001</c:v>
                </c:pt>
                <c:pt idx="1752">
                  <c:v>1.9882599999999999</c:v>
                </c:pt>
                <c:pt idx="1753">
                  <c:v>1.9882599999999999</c:v>
                </c:pt>
                <c:pt idx="1754">
                  <c:v>1.9882599999999999</c:v>
                </c:pt>
                <c:pt idx="1755">
                  <c:v>1.9882500000000001</c:v>
                </c:pt>
                <c:pt idx="1756">
                  <c:v>1.9882500000000001</c:v>
                </c:pt>
                <c:pt idx="1757">
                  <c:v>1.9882500000000001</c:v>
                </c:pt>
                <c:pt idx="1758">
                  <c:v>1.9882500000000001</c:v>
                </c:pt>
                <c:pt idx="1759">
                  <c:v>1.9882599999999999</c:v>
                </c:pt>
                <c:pt idx="1760">
                  <c:v>1.9882500000000001</c:v>
                </c:pt>
                <c:pt idx="1761">
                  <c:v>1.9882500000000001</c:v>
                </c:pt>
                <c:pt idx="1762">
                  <c:v>1.98824</c:v>
                </c:pt>
                <c:pt idx="1763">
                  <c:v>1.98824</c:v>
                </c:pt>
                <c:pt idx="1764">
                  <c:v>1.9882500000000001</c:v>
                </c:pt>
                <c:pt idx="1765">
                  <c:v>1.9882500000000001</c:v>
                </c:pt>
                <c:pt idx="1766">
                  <c:v>1.98824</c:v>
                </c:pt>
                <c:pt idx="1767">
                  <c:v>1.9882299999999999</c:v>
                </c:pt>
                <c:pt idx="1768">
                  <c:v>1.9882500000000001</c:v>
                </c:pt>
                <c:pt idx="1769">
                  <c:v>1.98824</c:v>
                </c:pt>
                <c:pt idx="1770">
                  <c:v>1.9882299999999999</c:v>
                </c:pt>
                <c:pt idx="1771">
                  <c:v>1.9882299999999999</c:v>
                </c:pt>
                <c:pt idx="1772">
                  <c:v>1.9882299999999999</c:v>
                </c:pt>
                <c:pt idx="1773">
                  <c:v>1.9882299999999999</c:v>
                </c:pt>
                <c:pt idx="1774">
                  <c:v>1.9882299999999999</c:v>
                </c:pt>
                <c:pt idx="1775">
                  <c:v>1.9882299999999999</c:v>
                </c:pt>
                <c:pt idx="1776">
                  <c:v>1.9882299999999999</c:v>
                </c:pt>
                <c:pt idx="1777">
                  <c:v>1.9882299999999999</c:v>
                </c:pt>
                <c:pt idx="1778">
                  <c:v>1.9882299999999999</c:v>
                </c:pt>
                <c:pt idx="1779">
                  <c:v>1.9882299999999999</c:v>
                </c:pt>
                <c:pt idx="1780">
                  <c:v>1.9882200000000001</c:v>
                </c:pt>
                <c:pt idx="1781">
                  <c:v>1.9882299999999999</c:v>
                </c:pt>
                <c:pt idx="1782">
                  <c:v>1.98821</c:v>
                </c:pt>
                <c:pt idx="1783">
                  <c:v>1.9882200000000001</c:v>
                </c:pt>
                <c:pt idx="1784">
                  <c:v>1.98821</c:v>
                </c:pt>
                <c:pt idx="1785">
                  <c:v>1.98821</c:v>
                </c:pt>
                <c:pt idx="1786">
                  <c:v>1.98821</c:v>
                </c:pt>
                <c:pt idx="1787">
                  <c:v>1.9882200000000001</c:v>
                </c:pt>
                <c:pt idx="1788">
                  <c:v>1.9882200000000001</c:v>
                </c:pt>
                <c:pt idx="1789">
                  <c:v>1.98821</c:v>
                </c:pt>
                <c:pt idx="1790">
                  <c:v>1.98821</c:v>
                </c:pt>
                <c:pt idx="1791">
                  <c:v>1.9882200000000001</c:v>
                </c:pt>
                <c:pt idx="1792">
                  <c:v>1.98821</c:v>
                </c:pt>
                <c:pt idx="1793">
                  <c:v>1.9882</c:v>
                </c:pt>
                <c:pt idx="1794">
                  <c:v>1.9882</c:v>
                </c:pt>
                <c:pt idx="1795">
                  <c:v>1.98821</c:v>
                </c:pt>
                <c:pt idx="1796">
                  <c:v>1.9882</c:v>
                </c:pt>
                <c:pt idx="1797">
                  <c:v>1.9882</c:v>
                </c:pt>
                <c:pt idx="1798">
                  <c:v>1.98821</c:v>
                </c:pt>
                <c:pt idx="1799">
                  <c:v>1.9882</c:v>
                </c:pt>
                <c:pt idx="1800">
                  <c:v>1.98821</c:v>
                </c:pt>
                <c:pt idx="1801">
                  <c:v>1.9882</c:v>
                </c:pt>
                <c:pt idx="1802">
                  <c:v>1.98821</c:v>
                </c:pt>
                <c:pt idx="1803">
                  <c:v>1.98821</c:v>
                </c:pt>
                <c:pt idx="1804">
                  <c:v>1.9881899999999999</c:v>
                </c:pt>
                <c:pt idx="1805">
                  <c:v>1.9882</c:v>
                </c:pt>
                <c:pt idx="1806">
                  <c:v>1.9882</c:v>
                </c:pt>
                <c:pt idx="1807">
                  <c:v>1.9882</c:v>
                </c:pt>
                <c:pt idx="1808">
                  <c:v>1.9882</c:v>
                </c:pt>
                <c:pt idx="1809">
                  <c:v>1.9881899999999999</c:v>
                </c:pt>
                <c:pt idx="1810">
                  <c:v>1.9881899999999999</c:v>
                </c:pt>
                <c:pt idx="1811">
                  <c:v>1.9881899999999999</c:v>
                </c:pt>
                <c:pt idx="1812">
                  <c:v>1.9881899999999999</c:v>
                </c:pt>
                <c:pt idx="1813">
                  <c:v>1.9882</c:v>
                </c:pt>
                <c:pt idx="1814">
                  <c:v>1.9882</c:v>
                </c:pt>
                <c:pt idx="1815">
                  <c:v>1.9882</c:v>
                </c:pt>
                <c:pt idx="1816">
                  <c:v>1.9881899999999999</c:v>
                </c:pt>
                <c:pt idx="1817">
                  <c:v>1.9881899999999999</c:v>
                </c:pt>
                <c:pt idx="1818">
                  <c:v>1.9881800000000001</c:v>
                </c:pt>
                <c:pt idx="1819">
                  <c:v>1.9881800000000001</c:v>
                </c:pt>
                <c:pt idx="1820">
                  <c:v>1.9882</c:v>
                </c:pt>
                <c:pt idx="1821">
                  <c:v>1.9881899999999999</c:v>
                </c:pt>
                <c:pt idx="1822">
                  <c:v>1.9882</c:v>
                </c:pt>
                <c:pt idx="1823">
                  <c:v>1.9881899999999999</c:v>
                </c:pt>
                <c:pt idx="1824">
                  <c:v>1.9881899999999999</c:v>
                </c:pt>
                <c:pt idx="1825">
                  <c:v>1.9881899999999999</c:v>
                </c:pt>
                <c:pt idx="1826">
                  <c:v>1.9881800000000001</c:v>
                </c:pt>
                <c:pt idx="1827">
                  <c:v>1.9881800000000001</c:v>
                </c:pt>
                <c:pt idx="1828">
                  <c:v>1.9881899999999999</c:v>
                </c:pt>
                <c:pt idx="1829">
                  <c:v>1.9881800000000001</c:v>
                </c:pt>
                <c:pt idx="1830">
                  <c:v>1.9881899999999999</c:v>
                </c:pt>
                <c:pt idx="1831">
                  <c:v>1.9881800000000001</c:v>
                </c:pt>
                <c:pt idx="1832">
                  <c:v>1.9881800000000001</c:v>
                </c:pt>
                <c:pt idx="1833">
                  <c:v>1.9881800000000001</c:v>
                </c:pt>
                <c:pt idx="1834">
                  <c:v>1.9881800000000001</c:v>
                </c:pt>
                <c:pt idx="1835">
                  <c:v>1.9881899999999999</c:v>
                </c:pt>
                <c:pt idx="1836">
                  <c:v>1.98817</c:v>
                </c:pt>
                <c:pt idx="1837">
                  <c:v>1.9881800000000001</c:v>
                </c:pt>
                <c:pt idx="1838">
                  <c:v>1.9881800000000001</c:v>
                </c:pt>
                <c:pt idx="1839">
                  <c:v>1.98817</c:v>
                </c:pt>
                <c:pt idx="1840">
                  <c:v>1.9881800000000001</c:v>
                </c:pt>
                <c:pt idx="1841">
                  <c:v>1.9881800000000001</c:v>
                </c:pt>
                <c:pt idx="1842">
                  <c:v>1.98817</c:v>
                </c:pt>
                <c:pt idx="1843">
                  <c:v>1.9881800000000001</c:v>
                </c:pt>
                <c:pt idx="1844">
                  <c:v>1.9881800000000001</c:v>
                </c:pt>
                <c:pt idx="1845">
                  <c:v>1.98817</c:v>
                </c:pt>
                <c:pt idx="1846">
                  <c:v>1.98817</c:v>
                </c:pt>
                <c:pt idx="1847">
                  <c:v>1.98817</c:v>
                </c:pt>
                <c:pt idx="1848">
                  <c:v>1.98817</c:v>
                </c:pt>
                <c:pt idx="1849">
                  <c:v>1.98817</c:v>
                </c:pt>
                <c:pt idx="1850">
                  <c:v>1.98817</c:v>
                </c:pt>
                <c:pt idx="1851">
                  <c:v>1.98817</c:v>
                </c:pt>
                <c:pt idx="1852">
                  <c:v>1.98817</c:v>
                </c:pt>
                <c:pt idx="1853">
                  <c:v>1.9881599999999999</c:v>
                </c:pt>
                <c:pt idx="1854">
                  <c:v>1.98817</c:v>
                </c:pt>
                <c:pt idx="1855">
                  <c:v>1.98817</c:v>
                </c:pt>
                <c:pt idx="1856">
                  <c:v>1.98817</c:v>
                </c:pt>
                <c:pt idx="1857">
                  <c:v>1.9881599999999999</c:v>
                </c:pt>
                <c:pt idx="1858">
                  <c:v>1.98817</c:v>
                </c:pt>
                <c:pt idx="1859">
                  <c:v>1.98817</c:v>
                </c:pt>
                <c:pt idx="1860">
                  <c:v>1.9881599999999999</c:v>
                </c:pt>
                <c:pt idx="1861">
                  <c:v>1.98817</c:v>
                </c:pt>
                <c:pt idx="1862">
                  <c:v>1.9881599999999999</c:v>
                </c:pt>
                <c:pt idx="1863">
                  <c:v>1.98817</c:v>
                </c:pt>
                <c:pt idx="1864">
                  <c:v>1.98817</c:v>
                </c:pt>
                <c:pt idx="1865">
                  <c:v>1.9881500000000001</c:v>
                </c:pt>
                <c:pt idx="1866">
                  <c:v>1.9881599999999999</c:v>
                </c:pt>
                <c:pt idx="1867">
                  <c:v>1.9881599999999999</c:v>
                </c:pt>
                <c:pt idx="1868">
                  <c:v>1.9881599999999999</c:v>
                </c:pt>
                <c:pt idx="1869">
                  <c:v>1.98817</c:v>
                </c:pt>
                <c:pt idx="1870">
                  <c:v>1.9881599999999999</c:v>
                </c:pt>
                <c:pt idx="1871">
                  <c:v>1.9881599999999999</c:v>
                </c:pt>
                <c:pt idx="1872">
                  <c:v>1.9881599999999999</c:v>
                </c:pt>
                <c:pt idx="1873">
                  <c:v>1.9881599999999999</c:v>
                </c:pt>
                <c:pt idx="1874">
                  <c:v>1.9881599999999999</c:v>
                </c:pt>
                <c:pt idx="1875">
                  <c:v>1.9881599999999999</c:v>
                </c:pt>
                <c:pt idx="1876">
                  <c:v>1.9881599999999999</c:v>
                </c:pt>
                <c:pt idx="1877">
                  <c:v>1.9881599999999999</c:v>
                </c:pt>
                <c:pt idx="1878">
                  <c:v>1.9881599999999999</c:v>
                </c:pt>
                <c:pt idx="1879">
                  <c:v>1.9881500000000001</c:v>
                </c:pt>
                <c:pt idx="1880">
                  <c:v>1.9881500000000001</c:v>
                </c:pt>
                <c:pt idx="1881">
                  <c:v>1.9881500000000001</c:v>
                </c:pt>
                <c:pt idx="1882">
                  <c:v>1.9881500000000001</c:v>
                </c:pt>
                <c:pt idx="1883">
                  <c:v>1.9881500000000001</c:v>
                </c:pt>
                <c:pt idx="1884">
                  <c:v>1.9881599999999999</c:v>
                </c:pt>
                <c:pt idx="1885">
                  <c:v>1.9881500000000001</c:v>
                </c:pt>
                <c:pt idx="1886">
                  <c:v>1.9881500000000001</c:v>
                </c:pt>
                <c:pt idx="1887">
                  <c:v>1.9881599999999999</c:v>
                </c:pt>
                <c:pt idx="1888">
                  <c:v>1.9881500000000001</c:v>
                </c:pt>
                <c:pt idx="1889">
                  <c:v>1.9881599999999999</c:v>
                </c:pt>
                <c:pt idx="1890">
                  <c:v>1.9881599999999999</c:v>
                </c:pt>
                <c:pt idx="1891">
                  <c:v>1.9881500000000001</c:v>
                </c:pt>
                <c:pt idx="1892">
                  <c:v>1.98814</c:v>
                </c:pt>
                <c:pt idx="1893">
                  <c:v>1.98814</c:v>
                </c:pt>
                <c:pt idx="1894">
                  <c:v>1.98814</c:v>
                </c:pt>
                <c:pt idx="1895">
                  <c:v>1.9881500000000001</c:v>
                </c:pt>
                <c:pt idx="1896">
                  <c:v>1.9881500000000001</c:v>
                </c:pt>
                <c:pt idx="1897">
                  <c:v>1.9881500000000001</c:v>
                </c:pt>
                <c:pt idx="1898">
                  <c:v>1.98814</c:v>
                </c:pt>
                <c:pt idx="1899">
                  <c:v>1.98814</c:v>
                </c:pt>
                <c:pt idx="1900">
                  <c:v>1.9881500000000001</c:v>
                </c:pt>
                <c:pt idx="1901">
                  <c:v>1.9881500000000001</c:v>
                </c:pt>
                <c:pt idx="1902">
                  <c:v>1.9881500000000001</c:v>
                </c:pt>
                <c:pt idx="1903">
                  <c:v>1.98813</c:v>
                </c:pt>
                <c:pt idx="1904">
                  <c:v>1.98814</c:v>
                </c:pt>
                <c:pt idx="1905">
                  <c:v>1.9881500000000001</c:v>
                </c:pt>
                <c:pt idx="1906">
                  <c:v>1.98813</c:v>
                </c:pt>
                <c:pt idx="1907">
                  <c:v>1.98814</c:v>
                </c:pt>
                <c:pt idx="1908">
                  <c:v>1.98814</c:v>
                </c:pt>
                <c:pt idx="1909">
                  <c:v>1.98814</c:v>
                </c:pt>
                <c:pt idx="1910">
                  <c:v>1.98813</c:v>
                </c:pt>
                <c:pt idx="1911">
                  <c:v>1.98813</c:v>
                </c:pt>
                <c:pt idx="1912">
                  <c:v>1.98814</c:v>
                </c:pt>
                <c:pt idx="1913">
                  <c:v>1.98814</c:v>
                </c:pt>
                <c:pt idx="1914">
                  <c:v>1.98813</c:v>
                </c:pt>
                <c:pt idx="1915">
                  <c:v>1.98813</c:v>
                </c:pt>
                <c:pt idx="1916">
                  <c:v>1.98814</c:v>
                </c:pt>
                <c:pt idx="1917">
                  <c:v>1.98813</c:v>
                </c:pt>
                <c:pt idx="1918">
                  <c:v>1.98813</c:v>
                </c:pt>
                <c:pt idx="1919">
                  <c:v>1.98814</c:v>
                </c:pt>
                <c:pt idx="1920">
                  <c:v>1.98814</c:v>
                </c:pt>
                <c:pt idx="1921">
                  <c:v>1.98814</c:v>
                </c:pt>
                <c:pt idx="1922">
                  <c:v>1.98813</c:v>
                </c:pt>
                <c:pt idx="1923">
                  <c:v>1.98813</c:v>
                </c:pt>
                <c:pt idx="1924">
                  <c:v>1.98813</c:v>
                </c:pt>
                <c:pt idx="1925">
                  <c:v>1.98813</c:v>
                </c:pt>
                <c:pt idx="1926">
                  <c:v>1.9881200000000001</c:v>
                </c:pt>
                <c:pt idx="1927">
                  <c:v>1.98813</c:v>
                </c:pt>
                <c:pt idx="1928">
                  <c:v>1.98813</c:v>
                </c:pt>
                <c:pt idx="1929">
                  <c:v>1.98813</c:v>
                </c:pt>
                <c:pt idx="1930">
                  <c:v>1.98813</c:v>
                </c:pt>
                <c:pt idx="1931">
                  <c:v>1.9881200000000001</c:v>
                </c:pt>
                <c:pt idx="1932">
                  <c:v>1.98813</c:v>
                </c:pt>
                <c:pt idx="1933">
                  <c:v>1.98813</c:v>
                </c:pt>
                <c:pt idx="1934">
                  <c:v>1.98813</c:v>
                </c:pt>
                <c:pt idx="1935">
                  <c:v>1.98813</c:v>
                </c:pt>
                <c:pt idx="1936">
                  <c:v>1.98813</c:v>
                </c:pt>
                <c:pt idx="1937">
                  <c:v>1.9881200000000001</c:v>
                </c:pt>
                <c:pt idx="1938">
                  <c:v>1.9881200000000001</c:v>
                </c:pt>
                <c:pt idx="1939">
                  <c:v>1.9881200000000001</c:v>
                </c:pt>
                <c:pt idx="1940">
                  <c:v>1.98813</c:v>
                </c:pt>
                <c:pt idx="1941">
                  <c:v>1.98811</c:v>
                </c:pt>
                <c:pt idx="1942">
                  <c:v>1.9881200000000001</c:v>
                </c:pt>
                <c:pt idx="1943">
                  <c:v>1.98813</c:v>
                </c:pt>
                <c:pt idx="1944">
                  <c:v>1.9881200000000001</c:v>
                </c:pt>
                <c:pt idx="1945">
                  <c:v>1.9881200000000001</c:v>
                </c:pt>
                <c:pt idx="1946">
                  <c:v>1.9881200000000001</c:v>
                </c:pt>
                <c:pt idx="1947">
                  <c:v>1.9881200000000001</c:v>
                </c:pt>
                <c:pt idx="1948">
                  <c:v>1.9881200000000001</c:v>
                </c:pt>
                <c:pt idx="1949">
                  <c:v>1.9881200000000001</c:v>
                </c:pt>
                <c:pt idx="1950">
                  <c:v>1.9881200000000001</c:v>
                </c:pt>
                <c:pt idx="1951">
                  <c:v>1.9881200000000001</c:v>
                </c:pt>
                <c:pt idx="1952">
                  <c:v>1.98811</c:v>
                </c:pt>
                <c:pt idx="1953">
                  <c:v>1.98813</c:v>
                </c:pt>
                <c:pt idx="1954">
                  <c:v>1.9881200000000001</c:v>
                </c:pt>
                <c:pt idx="1955">
                  <c:v>1.98811</c:v>
                </c:pt>
                <c:pt idx="1956">
                  <c:v>1.9881</c:v>
                </c:pt>
                <c:pt idx="1957">
                  <c:v>1.9881200000000001</c:v>
                </c:pt>
                <c:pt idx="1958">
                  <c:v>1.98811</c:v>
                </c:pt>
                <c:pt idx="1959">
                  <c:v>1.98811</c:v>
                </c:pt>
                <c:pt idx="1960">
                  <c:v>1.98811</c:v>
                </c:pt>
                <c:pt idx="1961">
                  <c:v>1.98811</c:v>
                </c:pt>
                <c:pt idx="1962">
                  <c:v>1.9881</c:v>
                </c:pt>
                <c:pt idx="1963">
                  <c:v>1.98811</c:v>
                </c:pt>
                <c:pt idx="1964">
                  <c:v>1.9881</c:v>
                </c:pt>
                <c:pt idx="1965">
                  <c:v>1.9881</c:v>
                </c:pt>
                <c:pt idx="1966">
                  <c:v>1.9881</c:v>
                </c:pt>
                <c:pt idx="1967">
                  <c:v>1.9881</c:v>
                </c:pt>
                <c:pt idx="1968">
                  <c:v>1.9880899999999999</c:v>
                </c:pt>
                <c:pt idx="1969">
                  <c:v>1.9881</c:v>
                </c:pt>
                <c:pt idx="1970">
                  <c:v>1.9881</c:v>
                </c:pt>
                <c:pt idx="1971">
                  <c:v>1.9881</c:v>
                </c:pt>
                <c:pt idx="1972">
                  <c:v>1.9881</c:v>
                </c:pt>
                <c:pt idx="1973">
                  <c:v>1.9881</c:v>
                </c:pt>
                <c:pt idx="1974">
                  <c:v>1.9881</c:v>
                </c:pt>
                <c:pt idx="1975">
                  <c:v>1.9881</c:v>
                </c:pt>
                <c:pt idx="1976">
                  <c:v>1.9881</c:v>
                </c:pt>
                <c:pt idx="1977">
                  <c:v>1.9881</c:v>
                </c:pt>
                <c:pt idx="1978">
                  <c:v>1.9880899999999999</c:v>
                </c:pt>
                <c:pt idx="1979">
                  <c:v>1.9880899999999999</c:v>
                </c:pt>
                <c:pt idx="1980">
                  <c:v>1.9880899999999999</c:v>
                </c:pt>
                <c:pt idx="1981">
                  <c:v>1.9881</c:v>
                </c:pt>
                <c:pt idx="1982">
                  <c:v>1.9881</c:v>
                </c:pt>
                <c:pt idx="1983">
                  <c:v>1.9880899999999999</c:v>
                </c:pt>
                <c:pt idx="1984">
                  <c:v>1.9881</c:v>
                </c:pt>
                <c:pt idx="1985">
                  <c:v>1.9881</c:v>
                </c:pt>
                <c:pt idx="1986">
                  <c:v>1.9881</c:v>
                </c:pt>
                <c:pt idx="1987">
                  <c:v>1.9880899999999999</c:v>
                </c:pt>
                <c:pt idx="1988">
                  <c:v>1.9881</c:v>
                </c:pt>
                <c:pt idx="1989">
                  <c:v>1.9880800000000001</c:v>
                </c:pt>
                <c:pt idx="1990">
                  <c:v>1.9880899999999999</c:v>
                </c:pt>
                <c:pt idx="1991">
                  <c:v>1.9880899999999999</c:v>
                </c:pt>
                <c:pt idx="1992">
                  <c:v>1.9880899999999999</c:v>
                </c:pt>
                <c:pt idx="1993">
                  <c:v>1.9880899999999999</c:v>
                </c:pt>
                <c:pt idx="1994">
                  <c:v>1.9880899999999999</c:v>
                </c:pt>
                <c:pt idx="1995">
                  <c:v>1.9880800000000001</c:v>
                </c:pt>
                <c:pt idx="1996">
                  <c:v>1.9880800000000001</c:v>
                </c:pt>
                <c:pt idx="1997">
                  <c:v>1.9880899999999999</c:v>
                </c:pt>
                <c:pt idx="1998">
                  <c:v>1.9880800000000001</c:v>
                </c:pt>
                <c:pt idx="1999">
                  <c:v>1.9880800000000001</c:v>
                </c:pt>
                <c:pt idx="2000">
                  <c:v>1.9880899999999999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8FE-47FE-B658-88759B1FDD74}"/>
            </c:ext>
          </c:extLst>
        </c:ser>
        <c:ser>
          <c:idx val="1"/>
          <c:order val="1"/>
          <c:tx>
            <c:strRef>
              <c:f>Vofs_Sweep!$C$5</c:f>
              <c:strCache>
                <c:ptCount val="1"/>
                <c:pt idx="0">
                  <c:v>Vin (Vofs=400mV)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Vofs_Sweep!$A$6:$A$2006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Vofs_Sweep!$C$6:$C$2006</c:f>
              <c:numCache>
                <c:formatCode>General</c:formatCode>
                <c:ptCount val="2001"/>
                <c:pt idx="0">
                  <c:v>-1.7890499999999999E-3</c:v>
                </c:pt>
                <c:pt idx="1">
                  <c:v>0.50192599999999998</c:v>
                </c:pt>
                <c:pt idx="2">
                  <c:v>0.52893599999999996</c:v>
                </c:pt>
                <c:pt idx="3">
                  <c:v>0.54443200000000003</c:v>
                </c:pt>
                <c:pt idx="4">
                  <c:v>0.55524300000000004</c:v>
                </c:pt>
                <c:pt idx="5">
                  <c:v>0.56966799999999995</c:v>
                </c:pt>
                <c:pt idx="6">
                  <c:v>0.57904</c:v>
                </c:pt>
                <c:pt idx="7">
                  <c:v>0.59789899999999996</c:v>
                </c:pt>
                <c:pt idx="8">
                  <c:v>0.60625200000000001</c:v>
                </c:pt>
                <c:pt idx="9">
                  <c:v>0.61301000000000005</c:v>
                </c:pt>
                <c:pt idx="10">
                  <c:v>0.61893100000000001</c:v>
                </c:pt>
                <c:pt idx="11">
                  <c:v>0.62409199999999998</c:v>
                </c:pt>
                <c:pt idx="12">
                  <c:v>0.62876200000000004</c:v>
                </c:pt>
                <c:pt idx="13">
                  <c:v>0.63306799999999996</c:v>
                </c:pt>
                <c:pt idx="14">
                  <c:v>0.63701099999999999</c:v>
                </c:pt>
                <c:pt idx="15">
                  <c:v>0.64055200000000001</c:v>
                </c:pt>
                <c:pt idx="16">
                  <c:v>0.64399099999999998</c:v>
                </c:pt>
                <c:pt idx="17">
                  <c:v>0.64698199999999995</c:v>
                </c:pt>
                <c:pt idx="18">
                  <c:v>0.64994300000000005</c:v>
                </c:pt>
                <c:pt idx="19">
                  <c:v>0.65269200000000005</c:v>
                </c:pt>
                <c:pt idx="20">
                  <c:v>0.65534199999999998</c:v>
                </c:pt>
                <c:pt idx="21">
                  <c:v>0.65781999999999996</c:v>
                </c:pt>
                <c:pt idx="22">
                  <c:v>0.66017899999999996</c:v>
                </c:pt>
                <c:pt idx="23">
                  <c:v>0.66240399999999999</c:v>
                </c:pt>
                <c:pt idx="24">
                  <c:v>0.66454899999999995</c:v>
                </c:pt>
                <c:pt idx="25">
                  <c:v>0.66652199999999995</c:v>
                </c:pt>
                <c:pt idx="26">
                  <c:v>0.66846499999999998</c:v>
                </c:pt>
                <c:pt idx="27">
                  <c:v>0.67031499999999999</c:v>
                </c:pt>
                <c:pt idx="28">
                  <c:v>0.67213199999999995</c:v>
                </c:pt>
                <c:pt idx="29">
                  <c:v>0.67385200000000001</c:v>
                </c:pt>
                <c:pt idx="30">
                  <c:v>0.67562299999999997</c:v>
                </c:pt>
                <c:pt idx="31">
                  <c:v>0.67722000000000004</c:v>
                </c:pt>
                <c:pt idx="32">
                  <c:v>0.67882799999999999</c:v>
                </c:pt>
                <c:pt idx="33">
                  <c:v>0.68033100000000002</c:v>
                </c:pt>
                <c:pt idx="34">
                  <c:v>0.68185899999999999</c:v>
                </c:pt>
                <c:pt idx="35">
                  <c:v>0.68327499999999997</c:v>
                </c:pt>
                <c:pt idx="36">
                  <c:v>0.68467800000000001</c:v>
                </c:pt>
                <c:pt idx="37">
                  <c:v>0.68597399999999997</c:v>
                </c:pt>
                <c:pt idx="38">
                  <c:v>0.68725400000000003</c:v>
                </c:pt>
                <c:pt idx="39">
                  <c:v>0.68867400000000001</c:v>
                </c:pt>
                <c:pt idx="40">
                  <c:v>0.68979999999999997</c:v>
                </c:pt>
                <c:pt idx="41">
                  <c:v>0.69106800000000002</c:v>
                </c:pt>
                <c:pt idx="42">
                  <c:v>0.69226600000000005</c:v>
                </c:pt>
                <c:pt idx="43">
                  <c:v>0.69340400000000002</c:v>
                </c:pt>
                <c:pt idx="44">
                  <c:v>0.69454300000000002</c:v>
                </c:pt>
                <c:pt idx="45">
                  <c:v>0.69566700000000004</c:v>
                </c:pt>
                <c:pt idx="46">
                  <c:v>0.69677299999999998</c:v>
                </c:pt>
                <c:pt idx="47">
                  <c:v>0.69782500000000003</c:v>
                </c:pt>
                <c:pt idx="48">
                  <c:v>0.69888899999999998</c:v>
                </c:pt>
                <c:pt idx="49">
                  <c:v>0.69997600000000004</c:v>
                </c:pt>
                <c:pt idx="50">
                  <c:v>0.700986</c:v>
                </c:pt>
                <c:pt idx="51">
                  <c:v>0.70191800000000004</c:v>
                </c:pt>
                <c:pt idx="52">
                  <c:v>0.70290600000000003</c:v>
                </c:pt>
                <c:pt idx="53">
                  <c:v>0.70379899999999995</c:v>
                </c:pt>
                <c:pt idx="54">
                  <c:v>0.70475500000000002</c:v>
                </c:pt>
                <c:pt idx="55">
                  <c:v>0.70562800000000003</c:v>
                </c:pt>
                <c:pt idx="56">
                  <c:v>0.706542</c:v>
                </c:pt>
                <c:pt idx="57">
                  <c:v>0.70747899999999997</c:v>
                </c:pt>
                <c:pt idx="58">
                  <c:v>0.70826900000000004</c:v>
                </c:pt>
                <c:pt idx="59">
                  <c:v>0.70921199999999995</c:v>
                </c:pt>
                <c:pt idx="60">
                  <c:v>0.71010600000000001</c:v>
                </c:pt>
                <c:pt idx="61">
                  <c:v>0.71093099999999998</c:v>
                </c:pt>
                <c:pt idx="62">
                  <c:v>0.71171200000000001</c:v>
                </c:pt>
                <c:pt idx="63">
                  <c:v>0.71252300000000002</c:v>
                </c:pt>
                <c:pt idx="64">
                  <c:v>0.71337399999999995</c:v>
                </c:pt>
                <c:pt idx="65">
                  <c:v>0.71416100000000005</c:v>
                </c:pt>
                <c:pt idx="66">
                  <c:v>0.71489499999999995</c:v>
                </c:pt>
                <c:pt idx="67">
                  <c:v>0.71571799999999997</c:v>
                </c:pt>
                <c:pt idx="68">
                  <c:v>0.71648900000000004</c:v>
                </c:pt>
                <c:pt idx="69">
                  <c:v>0.71724100000000002</c:v>
                </c:pt>
                <c:pt idx="70">
                  <c:v>0.71801700000000002</c:v>
                </c:pt>
                <c:pt idx="71">
                  <c:v>0.71871300000000005</c:v>
                </c:pt>
                <c:pt idx="72">
                  <c:v>0.71943000000000001</c:v>
                </c:pt>
                <c:pt idx="73">
                  <c:v>0.72007299999999996</c:v>
                </c:pt>
                <c:pt idx="74">
                  <c:v>0.72086700000000004</c:v>
                </c:pt>
                <c:pt idx="75">
                  <c:v>0.72150000000000003</c:v>
                </c:pt>
                <c:pt idx="76">
                  <c:v>0.72220099999999998</c:v>
                </c:pt>
                <c:pt idx="77">
                  <c:v>0.72289000000000003</c:v>
                </c:pt>
                <c:pt idx="78">
                  <c:v>0.72353400000000001</c:v>
                </c:pt>
                <c:pt idx="79">
                  <c:v>0.72421899999999995</c:v>
                </c:pt>
                <c:pt idx="80">
                  <c:v>0.724827</c:v>
                </c:pt>
                <c:pt idx="81">
                  <c:v>0.72547099999999998</c:v>
                </c:pt>
                <c:pt idx="82">
                  <c:v>0.72609999999999997</c:v>
                </c:pt>
                <c:pt idx="83">
                  <c:v>0.72672800000000004</c:v>
                </c:pt>
                <c:pt idx="84">
                  <c:v>0.727383</c:v>
                </c:pt>
                <c:pt idx="85">
                  <c:v>0.72797299999999998</c:v>
                </c:pt>
                <c:pt idx="86">
                  <c:v>0.72856600000000005</c:v>
                </c:pt>
                <c:pt idx="87">
                  <c:v>0.72917900000000002</c:v>
                </c:pt>
                <c:pt idx="88">
                  <c:v>0.72979000000000005</c:v>
                </c:pt>
                <c:pt idx="89">
                  <c:v>0.73033499999999996</c:v>
                </c:pt>
                <c:pt idx="90">
                  <c:v>0.73095100000000002</c:v>
                </c:pt>
                <c:pt idx="91">
                  <c:v>0.73151500000000003</c:v>
                </c:pt>
                <c:pt idx="92">
                  <c:v>0.73209800000000003</c:v>
                </c:pt>
                <c:pt idx="93">
                  <c:v>0.73276600000000003</c:v>
                </c:pt>
                <c:pt idx="94">
                  <c:v>0.73326100000000005</c:v>
                </c:pt>
                <c:pt idx="95">
                  <c:v>0.73386799999999996</c:v>
                </c:pt>
                <c:pt idx="96">
                  <c:v>0.73438300000000001</c:v>
                </c:pt>
                <c:pt idx="97">
                  <c:v>0.73502100000000004</c:v>
                </c:pt>
                <c:pt idx="98">
                  <c:v>0.73555700000000002</c:v>
                </c:pt>
                <c:pt idx="99">
                  <c:v>0.73611099999999996</c:v>
                </c:pt>
                <c:pt idx="100">
                  <c:v>0.73657899999999998</c:v>
                </c:pt>
                <c:pt idx="101">
                  <c:v>0.73713700000000004</c:v>
                </c:pt>
                <c:pt idx="102">
                  <c:v>0.73768</c:v>
                </c:pt>
                <c:pt idx="103">
                  <c:v>0.73815399999999998</c:v>
                </c:pt>
                <c:pt idx="104">
                  <c:v>0.73866600000000004</c:v>
                </c:pt>
                <c:pt idx="105">
                  <c:v>0.73914299999999999</c:v>
                </c:pt>
                <c:pt idx="106">
                  <c:v>0.73968699999999998</c:v>
                </c:pt>
                <c:pt idx="107">
                  <c:v>0.74012699999999998</c:v>
                </c:pt>
                <c:pt idx="108">
                  <c:v>0.74061399999999999</c:v>
                </c:pt>
                <c:pt idx="109">
                  <c:v>0.74110500000000001</c:v>
                </c:pt>
                <c:pt idx="110">
                  <c:v>0.74162399999999995</c:v>
                </c:pt>
                <c:pt idx="111">
                  <c:v>0.742116</c:v>
                </c:pt>
                <c:pt idx="112">
                  <c:v>0.74258199999999996</c:v>
                </c:pt>
                <c:pt idx="113">
                  <c:v>0.74299899999999997</c:v>
                </c:pt>
                <c:pt idx="114">
                  <c:v>0.74346900000000005</c:v>
                </c:pt>
                <c:pt idx="115">
                  <c:v>0.744008</c:v>
                </c:pt>
                <c:pt idx="116">
                  <c:v>0.74448800000000004</c:v>
                </c:pt>
                <c:pt idx="117">
                  <c:v>0.74497999999999998</c:v>
                </c:pt>
                <c:pt idx="118">
                  <c:v>0.74542799999999998</c:v>
                </c:pt>
                <c:pt idx="119">
                  <c:v>0.74588600000000005</c:v>
                </c:pt>
                <c:pt idx="120">
                  <c:v>0.74639299999999997</c:v>
                </c:pt>
                <c:pt idx="121">
                  <c:v>0.74680899999999995</c:v>
                </c:pt>
                <c:pt idx="122">
                  <c:v>0.74730099999999999</c:v>
                </c:pt>
                <c:pt idx="123">
                  <c:v>0.74775400000000003</c:v>
                </c:pt>
                <c:pt idx="124">
                  <c:v>0.74821400000000005</c:v>
                </c:pt>
                <c:pt idx="125">
                  <c:v>0.74862099999999998</c:v>
                </c:pt>
                <c:pt idx="126">
                  <c:v>0.74905699999999997</c:v>
                </c:pt>
                <c:pt idx="127">
                  <c:v>0.74954299999999996</c:v>
                </c:pt>
                <c:pt idx="128">
                  <c:v>0.74991300000000005</c:v>
                </c:pt>
                <c:pt idx="129">
                  <c:v>0.75037600000000004</c:v>
                </c:pt>
                <c:pt idx="130">
                  <c:v>0.75077199999999999</c:v>
                </c:pt>
                <c:pt idx="131">
                  <c:v>0.75121800000000005</c:v>
                </c:pt>
                <c:pt idx="132">
                  <c:v>0.75157600000000002</c:v>
                </c:pt>
                <c:pt idx="133">
                  <c:v>0.75200199999999995</c:v>
                </c:pt>
                <c:pt idx="134">
                  <c:v>0.75249200000000005</c:v>
                </c:pt>
                <c:pt idx="135">
                  <c:v>0.75287300000000001</c:v>
                </c:pt>
                <c:pt idx="136">
                  <c:v>0.75322500000000003</c:v>
                </c:pt>
                <c:pt idx="137">
                  <c:v>0.75365499999999996</c:v>
                </c:pt>
                <c:pt idx="138">
                  <c:v>0.75408399999999998</c:v>
                </c:pt>
                <c:pt idx="139">
                  <c:v>0.75444599999999995</c:v>
                </c:pt>
                <c:pt idx="140">
                  <c:v>0.75490000000000002</c:v>
                </c:pt>
                <c:pt idx="141">
                  <c:v>0.75529999999999997</c:v>
                </c:pt>
                <c:pt idx="142">
                  <c:v>0.75571200000000005</c:v>
                </c:pt>
                <c:pt idx="143">
                  <c:v>0.756054</c:v>
                </c:pt>
                <c:pt idx="144">
                  <c:v>0.75646999999999998</c:v>
                </c:pt>
                <c:pt idx="145">
                  <c:v>0.75681399999999999</c:v>
                </c:pt>
                <c:pt idx="146">
                  <c:v>0.75724400000000003</c:v>
                </c:pt>
                <c:pt idx="147">
                  <c:v>0.75761400000000001</c:v>
                </c:pt>
                <c:pt idx="148">
                  <c:v>0.75804099999999996</c:v>
                </c:pt>
                <c:pt idx="149">
                  <c:v>0.75845499999999999</c:v>
                </c:pt>
                <c:pt idx="150">
                  <c:v>0.758795</c:v>
                </c:pt>
                <c:pt idx="151">
                  <c:v>0.75918200000000002</c:v>
                </c:pt>
                <c:pt idx="152">
                  <c:v>0.759548</c:v>
                </c:pt>
                <c:pt idx="153">
                  <c:v>0.75988900000000004</c:v>
                </c:pt>
                <c:pt idx="154">
                  <c:v>0.76027100000000003</c:v>
                </c:pt>
                <c:pt idx="155">
                  <c:v>0.76065799999999995</c:v>
                </c:pt>
                <c:pt idx="156">
                  <c:v>0.76097700000000001</c:v>
                </c:pt>
                <c:pt idx="157">
                  <c:v>0.76140200000000002</c:v>
                </c:pt>
                <c:pt idx="158">
                  <c:v>0.76175099999999996</c:v>
                </c:pt>
                <c:pt idx="159">
                  <c:v>0.76217900000000005</c:v>
                </c:pt>
                <c:pt idx="160">
                  <c:v>0.76247299999999996</c:v>
                </c:pt>
                <c:pt idx="161">
                  <c:v>0.76280599999999998</c:v>
                </c:pt>
                <c:pt idx="162">
                  <c:v>0.76318299999999994</c:v>
                </c:pt>
                <c:pt idx="163">
                  <c:v>0.763571</c:v>
                </c:pt>
                <c:pt idx="164">
                  <c:v>0.76397000000000004</c:v>
                </c:pt>
                <c:pt idx="165">
                  <c:v>0.76427100000000003</c:v>
                </c:pt>
                <c:pt idx="166">
                  <c:v>0.76470700000000003</c:v>
                </c:pt>
                <c:pt idx="167">
                  <c:v>0.76498999999999995</c:v>
                </c:pt>
                <c:pt idx="168">
                  <c:v>0.76540900000000001</c:v>
                </c:pt>
                <c:pt idx="169">
                  <c:v>0.76571100000000003</c:v>
                </c:pt>
                <c:pt idx="170">
                  <c:v>0.76597300000000001</c:v>
                </c:pt>
                <c:pt idx="171">
                  <c:v>0.76632599999999995</c:v>
                </c:pt>
                <c:pt idx="172">
                  <c:v>0.76664900000000002</c:v>
                </c:pt>
                <c:pt idx="173">
                  <c:v>0.76693299999999998</c:v>
                </c:pt>
                <c:pt idx="174">
                  <c:v>0.76730600000000004</c:v>
                </c:pt>
                <c:pt idx="175">
                  <c:v>0.76769799999999999</c:v>
                </c:pt>
                <c:pt idx="176">
                  <c:v>0.76800000000000002</c:v>
                </c:pt>
                <c:pt idx="177">
                  <c:v>0.76827999999999996</c:v>
                </c:pt>
                <c:pt idx="178">
                  <c:v>0.76863800000000004</c:v>
                </c:pt>
                <c:pt idx="179">
                  <c:v>0.76886699999999997</c:v>
                </c:pt>
                <c:pt idx="180">
                  <c:v>0.76924300000000001</c:v>
                </c:pt>
                <c:pt idx="181">
                  <c:v>0.76956100000000005</c:v>
                </c:pt>
                <c:pt idx="182">
                  <c:v>0.76991100000000001</c:v>
                </c:pt>
                <c:pt idx="183">
                  <c:v>0.77024700000000001</c:v>
                </c:pt>
                <c:pt idx="184">
                  <c:v>0.77055099999999999</c:v>
                </c:pt>
                <c:pt idx="185">
                  <c:v>0.77091200000000004</c:v>
                </c:pt>
                <c:pt idx="186">
                  <c:v>0.7712</c:v>
                </c:pt>
                <c:pt idx="187">
                  <c:v>0.77142599999999995</c:v>
                </c:pt>
                <c:pt idx="188">
                  <c:v>0.77179900000000001</c:v>
                </c:pt>
                <c:pt idx="189">
                  <c:v>0.77212199999999998</c:v>
                </c:pt>
                <c:pt idx="190">
                  <c:v>0.77239800000000003</c:v>
                </c:pt>
                <c:pt idx="191">
                  <c:v>0.77271299999999998</c:v>
                </c:pt>
                <c:pt idx="192">
                  <c:v>0.77301600000000004</c:v>
                </c:pt>
                <c:pt idx="193">
                  <c:v>0.77336000000000005</c:v>
                </c:pt>
                <c:pt idx="194">
                  <c:v>0.77369100000000002</c:v>
                </c:pt>
                <c:pt idx="195">
                  <c:v>0.77396100000000001</c:v>
                </c:pt>
                <c:pt idx="196">
                  <c:v>0.774169</c:v>
                </c:pt>
                <c:pt idx="197">
                  <c:v>0.77453399999999994</c:v>
                </c:pt>
                <c:pt idx="198">
                  <c:v>0.77483100000000005</c:v>
                </c:pt>
                <c:pt idx="199">
                  <c:v>0.77505999999999997</c:v>
                </c:pt>
                <c:pt idx="200">
                  <c:v>0.77540500000000001</c:v>
                </c:pt>
                <c:pt idx="201">
                  <c:v>0.77571699999999999</c:v>
                </c:pt>
                <c:pt idx="202">
                  <c:v>0.77598</c:v>
                </c:pt>
                <c:pt idx="203">
                  <c:v>0.77626099999999998</c:v>
                </c:pt>
                <c:pt idx="204">
                  <c:v>0.77657200000000004</c:v>
                </c:pt>
                <c:pt idx="205">
                  <c:v>0.77679500000000001</c:v>
                </c:pt>
                <c:pt idx="206">
                  <c:v>0.77714799999999995</c:v>
                </c:pt>
                <c:pt idx="207">
                  <c:v>0.77742199999999995</c:v>
                </c:pt>
                <c:pt idx="208">
                  <c:v>0.77771199999999996</c:v>
                </c:pt>
                <c:pt idx="209">
                  <c:v>0.777972</c:v>
                </c:pt>
                <c:pt idx="210">
                  <c:v>0.77832100000000004</c:v>
                </c:pt>
                <c:pt idx="211">
                  <c:v>0.77860700000000005</c:v>
                </c:pt>
                <c:pt idx="212">
                  <c:v>0.77884600000000004</c:v>
                </c:pt>
                <c:pt idx="213">
                  <c:v>0.77916600000000003</c:v>
                </c:pt>
                <c:pt idx="214">
                  <c:v>0.77937400000000001</c:v>
                </c:pt>
                <c:pt idx="215">
                  <c:v>0.77972600000000003</c:v>
                </c:pt>
                <c:pt idx="216">
                  <c:v>0.77999499999999999</c:v>
                </c:pt>
                <c:pt idx="217">
                  <c:v>0.78023699999999996</c:v>
                </c:pt>
                <c:pt idx="218">
                  <c:v>0.78051199999999998</c:v>
                </c:pt>
                <c:pt idx="219">
                  <c:v>0.78080899999999998</c:v>
                </c:pt>
                <c:pt idx="220">
                  <c:v>0.78103900000000004</c:v>
                </c:pt>
                <c:pt idx="221">
                  <c:v>0.78130500000000003</c:v>
                </c:pt>
                <c:pt idx="222">
                  <c:v>0.781609</c:v>
                </c:pt>
                <c:pt idx="223">
                  <c:v>0.78186500000000003</c:v>
                </c:pt>
                <c:pt idx="224">
                  <c:v>0.78215000000000001</c:v>
                </c:pt>
                <c:pt idx="225">
                  <c:v>0.78242699999999998</c:v>
                </c:pt>
                <c:pt idx="226">
                  <c:v>0.78271900000000005</c:v>
                </c:pt>
                <c:pt idx="227">
                  <c:v>0.78295599999999999</c:v>
                </c:pt>
                <c:pt idx="228">
                  <c:v>0.78322000000000003</c:v>
                </c:pt>
                <c:pt idx="229">
                  <c:v>0.78348799999999996</c:v>
                </c:pt>
                <c:pt idx="230">
                  <c:v>0.78369100000000003</c:v>
                </c:pt>
                <c:pt idx="231">
                  <c:v>0.78398100000000004</c:v>
                </c:pt>
                <c:pt idx="232">
                  <c:v>0.784277</c:v>
                </c:pt>
                <c:pt idx="233">
                  <c:v>0.78453799999999996</c:v>
                </c:pt>
                <c:pt idx="234">
                  <c:v>0.78481400000000001</c:v>
                </c:pt>
                <c:pt idx="235">
                  <c:v>0.78507000000000005</c:v>
                </c:pt>
                <c:pt idx="236">
                  <c:v>0.78527599999999997</c:v>
                </c:pt>
                <c:pt idx="237">
                  <c:v>0.78553899999999999</c:v>
                </c:pt>
                <c:pt idx="238">
                  <c:v>0.78578599999999998</c:v>
                </c:pt>
                <c:pt idx="239">
                  <c:v>0.78606799999999999</c:v>
                </c:pt>
                <c:pt idx="240">
                  <c:v>0.78632400000000002</c:v>
                </c:pt>
                <c:pt idx="241">
                  <c:v>0.78658300000000003</c:v>
                </c:pt>
                <c:pt idx="242">
                  <c:v>0.78681500000000004</c:v>
                </c:pt>
                <c:pt idx="243">
                  <c:v>0.78706699999999996</c:v>
                </c:pt>
                <c:pt idx="244">
                  <c:v>0.787269</c:v>
                </c:pt>
                <c:pt idx="245">
                  <c:v>0.78762500000000002</c:v>
                </c:pt>
                <c:pt idx="246">
                  <c:v>0.78786800000000001</c:v>
                </c:pt>
                <c:pt idx="247">
                  <c:v>0.78811299999999995</c:v>
                </c:pt>
                <c:pt idx="248">
                  <c:v>0.788354</c:v>
                </c:pt>
                <c:pt idx="249">
                  <c:v>0.78856700000000002</c:v>
                </c:pt>
                <c:pt idx="250">
                  <c:v>0.78884100000000001</c:v>
                </c:pt>
                <c:pt idx="251">
                  <c:v>0.78909300000000004</c:v>
                </c:pt>
                <c:pt idx="252">
                  <c:v>0.78931399999999996</c:v>
                </c:pt>
                <c:pt idx="253">
                  <c:v>0.78960900000000001</c:v>
                </c:pt>
                <c:pt idx="254">
                  <c:v>0.78978599999999999</c:v>
                </c:pt>
                <c:pt idx="255">
                  <c:v>0.790022</c:v>
                </c:pt>
                <c:pt idx="256">
                  <c:v>0.79025800000000002</c:v>
                </c:pt>
                <c:pt idx="257">
                  <c:v>0.79048300000000005</c:v>
                </c:pt>
                <c:pt idx="258">
                  <c:v>0.79076400000000002</c:v>
                </c:pt>
                <c:pt idx="259">
                  <c:v>0.79096100000000003</c:v>
                </c:pt>
                <c:pt idx="260">
                  <c:v>0.79126300000000005</c:v>
                </c:pt>
                <c:pt idx="261">
                  <c:v>0.79146300000000003</c:v>
                </c:pt>
                <c:pt idx="262">
                  <c:v>0.791659</c:v>
                </c:pt>
                <c:pt idx="263">
                  <c:v>0.79186699999999999</c:v>
                </c:pt>
                <c:pt idx="264">
                  <c:v>0.79213699999999998</c:v>
                </c:pt>
                <c:pt idx="265">
                  <c:v>0.79239599999999999</c:v>
                </c:pt>
                <c:pt idx="266">
                  <c:v>0.79258899999999999</c:v>
                </c:pt>
                <c:pt idx="267">
                  <c:v>0.79287600000000003</c:v>
                </c:pt>
                <c:pt idx="268">
                  <c:v>0.79309300000000005</c:v>
                </c:pt>
                <c:pt idx="269">
                  <c:v>0.79338600000000004</c:v>
                </c:pt>
                <c:pt idx="270">
                  <c:v>0.793547</c:v>
                </c:pt>
                <c:pt idx="271">
                  <c:v>0.79373400000000005</c:v>
                </c:pt>
                <c:pt idx="272">
                  <c:v>0.79404699999999995</c:v>
                </c:pt>
                <c:pt idx="273">
                  <c:v>0.79427899999999996</c:v>
                </c:pt>
                <c:pt idx="274">
                  <c:v>0.79444800000000004</c:v>
                </c:pt>
                <c:pt idx="275">
                  <c:v>0.79470700000000005</c:v>
                </c:pt>
                <c:pt idx="276">
                  <c:v>0.794937</c:v>
                </c:pt>
                <c:pt idx="277">
                  <c:v>0.79513400000000001</c:v>
                </c:pt>
                <c:pt idx="278">
                  <c:v>0.79541700000000004</c:v>
                </c:pt>
                <c:pt idx="279">
                  <c:v>0.79562900000000003</c:v>
                </c:pt>
                <c:pt idx="280">
                  <c:v>0.79581900000000005</c:v>
                </c:pt>
                <c:pt idx="281">
                  <c:v>0.79602799999999996</c:v>
                </c:pt>
                <c:pt idx="282">
                  <c:v>0.79631300000000005</c:v>
                </c:pt>
                <c:pt idx="283">
                  <c:v>0.79649800000000004</c:v>
                </c:pt>
                <c:pt idx="284">
                  <c:v>0.79673899999999998</c:v>
                </c:pt>
                <c:pt idx="285">
                  <c:v>0.79695199999999999</c:v>
                </c:pt>
                <c:pt idx="286">
                  <c:v>0.79718199999999995</c:v>
                </c:pt>
                <c:pt idx="287">
                  <c:v>0.79740699999999998</c:v>
                </c:pt>
                <c:pt idx="288">
                  <c:v>0.79764800000000002</c:v>
                </c:pt>
                <c:pt idx="289">
                  <c:v>0.79785899999999998</c:v>
                </c:pt>
                <c:pt idx="290">
                  <c:v>0.79805000000000004</c:v>
                </c:pt>
                <c:pt idx="291">
                  <c:v>0.79829300000000003</c:v>
                </c:pt>
                <c:pt idx="292">
                  <c:v>0.79849499999999995</c:v>
                </c:pt>
                <c:pt idx="293">
                  <c:v>0.79872699999999996</c:v>
                </c:pt>
                <c:pt idx="294">
                  <c:v>0.79892300000000005</c:v>
                </c:pt>
                <c:pt idx="295">
                  <c:v>0.79911100000000002</c:v>
                </c:pt>
                <c:pt idx="296">
                  <c:v>0.79935599999999996</c:v>
                </c:pt>
                <c:pt idx="297">
                  <c:v>0.79954800000000004</c:v>
                </c:pt>
                <c:pt idx="298">
                  <c:v>0.79973799999999995</c:v>
                </c:pt>
                <c:pt idx="299">
                  <c:v>0.80005800000000005</c:v>
                </c:pt>
                <c:pt idx="300">
                  <c:v>0.80021100000000001</c:v>
                </c:pt>
                <c:pt idx="301">
                  <c:v>0.80043699999999995</c:v>
                </c:pt>
                <c:pt idx="302">
                  <c:v>0.80071099999999995</c:v>
                </c:pt>
                <c:pt idx="303">
                  <c:v>0.80079999999999996</c:v>
                </c:pt>
                <c:pt idx="304">
                  <c:v>0.80102700000000004</c:v>
                </c:pt>
                <c:pt idx="305">
                  <c:v>0.80122099999999996</c:v>
                </c:pt>
                <c:pt idx="306">
                  <c:v>0.80141200000000001</c:v>
                </c:pt>
                <c:pt idx="307">
                  <c:v>0.80166199999999999</c:v>
                </c:pt>
                <c:pt idx="308">
                  <c:v>0.80186599999999997</c:v>
                </c:pt>
                <c:pt idx="309">
                  <c:v>0.80207700000000004</c:v>
                </c:pt>
                <c:pt idx="310">
                  <c:v>0.802288</c:v>
                </c:pt>
                <c:pt idx="311">
                  <c:v>0.80243600000000004</c:v>
                </c:pt>
                <c:pt idx="312">
                  <c:v>0.80264999999999997</c:v>
                </c:pt>
                <c:pt idx="313">
                  <c:v>0.80287900000000001</c:v>
                </c:pt>
                <c:pt idx="314">
                  <c:v>0.80313299999999999</c:v>
                </c:pt>
                <c:pt idx="315">
                  <c:v>0.80330800000000002</c:v>
                </c:pt>
                <c:pt idx="316">
                  <c:v>0.80348299999999995</c:v>
                </c:pt>
                <c:pt idx="317">
                  <c:v>0.80367599999999995</c:v>
                </c:pt>
                <c:pt idx="318">
                  <c:v>0.80390600000000001</c:v>
                </c:pt>
                <c:pt idx="319">
                  <c:v>0.80412899999999998</c:v>
                </c:pt>
                <c:pt idx="320">
                  <c:v>0.80436600000000003</c:v>
                </c:pt>
                <c:pt idx="321">
                  <c:v>0.80460200000000004</c:v>
                </c:pt>
                <c:pt idx="322">
                  <c:v>0.80474100000000004</c:v>
                </c:pt>
                <c:pt idx="323">
                  <c:v>0.80492799999999998</c:v>
                </c:pt>
                <c:pt idx="324">
                  <c:v>0.80514200000000002</c:v>
                </c:pt>
                <c:pt idx="325">
                  <c:v>0.80535299999999999</c:v>
                </c:pt>
                <c:pt idx="326">
                  <c:v>0.80555900000000003</c:v>
                </c:pt>
                <c:pt idx="327">
                  <c:v>0.80575399999999997</c:v>
                </c:pt>
                <c:pt idx="328">
                  <c:v>0.80595099999999997</c:v>
                </c:pt>
                <c:pt idx="329">
                  <c:v>0.80615700000000001</c:v>
                </c:pt>
                <c:pt idx="330">
                  <c:v>0.80631699999999995</c:v>
                </c:pt>
                <c:pt idx="331">
                  <c:v>0.80653799999999998</c:v>
                </c:pt>
                <c:pt idx="332">
                  <c:v>0.80670200000000003</c:v>
                </c:pt>
                <c:pt idx="333">
                  <c:v>0.80693400000000004</c:v>
                </c:pt>
                <c:pt idx="334">
                  <c:v>0.80710000000000004</c:v>
                </c:pt>
                <c:pt idx="335">
                  <c:v>0.80732099999999996</c:v>
                </c:pt>
                <c:pt idx="336">
                  <c:v>0.80751700000000004</c:v>
                </c:pt>
                <c:pt idx="337">
                  <c:v>0.80771599999999999</c:v>
                </c:pt>
                <c:pt idx="338">
                  <c:v>0.80789299999999997</c:v>
                </c:pt>
                <c:pt idx="339">
                  <c:v>0.80807600000000002</c:v>
                </c:pt>
                <c:pt idx="340">
                  <c:v>0.80829399999999996</c:v>
                </c:pt>
                <c:pt idx="341">
                  <c:v>0.80847400000000003</c:v>
                </c:pt>
                <c:pt idx="342">
                  <c:v>0.808693</c:v>
                </c:pt>
                <c:pt idx="343">
                  <c:v>0.80886999999999998</c:v>
                </c:pt>
                <c:pt idx="344">
                  <c:v>0.80906999999999996</c:v>
                </c:pt>
                <c:pt idx="345">
                  <c:v>0.80929600000000002</c:v>
                </c:pt>
                <c:pt idx="346">
                  <c:v>0.80940500000000004</c:v>
                </c:pt>
                <c:pt idx="347">
                  <c:v>0.80966400000000005</c:v>
                </c:pt>
                <c:pt idx="348">
                  <c:v>0.80972900000000003</c:v>
                </c:pt>
                <c:pt idx="349">
                  <c:v>0.80999600000000005</c:v>
                </c:pt>
                <c:pt idx="350">
                  <c:v>0.81014900000000001</c:v>
                </c:pt>
                <c:pt idx="351">
                  <c:v>0.81035299999999999</c:v>
                </c:pt>
                <c:pt idx="352">
                  <c:v>0.81054300000000001</c:v>
                </c:pt>
                <c:pt idx="353">
                  <c:v>0.81074400000000002</c:v>
                </c:pt>
                <c:pt idx="354">
                  <c:v>0.81088099999999996</c:v>
                </c:pt>
                <c:pt idx="355">
                  <c:v>0.811025</c:v>
                </c:pt>
                <c:pt idx="356">
                  <c:v>0.81121900000000002</c:v>
                </c:pt>
                <c:pt idx="357">
                  <c:v>0.81142000000000003</c:v>
                </c:pt>
                <c:pt idx="358">
                  <c:v>0.81165600000000004</c:v>
                </c:pt>
                <c:pt idx="359">
                  <c:v>0.81182100000000001</c:v>
                </c:pt>
                <c:pt idx="360">
                  <c:v>0.81195200000000001</c:v>
                </c:pt>
                <c:pt idx="361">
                  <c:v>0.81222499999999997</c:v>
                </c:pt>
                <c:pt idx="362">
                  <c:v>0.81237499999999996</c:v>
                </c:pt>
                <c:pt idx="363">
                  <c:v>0.81258900000000001</c:v>
                </c:pt>
                <c:pt idx="364">
                  <c:v>0.81272</c:v>
                </c:pt>
                <c:pt idx="365">
                  <c:v>0.81293000000000004</c:v>
                </c:pt>
                <c:pt idx="366">
                  <c:v>0.81308800000000003</c:v>
                </c:pt>
                <c:pt idx="367">
                  <c:v>0.81327199999999999</c:v>
                </c:pt>
                <c:pt idx="368">
                  <c:v>0.81350100000000003</c:v>
                </c:pt>
                <c:pt idx="369">
                  <c:v>0.81362800000000002</c:v>
                </c:pt>
                <c:pt idx="370">
                  <c:v>0.81387500000000002</c:v>
                </c:pt>
                <c:pt idx="371">
                  <c:v>0.81408800000000003</c:v>
                </c:pt>
                <c:pt idx="372">
                  <c:v>0.81418800000000002</c:v>
                </c:pt>
                <c:pt idx="373">
                  <c:v>0.814415</c:v>
                </c:pt>
                <c:pt idx="374">
                  <c:v>0.81456799999999996</c:v>
                </c:pt>
                <c:pt idx="375">
                  <c:v>0.81480200000000003</c:v>
                </c:pt>
                <c:pt idx="376">
                  <c:v>0.814917</c:v>
                </c:pt>
                <c:pt idx="377">
                  <c:v>0.81514900000000001</c:v>
                </c:pt>
                <c:pt idx="378">
                  <c:v>0.81526399999999999</c:v>
                </c:pt>
                <c:pt idx="379">
                  <c:v>0.81548200000000004</c:v>
                </c:pt>
                <c:pt idx="380">
                  <c:v>0.81564400000000004</c:v>
                </c:pt>
                <c:pt idx="381">
                  <c:v>0.815882</c:v>
                </c:pt>
                <c:pt idx="382">
                  <c:v>0.81599500000000003</c:v>
                </c:pt>
                <c:pt idx="383">
                  <c:v>0.81616200000000005</c:v>
                </c:pt>
                <c:pt idx="384">
                  <c:v>0.81633900000000004</c:v>
                </c:pt>
                <c:pt idx="385">
                  <c:v>0.81655199999999994</c:v>
                </c:pt>
                <c:pt idx="386">
                  <c:v>0.81670299999999996</c:v>
                </c:pt>
                <c:pt idx="387">
                  <c:v>0.81687500000000002</c:v>
                </c:pt>
                <c:pt idx="388">
                  <c:v>0.816998</c:v>
                </c:pt>
                <c:pt idx="389">
                  <c:v>0.81727499999999997</c:v>
                </c:pt>
                <c:pt idx="390">
                  <c:v>0.81740599999999997</c:v>
                </c:pt>
                <c:pt idx="391">
                  <c:v>0.81760100000000002</c:v>
                </c:pt>
                <c:pt idx="392">
                  <c:v>0.81779800000000002</c:v>
                </c:pt>
                <c:pt idx="393">
                  <c:v>0.817936</c:v>
                </c:pt>
                <c:pt idx="394">
                  <c:v>0.81812499999999999</c:v>
                </c:pt>
                <c:pt idx="395">
                  <c:v>0.81829799999999997</c:v>
                </c:pt>
                <c:pt idx="396">
                  <c:v>0.81844799999999995</c:v>
                </c:pt>
                <c:pt idx="397">
                  <c:v>0.81862199999999996</c:v>
                </c:pt>
                <c:pt idx="398">
                  <c:v>0.81877100000000003</c:v>
                </c:pt>
                <c:pt idx="399">
                  <c:v>0.81897500000000001</c:v>
                </c:pt>
                <c:pt idx="400">
                  <c:v>0.81914799999999999</c:v>
                </c:pt>
                <c:pt idx="401">
                  <c:v>0.81934399999999996</c:v>
                </c:pt>
                <c:pt idx="402">
                  <c:v>0.81946399999999997</c:v>
                </c:pt>
                <c:pt idx="403">
                  <c:v>0.81962400000000002</c:v>
                </c:pt>
                <c:pt idx="404">
                  <c:v>0.81983099999999998</c:v>
                </c:pt>
                <c:pt idx="405">
                  <c:v>0.82004500000000002</c:v>
                </c:pt>
                <c:pt idx="406">
                  <c:v>0.82020000000000004</c:v>
                </c:pt>
                <c:pt idx="407">
                  <c:v>0.82035899999999995</c:v>
                </c:pt>
                <c:pt idx="408">
                  <c:v>0.82054000000000005</c:v>
                </c:pt>
                <c:pt idx="409">
                  <c:v>0.82067299999999999</c:v>
                </c:pt>
                <c:pt idx="410">
                  <c:v>0.82093300000000002</c:v>
                </c:pt>
                <c:pt idx="411">
                  <c:v>0.821025</c:v>
                </c:pt>
                <c:pt idx="412">
                  <c:v>0.82122499999999998</c:v>
                </c:pt>
                <c:pt idx="413">
                  <c:v>0.82138100000000003</c:v>
                </c:pt>
                <c:pt idx="414">
                  <c:v>0.82154099999999997</c:v>
                </c:pt>
                <c:pt idx="415">
                  <c:v>0.82171099999999997</c:v>
                </c:pt>
                <c:pt idx="416">
                  <c:v>0.821851</c:v>
                </c:pt>
                <c:pt idx="417">
                  <c:v>0.82199900000000004</c:v>
                </c:pt>
                <c:pt idx="418">
                  <c:v>0.82216699999999998</c:v>
                </c:pt>
                <c:pt idx="419">
                  <c:v>0.82238599999999995</c:v>
                </c:pt>
                <c:pt idx="420">
                  <c:v>0.82250900000000005</c:v>
                </c:pt>
                <c:pt idx="421">
                  <c:v>0.82271499999999997</c:v>
                </c:pt>
                <c:pt idx="422">
                  <c:v>0.82285200000000003</c:v>
                </c:pt>
                <c:pt idx="423">
                  <c:v>0.82303400000000004</c:v>
                </c:pt>
                <c:pt idx="424">
                  <c:v>0.82318000000000002</c:v>
                </c:pt>
                <c:pt idx="425">
                  <c:v>0.82335100000000006</c:v>
                </c:pt>
                <c:pt idx="426">
                  <c:v>0.82353500000000002</c:v>
                </c:pt>
                <c:pt idx="427">
                  <c:v>0.82371099999999997</c:v>
                </c:pt>
                <c:pt idx="428">
                  <c:v>0.82388600000000001</c:v>
                </c:pt>
                <c:pt idx="429">
                  <c:v>0.82404200000000005</c:v>
                </c:pt>
                <c:pt idx="430">
                  <c:v>0.82425999999999999</c:v>
                </c:pt>
                <c:pt idx="431">
                  <c:v>0.82435400000000003</c:v>
                </c:pt>
                <c:pt idx="432">
                  <c:v>0.82456399999999996</c:v>
                </c:pt>
                <c:pt idx="433">
                  <c:v>0.82467199999999996</c:v>
                </c:pt>
                <c:pt idx="434">
                  <c:v>0.82486599999999999</c:v>
                </c:pt>
                <c:pt idx="435">
                  <c:v>0.82499299999999998</c:v>
                </c:pt>
                <c:pt idx="436">
                  <c:v>0.82512399999999997</c:v>
                </c:pt>
                <c:pt idx="437">
                  <c:v>0.82533900000000004</c:v>
                </c:pt>
                <c:pt idx="438">
                  <c:v>0.82547999999999999</c:v>
                </c:pt>
                <c:pt idx="439">
                  <c:v>0.82569199999999998</c:v>
                </c:pt>
                <c:pt idx="440">
                  <c:v>0.82582800000000001</c:v>
                </c:pt>
                <c:pt idx="441">
                  <c:v>0.82601100000000005</c:v>
                </c:pt>
                <c:pt idx="442">
                  <c:v>0.82613599999999998</c:v>
                </c:pt>
                <c:pt idx="443">
                  <c:v>0.82634700000000005</c:v>
                </c:pt>
                <c:pt idx="444">
                  <c:v>0.82648999999999995</c:v>
                </c:pt>
                <c:pt idx="445">
                  <c:v>0.82666799999999996</c:v>
                </c:pt>
                <c:pt idx="446">
                  <c:v>0.82674199999999998</c:v>
                </c:pt>
                <c:pt idx="447">
                  <c:v>0.82694500000000004</c:v>
                </c:pt>
                <c:pt idx="448">
                  <c:v>0.82705200000000001</c:v>
                </c:pt>
                <c:pt idx="449">
                  <c:v>0.82726100000000002</c:v>
                </c:pt>
                <c:pt idx="450">
                  <c:v>0.82746399999999998</c:v>
                </c:pt>
                <c:pt idx="451">
                  <c:v>0.827546</c:v>
                </c:pt>
                <c:pt idx="452">
                  <c:v>0.82774999999999999</c:v>
                </c:pt>
                <c:pt idx="453">
                  <c:v>0.82784599999999997</c:v>
                </c:pt>
                <c:pt idx="454">
                  <c:v>0.82803199999999999</c:v>
                </c:pt>
                <c:pt idx="455">
                  <c:v>0.82817499999999999</c:v>
                </c:pt>
                <c:pt idx="456">
                  <c:v>0.82834700000000006</c:v>
                </c:pt>
                <c:pt idx="457">
                  <c:v>0.82853600000000005</c:v>
                </c:pt>
                <c:pt idx="458">
                  <c:v>0.82863100000000001</c:v>
                </c:pt>
                <c:pt idx="459">
                  <c:v>0.82878600000000002</c:v>
                </c:pt>
                <c:pt idx="460">
                  <c:v>0.82899800000000001</c:v>
                </c:pt>
                <c:pt idx="461">
                  <c:v>0.82911599999999996</c:v>
                </c:pt>
                <c:pt idx="462">
                  <c:v>0.82920799999999995</c:v>
                </c:pt>
                <c:pt idx="463">
                  <c:v>0.82942099999999996</c:v>
                </c:pt>
                <c:pt idx="464">
                  <c:v>0.82957499999999995</c:v>
                </c:pt>
                <c:pt idx="465">
                  <c:v>0.82974199999999998</c:v>
                </c:pt>
                <c:pt idx="466">
                  <c:v>0.82987500000000003</c:v>
                </c:pt>
                <c:pt idx="467">
                  <c:v>0.83004800000000001</c:v>
                </c:pt>
                <c:pt idx="468">
                  <c:v>0.83015799999999995</c:v>
                </c:pt>
                <c:pt idx="469">
                  <c:v>0.83033599999999996</c:v>
                </c:pt>
                <c:pt idx="470">
                  <c:v>0.83051699999999995</c:v>
                </c:pt>
                <c:pt idx="471">
                  <c:v>0.83064300000000002</c:v>
                </c:pt>
                <c:pt idx="472">
                  <c:v>0.83077900000000005</c:v>
                </c:pt>
                <c:pt idx="473">
                  <c:v>0.830986</c:v>
                </c:pt>
                <c:pt idx="474">
                  <c:v>0.83111199999999996</c:v>
                </c:pt>
                <c:pt idx="475">
                  <c:v>0.83123000000000002</c:v>
                </c:pt>
                <c:pt idx="476">
                  <c:v>0.83139600000000002</c:v>
                </c:pt>
                <c:pt idx="477">
                  <c:v>0.831534</c:v>
                </c:pt>
                <c:pt idx="478">
                  <c:v>0.83174400000000004</c:v>
                </c:pt>
                <c:pt idx="479">
                  <c:v>0.83184199999999997</c:v>
                </c:pt>
                <c:pt idx="480">
                  <c:v>0.832013</c:v>
                </c:pt>
                <c:pt idx="481">
                  <c:v>0.83213599999999999</c:v>
                </c:pt>
                <c:pt idx="482">
                  <c:v>0.832341</c:v>
                </c:pt>
                <c:pt idx="483">
                  <c:v>0.83252599999999999</c:v>
                </c:pt>
                <c:pt idx="484">
                  <c:v>0.83264300000000002</c:v>
                </c:pt>
                <c:pt idx="485">
                  <c:v>0.83276600000000001</c:v>
                </c:pt>
                <c:pt idx="486">
                  <c:v>0.83288799999999996</c:v>
                </c:pt>
                <c:pt idx="487">
                  <c:v>0.83308599999999999</c:v>
                </c:pt>
                <c:pt idx="488">
                  <c:v>0.83316299999999999</c:v>
                </c:pt>
                <c:pt idx="489">
                  <c:v>0.833264</c:v>
                </c:pt>
                <c:pt idx="490">
                  <c:v>0.833484</c:v>
                </c:pt>
                <c:pt idx="491">
                  <c:v>0.83360400000000001</c:v>
                </c:pt>
                <c:pt idx="492">
                  <c:v>0.83378600000000003</c:v>
                </c:pt>
                <c:pt idx="493">
                  <c:v>0.83391700000000002</c:v>
                </c:pt>
                <c:pt idx="494">
                  <c:v>0.83406899999999995</c:v>
                </c:pt>
                <c:pt idx="495">
                  <c:v>0.83421500000000004</c:v>
                </c:pt>
                <c:pt idx="496">
                  <c:v>0.83434900000000001</c:v>
                </c:pt>
                <c:pt idx="497">
                  <c:v>0.83452599999999999</c:v>
                </c:pt>
                <c:pt idx="498">
                  <c:v>0.83459399999999995</c:v>
                </c:pt>
                <c:pt idx="499">
                  <c:v>0.83479300000000001</c:v>
                </c:pt>
                <c:pt idx="500">
                  <c:v>0.83496099999999995</c:v>
                </c:pt>
                <c:pt idx="501">
                  <c:v>0.83514200000000005</c:v>
                </c:pt>
                <c:pt idx="502">
                  <c:v>0.83527700000000005</c:v>
                </c:pt>
                <c:pt idx="503">
                  <c:v>0.83538800000000002</c:v>
                </c:pt>
                <c:pt idx="504">
                  <c:v>0.83557199999999998</c:v>
                </c:pt>
                <c:pt idx="505">
                  <c:v>0.83574499999999996</c:v>
                </c:pt>
                <c:pt idx="506">
                  <c:v>0.83586700000000003</c:v>
                </c:pt>
                <c:pt idx="507">
                  <c:v>0.83600399999999997</c:v>
                </c:pt>
                <c:pt idx="508">
                  <c:v>0.83619600000000005</c:v>
                </c:pt>
                <c:pt idx="509">
                  <c:v>0.83628599999999997</c:v>
                </c:pt>
                <c:pt idx="510">
                  <c:v>0.83643800000000001</c:v>
                </c:pt>
                <c:pt idx="511">
                  <c:v>0.83653500000000003</c:v>
                </c:pt>
                <c:pt idx="512">
                  <c:v>0.83672299999999999</c:v>
                </c:pt>
                <c:pt idx="513">
                  <c:v>0.83682299999999998</c:v>
                </c:pt>
                <c:pt idx="514">
                  <c:v>0.83701800000000004</c:v>
                </c:pt>
                <c:pt idx="515">
                  <c:v>0.83713400000000004</c:v>
                </c:pt>
                <c:pt idx="516">
                  <c:v>0.837279</c:v>
                </c:pt>
                <c:pt idx="517">
                  <c:v>0.83742300000000003</c:v>
                </c:pt>
                <c:pt idx="518">
                  <c:v>0.83757000000000004</c:v>
                </c:pt>
                <c:pt idx="519">
                  <c:v>0.83771300000000004</c:v>
                </c:pt>
                <c:pt idx="520">
                  <c:v>0.837843</c:v>
                </c:pt>
                <c:pt idx="521">
                  <c:v>0.83798499999999998</c:v>
                </c:pt>
                <c:pt idx="522">
                  <c:v>0.83811599999999997</c:v>
                </c:pt>
                <c:pt idx="523">
                  <c:v>0.83830000000000005</c:v>
                </c:pt>
                <c:pt idx="524">
                  <c:v>0.83843999999999996</c:v>
                </c:pt>
                <c:pt idx="525">
                  <c:v>0.83858600000000005</c:v>
                </c:pt>
                <c:pt idx="526">
                  <c:v>0.83869899999999997</c:v>
                </c:pt>
                <c:pt idx="527">
                  <c:v>0.83875500000000003</c:v>
                </c:pt>
                <c:pt idx="528">
                  <c:v>0.83898200000000001</c:v>
                </c:pt>
                <c:pt idx="529">
                  <c:v>0.83914999999999995</c:v>
                </c:pt>
                <c:pt idx="530">
                  <c:v>0.83926900000000004</c:v>
                </c:pt>
                <c:pt idx="531">
                  <c:v>0.83940199999999998</c:v>
                </c:pt>
                <c:pt idx="532">
                  <c:v>0.83954300000000004</c:v>
                </c:pt>
                <c:pt idx="533">
                  <c:v>0.83969099999999997</c:v>
                </c:pt>
                <c:pt idx="534">
                  <c:v>0.83980900000000003</c:v>
                </c:pt>
                <c:pt idx="535">
                  <c:v>0.83995799999999998</c:v>
                </c:pt>
                <c:pt idx="536">
                  <c:v>0.84014100000000003</c:v>
                </c:pt>
                <c:pt idx="537">
                  <c:v>0.84028400000000003</c:v>
                </c:pt>
                <c:pt idx="538">
                  <c:v>0.84037899999999999</c:v>
                </c:pt>
                <c:pt idx="539">
                  <c:v>0.84051399999999998</c:v>
                </c:pt>
                <c:pt idx="540">
                  <c:v>0.84067599999999998</c:v>
                </c:pt>
                <c:pt idx="541">
                  <c:v>0.84079700000000002</c:v>
                </c:pt>
                <c:pt idx="542">
                  <c:v>0.84091700000000003</c:v>
                </c:pt>
                <c:pt idx="543">
                  <c:v>0.84107799999999999</c:v>
                </c:pt>
                <c:pt idx="544">
                  <c:v>0.84122200000000003</c:v>
                </c:pt>
                <c:pt idx="545">
                  <c:v>0.84132399999999996</c:v>
                </c:pt>
                <c:pt idx="546">
                  <c:v>0.84144399999999997</c:v>
                </c:pt>
                <c:pt idx="547">
                  <c:v>0.84161399999999997</c:v>
                </c:pt>
                <c:pt idx="548">
                  <c:v>0.84170900000000004</c:v>
                </c:pt>
                <c:pt idx="549">
                  <c:v>0.84187100000000004</c:v>
                </c:pt>
                <c:pt idx="550">
                  <c:v>0.84200200000000003</c:v>
                </c:pt>
                <c:pt idx="551">
                  <c:v>0.84218400000000004</c:v>
                </c:pt>
                <c:pt idx="552">
                  <c:v>0.84221100000000004</c:v>
                </c:pt>
                <c:pt idx="553">
                  <c:v>0.84240499999999996</c:v>
                </c:pt>
                <c:pt idx="554">
                  <c:v>0.84242399999999995</c:v>
                </c:pt>
                <c:pt idx="555">
                  <c:v>0.84254099999999998</c:v>
                </c:pt>
                <c:pt idx="556">
                  <c:v>0.84273100000000001</c:v>
                </c:pt>
                <c:pt idx="557">
                  <c:v>0.84286899999999998</c:v>
                </c:pt>
                <c:pt idx="558">
                  <c:v>0.84298200000000001</c:v>
                </c:pt>
                <c:pt idx="559">
                  <c:v>0.84319</c:v>
                </c:pt>
                <c:pt idx="560">
                  <c:v>0.84325600000000001</c:v>
                </c:pt>
                <c:pt idx="561">
                  <c:v>0.84335300000000002</c:v>
                </c:pt>
                <c:pt idx="562">
                  <c:v>0.84345599999999998</c:v>
                </c:pt>
                <c:pt idx="563">
                  <c:v>0.84362999999999999</c:v>
                </c:pt>
                <c:pt idx="564">
                  <c:v>0.84369300000000003</c:v>
                </c:pt>
                <c:pt idx="565">
                  <c:v>0.84382900000000005</c:v>
                </c:pt>
                <c:pt idx="566">
                  <c:v>0.84393300000000004</c:v>
                </c:pt>
                <c:pt idx="567">
                  <c:v>0.84410300000000005</c:v>
                </c:pt>
                <c:pt idx="568">
                  <c:v>0.844252</c:v>
                </c:pt>
                <c:pt idx="569">
                  <c:v>0.84433100000000005</c:v>
                </c:pt>
                <c:pt idx="570">
                  <c:v>0.84440800000000005</c:v>
                </c:pt>
                <c:pt idx="571">
                  <c:v>0.84451799999999999</c:v>
                </c:pt>
                <c:pt idx="572">
                  <c:v>0.84465000000000001</c:v>
                </c:pt>
                <c:pt idx="573">
                  <c:v>0.84475299999999998</c:v>
                </c:pt>
                <c:pt idx="574">
                  <c:v>0.84485100000000002</c:v>
                </c:pt>
                <c:pt idx="575">
                  <c:v>0.84493200000000002</c:v>
                </c:pt>
                <c:pt idx="576">
                  <c:v>0.84503300000000003</c:v>
                </c:pt>
                <c:pt idx="577">
                  <c:v>0.84512200000000004</c:v>
                </c:pt>
                <c:pt idx="578">
                  <c:v>0.84528400000000004</c:v>
                </c:pt>
                <c:pt idx="579">
                  <c:v>0.84536100000000003</c:v>
                </c:pt>
                <c:pt idx="580">
                  <c:v>0.84540499999999996</c:v>
                </c:pt>
                <c:pt idx="581">
                  <c:v>0.84555000000000002</c:v>
                </c:pt>
                <c:pt idx="582">
                  <c:v>0.84558999999999995</c:v>
                </c:pt>
                <c:pt idx="583">
                  <c:v>0.84568100000000002</c:v>
                </c:pt>
                <c:pt idx="584">
                  <c:v>0.84570999999999996</c:v>
                </c:pt>
                <c:pt idx="585">
                  <c:v>0.84574000000000005</c:v>
                </c:pt>
                <c:pt idx="586">
                  <c:v>0.84577899999999995</c:v>
                </c:pt>
                <c:pt idx="587">
                  <c:v>0.845808</c:v>
                </c:pt>
                <c:pt idx="588">
                  <c:v>0.84580900000000003</c:v>
                </c:pt>
                <c:pt idx="589">
                  <c:v>0.84576300000000004</c:v>
                </c:pt>
                <c:pt idx="590">
                  <c:v>0.84560100000000005</c:v>
                </c:pt>
                <c:pt idx="591">
                  <c:v>0.88000400000000001</c:v>
                </c:pt>
                <c:pt idx="592">
                  <c:v>0.88081399999999999</c:v>
                </c:pt>
                <c:pt idx="593">
                  <c:v>0.88161500000000004</c:v>
                </c:pt>
                <c:pt idx="594">
                  <c:v>0.88252200000000003</c:v>
                </c:pt>
                <c:pt idx="595">
                  <c:v>0.88342500000000002</c:v>
                </c:pt>
                <c:pt idx="596">
                  <c:v>0.88431700000000002</c:v>
                </c:pt>
                <c:pt idx="597">
                  <c:v>0.88524800000000003</c:v>
                </c:pt>
                <c:pt idx="598">
                  <c:v>0.88604400000000005</c:v>
                </c:pt>
                <c:pt idx="599">
                  <c:v>0.88698900000000003</c:v>
                </c:pt>
                <c:pt idx="600">
                  <c:v>0.88783299999999998</c:v>
                </c:pt>
                <c:pt idx="601">
                  <c:v>0.88870400000000005</c:v>
                </c:pt>
                <c:pt idx="602">
                  <c:v>0.88956199999999996</c:v>
                </c:pt>
                <c:pt idx="603">
                  <c:v>0.89050200000000002</c:v>
                </c:pt>
                <c:pt idx="604">
                  <c:v>0.891428</c:v>
                </c:pt>
                <c:pt idx="605">
                  <c:v>0.89231000000000005</c:v>
                </c:pt>
                <c:pt idx="606">
                  <c:v>0.89321899999999999</c:v>
                </c:pt>
                <c:pt idx="607">
                  <c:v>0.89411700000000005</c:v>
                </c:pt>
                <c:pt idx="608">
                  <c:v>0.89503500000000003</c:v>
                </c:pt>
                <c:pt idx="609">
                  <c:v>0.89580499999999996</c:v>
                </c:pt>
                <c:pt idx="610">
                  <c:v>0.896791</c:v>
                </c:pt>
                <c:pt idx="611">
                  <c:v>0.89766999999999997</c:v>
                </c:pt>
                <c:pt idx="612">
                  <c:v>0.89863899999999997</c:v>
                </c:pt>
                <c:pt idx="613">
                  <c:v>0.89942599999999995</c:v>
                </c:pt>
                <c:pt idx="614">
                  <c:v>0.90033799999999997</c:v>
                </c:pt>
                <c:pt idx="615">
                  <c:v>0.90131399999999995</c:v>
                </c:pt>
                <c:pt idx="616">
                  <c:v>0.90220400000000001</c:v>
                </c:pt>
                <c:pt idx="617">
                  <c:v>0.90318600000000004</c:v>
                </c:pt>
                <c:pt idx="618">
                  <c:v>0.90425</c:v>
                </c:pt>
                <c:pt idx="619">
                  <c:v>0.90505800000000003</c:v>
                </c:pt>
                <c:pt idx="620">
                  <c:v>0.90609600000000001</c:v>
                </c:pt>
                <c:pt idx="621">
                  <c:v>0.90697499999999998</c:v>
                </c:pt>
                <c:pt idx="622">
                  <c:v>0.90801299999999996</c:v>
                </c:pt>
                <c:pt idx="623">
                  <c:v>0.90886900000000004</c:v>
                </c:pt>
                <c:pt idx="624">
                  <c:v>0.90982700000000005</c:v>
                </c:pt>
                <c:pt idx="625">
                  <c:v>0.910798</c:v>
                </c:pt>
                <c:pt idx="626">
                  <c:v>0.91180899999999998</c:v>
                </c:pt>
                <c:pt idx="627">
                  <c:v>0.91270700000000005</c:v>
                </c:pt>
                <c:pt idx="628">
                  <c:v>0.91395499999999996</c:v>
                </c:pt>
                <c:pt idx="629">
                  <c:v>0.91496599999999995</c:v>
                </c:pt>
                <c:pt idx="630">
                  <c:v>0.91593000000000002</c:v>
                </c:pt>
                <c:pt idx="631">
                  <c:v>0.91706299999999996</c:v>
                </c:pt>
                <c:pt idx="632">
                  <c:v>0.91810199999999997</c:v>
                </c:pt>
                <c:pt idx="633">
                  <c:v>0.91908500000000004</c:v>
                </c:pt>
                <c:pt idx="634">
                  <c:v>0.92023100000000002</c:v>
                </c:pt>
                <c:pt idx="635">
                  <c:v>0.92168600000000001</c:v>
                </c:pt>
                <c:pt idx="636">
                  <c:v>0.92304600000000003</c:v>
                </c:pt>
                <c:pt idx="637">
                  <c:v>0.92442000000000002</c:v>
                </c:pt>
                <c:pt idx="638">
                  <c:v>0.92584699999999998</c:v>
                </c:pt>
                <c:pt idx="639">
                  <c:v>0.92779999999999996</c:v>
                </c:pt>
                <c:pt idx="640">
                  <c:v>1.2353799999999999</c:v>
                </c:pt>
                <c:pt idx="641">
                  <c:v>1.23611</c:v>
                </c:pt>
                <c:pt idx="642">
                  <c:v>1.23689</c:v>
                </c:pt>
                <c:pt idx="643">
                  <c:v>1.23811</c:v>
                </c:pt>
                <c:pt idx="644">
                  <c:v>1.2384900000000001</c:v>
                </c:pt>
                <c:pt idx="645">
                  <c:v>1.2390300000000001</c:v>
                </c:pt>
                <c:pt idx="646">
                  <c:v>1.23986</c:v>
                </c:pt>
                <c:pt idx="647">
                  <c:v>1.24081</c:v>
                </c:pt>
                <c:pt idx="648">
                  <c:v>1.2411300000000001</c:v>
                </c:pt>
                <c:pt idx="649">
                  <c:v>1.24153</c:v>
                </c:pt>
                <c:pt idx="650">
                  <c:v>1.24255</c:v>
                </c:pt>
                <c:pt idx="651">
                  <c:v>1.2433399999999999</c:v>
                </c:pt>
                <c:pt idx="652">
                  <c:v>1.2435</c:v>
                </c:pt>
                <c:pt idx="653">
                  <c:v>1.2445999999999999</c:v>
                </c:pt>
                <c:pt idx="654">
                  <c:v>1.2451300000000001</c:v>
                </c:pt>
                <c:pt idx="655">
                  <c:v>1.2458899999999999</c:v>
                </c:pt>
                <c:pt idx="656">
                  <c:v>1.2465599999999999</c:v>
                </c:pt>
                <c:pt idx="657">
                  <c:v>1.24729</c:v>
                </c:pt>
                <c:pt idx="658">
                  <c:v>1.2478899999999999</c:v>
                </c:pt>
                <c:pt idx="659">
                  <c:v>1.24916</c:v>
                </c:pt>
                <c:pt idx="660">
                  <c:v>1.24918</c:v>
                </c:pt>
                <c:pt idx="661">
                  <c:v>1.25054</c:v>
                </c:pt>
                <c:pt idx="662">
                  <c:v>1.2509999999999999</c:v>
                </c:pt>
                <c:pt idx="663">
                  <c:v>1.2519100000000001</c:v>
                </c:pt>
                <c:pt idx="664">
                  <c:v>1.2527699999999999</c:v>
                </c:pt>
                <c:pt idx="665">
                  <c:v>1.25335</c:v>
                </c:pt>
                <c:pt idx="666">
                  <c:v>1.2538100000000001</c:v>
                </c:pt>
                <c:pt idx="667">
                  <c:v>1.25427</c:v>
                </c:pt>
                <c:pt idx="668">
                  <c:v>1.25543</c:v>
                </c:pt>
                <c:pt idx="669">
                  <c:v>1.2558</c:v>
                </c:pt>
                <c:pt idx="670">
                  <c:v>1.2558</c:v>
                </c:pt>
                <c:pt idx="671">
                  <c:v>1.2566600000000001</c:v>
                </c:pt>
                <c:pt idx="672">
                  <c:v>1.25749</c:v>
                </c:pt>
                <c:pt idx="673">
                  <c:v>1.2580899999999999</c:v>
                </c:pt>
                <c:pt idx="674">
                  <c:v>1.25858</c:v>
                </c:pt>
                <c:pt idx="675">
                  <c:v>1.2587900000000001</c:v>
                </c:pt>
                <c:pt idx="676">
                  <c:v>1.2599899999999999</c:v>
                </c:pt>
                <c:pt idx="677">
                  <c:v>1.2608299999999999</c:v>
                </c:pt>
                <c:pt idx="678">
                  <c:v>1.2609300000000001</c:v>
                </c:pt>
                <c:pt idx="679">
                  <c:v>1.26203</c:v>
                </c:pt>
                <c:pt idx="680">
                  <c:v>1.26292</c:v>
                </c:pt>
                <c:pt idx="681">
                  <c:v>1.2630300000000001</c:v>
                </c:pt>
                <c:pt idx="682">
                  <c:v>1.26356</c:v>
                </c:pt>
                <c:pt idx="683">
                  <c:v>1.26451</c:v>
                </c:pt>
                <c:pt idx="684">
                  <c:v>1.26498</c:v>
                </c:pt>
                <c:pt idx="685">
                  <c:v>1.2651699999999999</c:v>
                </c:pt>
                <c:pt idx="686">
                  <c:v>1.2663899999999999</c:v>
                </c:pt>
                <c:pt idx="687">
                  <c:v>1.2671300000000001</c:v>
                </c:pt>
                <c:pt idx="688">
                  <c:v>1.26806</c:v>
                </c:pt>
                <c:pt idx="689">
                  <c:v>1.26807</c:v>
                </c:pt>
                <c:pt idx="690">
                  <c:v>1.26868</c:v>
                </c:pt>
                <c:pt idx="691">
                  <c:v>1.2694399999999999</c:v>
                </c:pt>
                <c:pt idx="692">
                  <c:v>1.2704899999999999</c:v>
                </c:pt>
                <c:pt idx="693">
                  <c:v>1.27108</c:v>
                </c:pt>
                <c:pt idx="694">
                  <c:v>1.27142</c:v>
                </c:pt>
                <c:pt idx="695">
                  <c:v>1.27196</c:v>
                </c:pt>
                <c:pt idx="696">
                  <c:v>1.27241</c:v>
                </c:pt>
                <c:pt idx="697">
                  <c:v>1.2733300000000001</c:v>
                </c:pt>
                <c:pt idx="698">
                  <c:v>1.2739</c:v>
                </c:pt>
                <c:pt idx="699">
                  <c:v>1.2750699999999999</c:v>
                </c:pt>
                <c:pt idx="700">
                  <c:v>1.2754799999999999</c:v>
                </c:pt>
                <c:pt idx="701">
                  <c:v>1.2760899999999999</c:v>
                </c:pt>
                <c:pt idx="702">
                  <c:v>1.2765</c:v>
                </c:pt>
                <c:pt idx="703">
                  <c:v>1.2768999999999999</c:v>
                </c:pt>
                <c:pt idx="704">
                  <c:v>1.2779799999999999</c:v>
                </c:pt>
                <c:pt idx="705">
                  <c:v>1.2782500000000001</c:v>
                </c:pt>
                <c:pt idx="706">
                  <c:v>1.2790900000000001</c:v>
                </c:pt>
                <c:pt idx="707">
                  <c:v>1.27932</c:v>
                </c:pt>
                <c:pt idx="708">
                  <c:v>1.2798</c:v>
                </c:pt>
                <c:pt idx="709">
                  <c:v>1.2806500000000001</c:v>
                </c:pt>
                <c:pt idx="710">
                  <c:v>1.2808200000000001</c:v>
                </c:pt>
                <c:pt idx="711">
                  <c:v>1.2815399999999999</c:v>
                </c:pt>
                <c:pt idx="712">
                  <c:v>1.2822800000000001</c:v>
                </c:pt>
                <c:pt idx="713">
                  <c:v>1.28277</c:v>
                </c:pt>
                <c:pt idx="714">
                  <c:v>1.28318</c:v>
                </c:pt>
                <c:pt idx="715">
                  <c:v>1.28382</c:v>
                </c:pt>
                <c:pt idx="716">
                  <c:v>1.28423</c:v>
                </c:pt>
                <c:pt idx="717">
                  <c:v>1.2848200000000001</c:v>
                </c:pt>
                <c:pt idx="718">
                  <c:v>1.28535</c:v>
                </c:pt>
                <c:pt idx="719">
                  <c:v>1.28596</c:v>
                </c:pt>
                <c:pt idx="720">
                  <c:v>1.2866899999999999</c:v>
                </c:pt>
                <c:pt idx="721">
                  <c:v>1.2873000000000001</c:v>
                </c:pt>
                <c:pt idx="722">
                  <c:v>1.2876300000000001</c:v>
                </c:pt>
                <c:pt idx="723">
                  <c:v>1.2881400000000001</c:v>
                </c:pt>
                <c:pt idx="724">
                  <c:v>1.2887299999999999</c:v>
                </c:pt>
                <c:pt idx="725">
                  <c:v>1.2892699999999999</c:v>
                </c:pt>
                <c:pt idx="726">
                  <c:v>1.29</c:v>
                </c:pt>
                <c:pt idx="727">
                  <c:v>1.29053</c:v>
                </c:pt>
                <c:pt idx="728">
                  <c:v>1.29112</c:v>
                </c:pt>
                <c:pt idx="729">
                  <c:v>1.29179</c:v>
                </c:pt>
                <c:pt idx="730">
                  <c:v>1.2918700000000001</c:v>
                </c:pt>
                <c:pt idx="731">
                  <c:v>1.2923800000000001</c:v>
                </c:pt>
                <c:pt idx="732">
                  <c:v>1.2930600000000001</c:v>
                </c:pt>
                <c:pt idx="733">
                  <c:v>1.29373</c:v>
                </c:pt>
                <c:pt idx="734">
                  <c:v>1.2947</c:v>
                </c:pt>
                <c:pt idx="735">
                  <c:v>1.2950600000000001</c:v>
                </c:pt>
                <c:pt idx="736">
                  <c:v>1.29528</c:v>
                </c:pt>
                <c:pt idx="737">
                  <c:v>1.2957799999999999</c:v>
                </c:pt>
                <c:pt idx="738">
                  <c:v>1.29653</c:v>
                </c:pt>
                <c:pt idx="739">
                  <c:v>1.2970699999999999</c:v>
                </c:pt>
                <c:pt idx="740">
                  <c:v>1.2976300000000001</c:v>
                </c:pt>
                <c:pt idx="741">
                  <c:v>1.2979499999999999</c:v>
                </c:pt>
                <c:pt idx="742">
                  <c:v>1.2986</c:v>
                </c:pt>
                <c:pt idx="743">
                  <c:v>1.2989299999999999</c:v>
                </c:pt>
                <c:pt idx="744">
                  <c:v>1.2994000000000001</c:v>
                </c:pt>
                <c:pt idx="745">
                  <c:v>1.2997700000000001</c:v>
                </c:pt>
                <c:pt idx="746">
                  <c:v>1.30026</c:v>
                </c:pt>
                <c:pt idx="747">
                  <c:v>1.3011699999999999</c:v>
                </c:pt>
                <c:pt idx="748">
                  <c:v>1.3017099999999999</c:v>
                </c:pt>
                <c:pt idx="749">
                  <c:v>1.3024899999999999</c:v>
                </c:pt>
                <c:pt idx="750">
                  <c:v>1.30294</c:v>
                </c:pt>
                <c:pt idx="751">
                  <c:v>1.3036399999999999</c:v>
                </c:pt>
                <c:pt idx="752">
                  <c:v>1.30403</c:v>
                </c:pt>
                <c:pt idx="753">
                  <c:v>1.30474</c:v>
                </c:pt>
                <c:pt idx="754">
                  <c:v>1.30521</c:v>
                </c:pt>
                <c:pt idx="755">
                  <c:v>1.30538</c:v>
                </c:pt>
                <c:pt idx="756">
                  <c:v>1.30596</c:v>
                </c:pt>
                <c:pt idx="757">
                  <c:v>1.30654</c:v>
                </c:pt>
                <c:pt idx="758">
                  <c:v>1.30735</c:v>
                </c:pt>
                <c:pt idx="759">
                  <c:v>1.30796</c:v>
                </c:pt>
                <c:pt idx="760">
                  <c:v>1.30826</c:v>
                </c:pt>
                <c:pt idx="761">
                  <c:v>1.3086800000000001</c:v>
                </c:pt>
                <c:pt idx="762">
                  <c:v>1.30983</c:v>
                </c:pt>
                <c:pt idx="763">
                  <c:v>1.31036</c:v>
                </c:pt>
                <c:pt idx="764">
                  <c:v>1.31029</c:v>
                </c:pt>
                <c:pt idx="765">
                  <c:v>1.31111</c:v>
                </c:pt>
                <c:pt idx="766">
                  <c:v>1.31192</c:v>
                </c:pt>
                <c:pt idx="767">
                  <c:v>1.3120499999999999</c:v>
                </c:pt>
                <c:pt idx="768">
                  <c:v>1.3125599999999999</c:v>
                </c:pt>
                <c:pt idx="769">
                  <c:v>1.3129900000000001</c:v>
                </c:pt>
                <c:pt idx="770">
                  <c:v>1.3138700000000001</c:v>
                </c:pt>
                <c:pt idx="771">
                  <c:v>1.3141499999999999</c:v>
                </c:pt>
                <c:pt idx="772">
                  <c:v>1.31474</c:v>
                </c:pt>
                <c:pt idx="773">
                  <c:v>1.31511</c:v>
                </c:pt>
                <c:pt idx="774">
                  <c:v>1.31585</c:v>
                </c:pt>
                <c:pt idx="775">
                  <c:v>1.3162799999999999</c:v>
                </c:pt>
                <c:pt idx="776">
                  <c:v>1.31663</c:v>
                </c:pt>
                <c:pt idx="777">
                  <c:v>1.3174399999999999</c:v>
                </c:pt>
                <c:pt idx="778">
                  <c:v>1.31802</c:v>
                </c:pt>
                <c:pt idx="779">
                  <c:v>1.31823</c:v>
                </c:pt>
                <c:pt idx="780">
                  <c:v>1.3191299999999999</c:v>
                </c:pt>
                <c:pt idx="781">
                  <c:v>1.3193699999999999</c:v>
                </c:pt>
                <c:pt idx="782">
                  <c:v>1.3200700000000001</c:v>
                </c:pt>
                <c:pt idx="783">
                  <c:v>1.32016</c:v>
                </c:pt>
                <c:pt idx="784">
                  <c:v>1.3208899999999999</c:v>
                </c:pt>
                <c:pt idx="785">
                  <c:v>1.3213900000000001</c:v>
                </c:pt>
                <c:pt idx="786">
                  <c:v>1.32233</c:v>
                </c:pt>
                <c:pt idx="787">
                  <c:v>1.32334</c:v>
                </c:pt>
                <c:pt idx="788">
                  <c:v>1.3236699999999999</c:v>
                </c:pt>
                <c:pt idx="789">
                  <c:v>1.32419</c:v>
                </c:pt>
                <c:pt idx="790">
                  <c:v>1.32508</c:v>
                </c:pt>
                <c:pt idx="791">
                  <c:v>1.3252900000000001</c:v>
                </c:pt>
                <c:pt idx="792">
                  <c:v>1.3258399999999999</c:v>
                </c:pt>
                <c:pt idx="793">
                  <c:v>1.32664</c:v>
                </c:pt>
                <c:pt idx="794">
                  <c:v>1.3273699999999999</c:v>
                </c:pt>
                <c:pt idx="795">
                  <c:v>1.32796</c:v>
                </c:pt>
                <c:pt idx="796">
                  <c:v>1.3284499999999999</c:v>
                </c:pt>
                <c:pt idx="797">
                  <c:v>1.32853</c:v>
                </c:pt>
                <c:pt idx="798">
                  <c:v>1.3291599999999999</c:v>
                </c:pt>
                <c:pt idx="799">
                  <c:v>1.32995</c:v>
                </c:pt>
                <c:pt idx="800">
                  <c:v>1.3307599999999999</c:v>
                </c:pt>
                <c:pt idx="801">
                  <c:v>1.33155</c:v>
                </c:pt>
                <c:pt idx="802">
                  <c:v>1.33222</c:v>
                </c:pt>
                <c:pt idx="803">
                  <c:v>1.33297</c:v>
                </c:pt>
                <c:pt idx="804">
                  <c:v>1.3335399999999999</c:v>
                </c:pt>
                <c:pt idx="805">
                  <c:v>1.33412</c:v>
                </c:pt>
                <c:pt idx="806">
                  <c:v>1.3349800000000001</c:v>
                </c:pt>
                <c:pt idx="807">
                  <c:v>1.33562</c:v>
                </c:pt>
                <c:pt idx="808">
                  <c:v>1.3360399999999999</c:v>
                </c:pt>
                <c:pt idx="809">
                  <c:v>1.3366100000000001</c:v>
                </c:pt>
                <c:pt idx="810">
                  <c:v>1.3376600000000001</c:v>
                </c:pt>
                <c:pt idx="811">
                  <c:v>1.3379700000000001</c:v>
                </c:pt>
                <c:pt idx="812">
                  <c:v>1.33866</c:v>
                </c:pt>
                <c:pt idx="813">
                  <c:v>1.3392599999999999</c:v>
                </c:pt>
                <c:pt idx="814">
                  <c:v>1.3397399999999999</c:v>
                </c:pt>
                <c:pt idx="815">
                  <c:v>1.34067</c:v>
                </c:pt>
                <c:pt idx="816">
                  <c:v>1.3413200000000001</c:v>
                </c:pt>
                <c:pt idx="817">
                  <c:v>1.34158</c:v>
                </c:pt>
                <c:pt idx="818">
                  <c:v>1.3425</c:v>
                </c:pt>
                <c:pt idx="819">
                  <c:v>1.3431</c:v>
                </c:pt>
                <c:pt idx="820">
                  <c:v>1.34365</c:v>
                </c:pt>
                <c:pt idx="821">
                  <c:v>1.3443499999999999</c:v>
                </c:pt>
                <c:pt idx="822">
                  <c:v>1.34507</c:v>
                </c:pt>
                <c:pt idx="823">
                  <c:v>1.34579</c:v>
                </c:pt>
                <c:pt idx="824">
                  <c:v>1.34612</c:v>
                </c:pt>
                <c:pt idx="825">
                  <c:v>1.34697</c:v>
                </c:pt>
                <c:pt idx="826">
                  <c:v>1.34768</c:v>
                </c:pt>
                <c:pt idx="827">
                  <c:v>1.3483700000000001</c:v>
                </c:pt>
                <c:pt idx="828">
                  <c:v>1.3491899999999999</c:v>
                </c:pt>
                <c:pt idx="829">
                  <c:v>1.3495900000000001</c:v>
                </c:pt>
                <c:pt idx="830">
                  <c:v>1.3505</c:v>
                </c:pt>
                <c:pt idx="831">
                  <c:v>1.3512900000000001</c:v>
                </c:pt>
                <c:pt idx="832">
                  <c:v>1.3520700000000001</c:v>
                </c:pt>
                <c:pt idx="833">
                  <c:v>1.3524700000000001</c:v>
                </c:pt>
                <c:pt idx="834">
                  <c:v>1.3531299999999999</c:v>
                </c:pt>
                <c:pt idx="835">
                  <c:v>1.3535999999999999</c:v>
                </c:pt>
                <c:pt idx="836">
                  <c:v>1.3542099999999999</c:v>
                </c:pt>
                <c:pt idx="837">
                  <c:v>1.3551200000000001</c:v>
                </c:pt>
                <c:pt idx="838">
                  <c:v>1.35582</c:v>
                </c:pt>
                <c:pt idx="839">
                  <c:v>1.35636</c:v>
                </c:pt>
                <c:pt idx="840">
                  <c:v>1.3566800000000001</c:v>
                </c:pt>
                <c:pt idx="841">
                  <c:v>1.3577999999999999</c:v>
                </c:pt>
                <c:pt idx="842">
                  <c:v>1.3585199999999999</c:v>
                </c:pt>
                <c:pt idx="843">
                  <c:v>1.3592</c:v>
                </c:pt>
                <c:pt idx="844">
                  <c:v>1.3597600000000001</c:v>
                </c:pt>
                <c:pt idx="845">
                  <c:v>1.3605799999999999</c:v>
                </c:pt>
                <c:pt idx="846">
                  <c:v>1.3613900000000001</c:v>
                </c:pt>
                <c:pt idx="847">
                  <c:v>1.36188</c:v>
                </c:pt>
                <c:pt idx="848">
                  <c:v>1.3627400000000001</c:v>
                </c:pt>
                <c:pt idx="849">
                  <c:v>1.3635600000000001</c:v>
                </c:pt>
                <c:pt idx="850">
                  <c:v>1.3644099999999999</c:v>
                </c:pt>
                <c:pt idx="851">
                  <c:v>1.3650800000000001</c:v>
                </c:pt>
                <c:pt idx="852">
                  <c:v>1.36572</c:v>
                </c:pt>
                <c:pt idx="853">
                  <c:v>1.3664799999999999</c:v>
                </c:pt>
                <c:pt idx="854">
                  <c:v>1.3670599999999999</c:v>
                </c:pt>
                <c:pt idx="855">
                  <c:v>1.36799</c:v>
                </c:pt>
                <c:pt idx="856">
                  <c:v>1.3683700000000001</c:v>
                </c:pt>
                <c:pt idx="857">
                  <c:v>1.3694500000000001</c:v>
                </c:pt>
                <c:pt idx="858">
                  <c:v>1.3701700000000001</c:v>
                </c:pt>
                <c:pt idx="859">
                  <c:v>1.3705000000000001</c:v>
                </c:pt>
                <c:pt idx="860">
                  <c:v>1.3713900000000001</c:v>
                </c:pt>
                <c:pt idx="861">
                  <c:v>1.37191</c:v>
                </c:pt>
                <c:pt idx="862">
                  <c:v>1.3725099999999999</c:v>
                </c:pt>
                <c:pt idx="863">
                  <c:v>1.37327</c:v>
                </c:pt>
                <c:pt idx="864">
                  <c:v>1.3737900000000001</c:v>
                </c:pt>
                <c:pt idx="865">
                  <c:v>1.3748</c:v>
                </c:pt>
                <c:pt idx="866">
                  <c:v>1.3753599999999999</c:v>
                </c:pt>
                <c:pt idx="867">
                  <c:v>1.37591</c:v>
                </c:pt>
                <c:pt idx="868">
                  <c:v>1.37679</c:v>
                </c:pt>
                <c:pt idx="869">
                  <c:v>1.3771899999999999</c:v>
                </c:pt>
                <c:pt idx="870">
                  <c:v>1.3783300000000001</c:v>
                </c:pt>
                <c:pt idx="871">
                  <c:v>1.3793599999999999</c:v>
                </c:pt>
                <c:pt idx="872">
                  <c:v>1.3798699999999999</c:v>
                </c:pt>
                <c:pt idx="873">
                  <c:v>1.3802399999999999</c:v>
                </c:pt>
                <c:pt idx="874">
                  <c:v>1.38107</c:v>
                </c:pt>
                <c:pt idx="875">
                  <c:v>1.38181</c:v>
                </c:pt>
                <c:pt idx="876">
                  <c:v>1.38262</c:v>
                </c:pt>
                <c:pt idx="877">
                  <c:v>1.38331</c:v>
                </c:pt>
                <c:pt idx="878">
                  <c:v>1.38401</c:v>
                </c:pt>
                <c:pt idx="879">
                  <c:v>1.3848199999999999</c:v>
                </c:pt>
                <c:pt idx="880">
                  <c:v>1.3857299999999999</c:v>
                </c:pt>
                <c:pt idx="881">
                  <c:v>1.3862000000000001</c:v>
                </c:pt>
                <c:pt idx="882">
                  <c:v>1.3871599999999999</c:v>
                </c:pt>
                <c:pt idx="883">
                  <c:v>1.38784</c:v>
                </c:pt>
                <c:pt idx="884">
                  <c:v>1.3883700000000001</c:v>
                </c:pt>
                <c:pt idx="885">
                  <c:v>1.3890899999999999</c:v>
                </c:pt>
                <c:pt idx="886">
                  <c:v>1.39012</c:v>
                </c:pt>
                <c:pt idx="887">
                  <c:v>1.3906499999999999</c:v>
                </c:pt>
                <c:pt idx="888">
                  <c:v>1.3917900000000001</c:v>
                </c:pt>
                <c:pt idx="889">
                  <c:v>1.39242</c:v>
                </c:pt>
                <c:pt idx="890">
                  <c:v>1.393</c:v>
                </c:pt>
                <c:pt idx="891">
                  <c:v>1.39367</c:v>
                </c:pt>
                <c:pt idx="892">
                  <c:v>1.3940900000000001</c:v>
                </c:pt>
                <c:pt idx="893">
                  <c:v>1.3951199999999999</c:v>
                </c:pt>
                <c:pt idx="894">
                  <c:v>1.39568</c:v>
                </c:pt>
                <c:pt idx="895">
                  <c:v>1.39662</c:v>
                </c:pt>
                <c:pt idx="896">
                  <c:v>1.3970899999999999</c:v>
                </c:pt>
                <c:pt idx="897">
                  <c:v>1.3980699999999999</c:v>
                </c:pt>
                <c:pt idx="898">
                  <c:v>1.3988499999999999</c:v>
                </c:pt>
                <c:pt idx="899">
                  <c:v>1.3994800000000001</c:v>
                </c:pt>
                <c:pt idx="900">
                  <c:v>1.4004099999999999</c:v>
                </c:pt>
                <c:pt idx="901">
                  <c:v>1.40086</c:v>
                </c:pt>
                <c:pt idx="902">
                  <c:v>1.4014200000000001</c:v>
                </c:pt>
                <c:pt idx="903">
                  <c:v>1.4018999999999999</c:v>
                </c:pt>
                <c:pt idx="904">
                  <c:v>1.40286</c:v>
                </c:pt>
                <c:pt idx="905">
                  <c:v>1.40388</c:v>
                </c:pt>
                <c:pt idx="906">
                  <c:v>1.40486</c:v>
                </c:pt>
                <c:pt idx="907">
                  <c:v>1.4051499999999999</c:v>
                </c:pt>
                <c:pt idx="908">
                  <c:v>1.4063099999999999</c:v>
                </c:pt>
                <c:pt idx="909">
                  <c:v>1.4071899999999999</c:v>
                </c:pt>
                <c:pt idx="910">
                  <c:v>1.40801</c:v>
                </c:pt>
                <c:pt idx="911">
                  <c:v>1.40876</c:v>
                </c:pt>
                <c:pt idx="912">
                  <c:v>1.4096599999999999</c:v>
                </c:pt>
                <c:pt idx="913">
                  <c:v>1.4101900000000001</c:v>
                </c:pt>
                <c:pt idx="914">
                  <c:v>1.41092</c:v>
                </c:pt>
                <c:pt idx="915">
                  <c:v>1.4114899999999999</c:v>
                </c:pt>
                <c:pt idx="916">
                  <c:v>1.4121300000000001</c:v>
                </c:pt>
                <c:pt idx="917">
                  <c:v>1.4128700000000001</c:v>
                </c:pt>
                <c:pt idx="918">
                  <c:v>1.4137900000000001</c:v>
                </c:pt>
                <c:pt idx="919">
                  <c:v>1.4146799999999999</c:v>
                </c:pt>
                <c:pt idx="920">
                  <c:v>1.4152199999999999</c:v>
                </c:pt>
                <c:pt idx="921">
                  <c:v>1.4160299999999999</c:v>
                </c:pt>
                <c:pt idx="922">
                  <c:v>1.4171</c:v>
                </c:pt>
                <c:pt idx="923">
                  <c:v>1.41798</c:v>
                </c:pt>
                <c:pt idx="924">
                  <c:v>1.4181999999999999</c:v>
                </c:pt>
                <c:pt idx="925">
                  <c:v>1.4192</c:v>
                </c:pt>
                <c:pt idx="926">
                  <c:v>1.4202699999999999</c:v>
                </c:pt>
                <c:pt idx="927">
                  <c:v>1.42082</c:v>
                </c:pt>
                <c:pt idx="928">
                  <c:v>1.4215199999999999</c:v>
                </c:pt>
                <c:pt idx="929">
                  <c:v>1.42208</c:v>
                </c:pt>
                <c:pt idx="930">
                  <c:v>1.42309</c:v>
                </c:pt>
                <c:pt idx="931">
                  <c:v>1.42354</c:v>
                </c:pt>
                <c:pt idx="932">
                  <c:v>1.4241699999999999</c:v>
                </c:pt>
                <c:pt idx="933">
                  <c:v>1.4248700000000001</c:v>
                </c:pt>
                <c:pt idx="934">
                  <c:v>1.4255599999999999</c:v>
                </c:pt>
                <c:pt idx="935">
                  <c:v>1.4265300000000001</c:v>
                </c:pt>
                <c:pt idx="936">
                  <c:v>1.4272899999999999</c:v>
                </c:pt>
                <c:pt idx="937">
                  <c:v>1.4281900000000001</c:v>
                </c:pt>
                <c:pt idx="938">
                  <c:v>1.42886</c:v>
                </c:pt>
                <c:pt idx="939">
                  <c:v>1.4296800000000001</c:v>
                </c:pt>
                <c:pt idx="940">
                  <c:v>1.4305099999999999</c:v>
                </c:pt>
                <c:pt idx="941">
                  <c:v>1.4311199999999999</c:v>
                </c:pt>
                <c:pt idx="942">
                  <c:v>1.43204</c:v>
                </c:pt>
                <c:pt idx="943">
                  <c:v>1.43285</c:v>
                </c:pt>
                <c:pt idx="944">
                  <c:v>1.43316</c:v>
                </c:pt>
                <c:pt idx="945">
                  <c:v>1.4338900000000001</c:v>
                </c:pt>
                <c:pt idx="946">
                  <c:v>1.43489</c:v>
                </c:pt>
                <c:pt idx="947">
                  <c:v>1.4353499999999999</c:v>
                </c:pt>
                <c:pt idx="948">
                  <c:v>1.4363300000000001</c:v>
                </c:pt>
                <c:pt idx="949">
                  <c:v>1.43723</c:v>
                </c:pt>
                <c:pt idx="950">
                  <c:v>1.43815</c:v>
                </c:pt>
                <c:pt idx="951">
                  <c:v>1.4383900000000001</c:v>
                </c:pt>
                <c:pt idx="952">
                  <c:v>1.4394400000000001</c:v>
                </c:pt>
                <c:pt idx="953">
                  <c:v>1.4400900000000001</c:v>
                </c:pt>
                <c:pt idx="954">
                  <c:v>1.4408300000000001</c:v>
                </c:pt>
                <c:pt idx="955">
                  <c:v>1.4416199999999999</c:v>
                </c:pt>
                <c:pt idx="956">
                  <c:v>1.4422900000000001</c:v>
                </c:pt>
                <c:pt idx="957">
                  <c:v>1.4432499999999999</c:v>
                </c:pt>
                <c:pt idx="958">
                  <c:v>1.4440299999999999</c:v>
                </c:pt>
                <c:pt idx="959">
                  <c:v>1.4445300000000001</c:v>
                </c:pt>
                <c:pt idx="960">
                  <c:v>1.4454400000000001</c:v>
                </c:pt>
                <c:pt idx="961">
                  <c:v>1.4461999999999999</c:v>
                </c:pt>
                <c:pt idx="962">
                  <c:v>1.4472499999999999</c:v>
                </c:pt>
                <c:pt idx="963">
                  <c:v>1.4481200000000001</c:v>
                </c:pt>
                <c:pt idx="964">
                  <c:v>1.44885</c:v>
                </c:pt>
                <c:pt idx="965">
                  <c:v>1.44922</c:v>
                </c:pt>
                <c:pt idx="966">
                  <c:v>1.45025</c:v>
                </c:pt>
                <c:pt idx="967">
                  <c:v>1.45133</c:v>
                </c:pt>
                <c:pt idx="968">
                  <c:v>1.4519200000000001</c:v>
                </c:pt>
                <c:pt idx="969">
                  <c:v>1.4527099999999999</c:v>
                </c:pt>
                <c:pt idx="970">
                  <c:v>1.4532799999999999</c:v>
                </c:pt>
                <c:pt idx="971">
                  <c:v>1.4543699999999999</c:v>
                </c:pt>
                <c:pt idx="972">
                  <c:v>1.45503</c:v>
                </c:pt>
                <c:pt idx="973">
                  <c:v>1.4557199999999999</c:v>
                </c:pt>
                <c:pt idx="974">
                  <c:v>1.4566699999999999</c:v>
                </c:pt>
                <c:pt idx="975">
                  <c:v>1.45713</c:v>
                </c:pt>
                <c:pt idx="976">
                  <c:v>1.45767</c:v>
                </c:pt>
                <c:pt idx="977">
                  <c:v>1.4583299999999999</c:v>
                </c:pt>
                <c:pt idx="978">
                  <c:v>1.4592499999999999</c:v>
                </c:pt>
                <c:pt idx="979">
                  <c:v>1.4603200000000001</c:v>
                </c:pt>
                <c:pt idx="980">
                  <c:v>1.4607699999999999</c:v>
                </c:pt>
                <c:pt idx="981">
                  <c:v>1.4618100000000001</c:v>
                </c:pt>
                <c:pt idx="982">
                  <c:v>1.46231</c:v>
                </c:pt>
                <c:pt idx="983">
                  <c:v>1.4629000000000001</c:v>
                </c:pt>
                <c:pt idx="984">
                  <c:v>1.4641</c:v>
                </c:pt>
                <c:pt idx="985">
                  <c:v>1.4648099999999999</c:v>
                </c:pt>
                <c:pt idx="986">
                  <c:v>1.46553</c:v>
                </c:pt>
                <c:pt idx="987">
                  <c:v>1.4662599999999999</c:v>
                </c:pt>
                <c:pt idx="988">
                  <c:v>1.4671099999999999</c:v>
                </c:pt>
                <c:pt idx="989">
                  <c:v>1.4679800000000001</c:v>
                </c:pt>
                <c:pt idx="990">
                  <c:v>1.4685999999999999</c:v>
                </c:pt>
                <c:pt idx="991">
                  <c:v>1.46943</c:v>
                </c:pt>
                <c:pt idx="992">
                  <c:v>1.4700500000000001</c:v>
                </c:pt>
                <c:pt idx="993">
                  <c:v>1.4707699999999999</c:v>
                </c:pt>
                <c:pt idx="994">
                  <c:v>1.47166</c:v>
                </c:pt>
                <c:pt idx="995">
                  <c:v>1.4725699999999999</c:v>
                </c:pt>
                <c:pt idx="996">
                  <c:v>1.4733400000000001</c:v>
                </c:pt>
                <c:pt idx="997">
                  <c:v>1.47363</c:v>
                </c:pt>
                <c:pt idx="998">
                  <c:v>1.47479</c:v>
                </c:pt>
                <c:pt idx="999">
                  <c:v>1.47542</c:v>
                </c:pt>
                <c:pt idx="1000">
                  <c:v>1.47621</c:v>
                </c:pt>
                <c:pt idx="1001">
                  <c:v>1.4771000000000001</c:v>
                </c:pt>
                <c:pt idx="1002">
                  <c:v>1.4781299999999999</c:v>
                </c:pt>
                <c:pt idx="1003">
                  <c:v>1.47875</c:v>
                </c:pt>
                <c:pt idx="1004">
                  <c:v>1.4794700000000001</c:v>
                </c:pt>
                <c:pt idx="1005">
                  <c:v>1.4800599999999999</c:v>
                </c:pt>
                <c:pt idx="1006">
                  <c:v>1.48064</c:v>
                </c:pt>
                <c:pt idx="1007">
                  <c:v>1.4818</c:v>
                </c:pt>
                <c:pt idx="1008">
                  <c:v>1.48237</c:v>
                </c:pt>
                <c:pt idx="1009">
                  <c:v>1.4830399999999999</c:v>
                </c:pt>
                <c:pt idx="1010">
                  <c:v>1.48383</c:v>
                </c:pt>
                <c:pt idx="1011">
                  <c:v>1.4848600000000001</c:v>
                </c:pt>
                <c:pt idx="1012">
                  <c:v>1.48569</c:v>
                </c:pt>
                <c:pt idx="1013">
                  <c:v>1.48634</c:v>
                </c:pt>
                <c:pt idx="1014">
                  <c:v>1.48705</c:v>
                </c:pt>
                <c:pt idx="1015">
                  <c:v>1.4880899999999999</c:v>
                </c:pt>
                <c:pt idx="1016">
                  <c:v>1.4885299999999999</c:v>
                </c:pt>
                <c:pt idx="1017">
                  <c:v>1.48939</c:v>
                </c:pt>
                <c:pt idx="1018">
                  <c:v>1.4899100000000001</c:v>
                </c:pt>
                <c:pt idx="1019">
                  <c:v>1.4907300000000001</c:v>
                </c:pt>
                <c:pt idx="1020">
                  <c:v>1.4915400000000001</c:v>
                </c:pt>
                <c:pt idx="1021">
                  <c:v>1.4920199999999999</c:v>
                </c:pt>
                <c:pt idx="1022">
                  <c:v>1.4927699999999999</c:v>
                </c:pt>
                <c:pt idx="1023">
                  <c:v>1.4938800000000001</c:v>
                </c:pt>
                <c:pt idx="1024">
                  <c:v>1.49451</c:v>
                </c:pt>
                <c:pt idx="1025">
                  <c:v>1.49533</c:v>
                </c:pt>
                <c:pt idx="1026">
                  <c:v>1.49621</c:v>
                </c:pt>
                <c:pt idx="1027">
                  <c:v>1.49682</c:v>
                </c:pt>
                <c:pt idx="1028">
                  <c:v>1.4978199999999999</c:v>
                </c:pt>
                <c:pt idx="1029">
                  <c:v>1.49824</c:v>
                </c:pt>
                <c:pt idx="1030">
                  <c:v>1.4992300000000001</c:v>
                </c:pt>
                <c:pt idx="1031">
                  <c:v>1.4999100000000001</c:v>
                </c:pt>
                <c:pt idx="1032">
                  <c:v>1.5005299999999999</c:v>
                </c:pt>
                <c:pt idx="1033">
                  <c:v>1.50108</c:v>
                </c:pt>
                <c:pt idx="1034">
                  <c:v>1.50234</c:v>
                </c:pt>
                <c:pt idx="1035">
                  <c:v>1.5027999999999999</c:v>
                </c:pt>
                <c:pt idx="1036">
                  <c:v>1.50352</c:v>
                </c:pt>
                <c:pt idx="1037">
                  <c:v>1.50423</c:v>
                </c:pt>
                <c:pt idx="1038">
                  <c:v>1.50508</c:v>
                </c:pt>
                <c:pt idx="1039">
                  <c:v>1.5060199999999999</c:v>
                </c:pt>
                <c:pt idx="1040">
                  <c:v>1.5066999999999999</c:v>
                </c:pt>
                <c:pt idx="1041">
                  <c:v>1.5075400000000001</c:v>
                </c:pt>
                <c:pt idx="1042">
                  <c:v>1.50844</c:v>
                </c:pt>
                <c:pt idx="1043">
                  <c:v>1.5088299999999999</c:v>
                </c:pt>
                <c:pt idx="1044">
                  <c:v>1.50973</c:v>
                </c:pt>
                <c:pt idx="1045">
                  <c:v>1.5106200000000001</c:v>
                </c:pt>
                <c:pt idx="1046">
                  <c:v>1.5112699999999999</c:v>
                </c:pt>
                <c:pt idx="1047">
                  <c:v>1.5120199999999999</c:v>
                </c:pt>
                <c:pt idx="1048">
                  <c:v>1.51325</c:v>
                </c:pt>
                <c:pt idx="1049">
                  <c:v>1.5137799999999999</c:v>
                </c:pt>
                <c:pt idx="1050">
                  <c:v>1.5144599999999999</c:v>
                </c:pt>
                <c:pt idx="1051">
                  <c:v>1.5150600000000001</c:v>
                </c:pt>
                <c:pt idx="1052">
                  <c:v>1.5159</c:v>
                </c:pt>
                <c:pt idx="1053">
                  <c:v>1.5166999999999999</c:v>
                </c:pt>
                <c:pt idx="1054">
                  <c:v>1.51715</c:v>
                </c:pt>
                <c:pt idx="1055">
                  <c:v>1.51783</c:v>
                </c:pt>
                <c:pt idx="1056">
                  <c:v>1.5186900000000001</c:v>
                </c:pt>
                <c:pt idx="1057">
                  <c:v>1.51963</c:v>
                </c:pt>
                <c:pt idx="1058">
                  <c:v>1.5204899999999999</c:v>
                </c:pt>
                <c:pt idx="1059">
                  <c:v>1.5212600000000001</c:v>
                </c:pt>
                <c:pt idx="1060">
                  <c:v>1.52196</c:v>
                </c:pt>
                <c:pt idx="1061">
                  <c:v>1.52254</c:v>
                </c:pt>
                <c:pt idx="1062">
                  <c:v>1.52332</c:v>
                </c:pt>
                <c:pt idx="1063">
                  <c:v>1.5240899999999999</c:v>
                </c:pt>
                <c:pt idx="1064">
                  <c:v>1.52495</c:v>
                </c:pt>
                <c:pt idx="1065">
                  <c:v>1.5257499999999999</c:v>
                </c:pt>
                <c:pt idx="1066">
                  <c:v>1.5263500000000001</c:v>
                </c:pt>
                <c:pt idx="1067">
                  <c:v>1.52749</c:v>
                </c:pt>
                <c:pt idx="1068">
                  <c:v>1.5278799999999999</c:v>
                </c:pt>
                <c:pt idx="1069">
                  <c:v>1.5286599999999999</c:v>
                </c:pt>
                <c:pt idx="1070">
                  <c:v>1.5293099999999999</c:v>
                </c:pt>
                <c:pt idx="1071">
                  <c:v>1.5301400000000001</c:v>
                </c:pt>
                <c:pt idx="1072">
                  <c:v>1.53125</c:v>
                </c:pt>
                <c:pt idx="1073">
                  <c:v>1.5320400000000001</c:v>
                </c:pt>
                <c:pt idx="1074">
                  <c:v>1.53298</c:v>
                </c:pt>
                <c:pt idx="1075">
                  <c:v>1.53349</c:v>
                </c:pt>
                <c:pt idx="1076">
                  <c:v>1.5342499999999999</c:v>
                </c:pt>
                <c:pt idx="1077">
                  <c:v>1.5348299999999999</c:v>
                </c:pt>
                <c:pt idx="1078">
                  <c:v>1.53535</c:v>
                </c:pt>
                <c:pt idx="1079">
                  <c:v>1.5361899999999999</c:v>
                </c:pt>
                <c:pt idx="1080">
                  <c:v>1.5370299999999999</c:v>
                </c:pt>
                <c:pt idx="1081">
                  <c:v>1.5379700000000001</c:v>
                </c:pt>
                <c:pt idx="1082">
                  <c:v>1.5384199999999999</c:v>
                </c:pt>
                <c:pt idx="1083">
                  <c:v>1.53976</c:v>
                </c:pt>
                <c:pt idx="1084">
                  <c:v>1.54003</c:v>
                </c:pt>
                <c:pt idx="1085">
                  <c:v>1.5405</c:v>
                </c:pt>
                <c:pt idx="1086">
                  <c:v>1.5415700000000001</c:v>
                </c:pt>
                <c:pt idx="1087">
                  <c:v>1.54233</c:v>
                </c:pt>
                <c:pt idx="1088">
                  <c:v>1.54304</c:v>
                </c:pt>
                <c:pt idx="1089">
                  <c:v>1.54386</c:v>
                </c:pt>
                <c:pt idx="1090">
                  <c:v>1.54437</c:v>
                </c:pt>
                <c:pt idx="1091">
                  <c:v>1.5451600000000001</c:v>
                </c:pt>
                <c:pt idx="1092">
                  <c:v>1.54617</c:v>
                </c:pt>
                <c:pt idx="1093">
                  <c:v>1.5467500000000001</c:v>
                </c:pt>
                <c:pt idx="1094">
                  <c:v>1.54813</c:v>
                </c:pt>
                <c:pt idx="1095">
                  <c:v>1.54884</c:v>
                </c:pt>
                <c:pt idx="1096">
                  <c:v>1.54969</c:v>
                </c:pt>
                <c:pt idx="1097">
                  <c:v>1.5502499999999999</c:v>
                </c:pt>
                <c:pt idx="1098">
                  <c:v>1.5509599999999999</c:v>
                </c:pt>
                <c:pt idx="1099">
                  <c:v>1.55175</c:v>
                </c:pt>
                <c:pt idx="1100">
                  <c:v>1.5525899999999999</c:v>
                </c:pt>
                <c:pt idx="1101">
                  <c:v>1.55349</c:v>
                </c:pt>
                <c:pt idx="1102">
                  <c:v>1.5542199999999999</c:v>
                </c:pt>
                <c:pt idx="1103">
                  <c:v>1.5547299999999999</c:v>
                </c:pt>
                <c:pt idx="1104">
                  <c:v>1.5550999999999999</c:v>
                </c:pt>
                <c:pt idx="1105">
                  <c:v>1.55585</c:v>
                </c:pt>
                <c:pt idx="1106">
                  <c:v>1.5565800000000001</c:v>
                </c:pt>
                <c:pt idx="1107">
                  <c:v>1.55742</c:v>
                </c:pt>
                <c:pt idx="1108">
                  <c:v>1.55846</c:v>
                </c:pt>
                <c:pt idx="1109">
                  <c:v>1.55898</c:v>
                </c:pt>
                <c:pt idx="1110">
                  <c:v>1.55996</c:v>
                </c:pt>
                <c:pt idx="1111">
                  <c:v>1.56108</c:v>
                </c:pt>
                <c:pt idx="1112">
                  <c:v>1.56124</c:v>
                </c:pt>
                <c:pt idx="1113">
                  <c:v>1.5621499999999999</c:v>
                </c:pt>
                <c:pt idx="1114">
                  <c:v>1.56318</c:v>
                </c:pt>
                <c:pt idx="1115">
                  <c:v>1.5638000000000001</c:v>
                </c:pt>
                <c:pt idx="1116">
                  <c:v>1.5640400000000001</c:v>
                </c:pt>
                <c:pt idx="1117">
                  <c:v>1.5649999999999999</c:v>
                </c:pt>
                <c:pt idx="1118">
                  <c:v>1.5660400000000001</c:v>
                </c:pt>
                <c:pt idx="1119">
                  <c:v>1.5669</c:v>
                </c:pt>
                <c:pt idx="1120">
                  <c:v>1.5674699999999999</c:v>
                </c:pt>
                <c:pt idx="1121">
                  <c:v>1.56812</c:v>
                </c:pt>
                <c:pt idx="1122">
                  <c:v>1.56871</c:v>
                </c:pt>
                <c:pt idx="1123">
                  <c:v>1.5697099999999999</c:v>
                </c:pt>
                <c:pt idx="1124">
                  <c:v>1.5707</c:v>
                </c:pt>
                <c:pt idx="1125">
                  <c:v>1.57114</c:v>
                </c:pt>
                <c:pt idx="1126">
                  <c:v>1.57206</c:v>
                </c:pt>
                <c:pt idx="1127">
                  <c:v>1.5726599999999999</c:v>
                </c:pt>
                <c:pt idx="1128">
                  <c:v>1.5733299999999999</c:v>
                </c:pt>
                <c:pt idx="1129">
                  <c:v>1.5738399999999999</c:v>
                </c:pt>
                <c:pt idx="1130">
                  <c:v>1.57494</c:v>
                </c:pt>
                <c:pt idx="1131">
                  <c:v>1.5757699999999999</c:v>
                </c:pt>
                <c:pt idx="1132">
                  <c:v>1.5765400000000001</c:v>
                </c:pt>
                <c:pt idx="1133">
                  <c:v>1.5772900000000001</c:v>
                </c:pt>
                <c:pt idx="1134">
                  <c:v>1.5779700000000001</c:v>
                </c:pt>
                <c:pt idx="1135">
                  <c:v>1.5790999999999999</c:v>
                </c:pt>
                <c:pt idx="1136">
                  <c:v>1.5796399999999999</c:v>
                </c:pt>
                <c:pt idx="1137">
                  <c:v>1.58036</c:v>
                </c:pt>
                <c:pt idx="1138">
                  <c:v>1.5810900000000001</c:v>
                </c:pt>
                <c:pt idx="1139">
                  <c:v>1.5818300000000001</c:v>
                </c:pt>
                <c:pt idx="1140">
                  <c:v>1.58253</c:v>
                </c:pt>
                <c:pt idx="1141">
                  <c:v>1.58325</c:v>
                </c:pt>
                <c:pt idx="1142">
                  <c:v>1.5841499999999999</c:v>
                </c:pt>
                <c:pt idx="1143">
                  <c:v>1.58501</c:v>
                </c:pt>
                <c:pt idx="1144">
                  <c:v>1.5858099999999999</c:v>
                </c:pt>
                <c:pt idx="1145">
                  <c:v>1.5866800000000001</c:v>
                </c:pt>
                <c:pt idx="1146">
                  <c:v>1.5869</c:v>
                </c:pt>
                <c:pt idx="1147">
                  <c:v>1.58765</c:v>
                </c:pt>
                <c:pt idx="1148">
                  <c:v>1.5887</c:v>
                </c:pt>
                <c:pt idx="1149">
                  <c:v>1.58931</c:v>
                </c:pt>
                <c:pt idx="1150">
                  <c:v>1.5905100000000001</c:v>
                </c:pt>
                <c:pt idx="1151">
                  <c:v>1.59118</c:v>
                </c:pt>
                <c:pt idx="1152">
                  <c:v>1.5918600000000001</c:v>
                </c:pt>
                <c:pt idx="1153">
                  <c:v>1.5921799999999999</c:v>
                </c:pt>
                <c:pt idx="1154">
                  <c:v>1.5931299999999999</c:v>
                </c:pt>
                <c:pt idx="1155">
                  <c:v>1.59415</c:v>
                </c:pt>
                <c:pt idx="1156">
                  <c:v>1.59487</c:v>
                </c:pt>
                <c:pt idx="1157">
                  <c:v>1.5955900000000001</c:v>
                </c:pt>
                <c:pt idx="1158">
                  <c:v>1.5962099999999999</c:v>
                </c:pt>
                <c:pt idx="1159">
                  <c:v>1.5967800000000001</c:v>
                </c:pt>
                <c:pt idx="1160">
                  <c:v>1.59741</c:v>
                </c:pt>
                <c:pt idx="1161">
                  <c:v>1.5982499999999999</c:v>
                </c:pt>
                <c:pt idx="1162">
                  <c:v>1.5992599999999999</c:v>
                </c:pt>
                <c:pt idx="1163">
                  <c:v>1.5998000000000001</c:v>
                </c:pt>
                <c:pt idx="1164">
                  <c:v>1.6007800000000001</c:v>
                </c:pt>
                <c:pt idx="1165">
                  <c:v>1.60134</c:v>
                </c:pt>
                <c:pt idx="1166">
                  <c:v>1.60192</c:v>
                </c:pt>
                <c:pt idx="1167">
                  <c:v>1.60266</c:v>
                </c:pt>
                <c:pt idx="1168">
                  <c:v>1.60364</c:v>
                </c:pt>
                <c:pt idx="1169">
                  <c:v>1.60416</c:v>
                </c:pt>
                <c:pt idx="1170">
                  <c:v>1.60484</c:v>
                </c:pt>
                <c:pt idx="1171">
                  <c:v>1.6056900000000001</c:v>
                </c:pt>
                <c:pt idx="1172">
                  <c:v>1.6065400000000001</c:v>
                </c:pt>
                <c:pt idx="1173">
                  <c:v>1.6072200000000001</c:v>
                </c:pt>
                <c:pt idx="1174">
                  <c:v>1.60812</c:v>
                </c:pt>
                <c:pt idx="1175">
                  <c:v>1.6089500000000001</c:v>
                </c:pt>
                <c:pt idx="1176">
                  <c:v>1.60978</c:v>
                </c:pt>
                <c:pt idx="1177">
                  <c:v>1.61056</c:v>
                </c:pt>
                <c:pt idx="1178">
                  <c:v>1.61124</c:v>
                </c:pt>
                <c:pt idx="1179">
                  <c:v>1.6122099999999999</c:v>
                </c:pt>
                <c:pt idx="1180">
                  <c:v>1.61283</c:v>
                </c:pt>
                <c:pt idx="1181">
                  <c:v>1.6136200000000001</c:v>
                </c:pt>
                <c:pt idx="1182">
                  <c:v>1.61425</c:v>
                </c:pt>
                <c:pt idx="1183">
                  <c:v>1.6151500000000001</c:v>
                </c:pt>
                <c:pt idx="1184">
                  <c:v>1.6155299999999999</c:v>
                </c:pt>
                <c:pt idx="1185">
                  <c:v>1.6166</c:v>
                </c:pt>
                <c:pt idx="1186">
                  <c:v>1.61764</c:v>
                </c:pt>
                <c:pt idx="1187">
                  <c:v>1.61812</c:v>
                </c:pt>
                <c:pt idx="1188">
                  <c:v>1.6186499999999999</c:v>
                </c:pt>
                <c:pt idx="1189">
                  <c:v>1.61954</c:v>
                </c:pt>
                <c:pt idx="1190">
                  <c:v>1.62009</c:v>
                </c:pt>
                <c:pt idx="1191">
                  <c:v>1.6207</c:v>
                </c:pt>
                <c:pt idx="1192">
                  <c:v>1.62158</c:v>
                </c:pt>
                <c:pt idx="1193">
                  <c:v>1.62243</c:v>
                </c:pt>
                <c:pt idx="1194">
                  <c:v>1.62314</c:v>
                </c:pt>
                <c:pt idx="1195">
                  <c:v>1.62392</c:v>
                </c:pt>
                <c:pt idx="1196">
                  <c:v>1.62477</c:v>
                </c:pt>
                <c:pt idx="1197">
                  <c:v>1.62585</c:v>
                </c:pt>
                <c:pt idx="1198">
                  <c:v>1.6266700000000001</c:v>
                </c:pt>
                <c:pt idx="1199">
                  <c:v>1.6274299999999999</c:v>
                </c:pt>
                <c:pt idx="1200">
                  <c:v>1.6283700000000001</c:v>
                </c:pt>
                <c:pt idx="1201">
                  <c:v>1.6287499999999999</c:v>
                </c:pt>
                <c:pt idx="1202">
                  <c:v>1.6293899999999999</c:v>
                </c:pt>
                <c:pt idx="1203">
                  <c:v>1.6302000000000001</c:v>
                </c:pt>
                <c:pt idx="1204">
                  <c:v>1.6312</c:v>
                </c:pt>
                <c:pt idx="1205">
                  <c:v>1.63178</c:v>
                </c:pt>
                <c:pt idx="1206">
                  <c:v>1.63249</c:v>
                </c:pt>
                <c:pt idx="1207">
                  <c:v>1.6332899999999999</c:v>
                </c:pt>
                <c:pt idx="1208">
                  <c:v>1.6341300000000001</c:v>
                </c:pt>
                <c:pt idx="1209">
                  <c:v>1.6348499999999999</c:v>
                </c:pt>
                <c:pt idx="1210">
                  <c:v>1.6358600000000001</c:v>
                </c:pt>
                <c:pt idx="1211">
                  <c:v>1.63659</c:v>
                </c:pt>
                <c:pt idx="1212">
                  <c:v>1.6369400000000001</c:v>
                </c:pt>
                <c:pt idx="1213">
                  <c:v>1.6377200000000001</c:v>
                </c:pt>
                <c:pt idx="1214">
                  <c:v>1.6383799999999999</c:v>
                </c:pt>
                <c:pt idx="1215">
                  <c:v>1.63903</c:v>
                </c:pt>
                <c:pt idx="1216">
                  <c:v>1.64001</c:v>
                </c:pt>
                <c:pt idx="1217">
                  <c:v>1.6409499999999999</c:v>
                </c:pt>
                <c:pt idx="1218">
                  <c:v>1.64202</c:v>
                </c:pt>
                <c:pt idx="1219">
                  <c:v>1.64246</c:v>
                </c:pt>
                <c:pt idx="1220">
                  <c:v>1.6426700000000001</c:v>
                </c:pt>
                <c:pt idx="1221">
                  <c:v>1.6435500000000001</c:v>
                </c:pt>
                <c:pt idx="1222">
                  <c:v>1.6442399999999999</c:v>
                </c:pt>
                <c:pt idx="1223">
                  <c:v>1.64524</c:v>
                </c:pt>
                <c:pt idx="1224">
                  <c:v>1.6458200000000001</c:v>
                </c:pt>
                <c:pt idx="1225">
                  <c:v>1.6466400000000001</c:v>
                </c:pt>
                <c:pt idx="1226">
                  <c:v>1.6476900000000001</c:v>
                </c:pt>
                <c:pt idx="1227">
                  <c:v>1.6485000000000001</c:v>
                </c:pt>
                <c:pt idx="1228">
                  <c:v>1.64917</c:v>
                </c:pt>
                <c:pt idx="1229">
                  <c:v>1.6497200000000001</c:v>
                </c:pt>
                <c:pt idx="1230">
                  <c:v>1.6506400000000001</c:v>
                </c:pt>
                <c:pt idx="1231">
                  <c:v>1.6513899999999999</c:v>
                </c:pt>
                <c:pt idx="1232">
                  <c:v>1.65211</c:v>
                </c:pt>
                <c:pt idx="1233">
                  <c:v>1.65303</c:v>
                </c:pt>
                <c:pt idx="1234">
                  <c:v>1.6532800000000001</c:v>
                </c:pt>
                <c:pt idx="1235">
                  <c:v>1.6543600000000001</c:v>
                </c:pt>
                <c:pt idx="1236">
                  <c:v>1.6553800000000001</c:v>
                </c:pt>
                <c:pt idx="1237">
                  <c:v>1.6559299999999999</c:v>
                </c:pt>
                <c:pt idx="1238">
                  <c:v>1.65656</c:v>
                </c:pt>
                <c:pt idx="1239">
                  <c:v>1.65734</c:v>
                </c:pt>
                <c:pt idx="1240">
                  <c:v>1.65774</c:v>
                </c:pt>
                <c:pt idx="1241">
                  <c:v>1.65896</c:v>
                </c:pt>
                <c:pt idx="1242">
                  <c:v>1.6596299999999999</c:v>
                </c:pt>
                <c:pt idx="1243">
                  <c:v>1.66045</c:v>
                </c:pt>
                <c:pt idx="1244">
                  <c:v>1.6614599999999999</c:v>
                </c:pt>
                <c:pt idx="1245">
                  <c:v>1.66161</c:v>
                </c:pt>
                <c:pt idx="1246">
                  <c:v>1.6623300000000001</c:v>
                </c:pt>
                <c:pt idx="1247">
                  <c:v>1.6633100000000001</c:v>
                </c:pt>
                <c:pt idx="1248">
                  <c:v>1.66449</c:v>
                </c:pt>
                <c:pt idx="1249">
                  <c:v>1.66486</c:v>
                </c:pt>
                <c:pt idx="1250">
                  <c:v>1.66605</c:v>
                </c:pt>
                <c:pt idx="1251">
                  <c:v>1.66692</c:v>
                </c:pt>
                <c:pt idx="1252">
                  <c:v>1.66709</c:v>
                </c:pt>
                <c:pt idx="1253">
                  <c:v>1.6678999999999999</c:v>
                </c:pt>
                <c:pt idx="1254">
                  <c:v>1.66848</c:v>
                </c:pt>
                <c:pt idx="1255">
                  <c:v>1.6692499999999999</c:v>
                </c:pt>
                <c:pt idx="1256">
                  <c:v>1.66997</c:v>
                </c:pt>
                <c:pt idx="1257">
                  <c:v>1.6706799999999999</c:v>
                </c:pt>
                <c:pt idx="1258">
                  <c:v>1.67154</c:v>
                </c:pt>
                <c:pt idx="1259">
                  <c:v>1.6724699999999999</c:v>
                </c:pt>
                <c:pt idx="1260">
                  <c:v>1.67347</c:v>
                </c:pt>
                <c:pt idx="1261">
                  <c:v>1.6737500000000001</c:v>
                </c:pt>
                <c:pt idx="1262">
                  <c:v>1.6747000000000001</c:v>
                </c:pt>
                <c:pt idx="1263">
                  <c:v>1.67553</c:v>
                </c:pt>
                <c:pt idx="1264">
                  <c:v>1.6761600000000001</c:v>
                </c:pt>
                <c:pt idx="1265">
                  <c:v>1.67713</c:v>
                </c:pt>
                <c:pt idx="1266">
                  <c:v>1.67754</c:v>
                </c:pt>
                <c:pt idx="1267">
                  <c:v>1.67838</c:v>
                </c:pt>
                <c:pt idx="1268">
                  <c:v>1.6790099999999999</c:v>
                </c:pt>
                <c:pt idx="1269">
                  <c:v>1.6796</c:v>
                </c:pt>
                <c:pt idx="1270">
                  <c:v>1.6809000000000001</c:v>
                </c:pt>
                <c:pt idx="1271">
                  <c:v>1.6818500000000001</c:v>
                </c:pt>
                <c:pt idx="1272">
                  <c:v>1.6821299999999999</c:v>
                </c:pt>
                <c:pt idx="1273">
                  <c:v>1.68302</c:v>
                </c:pt>
                <c:pt idx="1274">
                  <c:v>1.6835599999999999</c:v>
                </c:pt>
                <c:pt idx="1275">
                  <c:v>1.6845699999999999</c:v>
                </c:pt>
                <c:pt idx="1276">
                  <c:v>1.6854100000000001</c:v>
                </c:pt>
                <c:pt idx="1277">
                  <c:v>1.6861600000000001</c:v>
                </c:pt>
                <c:pt idx="1278">
                  <c:v>1.68689</c:v>
                </c:pt>
                <c:pt idx="1279">
                  <c:v>1.6878</c:v>
                </c:pt>
                <c:pt idx="1280">
                  <c:v>1.6883699999999999</c:v>
                </c:pt>
                <c:pt idx="1281">
                  <c:v>1.68913</c:v>
                </c:pt>
                <c:pt idx="1282">
                  <c:v>1.6895100000000001</c:v>
                </c:pt>
                <c:pt idx="1283">
                  <c:v>1.6907000000000001</c:v>
                </c:pt>
                <c:pt idx="1284">
                  <c:v>1.6914100000000001</c:v>
                </c:pt>
                <c:pt idx="1285">
                  <c:v>1.6921299999999999</c:v>
                </c:pt>
                <c:pt idx="1286">
                  <c:v>1.69309</c:v>
                </c:pt>
                <c:pt idx="1287">
                  <c:v>1.69407</c:v>
                </c:pt>
                <c:pt idx="1288">
                  <c:v>1.69472</c:v>
                </c:pt>
                <c:pt idx="1289">
                  <c:v>1.69512</c:v>
                </c:pt>
                <c:pt idx="1290">
                  <c:v>1.6960900000000001</c:v>
                </c:pt>
                <c:pt idx="1291">
                  <c:v>1.6969399999999999</c:v>
                </c:pt>
                <c:pt idx="1292">
                  <c:v>1.69753</c:v>
                </c:pt>
                <c:pt idx="1293">
                  <c:v>1.6980299999999999</c:v>
                </c:pt>
                <c:pt idx="1294">
                  <c:v>1.6990000000000001</c:v>
                </c:pt>
                <c:pt idx="1295">
                  <c:v>1.6999500000000001</c:v>
                </c:pt>
                <c:pt idx="1296">
                  <c:v>1.7005300000000001</c:v>
                </c:pt>
                <c:pt idx="1297">
                  <c:v>1.7013</c:v>
                </c:pt>
                <c:pt idx="1298">
                  <c:v>1.7023999999999999</c:v>
                </c:pt>
                <c:pt idx="1299">
                  <c:v>1.7026600000000001</c:v>
                </c:pt>
                <c:pt idx="1300">
                  <c:v>1.7035199999999999</c:v>
                </c:pt>
                <c:pt idx="1301">
                  <c:v>1.7040500000000001</c:v>
                </c:pt>
                <c:pt idx="1302">
                  <c:v>1.70485</c:v>
                </c:pt>
                <c:pt idx="1303">
                  <c:v>1.70581</c:v>
                </c:pt>
                <c:pt idx="1304">
                  <c:v>1.7068300000000001</c:v>
                </c:pt>
                <c:pt idx="1305">
                  <c:v>1.7074</c:v>
                </c:pt>
                <c:pt idx="1306">
                  <c:v>1.7083900000000001</c:v>
                </c:pt>
                <c:pt idx="1307">
                  <c:v>1.70888</c:v>
                </c:pt>
                <c:pt idx="1308">
                  <c:v>1.70984</c:v>
                </c:pt>
                <c:pt idx="1309">
                  <c:v>1.7104900000000001</c:v>
                </c:pt>
                <c:pt idx="1310">
                  <c:v>1.7114400000000001</c:v>
                </c:pt>
                <c:pt idx="1311">
                  <c:v>1.71174</c:v>
                </c:pt>
                <c:pt idx="1312">
                  <c:v>1.7124200000000001</c:v>
                </c:pt>
                <c:pt idx="1313">
                  <c:v>1.7131700000000001</c:v>
                </c:pt>
                <c:pt idx="1314">
                  <c:v>1.7142200000000001</c:v>
                </c:pt>
                <c:pt idx="1315">
                  <c:v>1.71455</c:v>
                </c:pt>
                <c:pt idx="1316">
                  <c:v>1.71546</c:v>
                </c:pt>
                <c:pt idx="1317">
                  <c:v>1.71655</c:v>
                </c:pt>
                <c:pt idx="1318">
                  <c:v>1.71716</c:v>
                </c:pt>
                <c:pt idx="1319">
                  <c:v>1.71811</c:v>
                </c:pt>
                <c:pt idx="1320">
                  <c:v>1.71892</c:v>
                </c:pt>
                <c:pt idx="1321">
                  <c:v>1.71976</c:v>
                </c:pt>
                <c:pt idx="1322">
                  <c:v>1.7202200000000001</c:v>
                </c:pt>
                <c:pt idx="1323">
                  <c:v>1.7211700000000001</c:v>
                </c:pt>
                <c:pt idx="1324">
                  <c:v>1.72217</c:v>
                </c:pt>
                <c:pt idx="1325">
                  <c:v>1.7229699999999999</c:v>
                </c:pt>
                <c:pt idx="1326">
                  <c:v>1.72349</c:v>
                </c:pt>
                <c:pt idx="1327">
                  <c:v>1.72437</c:v>
                </c:pt>
                <c:pt idx="1328">
                  <c:v>1.7252400000000001</c:v>
                </c:pt>
                <c:pt idx="1329">
                  <c:v>1.72614</c:v>
                </c:pt>
                <c:pt idx="1330">
                  <c:v>1.72638</c:v>
                </c:pt>
                <c:pt idx="1331">
                  <c:v>1.72702</c:v>
                </c:pt>
                <c:pt idx="1332">
                  <c:v>1.7281200000000001</c:v>
                </c:pt>
                <c:pt idx="1333">
                  <c:v>1.72899</c:v>
                </c:pt>
                <c:pt idx="1334">
                  <c:v>1.7295499999999999</c:v>
                </c:pt>
                <c:pt idx="1335">
                  <c:v>1.7303500000000001</c:v>
                </c:pt>
                <c:pt idx="1336">
                  <c:v>1.7310300000000001</c:v>
                </c:pt>
                <c:pt idx="1337">
                  <c:v>1.73204</c:v>
                </c:pt>
                <c:pt idx="1338">
                  <c:v>1.73282</c:v>
                </c:pt>
                <c:pt idx="1339">
                  <c:v>1.73376</c:v>
                </c:pt>
                <c:pt idx="1340">
                  <c:v>1.73455</c:v>
                </c:pt>
                <c:pt idx="1341">
                  <c:v>1.7351799999999999</c:v>
                </c:pt>
                <c:pt idx="1342">
                  <c:v>1.7359</c:v>
                </c:pt>
                <c:pt idx="1343">
                  <c:v>1.7365600000000001</c:v>
                </c:pt>
                <c:pt idx="1344">
                  <c:v>1.7374700000000001</c:v>
                </c:pt>
                <c:pt idx="1345">
                  <c:v>1.7380199999999999</c:v>
                </c:pt>
                <c:pt idx="1346">
                  <c:v>1.7388699999999999</c:v>
                </c:pt>
                <c:pt idx="1347">
                  <c:v>1.7399100000000001</c:v>
                </c:pt>
                <c:pt idx="1348">
                  <c:v>1.7401199999999999</c:v>
                </c:pt>
                <c:pt idx="1349">
                  <c:v>1.74149</c:v>
                </c:pt>
                <c:pt idx="1350">
                  <c:v>1.74207</c:v>
                </c:pt>
                <c:pt idx="1351">
                  <c:v>1.74275</c:v>
                </c:pt>
                <c:pt idx="1352">
                  <c:v>1.74356</c:v>
                </c:pt>
                <c:pt idx="1353">
                  <c:v>1.7445200000000001</c:v>
                </c:pt>
                <c:pt idx="1354">
                  <c:v>1.7448300000000001</c:v>
                </c:pt>
                <c:pt idx="1355">
                  <c:v>1.74569</c:v>
                </c:pt>
                <c:pt idx="1356">
                  <c:v>1.74648</c:v>
                </c:pt>
                <c:pt idx="1357">
                  <c:v>1.74746</c:v>
                </c:pt>
                <c:pt idx="1358">
                  <c:v>1.74803</c:v>
                </c:pt>
                <c:pt idx="1359">
                  <c:v>1.7489399999999999</c:v>
                </c:pt>
                <c:pt idx="1360">
                  <c:v>1.7496700000000001</c:v>
                </c:pt>
                <c:pt idx="1361">
                  <c:v>1.7502500000000001</c:v>
                </c:pt>
                <c:pt idx="1362">
                  <c:v>1.75119</c:v>
                </c:pt>
                <c:pt idx="1363">
                  <c:v>1.75217</c:v>
                </c:pt>
                <c:pt idx="1364">
                  <c:v>1.75305</c:v>
                </c:pt>
                <c:pt idx="1365">
                  <c:v>1.7538800000000001</c:v>
                </c:pt>
                <c:pt idx="1366">
                  <c:v>1.7545200000000001</c:v>
                </c:pt>
                <c:pt idx="1367">
                  <c:v>1.7553099999999999</c:v>
                </c:pt>
                <c:pt idx="1368">
                  <c:v>1.75617</c:v>
                </c:pt>
                <c:pt idx="1369">
                  <c:v>1.7567900000000001</c:v>
                </c:pt>
                <c:pt idx="1370">
                  <c:v>1.7578100000000001</c:v>
                </c:pt>
                <c:pt idx="1371">
                  <c:v>1.75851</c:v>
                </c:pt>
                <c:pt idx="1372">
                  <c:v>1.7593099999999999</c:v>
                </c:pt>
                <c:pt idx="1373">
                  <c:v>1.75963</c:v>
                </c:pt>
                <c:pt idx="1374">
                  <c:v>1.7608200000000001</c:v>
                </c:pt>
                <c:pt idx="1375">
                  <c:v>1.76112</c:v>
                </c:pt>
                <c:pt idx="1376">
                  <c:v>1.7620899999999999</c:v>
                </c:pt>
                <c:pt idx="1377">
                  <c:v>1.7629999999999999</c:v>
                </c:pt>
                <c:pt idx="1378">
                  <c:v>1.76355</c:v>
                </c:pt>
                <c:pt idx="1379">
                  <c:v>1.7646200000000001</c:v>
                </c:pt>
                <c:pt idx="1380">
                  <c:v>1.7651699999999999</c:v>
                </c:pt>
                <c:pt idx="1381">
                  <c:v>1.7664299999999999</c:v>
                </c:pt>
                <c:pt idx="1382">
                  <c:v>1.76692</c:v>
                </c:pt>
                <c:pt idx="1383">
                  <c:v>1.76762</c:v>
                </c:pt>
                <c:pt idx="1384">
                  <c:v>1.76833</c:v>
                </c:pt>
                <c:pt idx="1385">
                  <c:v>1.7690999999999999</c:v>
                </c:pt>
                <c:pt idx="1386">
                  <c:v>1.7698400000000001</c:v>
                </c:pt>
                <c:pt idx="1387">
                  <c:v>1.77074</c:v>
                </c:pt>
                <c:pt idx="1388">
                  <c:v>1.77166</c:v>
                </c:pt>
                <c:pt idx="1389">
                  <c:v>1.7723</c:v>
                </c:pt>
                <c:pt idx="1390">
                  <c:v>1.7730300000000001</c:v>
                </c:pt>
                <c:pt idx="1391">
                  <c:v>1.7737000000000001</c:v>
                </c:pt>
                <c:pt idx="1392">
                  <c:v>1.7747999999999999</c:v>
                </c:pt>
                <c:pt idx="1393">
                  <c:v>1.7755000000000001</c:v>
                </c:pt>
                <c:pt idx="1394">
                  <c:v>1.7761100000000001</c:v>
                </c:pt>
                <c:pt idx="1395">
                  <c:v>1.7767999999999999</c:v>
                </c:pt>
                <c:pt idx="1396">
                  <c:v>1.7773000000000001</c:v>
                </c:pt>
                <c:pt idx="1397">
                  <c:v>1.7780400000000001</c:v>
                </c:pt>
                <c:pt idx="1398">
                  <c:v>1.77904</c:v>
                </c:pt>
                <c:pt idx="1399">
                  <c:v>1.78003</c:v>
                </c:pt>
                <c:pt idx="1400">
                  <c:v>1.7803899999999999</c:v>
                </c:pt>
                <c:pt idx="1401">
                  <c:v>1.7814300000000001</c:v>
                </c:pt>
                <c:pt idx="1402">
                  <c:v>1.78223</c:v>
                </c:pt>
                <c:pt idx="1403">
                  <c:v>1.7828999999999999</c:v>
                </c:pt>
                <c:pt idx="1404">
                  <c:v>1.78338</c:v>
                </c:pt>
                <c:pt idx="1405">
                  <c:v>1.7844800000000001</c:v>
                </c:pt>
                <c:pt idx="1406">
                  <c:v>1.78512</c:v>
                </c:pt>
                <c:pt idx="1407">
                  <c:v>1.7859100000000001</c:v>
                </c:pt>
                <c:pt idx="1408">
                  <c:v>1.78688</c:v>
                </c:pt>
                <c:pt idx="1409">
                  <c:v>1.7875399999999999</c:v>
                </c:pt>
                <c:pt idx="1410">
                  <c:v>1.7882400000000001</c:v>
                </c:pt>
                <c:pt idx="1411">
                  <c:v>1.7889900000000001</c:v>
                </c:pt>
                <c:pt idx="1412">
                  <c:v>1.7901</c:v>
                </c:pt>
                <c:pt idx="1413">
                  <c:v>1.7907900000000001</c:v>
                </c:pt>
                <c:pt idx="1414">
                  <c:v>1.7913600000000001</c:v>
                </c:pt>
                <c:pt idx="1415">
                  <c:v>1.79183</c:v>
                </c:pt>
                <c:pt idx="1416">
                  <c:v>1.7931699999999999</c:v>
                </c:pt>
                <c:pt idx="1417">
                  <c:v>1.7941499999999999</c:v>
                </c:pt>
                <c:pt idx="1418">
                  <c:v>1.7944800000000001</c:v>
                </c:pt>
                <c:pt idx="1419">
                  <c:v>1.79566</c:v>
                </c:pt>
                <c:pt idx="1420">
                  <c:v>1.7963899999999999</c:v>
                </c:pt>
                <c:pt idx="1421">
                  <c:v>1.79722</c:v>
                </c:pt>
                <c:pt idx="1422">
                  <c:v>1.7979700000000001</c:v>
                </c:pt>
                <c:pt idx="1423">
                  <c:v>1.79844</c:v>
                </c:pt>
                <c:pt idx="1424">
                  <c:v>1.79905</c:v>
                </c:pt>
                <c:pt idx="1425">
                  <c:v>1.79975</c:v>
                </c:pt>
                <c:pt idx="1426">
                  <c:v>1.80081</c:v>
                </c:pt>
                <c:pt idx="1427">
                  <c:v>1.80172</c:v>
                </c:pt>
                <c:pt idx="1428">
                  <c:v>1.80213</c:v>
                </c:pt>
                <c:pt idx="1429">
                  <c:v>1.8031900000000001</c:v>
                </c:pt>
                <c:pt idx="1430">
                  <c:v>1.8039499999999999</c:v>
                </c:pt>
                <c:pt idx="1431">
                  <c:v>1.8045199999999999</c:v>
                </c:pt>
                <c:pt idx="1432">
                  <c:v>1.8055000000000001</c:v>
                </c:pt>
                <c:pt idx="1433">
                  <c:v>1.80627</c:v>
                </c:pt>
                <c:pt idx="1434">
                  <c:v>1.80711</c:v>
                </c:pt>
                <c:pt idx="1435">
                  <c:v>1.8075699999999999</c:v>
                </c:pt>
                <c:pt idx="1436">
                  <c:v>1.8087200000000001</c:v>
                </c:pt>
                <c:pt idx="1437">
                  <c:v>1.80925</c:v>
                </c:pt>
                <c:pt idx="1438">
                  <c:v>1.81009</c:v>
                </c:pt>
                <c:pt idx="1439">
                  <c:v>1.8111699999999999</c:v>
                </c:pt>
                <c:pt idx="1440">
                  <c:v>1.8115300000000001</c:v>
                </c:pt>
                <c:pt idx="1441">
                  <c:v>1.81226</c:v>
                </c:pt>
                <c:pt idx="1442">
                  <c:v>1.8129200000000001</c:v>
                </c:pt>
                <c:pt idx="1443">
                  <c:v>1.8140799999999999</c:v>
                </c:pt>
                <c:pt idx="1444">
                  <c:v>1.81471</c:v>
                </c:pt>
                <c:pt idx="1445">
                  <c:v>1.81552</c:v>
                </c:pt>
                <c:pt idx="1446">
                  <c:v>1.8160799999999999</c:v>
                </c:pt>
                <c:pt idx="1447">
                  <c:v>1.8171200000000001</c:v>
                </c:pt>
                <c:pt idx="1448">
                  <c:v>1.81796</c:v>
                </c:pt>
                <c:pt idx="1449">
                  <c:v>1.8186599999999999</c:v>
                </c:pt>
                <c:pt idx="1450">
                  <c:v>1.81925</c:v>
                </c:pt>
                <c:pt idx="1451">
                  <c:v>1.8201799999999999</c:v>
                </c:pt>
                <c:pt idx="1452">
                  <c:v>1.82087</c:v>
                </c:pt>
                <c:pt idx="1453">
                  <c:v>1.8215699999999999</c:v>
                </c:pt>
                <c:pt idx="1454">
                  <c:v>1.8228899999999999</c:v>
                </c:pt>
                <c:pt idx="1455">
                  <c:v>1.82318</c:v>
                </c:pt>
                <c:pt idx="1456">
                  <c:v>1.82362</c:v>
                </c:pt>
                <c:pt idx="1457">
                  <c:v>1.8245199999999999</c:v>
                </c:pt>
                <c:pt idx="1458">
                  <c:v>1.82544</c:v>
                </c:pt>
                <c:pt idx="1459">
                  <c:v>1.8261000000000001</c:v>
                </c:pt>
                <c:pt idx="1460">
                  <c:v>1.8270599999999999</c:v>
                </c:pt>
                <c:pt idx="1461">
                  <c:v>1.82786</c:v>
                </c:pt>
                <c:pt idx="1462">
                  <c:v>1.8288</c:v>
                </c:pt>
                <c:pt idx="1463">
                  <c:v>1.8291500000000001</c:v>
                </c:pt>
                <c:pt idx="1464">
                  <c:v>1.8302499999999999</c:v>
                </c:pt>
                <c:pt idx="1465">
                  <c:v>1.8308599999999999</c:v>
                </c:pt>
                <c:pt idx="1466">
                  <c:v>1.8317600000000001</c:v>
                </c:pt>
                <c:pt idx="1467">
                  <c:v>1.83264</c:v>
                </c:pt>
                <c:pt idx="1468">
                  <c:v>1.83321</c:v>
                </c:pt>
                <c:pt idx="1469">
                  <c:v>1.8338000000000001</c:v>
                </c:pt>
                <c:pt idx="1470">
                  <c:v>1.83464</c:v>
                </c:pt>
                <c:pt idx="1471">
                  <c:v>1.8354900000000001</c:v>
                </c:pt>
                <c:pt idx="1472">
                  <c:v>1.8361000000000001</c:v>
                </c:pt>
                <c:pt idx="1473">
                  <c:v>1.8369500000000001</c:v>
                </c:pt>
                <c:pt idx="1474">
                  <c:v>1.83799</c:v>
                </c:pt>
                <c:pt idx="1475">
                  <c:v>1.8385899999999999</c:v>
                </c:pt>
                <c:pt idx="1476">
                  <c:v>1.83907</c:v>
                </c:pt>
                <c:pt idx="1477">
                  <c:v>1.83978</c:v>
                </c:pt>
                <c:pt idx="1478">
                  <c:v>1.8405499999999999</c:v>
                </c:pt>
                <c:pt idx="1479">
                  <c:v>1.8415600000000001</c:v>
                </c:pt>
                <c:pt idx="1480">
                  <c:v>1.8423799999999999</c:v>
                </c:pt>
                <c:pt idx="1481">
                  <c:v>1.84311</c:v>
                </c:pt>
                <c:pt idx="1482">
                  <c:v>1.8440300000000001</c:v>
                </c:pt>
                <c:pt idx="1483">
                  <c:v>1.84541</c:v>
                </c:pt>
                <c:pt idx="1484">
                  <c:v>1.8454600000000001</c:v>
                </c:pt>
                <c:pt idx="1485">
                  <c:v>1.8466400000000001</c:v>
                </c:pt>
                <c:pt idx="1486">
                  <c:v>1.8474900000000001</c:v>
                </c:pt>
                <c:pt idx="1487">
                  <c:v>1.8482000000000001</c:v>
                </c:pt>
                <c:pt idx="1488">
                  <c:v>1.849</c:v>
                </c:pt>
                <c:pt idx="1489">
                  <c:v>1.8498000000000001</c:v>
                </c:pt>
                <c:pt idx="1490">
                  <c:v>1.85046</c:v>
                </c:pt>
                <c:pt idx="1491">
                  <c:v>1.85134</c:v>
                </c:pt>
                <c:pt idx="1492">
                  <c:v>1.85206</c:v>
                </c:pt>
                <c:pt idx="1493">
                  <c:v>1.8527800000000001</c:v>
                </c:pt>
                <c:pt idx="1494">
                  <c:v>1.8539000000000001</c:v>
                </c:pt>
                <c:pt idx="1495">
                  <c:v>1.8548500000000001</c:v>
                </c:pt>
                <c:pt idx="1496">
                  <c:v>1.8553500000000001</c:v>
                </c:pt>
                <c:pt idx="1497">
                  <c:v>1.85595</c:v>
                </c:pt>
                <c:pt idx="1498">
                  <c:v>1.8569199999999999</c:v>
                </c:pt>
                <c:pt idx="1499">
                  <c:v>1.8574900000000001</c:v>
                </c:pt>
                <c:pt idx="1500">
                  <c:v>1.85832</c:v>
                </c:pt>
                <c:pt idx="1501">
                  <c:v>1.85904</c:v>
                </c:pt>
                <c:pt idx="1502">
                  <c:v>1.85989</c:v>
                </c:pt>
                <c:pt idx="1503">
                  <c:v>1.8604799999999999</c:v>
                </c:pt>
                <c:pt idx="1504">
                  <c:v>1.8613900000000001</c:v>
                </c:pt>
                <c:pt idx="1505">
                  <c:v>1.86266</c:v>
                </c:pt>
                <c:pt idx="1506">
                  <c:v>1.86307</c:v>
                </c:pt>
                <c:pt idx="1507">
                  <c:v>1.86371</c:v>
                </c:pt>
                <c:pt idx="1508">
                  <c:v>1.8646499999999999</c:v>
                </c:pt>
                <c:pt idx="1509">
                  <c:v>1.8654900000000001</c:v>
                </c:pt>
                <c:pt idx="1510">
                  <c:v>1.86605</c:v>
                </c:pt>
                <c:pt idx="1511">
                  <c:v>1.8667899999999999</c:v>
                </c:pt>
                <c:pt idx="1512">
                  <c:v>1.8674900000000001</c:v>
                </c:pt>
                <c:pt idx="1513">
                  <c:v>1.86815</c:v>
                </c:pt>
                <c:pt idx="1514">
                  <c:v>1.86944</c:v>
                </c:pt>
                <c:pt idx="1515">
                  <c:v>1.8700699999999999</c:v>
                </c:pt>
                <c:pt idx="1516">
                  <c:v>1.8708100000000001</c:v>
                </c:pt>
                <c:pt idx="1517">
                  <c:v>1.87168</c:v>
                </c:pt>
                <c:pt idx="1518">
                  <c:v>1.8724400000000001</c:v>
                </c:pt>
                <c:pt idx="1519">
                  <c:v>1.87327</c:v>
                </c:pt>
                <c:pt idx="1520">
                  <c:v>1.8740699999999999</c:v>
                </c:pt>
                <c:pt idx="1521">
                  <c:v>1.8745499999999999</c:v>
                </c:pt>
                <c:pt idx="1522">
                  <c:v>1.8756299999999999</c:v>
                </c:pt>
                <c:pt idx="1523">
                  <c:v>1.8763799999999999</c:v>
                </c:pt>
                <c:pt idx="1524">
                  <c:v>1.87704</c:v>
                </c:pt>
                <c:pt idx="1525">
                  <c:v>1.87782</c:v>
                </c:pt>
                <c:pt idx="1526">
                  <c:v>1.8787400000000001</c:v>
                </c:pt>
                <c:pt idx="1527">
                  <c:v>1.8793500000000001</c:v>
                </c:pt>
                <c:pt idx="1528">
                  <c:v>1.88005</c:v>
                </c:pt>
                <c:pt idx="1529">
                  <c:v>1.8807100000000001</c:v>
                </c:pt>
                <c:pt idx="1530">
                  <c:v>1.88167</c:v>
                </c:pt>
                <c:pt idx="1531">
                  <c:v>1.8825700000000001</c:v>
                </c:pt>
                <c:pt idx="1532">
                  <c:v>1.8835999999999999</c:v>
                </c:pt>
                <c:pt idx="1533">
                  <c:v>1.8843399999999999</c:v>
                </c:pt>
                <c:pt idx="1534">
                  <c:v>1.8850199999999999</c:v>
                </c:pt>
                <c:pt idx="1535">
                  <c:v>1.8856599999999999</c:v>
                </c:pt>
                <c:pt idx="1536">
                  <c:v>1.8860699999999999</c:v>
                </c:pt>
                <c:pt idx="1537">
                  <c:v>1.8870199999999999</c:v>
                </c:pt>
                <c:pt idx="1538">
                  <c:v>1.8877699999999999</c:v>
                </c:pt>
                <c:pt idx="1539">
                  <c:v>1.88866</c:v>
                </c:pt>
                <c:pt idx="1540">
                  <c:v>1.8897999999999999</c:v>
                </c:pt>
                <c:pt idx="1541">
                  <c:v>1.89035</c:v>
                </c:pt>
                <c:pt idx="1542">
                  <c:v>1.8912800000000001</c:v>
                </c:pt>
                <c:pt idx="1543">
                  <c:v>1.8917999999999999</c:v>
                </c:pt>
                <c:pt idx="1544">
                  <c:v>1.89272</c:v>
                </c:pt>
                <c:pt idx="1545">
                  <c:v>1.8935</c:v>
                </c:pt>
                <c:pt idx="1546">
                  <c:v>1.89401</c:v>
                </c:pt>
                <c:pt idx="1547">
                  <c:v>1.89496</c:v>
                </c:pt>
                <c:pt idx="1548">
                  <c:v>1.8957299999999999</c:v>
                </c:pt>
                <c:pt idx="1549">
                  <c:v>1.8964300000000001</c:v>
                </c:pt>
                <c:pt idx="1550">
                  <c:v>1.89727</c:v>
                </c:pt>
                <c:pt idx="1551">
                  <c:v>1.8980300000000001</c:v>
                </c:pt>
                <c:pt idx="1552">
                  <c:v>1.89906</c:v>
                </c:pt>
                <c:pt idx="1553">
                  <c:v>1.8997999999999999</c:v>
                </c:pt>
                <c:pt idx="1554">
                  <c:v>1.9007000000000001</c:v>
                </c:pt>
                <c:pt idx="1555">
                  <c:v>1.9011899999999999</c:v>
                </c:pt>
                <c:pt idx="1556">
                  <c:v>1.90204</c:v>
                </c:pt>
                <c:pt idx="1557">
                  <c:v>1.9033599999999999</c:v>
                </c:pt>
                <c:pt idx="1558">
                  <c:v>1.9036500000000001</c:v>
                </c:pt>
                <c:pt idx="1559">
                  <c:v>1.90445</c:v>
                </c:pt>
                <c:pt idx="1560">
                  <c:v>1.90537</c:v>
                </c:pt>
                <c:pt idx="1561">
                  <c:v>1.9059600000000001</c:v>
                </c:pt>
                <c:pt idx="1562">
                  <c:v>1.90673</c:v>
                </c:pt>
                <c:pt idx="1563">
                  <c:v>1.90754</c:v>
                </c:pt>
                <c:pt idx="1564">
                  <c:v>1.9087400000000001</c:v>
                </c:pt>
                <c:pt idx="1565">
                  <c:v>1.9094800000000001</c:v>
                </c:pt>
                <c:pt idx="1566">
                  <c:v>1.9101600000000001</c:v>
                </c:pt>
                <c:pt idx="1567">
                  <c:v>1.9107400000000001</c:v>
                </c:pt>
                <c:pt idx="1568">
                  <c:v>1.9116599999999999</c:v>
                </c:pt>
                <c:pt idx="1569">
                  <c:v>1.9125799999999999</c:v>
                </c:pt>
                <c:pt idx="1570">
                  <c:v>1.9129499999999999</c:v>
                </c:pt>
                <c:pt idx="1571">
                  <c:v>1.9137599999999999</c:v>
                </c:pt>
                <c:pt idx="1572">
                  <c:v>1.91459</c:v>
                </c:pt>
                <c:pt idx="1573">
                  <c:v>1.9152499999999999</c:v>
                </c:pt>
                <c:pt idx="1574">
                  <c:v>1.91612</c:v>
                </c:pt>
                <c:pt idx="1575">
                  <c:v>1.9168499999999999</c:v>
                </c:pt>
                <c:pt idx="1576">
                  <c:v>1.9179200000000001</c:v>
                </c:pt>
                <c:pt idx="1577">
                  <c:v>1.9183600000000001</c:v>
                </c:pt>
                <c:pt idx="1578">
                  <c:v>1.9195599999999999</c:v>
                </c:pt>
                <c:pt idx="1579">
                  <c:v>1.92042</c:v>
                </c:pt>
                <c:pt idx="1580">
                  <c:v>1.9211100000000001</c:v>
                </c:pt>
                <c:pt idx="1581">
                  <c:v>1.9219599999999999</c:v>
                </c:pt>
                <c:pt idx="1582">
                  <c:v>1.9225300000000001</c:v>
                </c:pt>
                <c:pt idx="1583">
                  <c:v>1.9233100000000001</c:v>
                </c:pt>
                <c:pt idx="1584">
                  <c:v>1.9241299999999999</c:v>
                </c:pt>
                <c:pt idx="1585">
                  <c:v>1.9249499999999999</c:v>
                </c:pt>
                <c:pt idx="1586">
                  <c:v>1.92571</c:v>
                </c:pt>
                <c:pt idx="1587">
                  <c:v>1.9265399999999999</c:v>
                </c:pt>
                <c:pt idx="1588">
                  <c:v>1.9272899999999999</c:v>
                </c:pt>
                <c:pt idx="1589">
                  <c:v>1.92814</c:v>
                </c:pt>
                <c:pt idx="1590">
                  <c:v>1.9289400000000001</c:v>
                </c:pt>
                <c:pt idx="1591">
                  <c:v>1.9296800000000001</c:v>
                </c:pt>
                <c:pt idx="1592">
                  <c:v>1.93052</c:v>
                </c:pt>
                <c:pt idx="1593">
                  <c:v>1.93127</c:v>
                </c:pt>
                <c:pt idx="1594">
                  <c:v>1.9320900000000001</c:v>
                </c:pt>
                <c:pt idx="1595">
                  <c:v>1.9328700000000001</c:v>
                </c:pt>
                <c:pt idx="1596">
                  <c:v>1.93357</c:v>
                </c:pt>
                <c:pt idx="1597">
                  <c:v>1.93424</c:v>
                </c:pt>
                <c:pt idx="1598">
                  <c:v>1.9352100000000001</c:v>
                </c:pt>
                <c:pt idx="1599">
                  <c:v>1.9363600000000001</c:v>
                </c:pt>
                <c:pt idx="1600">
                  <c:v>1.93689</c:v>
                </c:pt>
                <c:pt idx="1601">
                  <c:v>1.93754</c:v>
                </c:pt>
                <c:pt idx="1602">
                  <c:v>1.93852</c:v>
                </c:pt>
                <c:pt idx="1603">
                  <c:v>1.9394499999999999</c:v>
                </c:pt>
                <c:pt idx="1604">
                  <c:v>1.94004</c:v>
                </c:pt>
                <c:pt idx="1605">
                  <c:v>1.94103</c:v>
                </c:pt>
                <c:pt idx="1606">
                  <c:v>1.9414899999999999</c:v>
                </c:pt>
                <c:pt idx="1607">
                  <c:v>1.9422900000000001</c:v>
                </c:pt>
                <c:pt idx="1608">
                  <c:v>1.9434199999999999</c:v>
                </c:pt>
                <c:pt idx="1609">
                  <c:v>1.9437899999999999</c:v>
                </c:pt>
                <c:pt idx="1610">
                  <c:v>1.9446300000000001</c:v>
                </c:pt>
                <c:pt idx="1611">
                  <c:v>1.9454800000000001</c:v>
                </c:pt>
                <c:pt idx="1612">
                  <c:v>1.9461299999999999</c:v>
                </c:pt>
                <c:pt idx="1613">
                  <c:v>1.9467399999999999</c:v>
                </c:pt>
                <c:pt idx="1614">
                  <c:v>1.9476500000000001</c:v>
                </c:pt>
                <c:pt idx="1615">
                  <c:v>1.9486600000000001</c:v>
                </c:pt>
                <c:pt idx="1616">
                  <c:v>1.9496100000000001</c:v>
                </c:pt>
                <c:pt idx="1617">
                  <c:v>1.9499500000000001</c:v>
                </c:pt>
                <c:pt idx="1618">
                  <c:v>1.95103</c:v>
                </c:pt>
                <c:pt idx="1619">
                  <c:v>1.9518899999999999</c:v>
                </c:pt>
                <c:pt idx="1620">
                  <c:v>1.95261</c:v>
                </c:pt>
                <c:pt idx="1621">
                  <c:v>1.95343</c:v>
                </c:pt>
                <c:pt idx="1622">
                  <c:v>1.95404</c:v>
                </c:pt>
                <c:pt idx="1623">
                  <c:v>1.95522</c:v>
                </c:pt>
                <c:pt idx="1624">
                  <c:v>1.95587</c:v>
                </c:pt>
                <c:pt idx="1625">
                  <c:v>1.95642</c:v>
                </c:pt>
                <c:pt idx="1626">
                  <c:v>1.9572000000000001</c:v>
                </c:pt>
                <c:pt idx="1627">
                  <c:v>1.9579200000000001</c:v>
                </c:pt>
                <c:pt idx="1628">
                  <c:v>1.9583600000000001</c:v>
                </c:pt>
                <c:pt idx="1629">
                  <c:v>1.9594199999999999</c:v>
                </c:pt>
                <c:pt idx="1630">
                  <c:v>1.9601999999999999</c:v>
                </c:pt>
                <c:pt idx="1631">
                  <c:v>1.9612499999999999</c:v>
                </c:pt>
                <c:pt idx="1632">
                  <c:v>1.96173</c:v>
                </c:pt>
                <c:pt idx="1633">
                  <c:v>1.96279</c:v>
                </c:pt>
                <c:pt idx="1634">
                  <c:v>1.9636199999999999</c:v>
                </c:pt>
                <c:pt idx="1635">
                  <c:v>1.96448</c:v>
                </c:pt>
                <c:pt idx="1636">
                  <c:v>1.9651799999999999</c:v>
                </c:pt>
                <c:pt idx="1637">
                  <c:v>1.9659</c:v>
                </c:pt>
                <c:pt idx="1638">
                  <c:v>1.9670099999999999</c:v>
                </c:pt>
                <c:pt idx="1639">
                  <c:v>1.9673</c:v>
                </c:pt>
                <c:pt idx="1640">
                  <c:v>1.9682599999999999</c:v>
                </c:pt>
                <c:pt idx="1641">
                  <c:v>1.9691000000000001</c:v>
                </c:pt>
                <c:pt idx="1642">
                  <c:v>1.9700899999999999</c:v>
                </c:pt>
                <c:pt idx="1643">
                  <c:v>1.9706999999999999</c:v>
                </c:pt>
                <c:pt idx="1644">
                  <c:v>1.9716499999999999</c:v>
                </c:pt>
                <c:pt idx="1645">
                  <c:v>1.97254</c:v>
                </c:pt>
                <c:pt idx="1646">
                  <c:v>1.9736400000000001</c:v>
                </c:pt>
                <c:pt idx="1647">
                  <c:v>1.9741200000000001</c:v>
                </c:pt>
                <c:pt idx="1648">
                  <c:v>1.9748600000000001</c:v>
                </c:pt>
                <c:pt idx="1649">
                  <c:v>1.9756100000000001</c:v>
                </c:pt>
                <c:pt idx="1650">
                  <c:v>1.9763500000000001</c:v>
                </c:pt>
                <c:pt idx="1651">
                  <c:v>1.97749</c:v>
                </c:pt>
                <c:pt idx="1652">
                  <c:v>1.978</c:v>
                </c:pt>
                <c:pt idx="1653">
                  <c:v>1.97868</c:v>
                </c:pt>
                <c:pt idx="1654">
                  <c:v>1.9796499999999999</c:v>
                </c:pt>
                <c:pt idx="1655">
                  <c:v>1.9804999999999999</c:v>
                </c:pt>
                <c:pt idx="1656">
                  <c:v>1.98102</c:v>
                </c:pt>
                <c:pt idx="1657">
                  <c:v>1.9819199999999999</c:v>
                </c:pt>
                <c:pt idx="1658">
                  <c:v>1.9826699999999999</c:v>
                </c:pt>
                <c:pt idx="1659">
                  <c:v>1.98343</c:v>
                </c:pt>
                <c:pt idx="1660">
                  <c:v>1.9843999999999999</c:v>
                </c:pt>
                <c:pt idx="1661">
                  <c:v>1.9851000000000001</c:v>
                </c:pt>
                <c:pt idx="1662">
                  <c:v>1.9860199999999999</c:v>
                </c:pt>
                <c:pt idx="1663">
                  <c:v>1.9871099999999999</c:v>
                </c:pt>
                <c:pt idx="1664">
                  <c:v>1.9877499999999999</c:v>
                </c:pt>
                <c:pt idx="1665">
                  <c:v>1.9885699999999999</c:v>
                </c:pt>
                <c:pt idx="1666">
                  <c:v>1.98871</c:v>
                </c:pt>
                <c:pt idx="1667">
                  <c:v>1.98871</c:v>
                </c:pt>
                <c:pt idx="1668">
                  <c:v>1.9886999999999999</c:v>
                </c:pt>
                <c:pt idx="1669">
                  <c:v>1.98871</c:v>
                </c:pt>
                <c:pt idx="1670">
                  <c:v>1.9886999999999999</c:v>
                </c:pt>
                <c:pt idx="1671">
                  <c:v>1.9886999999999999</c:v>
                </c:pt>
                <c:pt idx="1672">
                  <c:v>1.9886999999999999</c:v>
                </c:pt>
                <c:pt idx="1673">
                  <c:v>1.9886999999999999</c:v>
                </c:pt>
                <c:pt idx="1674">
                  <c:v>1.98871</c:v>
                </c:pt>
                <c:pt idx="1675">
                  <c:v>1.9886999999999999</c:v>
                </c:pt>
                <c:pt idx="1676">
                  <c:v>1.9886900000000001</c:v>
                </c:pt>
                <c:pt idx="1677">
                  <c:v>1.9886900000000001</c:v>
                </c:pt>
                <c:pt idx="1678">
                  <c:v>1.9886999999999999</c:v>
                </c:pt>
                <c:pt idx="1679">
                  <c:v>1.9886900000000001</c:v>
                </c:pt>
                <c:pt idx="1680">
                  <c:v>1.9886900000000001</c:v>
                </c:pt>
                <c:pt idx="1681">
                  <c:v>1.9886999999999999</c:v>
                </c:pt>
                <c:pt idx="1682">
                  <c:v>1.9886900000000001</c:v>
                </c:pt>
                <c:pt idx="1683">
                  <c:v>1.9886900000000001</c:v>
                </c:pt>
                <c:pt idx="1684">
                  <c:v>1.9886999999999999</c:v>
                </c:pt>
                <c:pt idx="1685">
                  <c:v>1.9886900000000001</c:v>
                </c:pt>
                <c:pt idx="1686">
                  <c:v>1.98868</c:v>
                </c:pt>
                <c:pt idx="1687">
                  <c:v>1.98868</c:v>
                </c:pt>
                <c:pt idx="1688">
                  <c:v>1.98868</c:v>
                </c:pt>
                <c:pt idx="1689">
                  <c:v>1.98868</c:v>
                </c:pt>
                <c:pt idx="1690">
                  <c:v>1.98868</c:v>
                </c:pt>
                <c:pt idx="1691">
                  <c:v>1.98868</c:v>
                </c:pt>
                <c:pt idx="1692">
                  <c:v>1.98868</c:v>
                </c:pt>
                <c:pt idx="1693">
                  <c:v>1.9886699999999999</c:v>
                </c:pt>
                <c:pt idx="1694">
                  <c:v>1.98868</c:v>
                </c:pt>
                <c:pt idx="1695">
                  <c:v>1.98868</c:v>
                </c:pt>
                <c:pt idx="1696">
                  <c:v>1.9886699999999999</c:v>
                </c:pt>
                <c:pt idx="1697">
                  <c:v>1.9886699999999999</c:v>
                </c:pt>
                <c:pt idx="1698">
                  <c:v>1.98868</c:v>
                </c:pt>
                <c:pt idx="1699">
                  <c:v>1.9886600000000001</c:v>
                </c:pt>
                <c:pt idx="1700">
                  <c:v>1.9886699999999999</c:v>
                </c:pt>
                <c:pt idx="1701">
                  <c:v>1.9886600000000001</c:v>
                </c:pt>
                <c:pt idx="1702">
                  <c:v>1.9886600000000001</c:v>
                </c:pt>
                <c:pt idx="1703">
                  <c:v>1.9886699999999999</c:v>
                </c:pt>
                <c:pt idx="1704">
                  <c:v>1.9886699999999999</c:v>
                </c:pt>
                <c:pt idx="1705">
                  <c:v>1.9886699999999999</c:v>
                </c:pt>
                <c:pt idx="1706">
                  <c:v>1.9886600000000001</c:v>
                </c:pt>
                <c:pt idx="1707">
                  <c:v>1.9886600000000001</c:v>
                </c:pt>
                <c:pt idx="1708">
                  <c:v>1.98865</c:v>
                </c:pt>
                <c:pt idx="1709">
                  <c:v>1.98865</c:v>
                </c:pt>
                <c:pt idx="1710">
                  <c:v>1.9886600000000001</c:v>
                </c:pt>
                <c:pt idx="1711">
                  <c:v>1.98865</c:v>
                </c:pt>
                <c:pt idx="1712">
                  <c:v>1.98865</c:v>
                </c:pt>
                <c:pt idx="1713">
                  <c:v>1.9886600000000001</c:v>
                </c:pt>
                <c:pt idx="1714">
                  <c:v>1.98865</c:v>
                </c:pt>
                <c:pt idx="1715">
                  <c:v>1.98865</c:v>
                </c:pt>
                <c:pt idx="1716">
                  <c:v>1.98865</c:v>
                </c:pt>
                <c:pt idx="1717">
                  <c:v>1.9886600000000001</c:v>
                </c:pt>
                <c:pt idx="1718">
                  <c:v>1.9886600000000001</c:v>
                </c:pt>
                <c:pt idx="1719">
                  <c:v>1.98865</c:v>
                </c:pt>
                <c:pt idx="1720">
                  <c:v>1.98865</c:v>
                </c:pt>
                <c:pt idx="1721">
                  <c:v>1.98865</c:v>
                </c:pt>
                <c:pt idx="1722">
                  <c:v>1.98865</c:v>
                </c:pt>
                <c:pt idx="1723">
                  <c:v>1.98864</c:v>
                </c:pt>
                <c:pt idx="1724">
                  <c:v>1.98865</c:v>
                </c:pt>
                <c:pt idx="1725">
                  <c:v>1.98864</c:v>
                </c:pt>
                <c:pt idx="1726">
                  <c:v>1.98864</c:v>
                </c:pt>
                <c:pt idx="1727">
                  <c:v>1.98864</c:v>
                </c:pt>
                <c:pt idx="1728">
                  <c:v>1.98864</c:v>
                </c:pt>
                <c:pt idx="1729">
                  <c:v>1.98865</c:v>
                </c:pt>
                <c:pt idx="1730">
                  <c:v>1.98864</c:v>
                </c:pt>
                <c:pt idx="1731">
                  <c:v>1.98865</c:v>
                </c:pt>
                <c:pt idx="1732">
                  <c:v>1.98864</c:v>
                </c:pt>
                <c:pt idx="1733">
                  <c:v>1.9886299999999999</c:v>
                </c:pt>
                <c:pt idx="1734">
                  <c:v>1.98864</c:v>
                </c:pt>
                <c:pt idx="1735">
                  <c:v>1.9886299999999999</c:v>
                </c:pt>
                <c:pt idx="1736">
                  <c:v>1.98864</c:v>
                </c:pt>
                <c:pt idx="1737">
                  <c:v>1.98864</c:v>
                </c:pt>
                <c:pt idx="1738">
                  <c:v>1.98864</c:v>
                </c:pt>
                <c:pt idx="1739">
                  <c:v>1.98864</c:v>
                </c:pt>
                <c:pt idx="1740">
                  <c:v>1.9886299999999999</c:v>
                </c:pt>
                <c:pt idx="1741">
                  <c:v>1.98864</c:v>
                </c:pt>
                <c:pt idx="1742">
                  <c:v>1.98864</c:v>
                </c:pt>
                <c:pt idx="1743">
                  <c:v>1.98864</c:v>
                </c:pt>
                <c:pt idx="1744">
                  <c:v>1.98864</c:v>
                </c:pt>
                <c:pt idx="1745">
                  <c:v>1.9886299999999999</c:v>
                </c:pt>
                <c:pt idx="1746">
                  <c:v>1.9886299999999999</c:v>
                </c:pt>
                <c:pt idx="1747">
                  <c:v>1.9886299999999999</c:v>
                </c:pt>
                <c:pt idx="1748">
                  <c:v>1.98864</c:v>
                </c:pt>
                <c:pt idx="1749">
                  <c:v>1.9886200000000001</c:v>
                </c:pt>
                <c:pt idx="1750">
                  <c:v>1.9886200000000001</c:v>
                </c:pt>
                <c:pt idx="1751">
                  <c:v>1.9886200000000001</c:v>
                </c:pt>
                <c:pt idx="1752">
                  <c:v>1.9886299999999999</c:v>
                </c:pt>
                <c:pt idx="1753">
                  <c:v>1.9886299999999999</c:v>
                </c:pt>
                <c:pt idx="1754">
                  <c:v>1.9886299999999999</c:v>
                </c:pt>
                <c:pt idx="1755">
                  <c:v>1.9886299999999999</c:v>
                </c:pt>
                <c:pt idx="1756">
                  <c:v>1.9886299999999999</c:v>
                </c:pt>
                <c:pt idx="1757">
                  <c:v>1.9886200000000001</c:v>
                </c:pt>
                <c:pt idx="1758">
                  <c:v>1.9886299999999999</c:v>
                </c:pt>
                <c:pt idx="1759">
                  <c:v>1.9886200000000001</c:v>
                </c:pt>
                <c:pt idx="1760">
                  <c:v>1.9886299999999999</c:v>
                </c:pt>
                <c:pt idx="1761">
                  <c:v>1.98864</c:v>
                </c:pt>
                <c:pt idx="1762">
                  <c:v>1.9886200000000001</c:v>
                </c:pt>
                <c:pt idx="1763">
                  <c:v>1.9886200000000001</c:v>
                </c:pt>
                <c:pt idx="1764">
                  <c:v>1.9886200000000001</c:v>
                </c:pt>
                <c:pt idx="1765">
                  <c:v>1.9886200000000001</c:v>
                </c:pt>
                <c:pt idx="1766">
                  <c:v>1.9886200000000001</c:v>
                </c:pt>
                <c:pt idx="1767">
                  <c:v>1.9886200000000001</c:v>
                </c:pt>
                <c:pt idx="1768">
                  <c:v>1.98861</c:v>
                </c:pt>
                <c:pt idx="1769">
                  <c:v>1.98861</c:v>
                </c:pt>
                <c:pt idx="1770">
                  <c:v>1.98861</c:v>
                </c:pt>
                <c:pt idx="1771">
                  <c:v>1.98861</c:v>
                </c:pt>
                <c:pt idx="1772">
                  <c:v>1.9886200000000001</c:v>
                </c:pt>
                <c:pt idx="1773">
                  <c:v>1.98861</c:v>
                </c:pt>
                <c:pt idx="1774">
                  <c:v>1.98861</c:v>
                </c:pt>
                <c:pt idx="1775">
                  <c:v>1.98861</c:v>
                </c:pt>
                <c:pt idx="1776">
                  <c:v>1.98861</c:v>
                </c:pt>
                <c:pt idx="1777">
                  <c:v>1.9885999999999999</c:v>
                </c:pt>
                <c:pt idx="1778">
                  <c:v>1.98861</c:v>
                </c:pt>
                <c:pt idx="1779">
                  <c:v>1.9885999999999999</c:v>
                </c:pt>
                <c:pt idx="1780">
                  <c:v>1.9885999999999999</c:v>
                </c:pt>
                <c:pt idx="1781">
                  <c:v>1.98861</c:v>
                </c:pt>
                <c:pt idx="1782">
                  <c:v>1.98861</c:v>
                </c:pt>
                <c:pt idx="1783">
                  <c:v>1.9885999999999999</c:v>
                </c:pt>
                <c:pt idx="1784">
                  <c:v>1.98861</c:v>
                </c:pt>
                <c:pt idx="1785">
                  <c:v>1.98861</c:v>
                </c:pt>
                <c:pt idx="1786">
                  <c:v>1.98861</c:v>
                </c:pt>
                <c:pt idx="1787">
                  <c:v>1.9885999999999999</c:v>
                </c:pt>
                <c:pt idx="1788">
                  <c:v>1.9885999999999999</c:v>
                </c:pt>
                <c:pt idx="1789">
                  <c:v>1.98861</c:v>
                </c:pt>
                <c:pt idx="1790">
                  <c:v>1.9885999999999999</c:v>
                </c:pt>
                <c:pt idx="1791">
                  <c:v>1.9885999999999999</c:v>
                </c:pt>
                <c:pt idx="1792">
                  <c:v>1.9885999999999999</c:v>
                </c:pt>
                <c:pt idx="1793">
                  <c:v>1.9885999999999999</c:v>
                </c:pt>
                <c:pt idx="1794">
                  <c:v>1.9885900000000001</c:v>
                </c:pt>
                <c:pt idx="1795">
                  <c:v>1.9885900000000001</c:v>
                </c:pt>
                <c:pt idx="1796">
                  <c:v>1.9885999999999999</c:v>
                </c:pt>
                <c:pt idx="1797">
                  <c:v>1.9885999999999999</c:v>
                </c:pt>
                <c:pt idx="1798">
                  <c:v>1.9885999999999999</c:v>
                </c:pt>
                <c:pt idx="1799">
                  <c:v>1.9885999999999999</c:v>
                </c:pt>
                <c:pt idx="1800">
                  <c:v>1.98861</c:v>
                </c:pt>
                <c:pt idx="1801">
                  <c:v>1.9885900000000001</c:v>
                </c:pt>
                <c:pt idx="1802">
                  <c:v>1.9885999999999999</c:v>
                </c:pt>
                <c:pt idx="1803">
                  <c:v>1.9885999999999999</c:v>
                </c:pt>
                <c:pt idx="1804">
                  <c:v>1.9885999999999999</c:v>
                </c:pt>
                <c:pt idx="1805">
                  <c:v>1.9885900000000001</c:v>
                </c:pt>
                <c:pt idx="1806">
                  <c:v>1.9885999999999999</c:v>
                </c:pt>
                <c:pt idx="1807">
                  <c:v>1.9885999999999999</c:v>
                </c:pt>
                <c:pt idx="1808">
                  <c:v>1.9885999999999999</c:v>
                </c:pt>
                <c:pt idx="1809">
                  <c:v>1.98858</c:v>
                </c:pt>
                <c:pt idx="1810">
                  <c:v>1.9885900000000001</c:v>
                </c:pt>
                <c:pt idx="1811">
                  <c:v>1.9885999999999999</c:v>
                </c:pt>
                <c:pt idx="1812">
                  <c:v>1.9885900000000001</c:v>
                </c:pt>
                <c:pt idx="1813">
                  <c:v>1.98858</c:v>
                </c:pt>
                <c:pt idx="1814">
                  <c:v>1.9885900000000001</c:v>
                </c:pt>
                <c:pt idx="1815">
                  <c:v>1.98858</c:v>
                </c:pt>
                <c:pt idx="1816">
                  <c:v>1.98858</c:v>
                </c:pt>
                <c:pt idx="1817">
                  <c:v>1.9885900000000001</c:v>
                </c:pt>
                <c:pt idx="1818">
                  <c:v>1.98858</c:v>
                </c:pt>
                <c:pt idx="1819">
                  <c:v>1.98858</c:v>
                </c:pt>
                <c:pt idx="1820">
                  <c:v>1.98858</c:v>
                </c:pt>
                <c:pt idx="1821">
                  <c:v>1.98858</c:v>
                </c:pt>
                <c:pt idx="1822">
                  <c:v>1.98858</c:v>
                </c:pt>
                <c:pt idx="1823">
                  <c:v>1.98858</c:v>
                </c:pt>
                <c:pt idx="1824">
                  <c:v>1.98858</c:v>
                </c:pt>
                <c:pt idx="1825">
                  <c:v>1.9885900000000001</c:v>
                </c:pt>
                <c:pt idx="1826">
                  <c:v>1.9885699999999999</c:v>
                </c:pt>
                <c:pt idx="1827">
                  <c:v>1.98858</c:v>
                </c:pt>
                <c:pt idx="1828">
                  <c:v>1.9885699999999999</c:v>
                </c:pt>
                <c:pt idx="1829">
                  <c:v>1.98858</c:v>
                </c:pt>
                <c:pt idx="1830">
                  <c:v>1.98858</c:v>
                </c:pt>
                <c:pt idx="1831">
                  <c:v>1.98858</c:v>
                </c:pt>
                <c:pt idx="1832">
                  <c:v>1.98858</c:v>
                </c:pt>
                <c:pt idx="1833">
                  <c:v>1.98858</c:v>
                </c:pt>
                <c:pt idx="1834">
                  <c:v>1.98858</c:v>
                </c:pt>
                <c:pt idx="1835">
                  <c:v>1.9885900000000001</c:v>
                </c:pt>
                <c:pt idx="1836">
                  <c:v>1.98858</c:v>
                </c:pt>
                <c:pt idx="1837">
                  <c:v>1.98858</c:v>
                </c:pt>
                <c:pt idx="1838">
                  <c:v>1.9885900000000001</c:v>
                </c:pt>
                <c:pt idx="1839">
                  <c:v>1.98858</c:v>
                </c:pt>
                <c:pt idx="1840">
                  <c:v>1.9885699999999999</c:v>
                </c:pt>
                <c:pt idx="1841">
                  <c:v>1.9885699999999999</c:v>
                </c:pt>
                <c:pt idx="1842">
                  <c:v>1.9885699999999999</c:v>
                </c:pt>
                <c:pt idx="1843">
                  <c:v>1.9885699999999999</c:v>
                </c:pt>
                <c:pt idx="1844">
                  <c:v>1.98858</c:v>
                </c:pt>
                <c:pt idx="1845">
                  <c:v>1.9885699999999999</c:v>
                </c:pt>
                <c:pt idx="1846">
                  <c:v>1.9885699999999999</c:v>
                </c:pt>
                <c:pt idx="1847">
                  <c:v>1.9885699999999999</c:v>
                </c:pt>
                <c:pt idx="1848">
                  <c:v>1.9885699999999999</c:v>
                </c:pt>
                <c:pt idx="1849">
                  <c:v>1.9885699999999999</c:v>
                </c:pt>
                <c:pt idx="1850">
                  <c:v>1.9885699999999999</c:v>
                </c:pt>
                <c:pt idx="1851">
                  <c:v>1.9885699999999999</c:v>
                </c:pt>
                <c:pt idx="1852">
                  <c:v>1.9885600000000001</c:v>
                </c:pt>
                <c:pt idx="1853">
                  <c:v>1.9885699999999999</c:v>
                </c:pt>
                <c:pt idx="1854">
                  <c:v>1.9885699999999999</c:v>
                </c:pt>
                <c:pt idx="1855">
                  <c:v>1.9885699999999999</c:v>
                </c:pt>
                <c:pt idx="1856">
                  <c:v>1.9885600000000001</c:v>
                </c:pt>
                <c:pt idx="1857">
                  <c:v>1.9885699999999999</c:v>
                </c:pt>
                <c:pt idx="1858">
                  <c:v>1.9885699999999999</c:v>
                </c:pt>
                <c:pt idx="1859">
                  <c:v>1.9885699999999999</c:v>
                </c:pt>
                <c:pt idx="1860">
                  <c:v>1.9885600000000001</c:v>
                </c:pt>
                <c:pt idx="1861">
                  <c:v>1.9885699999999999</c:v>
                </c:pt>
                <c:pt idx="1862">
                  <c:v>1.98858</c:v>
                </c:pt>
                <c:pt idx="1863">
                  <c:v>1.9885699999999999</c:v>
                </c:pt>
                <c:pt idx="1864">
                  <c:v>1.9885699999999999</c:v>
                </c:pt>
                <c:pt idx="1865">
                  <c:v>1.9885600000000001</c:v>
                </c:pt>
                <c:pt idx="1866">
                  <c:v>1.9885699999999999</c:v>
                </c:pt>
                <c:pt idx="1867">
                  <c:v>1.9885699999999999</c:v>
                </c:pt>
                <c:pt idx="1868">
                  <c:v>1.9885600000000001</c:v>
                </c:pt>
                <c:pt idx="1869">
                  <c:v>1.9885699999999999</c:v>
                </c:pt>
                <c:pt idx="1870">
                  <c:v>1.98858</c:v>
                </c:pt>
                <c:pt idx="1871">
                  <c:v>1.9885600000000001</c:v>
                </c:pt>
                <c:pt idx="1872">
                  <c:v>1.98855</c:v>
                </c:pt>
                <c:pt idx="1873">
                  <c:v>1.9885600000000001</c:v>
                </c:pt>
                <c:pt idx="1874">
                  <c:v>1.9885600000000001</c:v>
                </c:pt>
                <c:pt idx="1875">
                  <c:v>1.9885600000000001</c:v>
                </c:pt>
                <c:pt idx="1876">
                  <c:v>1.9885600000000001</c:v>
                </c:pt>
                <c:pt idx="1877">
                  <c:v>1.98855</c:v>
                </c:pt>
                <c:pt idx="1878">
                  <c:v>1.9885600000000001</c:v>
                </c:pt>
                <c:pt idx="1879">
                  <c:v>1.9885600000000001</c:v>
                </c:pt>
                <c:pt idx="1880">
                  <c:v>1.98855</c:v>
                </c:pt>
                <c:pt idx="1881">
                  <c:v>1.98855</c:v>
                </c:pt>
                <c:pt idx="1882">
                  <c:v>1.98855</c:v>
                </c:pt>
                <c:pt idx="1883">
                  <c:v>1.9885600000000001</c:v>
                </c:pt>
                <c:pt idx="1884">
                  <c:v>1.9885600000000001</c:v>
                </c:pt>
                <c:pt idx="1885">
                  <c:v>1.98855</c:v>
                </c:pt>
                <c:pt idx="1886">
                  <c:v>1.9885600000000001</c:v>
                </c:pt>
                <c:pt idx="1887">
                  <c:v>1.98855</c:v>
                </c:pt>
                <c:pt idx="1888">
                  <c:v>1.9885600000000001</c:v>
                </c:pt>
                <c:pt idx="1889">
                  <c:v>1.9885600000000001</c:v>
                </c:pt>
                <c:pt idx="1890">
                  <c:v>1.98855</c:v>
                </c:pt>
                <c:pt idx="1891">
                  <c:v>1.98855</c:v>
                </c:pt>
                <c:pt idx="1892">
                  <c:v>1.98855</c:v>
                </c:pt>
                <c:pt idx="1893">
                  <c:v>1.98855</c:v>
                </c:pt>
                <c:pt idx="1894">
                  <c:v>1.98855</c:v>
                </c:pt>
                <c:pt idx="1895">
                  <c:v>1.98855</c:v>
                </c:pt>
                <c:pt idx="1896">
                  <c:v>1.98855</c:v>
                </c:pt>
                <c:pt idx="1897">
                  <c:v>1.9885600000000001</c:v>
                </c:pt>
                <c:pt idx="1898">
                  <c:v>1.98855</c:v>
                </c:pt>
                <c:pt idx="1899">
                  <c:v>1.98855</c:v>
                </c:pt>
                <c:pt idx="1900">
                  <c:v>1.98855</c:v>
                </c:pt>
                <c:pt idx="1901">
                  <c:v>1.98854</c:v>
                </c:pt>
                <c:pt idx="1902">
                  <c:v>1.98855</c:v>
                </c:pt>
                <c:pt idx="1903">
                  <c:v>1.98855</c:v>
                </c:pt>
                <c:pt idx="1904">
                  <c:v>1.98854</c:v>
                </c:pt>
                <c:pt idx="1905">
                  <c:v>1.98855</c:v>
                </c:pt>
                <c:pt idx="1906">
                  <c:v>1.98855</c:v>
                </c:pt>
                <c:pt idx="1907">
                  <c:v>1.98854</c:v>
                </c:pt>
                <c:pt idx="1908">
                  <c:v>1.98855</c:v>
                </c:pt>
                <c:pt idx="1909">
                  <c:v>1.98854</c:v>
                </c:pt>
                <c:pt idx="1910">
                  <c:v>1.98854</c:v>
                </c:pt>
                <c:pt idx="1911">
                  <c:v>1.98855</c:v>
                </c:pt>
                <c:pt idx="1912">
                  <c:v>1.98855</c:v>
                </c:pt>
                <c:pt idx="1913">
                  <c:v>1.98854</c:v>
                </c:pt>
                <c:pt idx="1914">
                  <c:v>1.98855</c:v>
                </c:pt>
                <c:pt idx="1915">
                  <c:v>1.98854</c:v>
                </c:pt>
                <c:pt idx="1916">
                  <c:v>1.98855</c:v>
                </c:pt>
                <c:pt idx="1917">
                  <c:v>1.98855</c:v>
                </c:pt>
                <c:pt idx="1918">
                  <c:v>1.98854</c:v>
                </c:pt>
                <c:pt idx="1919">
                  <c:v>1.98854</c:v>
                </c:pt>
                <c:pt idx="1920">
                  <c:v>1.98855</c:v>
                </c:pt>
                <c:pt idx="1921">
                  <c:v>1.9885299999999999</c:v>
                </c:pt>
                <c:pt idx="1922">
                  <c:v>1.98854</c:v>
                </c:pt>
                <c:pt idx="1923">
                  <c:v>1.98854</c:v>
                </c:pt>
                <c:pt idx="1924">
                  <c:v>1.98854</c:v>
                </c:pt>
                <c:pt idx="1925">
                  <c:v>1.98855</c:v>
                </c:pt>
                <c:pt idx="1926">
                  <c:v>1.9885299999999999</c:v>
                </c:pt>
                <c:pt idx="1927">
                  <c:v>1.98854</c:v>
                </c:pt>
                <c:pt idx="1928">
                  <c:v>1.98854</c:v>
                </c:pt>
                <c:pt idx="1929">
                  <c:v>1.98855</c:v>
                </c:pt>
                <c:pt idx="1930">
                  <c:v>1.98854</c:v>
                </c:pt>
                <c:pt idx="1931">
                  <c:v>1.98854</c:v>
                </c:pt>
                <c:pt idx="1932">
                  <c:v>1.98854</c:v>
                </c:pt>
                <c:pt idx="1933">
                  <c:v>1.98855</c:v>
                </c:pt>
                <c:pt idx="1934">
                  <c:v>1.98854</c:v>
                </c:pt>
                <c:pt idx="1935">
                  <c:v>1.98855</c:v>
                </c:pt>
                <c:pt idx="1936">
                  <c:v>1.98854</c:v>
                </c:pt>
                <c:pt idx="1937">
                  <c:v>1.9885299999999999</c:v>
                </c:pt>
                <c:pt idx="1938">
                  <c:v>1.9885299999999999</c:v>
                </c:pt>
                <c:pt idx="1939">
                  <c:v>1.98854</c:v>
                </c:pt>
                <c:pt idx="1940">
                  <c:v>1.98854</c:v>
                </c:pt>
                <c:pt idx="1941">
                  <c:v>1.98854</c:v>
                </c:pt>
                <c:pt idx="1942">
                  <c:v>1.9885299999999999</c:v>
                </c:pt>
                <c:pt idx="1943">
                  <c:v>1.98854</c:v>
                </c:pt>
                <c:pt idx="1944">
                  <c:v>1.9885299999999999</c:v>
                </c:pt>
                <c:pt idx="1945">
                  <c:v>1.9885299999999999</c:v>
                </c:pt>
                <c:pt idx="1946">
                  <c:v>1.9885299999999999</c:v>
                </c:pt>
                <c:pt idx="1947">
                  <c:v>1.9885299999999999</c:v>
                </c:pt>
                <c:pt idx="1948">
                  <c:v>1.9885299999999999</c:v>
                </c:pt>
                <c:pt idx="1949">
                  <c:v>1.98854</c:v>
                </c:pt>
                <c:pt idx="1950">
                  <c:v>1.9885200000000001</c:v>
                </c:pt>
                <c:pt idx="1951">
                  <c:v>1.98854</c:v>
                </c:pt>
                <c:pt idx="1952">
                  <c:v>1.9885299999999999</c:v>
                </c:pt>
                <c:pt idx="1953">
                  <c:v>1.9885200000000001</c:v>
                </c:pt>
                <c:pt idx="1954">
                  <c:v>1.9885299999999999</c:v>
                </c:pt>
                <c:pt idx="1955">
                  <c:v>1.9885299999999999</c:v>
                </c:pt>
                <c:pt idx="1956">
                  <c:v>1.9885299999999999</c:v>
                </c:pt>
                <c:pt idx="1957">
                  <c:v>1.9885299999999999</c:v>
                </c:pt>
                <c:pt idx="1958">
                  <c:v>1.9885200000000001</c:v>
                </c:pt>
                <c:pt idx="1959">
                  <c:v>1.9885299999999999</c:v>
                </c:pt>
                <c:pt idx="1960">
                  <c:v>1.9885299999999999</c:v>
                </c:pt>
                <c:pt idx="1961">
                  <c:v>1.9885200000000001</c:v>
                </c:pt>
                <c:pt idx="1962">
                  <c:v>1.9885200000000001</c:v>
                </c:pt>
                <c:pt idx="1963">
                  <c:v>1.9885299999999999</c:v>
                </c:pt>
                <c:pt idx="1964">
                  <c:v>1.9885299999999999</c:v>
                </c:pt>
                <c:pt idx="1965">
                  <c:v>1.9885200000000001</c:v>
                </c:pt>
                <c:pt idx="1966">
                  <c:v>1.9885200000000001</c:v>
                </c:pt>
                <c:pt idx="1967">
                  <c:v>1.9885200000000001</c:v>
                </c:pt>
                <c:pt idx="1968">
                  <c:v>1.9885200000000001</c:v>
                </c:pt>
                <c:pt idx="1969">
                  <c:v>1.9885200000000001</c:v>
                </c:pt>
                <c:pt idx="1970">
                  <c:v>1.9885200000000001</c:v>
                </c:pt>
                <c:pt idx="1971">
                  <c:v>1.9885299999999999</c:v>
                </c:pt>
                <c:pt idx="1972">
                  <c:v>1.9885299999999999</c:v>
                </c:pt>
                <c:pt idx="1973">
                  <c:v>1.9885200000000001</c:v>
                </c:pt>
                <c:pt idx="1974">
                  <c:v>1.9885200000000001</c:v>
                </c:pt>
                <c:pt idx="1975">
                  <c:v>1.9885299999999999</c:v>
                </c:pt>
                <c:pt idx="1976">
                  <c:v>1.98854</c:v>
                </c:pt>
                <c:pt idx="1977">
                  <c:v>1.9885299999999999</c:v>
                </c:pt>
                <c:pt idx="1978">
                  <c:v>1.9885299999999999</c:v>
                </c:pt>
                <c:pt idx="1979">
                  <c:v>1.9885299999999999</c:v>
                </c:pt>
                <c:pt idx="1980">
                  <c:v>1.9885200000000001</c:v>
                </c:pt>
                <c:pt idx="1981">
                  <c:v>1.9885200000000001</c:v>
                </c:pt>
                <c:pt idx="1982">
                  <c:v>1.9885200000000001</c:v>
                </c:pt>
                <c:pt idx="1983">
                  <c:v>1.9885200000000001</c:v>
                </c:pt>
                <c:pt idx="1984">
                  <c:v>1.98851</c:v>
                </c:pt>
                <c:pt idx="1985">
                  <c:v>1.98851</c:v>
                </c:pt>
                <c:pt idx="1986">
                  <c:v>1.98851</c:v>
                </c:pt>
                <c:pt idx="1987">
                  <c:v>1.98851</c:v>
                </c:pt>
                <c:pt idx="1988">
                  <c:v>1.9885200000000001</c:v>
                </c:pt>
                <c:pt idx="1989">
                  <c:v>1.98851</c:v>
                </c:pt>
                <c:pt idx="1990">
                  <c:v>1.98851</c:v>
                </c:pt>
                <c:pt idx="1991">
                  <c:v>1.98851</c:v>
                </c:pt>
                <c:pt idx="1992">
                  <c:v>1.98851</c:v>
                </c:pt>
                <c:pt idx="1993">
                  <c:v>1.98851</c:v>
                </c:pt>
                <c:pt idx="1994">
                  <c:v>1.9884999999999999</c:v>
                </c:pt>
                <c:pt idx="1995">
                  <c:v>1.98851</c:v>
                </c:pt>
                <c:pt idx="1996">
                  <c:v>1.9885200000000001</c:v>
                </c:pt>
                <c:pt idx="1997">
                  <c:v>1.9885200000000001</c:v>
                </c:pt>
                <c:pt idx="1998">
                  <c:v>1.98851</c:v>
                </c:pt>
                <c:pt idx="1999">
                  <c:v>1.98851</c:v>
                </c:pt>
                <c:pt idx="2000">
                  <c:v>1.9885200000000001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8FE-47FE-B658-88759B1FDD74}"/>
            </c:ext>
          </c:extLst>
        </c:ser>
        <c:ser>
          <c:idx val="2"/>
          <c:order val="2"/>
          <c:tx>
            <c:strRef>
              <c:f>Vofs_Sweep!$D$5</c:f>
              <c:strCache>
                <c:ptCount val="1"/>
                <c:pt idx="0">
                  <c:v>Vin (Vofs=425mV)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Vofs_Sweep!$A$6:$A$2006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Vofs_Sweep!$D$6:$D$2006</c:f>
              <c:numCache>
                <c:formatCode>General</c:formatCode>
                <c:ptCount val="2001"/>
                <c:pt idx="0">
                  <c:v>-2.03841E-3</c:v>
                </c:pt>
                <c:pt idx="1">
                  <c:v>0.51446000000000003</c:v>
                </c:pt>
                <c:pt idx="2">
                  <c:v>0.54087399999999997</c:v>
                </c:pt>
                <c:pt idx="3">
                  <c:v>0.55652699999999999</c:v>
                </c:pt>
                <c:pt idx="4">
                  <c:v>0.56760699999999997</c:v>
                </c:pt>
                <c:pt idx="5">
                  <c:v>0.57602699999999996</c:v>
                </c:pt>
                <c:pt idx="6">
                  <c:v>0.582839</c:v>
                </c:pt>
                <c:pt idx="7">
                  <c:v>0.59233599999999997</c:v>
                </c:pt>
                <c:pt idx="8">
                  <c:v>0.59900100000000001</c:v>
                </c:pt>
                <c:pt idx="9">
                  <c:v>0.60501300000000002</c:v>
                </c:pt>
                <c:pt idx="10">
                  <c:v>0.62936499999999995</c:v>
                </c:pt>
                <c:pt idx="11">
                  <c:v>0.63446100000000005</c:v>
                </c:pt>
                <c:pt idx="12">
                  <c:v>0.638957</c:v>
                </c:pt>
                <c:pt idx="13">
                  <c:v>0.64306799999999997</c:v>
                </c:pt>
                <c:pt idx="14">
                  <c:v>0.64681900000000003</c:v>
                </c:pt>
                <c:pt idx="15">
                  <c:v>0.65023200000000003</c:v>
                </c:pt>
                <c:pt idx="16">
                  <c:v>0.65347</c:v>
                </c:pt>
                <c:pt idx="17">
                  <c:v>0.65643300000000004</c:v>
                </c:pt>
                <c:pt idx="18">
                  <c:v>0.65925100000000003</c:v>
                </c:pt>
                <c:pt idx="19">
                  <c:v>0.66183199999999998</c:v>
                </c:pt>
                <c:pt idx="20">
                  <c:v>0.66429499999999997</c:v>
                </c:pt>
                <c:pt idx="21">
                  <c:v>0.66667500000000002</c:v>
                </c:pt>
                <c:pt idx="22">
                  <c:v>0.668794</c:v>
                </c:pt>
                <c:pt idx="23">
                  <c:v>0.67090700000000003</c:v>
                </c:pt>
                <c:pt idx="24">
                  <c:v>0.67295099999999997</c:v>
                </c:pt>
                <c:pt idx="25">
                  <c:v>0.67467900000000003</c:v>
                </c:pt>
                <c:pt idx="26">
                  <c:v>0.67666599999999999</c:v>
                </c:pt>
                <c:pt idx="27">
                  <c:v>0.67834300000000003</c:v>
                </c:pt>
                <c:pt idx="28">
                  <c:v>0.68005899999999997</c:v>
                </c:pt>
                <c:pt idx="29">
                  <c:v>0.68164899999999995</c:v>
                </c:pt>
                <c:pt idx="30">
                  <c:v>0.683226</c:v>
                </c:pt>
                <c:pt idx="31">
                  <c:v>0.68471400000000004</c:v>
                </c:pt>
                <c:pt idx="32">
                  <c:v>0.68620499999999995</c:v>
                </c:pt>
                <c:pt idx="33">
                  <c:v>0.68762000000000001</c:v>
                </c:pt>
                <c:pt idx="34">
                  <c:v>0.68901800000000002</c:v>
                </c:pt>
                <c:pt idx="35">
                  <c:v>0.69030000000000002</c:v>
                </c:pt>
                <c:pt idx="36">
                  <c:v>0.69159199999999998</c:v>
                </c:pt>
                <c:pt idx="37">
                  <c:v>0.69283799999999995</c:v>
                </c:pt>
                <c:pt idx="38">
                  <c:v>0.69407700000000006</c:v>
                </c:pt>
                <c:pt idx="39">
                  <c:v>0.69523500000000005</c:v>
                </c:pt>
                <c:pt idx="40">
                  <c:v>0.69647599999999998</c:v>
                </c:pt>
                <c:pt idx="41">
                  <c:v>0.697631</c:v>
                </c:pt>
                <c:pt idx="42">
                  <c:v>0.69866200000000001</c:v>
                </c:pt>
                <c:pt idx="43">
                  <c:v>0.69984000000000002</c:v>
                </c:pt>
                <c:pt idx="44">
                  <c:v>0.70088899999999998</c:v>
                </c:pt>
                <c:pt idx="45">
                  <c:v>0.70186800000000005</c:v>
                </c:pt>
                <c:pt idx="46">
                  <c:v>0.70293700000000003</c:v>
                </c:pt>
                <c:pt idx="47">
                  <c:v>0.70393499999999998</c:v>
                </c:pt>
                <c:pt idx="48">
                  <c:v>0.70495099999999999</c:v>
                </c:pt>
                <c:pt idx="49">
                  <c:v>0.70590399999999998</c:v>
                </c:pt>
                <c:pt idx="50">
                  <c:v>0.70681099999999997</c:v>
                </c:pt>
                <c:pt idx="51">
                  <c:v>0.70781099999999997</c:v>
                </c:pt>
                <c:pt idx="52">
                  <c:v>0.70877199999999996</c:v>
                </c:pt>
                <c:pt idx="53">
                  <c:v>0.70970800000000001</c:v>
                </c:pt>
                <c:pt idx="54">
                  <c:v>0.71043800000000001</c:v>
                </c:pt>
                <c:pt idx="55">
                  <c:v>0.71138599999999996</c:v>
                </c:pt>
                <c:pt idx="56">
                  <c:v>0.71219299999999996</c:v>
                </c:pt>
                <c:pt idx="57">
                  <c:v>0.71305300000000005</c:v>
                </c:pt>
                <c:pt idx="58">
                  <c:v>0.713808</c:v>
                </c:pt>
                <c:pt idx="59">
                  <c:v>0.71461300000000005</c:v>
                </c:pt>
                <c:pt idx="60">
                  <c:v>0.71547499999999997</c:v>
                </c:pt>
                <c:pt idx="61">
                  <c:v>0.71623999999999999</c:v>
                </c:pt>
                <c:pt idx="62">
                  <c:v>0.71699999999999997</c:v>
                </c:pt>
                <c:pt idx="63">
                  <c:v>0.71786499999999998</c:v>
                </c:pt>
                <c:pt idx="64">
                  <c:v>0.71857800000000005</c:v>
                </c:pt>
                <c:pt idx="65">
                  <c:v>0.71932300000000005</c:v>
                </c:pt>
                <c:pt idx="66">
                  <c:v>0.71997900000000004</c:v>
                </c:pt>
                <c:pt idx="67">
                  <c:v>0.72071200000000002</c:v>
                </c:pt>
                <c:pt idx="68">
                  <c:v>0.72140300000000002</c:v>
                </c:pt>
                <c:pt idx="69">
                  <c:v>0.72211499999999995</c:v>
                </c:pt>
                <c:pt idx="70">
                  <c:v>0.72279000000000004</c:v>
                </c:pt>
                <c:pt idx="71">
                  <c:v>0.72355400000000003</c:v>
                </c:pt>
                <c:pt idx="72">
                  <c:v>0.72419199999999995</c:v>
                </c:pt>
                <c:pt idx="73">
                  <c:v>0.72487599999999996</c:v>
                </c:pt>
                <c:pt idx="74">
                  <c:v>0.72556200000000004</c:v>
                </c:pt>
                <c:pt idx="75">
                  <c:v>0.72623099999999996</c:v>
                </c:pt>
                <c:pt idx="76">
                  <c:v>0.726831</c:v>
                </c:pt>
                <c:pt idx="77">
                  <c:v>0.72741900000000004</c:v>
                </c:pt>
                <c:pt idx="78">
                  <c:v>0.728078</c:v>
                </c:pt>
                <c:pt idx="79">
                  <c:v>0.72869200000000001</c:v>
                </c:pt>
                <c:pt idx="80">
                  <c:v>0.72930099999999998</c:v>
                </c:pt>
                <c:pt idx="81">
                  <c:v>0.72988399999999998</c:v>
                </c:pt>
                <c:pt idx="82">
                  <c:v>0.73051299999999997</c:v>
                </c:pt>
                <c:pt idx="83">
                  <c:v>0.731105</c:v>
                </c:pt>
                <c:pt idx="84">
                  <c:v>0.73171900000000001</c:v>
                </c:pt>
                <c:pt idx="85">
                  <c:v>0.73226199999999997</c:v>
                </c:pt>
                <c:pt idx="86">
                  <c:v>0.73285800000000001</c:v>
                </c:pt>
                <c:pt idx="87">
                  <c:v>0.73349799999999998</c:v>
                </c:pt>
                <c:pt idx="88">
                  <c:v>0.73400299999999996</c:v>
                </c:pt>
                <c:pt idx="89">
                  <c:v>0.73454699999999995</c:v>
                </c:pt>
                <c:pt idx="90">
                  <c:v>0.73511599999999999</c:v>
                </c:pt>
                <c:pt idx="91">
                  <c:v>0.73566500000000001</c:v>
                </c:pt>
                <c:pt idx="92">
                  <c:v>0.73629999999999995</c:v>
                </c:pt>
                <c:pt idx="93">
                  <c:v>0.736792</c:v>
                </c:pt>
                <c:pt idx="94">
                  <c:v>0.73733199999999999</c:v>
                </c:pt>
                <c:pt idx="95">
                  <c:v>0.73783900000000002</c:v>
                </c:pt>
                <c:pt idx="96">
                  <c:v>0.738367</c:v>
                </c:pt>
                <c:pt idx="97">
                  <c:v>0.73892000000000002</c:v>
                </c:pt>
                <c:pt idx="98">
                  <c:v>0.739402</c:v>
                </c:pt>
                <c:pt idx="99">
                  <c:v>0.739985</c:v>
                </c:pt>
                <c:pt idx="100">
                  <c:v>0.74043700000000001</c:v>
                </c:pt>
                <c:pt idx="101">
                  <c:v>0.74095500000000003</c:v>
                </c:pt>
                <c:pt idx="102">
                  <c:v>0.74150300000000002</c:v>
                </c:pt>
                <c:pt idx="103">
                  <c:v>0.74195199999999994</c:v>
                </c:pt>
                <c:pt idx="104">
                  <c:v>0.74243300000000001</c:v>
                </c:pt>
                <c:pt idx="105">
                  <c:v>0.74288399999999999</c:v>
                </c:pt>
                <c:pt idx="106">
                  <c:v>0.74336199999999997</c:v>
                </c:pt>
                <c:pt idx="107">
                  <c:v>0.74386600000000003</c:v>
                </c:pt>
                <c:pt idx="108">
                  <c:v>0.744367</c:v>
                </c:pt>
                <c:pt idx="109">
                  <c:v>0.74485500000000004</c:v>
                </c:pt>
                <c:pt idx="110">
                  <c:v>0.74536199999999997</c:v>
                </c:pt>
                <c:pt idx="111">
                  <c:v>0.74576799999999999</c:v>
                </c:pt>
                <c:pt idx="112">
                  <c:v>0.746286</c:v>
                </c:pt>
                <c:pt idx="113">
                  <c:v>0.74666900000000003</c:v>
                </c:pt>
                <c:pt idx="114">
                  <c:v>0.74708300000000005</c:v>
                </c:pt>
                <c:pt idx="115">
                  <c:v>0.74762899999999999</c:v>
                </c:pt>
                <c:pt idx="116">
                  <c:v>0.74805200000000005</c:v>
                </c:pt>
                <c:pt idx="117">
                  <c:v>0.74843599999999999</c:v>
                </c:pt>
                <c:pt idx="118">
                  <c:v>0.74889099999999997</c:v>
                </c:pt>
                <c:pt idx="119">
                  <c:v>0.74929299999999999</c:v>
                </c:pt>
                <c:pt idx="120">
                  <c:v>0.74964500000000001</c:v>
                </c:pt>
                <c:pt idx="121">
                  <c:v>0.75024100000000005</c:v>
                </c:pt>
                <c:pt idx="122">
                  <c:v>0.75058999999999998</c:v>
                </c:pt>
                <c:pt idx="123">
                  <c:v>0.75104899999999997</c:v>
                </c:pt>
                <c:pt idx="124">
                  <c:v>0.75142500000000001</c:v>
                </c:pt>
                <c:pt idx="125">
                  <c:v>0.75183800000000001</c:v>
                </c:pt>
                <c:pt idx="126">
                  <c:v>0.75223799999999996</c:v>
                </c:pt>
                <c:pt idx="127">
                  <c:v>0.75270999999999999</c:v>
                </c:pt>
                <c:pt idx="128">
                  <c:v>0.75305299999999997</c:v>
                </c:pt>
                <c:pt idx="129">
                  <c:v>0.75353300000000001</c:v>
                </c:pt>
                <c:pt idx="130">
                  <c:v>0.75388999999999995</c:v>
                </c:pt>
                <c:pt idx="131">
                  <c:v>0.75429299999999999</c:v>
                </c:pt>
                <c:pt idx="132">
                  <c:v>0.75471299999999997</c:v>
                </c:pt>
                <c:pt idx="133">
                  <c:v>0.75506200000000001</c:v>
                </c:pt>
                <c:pt idx="134">
                  <c:v>0.75549900000000003</c:v>
                </c:pt>
                <c:pt idx="135">
                  <c:v>0.75592700000000002</c:v>
                </c:pt>
                <c:pt idx="136">
                  <c:v>0.75631199999999998</c:v>
                </c:pt>
                <c:pt idx="137">
                  <c:v>0.75663899999999995</c:v>
                </c:pt>
                <c:pt idx="138">
                  <c:v>0.75707800000000003</c:v>
                </c:pt>
                <c:pt idx="139">
                  <c:v>0.75744299999999998</c:v>
                </c:pt>
                <c:pt idx="140">
                  <c:v>0.75780599999999998</c:v>
                </c:pt>
                <c:pt idx="141">
                  <c:v>0.75819400000000003</c:v>
                </c:pt>
                <c:pt idx="142">
                  <c:v>0.75865099999999996</c:v>
                </c:pt>
                <c:pt idx="143">
                  <c:v>0.75898699999999997</c:v>
                </c:pt>
                <c:pt idx="144">
                  <c:v>0.75932900000000003</c:v>
                </c:pt>
                <c:pt idx="145">
                  <c:v>0.75971699999999998</c:v>
                </c:pt>
                <c:pt idx="146">
                  <c:v>0.76009199999999999</c:v>
                </c:pt>
                <c:pt idx="147">
                  <c:v>0.76039900000000005</c:v>
                </c:pt>
                <c:pt idx="148">
                  <c:v>0.76078199999999996</c:v>
                </c:pt>
                <c:pt idx="149">
                  <c:v>0.76116300000000003</c:v>
                </c:pt>
                <c:pt idx="150">
                  <c:v>0.76154100000000002</c:v>
                </c:pt>
                <c:pt idx="151">
                  <c:v>0.76188800000000001</c:v>
                </c:pt>
                <c:pt idx="152">
                  <c:v>0.76218399999999997</c:v>
                </c:pt>
                <c:pt idx="153">
                  <c:v>0.76258400000000004</c:v>
                </c:pt>
                <c:pt idx="154">
                  <c:v>0.76292800000000005</c:v>
                </c:pt>
                <c:pt idx="155">
                  <c:v>0.76328700000000005</c:v>
                </c:pt>
                <c:pt idx="156">
                  <c:v>0.76358099999999995</c:v>
                </c:pt>
                <c:pt idx="157">
                  <c:v>0.76392499999999997</c:v>
                </c:pt>
                <c:pt idx="158">
                  <c:v>0.76427900000000004</c:v>
                </c:pt>
                <c:pt idx="159">
                  <c:v>0.76463000000000003</c:v>
                </c:pt>
                <c:pt idx="160">
                  <c:v>0.76499099999999998</c:v>
                </c:pt>
                <c:pt idx="161">
                  <c:v>0.765374</c:v>
                </c:pt>
                <c:pt idx="162">
                  <c:v>0.76572899999999999</c:v>
                </c:pt>
                <c:pt idx="163">
                  <c:v>0.76605000000000001</c:v>
                </c:pt>
                <c:pt idx="164">
                  <c:v>0.76634100000000005</c:v>
                </c:pt>
                <c:pt idx="165">
                  <c:v>0.76670199999999999</c:v>
                </c:pt>
                <c:pt idx="166">
                  <c:v>0.76705800000000002</c:v>
                </c:pt>
                <c:pt idx="167">
                  <c:v>0.76737699999999998</c:v>
                </c:pt>
                <c:pt idx="168">
                  <c:v>0.76773800000000003</c:v>
                </c:pt>
                <c:pt idx="169">
                  <c:v>0.768065</c:v>
                </c:pt>
                <c:pt idx="170">
                  <c:v>0.76840600000000003</c:v>
                </c:pt>
                <c:pt idx="171">
                  <c:v>0.76870000000000005</c:v>
                </c:pt>
                <c:pt idx="172">
                  <c:v>0.76903500000000002</c:v>
                </c:pt>
                <c:pt idx="173">
                  <c:v>0.76932800000000001</c:v>
                </c:pt>
                <c:pt idx="174">
                  <c:v>0.76961400000000002</c:v>
                </c:pt>
                <c:pt idx="175">
                  <c:v>0.76992099999999997</c:v>
                </c:pt>
                <c:pt idx="176">
                  <c:v>0.77025200000000005</c:v>
                </c:pt>
                <c:pt idx="177">
                  <c:v>0.77053199999999999</c:v>
                </c:pt>
                <c:pt idx="178">
                  <c:v>0.77090800000000004</c:v>
                </c:pt>
                <c:pt idx="179">
                  <c:v>0.77114000000000005</c:v>
                </c:pt>
                <c:pt idx="180">
                  <c:v>0.77151099999999995</c:v>
                </c:pt>
                <c:pt idx="181">
                  <c:v>0.77183800000000002</c:v>
                </c:pt>
                <c:pt idx="182">
                  <c:v>0.77214499999999997</c:v>
                </c:pt>
                <c:pt idx="183">
                  <c:v>0.77241400000000004</c:v>
                </c:pt>
                <c:pt idx="184">
                  <c:v>0.77275899999999997</c:v>
                </c:pt>
                <c:pt idx="185">
                  <c:v>0.77299499999999999</c:v>
                </c:pt>
                <c:pt idx="186">
                  <c:v>0.77332900000000004</c:v>
                </c:pt>
                <c:pt idx="187">
                  <c:v>0.77356599999999998</c:v>
                </c:pt>
                <c:pt idx="188">
                  <c:v>0.77394300000000005</c:v>
                </c:pt>
                <c:pt idx="189">
                  <c:v>0.77422299999999999</c:v>
                </c:pt>
                <c:pt idx="190">
                  <c:v>0.77450799999999997</c:v>
                </c:pt>
                <c:pt idx="191">
                  <c:v>0.77484799999999998</c:v>
                </c:pt>
                <c:pt idx="192">
                  <c:v>0.775084</c:v>
                </c:pt>
                <c:pt idx="193">
                  <c:v>0.77537800000000001</c:v>
                </c:pt>
                <c:pt idx="194">
                  <c:v>0.77569200000000005</c:v>
                </c:pt>
                <c:pt idx="195">
                  <c:v>0.77599799999999997</c:v>
                </c:pt>
                <c:pt idx="196">
                  <c:v>0.776285</c:v>
                </c:pt>
                <c:pt idx="197">
                  <c:v>0.77659500000000004</c:v>
                </c:pt>
                <c:pt idx="198">
                  <c:v>0.77684799999999998</c:v>
                </c:pt>
                <c:pt idx="199">
                  <c:v>0.777142</c:v>
                </c:pt>
                <c:pt idx="200">
                  <c:v>0.77748499999999998</c:v>
                </c:pt>
                <c:pt idx="201">
                  <c:v>0.77777700000000005</c:v>
                </c:pt>
                <c:pt idx="202">
                  <c:v>0.77805100000000005</c:v>
                </c:pt>
                <c:pt idx="203">
                  <c:v>0.77826499999999998</c:v>
                </c:pt>
                <c:pt idx="204">
                  <c:v>0.77859</c:v>
                </c:pt>
                <c:pt idx="205">
                  <c:v>0.77880899999999997</c:v>
                </c:pt>
                <c:pt idx="206">
                  <c:v>0.77911399999999997</c:v>
                </c:pt>
                <c:pt idx="207">
                  <c:v>0.77938099999999999</c:v>
                </c:pt>
                <c:pt idx="208">
                  <c:v>0.77975799999999995</c:v>
                </c:pt>
                <c:pt idx="209">
                  <c:v>0.78004399999999996</c:v>
                </c:pt>
                <c:pt idx="210">
                  <c:v>0.78026700000000004</c:v>
                </c:pt>
                <c:pt idx="211">
                  <c:v>0.78057200000000004</c:v>
                </c:pt>
                <c:pt idx="212">
                  <c:v>0.78092399999999995</c:v>
                </c:pt>
                <c:pt idx="213">
                  <c:v>0.78110199999999996</c:v>
                </c:pt>
                <c:pt idx="214">
                  <c:v>0.78138099999999999</c:v>
                </c:pt>
                <c:pt idx="215">
                  <c:v>0.78165700000000005</c:v>
                </c:pt>
                <c:pt idx="216">
                  <c:v>0.78193500000000005</c:v>
                </c:pt>
                <c:pt idx="217">
                  <c:v>0.78217599999999998</c:v>
                </c:pt>
                <c:pt idx="218">
                  <c:v>0.78243200000000002</c:v>
                </c:pt>
                <c:pt idx="219">
                  <c:v>0.78271000000000002</c:v>
                </c:pt>
                <c:pt idx="220">
                  <c:v>0.78294799999999998</c:v>
                </c:pt>
                <c:pt idx="221">
                  <c:v>0.78322000000000003</c:v>
                </c:pt>
                <c:pt idx="222">
                  <c:v>0.78344499999999995</c:v>
                </c:pt>
                <c:pt idx="223">
                  <c:v>0.78378400000000004</c:v>
                </c:pt>
                <c:pt idx="224">
                  <c:v>0.78400499999999995</c:v>
                </c:pt>
                <c:pt idx="225">
                  <c:v>0.78425400000000001</c:v>
                </c:pt>
                <c:pt idx="226">
                  <c:v>0.78446499999999997</c:v>
                </c:pt>
                <c:pt idx="227">
                  <c:v>0.78478999999999999</c:v>
                </c:pt>
                <c:pt idx="228">
                  <c:v>0.78500499999999995</c:v>
                </c:pt>
                <c:pt idx="229">
                  <c:v>0.785273</c:v>
                </c:pt>
                <c:pt idx="230">
                  <c:v>0.78554999999999997</c:v>
                </c:pt>
                <c:pt idx="231">
                  <c:v>0.78578199999999998</c:v>
                </c:pt>
                <c:pt idx="232">
                  <c:v>0.78605100000000006</c:v>
                </c:pt>
                <c:pt idx="233">
                  <c:v>0.78633399999999998</c:v>
                </c:pt>
                <c:pt idx="234">
                  <c:v>0.78654199999999996</c:v>
                </c:pt>
                <c:pt idx="235">
                  <c:v>0.78676900000000005</c:v>
                </c:pt>
                <c:pt idx="236">
                  <c:v>0.78701900000000002</c:v>
                </c:pt>
                <c:pt idx="237">
                  <c:v>0.787277</c:v>
                </c:pt>
                <c:pt idx="238">
                  <c:v>0.78754100000000005</c:v>
                </c:pt>
                <c:pt idx="239">
                  <c:v>0.78776999999999997</c:v>
                </c:pt>
                <c:pt idx="240">
                  <c:v>0.78796100000000002</c:v>
                </c:pt>
                <c:pt idx="241">
                  <c:v>0.78823799999999999</c:v>
                </c:pt>
                <c:pt idx="242">
                  <c:v>0.78852</c:v>
                </c:pt>
                <c:pt idx="243">
                  <c:v>0.78874900000000003</c:v>
                </c:pt>
                <c:pt idx="244">
                  <c:v>0.78902000000000005</c:v>
                </c:pt>
                <c:pt idx="245">
                  <c:v>0.789238</c:v>
                </c:pt>
                <c:pt idx="246">
                  <c:v>0.78945100000000001</c:v>
                </c:pt>
                <c:pt idx="247">
                  <c:v>0.789767</c:v>
                </c:pt>
                <c:pt idx="248">
                  <c:v>0.78997700000000004</c:v>
                </c:pt>
                <c:pt idx="249">
                  <c:v>0.79022000000000003</c:v>
                </c:pt>
                <c:pt idx="250">
                  <c:v>0.79040999999999995</c:v>
                </c:pt>
                <c:pt idx="251">
                  <c:v>0.79067200000000004</c:v>
                </c:pt>
                <c:pt idx="252">
                  <c:v>0.79096200000000005</c:v>
                </c:pt>
                <c:pt idx="253">
                  <c:v>0.79114099999999998</c:v>
                </c:pt>
                <c:pt idx="254">
                  <c:v>0.79137100000000005</c:v>
                </c:pt>
                <c:pt idx="255">
                  <c:v>0.79155900000000001</c:v>
                </c:pt>
                <c:pt idx="256">
                  <c:v>0.79181299999999999</c:v>
                </c:pt>
                <c:pt idx="257">
                  <c:v>0.79205899999999996</c:v>
                </c:pt>
                <c:pt idx="258">
                  <c:v>0.79234700000000002</c:v>
                </c:pt>
                <c:pt idx="259">
                  <c:v>0.792578</c:v>
                </c:pt>
                <c:pt idx="260">
                  <c:v>0.79280899999999999</c:v>
                </c:pt>
                <c:pt idx="261">
                  <c:v>0.79305099999999995</c:v>
                </c:pt>
                <c:pt idx="262">
                  <c:v>0.79326300000000005</c:v>
                </c:pt>
                <c:pt idx="263">
                  <c:v>0.79352500000000004</c:v>
                </c:pt>
                <c:pt idx="264">
                  <c:v>0.79374999999999996</c:v>
                </c:pt>
                <c:pt idx="265">
                  <c:v>0.79394200000000004</c:v>
                </c:pt>
                <c:pt idx="266">
                  <c:v>0.79412700000000003</c:v>
                </c:pt>
                <c:pt idx="267">
                  <c:v>0.794431</c:v>
                </c:pt>
                <c:pt idx="268">
                  <c:v>0.79457999999999995</c:v>
                </c:pt>
                <c:pt idx="269">
                  <c:v>0.794821</c:v>
                </c:pt>
                <c:pt idx="270">
                  <c:v>0.79501999999999995</c:v>
                </c:pt>
                <c:pt idx="271">
                  <c:v>0.79529000000000005</c:v>
                </c:pt>
                <c:pt idx="272">
                  <c:v>0.79550200000000004</c:v>
                </c:pt>
                <c:pt idx="273">
                  <c:v>0.79571599999999998</c:v>
                </c:pt>
                <c:pt idx="274">
                  <c:v>0.79593100000000006</c:v>
                </c:pt>
                <c:pt idx="275">
                  <c:v>0.79611699999999996</c:v>
                </c:pt>
                <c:pt idx="276">
                  <c:v>0.79637800000000003</c:v>
                </c:pt>
                <c:pt idx="277">
                  <c:v>0.79651899999999998</c:v>
                </c:pt>
                <c:pt idx="278">
                  <c:v>0.79680399999999996</c:v>
                </c:pt>
                <c:pt idx="279">
                  <c:v>0.79699299999999995</c:v>
                </c:pt>
                <c:pt idx="280">
                  <c:v>0.79729700000000003</c:v>
                </c:pt>
                <c:pt idx="281">
                  <c:v>0.79747699999999999</c:v>
                </c:pt>
                <c:pt idx="282">
                  <c:v>0.79766899999999996</c:v>
                </c:pt>
                <c:pt idx="283">
                  <c:v>0.797902</c:v>
                </c:pt>
                <c:pt idx="284">
                  <c:v>0.79807399999999995</c:v>
                </c:pt>
                <c:pt idx="285">
                  <c:v>0.79834799999999995</c:v>
                </c:pt>
                <c:pt idx="286">
                  <c:v>0.79857</c:v>
                </c:pt>
                <c:pt idx="287">
                  <c:v>0.79872600000000005</c:v>
                </c:pt>
                <c:pt idx="288">
                  <c:v>0.79896100000000003</c:v>
                </c:pt>
                <c:pt idx="289">
                  <c:v>0.79913999999999996</c:v>
                </c:pt>
                <c:pt idx="290">
                  <c:v>0.79945200000000005</c:v>
                </c:pt>
                <c:pt idx="291">
                  <c:v>0.79956199999999999</c:v>
                </c:pt>
                <c:pt idx="292">
                  <c:v>0.79982299999999995</c:v>
                </c:pt>
                <c:pt idx="293">
                  <c:v>0.80000199999999999</c:v>
                </c:pt>
                <c:pt idx="294">
                  <c:v>0.80021200000000003</c:v>
                </c:pt>
                <c:pt idx="295">
                  <c:v>0.80041499999999999</c:v>
                </c:pt>
                <c:pt idx="296">
                  <c:v>0.80064100000000005</c:v>
                </c:pt>
                <c:pt idx="297">
                  <c:v>0.80083300000000002</c:v>
                </c:pt>
                <c:pt idx="298">
                  <c:v>0.80102600000000002</c:v>
                </c:pt>
                <c:pt idx="299">
                  <c:v>0.80120499999999995</c:v>
                </c:pt>
                <c:pt idx="300">
                  <c:v>0.80146899999999999</c:v>
                </c:pt>
                <c:pt idx="301">
                  <c:v>0.80160100000000001</c:v>
                </c:pt>
                <c:pt idx="302">
                  <c:v>0.80190300000000003</c:v>
                </c:pt>
                <c:pt idx="303">
                  <c:v>0.80208500000000005</c:v>
                </c:pt>
                <c:pt idx="304">
                  <c:v>0.80228900000000003</c:v>
                </c:pt>
                <c:pt idx="305">
                  <c:v>0.80248200000000003</c:v>
                </c:pt>
                <c:pt idx="306">
                  <c:v>0.80269400000000002</c:v>
                </c:pt>
                <c:pt idx="307">
                  <c:v>0.80290099999999998</c:v>
                </c:pt>
                <c:pt idx="308">
                  <c:v>0.80311200000000005</c:v>
                </c:pt>
                <c:pt idx="309">
                  <c:v>0.80327199999999999</c:v>
                </c:pt>
                <c:pt idx="310">
                  <c:v>0.80349899999999996</c:v>
                </c:pt>
                <c:pt idx="311">
                  <c:v>0.80372600000000005</c:v>
                </c:pt>
                <c:pt idx="312">
                  <c:v>0.80389299999999997</c:v>
                </c:pt>
                <c:pt idx="313">
                  <c:v>0.80410400000000004</c:v>
                </c:pt>
                <c:pt idx="314">
                  <c:v>0.80431200000000003</c:v>
                </c:pt>
                <c:pt idx="315">
                  <c:v>0.80448299999999995</c:v>
                </c:pt>
                <c:pt idx="316">
                  <c:v>0.804732</c:v>
                </c:pt>
                <c:pt idx="317">
                  <c:v>0.80487299999999995</c:v>
                </c:pt>
                <c:pt idx="318">
                  <c:v>0.80509200000000003</c:v>
                </c:pt>
                <c:pt idx="319">
                  <c:v>0.80527899999999997</c:v>
                </c:pt>
                <c:pt idx="320">
                  <c:v>0.80545900000000004</c:v>
                </c:pt>
                <c:pt idx="321">
                  <c:v>0.80565299999999995</c:v>
                </c:pt>
                <c:pt idx="322">
                  <c:v>0.80596100000000004</c:v>
                </c:pt>
                <c:pt idx="323">
                  <c:v>0.80612399999999995</c:v>
                </c:pt>
                <c:pt idx="324">
                  <c:v>0.80625599999999997</c:v>
                </c:pt>
                <c:pt idx="325">
                  <c:v>0.80649400000000004</c:v>
                </c:pt>
                <c:pt idx="326">
                  <c:v>0.80667599999999995</c:v>
                </c:pt>
                <c:pt idx="327">
                  <c:v>0.80689900000000003</c:v>
                </c:pt>
                <c:pt idx="328">
                  <c:v>0.80705800000000005</c:v>
                </c:pt>
                <c:pt idx="329">
                  <c:v>0.80725100000000005</c:v>
                </c:pt>
                <c:pt idx="330">
                  <c:v>0.80751700000000004</c:v>
                </c:pt>
                <c:pt idx="331">
                  <c:v>0.80771499999999996</c:v>
                </c:pt>
                <c:pt idx="332">
                  <c:v>0.80789100000000003</c:v>
                </c:pt>
                <c:pt idx="333">
                  <c:v>0.80802700000000005</c:v>
                </c:pt>
                <c:pt idx="334">
                  <c:v>0.80819300000000005</c:v>
                </c:pt>
                <c:pt idx="335">
                  <c:v>0.80843699999999996</c:v>
                </c:pt>
                <c:pt idx="336">
                  <c:v>0.80859999999999999</c:v>
                </c:pt>
                <c:pt idx="337">
                  <c:v>0.80879199999999996</c:v>
                </c:pt>
                <c:pt idx="338">
                  <c:v>0.80903800000000003</c:v>
                </c:pt>
                <c:pt idx="339">
                  <c:v>0.80918699999999999</c:v>
                </c:pt>
                <c:pt idx="340">
                  <c:v>0.80943200000000004</c:v>
                </c:pt>
                <c:pt idx="341">
                  <c:v>0.80959000000000003</c:v>
                </c:pt>
                <c:pt idx="342">
                  <c:v>0.80978000000000006</c:v>
                </c:pt>
                <c:pt idx="343">
                  <c:v>0.80998199999999998</c:v>
                </c:pt>
                <c:pt idx="344">
                  <c:v>0.81013100000000005</c:v>
                </c:pt>
                <c:pt idx="345">
                  <c:v>0.81032700000000002</c:v>
                </c:pt>
                <c:pt idx="346">
                  <c:v>0.81056700000000004</c:v>
                </c:pt>
                <c:pt idx="347">
                  <c:v>0.81066899999999997</c:v>
                </c:pt>
                <c:pt idx="348">
                  <c:v>0.81089699999999998</c:v>
                </c:pt>
                <c:pt idx="349">
                  <c:v>0.81106400000000001</c:v>
                </c:pt>
                <c:pt idx="350">
                  <c:v>0.81128500000000003</c:v>
                </c:pt>
                <c:pt idx="351">
                  <c:v>0.81145999999999996</c:v>
                </c:pt>
                <c:pt idx="352">
                  <c:v>0.81162199999999995</c:v>
                </c:pt>
                <c:pt idx="353">
                  <c:v>0.81181700000000001</c:v>
                </c:pt>
                <c:pt idx="354">
                  <c:v>0.81197699999999995</c:v>
                </c:pt>
                <c:pt idx="355">
                  <c:v>0.81218299999999999</c:v>
                </c:pt>
                <c:pt idx="356">
                  <c:v>0.812365</c:v>
                </c:pt>
                <c:pt idx="357">
                  <c:v>0.81255100000000002</c:v>
                </c:pt>
                <c:pt idx="358">
                  <c:v>0.81269400000000003</c:v>
                </c:pt>
                <c:pt idx="359">
                  <c:v>0.81289299999999998</c:v>
                </c:pt>
                <c:pt idx="360">
                  <c:v>0.81308400000000003</c:v>
                </c:pt>
                <c:pt idx="361">
                  <c:v>0.81329200000000001</c:v>
                </c:pt>
                <c:pt idx="362">
                  <c:v>0.81346600000000002</c:v>
                </c:pt>
                <c:pt idx="363">
                  <c:v>0.81363799999999997</c:v>
                </c:pt>
                <c:pt idx="364">
                  <c:v>0.81382600000000005</c:v>
                </c:pt>
                <c:pt idx="365">
                  <c:v>0.81400899999999998</c:v>
                </c:pt>
                <c:pt idx="366">
                  <c:v>0.814114</c:v>
                </c:pt>
                <c:pt idx="367">
                  <c:v>0.814419</c:v>
                </c:pt>
                <c:pt idx="368">
                  <c:v>0.8145</c:v>
                </c:pt>
                <c:pt idx="369">
                  <c:v>0.81474599999999997</c:v>
                </c:pt>
                <c:pt idx="370">
                  <c:v>0.81492399999999998</c:v>
                </c:pt>
                <c:pt idx="371">
                  <c:v>0.81515300000000002</c:v>
                </c:pt>
                <c:pt idx="372">
                  <c:v>0.81526200000000004</c:v>
                </c:pt>
                <c:pt idx="373">
                  <c:v>0.815469</c:v>
                </c:pt>
                <c:pt idx="374">
                  <c:v>0.81564599999999998</c:v>
                </c:pt>
                <c:pt idx="375">
                  <c:v>0.81584299999999998</c:v>
                </c:pt>
                <c:pt idx="376">
                  <c:v>0.81600200000000001</c:v>
                </c:pt>
                <c:pt idx="377">
                  <c:v>0.81615400000000005</c:v>
                </c:pt>
                <c:pt idx="378">
                  <c:v>0.81636399999999998</c:v>
                </c:pt>
                <c:pt idx="379">
                  <c:v>0.81645999999999996</c:v>
                </c:pt>
                <c:pt idx="380">
                  <c:v>0.81669099999999994</c:v>
                </c:pt>
                <c:pt idx="381">
                  <c:v>0.81676400000000005</c:v>
                </c:pt>
                <c:pt idx="382">
                  <c:v>0.81705000000000005</c:v>
                </c:pt>
                <c:pt idx="383">
                  <c:v>0.81718800000000003</c:v>
                </c:pt>
                <c:pt idx="384">
                  <c:v>0.81731799999999999</c:v>
                </c:pt>
                <c:pt idx="385">
                  <c:v>0.81753500000000001</c:v>
                </c:pt>
                <c:pt idx="386">
                  <c:v>0.81762999999999997</c:v>
                </c:pt>
                <c:pt idx="387">
                  <c:v>0.81785099999999999</c:v>
                </c:pt>
                <c:pt idx="388">
                  <c:v>0.81802399999999997</c:v>
                </c:pt>
                <c:pt idx="389">
                  <c:v>0.81814399999999998</c:v>
                </c:pt>
                <c:pt idx="390">
                  <c:v>0.81833999999999996</c:v>
                </c:pt>
                <c:pt idx="391">
                  <c:v>0.81853399999999998</c:v>
                </c:pt>
                <c:pt idx="392">
                  <c:v>0.81868799999999997</c:v>
                </c:pt>
                <c:pt idx="393">
                  <c:v>0.81880200000000003</c:v>
                </c:pt>
                <c:pt idx="394">
                  <c:v>0.81902600000000003</c:v>
                </c:pt>
                <c:pt idx="395">
                  <c:v>0.81922099999999998</c:v>
                </c:pt>
                <c:pt idx="396">
                  <c:v>0.81933100000000003</c:v>
                </c:pt>
                <c:pt idx="397">
                  <c:v>0.81956300000000004</c:v>
                </c:pt>
                <c:pt idx="398">
                  <c:v>0.81971000000000005</c:v>
                </c:pt>
                <c:pt idx="399">
                  <c:v>0.81982600000000005</c:v>
                </c:pt>
                <c:pt idx="400">
                  <c:v>0.82000899999999999</c:v>
                </c:pt>
                <c:pt idx="401">
                  <c:v>0.82015199999999999</c:v>
                </c:pt>
                <c:pt idx="402">
                  <c:v>0.82034799999999997</c:v>
                </c:pt>
                <c:pt idx="403">
                  <c:v>0.82053500000000001</c:v>
                </c:pt>
                <c:pt idx="404">
                  <c:v>0.82069800000000004</c:v>
                </c:pt>
                <c:pt idx="405">
                  <c:v>0.82086000000000003</c:v>
                </c:pt>
                <c:pt idx="406">
                  <c:v>0.82110499999999997</c:v>
                </c:pt>
                <c:pt idx="407">
                  <c:v>0.82123299999999999</c:v>
                </c:pt>
                <c:pt idx="408">
                  <c:v>0.82142000000000004</c:v>
                </c:pt>
                <c:pt idx="409">
                  <c:v>0.82152599999999998</c:v>
                </c:pt>
                <c:pt idx="410">
                  <c:v>0.82171700000000003</c:v>
                </c:pt>
                <c:pt idx="411">
                  <c:v>0.82183399999999995</c:v>
                </c:pt>
                <c:pt idx="412">
                  <c:v>0.82205600000000001</c:v>
                </c:pt>
                <c:pt idx="413">
                  <c:v>0.82217499999999999</c:v>
                </c:pt>
                <c:pt idx="414">
                  <c:v>0.82236600000000004</c:v>
                </c:pt>
                <c:pt idx="415">
                  <c:v>0.82249499999999998</c:v>
                </c:pt>
                <c:pt idx="416">
                  <c:v>0.82271899999999998</c:v>
                </c:pt>
                <c:pt idx="417">
                  <c:v>0.82286899999999996</c:v>
                </c:pt>
                <c:pt idx="418">
                  <c:v>0.82302399999999998</c:v>
                </c:pt>
                <c:pt idx="419">
                  <c:v>0.82325899999999996</c:v>
                </c:pt>
                <c:pt idx="420">
                  <c:v>0.82340899999999995</c:v>
                </c:pt>
                <c:pt idx="421">
                  <c:v>0.82355100000000003</c:v>
                </c:pt>
                <c:pt idx="422">
                  <c:v>0.82374499999999995</c:v>
                </c:pt>
                <c:pt idx="423">
                  <c:v>0.82390799999999997</c:v>
                </c:pt>
                <c:pt idx="424">
                  <c:v>0.82406100000000004</c:v>
                </c:pt>
                <c:pt idx="425">
                  <c:v>0.82424299999999995</c:v>
                </c:pt>
                <c:pt idx="426">
                  <c:v>0.824376</c:v>
                </c:pt>
                <c:pt idx="427">
                  <c:v>0.82447199999999998</c:v>
                </c:pt>
                <c:pt idx="428">
                  <c:v>0.82470299999999996</c:v>
                </c:pt>
                <c:pt idx="429">
                  <c:v>0.82480399999999998</c:v>
                </c:pt>
                <c:pt idx="430">
                  <c:v>0.82502900000000001</c:v>
                </c:pt>
                <c:pt idx="431">
                  <c:v>0.82514900000000002</c:v>
                </c:pt>
                <c:pt idx="432">
                  <c:v>0.82534799999999997</c:v>
                </c:pt>
                <c:pt idx="433">
                  <c:v>0.82547999999999999</c:v>
                </c:pt>
                <c:pt idx="434">
                  <c:v>0.82563399999999998</c:v>
                </c:pt>
                <c:pt idx="435">
                  <c:v>0.82583300000000004</c:v>
                </c:pt>
                <c:pt idx="436">
                  <c:v>0.82593799999999995</c:v>
                </c:pt>
                <c:pt idx="437">
                  <c:v>0.826071</c:v>
                </c:pt>
                <c:pt idx="438">
                  <c:v>0.82625300000000002</c:v>
                </c:pt>
                <c:pt idx="439">
                  <c:v>0.82639099999999999</c:v>
                </c:pt>
                <c:pt idx="440">
                  <c:v>0.82653699999999997</c:v>
                </c:pt>
                <c:pt idx="441">
                  <c:v>0.82673099999999999</c:v>
                </c:pt>
                <c:pt idx="442">
                  <c:v>0.82685600000000004</c:v>
                </c:pt>
                <c:pt idx="443">
                  <c:v>0.82699999999999996</c:v>
                </c:pt>
                <c:pt idx="444">
                  <c:v>0.82717499999999999</c:v>
                </c:pt>
                <c:pt idx="445">
                  <c:v>0.82736699999999996</c:v>
                </c:pt>
                <c:pt idx="446">
                  <c:v>0.82749600000000001</c:v>
                </c:pt>
                <c:pt idx="447">
                  <c:v>0.82764400000000005</c:v>
                </c:pt>
                <c:pt idx="448">
                  <c:v>0.82780100000000001</c:v>
                </c:pt>
                <c:pt idx="449">
                  <c:v>0.82796000000000003</c:v>
                </c:pt>
                <c:pt idx="450">
                  <c:v>0.82808599999999999</c:v>
                </c:pt>
                <c:pt idx="451">
                  <c:v>0.82828199999999996</c:v>
                </c:pt>
                <c:pt idx="452">
                  <c:v>0.82841299999999995</c:v>
                </c:pt>
                <c:pt idx="453">
                  <c:v>0.82855800000000002</c:v>
                </c:pt>
                <c:pt idx="454">
                  <c:v>0.828735</c:v>
                </c:pt>
                <c:pt idx="455">
                  <c:v>0.82877999999999996</c:v>
                </c:pt>
                <c:pt idx="456">
                  <c:v>0.82889000000000002</c:v>
                </c:pt>
                <c:pt idx="457">
                  <c:v>0.82907200000000003</c:v>
                </c:pt>
                <c:pt idx="458">
                  <c:v>0.82919500000000002</c:v>
                </c:pt>
                <c:pt idx="459">
                  <c:v>0.82936900000000002</c:v>
                </c:pt>
                <c:pt idx="460">
                  <c:v>0.82954899999999998</c:v>
                </c:pt>
                <c:pt idx="461">
                  <c:v>0.82968699999999995</c:v>
                </c:pt>
                <c:pt idx="462">
                  <c:v>0.829901</c:v>
                </c:pt>
                <c:pt idx="463">
                  <c:v>0.83003199999999999</c:v>
                </c:pt>
                <c:pt idx="464">
                  <c:v>0.83016599999999996</c:v>
                </c:pt>
                <c:pt idx="465">
                  <c:v>0.83030700000000002</c:v>
                </c:pt>
                <c:pt idx="466">
                  <c:v>0.83041299999999996</c:v>
                </c:pt>
                <c:pt idx="467">
                  <c:v>0.83060199999999995</c:v>
                </c:pt>
                <c:pt idx="468">
                  <c:v>0.83080100000000001</c:v>
                </c:pt>
                <c:pt idx="469">
                  <c:v>0.83094400000000002</c:v>
                </c:pt>
                <c:pt idx="470">
                  <c:v>0.83109100000000002</c:v>
                </c:pt>
                <c:pt idx="471">
                  <c:v>0.83125700000000002</c:v>
                </c:pt>
                <c:pt idx="472">
                  <c:v>0.83137300000000003</c:v>
                </c:pt>
                <c:pt idx="473">
                  <c:v>0.83146600000000004</c:v>
                </c:pt>
                <c:pt idx="474">
                  <c:v>0.83163799999999999</c:v>
                </c:pt>
                <c:pt idx="475">
                  <c:v>0.83184199999999997</c:v>
                </c:pt>
                <c:pt idx="476">
                  <c:v>0.83199999999999996</c:v>
                </c:pt>
                <c:pt idx="477">
                  <c:v>0.83217600000000003</c:v>
                </c:pt>
                <c:pt idx="478">
                  <c:v>0.832314</c:v>
                </c:pt>
                <c:pt idx="479">
                  <c:v>0.83244499999999999</c:v>
                </c:pt>
                <c:pt idx="480">
                  <c:v>0.83260699999999999</c:v>
                </c:pt>
                <c:pt idx="481">
                  <c:v>0.83278600000000003</c:v>
                </c:pt>
                <c:pt idx="482">
                  <c:v>0.832897</c:v>
                </c:pt>
                <c:pt idx="483">
                  <c:v>0.83300799999999997</c:v>
                </c:pt>
                <c:pt idx="484">
                  <c:v>0.83309</c:v>
                </c:pt>
                <c:pt idx="485">
                  <c:v>0.83330300000000002</c:v>
                </c:pt>
                <c:pt idx="486">
                  <c:v>0.83339200000000002</c:v>
                </c:pt>
                <c:pt idx="487">
                  <c:v>0.83359899999999998</c:v>
                </c:pt>
                <c:pt idx="488">
                  <c:v>0.83381499999999997</c:v>
                </c:pt>
                <c:pt idx="489">
                  <c:v>0.83389800000000003</c:v>
                </c:pt>
                <c:pt idx="490">
                  <c:v>0.83408499999999997</c:v>
                </c:pt>
                <c:pt idx="491">
                  <c:v>0.83418499999999995</c:v>
                </c:pt>
                <c:pt idx="492">
                  <c:v>0.83435499999999996</c:v>
                </c:pt>
                <c:pt idx="493">
                  <c:v>0.83448199999999995</c:v>
                </c:pt>
                <c:pt idx="494">
                  <c:v>0.83459700000000003</c:v>
                </c:pt>
                <c:pt idx="495">
                  <c:v>0.83480100000000002</c:v>
                </c:pt>
                <c:pt idx="496">
                  <c:v>0.834955</c:v>
                </c:pt>
                <c:pt idx="497">
                  <c:v>0.83510200000000001</c:v>
                </c:pt>
                <c:pt idx="498">
                  <c:v>0.83521500000000004</c:v>
                </c:pt>
                <c:pt idx="499">
                  <c:v>0.83532499999999998</c:v>
                </c:pt>
                <c:pt idx="500">
                  <c:v>0.83552099999999996</c:v>
                </c:pt>
                <c:pt idx="501">
                  <c:v>0.83562400000000003</c:v>
                </c:pt>
                <c:pt idx="502">
                  <c:v>0.83574800000000005</c:v>
                </c:pt>
                <c:pt idx="503">
                  <c:v>0.83591099999999996</c:v>
                </c:pt>
                <c:pt idx="504">
                  <c:v>0.83608099999999996</c:v>
                </c:pt>
                <c:pt idx="505">
                  <c:v>0.83618800000000004</c:v>
                </c:pt>
                <c:pt idx="506">
                  <c:v>0.83635999999999999</c:v>
                </c:pt>
                <c:pt idx="507">
                  <c:v>0.83650999999999998</c:v>
                </c:pt>
                <c:pt idx="508">
                  <c:v>0.83662199999999998</c:v>
                </c:pt>
                <c:pt idx="509">
                  <c:v>0.83675600000000006</c:v>
                </c:pt>
                <c:pt idx="510">
                  <c:v>0.83695399999999998</c:v>
                </c:pt>
                <c:pt idx="511">
                  <c:v>0.83707299999999996</c:v>
                </c:pt>
                <c:pt idx="512">
                  <c:v>0.83719500000000002</c:v>
                </c:pt>
                <c:pt idx="513">
                  <c:v>0.83731100000000003</c:v>
                </c:pt>
                <c:pt idx="514">
                  <c:v>0.83750999999999998</c:v>
                </c:pt>
                <c:pt idx="515">
                  <c:v>0.83768600000000004</c:v>
                </c:pt>
                <c:pt idx="516">
                  <c:v>0.83781399999999995</c:v>
                </c:pt>
                <c:pt idx="517">
                  <c:v>0.83794599999999997</c:v>
                </c:pt>
                <c:pt idx="518">
                  <c:v>0.838036</c:v>
                </c:pt>
                <c:pt idx="519">
                  <c:v>0.83817900000000001</c:v>
                </c:pt>
                <c:pt idx="520">
                  <c:v>0.83834299999999995</c:v>
                </c:pt>
                <c:pt idx="521">
                  <c:v>0.83845999999999998</c:v>
                </c:pt>
                <c:pt idx="522">
                  <c:v>0.83861699999999995</c:v>
                </c:pt>
                <c:pt idx="523">
                  <c:v>0.83876600000000001</c:v>
                </c:pt>
                <c:pt idx="524">
                  <c:v>0.83894000000000002</c:v>
                </c:pt>
                <c:pt idx="525">
                  <c:v>0.83899100000000004</c:v>
                </c:pt>
                <c:pt idx="526">
                  <c:v>0.83918400000000004</c:v>
                </c:pt>
                <c:pt idx="527">
                  <c:v>0.83927600000000002</c:v>
                </c:pt>
                <c:pt idx="528">
                  <c:v>0.83945400000000003</c:v>
                </c:pt>
                <c:pt idx="529">
                  <c:v>0.839588</c:v>
                </c:pt>
                <c:pt idx="530">
                  <c:v>0.83974700000000002</c:v>
                </c:pt>
                <c:pt idx="531">
                  <c:v>0.83993399999999996</c:v>
                </c:pt>
                <c:pt idx="532">
                  <c:v>0.83996499999999996</c:v>
                </c:pt>
                <c:pt idx="533">
                  <c:v>0.84009699999999998</c:v>
                </c:pt>
                <c:pt idx="534">
                  <c:v>0.84031599999999995</c:v>
                </c:pt>
                <c:pt idx="535">
                  <c:v>0.84041299999999997</c:v>
                </c:pt>
                <c:pt idx="536">
                  <c:v>0.84055400000000002</c:v>
                </c:pt>
                <c:pt idx="537">
                  <c:v>0.84066300000000005</c:v>
                </c:pt>
                <c:pt idx="538">
                  <c:v>0.84080999999999995</c:v>
                </c:pt>
                <c:pt idx="539">
                  <c:v>0.840951</c:v>
                </c:pt>
                <c:pt idx="540">
                  <c:v>0.84107699999999996</c:v>
                </c:pt>
                <c:pt idx="541">
                  <c:v>0.84120200000000001</c:v>
                </c:pt>
                <c:pt idx="542">
                  <c:v>0.84141600000000005</c:v>
                </c:pt>
                <c:pt idx="543">
                  <c:v>0.84144099999999999</c:v>
                </c:pt>
                <c:pt idx="544">
                  <c:v>0.84155000000000002</c:v>
                </c:pt>
                <c:pt idx="545">
                  <c:v>0.84163699999999997</c:v>
                </c:pt>
                <c:pt idx="546">
                  <c:v>0.84180999999999995</c:v>
                </c:pt>
                <c:pt idx="547">
                  <c:v>0.84196599999999999</c:v>
                </c:pt>
                <c:pt idx="548">
                  <c:v>0.842109</c:v>
                </c:pt>
                <c:pt idx="549">
                  <c:v>0.842256</c:v>
                </c:pt>
                <c:pt idx="550">
                  <c:v>0.84235800000000005</c:v>
                </c:pt>
                <c:pt idx="551">
                  <c:v>0.84252000000000005</c:v>
                </c:pt>
                <c:pt idx="552">
                  <c:v>0.84262899999999996</c:v>
                </c:pt>
                <c:pt idx="553">
                  <c:v>0.84273299999999995</c:v>
                </c:pt>
                <c:pt idx="554">
                  <c:v>0.84285699999999997</c:v>
                </c:pt>
                <c:pt idx="555">
                  <c:v>0.84299400000000002</c:v>
                </c:pt>
                <c:pt idx="556">
                  <c:v>0.84306099999999995</c:v>
                </c:pt>
                <c:pt idx="557">
                  <c:v>0.84319999999999995</c:v>
                </c:pt>
                <c:pt idx="558">
                  <c:v>0.84335199999999999</c:v>
                </c:pt>
                <c:pt idx="559">
                  <c:v>0.84347000000000005</c:v>
                </c:pt>
                <c:pt idx="560">
                  <c:v>0.84362300000000001</c:v>
                </c:pt>
                <c:pt idx="561">
                  <c:v>0.84370299999999998</c:v>
                </c:pt>
                <c:pt idx="562">
                  <c:v>0.84383600000000003</c:v>
                </c:pt>
                <c:pt idx="563">
                  <c:v>0.84397699999999998</c:v>
                </c:pt>
                <c:pt idx="564">
                  <c:v>0.84411499999999995</c:v>
                </c:pt>
                <c:pt idx="565">
                  <c:v>0.844167</c:v>
                </c:pt>
                <c:pt idx="566">
                  <c:v>0.84432700000000005</c:v>
                </c:pt>
                <c:pt idx="567">
                  <c:v>0.84443800000000002</c:v>
                </c:pt>
                <c:pt idx="568">
                  <c:v>0.84453299999999998</c:v>
                </c:pt>
                <c:pt idx="569">
                  <c:v>0.84464799999999995</c:v>
                </c:pt>
                <c:pt idx="570">
                  <c:v>0.84473100000000001</c:v>
                </c:pt>
                <c:pt idx="571">
                  <c:v>0.84481899999999999</c:v>
                </c:pt>
                <c:pt idx="572">
                  <c:v>0.844974</c:v>
                </c:pt>
                <c:pt idx="573">
                  <c:v>0.84509100000000004</c:v>
                </c:pt>
                <c:pt idx="574">
                  <c:v>0.84520799999999996</c:v>
                </c:pt>
                <c:pt idx="575">
                  <c:v>0.84532399999999996</c:v>
                </c:pt>
                <c:pt idx="576">
                  <c:v>0.84540800000000005</c:v>
                </c:pt>
                <c:pt idx="577">
                  <c:v>0.84548699999999999</c:v>
                </c:pt>
                <c:pt idx="578">
                  <c:v>0.84558</c:v>
                </c:pt>
                <c:pt idx="579">
                  <c:v>0.84568600000000005</c:v>
                </c:pt>
                <c:pt idx="580">
                  <c:v>0.84570800000000002</c:v>
                </c:pt>
                <c:pt idx="581">
                  <c:v>0.84584499999999996</c:v>
                </c:pt>
                <c:pt idx="582">
                  <c:v>0.84589899999999996</c:v>
                </c:pt>
                <c:pt idx="583">
                  <c:v>0.84598399999999996</c:v>
                </c:pt>
                <c:pt idx="584">
                  <c:v>0.84601300000000001</c:v>
                </c:pt>
                <c:pt idx="585">
                  <c:v>0.84604999999999997</c:v>
                </c:pt>
                <c:pt idx="586">
                  <c:v>0.84612500000000002</c:v>
                </c:pt>
                <c:pt idx="587">
                  <c:v>0.84610700000000005</c:v>
                </c:pt>
                <c:pt idx="588">
                  <c:v>0.84609400000000001</c:v>
                </c:pt>
                <c:pt idx="589">
                  <c:v>0.84608000000000005</c:v>
                </c:pt>
                <c:pt idx="590">
                  <c:v>0.84586899999999998</c:v>
                </c:pt>
                <c:pt idx="591">
                  <c:v>0.88125600000000004</c:v>
                </c:pt>
                <c:pt idx="592">
                  <c:v>0.88213200000000003</c:v>
                </c:pt>
                <c:pt idx="593">
                  <c:v>0.88307000000000002</c:v>
                </c:pt>
                <c:pt idx="594">
                  <c:v>0.88390199999999997</c:v>
                </c:pt>
                <c:pt idx="595">
                  <c:v>0.88488599999999995</c:v>
                </c:pt>
                <c:pt idx="596">
                  <c:v>0.88589799999999996</c:v>
                </c:pt>
                <c:pt idx="597">
                  <c:v>0.88684399999999997</c:v>
                </c:pt>
                <c:pt idx="598">
                  <c:v>0.88786100000000001</c:v>
                </c:pt>
                <c:pt idx="599">
                  <c:v>0.88897700000000002</c:v>
                </c:pt>
                <c:pt idx="600">
                  <c:v>0.88997700000000002</c:v>
                </c:pt>
                <c:pt idx="601">
                  <c:v>0.89100400000000002</c:v>
                </c:pt>
                <c:pt idx="602">
                  <c:v>0.89204399999999995</c:v>
                </c:pt>
                <c:pt idx="603">
                  <c:v>0.89306099999999999</c:v>
                </c:pt>
                <c:pt idx="604">
                  <c:v>0.89406399999999997</c:v>
                </c:pt>
                <c:pt idx="605">
                  <c:v>0.89528799999999997</c:v>
                </c:pt>
                <c:pt idx="606">
                  <c:v>0.89630399999999999</c:v>
                </c:pt>
                <c:pt idx="607">
                  <c:v>0.89752100000000001</c:v>
                </c:pt>
                <c:pt idx="608">
                  <c:v>0.89862299999999995</c:v>
                </c:pt>
                <c:pt idx="609">
                  <c:v>0.89993999999999996</c:v>
                </c:pt>
                <c:pt idx="610">
                  <c:v>0.90145799999999998</c:v>
                </c:pt>
                <c:pt idx="611">
                  <c:v>0.90282499999999999</c:v>
                </c:pt>
                <c:pt idx="612">
                  <c:v>0.90434999999999999</c:v>
                </c:pt>
                <c:pt idx="613">
                  <c:v>0.90623900000000002</c:v>
                </c:pt>
                <c:pt idx="614">
                  <c:v>0.90865899999999999</c:v>
                </c:pt>
                <c:pt idx="615">
                  <c:v>1.27318</c:v>
                </c:pt>
                <c:pt idx="616">
                  <c:v>1.2733099999999999</c:v>
                </c:pt>
                <c:pt idx="617">
                  <c:v>1.2743</c:v>
                </c:pt>
                <c:pt idx="618">
                  <c:v>1.2745899999999999</c:v>
                </c:pt>
                <c:pt idx="619">
                  <c:v>1.27528</c:v>
                </c:pt>
                <c:pt idx="620">
                  <c:v>1.2758400000000001</c:v>
                </c:pt>
                <c:pt idx="621">
                  <c:v>1.27641</c:v>
                </c:pt>
                <c:pt idx="622">
                  <c:v>1.27711</c:v>
                </c:pt>
                <c:pt idx="623">
                  <c:v>1.2777700000000001</c:v>
                </c:pt>
                <c:pt idx="624">
                  <c:v>1.27824</c:v>
                </c:pt>
                <c:pt idx="625">
                  <c:v>1.27885</c:v>
                </c:pt>
                <c:pt idx="626">
                  <c:v>1.27956</c:v>
                </c:pt>
                <c:pt idx="627">
                  <c:v>1.27973</c:v>
                </c:pt>
                <c:pt idx="628">
                  <c:v>1.27979</c:v>
                </c:pt>
                <c:pt idx="629">
                  <c:v>1.2805500000000001</c:v>
                </c:pt>
                <c:pt idx="630">
                  <c:v>1.28108</c:v>
                </c:pt>
                <c:pt idx="631">
                  <c:v>1.28156</c:v>
                </c:pt>
                <c:pt idx="632">
                  <c:v>1.28207</c:v>
                </c:pt>
                <c:pt idx="633">
                  <c:v>1.2825800000000001</c:v>
                </c:pt>
                <c:pt idx="634">
                  <c:v>1.28321</c:v>
                </c:pt>
                <c:pt idx="635">
                  <c:v>1.2832600000000001</c:v>
                </c:pt>
                <c:pt idx="636">
                  <c:v>1.2841800000000001</c:v>
                </c:pt>
                <c:pt idx="637">
                  <c:v>1.2848299999999999</c:v>
                </c:pt>
                <c:pt idx="638">
                  <c:v>1.2850600000000001</c:v>
                </c:pt>
                <c:pt idx="639">
                  <c:v>1.28545</c:v>
                </c:pt>
                <c:pt idx="640">
                  <c:v>1.28626</c:v>
                </c:pt>
                <c:pt idx="641">
                  <c:v>1.2867299999999999</c:v>
                </c:pt>
                <c:pt idx="642">
                  <c:v>1.28731</c:v>
                </c:pt>
                <c:pt idx="643">
                  <c:v>1.2875300000000001</c:v>
                </c:pt>
                <c:pt idx="644">
                  <c:v>1.288</c:v>
                </c:pt>
                <c:pt idx="645">
                  <c:v>1.2888599999999999</c:v>
                </c:pt>
                <c:pt idx="646">
                  <c:v>1.28928</c:v>
                </c:pt>
                <c:pt idx="647">
                  <c:v>1.2892399999999999</c:v>
                </c:pt>
                <c:pt idx="648">
                  <c:v>1.2899799999999999</c:v>
                </c:pt>
                <c:pt idx="649">
                  <c:v>1.2903100000000001</c:v>
                </c:pt>
                <c:pt idx="650">
                  <c:v>1.2909999999999999</c:v>
                </c:pt>
                <c:pt idx="651">
                  <c:v>1.29169</c:v>
                </c:pt>
                <c:pt idx="652">
                  <c:v>1.2919499999999999</c:v>
                </c:pt>
                <c:pt idx="653">
                  <c:v>1.29277</c:v>
                </c:pt>
                <c:pt idx="654">
                  <c:v>1.29373</c:v>
                </c:pt>
                <c:pt idx="655">
                  <c:v>1.2940799999999999</c:v>
                </c:pt>
                <c:pt idx="656">
                  <c:v>1.29453</c:v>
                </c:pt>
                <c:pt idx="657">
                  <c:v>1.2946899999999999</c:v>
                </c:pt>
                <c:pt idx="658">
                  <c:v>1.29508</c:v>
                </c:pt>
                <c:pt idx="659">
                  <c:v>1.2953399999999999</c:v>
                </c:pt>
                <c:pt idx="660">
                  <c:v>1.2956799999999999</c:v>
                </c:pt>
                <c:pt idx="661">
                  <c:v>1.2964599999999999</c:v>
                </c:pt>
                <c:pt idx="662">
                  <c:v>1.29695</c:v>
                </c:pt>
                <c:pt idx="663">
                  <c:v>1.2977099999999999</c:v>
                </c:pt>
                <c:pt idx="664">
                  <c:v>1.2980799999999999</c:v>
                </c:pt>
                <c:pt idx="665">
                  <c:v>1.2991200000000001</c:v>
                </c:pt>
                <c:pt idx="666">
                  <c:v>1.2993600000000001</c:v>
                </c:pt>
                <c:pt idx="667">
                  <c:v>1.29949</c:v>
                </c:pt>
                <c:pt idx="668">
                  <c:v>1.3003800000000001</c:v>
                </c:pt>
                <c:pt idx="669">
                  <c:v>1.3005100000000001</c:v>
                </c:pt>
                <c:pt idx="670">
                  <c:v>1.30149</c:v>
                </c:pt>
                <c:pt idx="671">
                  <c:v>1.3015000000000001</c:v>
                </c:pt>
                <c:pt idx="672">
                  <c:v>1.30244</c:v>
                </c:pt>
                <c:pt idx="673">
                  <c:v>1.3027299999999999</c:v>
                </c:pt>
                <c:pt idx="674">
                  <c:v>1.30324</c:v>
                </c:pt>
                <c:pt idx="675">
                  <c:v>1.3035399999999999</c:v>
                </c:pt>
                <c:pt idx="676">
                  <c:v>1.3048</c:v>
                </c:pt>
                <c:pt idx="677">
                  <c:v>1.30514</c:v>
                </c:pt>
                <c:pt idx="678">
                  <c:v>1.3056700000000001</c:v>
                </c:pt>
                <c:pt idx="679">
                  <c:v>1.30576</c:v>
                </c:pt>
                <c:pt idx="680">
                  <c:v>1.3066800000000001</c:v>
                </c:pt>
                <c:pt idx="681">
                  <c:v>1.3070299999999999</c:v>
                </c:pt>
                <c:pt idx="682">
                  <c:v>1.30762</c:v>
                </c:pt>
                <c:pt idx="683">
                  <c:v>1.3080499999999999</c:v>
                </c:pt>
                <c:pt idx="684">
                  <c:v>1.30854</c:v>
                </c:pt>
                <c:pt idx="685">
                  <c:v>1.3090599999999999</c:v>
                </c:pt>
                <c:pt idx="686">
                  <c:v>1.3097700000000001</c:v>
                </c:pt>
                <c:pt idx="687">
                  <c:v>1.3099400000000001</c:v>
                </c:pt>
                <c:pt idx="688">
                  <c:v>1.31073</c:v>
                </c:pt>
                <c:pt idx="689">
                  <c:v>1.31134</c:v>
                </c:pt>
                <c:pt idx="690">
                  <c:v>1.3121400000000001</c:v>
                </c:pt>
                <c:pt idx="691">
                  <c:v>1.31254</c:v>
                </c:pt>
                <c:pt idx="692">
                  <c:v>1.3127200000000001</c:v>
                </c:pt>
                <c:pt idx="693">
                  <c:v>1.3135600000000001</c:v>
                </c:pt>
                <c:pt idx="694">
                  <c:v>1.3144</c:v>
                </c:pt>
                <c:pt idx="695">
                  <c:v>1.31484</c:v>
                </c:pt>
                <c:pt idx="696">
                  <c:v>1.31555</c:v>
                </c:pt>
                <c:pt idx="697">
                  <c:v>1.3160799999999999</c:v>
                </c:pt>
                <c:pt idx="698">
                  <c:v>1.31637</c:v>
                </c:pt>
                <c:pt idx="699">
                  <c:v>1.31738</c:v>
                </c:pt>
                <c:pt idx="700">
                  <c:v>1.31772</c:v>
                </c:pt>
                <c:pt idx="701">
                  <c:v>1.3180000000000001</c:v>
                </c:pt>
                <c:pt idx="702">
                  <c:v>1.3186</c:v>
                </c:pt>
                <c:pt idx="703">
                  <c:v>1.31925</c:v>
                </c:pt>
                <c:pt idx="704">
                  <c:v>1.3198700000000001</c:v>
                </c:pt>
                <c:pt idx="705">
                  <c:v>1.3202799999999999</c:v>
                </c:pt>
                <c:pt idx="706">
                  <c:v>1.32091</c:v>
                </c:pt>
                <c:pt idx="707">
                  <c:v>1.3217699999999999</c:v>
                </c:pt>
                <c:pt idx="708">
                  <c:v>1.32196</c:v>
                </c:pt>
                <c:pt idx="709">
                  <c:v>1.32345</c:v>
                </c:pt>
                <c:pt idx="710">
                  <c:v>1.3230900000000001</c:v>
                </c:pt>
                <c:pt idx="711">
                  <c:v>1.32352</c:v>
                </c:pt>
                <c:pt idx="712">
                  <c:v>1.3240400000000001</c:v>
                </c:pt>
                <c:pt idx="713">
                  <c:v>1.32558</c:v>
                </c:pt>
                <c:pt idx="714">
                  <c:v>1.3263799999999999</c:v>
                </c:pt>
                <c:pt idx="715">
                  <c:v>1.32646</c:v>
                </c:pt>
                <c:pt idx="716">
                  <c:v>1.3273999999999999</c:v>
                </c:pt>
                <c:pt idx="717">
                  <c:v>1.3283499999999999</c:v>
                </c:pt>
                <c:pt idx="718">
                  <c:v>1.3291900000000001</c:v>
                </c:pt>
                <c:pt idx="719">
                  <c:v>1.3299099999999999</c:v>
                </c:pt>
                <c:pt idx="720">
                  <c:v>1.3304800000000001</c:v>
                </c:pt>
                <c:pt idx="721">
                  <c:v>1.33142</c:v>
                </c:pt>
                <c:pt idx="722">
                  <c:v>1.33134</c:v>
                </c:pt>
                <c:pt idx="723">
                  <c:v>1.33195</c:v>
                </c:pt>
                <c:pt idx="724">
                  <c:v>1.3327100000000001</c:v>
                </c:pt>
                <c:pt idx="725">
                  <c:v>1.3325899999999999</c:v>
                </c:pt>
                <c:pt idx="726">
                  <c:v>1.3338699999999999</c:v>
                </c:pt>
                <c:pt idx="727">
                  <c:v>1.3346100000000001</c:v>
                </c:pt>
                <c:pt idx="728">
                  <c:v>1.33534</c:v>
                </c:pt>
                <c:pt idx="729">
                  <c:v>1.3361400000000001</c:v>
                </c:pt>
                <c:pt idx="730">
                  <c:v>1.33646</c:v>
                </c:pt>
                <c:pt idx="731">
                  <c:v>1.33707</c:v>
                </c:pt>
                <c:pt idx="732">
                  <c:v>1.3377699999999999</c:v>
                </c:pt>
                <c:pt idx="733">
                  <c:v>1.3387100000000001</c:v>
                </c:pt>
                <c:pt idx="734">
                  <c:v>1.3389800000000001</c:v>
                </c:pt>
                <c:pt idx="735">
                  <c:v>1.33972</c:v>
                </c:pt>
                <c:pt idx="736">
                  <c:v>1.34039</c:v>
                </c:pt>
                <c:pt idx="737">
                  <c:v>1.34172</c:v>
                </c:pt>
                <c:pt idx="738">
                  <c:v>1.34192</c:v>
                </c:pt>
                <c:pt idx="739">
                  <c:v>1.3427100000000001</c:v>
                </c:pt>
                <c:pt idx="740">
                  <c:v>1.34331</c:v>
                </c:pt>
                <c:pt idx="741">
                  <c:v>1.34419</c:v>
                </c:pt>
                <c:pt idx="742">
                  <c:v>1.34476</c:v>
                </c:pt>
                <c:pt idx="743">
                  <c:v>1.34534</c:v>
                </c:pt>
                <c:pt idx="744">
                  <c:v>1.3460700000000001</c:v>
                </c:pt>
                <c:pt idx="745">
                  <c:v>1.34659</c:v>
                </c:pt>
                <c:pt idx="746">
                  <c:v>1.34755</c:v>
                </c:pt>
                <c:pt idx="747">
                  <c:v>1.3476900000000001</c:v>
                </c:pt>
                <c:pt idx="748">
                  <c:v>1.3486400000000001</c:v>
                </c:pt>
                <c:pt idx="749">
                  <c:v>1.3489800000000001</c:v>
                </c:pt>
                <c:pt idx="750">
                  <c:v>1.34998</c:v>
                </c:pt>
                <c:pt idx="751">
                  <c:v>1.3507199999999999</c:v>
                </c:pt>
                <c:pt idx="752">
                  <c:v>1.3512999999999999</c:v>
                </c:pt>
                <c:pt idx="753">
                  <c:v>1.3517399999999999</c:v>
                </c:pt>
                <c:pt idx="754">
                  <c:v>1.35267</c:v>
                </c:pt>
                <c:pt idx="755">
                  <c:v>1.3535900000000001</c:v>
                </c:pt>
                <c:pt idx="756">
                  <c:v>1.3541000000000001</c:v>
                </c:pt>
                <c:pt idx="757">
                  <c:v>1.3547800000000001</c:v>
                </c:pt>
                <c:pt idx="758">
                  <c:v>1.3554999999999999</c:v>
                </c:pt>
                <c:pt idx="759">
                  <c:v>1.3563400000000001</c:v>
                </c:pt>
                <c:pt idx="760">
                  <c:v>1.35656</c:v>
                </c:pt>
                <c:pt idx="761">
                  <c:v>1.3569899999999999</c:v>
                </c:pt>
                <c:pt idx="762">
                  <c:v>1.3574299999999999</c:v>
                </c:pt>
                <c:pt idx="763">
                  <c:v>1.3580399999999999</c:v>
                </c:pt>
                <c:pt idx="764">
                  <c:v>1.3591299999999999</c:v>
                </c:pt>
                <c:pt idx="765">
                  <c:v>1.3594999999999999</c:v>
                </c:pt>
                <c:pt idx="766">
                  <c:v>1.36012</c:v>
                </c:pt>
                <c:pt idx="767">
                  <c:v>1.3607</c:v>
                </c:pt>
                <c:pt idx="768">
                  <c:v>1.3616699999999999</c:v>
                </c:pt>
                <c:pt idx="769">
                  <c:v>1.3624499999999999</c:v>
                </c:pt>
                <c:pt idx="770">
                  <c:v>1.36361</c:v>
                </c:pt>
                <c:pt idx="771">
                  <c:v>1.3638399999999999</c:v>
                </c:pt>
                <c:pt idx="772">
                  <c:v>1.3644700000000001</c:v>
                </c:pt>
                <c:pt idx="773">
                  <c:v>1.36496</c:v>
                </c:pt>
                <c:pt idx="774">
                  <c:v>1.3653900000000001</c:v>
                </c:pt>
                <c:pt idx="775">
                  <c:v>1.36622</c:v>
                </c:pt>
                <c:pt idx="776">
                  <c:v>1.36721</c:v>
                </c:pt>
                <c:pt idx="777">
                  <c:v>1.3681399999999999</c:v>
                </c:pt>
                <c:pt idx="778">
                  <c:v>1.3684000000000001</c:v>
                </c:pt>
                <c:pt idx="779">
                  <c:v>1.3690100000000001</c:v>
                </c:pt>
                <c:pt idx="780">
                  <c:v>1.36957</c:v>
                </c:pt>
                <c:pt idx="781">
                  <c:v>1.3704499999999999</c:v>
                </c:pt>
                <c:pt idx="782">
                  <c:v>1.37131</c:v>
                </c:pt>
                <c:pt idx="783">
                  <c:v>1.3720699999999999</c:v>
                </c:pt>
                <c:pt idx="784">
                  <c:v>1.37314</c:v>
                </c:pt>
                <c:pt idx="785">
                  <c:v>1.3736900000000001</c:v>
                </c:pt>
                <c:pt idx="786">
                  <c:v>1.37412</c:v>
                </c:pt>
                <c:pt idx="787">
                  <c:v>1.37538</c:v>
                </c:pt>
                <c:pt idx="788">
                  <c:v>1.3761699999999999</c:v>
                </c:pt>
                <c:pt idx="789">
                  <c:v>1.37666</c:v>
                </c:pt>
                <c:pt idx="790">
                  <c:v>1.37744</c:v>
                </c:pt>
                <c:pt idx="791">
                  <c:v>1.3783300000000001</c:v>
                </c:pt>
                <c:pt idx="792">
                  <c:v>1.37903</c:v>
                </c:pt>
                <c:pt idx="793">
                  <c:v>1.3800600000000001</c:v>
                </c:pt>
                <c:pt idx="794">
                  <c:v>1.3805799999999999</c:v>
                </c:pt>
                <c:pt idx="795">
                  <c:v>1.3811500000000001</c:v>
                </c:pt>
                <c:pt idx="796">
                  <c:v>1.38202</c:v>
                </c:pt>
                <c:pt idx="797">
                  <c:v>1.38252</c:v>
                </c:pt>
                <c:pt idx="798">
                  <c:v>1.3830899999999999</c:v>
                </c:pt>
                <c:pt idx="799">
                  <c:v>1.3837999999999999</c:v>
                </c:pt>
                <c:pt idx="800">
                  <c:v>1.3844700000000001</c:v>
                </c:pt>
                <c:pt idx="801">
                  <c:v>1.3854</c:v>
                </c:pt>
                <c:pt idx="802">
                  <c:v>1.3860600000000001</c:v>
                </c:pt>
                <c:pt idx="803">
                  <c:v>1.3865000000000001</c:v>
                </c:pt>
                <c:pt idx="804">
                  <c:v>1.3872100000000001</c:v>
                </c:pt>
                <c:pt idx="805">
                  <c:v>1.3884399999999999</c:v>
                </c:pt>
                <c:pt idx="806">
                  <c:v>1.3891100000000001</c:v>
                </c:pt>
                <c:pt idx="807">
                  <c:v>1.3895900000000001</c:v>
                </c:pt>
                <c:pt idx="808">
                  <c:v>1.3903799999999999</c:v>
                </c:pt>
                <c:pt idx="809">
                  <c:v>1.3911100000000001</c:v>
                </c:pt>
                <c:pt idx="810">
                  <c:v>1.39188</c:v>
                </c:pt>
                <c:pt idx="811">
                  <c:v>1.3926000000000001</c:v>
                </c:pt>
                <c:pt idx="812">
                  <c:v>1.3930499999999999</c:v>
                </c:pt>
                <c:pt idx="813">
                  <c:v>1.3937600000000001</c:v>
                </c:pt>
                <c:pt idx="814">
                  <c:v>1.3946799999999999</c:v>
                </c:pt>
                <c:pt idx="815">
                  <c:v>1.3952800000000001</c:v>
                </c:pt>
                <c:pt idx="816">
                  <c:v>1.3959600000000001</c:v>
                </c:pt>
                <c:pt idx="817">
                  <c:v>1.39673</c:v>
                </c:pt>
                <c:pt idx="818">
                  <c:v>1.3976599999999999</c:v>
                </c:pt>
                <c:pt idx="819">
                  <c:v>1.3985700000000001</c:v>
                </c:pt>
                <c:pt idx="820">
                  <c:v>1.3988799999999999</c:v>
                </c:pt>
                <c:pt idx="821">
                  <c:v>1.3997299999999999</c:v>
                </c:pt>
                <c:pt idx="822">
                  <c:v>1.40056</c:v>
                </c:pt>
                <c:pt idx="823">
                  <c:v>1.40117</c:v>
                </c:pt>
                <c:pt idx="824">
                  <c:v>1.4020600000000001</c:v>
                </c:pt>
                <c:pt idx="825">
                  <c:v>1.4023399999999999</c:v>
                </c:pt>
                <c:pt idx="826">
                  <c:v>1.4032100000000001</c:v>
                </c:pt>
                <c:pt idx="827">
                  <c:v>1.40404</c:v>
                </c:pt>
                <c:pt idx="828">
                  <c:v>1.4049700000000001</c:v>
                </c:pt>
                <c:pt idx="829">
                  <c:v>1.40557</c:v>
                </c:pt>
                <c:pt idx="830">
                  <c:v>1.4064399999999999</c:v>
                </c:pt>
                <c:pt idx="831">
                  <c:v>1.4071499999999999</c:v>
                </c:pt>
                <c:pt idx="832">
                  <c:v>1.40801</c:v>
                </c:pt>
                <c:pt idx="833">
                  <c:v>1.40848</c:v>
                </c:pt>
                <c:pt idx="834">
                  <c:v>1.40961</c:v>
                </c:pt>
                <c:pt idx="835">
                  <c:v>1.4101999999999999</c:v>
                </c:pt>
                <c:pt idx="836">
                  <c:v>1.41082</c:v>
                </c:pt>
                <c:pt idx="837">
                  <c:v>1.4116</c:v>
                </c:pt>
                <c:pt idx="838">
                  <c:v>1.41194</c:v>
                </c:pt>
                <c:pt idx="839">
                  <c:v>1.4126700000000001</c:v>
                </c:pt>
                <c:pt idx="840">
                  <c:v>1.4136500000000001</c:v>
                </c:pt>
                <c:pt idx="841">
                  <c:v>1.4141300000000001</c:v>
                </c:pt>
                <c:pt idx="842">
                  <c:v>1.41517</c:v>
                </c:pt>
                <c:pt idx="843">
                  <c:v>1.41611</c:v>
                </c:pt>
                <c:pt idx="844">
                  <c:v>1.4165700000000001</c:v>
                </c:pt>
                <c:pt idx="845">
                  <c:v>1.41703</c:v>
                </c:pt>
                <c:pt idx="846">
                  <c:v>1.41795</c:v>
                </c:pt>
                <c:pt idx="847">
                  <c:v>1.4187799999999999</c:v>
                </c:pt>
                <c:pt idx="848">
                  <c:v>1.4195500000000001</c:v>
                </c:pt>
                <c:pt idx="849">
                  <c:v>1.4204699999999999</c:v>
                </c:pt>
                <c:pt idx="850">
                  <c:v>1.42119</c:v>
                </c:pt>
                <c:pt idx="851">
                  <c:v>1.4220299999999999</c:v>
                </c:pt>
                <c:pt idx="852">
                  <c:v>1.42275</c:v>
                </c:pt>
                <c:pt idx="853">
                  <c:v>1.42333</c:v>
                </c:pt>
                <c:pt idx="854">
                  <c:v>1.4244000000000001</c:v>
                </c:pt>
                <c:pt idx="855">
                  <c:v>1.4251799999999999</c:v>
                </c:pt>
                <c:pt idx="856">
                  <c:v>1.42587</c:v>
                </c:pt>
                <c:pt idx="857">
                  <c:v>1.42625</c:v>
                </c:pt>
                <c:pt idx="858">
                  <c:v>1.4272</c:v>
                </c:pt>
                <c:pt idx="859">
                  <c:v>1.4278500000000001</c:v>
                </c:pt>
                <c:pt idx="860">
                  <c:v>1.4287000000000001</c:v>
                </c:pt>
                <c:pt idx="861">
                  <c:v>1.42943</c:v>
                </c:pt>
                <c:pt idx="862">
                  <c:v>1.4298500000000001</c:v>
                </c:pt>
                <c:pt idx="863">
                  <c:v>1.43085</c:v>
                </c:pt>
                <c:pt idx="864">
                  <c:v>1.4317</c:v>
                </c:pt>
                <c:pt idx="865">
                  <c:v>1.43221</c:v>
                </c:pt>
                <c:pt idx="866">
                  <c:v>1.43329</c:v>
                </c:pt>
                <c:pt idx="867">
                  <c:v>1.4337899999999999</c:v>
                </c:pt>
                <c:pt idx="868">
                  <c:v>1.4341200000000001</c:v>
                </c:pt>
                <c:pt idx="869">
                  <c:v>1.43526</c:v>
                </c:pt>
                <c:pt idx="870">
                  <c:v>1.4362999999999999</c:v>
                </c:pt>
                <c:pt idx="871">
                  <c:v>1.4368300000000001</c:v>
                </c:pt>
                <c:pt idx="872">
                  <c:v>1.4369700000000001</c:v>
                </c:pt>
                <c:pt idx="873">
                  <c:v>1.4374100000000001</c:v>
                </c:pt>
                <c:pt idx="874">
                  <c:v>1.43865</c:v>
                </c:pt>
                <c:pt idx="875">
                  <c:v>1.4388099999999999</c:v>
                </c:pt>
                <c:pt idx="876">
                  <c:v>1.43973</c:v>
                </c:pt>
                <c:pt idx="877">
                  <c:v>1.44031</c:v>
                </c:pt>
                <c:pt idx="878">
                  <c:v>1.44181</c:v>
                </c:pt>
                <c:pt idx="879">
                  <c:v>1.44249</c:v>
                </c:pt>
                <c:pt idx="880">
                  <c:v>1.4430400000000001</c:v>
                </c:pt>
                <c:pt idx="881">
                  <c:v>1.4441900000000001</c:v>
                </c:pt>
                <c:pt idx="882">
                  <c:v>1.44519</c:v>
                </c:pt>
                <c:pt idx="883">
                  <c:v>1.4460500000000001</c:v>
                </c:pt>
                <c:pt idx="884">
                  <c:v>1.4466600000000001</c:v>
                </c:pt>
                <c:pt idx="885">
                  <c:v>1.4472100000000001</c:v>
                </c:pt>
                <c:pt idx="886">
                  <c:v>1.44814</c:v>
                </c:pt>
                <c:pt idx="887">
                  <c:v>1.4488700000000001</c:v>
                </c:pt>
                <c:pt idx="888">
                  <c:v>1.4495</c:v>
                </c:pt>
                <c:pt idx="889">
                  <c:v>1.4498500000000001</c:v>
                </c:pt>
                <c:pt idx="890">
                  <c:v>1.4508799999999999</c:v>
                </c:pt>
                <c:pt idx="891">
                  <c:v>1.4516199999999999</c:v>
                </c:pt>
                <c:pt idx="892">
                  <c:v>1.45228</c:v>
                </c:pt>
                <c:pt idx="893">
                  <c:v>1.4532700000000001</c:v>
                </c:pt>
                <c:pt idx="894">
                  <c:v>1.4543600000000001</c:v>
                </c:pt>
                <c:pt idx="895">
                  <c:v>1.4551499999999999</c:v>
                </c:pt>
                <c:pt idx="896">
                  <c:v>1.45581</c:v>
                </c:pt>
                <c:pt idx="897">
                  <c:v>1.45679</c:v>
                </c:pt>
                <c:pt idx="898">
                  <c:v>1.4572000000000001</c:v>
                </c:pt>
                <c:pt idx="899">
                  <c:v>1.45794</c:v>
                </c:pt>
                <c:pt idx="900">
                  <c:v>1.4583299999999999</c:v>
                </c:pt>
                <c:pt idx="901">
                  <c:v>1.4590399999999999</c:v>
                </c:pt>
                <c:pt idx="902">
                  <c:v>1.4598800000000001</c:v>
                </c:pt>
                <c:pt idx="903">
                  <c:v>1.4604200000000001</c:v>
                </c:pt>
                <c:pt idx="904">
                  <c:v>1.4613499999999999</c:v>
                </c:pt>
                <c:pt idx="905">
                  <c:v>1.4619</c:v>
                </c:pt>
                <c:pt idx="906">
                  <c:v>1.4625999999999999</c:v>
                </c:pt>
                <c:pt idx="907">
                  <c:v>1.46374</c:v>
                </c:pt>
                <c:pt idx="908">
                  <c:v>1.4643600000000001</c:v>
                </c:pt>
                <c:pt idx="909">
                  <c:v>1.4652499999999999</c:v>
                </c:pt>
                <c:pt idx="910">
                  <c:v>1.4658</c:v>
                </c:pt>
                <c:pt idx="911">
                  <c:v>1.46655</c:v>
                </c:pt>
                <c:pt idx="912">
                  <c:v>1.46716</c:v>
                </c:pt>
                <c:pt idx="913">
                  <c:v>1.4684999999999999</c:v>
                </c:pt>
                <c:pt idx="914">
                  <c:v>1.4695100000000001</c:v>
                </c:pt>
                <c:pt idx="915">
                  <c:v>1.4700599999999999</c:v>
                </c:pt>
                <c:pt idx="916">
                  <c:v>1.4704999999999999</c:v>
                </c:pt>
                <c:pt idx="917">
                  <c:v>1.47081</c:v>
                </c:pt>
                <c:pt idx="918">
                  <c:v>1.47122</c:v>
                </c:pt>
                <c:pt idx="919">
                  <c:v>1.4721500000000001</c:v>
                </c:pt>
                <c:pt idx="920">
                  <c:v>1.4734100000000001</c:v>
                </c:pt>
                <c:pt idx="921">
                  <c:v>1.4745999999999999</c:v>
                </c:pt>
                <c:pt idx="922">
                  <c:v>1.47532</c:v>
                </c:pt>
                <c:pt idx="923">
                  <c:v>1.47607</c:v>
                </c:pt>
                <c:pt idx="924">
                  <c:v>1.4765200000000001</c:v>
                </c:pt>
                <c:pt idx="925">
                  <c:v>1.47716</c:v>
                </c:pt>
                <c:pt idx="926">
                  <c:v>1.4780899999999999</c:v>
                </c:pt>
                <c:pt idx="927">
                  <c:v>1.4785999999999999</c:v>
                </c:pt>
                <c:pt idx="928">
                  <c:v>1.4794499999999999</c:v>
                </c:pt>
                <c:pt idx="929">
                  <c:v>1.48038</c:v>
                </c:pt>
                <c:pt idx="930">
                  <c:v>1.48061</c:v>
                </c:pt>
                <c:pt idx="931">
                  <c:v>1.48201</c:v>
                </c:pt>
                <c:pt idx="932">
                  <c:v>1.4823</c:v>
                </c:pt>
                <c:pt idx="933">
                  <c:v>1.48316</c:v>
                </c:pt>
                <c:pt idx="934">
                  <c:v>1.4840899999999999</c:v>
                </c:pt>
                <c:pt idx="935">
                  <c:v>1.48491</c:v>
                </c:pt>
                <c:pt idx="936">
                  <c:v>1.4853799999999999</c:v>
                </c:pt>
                <c:pt idx="937">
                  <c:v>1.4859100000000001</c:v>
                </c:pt>
                <c:pt idx="938">
                  <c:v>1.4866999999999999</c:v>
                </c:pt>
                <c:pt idx="939">
                  <c:v>1.4876100000000001</c:v>
                </c:pt>
                <c:pt idx="940">
                  <c:v>1.48875</c:v>
                </c:pt>
                <c:pt idx="941">
                  <c:v>1.48922</c:v>
                </c:pt>
                <c:pt idx="942">
                  <c:v>1.49007</c:v>
                </c:pt>
                <c:pt idx="943">
                  <c:v>1.4903999999999999</c:v>
                </c:pt>
                <c:pt idx="944">
                  <c:v>1.49153</c:v>
                </c:pt>
                <c:pt idx="945">
                  <c:v>1.49213</c:v>
                </c:pt>
                <c:pt idx="946">
                  <c:v>1.4929399999999999</c:v>
                </c:pt>
                <c:pt idx="947">
                  <c:v>1.49336</c:v>
                </c:pt>
                <c:pt idx="948">
                  <c:v>1.4943599999999999</c:v>
                </c:pt>
                <c:pt idx="949">
                  <c:v>1.4951099999999999</c:v>
                </c:pt>
                <c:pt idx="950">
                  <c:v>1.4959100000000001</c:v>
                </c:pt>
                <c:pt idx="951">
                  <c:v>1.4970399999999999</c:v>
                </c:pt>
                <c:pt idx="952">
                  <c:v>1.49756</c:v>
                </c:pt>
                <c:pt idx="953">
                  <c:v>1.4982800000000001</c:v>
                </c:pt>
                <c:pt idx="954">
                  <c:v>1.49916</c:v>
                </c:pt>
                <c:pt idx="955">
                  <c:v>1.4993799999999999</c:v>
                </c:pt>
                <c:pt idx="956">
                  <c:v>1.5002599999999999</c:v>
                </c:pt>
                <c:pt idx="957">
                  <c:v>1.5011300000000001</c:v>
                </c:pt>
                <c:pt idx="958">
                  <c:v>1.502</c:v>
                </c:pt>
                <c:pt idx="959">
                  <c:v>1.5025500000000001</c:v>
                </c:pt>
                <c:pt idx="960">
                  <c:v>1.5033300000000001</c:v>
                </c:pt>
                <c:pt idx="961">
                  <c:v>1.50397</c:v>
                </c:pt>
                <c:pt idx="962">
                  <c:v>1.50499</c:v>
                </c:pt>
                <c:pt idx="963">
                  <c:v>1.5057</c:v>
                </c:pt>
                <c:pt idx="964">
                  <c:v>1.5065299999999999</c:v>
                </c:pt>
                <c:pt idx="965">
                  <c:v>1.5075400000000001</c:v>
                </c:pt>
                <c:pt idx="966">
                  <c:v>1.5076499999999999</c:v>
                </c:pt>
                <c:pt idx="967">
                  <c:v>1.5084299999999999</c:v>
                </c:pt>
                <c:pt idx="968">
                  <c:v>1.50929</c:v>
                </c:pt>
                <c:pt idx="969">
                  <c:v>1.51014</c:v>
                </c:pt>
                <c:pt idx="970">
                  <c:v>1.5109600000000001</c:v>
                </c:pt>
                <c:pt idx="971">
                  <c:v>1.5118</c:v>
                </c:pt>
                <c:pt idx="972">
                  <c:v>1.5126900000000001</c:v>
                </c:pt>
                <c:pt idx="973">
                  <c:v>1.5129699999999999</c:v>
                </c:pt>
                <c:pt idx="974">
                  <c:v>1.51373</c:v>
                </c:pt>
                <c:pt idx="975">
                  <c:v>1.51484</c:v>
                </c:pt>
                <c:pt idx="976">
                  <c:v>1.5156499999999999</c:v>
                </c:pt>
                <c:pt idx="977">
                  <c:v>1.51624</c:v>
                </c:pt>
                <c:pt idx="978">
                  <c:v>1.51709</c:v>
                </c:pt>
                <c:pt idx="979">
                  <c:v>1.5179</c:v>
                </c:pt>
                <c:pt idx="980">
                  <c:v>1.5183899999999999</c:v>
                </c:pt>
                <c:pt idx="981">
                  <c:v>1.51902</c:v>
                </c:pt>
                <c:pt idx="982">
                  <c:v>1.5199100000000001</c:v>
                </c:pt>
                <c:pt idx="983">
                  <c:v>1.52058</c:v>
                </c:pt>
                <c:pt idx="984">
                  <c:v>1.52136</c:v>
                </c:pt>
                <c:pt idx="985">
                  <c:v>1.5224</c:v>
                </c:pt>
                <c:pt idx="986">
                  <c:v>1.52315</c:v>
                </c:pt>
                <c:pt idx="987">
                  <c:v>1.5237000000000001</c:v>
                </c:pt>
                <c:pt idx="988">
                  <c:v>1.5244899999999999</c:v>
                </c:pt>
                <c:pt idx="989">
                  <c:v>1.5250900000000001</c:v>
                </c:pt>
                <c:pt idx="990">
                  <c:v>1.5258499999999999</c:v>
                </c:pt>
                <c:pt idx="991">
                  <c:v>1.5269699999999999</c:v>
                </c:pt>
                <c:pt idx="992">
                  <c:v>1.52766</c:v>
                </c:pt>
                <c:pt idx="993">
                  <c:v>1.5276799999999999</c:v>
                </c:pt>
                <c:pt idx="994">
                  <c:v>1.5283500000000001</c:v>
                </c:pt>
                <c:pt idx="995">
                  <c:v>1.5294300000000001</c:v>
                </c:pt>
                <c:pt idx="996">
                  <c:v>1.5301400000000001</c:v>
                </c:pt>
                <c:pt idx="997">
                  <c:v>1.53081</c:v>
                </c:pt>
                <c:pt idx="998">
                  <c:v>1.53163</c:v>
                </c:pt>
                <c:pt idx="999">
                  <c:v>1.5322100000000001</c:v>
                </c:pt>
                <c:pt idx="1000">
                  <c:v>1.53298</c:v>
                </c:pt>
                <c:pt idx="1001">
                  <c:v>1.5337499999999999</c:v>
                </c:pt>
                <c:pt idx="1002">
                  <c:v>1.53529</c:v>
                </c:pt>
                <c:pt idx="1003">
                  <c:v>1.53596</c:v>
                </c:pt>
                <c:pt idx="1004">
                  <c:v>1.53661</c:v>
                </c:pt>
                <c:pt idx="1005">
                  <c:v>1.5374099999999999</c:v>
                </c:pt>
                <c:pt idx="1006">
                  <c:v>1.5381100000000001</c:v>
                </c:pt>
                <c:pt idx="1007">
                  <c:v>1.53901</c:v>
                </c:pt>
                <c:pt idx="1008">
                  <c:v>1.5393699999999999</c:v>
                </c:pt>
                <c:pt idx="1009">
                  <c:v>1.54013</c:v>
                </c:pt>
                <c:pt idx="1010">
                  <c:v>1.54071</c:v>
                </c:pt>
                <c:pt idx="1011">
                  <c:v>1.5411999999999999</c:v>
                </c:pt>
                <c:pt idx="1012">
                  <c:v>1.5422</c:v>
                </c:pt>
                <c:pt idx="1013">
                  <c:v>1.5429600000000001</c:v>
                </c:pt>
                <c:pt idx="1014">
                  <c:v>1.54328</c:v>
                </c:pt>
                <c:pt idx="1015">
                  <c:v>1.54434</c:v>
                </c:pt>
                <c:pt idx="1016">
                  <c:v>1.5448</c:v>
                </c:pt>
                <c:pt idx="1017">
                  <c:v>1.54565</c:v>
                </c:pt>
                <c:pt idx="1018">
                  <c:v>1.54677</c:v>
                </c:pt>
                <c:pt idx="1019">
                  <c:v>1.5472399999999999</c:v>
                </c:pt>
                <c:pt idx="1020">
                  <c:v>1.54834</c:v>
                </c:pt>
                <c:pt idx="1021">
                  <c:v>1.5487899999999999</c:v>
                </c:pt>
                <c:pt idx="1022">
                  <c:v>1.5493300000000001</c:v>
                </c:pt>
                <c:pt idx="1023">
                  <c:v>1.5504800000000001</c:v>
                </c:pt>
                <c:pt idx="1024">
                  <c:v>1.5512999999999999</c:v>
                </c:pt>
                <c:pt idx="1025">
                  <c:v>1.5521400000000001</c:v>
                </c:pt>
                <c:pt idx="1026">
                  <c:v>1.5525800000000001</c:v>
                </c:pt>
                <c:pt idx="1027">
                  <c:v>1.5535699999999999</c:v>
                </c:pt>
                <c:pt idx="1028">
                  <c:v>1.5543</c:v>
                </c:pt>
                <c:pt idx="1029">
                  <c:v>1.5547</c:v>
                </c:pt>
                <c:pt idx="1030">
                  <c:v>1.5555300000000001</c:v>
                </c:pt>
                <c:pt idx="1031">
                  <c:v>1.5561400000000001</c:v>
                </c:pt>
                <c:pt idx="1032">
                  <c:v>1.5569200000000001</c:v>
                </c:pt>
                <c:pt idx="1033">
                  <c:v>1.5576300000000001</c:v>
                </c:pt>
                <c:pt idx="1034">
                  <c:v>1.5583</c:v>
                </c:pt>
                <c:pt idx="1035">
                  <c:v>1.5595000000000001</c:v>
                </c:pt>
                <c:pt idx="1036">
                  <c:v>1.5603400000000001</c:v>
                </c:pt>
                <c:pt idx="1037">
                  <c:v>1.56098</c:v>
                </c:pt>
                <c:pt idx="1038">
                  <c:v>1.56175</c:v>
                </c:pt>
                <c:pt idx="1039">
                  <c:v>1.5629299999999999</c:v>
                </c:pt>
                <c:pt idx="1040">
                  <c:v>1.5637300000000001</c:v>
                </c:pt>
                <c:pt idx="1041">
                  <c:v>1.5641499999999999</c:v>
                </c:pt>
                <c:pt idx="1042">
                  <c:v>1.5650500000000001</c:v>
                </c:pt>
                <c:pt idx="1043">
                  <c:v>1.56541</c:v>
                </c:pt>
                <c:pt idx="1044">
                  <c:v>1.5662100000000001</c:v>
                </c:pt>
                <c:pt idx="1045">
                  <c:v>1.56711</c:v>
                </c:pt>
                <c:pt idx="1046">
                  <c:v>1.5674699999999999</c:v>
                </c:pt>
                <c:pt idx="1047">
                  <c:v>1.5681499999999999</c:v>
                </c:pt>
                <c:pt idx="1048">
                  <c:v>1.5688599999999999</c:v>
                </c:pt>
                <c:pt idx="1049">
                  <c:v>1.56975</c:v>
                </c:pt>
                <c:pt idx="1050">
                  <c:v>1.5703499999999999</c:v>
                </c:pt>
                <c:pt idx="1051">
                  <c:v>1.57094</c:v>
                </c:pt>
                <c:pt idx="1052">
                  <c:v>1.5714399999999999</c:v>
                </c:pt>
                <c:pt idx="1053">
                  <c:v>1.57239</c:v>
                </c:pt>
                <c:pt idx="1054">
                  <c:v>1.57355</c:v>
                </c:pt>
                <c:pt idx="1055">
                  <c:v>1.5742400000000001</c:v>
                </c:pt>
                <c:pt idx="1056">
                  <c:v>1.5752999999999999</c:v>
                </c:pt>
                <c:pt idx="1057">
                  <c:v>1.57592</c:v>
                </c:pt>
                <c:pt idx="1058">
                  <c:v>1.5764899999999999</c:v>
                </c:pt>
                <c:pt idx="1059">
                  <c:v>1.5774900000000001</c:v>
                </c:pt>
                <c:pt idx="1060">
                  <c:v>1.57768</c:v>
                </c:pt>
                <c:pt idx="1061">
                  <c:v>1.5784499999999999</c:v>
                </c:pt>
                <c:pt idx="1062">
                  <c:v>1.5792200000000001</c:v>
                </c:pt>
                <c:pt idx="1063">
                  <c:v>1.57988</c:v>
                </c:pt>
                <c:pt idx="1064">
                  <c:v>1.5808199999999999</c:v>
                </c:pt>
                <c:pt idx="1065">
                  <c:v>1.5814999999999999</c:v>
                </c:pt>
                <c:pt idx="1066">
                  <c:v>1.5817699999999999</c:v>
                </c:pt>
                <c:pt idx="1067">
                  <c:v>1.58274</c:v>
                </c:pt>
                <c:pt idx="1068">
                  <c:v>1.58365</c:v>
                </c:pt>
                <c:pt idx="1069">
                  <c:v>1.5845499999999999</c:v>
                </c:pt>
                <c:pt idx="1070">
                  <c:v>1.5849899999999999</c:v>
                </c:pt>
                <c:pt idx="1071">
                  <c:v>1.5858099999999999</c:v>
                </c:pt>
                <c:pt idx="1072">
                  <c:v>1.58667</c:v>
                </c:pt>
                <c:pt idx="1073">
                  <c:v>1.58744</c:v>
                </c:pt>
                <c:pt idx="1074">
                  <c:v>1.5882099999999999</c:v>
                </c:pt>
                <c:pt idx="1075">
                  <c:v>1.5889200000000001</c:v>
                </c:pt>
                <c:pt idx="1076">
                  <c:v>1.58955</c:v>
                </c:pt>
                <c:pt idx="1077">
                  <c:v>1.5905899999999999</c:v>
                </c:pt>
                <c:pt idx="1078">
                  <c:v>1.59128</c:v>
                </c:pt>
                <c:pt idx="1079">
                  <c:v>1.59205</c:v>
                </c:pt>
                <c:pt idx="1080">
                  <c:v>1.59297</c:v>
                </c:pt>
                <c:pt idx="1081">
                  <c:v>1.59372</c:v>
                </c:pt>
                <c:pt idx="1082">
                  <c:v>1.5946</c:v>
                </c:pt>
                <c:pt idx="1083">
                  <c:v>1.5947499999999999</c:v>
                </c:pt>
                <c:pt idx="1084">
                  <c:v>1.59595</c:v>
                </c:pt>
                <c:pt idx="1085">
                  <c:v>1.59632</c:v>
                </c:pt>
                <c:pt idx="1086">
                  <c:v>1.5974699999999999</c:v>
                </c:pt>
                <c:pt idx="1087">
                  <c:v>1.5983000000000001</c:v>
                </c:pt>
                <c:pt idx="1088">
                  <c:v>1.59859</c:v>
                </c:pt>
                <c:pt idx="1089">
                  <c:v>1.59981</c:v>
                </c:pt>
                <c:pt idx="1090">
                  <c:v>1.6005499999999999</c:v>
                </c:pt>
                <c:pt idx="1091">
                  <c:v>1.60111</c:v>
                </c:pt>
                <c:pt idx="1092">
                  <c:v>1.6017699999999999</c:v>
                </c:pt>
                <c:pt idx="1093">
                  <c:v>1.6022000000000001</c:v>
                </c:pt>
                <c:pt idx="1094">
                  <c:v>1.6032500000000001</c:v>
                </c:pt>
                <c:pt idx="1095">
                  <c:v>1.60408</c:v>
                </c:pt>
                <c:pt idx="1096">
                  <c:v>1.6048899999999999</c:v>
                </c:pt>
                <c:pt idx="1097">
                  <c:v>1.60551</c:v>
                </c:pt>
                <c:pt idx="1098">
                  <c:v>1.6062799999999999</c:v>
                </c:pt>
                <c:pt idx="1099">
                  <c:v>1.60758</c:v>
                </c:pt>
                <c:pt idx="1100">
                  <c:v>1.60805</c:v>
                </c:pt>
                <c:pt idx="1101">
                  <c:v>1.60886</c:v>
                </c:pt>
                <c:pt idx="1102">
                  <c:v>1.6094200000000001</c:v>
                </c:pt>
                <c:pt idx="1103">
                  <c:v>1.6103499999999999</c:v>
                </c:pt>
                <c:pt idx="1104">
                  <c:v>1.6111</c:v>
                </c:pt>
                <c:pt idx="1105">
                  <c:v>1.61165</c:v>
                </c:pt>
                <c:pt idx="1106">
                  <c:v>1.61277</c:v>
                </c:pt>
                <c:pt idx="1107">
                  <c:v>1.61311</c:v>
                </c:pt>
                <c:pt idx="1108">
                  <c:v>1.6140300000000001</c:v>
                </c:pt>
                <c:pt idx="1109">
                  <c:v>1.61452</c:v>
                </c:pt>
                <c:pt idx="1110">
                  <c:v>1.61511</c:v>
                </c:pt>
                <c:pt idx="1111">
                  <c:v>1.6159300000000001</c:v>
                </c:pt>
                <c:pt idx="1112">
                  <c:v>1.617</c:v>
                </c:pt>
                <c:pt idx="1113">
                  <c:v>1.6176200000000001</c:v>
                </c:pt>
                <c:pt idx="1114">
                  <c:v>1.61816</c:v>
                </c:pt>
                <c:pt idx="1115">
                  <c:v>1.6193500000000001</c:v>
                </c:pt>
                <c:pt idx="1116">
                  <c:v>1.61995</c:v>
                </c:pt>
                <c:pt idx="1117">
                  <c:v>1.6212500000000001</c:v>
                </c:pt>
                <c:pt idx="1118">
                  <c:v>1.6215900000000001</c:v>
                </c:pt>
                <c:pt idx="1119">
                  <c:v>1.6222700000000001</c:v>
                </c:pt>
                <c:pt idx="1120">
                  <c:v>1.62296</c:v>
                </c:pt>
                <c:pt idx="1121">
                  <c:v>1.6241300000000001</c:v>
                </c:pt>
                <c:pt idx="1122">
                  <c:v>1.62486</c:v>
                </c:pt>
                <c:pt idx="1123">
                  <c:v>1.6254500000000001</c:v>
                </c:pt>
                <c:pt idx="1124">
                  <c:v>1.6259600000000001</c:v>
                </c:pt>
                <c:pt idx="1125">
                  <c:v>1.6265700000000001</c:v>
                </c:pt>
                <c:pt idx="1126">
                  <c:v>1.6274900000000001</c:v>
                </c:pt>
                <c:pt idx="1127">
                  <c:v>1.62818</c:v>
                </c:pt>
                <c:pt idx="1128">
                  <c:v>1.6288100000000001</c:v>
                </c:pt>
                <c:pt idx="1129">
                  <c:v>1.62975</c:v>
                </c:pt>
                <c:pt idx="1130">
                  <c:v>1.6304399999999999</c:v>
                </c:pt>
                <c:pt idx="1131">
                  <c:v>1.6309100000000001</c:v>
                </c:pt>
                <c:pt idx="1132">
                  <c:v>1.63165</c:v>
                </c:pt>
                <c:pt idx="1133">
                  <c:v>1.63256</c:v>
                </c:pt>
                <c:pt idx="1134">
                  <c:v>1.63344</c:v>
                </c:pt>
                <c:pt idx="1135">
                  <c:v>1.63384</c:v>
                </c:pt>
                <c:pt idx="1136">
                  <c:v>1.63473</c:v>
                </c:pt>
                <c:pt idx="1137">
                  <c:v>1.6353</c:v>
                </c:pt>
                <c:pt idx="1138">
                  <c:v>1.63611</c:v>
                </c:pt>
                <c:pt idx="1139">
                  <c:v>1.6368799999999999</c:v>
                </c:pt>
                <c:pt idx="1140">
                  <c:v>1.63764</c:v>
                </c:pt>
                <c:pt idx="1141">
                  <c:v>1.63836</c:v>
                </c:pt>
                <c:pt idx="1142">
                  <c:v>1.63913</c:v>
                </c:pt>
                <c:pt idx="1143">
                  <c:v>1.6395</c:v>
                </c:pt>
                <c:pt idx="1144">
                  <c:v>1.64059</c:v>
                </c:pt>
                <c:pt idx="1145">
                  <c:v>1.6408700000000001</c:v>
                </c:pt>
                <c:pt idx="1146">
                  <c:v>1.64192</c:v>
                </c:pt>
                <c:pt idx="1147">
                  <c:v>1.64263</c:v>
                </c:pt>
                <c:pt idx="1148">
                  <c:v>1.6432</c:v>
                </c:pt>
                <c:pt idx="1149">
                  <c:v>1.6442399999999999</c:v>
                </c:pt>
                <c:pt idx="1150">
                  <c:v>1.64524</c:v>
                </c:pt>
                <c:pt idx="1151">
                  <c:v>1.6462300000000001</c:v>
                </c:pt>
                <c:pt idx="1152">
                  <c:v>1.6469</c:v>
                </c:pt>
                <c:pt idx="1153">
                  <c:v>1.64757</c:v>
                </c:pt>
                <c:pt idx="1154">
                  <c:v>1.6483699999999999</c:v>
                </c:pt>
                <c:pt idx="1155">
                  <c:v>1.6495299999999999</c:v>
                </c:pt>
                <c:pt idx="1156">
                  <c:v>1.6500300000000001</c:v>
                </c:pt>
                <c:pt idx="1157">
                  <c:v>1.6506799999999999</c:v>
                </c:pt>
                <c:pt idx="1158">
                  <c:v>1.6512</c:v>
                </c:pt>
                <c:pt idx="1159">
                  <c:v>1.65205</c:v>
                </c:pt>
                <c:pt idx="1160">
                  <c:v>1.6523399999999999</c:v>
                </c:pt>
                <c:pt idx="1161">
                  <c:v>1.65317</c:v>
                </c:pt>
                <c:pt idx="1162">
                  <c:v>1.6544700000000001</c:v>
                </c:pt>
                <c:pt idx="1163">
                  <c:v>1.6547700000000001</c:v>
                </c:pt>
                <c:pt idx="1164">
                  <c:v>1.65611</c:v>
                </c:pt>
                <c:pt idx="1165">
                  <c:v>1.6568400000000001</c:v>
                </c:pt>
                <c:pt idx="1166">
                  <c:v>1.6573100000000001</c:v>
                </c:pt>
                <c:pt idx="1167">
                  <c:v>1.65805</c:v>
                </c:pt>
                <c:pt idx="1168">
                  <c:v>1.6587700000000001</c:v>
                </c:pt>
                <c:pt idx="1169">
                  <c:v>1.6596900000000001</c:v>
                </c:pt>
                <c:pt idx="1170">
                  <c:v>1.6604699999999999</c:v>
                </c:pt>
                <c:pt idx="1171">
                  <c:v>1.6610799999999999</c:v>
                </c:pt>
                <c:pt idx="1172">
                  <c:v>1.6616500000000001</c:v>
                </c:pt>
                <c:pt idx="1173">
                  <c:v>1.66242</c:v>
                </c:pt>
                <c:pt idx="1174">
                  <c:v>1.6631</c:v>
                </c:pt>
                <c:pt idx="1175">
                  <c:v>1.6636500000000001</c:v>
                </c:pt>
                <c:pt idx="1176">
                  <c:v>1.66486</c:v>
                </c:pt>
                <c:pt idx="1177">
                  <c:v>1.6654800000000001</c:v>
                </c:pt>
                <c:pt idx="1178">
                  <c:v>1.66672</c:v>
                </c:pt>
                <c:pt idx="1179">
                  <c:v>1.6669499999999999</c:v>
                </c:pt>
                <c:pt idx="1180">
                  <c:v>1.6680699999999999</c:v>
                </c:pt>
                <c:pt idx="1181">
                  <c:v>1.6684399999999999</c:v>
                </c:pt>
                <c:pt idx="1182">
                  <c:v>1.66896</c:v>
                </c:pt>
                <c:pt idx="1183">
                  <c:v>1.66988</c:v>
                </c:pt>
                <c:pt idx="1184">
                  <c:v>1.67103</c:v>
                </c:pt>
                <c:pt idx="1185">
                  <c:v>1.6715599999999999</c:v>
                </c:pt>
                <c:pt idx="1186">
                  <c:v>1.6721999999999999</c:v>
                </c:pt>
                <c:pt idx="1187">
                  <c:v>1.6729499999999999</c:v>
                </c:pt>
                <c:pt idx="1188">
                  <c:v>1.6736599999999999</c:v>
                </c:pt>
                <c:pt idx="1189">
                  <c:v>1.67448</c:v>
                </c:pt>
                <c:pt idx="1190">
                  <c:v>1.6752</c:v>
                </c:pt>
                <c:pt idx="1191">
                  <c:v>1.67587</c:v>
                </c:pt>
                <c:pt idx="1192">
                  <c:v>1.6766799999999999</c:v>
                </c:pt>
                <c:pt idx="1193">
                  <c:v>1.67781</c:v>
                </c:pt>
                <c:pt idx="1194">
                  <c:v>1.6785699999999999</c:v>
                </c:pt>
                <c:pt idx="1195">
                  <c:v>1.67876</c:v>
                </c:pt>
                <c:pt idx="1196">
                  <c:v>1.68007</c:v>
                </c:pt>
                <c:pt idx="1197">
                  <c:v>1.6808399999999999</c:v>
                </c:pt>
                <c:pt idx="1198">
                  <c:v>1.6815199999999999</c:v>
                </c:pt>
                <c:pt idx="1199">
                  <c:v>1.68224</c:v>
                </c:pt>
                <c:pt idx="1200">
                  <c:v>1.68313</c:v>
                </c:pt>
                <c:pt idx="1201">
                  <c:v>1.6839999999999999</c:v>
                </c:pt>
                <c:pt idx="1202">
                  <c:v>1.6842900000000001</c:v>
                </c:pt>
                <c:pt idx="1203">
                  <c:v>1.6852199999999999</c:v>
                </c:pt>
                <c:pt idx="1204">
                  <c:v>1.6861600000000001</c:v>
                </c:pt>
                <c:pt idx="1205">
                  <c:v>1.68631</c:v>
                </c:pt>
                <c:pt idx="1206">
                  <c:v>1.6875</c:v>
                </c:pt>
                <c:pt idx="1207">
                  <c:v>1.6881299999999999</c:v>
                </c:pt>
                <c:pt idx="1208">
                  <c:v>1.6888799999999999</c:v>
                </c:pt>
                <c:pt idx="1209">
                  <c:v>1.6896199999999999</c:v>
                </c:pt>
                <c:pt idx="1210">
                  <c:v>1.69055</c:v>
                </c:pt>
                <c:pt idx="1211">
                  <c:v>1.69049</c:v>
                </c:pt>
                <c:pt idx="1212">
                  <c:v>1.6919599999999999</c:v>
                </c:pt>
                <c:pt idx="1213">
                  <c:v>1.6927099999999999</c:v>
                </c:pt>
                <c:pt idx="1214">
                  <c:v>1.69363</c:v>
                </c:pt>
                <c:pt idx="1215">
                  <c:v>1.6943699999999999</c:v>
                </c:pt>
                <c:pt idx="1216">
                  <c:v>1.69495</c:v>
                </c:pt>
                <c:pt idx="1217">
                  <c:v>1.6957800000000001</c:v>
                </c:pt>
                <c:pt idx="1218">
                  <c:v>1.69662</c:v>
                </c:pt>
                <c:pt idx="1219">
                  <c:v>1.6976100000000001</c:v>
                </c:pt>
                <c:pt idx="1220">
                  <c:v>1.6987000000000001</c:v>
                </c:pt>
                <c:pt idx="1221">
                  <c:v>1.6989300000000001</c:v>
                </c:pt>
                <c:pt idx="1222">
                  <c:v>1.69997</c:v>
                </c:pt>
                <c:pt idx="1223">
                  <c:v>1.7004300000000001</c:v>
                </c:pt>
                <c:pt idx="1224">
                  <c:v>1.70109</c:v>
                </c:pt>
                <c:pt idx="1225">
                  <c:v>1.70181</c:v>
                </c:pt>
                <c:pt idx="1226">
                  <c:v>1.7026300000000001</c:v>
                </c:pt>
                <c:pt idx="1227">
                  <c:v>1.7034400000000001</c:v>
                </c:pt>
                <c:pt idx="1228">
                  <c:v>1.7040599999999999</c:v>
                </c:pt>
                <c:pt idx="1229">
                  <c:v>1.7048700000000001</c:v>
                </c:pt>
                <c:pt idx="1230">
                  <c:v>1.7058800000000001</c:v>
                </c:pt>
                <c:pt idx="1231">
                  <c:v>1.7064900000000001</c:v>
                </c:pt>
                <c:pt idx="1232">
                  <c:v>1.7069799999999999</c:v>
                </c:pt>
                <c:pt idx="1233">
                  <c:v>1.70835</c:v>
                </c:pt>
                <c:pt idx="1234">
                  <c:v>1.7092400000000001</c:v>
                </c:pt>
                <c:pt idx="1235">
                  <c:v>1.7093100000000001</c:v>
                </c:pt>
                <c:pt idx="1236">
                  <c:v>1.71051</c:v>
                </c:pt>
                <c:pt idx="1237">
                  <c:v>1.7113</c:v>
                </c:pt>
                <c:pt idx="1238">
                  <c:v>1.7119599999999999</c:v>
                </c:pt>
                <c:pt idx="1239">
                  <c:v>1.7126399999999999</c:v>
                </c:pt>
                <c:pt idx="1240">
                  <c:v>1.71353</c:v>
                </c:pt>
                <c:pt idx="1241">
                  <c:v>1.7137500000000001</c:v>
                </c:pt>
                <c:pt idx="1242">
                  <c:v>1.71502</c:v>
                </c:pt>
                <c:pt idx="1243">
                  <c:v>1.7159</c:v>
                </c:pt>
                <c:pt idx="1244">
                  <c:v>1.7167300000000001</c:v>
                </c:pt>
                <c:pt idx="1245">
                  <c:v>1.71722</c:v>
                </c:pt>
                <c:pt idx="1246">
                  <c:v>1.71814</c:v>
                </c:pt>
                <c:pt idx="1247">
                  <c:v>1.7190099999999999</c:v>
                </c:pt>
                <c:pt idx="1248">
                  <c:v>1.7194</c:v>
                </c:pt>
                <c:pt idx="1249">
                  <c:v>1.7201299999999999</c:v>
                </c:pt>
                <c:pt idx="1250">
                  <c:v>1.7213099999999999</c:v>
                </c:pt>
                <c:pt idx="1251">
                  <c:v>1.7217</c:v>
                </c:pt>
                <c:pt idx="1252">
                  <c:v>1.72227</c:v>
                </c:pt>
                <c:pt idx="1253">
                  <c:v>1.7232499999999999</c:v>
                </c:pt>
                <c:pt idx="1254">
                  <c:v>1.72403</c:v>
                </c:pt>
                <c:pt idx="1255">
                  <c:v>1.72471</c:v>
                </c:pt>
                <c:pt idx="1256">
                  <c:v>1.7254499999999999</c:v>
                </c:pt>
                <c:pt idx="1257">
                  <c:v>1.72576</c:v>
                </c:pt>
                <c:pt idx="1258">
                  <c:v>1.72702</c:v>
                </c:pt>
                <c:pt idx="1259">
                  <c:v>1.7274400000000001</c:v>
                </c:pt>
                <c:pt idx="1260">
                  <c:v>1.72848</c:v>
                </c:pt>
                <c:pt idx="1261">
                  <c:v>1.7291099999999999</c:v>
                </c:pt>
                <c:pt idx="1262">
                  <c:v>1.72967</c:v>
                </c:pt>
                <c:pt idx="1263">
                  <c:v>1.73062</c:v>
                </c:pt>
                <c:pt idx="1264">
                  <c:v>1.7315</c:v>
                </c:pt>
                <c:pt idx="1265">
                  <c:v>1.73204</c:v>
                </c:pt>
                <c:pt idx="1266">
                  <c:v>1.7328399999999999</c:v>
                </c:pt>
                <c:pt idx="1267">
                  <c:v>1.7335700000000001</c:v>
                </c:pt>
                <c:pt idx="1268">
                  <c:v>1.73403</c:v>
                </c:pt>
                <c:pt idx="1269">
                  <c:v>1.73482</c:v>
                </c:pt>
                <c:pt idx="1270">
                  <c:v>1.7355</c:v>
                </c:pt>
                <c:pt idx="1271">
                  <c:v>1.73671</c:v>
                </c:pt>
                <c:pt idx="1272">
                  <c:v>1.73709</c:v>
                </c:pt>
                <c:pt idx="1273">
                  <c:v>1.7378100000000001</c:v>
                </c:pt>
                <c:pt idx="1274">
                  <c:v>1.7384200000000001</c:v>
                </c:pt>
                <c:pt idx="1275">
                  <c:v>1.7393799999999999</c:v>
                </c:pt>
                <c:pt idx="1276">
                  <c:v>1.74027</c:v>
                </c:pt>
                <c:pt idx="1277">
                  <c:v>1.74098</c:v>
                </c:pt>
                <c:pt idx="1278">
                  <c:v>1.74194</c:v>
                </c:pt>
                <c:pt idx="1279">
                  <c:v>1.74282</c:v>
                </c:pt>
                <c:pt idx="1280">
                  <c:v>1.74366</c:v>
                </c:pt>
                <c:pt idx="1281">
                  <c:v>1.744</c:v>
                </c:pt>
                <c:pt idx="1282">
                  <c:v>1.74455</c:v>
                </c:pt>
                <c:pt idx="1283">
                  <c:v>1.74566</c:v>
                </c:pt>
                <c:pt idx="1284">
                  <c:v>1.74641</c:v>
                </c:pt>
                <c:pt idx="1285">
                  <c:v>1.74688</c:v>
                </c:pt>
                <c:pt idx="1286">
                  <c:v>1.74742</c:v>
                </c:pt>
                <c:pt idx="1287">
                  <c:v>1.7483599999999999</c:v>
                </c:pt>
                <c:pt idx="1288">
                  <c:v>1.74946</c:v>
                </c:pt>
                <c:pt idx="1289">
                  <c:v>1.7500199999999999</c:v>
                </c:pt>
                <c:pt idx="1290">
                  <c:v>1.75074</c:v>
                </c:pt>
                <c:pt idx="1291">
                  <c:v>1.75136</c:v>
                </c:pt>
                <c:pt idx="1292">
                  <c:v>1.7525599999999999</c:v>
                </c:pt>
                <c:pt idx="1293">
                  <c:v>1.75359</c:v>
                </c:pt>
                <c:pt idx="1294">
                  <c:v>1.75379</c:v>
                </c:pt>
                <c:pt idx="1295">
                  <c:v>1.75467</c:v>
                </c:pt>
                <c:pt idx="1296">
                  <c:v>1.75556</c:v>
                </c:pt>
                <c:pt idx="1297">
                  <c:v>1.7564500000000001</c:v>
                </c:pt>
                <c:pt idx="1298">
                  <c:v>1.7576000000000001</c:v>
                </c:pt>
                <c:pt idx="1299">
                  <c:v>1.75793</c:v>
                </c:pt>
                <c:pt idx="1300">
                  <c:v>1.7585299999999999</c:v>
                </c:pt>
                <c:pt idx="1301">
                  <c:v>1.7591600000000001</c:v>
                </c:pt>
                <c:pt idx="1302">
                  <c:v>1.76031</c:v>
                </c:pt>
                <c:pt idx="1303">
                  <c:v>1.7609699999999999</c:v>
                </c:pt>
                <c:pt idx="1304">
                  <c:v>1.7619499999999999</c:v>
                </c:pt>
                <c:pt idx="1305">
                  <c:v>1.7627600000000001</c:v>
                </c:pt>
                <c:pt idx="1306">
                  <c:v>1.7631300000000001</c:v>
                </c:pt>
                <c:pt idx="1307">
                  <c:v>1.76427</c:v>
                </c:pt>
                <c:pt idx="1308">
                  <c:v>1.7647600000000001</c:v>
                </c:pt>
                <c:pt idx="1309">
                  <c:v>1.7660100000000001</c:v>
                </c:pt>
                <c:pt idx="1310">
                  <c:v>1.7665200000000001</c:v>
                </c:pt>
                <c:pt idx="1311">
                  <c:v>1.76718</c:v>
                </c:pt>
                <c:pt idx="1312">
                  <c:v>1.7679800000000001</c:v>
                </c:pt>
                <c:pt idx="1313">
                  <c:v>1.76877</c:v>
                </c:pt>
                <c:pt idx="1314">
                  <c:v>1.7691399999999999</c:v>
                </c:pt>
                <c:pt idx="1315">
                  <c:v>1.7698400000000001</c:v>
                </c:pt>
                <c:pt idx="1316">
                  <c:v>1.7708200000000001</c:v>
                </c:pt>
                <c:pt idx="1317">
                  <c:v>1.7715000000000001</c:v>
                </c:pt>
                <c:pt idx="1318">
                  <c:v>1.7723500000000001</c:v>
                </c:pt>
                <c:pt idx="1319">
                  <c:v>1.77267</c:v>
                </c:pt>
                <c:pt idx="1320">
                  <c:v>1.7736400000000001</c:v>
                </c:pt>
                <c:pt idx="1321">
                  <c:v>1.7744200000000001</c:v>
                </c:pt>
                <c:pt idx="1322">
                  <c:v>1.7750999999999999</c:v>
                </c:pt>
                <c:pt idx="1323">
                  <c:v>1.7758499999999999</c:v>
                </c:pt>
                <c:pt idx="1324">
                  <c:v>1.7767999999999999</c:v>
                </c:pt>
                <c:pt idx="1325">
                  <c:v>1.7780199999999999</c:v>
                </c:pt>
                <c:pt idx="1326">
                  <c:v>1.77877</c:v>
                </c:pt>
                <c:pt idx="1327">
                  <c:v>1.77929</c:v>
                </c:pt>
                <c:pt idx="1328">
                  <c:v>1.78024</c:v>
                </c:pt>
                <c:pt idx="1329">
                  <c:v>1.7811399999999999</c:v>
                </c:pt>
                <c:pt idx="1330">
                  <c:v>1.7821400000000001</c:v>
                </c:pt>
                <c:pt idx="1331">
                  <c:v>1.78247</c:v>
                </c:pt>
                <c:pt idx="1332">
                  <c:v>1.7830999999999999</c:v>
                </c:pt>
                <c:pt idx="1333">
                  <c:v>1.7840800000000001</c:v>
                </c:pt>
                <c:pt idx="1334">
                  <c:v>1.7845</c:v>
                </c:pt>
                <c:pt idx="1335">
                  <c:v>1.78545</c:v>
                </c:pt>
                <c:pt idx="1336">
                  <c:v>1.78644</c:v>
                </c:pt>
                <c:pt idx="1337">
                  <c:v>1.7870999999999999</c:v>
                </c:pt>
                <c:pt idx="1338">
                  <c:v>1.7878400000000001</c:v>
                </c:pt>
                <c:pt idx="1339">
                  <c:v>1.7880799999999999</c:v>
                </c:pt>
                <c:pt idx="1340">
                  <c:v>1.7890200000000001</c:v>
                </c:pt>
                <c:pt idx="1341">
                  <c:v>1.7899400000000001</c:v>
                </c:pt>
                <c:pt idx="1342">
                  <c:v>1.79094</c:v>
                </c:pt>
                <c:pt idx="1343">
                  <c:v>1.7919700000000001</c:v>
                </c:pt>
                <c:pt idx="1344">
                  <c:v>1.79277</c:v>
                </c:pt>
                <c:pt idx="1345">
                  <c:v>1.7931699999999999</c:v>
                </c:pt>
                <c:pt idx="1346">
                  <c:v>1.79373</c:v>
                </c:pt>
                <c:pt idx="1347">
                  <c:v>1.79474</c:v>
                </c:pt>
                <c:pt idx="1348">
                  <c:v>1.79538</c:v>
                </c:pt>
                <c:pt idx="1349">
                  <c:v>1.79599</c:v>
                </c:pt>
                <c:pt idx="1350">
                  <c:v>1.7969599999999999</c:v>
                </c:pt>
                <c:pt idx="1351">
                  <c:v>1.7976399999999999</c:v>
                </c:pt>
                <c:pt idx="1352">
                  <c:v>1.79826</c:v>
                </c:pt>
                <c:pt idx="1353">
                  <c:v>1.7991600000000001</c:v>
                </c:pt>
                <c:pt idx="1354">
                  <c:v>1.80019</c:v>
                </c:pt>
                <c:pt idx="1355">
                  <c:v>1.8008</c:v>
                </c:pt>
                <c:pt idx="1356">
                  <c:v>1.8016700000000001</c:v>
                </c:pt>
                <c:pt idx="1357">
                  <c:v>1.8021799999999999</c:v>
                </c:pt>
                <c:pt idx="1358">
                  <c:v>1.80305</c:v>
                </c:pt>
                <c:pt idx="1359">
                  <c:v>1.80393</c:v>
                </c:pt>
                <c:pt idx="1360">
                  <c:v>1.8047899999999999</c:v>
                </c:pt>
                <c:pt idx="1361">
                  <c:v>1.80565</c:v>
                </c:pt>
                <c:pt idx="1362">
                  <c:v>1.8063</c:v>
                </c:pt>
                <c:pt idx="1363">
                  <c:v>1.80677</c:v>
                </c:pt>
                <c:pt idx="1364">
                  <c:v>1.80776</c:v>
                </c:pt>
                <c:pt idx="1365">
                  <c:v>1.80827</c:v>
                </c:pt>
                <c:pt idx="1366">
                  <c:v>1.8095300000000001</c:v>
                </c:pt>
                <c:pt idx="1367">
                  <c:v>1.8102</c:v>
                </c:pt>
                <c:pt idx="1368">
                  <c:v>1.81081</c:v>
                </c:pt>
                <c:pt idx="1369">
                  <c:v>1.81165</c:v>
                </c:pt>
                <c:pt idx="1370">
                  <c:v>1.8121799999999999</c:v>
                </c:pt>
                <c:pt idx="1371">
                  <c:v>1.81301</c:v>
                </c:pt>
                <c:pt idx="1372">
                  <c:v>1.8138399999999999</c:v>
                </c:pt>
                <c:pt idx="1373">
                  <c:v>1.8146199999999999</c:v>
                </c:pt>
                <c:pt idx="1374">
                  <c:v>1.81535</c:v>
                </c:pt>
                <c:pt idx="1375">
                  <c:v>1.8161400000000001</c:v>
                </c:pt>
                <c:pt idx="1376">
                  <c:v>1.81707</c:v>
                </c:pt>
                <c:pt idx="1377">
                  <c:v>1.81775</c:v>
                </c:pt>
                <c:pt idx="1378">
                  <c:v>1.81864</c:v>
                </c:pt>
                <c:pt idx="1379">
                  <c:v>1.81965</c:v>
                </c:pt>
                <c:pt idx="1380">
                  <c:v>1.8203499999999999</c:v>
                </c:pt>
                <c:pt idx="1381">
                  <c:v>1.82056</c:v>
                </c:pt>
                <c:pt idx="1382">
                  <c:v>1.82138</c:v>
                </c:pt>
                <c:pt idx="1383">
                  <c:v>1.8217300000000001</c:v>
                </c:pt>
                <c:pt idx="1384">
                  <c:v>1.8228200000000001</c:v>
                </c:pt>
                <c:pt idx="1385">
                  <c:v>1.8240099999999999</c:v>
                </c:pt>
                <c:pt idx="1386">
                  <c:v>1.8243799999999999</c:v>
                </c:pt>
                <c:pt idx="1387">
                  <c:v>1.82531</c:v>
                </c:pt>
                <c:pt idx="1388">
                  <c:v>1.8263499999999999</c:v>
                </c:pt>
                <c:pt idx="1389">
                  <c:v>1.827</c:v>
                </c:pt>
                <c:pt idx="1390">
                  <c:v>1.82742</c:v>
                </c:pt>
                <c:pt idx="1391">
                  <c:v>1.8286800000000001</c:v>
                </c:pt>
                <c:pt idx="1392">
                  <c:v>1.829</c:v>
                </c:pt>
                <c:pt idx="1393">
                  <c:v>1.8298099999999999</c:v>
                </c:pt>
                <c:pt idx="1394">
                  <c:v>1.8309</c:v>
                </c:pt>
                <c:pt idx="1395">
                  <c:v>1.83131</c:v>
                </c:pt>
                <c:pt idx="1396">
                  <c:v>1.8323799999999999</c:v>
                </c:pt>
                <c:pt idx="1397">
                  <c:v>1.83325</c:v>
                </c:pt>
                <c:pt idx="1398">
                  <c:v>1.83335</c:v>
                </c:pt>
                <c:pt idx="1399">
                  <c:v>1.8349</c:v>
                </c:pt>
                <c:pt idx="1400">
                  <c:v>1.83524</c:v>
                </c:pt>
                <c:pt idx="1401">
                  <c:v>1.8360700000000001</c:v>
                </c:pt>
                <c:pt idx="1402">
                  <c:v>1.8373900000000001</c:v>
                </c:pt>
                <c:pt idx="1403">
                  <c:v>1.8378699999999999</c:v>
                </c:pt>
                <c:pt idx="1404">
                  <c:v>1.8385499999999999</c:v>
                </c:pt>
                <c:pt idx="1405">
                  <c:v>1.8395999999999999</c:v>
                </c:pt>
                <c:pt idx="1406">
                  <c:v>1.8402099999999999</c:v>
                </c:pt>
                <c:pt idx="1407">
                  <c:v>1.84083</c:v>
                </c:pt>
                <c:pt idx="1408">
                  <c:v>1.8421099999999999</c:v>
                </c:pt>
                <c:pt idx="1409">
                  <c:v>1.84246</c:v>
                </c:pt>
                <c:pt idx="1410">
                  <c:v>1.84351</c:v>
                </c:pt>
                <c:pt idx="1411">
                  <c:v>1.84443</c:v>
                </c:pt>
                <c:pt idx="1412">
                  <c:v>1.8450200000000001</c:v>
                </c:pt>
                <c:pt idx="1413">
                  <c:v>1.84585</c:v>
                </c:pt>
                <c:pt idx="1414">
                  <c:v>1.8459399999999999</c:v>
                </c:pt>
                <c:pt idx="1415">
                  <c:v>1.8472</c:v>
                </c:pt>
                <c:pt idx="1416">
                  <c:v>1.8476300000000001</c:v>
                </c:pt>
                <c:pt idx="1417">
                  <c:v>1.84876</c:v>
                </c:pt>
                <c:pt idx="1418">
                  <c:v>1.84917</c:v>
                </c:pt>
                <c:pt idx="1419">
                  <c:v>1.8506</c:v>
                </c:pt>
                <c:pt idx="1420">
                  <c:v>1.85117</c:v>
                </c:pt>
                <c:pt idx="1421">
                  <c:v>1.85179</c:v>
                </c:pt>
                <c:pt idx="1422">
                  <c:v>1.8527800000000001</c:v>
                </c:pt>
                <c:pt idx="1423">
                  <c:v>1.85321</c:v>
                </c:pt>
                <c:pt idx="1424">
                  <c:v>1.8535999999999999</c:v>
                </c:pt>
                <c:pt idx="1425">
                  <c:v>1.85439</c:v>
                </c:pt>
                <c:pt idx="1426">
                  <c:v>1.85534</c:v>
                </c:pt>
                <c:pt idx="1427">
                  <c:v>1.8565400000000001</c:v>
                </c:pt>
                <c:pt idx="1428">
                  <c:v>1.85693</c:v>
                </c:pt>
                <c:pt idx="1429">
                  <c:v>1.85798</c:v>
                </c:pt>
                <c:pt idx="1430">
                  <c:v>1.8588800000000001</c:v>
                </c:pt>
                <c:pt idx="1431">
                  <c:v>1.8593599999999999</c:v>
                </c:pt>
                <c:pt idx="1432">
                  <c:v>1.86</c:v>
                </c:pt>
                <c:pt idx="1433">
                  <c:v>1.8604700000000001</c:v>
                </c:pt>
                <c:pt idx="1434">
                  <c:v>1.8611800000000001</c:v>
                </c:pt>
                <c:pt idx="1435">
                  <c:v>1.8623499999999999</c:v>
                </c:pt>
                <c:pt idx="1436">
                  <c:v>1.86293</c:v>
                </c:pt>
                <c:pt idx="1437">
                  <c:v>1.8636200000000001</c:v>
                </c:pt>
                <c:pt idx="1438">
                  <c:v>1.86439</c:v>
                </c:pt>
                <c:pt idx="1439">
                  <c:v>1.8652500000000001</c:v>
                </c:pt>
                <c:pt idx="1440">
                  <c:v>1.8659300000000001</c:v>
                </c:pt>
                <c:pt idx="1441">
                  <c:v>1.8665</c:v>
                </c:pt>
                <c:pt idx="1442">
                  <c:v>1.86721</c:v>
                </c:pt>
                <c:pt idx="1443">
                  <c:v>1.8679300000000001</c:v>
                </c:pt>
                <c:pt idx="1444">
                  <c:v>1.8689100000000001</c:v>
                </c:pt>
                <c:pt idx="1445">
                  <c:v>1.86954</c:v>
                </c:pt>
                <c:pt idx="1446">
                  <c:v>1.87026</c:v>
                </c:pt>
                <c:pt idx="1447">
                  <c:v>1.8712899999999999</c:v>
                </c:pt>
                <c:pt idx="1448">
                  <c:v>1.8723399999999999</c:v>
                </c:pt>
                <c:pt idx="1449">
                  <c:v>1.87259</c:v>
                </c:pt>
                <c:pt idx="1450">
                  <c:v>1.87365</c:v>
                </c:pt>
                <c:pt idx="1451">
                  <c:v>1.87507</c:v>
                </c:pt>
                <c:pt idx="1452">
                  <c:v>1.8757299999999999</c:v>
                </c:pt>
                <c:pt idx="1453">
                  <c:v>1.8765499999999999</c:v>
                </c:pt>
                <c:pt idx="1454">
                  <c:v>1.87751</c:v>
                </c:pt>
                <c:pt idx="1455">
                  <c:v>1.87809</c:v>
                </c:pt>
                <c:pt idx="1456">
                  <c:v>1.87907</c:v>
                </c:pt>
                <c:pt idx="1457">
                  <c:v>1.8798699999999999</c:v>
                </c:pt>
                <c:pt idx="1458">
                  <c:v>1.88012</c:v>
                </c:pt>
                <c:pt idx="1459">
                  <c:v>1.8813200000000001</c:v>
                </c:pt>
                <c:pt idx="1460">
                  <c:v>1.88171</c:v>
                </c:pt>
                <c:pt idx="1461">
                  <c:v>1.883</c:v>
                </c:pt>
                <c:pt idx="1462">
                  <c:v>1.8833</c:v>
                </c:pt>
                <c:pt idx="1463">
                  <c:v>1.8840699999999999</c:v>
                </c:pt>
                <c:pt idx="1464">
                  <c:v>1.88503</c:v>
                </c:pt>
                <c:pt idx="1465">
                  <c:v>1.8856599999999999</c:v>
                </c:pt>
                <c:pt idx="1466">
                  <c:v>1.8865099999999999</c:v>
                </c:pt>
                <c:pt idx="1467">
                  <c:v>1.8872899999999999</c:v>
                </c:pt>
                <c:pt idx="1468">
                  <c:v>1.8882000000000001</c:v>
                </c:pt>
                <c:pt idx="1469">
                  <c:v>1.8889800000000001</c:v>
                </c:pt>
                <c:pt idx="1470">
                  <c:v>1.88948</c:v>
                </c:pt>
                <c:pt idx="1471">
                  <c:v>1.89045</c:v>
                </c:pt>
                <c:pt idx="1472">
                  <c:v>1.8910899999999999</c:v>
                </c:pt>
                <c:pt idx="1473">
                  <c:v>1.89154</c:v>
                </c:pt>
                <c:pt idx="1474">
                  <c:v>1.89232</c:v>
                </c:pt>
                <c:pt idx="1475">
                  <c:v>1.8931199999999999</c:v>
                </c:pt>
                <c:pt idx="1476">
                  <c:v>1.89428</c:v>
                </c:pt>
                <c:pt idx="1477">
                  <c:v>1.89466</c:v>
                </c:pt>
                <c:pt idx="1478">
                  <c:v>1.8957900000000001</c:v>
                </c:pt>
                <c:pt idx="1479">
                  <c:v>1.8963300000000001</c:v>
                </c:pt>
                <c:pt idx="1480">
                  <c:v>1.89747</c:v>
                </c:pt>
                <c:pt idx="1481">
                  <c:v>1.89829</c:v>
                </c:pt>
                <c:pt idx="1482">
                  <c:v>1.89883</c:v>
                </c:pt>
                <c:pt idx="1483">
                  <c:v>1.8995599999999999</c:v>
                </c:pt>
                <c:pt idx="1484">
                  <c:v>1.9003099999999999</c:v>
                </c:pt>
                <c:pt idx="1485">
                  <c:v>1.9011400000000001</c:v>
                </c:pt>
                <c:pt idx="1486">
                  <c:v>1.90225</c:v>
                </c:pt>
                <c:pt idx="1487">
                  <c:v>1.9028400000000001</c:v>
                </c:pt>
                <c:pt idx="1488">
                  <c:v>1.9033</c:v>
                </c:pt>
                <c:pt idx="1489">
                  <c:v>1.9036999999999999</c:v>
                </c:pt>
                <c:pt idx="1490">
                  <c:v>1.9046700000000001</c:v>
                </c:pt>
                <c:pt idx="1491">
                  <c:v>1.9051400000000001</c:v>
                </c:pt>
                <c:pt idx="1492">
                  <c:v>1.90649</c:v>
                </c:pt>
                <c:pt idx="1493">
                  <c:v>1.9073899999999999</c:v>
                </c:pt>
                <c:pt idx="1494">
                  <c:v>1.9078200000000001</c:v>
                </c:pt>
                <c:pt idx="1495">
                  <c:v>1.90856</c:v>
                </c:pt>
                <c:pt idx="1496">
                  <c:v>1.9097299999999999</c:v>
                </c:pt>
                <c:pt idx="1497">
                  <c:v>1.9102399999999999</c:v>
                </c:pt>
                <c:pt idx="1498">
                  <c:v>1.91089</c:v>
                </c:pt>
                <c:pt idx="1499">
                  <c:v>1.9117900000000001</c:v>
                </c:pt>
                <c:pt idx="1500">
                  <c:v>1.9125399999999999</c:v>
                </c:pt>
                <c:pt idx="1501">
                  <c:v>1.9131</c:v>
                </c:pt>
                <c:pt idx="1502">
                  <c:v>1.91429</c:v>
                </c:pt>
                <c:pt idx="1503">
                  <c:v>1.9147099999999999</c:v>
                </c:pt>
                <c:pt idx="1504">
                  <c:v>1.91568</c:v>
                </c:pt>
                <c:pt idx="1505">
                  <c:v>1.91621</c:v>
                </c:pt>
                <c:pt idx="1506">
                  <c:v>1.91693</c:v>
                </c:pt>
                <c:pt idx="1507">
                  <c:v>1.9178599999999999</c:v>
                </c:pt>
                <c:pt idx="1508">
                  <c:v>1.9188099999999999</c:v>
                </c:pt>
                <c:pt idx="1509">
                  <c:v>1.91961</c:v>
                </c:pt>
                <c:pt idx="1510">
                  <c:v>1.9208400000000001</c:v>
                </c:pt>
                <c:pt idx="1511">
                  <c:v>1.9215500000000001</c:v>
                </c:pt>
                <c:pt idx="1512">
                  <c:v>1.92201</c:v>
                </c:pt>
                <c:pt idx="1513">
                  <c:v>1.92275</c:v>
                </c:pt>
                <c:pt idx="1514">
                  <c:v>1.92334</c:v>
                </c:pt>
                <c:pt idx="1515">
                  <c:v>1.9248099999999999</c:v>
                </c:pt>
                <c:pt idx="1516">
                  <c:v>1.9253899999999999</c:v>
                </c:pt>
                <c:pt idx="1517">
                  <c:v>1.9259500000000001</c:v>
                </c:pt>
                <c:pt idx="1518">
                  <c:v>1.9266000000000001</c:v>
                </c:pt>
                <c:pt idx="1519">
                  <c:v>1.9276800000000001</c:v>
                </c:pt>
                <c:pt idx="1520">
                  <c:v>1.92855</c:v>
                </c:pt>
                <c:pt idx="1521">
                  <c:v>1.9292100000000001</c:v>
                </c:pt>
                <c:pt idx="1522">
                  <c:v>1.92998</c:v>
                </c:pt>
                <c:pt idx="1523">
                  <c:v>1.9307799999999999</c:v>
                </c:pt>
                <c:pt idx="1524">
                  <c:v>1.9315100000000001</c:v>
                </c:pt>
                <c:pt idx="1525">
                  <c:v>1.9326300000000001</c:v>
                </c:pt>
                <c:pt idx="1526">
                  <c:v>1.9331700000000001</c:v>
                </c:pt>
                <c:pt idx="1527">
                  <c:v>1.9337500000000001</c:v>
                </c:pt>
                <c:pt idx="1528">
                  <c:v>1.9347300000000001</c:v>
                </c:pt>
                <c:pt idx="1529">
                  <c:v>1.9356800000000001</c:v>
                </c:pt>
                <c:pt idx="1530">
                  <c:v>1.9360999999999999</c:v>
                </c:pt>
                <c:pt idx="1531">
                  <c:v>1.9367300000000001</c:v>
                </c:pt>
                <c:pt idx="1532">
                  <c:v>1.9374400000000001</c:v>
                </c:pt>
                <c:pt idx="1533">
                  <c:v>1.9386000000000001</c:v>
                </c:pt>
                <c:pt idx="1534">
                  <c:v>1.93902</c:v>
                </c:pt>
                <c:pt idx="1535">
                  <c:v>1.9402600000000001</c:v>
                </c:pt>
                <c:pt idx="1536">
                  <c:v>1.94065</c:v>
                </c:pt>
                <c:pt idx="1537">
                  <c:v>1.9418299999999999</c:v>
                </c:pt>
                <c:pt idx="1538">
                  <c:v>1.9426000000000001</c:v>
                </c:pt>
                <c:pt idx="1539">
                  <c:v>1.94303</c:v>
                </c:pt>
                <c:pt idx="1540">
                  <c:v>1.94384</c:v>
                </c:pt>
                <c:pt idx="1541">
                  <c:v>1.9445300000000001</c:v>
                </c:pt>
                <c:pt idx="1542">
                  <c:v>1.94564</c:v>
                </c:pt>
                <c:pt idx="1543">
                  <c:v>1.9463200000000001</c:v>
                </c:pt>
                <c:pt idx="1544">
                  <c:v>1.9471400000000001</c:v>
                </c:pt>
                <c:pt idx="1545">
                  <c:v>1.94821</c:v>
                </c:pt>
                <c:pt idx="1546">
                  <c:v>1.94875</c:v>
                </c:pt>
                <c:pt idx="1547">
                  <c:v>1.9497199999999999</c:v>
                </c:pt>
                <c:pt idx="1548">
                  <c:v>1.95051</c:v>
                </c:pt>
                <c:pt idx="1549">
                  <c:v>1.9511499999999999</c:v>
                </c:pt>
                <c:pt idx="1550">
                  <c:v>1.9517100000000001</c:v>
                </c:pt>
                <c:pt idx="1551">
                  <c:v>1.9526399999999999</c:v>
                </c:pt>
                <c:pt idx="1552">
                  <c:v>1.9531099999999999</c:v>
                </c:pt>
                <c:pt idx="1553">
                  <c:v>1.95391</c:v>
                </c:pt>
                <c:pt idx="1554">
                  <c:v>1.9549399999999999</c:v>
                </c:pt>
                <c:pt idx="1555">
                  <c:v>1.9554</c:v>
                </c:pt>
                <c:pt idx="1556">
                  <c:v>1.9561599999999999</c:v>
                </c:pt>
                <c:pt idx="1557">
                  <c:v>1.95753</c:v>
                </c:pt>
                <c:pt idx="1558">
                  <c:v>1.95824</c:v>
                </c:pt>
                <c:pt idx="1559">
                  <c:v>1.9591099999999999</c:v>
                </c:pt>
                <c:pt idx="1560">
                  <c:v>1.9601999999999999</c:v>
                </c:pt>
                <c:pt idx="1561">
                  <c:v>1.96069</c:v>
                </c:pt>
                <c:pt idx="1562">
                  <c:v>1.96088</c:v>
                </c:pt>
                <c:pt idx="1563">
                  <c:v>1.96187</c:v>
                </c:pt>
                <c:pt idx="1564">
                  <c:v>1.96254</c:v>
                </c:pt>
                <c:pt idx="1565">
                  <c:v>1.96326</c:v>
                </c:pt>
                <c:pt idx="1566">
                  <c:v>1.96407</c:v>
                </c:pt>
                <c:pt idx="1567">
                  <c:v>1.9649399999999999</c:v>
                </c:pt>
                <c:pt idx="1568">
                  <c:v>1.966</c:v>
                </c:pt>
                <c:pt idx="1569">
                  <c:v>1.96631</c:v>
                </c:pt>
                <c:pt idx="1570">
                  <c:v>1.9673799999999999</c:v>
                </c:pt>
                <c:pt idx="1571">
                  <c:v>1.96818</c:v>
                </c:pt>
                <c:pt idx="1572">
                  <c:v>1.9689099999999999</c:v>
                </c:pt>
                <c:pt idx="1573">
                  <c:v>1.96973</c:v>
                </c:pt>
                <c:pt idx="1574">
                  <c:v>1.9705600000000001</c:v>
                </c:pt>
                <c:pt idx="1575">
                  <c:v>1.9713400000000001</c:v>
                </c:pt>
                <c:pt idx="1576">
                  <c:v>1.97218</c:v>
                </c:pt>
                <c:pt idx="1577">
                  <c:v>1.97322</c:v>
                </c:pt>
                <c:pt idx="1578">
                  <c:v>1.97366</c:v>
                </c:pt>
                <c:pt idx="1579">
                  <c:v>1.97451</c:v>
                </c:pt>
                <c:pt idx="1580">
                  <c:v>1.97536</c:v>
                </c:pt>
                <c:pt idx="1581">
                  <c:v>1.97621</c:v>
                </c:pt>
                <c:pt idx="1582">
                  <c:v>1.9766699999999999</c:v>
                </c:pt>
                <c:pt idx="1583">
                  <c:v>1.9773700000000001</c:v>
                </c:pt>
                <c:pt idx="1584">
                  <c:v>1.97828</c:v>
                </c:pt>
                <c:pt idx="1585">
                  <c:v>1.9789099999999999</c:v>
                </c:pt>
                <c:pt idx="1586">
                  <c:v>1.97953</c:v>
                </c:pt>
                <c:pt idx="1587">
                  <c:v>1.9802599999999999</c:v>
                </c:pt>
                <c:pt idx="1588">
                  <c:v>1.9812799999999999</c:v>
                </c:pt>
                <c:pt idx="1589">
                  <c:v>1.9821899999999999</c:v>
                </c:pt>
                <c:pt idx="1590">
                  <c:v>1.9827300000000001</c:v>
                </c:pt>
                <c:pt idx="1591">
                  <c:v>1.9835100000000001</c:v>
                </c:pt>
                <c:pt idx="1592">
                  <c:v>1.98434</c:v>
                </c:pt>
                <c:pt idx="1593">
                  <c:v>1.9855799999999999</c:v>
                </c:pt>
                <c:pt idx="1594">
                  <c:v>1.98621</c:v>
                </c:pt>
                <c:pt idx="1595">
                  <c:v>1.98688</c:v>
                </c:pt>
                <c:pt idx="1596">
                  <c:v>1.9879</c:v>
                </c:pt>
                <c:pt idx="1597">
                  <c:v>1.98844</c:v>
                </c:pt>
                <c:pt idx="1598">
                  <c:v>1.9892099999999999</c:v>
                </c:pt>
                <c:pt idx="1599">
                  <c:v>1.9892399999999999</c:v>
                </c:pt>
                <c:pt idx="1600">
                  <c:v>1.9892399999999999</c:v>
                </c:pt>
                <c:pt idx="1601">
                  <c:v>1.98925</c:v>
                </c:pt>
                <c:pt idx="1602">
                  <c:v>1.98925</c:v>
                </c:pt>
                <c:pt idx="1603">
                  <c:v>1.98925</c:v>
                </c:pt>
                <c:pt idx="1604">
                  <c:v>1.9892399999999999</c:v>
                </c:pt>
                <c:pt idx="1605">
                  <c:v>1.9892399999999999</c:v>
                </c:pt>
                <c:pt idx="1606">
                  <c:v>1.9892399999999999</c:v>
                </c:pt>
                <c:pt idx="1607">
                  <c:v>1.9892399999999999</c:v>
                </c:pt>
                <c:pt idx="1608">
                  <c:v>1.9892399999999999</c:v>
                </c:pt>
                <c:pt idx="1609">
                  <c:v>1.9892399999999999</c:v>
                </c:pt>
                <c:pt idx="1610">
                  <c:v>1.9892399999999999</c:v>
                </c:pt>
                <c:pt idx="1611">
                  <c:v>1.9892300000000001</c:v>
                </c:pt>
                <c:pt idx="1612">
                  <c:v>1.9892300000000001</c:v>
                </c:pt>
                <c:pt idx="1613">
                  <c:v>1.9892300000000001</c:v>
                </c:pt>
                <c:pt idx="1614">
                  <c:v>1.9892300000000001</c:v>
                </c:pt>
                <c:pt idx="1615">
                  <c:v>1.9892300000000001</c:v>
                </c:pt>
                <c:pt idx="1616">
                  <c:v>1.98922</c:v>
                </c:pt>
                <c:pt idx="1617">
                  <c:v>1.98922</c:v>
                </c:pt>
                <c:pt idx="1618">
                  <c:v>1.9892300000000001</c:v>
                </c:pt>
                <c:pt idx="1619">
                  <c:v>1.9892300000000001</c:v>
                </c:pt>
                <c:pt idx="1620">
                  <c:v>1.98922</c:v>
                </c:pt>
                <c:pt idx="1621">
                  <c:v>1.98922</c:v>
                </c:pt>
                <c:pt idx="1622">
                  <c:v>1.9892300000000001</c:v>
                </c:pt>
                <c:pt idx="1623">
                  <c:v>1.98922</c:v>
                </c:pt>
                <c:pt idx="1624">
                  <c:v>1.98922</c:v>
                </c:pt>
                <c:pt idx="1625">
                  <c:v>1.9892300000000001</c:v>
                </c:pt>
                <c:pt idx="1626">
                  <c:v>1.98922</c:v>
                </c:pt>
                <c:pt idx="1627">
                  <c:v>1.9892300000000001</c:v>
                </c:pt>
                <c:pt idx="1628">
                  <c:v>1.9892300000000001</c:v>
                </c:pt>
                <c:pt idx="1629">
                  <c:v>1.9892099999999999</c:v>
                </c:pt>
                <c:pt idx="1630">
                  <c:v>1.98922</c:v>
                </c:pt>
                <c:pt idx="1631">
                  <c:v>1.98922</c:v>
                </c:pt>
                <c:pt idx="1632">
                  <c:v>1.98922</c:v>
                </c:pt>
                <c:pt idx="1633">
                  <c:v>1.98922</c:v>
                </c:pt>
                <c:pt idx="1634">
                  <c:v>1.9892300000000001</c:v>
                </c:pt>
                <c:pt idx="1635">
                  <c:v>1.9892099999999999</c:v>
                </c:pt>
                <c:pt idx="1636">
                  <c:v>1.9892099999999999</c:v>
                </c:pt>
                <c:pt idx="1637">
                  <c:v>1.9892099999999999</c:v>
                </c:pt>
                <c:pt idx="1638">
                  <c:v>1.98922</c:v>
                </c:pt>
                <c:pt idx="1639">
                  <c:v>1.9892099999999999</c:v>
                </c:pt>
                <c:pt idx="1640">
                  <c:v>1.9892099999999999</c:v>
                </c:pt>
                <c:pt idx="1641">
                  <c:v>1.9892099999999999</c:v>
                </c:pt>
                <c:pt idx="1642">
                  <c:v>1.9892000000000001</c:v>
                </c:pt>
                <c:pt idx="1643">
                  <c:v>1.9892099999999999</c:v>
                </c:pt>
                <c:pt idx="1644">
                  <c:v>1.9892000000000001</c:v>
                </c:pt>
                <c:pt idx="1645">
                  <c:v>1.9892099999999999</c:v>
                </c:pt>
                <c:pt idx="1646">
                  <c:v>1.9892099999999999</c:v>
                </c:pt>
                <c:pt idx="1647">
                  <c:v>1.98922</c:v>
                </c:pt>
                <c:pt idx="1648">
                  <c:v>1.9892099999999999</c:v>
                </c:pt>
                <c:pt idx="1649">
                  <c:v>1.98922</c:v>
                </c:pt>
                <c:pt idx="1650">
                  <c:v>1.9892099999999999</c:v>
                </c:pt>
                <c:pt idx="1651">
                  <c:v>1.98919</c:v>
                </c:pt>
                <c:pt idx="1652">
                  <c:v>1.9892000000000001</c:v>
                </c:pt>
                <c:pt idx="1653">
                  <c:v>1.9892000000000001</c:v>
                </c:pt>
                <c:pt idx="1654">
                  <c:v>1.9892000000000001</c:v>
                </c:pt>
                <c:pt idx="1655">
                  <c:v>1.98919</c:v>
                </c:pt>
                <c:pt idx="1656">
                  <c:v>1.9892000000000001</c:v>
                </c:pt>
                <c:pt idx="1657">
                  <c:v>1.9892000000000001</c:v>
                </c:pt>
                <c:pt idx="1658">
                  <c:v>1.9892000000000001</c:v>
                </c:pt>
                <c:pt idx="1659">
                  <c:v>1.9892000000000001</c:v>
                </c:pt>
                <c:pt idx="1660">
                  <c:v>1.9891799999999999</c:v>
                </c:pt>
                <c:pt idx="1661">
                  <c:v>1.98919</c:v>
                </c:pt>
                <c:pt idx="1662">
                  <c:v>1.98919</c:v>
                </c:pt>
                <c:pt idx="1663">
                  <c:v>1.9892000000000001</c:v>
                </c:pt>
                <c:pt idx="1664">
                  <c:v>1.98919</c:v>
                </c:pt>
                <c:pt idx="1665">
                  <c:v>1.9892000000000001</c:v>
                </c:pt>
                <c:pt idx="1666">
                  <c:v>1.98919</c:v>
                </c:pt>
                <c:pt idx="1667">
                  <c:v>1.98919</c:v>
                </c:pt>
                <c:pt idx="1668">
                  <c:v>1.98919</c:v>
                </c:pt>
                <c:pt idx="1669">
                  <c:v>1.98919</c:v>
                </c:pt>
                <c:pt idx="1670">
                  <c:v>1.98919</c:v>
                </c:pt>
                <c:pt idx="1671">
                  <c:v>1.9891799999999999</c:v>
                </c:pt>
                <c:pt idx="1672">
                  <c:v>1.98919</c:v>
                </c:pt>
                <c:pt idx="1673">
                  <c:v>1.98919</c:v>
                </c:pt>
                <c:pt idx="1674">
                  <c:v>1.98919</c:v>
                </c:pt>
                <c:pt idx="1675">
                  <c:v>1.98919</c:v>
                </c:pt>
                <c:pt idx="1676">
                  <c:v>1.98919</c:v>
                </c:pt>
                <c:pt idx="1677">
                  <c:v>1.98919</c:v>
                </c:pt>
                <c:pt idx="1678">
                  <c:v>1.9891799999999999</c:v>
                </c:pt>
                <c:pt idx="1679">
                  <c:v>1.9891799999999999</c:v>
                </c:pt>
                <c:pt idx="1680">
                  <c:v>1.98919</c:v>
                </c:pt>
                <c:pt idx="1681">
                  <c:v>1.9891799999999999</c:v>
                </c:pt>
                <c:pt idx="1682">
                  <c:v>1.9891799999999999</c:v>
                </c:pt>
                <c:pt idx="1683">
                  <c:v>1.9891799999999999</c:v>
                </c:pt>
                <c:pt idx="1684">
                  <c:v>1.9891799999999999</c:v>
                </c:pt>
                <c:pt idx="1685">
                  <c:v>1.9891700000000001</c:v>
                </c:pt>
                <c:pt idx="1686">
                  <c:v>1.9891799999999999</c:v>
                </c:pt>
                <c:pt idx="1687">
                  <c:v>1.9891700000000001</c:v>
                </c:pt>
                <c:pt idx="1688">
                  <c:v>1.9891700000000001</c:v>
                </c:pt>
                <c:pt idx="1689">
                  <c:v>1.9891799999999999</c:v>
                </c:pt>
                <c:pt idx="1690">
                  <c:v>1.9891799999999999</c:v>
                </c:pt>
                <c:pt idx="1691">
                  <c:v>1.9891799999999999</c:v>
                </c:pt>
                <c:pt idx="1692">
                  <c:v>1.9891799999999999</c:v>
                </c:pt>
                <c:pt idx="1693">
                  <c:v>1.9891799999999999</c:v>
                </c:pt>
                <c:pt idx="1694">
                  <c:v>1.9891799999999999</c:v>
                </c:pt>
                <c:pt idx="1695">
                  <c:v>1.9891799999999999</c:v>
                </c:pt>
                <c:pt idx="1696">
                  <c:v>1.9891700000000001</c:v>
                </c:pt>
                <c:pt idx="1697">
                  <c:v>1.9891700000000001</c:v>
                </c:pt>
                <c:pt idx="1698">
                  <c:v>1.9891700000000001</c:v>
                </c:pt>
                <c:pt idx="1699">
                  <c:v>1.9891700000000001</c:v>
                </c:pt>
                <c:pt idx="1700">
                  <c:v>1.9891700000000001</c:v>
                </c:pt>
                <c:pt idx="1701">
                  <c:v>1.9891700000000001</c:v>
                </c:pt>
                <c:pt idx="1702">
                  <c:v>1.9891700000000001</c:v>
                </c:pt>
                <c:pt idx="1703">
                  <c:v>1.9891700000000001</c:v>
                </c:pt>
                <c:pt idx="1704">
                  <c:v>1.9891700000000001</c:v>
                </c:pt>
                <c:pt idx="1705">
                  <c:v>1.9891700000000001</c:v>
                </c:pt>
                <c:pt idx="1706">
                  <c:v>1.9891700000000001</c:v>
                </c:pt>
                <c:pt idx="1707">
                  <c:v>1.98916</c:v>
                </c:pt>
                <c:pt idx="1708">
                  <c:v>1.9891700000000001</c:v>
                </c:pt>
                <c:pt idx="1709">
                  <c:v>1.98916</c:v>
                </c:pt>
                <c:pt idx="1710">
                  <c:v>1.9891700000000001</c:v>
                </c:pt>
                <c:pt idx="1711">
                  <c:v>1.98916</c:v>
                </c:pt>
                <c:pt idx="1712">
                  <c:v>1.98916</c:v>
                </c:pt>
                <c:pt idx="1713">
                  <c:v>1.98915</c:v>
                </c:pt>
                <c:pt idx="1714">
                  <c:v>1.98916</c:v>
                </c:pt>
                <c:pt idx="1715">
                  <c:v>1.98915</c:v>
                </c:pt>
                <c:pt idx="1716">
                  <c:v>1.98916</c:v>
                </c:pt>
                <c:pt idx="1717">
                  <c:v>1.98916</c:v>
                </c:pt>
                <c:pt idx="1718">
                  <c:v>1.98915</c:v>
                </c:pt>
                <c:pt idx="1719">
                  <c:v>1.98915</c:v>
                </c:pt>
                <c:pt idx="1720">
                  <c:v>1.98916</c:v>
                </c:pt>
                <c:pt idx="1721">
                  <c:v>1.98916</c:v>
                </c:pt>
                <c:pt idx="1722">
                  <c:v>1.98915</c:v>
                </c:pt>
                <c:pt idx="1723">
                  <c:v>1.98916</c:v>
                </c:pt>
                <c:pt idx="1724">
                  <c:v>1.98916</c:v>
                </c:pt>
                <c:pt idx="1725">
                  <c:v>1.98915</c:v>
                </c:pt>
                <c:pt idx="1726">
                  <c:v>1.9891399999999999</c:v>
                </c:pt>
                <c:pt idx="1727">
                  <c:v>1.98916</c:v>
                </c:pt>
                <c:pt idx="1728">
                  <c:v>1.98915</c:v>
                </c:pt>
                <c:pt idx="1729">
                  <c:v>1.98915</c:v>
                </c:pt>
                <c:pt idx="1730">
                  <c:v>1.9891399999999999</c:v>
                </c:pt>
                <c:pt idx="1731">
                  <c:v>1.98915</c:v>
                </c:pt>
                <c:pt idx="1732">
                  <c:v>1.9891399999999999</c:v>
                </c:pt>
                <c:pt idx="1733">
                  <c:v>1.98915</c:v>
                </c:pt>
                <c:pt idx="1734">
                  <c:v>1.9891399999999999</c:v>
                </c:pt>
                <c:pt idx="1735">
                  <c:v>1.9891399999999999</c:v>
                </c:pt>
                <c:pt idx="1736">
                  <c:v>1.9891399999999999</c:v>
                </c:pt>
                <c:pt idx="1737">
                  <c:v>1.9891399999999999</c:v>
                </c:pt>
                <c:pt idx="1738">
                  <c:v>1.9891399999999999</c:v>
                </c:pt>
                <c:pt idx="1739">
                  <c:v>1.9891399999999999</c:v>
                </c:pt>
                <c:pt idx="1740">
                  <c:v>1.98915</c:v>
                </c:pt>
                <c:pt idx="1741">
                  <c:v>1.9891399999999999</c:v>
                </c:pt>
                <c:pt idx="1742">
                  <c:v>1.98915</c:v>
                </c:pt>
                <c:pt idx="1743">
                  <c:v>1.9891399999999999</c:v>
                </c:pt>
                <c:pt idx="1744">
                  <c:v>1.9891399999999999</c:v>
                </c:pt>
                <c:pt idx="1745">
                  <c:v>1.9891399999999999</c:v>
                </c:pt>
                <c:pt idx="1746">
                  <c:v>1.98915</c:v>
                </c:pt>
                <c:pt idx="1747">
                  <c:v>1.9891300000000001</c:v>
                </c:pt>
                <c:pt idx="1748">
                  <c:v>1.9891300000000001</c:v>
                </c:pt>
                <c:pt idx="1749">
                  <c:v>1.9891300000000001</c:v>
                </c:pt>
                <c:pt idx="1750">
                  <c:v>1.9891399999999999</c:v>
                </c:pt>
                <c:pt idx="1751">
                  <c:v>1.9891399999999999</c:v>
                </c:pt>
                <c:pt idx="1752">
                  <c:v>1.9891300000000001</c:v>
                </c:pt>
                <c:pt idx="1753">
                  <c:v>1.9891399999999999</c:v>
                </c:pt>
                <c:pt idx="1754">
                  <c:v>1.9891300000000001</c:v>
                </c:pt>
                <c:pt idx="1755">
                  <c:v>1.9891300000000001</c:v>
                </c:pt>
                <c:pt idx="1756">
                  <c:v>1.9891300000000001</c:v>
                </c:pt>
                <c:pt idx="1757">
                  <c:v>1.98912</c:v>
                </c:pt>
                <c:pt idx="1758">
                  <c:v>1.9891300000000001</c:v>
                </c:pt>
                <c:pt idx="1759">
                  <c:v>1.9891300000000001</c:v>
                </c:pt>
                <c:pt idx="1760">
                  <c:v>1.9891300000000001</c:v>
                </c:pt>
                <c:pt idx="1761">
                  <c:v>1.98912</c:v>
                </c:pt>
                <c:pt idx="1762">
                  <c:v>1.9891300000000001</c:v>
                </c:pt>
                <c:pt idx="1763">
                  <c:v>1.9891300000000001</c:v>
                </c:pt>
                <c:pt idx="1764">
                  <c:v>1.98912</c:v>
                </c:pt>
                <c:pt idx="1765">
                  <c:v>1.9891300000000001</c:v>
                </c:pt>
                <c:pt idx="1766">
                  <c:v>1.9891300000000001</c:v>
                </c:pt>
                <c:pt idx="1767">
                  <c:v>1.98912</c:v>
                </c:pt>
                <c:pt idx="1768">
                  <c:v>1.98912</c:v>
                </c:pt>
                <c:pt idx="1769">
                  <c:v>1.9891300000000001</c:v>
                </c:pt>
                <c:pt idx="1770">
                  <c:v>1.98912</c:v>
                </c:pt>
                <c:pt idx="1771">
                  <c:v>1.98912</c:v>
                </c:pt>
                <c:pt idx="1772">
                  <c:v>1.98912</c:v>
                </c:pt>
                <c:pt idx="1773">
                  <c:v>1.98912</c:v>
                </c:pt>
                <c:pt idx="1774">
                  <c:v>1.9891099999999999</c:v>
                </c:pt>
                <c:pt idx="1775">
                  <c:v>1.98912</c:v>
                </c:pt>
                <c:pt idx="1776">
                  <c:v>1.98912</c:v>
                </c:pt>
                <c:pt idx="1777">
                  <c:v>1.98912</c:v>
                </c:pt>
                <c:pt idx="1778">
                  <c:v>1.98912</c:v>
                </c:pt>
                <c:pt idx="1779">
                  <c:v>1.9891300000000001</c:v>
                </c:pt>
                <c:pt idx="1780">
                  <c:v>1.98912</c:v>
                </c:pt>
                <c:pt idx="1781">
                  <c:v>1.98912</c:v>
                </c:pt>
                <c:pt idx="1782">
                  <c:v>1.98912</c:v>
                </c:pt>
                <c:pt idx="1783">
                  <c:v>1.9891300000000001</c:v>
                </c:pt>
                <c:pt idx="1784">
                  <c:v>1.98912</c:v>
                </c:pt>
                <c:pt idx="1785">
                  <c:v>1.9891099999999999</c:v>
                </c:pt>
                <c:pt idx="1786">
                  <c:v>1.9891099999999999</c:v>
                </c:pt>
                <c:pt idx="1787">
                  <c:v>1.9891099999999999</c:v>
                </c:pt>
                <c:pt idx="1788">
                  <c:v>1.98912</c:v>
                </c:pt>
                <c:pt idx="1789">
                  <c:v>1.9891099999999999</c:v>
                </c:pt>
                <c:pt idx="1790">
                  <c:v>1.98912</c:v>
                </c:pt>
                <c:pt idx="1791">
                  <c:v>1.98912</c:v>
                </c:pt>
                <c:pt idx="1792">
                  <c:v>1.9891099999999999</c:v>
                </c:pt>
                <c:pt idx="1793">
                  <c:v>1.98912</c:v>
                </c:pt>
                <c:pt idx="1794">
                  <c:v>1.9891099999999999</c:v>
                </c:pt>
                <c:pt idx="1795">
                  <c:v>1.9891099999999999</c:v>
                </c:pt>
                <c:pt idx="1796">
                  <c:v>1.9891099999999999</c:v>
                </c:pt>
                <c:pt idx="1797">
                  <c:v>1.9891099999999999</c:v>
                </c:pt>
                <c:pt idx="1798">
                  <c:v>1.9891099999999999</c:v>
                </c:pt>
                <c:pt idx="1799">
                  <c:v>1.9891099999999999</c:v>
                </c:pt>
                <c:pt idx="1800">
                  <c:v>1.9891099999999999</c:v>
                </c:pt>
                <c:pt idx="1801">
                  <c:v>1.9891000000000001</c:v>
                </c:pt>
                <c:pt idx="1802">
                  <c:v>1.9891099999999999</c:v>
                </c:pt>
                <c:pt idx="1803">
                  <c:v>1.9891099999999999</c:v>
                </c:pt>
                <c:pt idx="1804">
                  <c:v>1.9891099999999999</c:v>
                </c:pt>
                <c:pt idx="1805">
                  <c:v>1.9891099999999999</c:v>
                </c:pt>
                <c:pt idx="1806">
                  <c:v>1.9891099999999999</c:v>
                </c:pt>
                <c:pt idx="1807">
                  <c:v>1.9891000000000001</c:v>
                </c:pt>
                <c:pt idx="1808">
                  <c:v>1.9891099999999999</c:v>
                </c:pt>
                <c:pt idx="1809">
                  <c:v>1.9891000000000001</c:v>
                </c:pt>
                <c:pt idx="1810">
                  <c:v>1.98909</c:v>
                </c:pt>
                <c:pt idx="1811">
                  <c:v>1.9891000000000001</c:v>
                </c:pt>
                <c:pt idx="1812">
                  <c:v>1.9891000000000001</c:v>
                </c:pt>
                <c:pt idx="1813">
                  <c:v>1.9891000000000001</c:v>
                </c:pt>
                <c:pt idx="1814">
                  <c:v>1.9891099999999999</c:v>
                </c:pt>
                <c:pt idx="1815">
                  <c:v>1.9891000000000001</c:v>
                </c:pt>
                <c:pt idx="1816">
                  <c:v>1.9891000000000001</c:v>
                </c:pt>
                <c:pt idx="1817">
                  <c:v>1.9891000000000001</c:v>
                </c:pt>
                <c:pt idx="1818">
                  <c:v>1.9891000000000001</c:v>
                </c:pt>
                <c:pt idx="1819">
                  <c:v>1.9891000000000001</c:v>
                </c:pt>
                <c:pt idx="1820">
                  <c:v>1.9891000000000001</c:v>
                </c:pt>
                <c:pt idx="1821">
                  <c:v>1.98909</c:v>
                </c:pt>
                <c:pt idx="1822">
                  <c:v>1.98909</c:v>
                </c:pt>
                <c:pt idx="1823">
                  <c:v>1.9891000000000001</c:v>
                </c:pt>
                <c:pt idx="1824">
                  <c:v>1.9891000000000001</c:v>
                </c:pt>
                <c:pt idx="1825">
                  <c:v>1.98909</c:v>
                </c:pt>
                <c:pt idx="1826">
                  <c:v>1.9891000000000001</c:v>
                </c:pt>
                <c:pt idx="1827">
                  <c:v>1.98909</c:v>
                </c:pt>
                <c:pt idx="1828">
                  <c:v>1.98909</c:v>
                </c:pt>
                <c:pt idx="1829">
                  <c:v>1.98909</c:v>
                </c:pt>
                <c:pt idx="1830">
                  <c:v>1.98909</c:v>
                </c:pt>
                <c:pt idx="1831">
                  <c:v>1.98909</c:v>
                </c:pt>
                <c:pt idx="1832">
                  <c:v>1.98908</c:v>
                </c:pt>
                <c:pt idx="1833">
                  <c:v>1.98909</c:v>
                </c:pt>
                <c:pt idx="1834">
                  <c:v>1.98908</c:v>
                </c:pt>
                <c:pt idx="1835">
                  <c:v>1.98908</c:v>
                </c:pt>
                <c:pt idx="1836">
                  <c:v>1.98909</c:v>
                </c:pt>
                <c:pt idx="1837">
                  <c:v>1.98908</c:v>
                </c:pt>
                <c:pt idx="1838">
                  <c:v>1.98908</c:v>
                </c:pt>
                <c:pt idx="1839">
                  <c:v>1.98909</c:v>
                </c:pt>
                <c:pt idx="1840">
                  <c:v>1.98909</c:v>
                </c:pt>
                <c:pt idx="1841">
                  <c:v>1.98909</c:v>
                </c:pt>
                <c:pt idx="1842">
                  <c:v>1.98908</c:v>
                </c:pt>
                <c:pt idx="1843">
                  <c:v>1.98909</c:v>
                </c:pt>
                <c:pt idx="1844">
                  <c:v>1.9890699999999999</c:v>
                </c:pt>
                <c:pt idx="1845">
                  <c:v>1.98908</c:v>
                </c:pt>
                <c:pt idx="1846">
                  <c:v>1.98909</c:v>
                </c:pt>
                <c:pt idx="1847">
                  <c:v>1.98908</c:v>
                </c:pt>
                <c:pt idx="1848">
                  <c:v>1.98908</c:v>
                </c:pt>
                <c:pt idx="1849">
                  <c:v>1.98908</c:v>
                </c:pt>
                <c:pt idx="1850">
                  <c:v>1.98909</c:v>
                </c:pt>
                <c:pt idx="1851">
                  <c:v>1.98908</c:v>
                </c:pt>
                <c:pt idx="1852">
                  <c:v>1.98908</c:v>
                </c:pt>
                <c:pt idx="1853">
                  <c:v>1.98908</c:v>
                </c:pt>
                <c:pt idx="1854">
                  <c:v>1.9890699999999999</c:v>
                </c:pt>
                <c:pt idx="1855">
                  <c:v>1.98908</c:v>
                </c:pt>
                <c:pt idx="1856">
                  <c:v>1.9890699999999999</c:v>
                </c:pt>
                <c:pt idx="1857">
                  <c:v>1.98908</c:v>
                </c:pt>
                <c:pt idx="1858">
                  <c:v>1.9890699999999999</c:v>
                </c:pt>
                <c:pt idx="1859">
                  <c:v>1.9890699999999999</c:v>
                </c:pt>
                <c:pt idx="1860">
                  <c:v>1.9890699999999999</c:v>
                </c:pt>
                <c:pt idx="1861">
                  <c:v>1.98908</c:v>
                </c:pt>
                <c:pt idx="1862">
                  <c:v>1.98909</c:v>
                </c:pt>
                <c:pt idx="1863">
                  <c:v>1.98908</c:v>
                </c:pt>
                <c:pt idx="1864">
                  <c:v>1.98908</c:v>
                </c:pt>
                <c:pt idx="1865">
                  <c:v>1.9890699999999999</c:v>
                </c:pt>
                <c:pt idx="1866">
                  <c:v>1.9890699999999999</c:v>
                </c:pt>
                <c:pt idx="1867">
                  <c:v>1.9890699999999999</c:v>
                </c:pt>
                <c:pt idx="1868">
                  <c:v>1.9890699999999999</c:v>
                </c:pt>
                <c:pt idx="1869">
                  <c:v>1.98908</c:v>
                </c:pt>
                <c:pt idx="1870">
                  <c:v>1.9890699999999999</c:v>
                </c:pt>
                <c:pt idx="1871">
                  <c:v>1.9890699999999999</c:v>
                </c:pt>
                <c:pt idx="1872">
                  <c:v>1.9890699999999999</c:v>
                </c:pt>
                <c:pt idx="1873">
                  <c:v>1.98908</c:v>
                </c:pt>
                <c:pt idx="1874">
                  <c:v>1.9890600000000001</c:v>
                </c:pt>
                <c:pt idx="1875">
                  <c:v>1.9890600000000001</c:v>
                </c:pt>
                <c:pt idx="1876">
                  <c:v>1.9890699999999999</c:v>
                </c:pt>
                <c:pt idx="1877">
                  <c:v>1.98908</c:v>
                </c:pt>
                <c:pt idx="1878">
                  <c:v>1.9890699999999999</c:v>
                </c:pt>
                <c:pt idx="1879">
                  <c:v>1.9890699999999999</c:v>
                </c:pt>
                <c:pt idx="1880">
                  <c:v>1.9890699999999999</c:v>
                </c:pt>
                <c:pt idx="1881">
                  <c:v>1.9890600000000001</c:v>
                </c:pt>
                <c:pt idx="1882">
                  <c:v>1.9890699999999999</c:v>
                </c:pt>
                <c:pt idx="1883">
                  <c:v>1.9890699999999999</c:v>
                </c:pt>
                <c:pt idx="1884">
                  <c:v>1.9890699999999999</c:v>
                </c:pt>
                <c:pt idx="1885">
                  <c:v>1.9890699999999999</c:v>
                </c:pt>
                <c:pt idx="1886">
                  <c:v>1.9890699999999999</c:v>
                </c:pt>
                <c:pt idx="1887">
                  <c:v>1.9890699999999999</c:v>
                </c:pt>
                <c:pt idx="1888">
                  <c:v>1.9890699999999999</c:v>
                </c:pt>
                <c:pt idx="1889">
                  <c:v>1.9890699999999999</c:v>
                </c:pt>
                <c:pt idx="1890">
                  <c:v>1.9890699999999999</c:v>
                </c:pt>
                <c:pt idx="1891">
                  <c:v>1.9890699999999999</c:v>
                </c:pt>
                <c:pt idx="1892">
                  <c:v>1.9890699999999999</c:v>
                </c:pt>
                <c:pt idx="1893">
                  <c:v>1.9890600000000001</c:v>
                </c:pt>
                <c:pt idx="1894">
                  <c:v>1.9890699999999999</c:v>
                </c:pt>
                <c:pt idx="1895">
                  <c:v>1.9890699999999999</c:v>
                </c:pt>
                <c:pt idx="1896">
                  <c:v>1.9890600000000001</c:v>
                </c:pt>
                <c:pt idx="1897">
                  <c:v>1.9890699999999999</c:v>
                </c:pt>
                <c:pt idx="1898">
                  <c:v>1.9890600000000001</c:v>
                </c:pt>
                <c:pt idx="1899">
                  <c:v>1.9890699999999999</c:v>
                </c:pt>
                <c:pt idx="1900">
                  <c:v>1.98908</c:v>
                </c:pt>
                <c:pt idx="1901">
                  <c:v>1.9890699999999999</c:v>
                </c:pt>
                <c:pt idx="1902">
                  <c:v>1.9890699999999999</c:v>
                </c:pt>
                <c:pt idx="1903">
                  <c:v>1.9890600000000001</c:v>
                </c:pt>
                <c:pt idx="1904">
                  <c:v>1.9890699999999999</c:v>
                </c:pt>
                <c:pt idx="1905">
                  <c:v>1.9890699999999999</c:v>
                </c:pt>
                <c:pt idx="1906">
                  <c:v>1.9890600000000001</c:v>
                </c:pt>
                <c:pt idx="1907">
                  <c:v>1.9890699999999999</c:v>
                </c:pt>
                <c:pt idx="1908">
                  <c:v>1.9890600000000001</c:v>
                </c:pt>
                <c:pt idx="1909">
                  <c:v>1.98905</c:v>
                </c:pt>
                <c:pt idx="1910">
                  <c:v>1.9890600000000001</c:v>
                </c:pt>
                <c:pt idx="1911">
                  <c:v>1.9890600000000001</c:v>
                </c:pt>
                <c:pt idx="1912">
                  <c:v>1.9890600000000001</c:v>
                </c:pt>
                <c:pt idx="1913">
                  <c:v>1.9890699999999999</c:v>
                </c:pt>
                <c:pt idx="1914">
                  <c:v>1.9890699999999999</c:v>
                </c:pt>
                <c:pt idx="1915">
                  <c:v>1.9890699999999999</c:v>
                </c:pt>
                <c:pt idx="1916">
                  <c:v>1.9890699999999999</c:v>
                </c:pt>
                <c:pt idx="1917">
                  <c:v>1.9890600000000001</c:v>
                </c:pt>
                <c:pt idx="1918">
                  <c:v>1.9890600000000001</c:v>
                </c:pt>
                <c:pt idx="1919">
                  <c:v>1.98905</c:v>
                </c:pt>
                <c:pt idx="1920">
                  <c:v>1.9890699999999999</c:v>
                </c:pt>
                <c:pt idx="1921">
                  <c:v>1.9890699999999999</c:v>
                </c:pt>
                <c:pt idx="1922">
                  <c:v>1.9890600000000001</c:v>
                </c:pt>
                <c:pt idx="1923">
                  <c:v>1.9890600000000001</c:v>
                </c:pt>
                <c:pt idx="1924">
                  <c:v>1.9890600000000001</c:v>
                </c:pt>
                <c:pt idx="1925">
                  <c:v>1.9890600000000001</c:v>
                </c:pt>
                <c:pt idx="1926">
                  <c:v>1.98905</c:v>
                </c:pt>
                <c:pt idx="1927">
                  <c:v>1.9890600000000001</c:v>
                </c:pt>
                <c:pt idx="1928">
                  <c:v>1.9890600000000001</c:v>
                </c:pt>
                <c:pt idx="1929">
                  <c:v>1.9890600000000001</c:v>
                </c:pt>
                <c:pt idx="1930">
                  <c:v>1.98905</c:v>
                </c:pt>
                <c:pt idx="1931">
                  <c:v>1.98905</c:v>
                </c:pt>
                <c:pt idx="1932">
                  <c:v>1.98905</c:v>
                </c:pt>
                <c:pt idx="1933">
                  <c:v>1.98905</c:v>
                </c:pt>
                <c:pt idx="1934">
                  <c:v>1.9890600000000001</c:v>
                </c:pt>
                <c:pt idx="1935">
                  <c:v>1.98905</c:v>
                </c:pt>
                <c:pt idx="1936">
                  <c:v>1.98905</c:v>
                </c:pt>
                <c:pt idx="1937">
                  <c:v>1.98905</c:v>
                </c:pt>
                <c:pt idx="1938">
                  <c:v>1.98905</c:v>
                </c:pt>
                <c:pt idx="1939">
                  <c:v>1.9890600000000001</c:v>
                </c:pt>
                <c:pt idx="1940">
                  <c:v>1.98905</c:v>
                </c:pt>
                <c:pt idx="1941">
                  <c:v>1.9890399999999999</c:v>
                </c:pt>
                <c:pt idx="1942">
                  <c:v>1.98905</c:v>
                </c:pt>
                <c:pt idx="1943">
                  <c:v>1.9890600000000001</c:v>
                </c:pt>
                <c:pt idx="1944">
                  <c:v>1.98905</c:v>
                </c:pt>
                <c:pt idx="1945">
                  <c:v>1.98905</c:v>
                </c:pt>
                <c:pt idx="1946">
                  <c:v>1.98905</c:v>
                </c:pt>
                <c:pt idx="1947">
                  <c:v>1.9890600000000001</c:v>
                </c:pt>
                <c:pt idx="1948">
                  <c:v>1.98905</c:v>
                </c:pt>
                <c:pt idx="1949">
                  <c:v>1.98905</c:v>
                </c:pt>
                <c:pt idx="1950">
                  <c:v>1.9890399999999999</c:v>
                </c:pt>
                <c:pt idx="1951">
                  <c:v>1.98905</c:v>
                </c:pt>
                <c:pt idx="1952">
                  <c:v>1.9890399999999999</c:v>
                </c:pt>
                <c:pt idx="1953">
                  <c:v>1.9890399999999999</c:v>
                </c:pt>
                <c:pt idx="1954">
                  <c:v>1.98905</c:v>
                </c:pt>
                <c:pt idx="1955">
                  <c:v>1.9890399999999999</c:v>
                </c:pt>
                <c:pt idx="1956">
                  <c:v>1.98905</c:v>
                </c:pt>
                <c:pt idx="1957">
                  <c:v>1.98905</c:v>
                </c:pt>
                <c:pt idx="1958">
                  <c:v>1.98905</c:v>
                </c:pt>
                <c:pt idx="1959">
                  <c:v>1.98905</c:v>
                </c:pt>
                <c:pt idx="1960">
                  <c:v>1.98905</c:v>
                </c:pt>
                <c:pt idx="1961">
                  <c:v>1.98905</c:v>
                </c:pt>
                <c:pt idx="1962">
                  <c:v>1.9890399999999999</c:v>
                </c:pt>
                <c:pt idx="1963">
                  <c:v>1.98905</c:v>
                </c:pt>
                <c:pt idx="1964">
                  <c:v>1.98905</c:v>
                </c:pt>
                <c:pt idx="1965">
                  <c:v>1.98905</c:v>
                </c:pt>
                <c:pt idx="1966">
                  <c:v>1.9890399999999999</c:v>
                </c:pt>
                <c:pt idx="1967">
                  <c:v>1.9890399999999999</c:v>
                </c:pt>
                <c:pt idx="1968">
                  <c:v>1.9890399999999999</c:v>
                </c:pt>
                <c:pt idx="1969">
                  <c:v>1.9890399999999999</c:v>
                </c:pt>
                <c:pt idx="1970">
                  <c:v>1.9890399999999999</c:v>
                </c:pt>
                <c:pt idx="1971">
                  <c:v>1.9890399999999999</c:v>
                </c:pt>
                <c:pt idx="1972">
                  <c:v>1.9890399999999999</c:v>
                </c:pt>
                <c:pt idx="1973">
                  <c:v>1.9890399999999999</c:v>
                </c:pt>
                <c:pt idx="1974">
                  <c:v>1.98905</c:v>
                </c:pt>
                <c:pt idx="1975">
                  <c:v>1.98905</c:v>
                </c:pt>
                <c:pt idx="1976">
                  <c:v>1.98905</c:v>
                </c:pt>
                <c:pt idx="1977">
                  <c:v>1.98905</c:v>
                </c:pt>
                <c:pt idx="1978">
                  <c:v>1.9890399999999999</c:v>
                </c:pt>
                <c:pt idx="1979">
                  <c:v>1.9890300000000001</c:v>
                </c:pt>
                <c:pt idx="1980">
                  <c:v>1.9890399999999999</c:v>
                </c:pt>
                <c:pt idx="1981">
                  <c:v>1.9890399999999999</c:v>
                </c:pt>
                <c:pt idx="1982">
                  <c:v>1.9890399999999999</c:v>
                </c:pt>
                <c:pt idx="1983">
                  <c:v>1.9890399999999999</c:v>
                </c:pt>
                <c:pt idx="1984">
                  <c:v>1.9890399999999999</c:v>
                </c:pt>
                <c:pt idx="1985">
                  <c:v>1.9890399999999999</c:v>
                </c:pt>
                <c:pt idx="1986">
                  <c:v>1.9890399999999999</c:v>
                </c:pt>
                <c:pt idx="1987">
                  <c:v>1.9890399999999999</c:v>
                </c:pt>
                <c:pt idx="1988">
                  <c:v>1.9890300000000001</c:v>
                </c:pt>
                <c:pt idx="1989">
                  <c:v>1.9890399999999999</c:v>
                </c:pt>
                <c:pt idx="1990">
                  <c:v>1.98905</c:v>
                </c:pt>
                <c:pt idx="1991">
                  <c:v>1.9890300000000001</c:v>
                </c:pt>
                <c:pt idx="1992">
                  <c:v>1.9890399999999999</c:v>
                </c:pt>
                <c:pt idx="1993">
                  <c:v>1.9890300000000001</c:v>
                </c:pt>
                <c:pt idx="1994">
                  <c:v>1.9890300000000001</c:v>
                </c:pt>
                <c:pt idx="1995">
                  <c:v>1.9890300000000001</c:v>
                </c:pt>
                <c:pt idx="1996">
                  <c:v>1.9890300000000001</c:v>
                </c:pt>
                <c:pt idx="1997">
                  <c:v>1.9890399999999999</c:v>
                </c:pt>
                <c:pt idx="1998">
                  <c:v>1.9890399999999999</c:v>
                </c:pt>
                <c:pt idx="1999">
                  <c:v>1.9890399999999999</c:v>
                </c:pt>
                <c:pt idx="2000">
                  <c:v>1.9890399999999999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38FE-47FE-B658-88759B1FDD74}"/>
            </c:ext>
          </c:extLst>
        </c:ser>
        <c:ser>
          <c:idx val="3"/>
          <c:order val="3"/>
          <c:tx>
            <c:strRef>
              <c:f>Vofs_Sweep!$E$5</c:f>
              <c:strCache>
                <c:ptCount val="1"/>
                <c:pt idx="0">
                  <c:v>Vin (Vofs=450mV)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Vofs_Sweep!$A$6:$A$2006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Vofs_Sweep!$E$6:$E$2006</c:f>
              <c:numCache>
                <c:formatCode>General</c:formatCode>
                <c:ptCount val="2001"/>
                <c:pt idx="0">
                  <c:v>-1.9949400000000002E-3</c:v>
                </c:pt>
                <c:pt idx="1">
                  <c:v>0.51046199999999997</c:v>
                </c:pt>
                <c:pt idx="2">
                  <c:v>0.53714200000000001</c:v>
                </c:pt>
                <c:pt idx="3">
                  <c:v>0.55254599999999998</c:v>
                </c:pt>
                <c:pt idx="4">
                  <c:v>0.56343100000000002</c:v>
                </c:pt>
                <c:pt idx="5">
                  <c:v>0.57175799999999999</c:v>
                </c:pt>
                <c:pt idx="6">
                  <c:v>0.583291</c:v>
                </c:pt>
                <c:pt idx="7">
                  <c:v>0.59080500000000002</c:v>
                </c:pt>
                <c:pt idx="8">
                  <c:v>0.59783699999999995</c:v>
                </c:pt>
                <c:pt idx="9">
                  <c:v>0.61999300000000002</c:v>
                </c:pt>
                <c:pt idx="10">
                  <c:v>0.62582400000000005</c:v>
                </c:pt>
                <c:pt idx="11">
                  <c:v>0.63098299999999996</c:v>
                </c:pt>
                <c:pt idx="12">
                  <c:v>0.63557399999999997</c:v>
                </c:pt>
                <c:pt idx="13">
                  <c:v>0.63974500000000001</c:v>
                </c:pt>
                <c:pt idx="14">
                  <c:v>0.64341099999999996</c:v>
                </c:pt>
                <c:pt idx="15">
                  <c:v>0.647011</c:v>
                </c:pt>
                <c:pt idx="16">
                  <c:v>0.65026200000000001</c:v>
                </c:pt>
                <c:pt idx="17">
                  <c:v>0.65326600000000001</c:v>
                </c:pt>
                <c:pt idx="18">
                  <c:v>0.65598800000000002</c:v>
                </c:pt>
                <c:pt idx="19">
                  <c:v>0.65874500000000002</c:v>
                </c:pt>
                <c:pt idx="20">
                  <c:v>0.66122400000000003</c:v>
                </c:pt>
                <c:pt idx="21">
                  <c:v>0.66356599999999999</c:v>
                </c:pt>
                <c:pt idx="22">
                  <c:v>0.66583499999999995</c:v>
                </c:pt>
                <c:pt idx="23">
                  <c:v>0.66796199999999994</c:v>
                </c:pt>
                <c:pt idx="24">
                  <c:v>0.67001900000000003</c:v>
                </c:pt>
                <c:pt idx="25">
                  <c:v>0.67199399999999998</c:v>
                </c:pt>
                <c:pt idx="26">
                  <c:v>0.67383400000000004</c:v>
                </c:pt>
                <c:pt idx="27">
                  <c:v>0.67564299999999999</c:v>
                </c:pt>
                <c:pt idx="28">
                  <c:v>0.67732000000000003</c:v>
                </c:pt>
                <c:pt idx="29">
                  <c:v>0.67891400000000002</c:v>
                </c:pt>
                <c:pt idx="30">
                  <c:v>0.68053799999999998</c:v>
                </c:pt>
                <c:pt idx="31">
                  <c:v>0.68208599999999997</c:v>
                </c:pt>
                <c:pt idx="32">
                  <c:v>0.68362400000000001</c:v>
                </c:pt>
                <c:pt idx="33">
                  <c:v>0.68508999999999998</c:v>
                </c:pt>
                <c:pt idx="34">
                  <c:v>0.6865</c:v>
                </c:pt>
                <c:pt idx="35">
                  <c:v>0.687944</c:v>
                </c:pt>
                <c:pt idx="36">
                  <c:v>0.68930499999999995</c:v>
                </c:pt>
                <c:pt idx="37">
                  <c:v>0.69066499999999997</c:v>
                </c:pt>
                <c:pt idx="38">
                  <c:v>0.691882</c:v>
                </c:pt>
                <c:pt idx="39">
                  <c:v>0.69308599999999998</c:v>
                </c:pt>
                <c:pt idx="40">
                  <c:v>0.69431699999999996</c:v>
                </c:pt>
                <c:pt idx="41">
                  <c:v>0.69550299999999998</c:v>
                </c:pt>
                <c:pt idx="42">
                  <c:v>0.69659199999999999</c:v>
                </c:pt>
                <c:pt idx="43">
                  <c:v>0.69765200000000005</c:v>
                </c:pt>
                <c:pt idx="44">
                  <c:v>0.69879800000000003</c:v>
                </c:pt>
                <c:pt idx="45">
                  <c:v>0.699901</c:v>
                </c:pt>
                <c:pt idx="46">
                  <c:v>0.70089100000000004</c:v>
                </c:pt>
                <c:pt idx="47">
                  <c:v>0.70184299999999999</c:v>
                </c:pt>
                <c:pt idx="48">
                  <c:v>0.70287100000000002</c:v>
                </c:pt>
                <c:pt idx="49">
                  <c:v>0.70387699999999997</c:v>
                </c:pt>
                <c:pt idx="50">
                  <c:v>0.70484500000000005</c:v>
                </c:pt>
                <c:pt idx="51">
                  <c:v>0.70583300000000004</c:v>
                </c:pt>
                <c:pt idx="52">
                  <c:v>0.70672400000000002</c:v>
                </c:pt>
                <c:pt idx="53">
                  <c:v>0.70764300000000002</c:v>
                </c:pt>
                <c:pt idx="54">
                  <c:v>0.70857800000000004</c:v>
                </c:pt>
                <c:pt idx="55">
                  <c:v>0.70948800000000001</c:v>
                </c:pt>
                <c:pt idx="56">
                  <c:v>0.710318</c:v>
                </c:pt>
                <c:pt idx="57">
                  <c:v>0.71125300000000002</c:v>
                </c:pt>
                <c:pt idx="58">
                  <c:v>0.71208300000000002</c:v>
                </c:pt>
                <c:pt idx="59">
                  <c:v>0.71289000000000002</c:v>
                </c:pt>
                <c:pt idx="60">
                  <c:v>0.71365699999999999</c:v>
                </c:pt>
                <c:pt idx="61">
                  <c:v>0.714503</c:v>
                </c:pt>
                <c:pt idx="62">
                  <c:v>0.715283</c:v>
                </c:pt>
                <c:pt idx="63">
                  <c:v>0.71603700000000003</c:v>
                </c:pt>
                <c:pt idx="64">
                  <c:v>0.71679400000000004</c:v>
                </c:pt>
                <c:pt idx="65">
                  <c:v>0.71761299999999995</c:v>
                </c:pt>
                <c:pt idx="66">
                  <c:v>0.71839299999999995</c:v>
                </c:pt>
                <c:pt idx="67">
                  <c:v>0.71907500000000002</c:v>
                </c:pt>
                <c:pt idx="68">
                  <c:v>0.71980299999999997</c:v>
                </c:pt>
                <c:pt idx="69">
                  <c:v>0.72050400000000003</c:v>
                </c:pt>
                <c:pt idx="70">
                  <c:v>0.72120700000000004</c:v>
                </c:pt>
                <c:pt idx="71">
                  <c:v>0.72188200000000002</c:v>
                </c:pt>
                <c:pt idx="72">
                  <c:v>0.72255100000000005</c:v>
                </c:pt>
                <c:pt idx="73">
                  <c:v>0.72323999999999999</c:v>
                </c:pt>
                <c:pt idx="74">
                  <c:v>0.723908</c:v>
                </c:pt>
                <c:pt idx="75">
                  <c:v>0.72458199999999995</c:v>
                </c:pt>
                <c:pt idx="76">
                  <c:v>0.72519999999999996</c:v>
                </c:pt>
                <c:pt idx="77">
                  <c:v>0.72586399999999995</c:v>
                </c:pt>
                <c:pt idx="78">
                  <c:v>0.72652799999999995</c:v>
                </c:pt>
                <c:pt idx="79">
                  <c:v>0.72716400000000003</c:v>
                </c:pt>
                <c:pt idx="80">
                  <c:v>0.72781600000000002</c:v>
                </c:pt>
                <c:pt idx="81">
                  <c:v>0.72840300000000002</c:v>
                </c:pt>
                <c:pt idx="82">
                  <c:v>0.72903300000000004</c:v>
                </c:pt>
                <c:pt idx="83">
                  <c:v>0.72961799999999999</c:v>
                </c:pt>
                <c:pt idx="84">
                  <c:v>0.73020200000000002</c:v>
                </c:pt>
                <c:pt idx="85">
                  <c:v>0.73083500000000001</c:v>
                </c:pt>
                <c:pt idx="86">
                  <c:v>0.73140799999999995</c:v>
                </c:pt>
                <c:pt idx="87">
                  <c:v>0.73195600000000005</c:v>
                </c:pt>
                <c:pt idx="88">
                  <c:v>0.73256100000000002</c:v>
                </c:pt>
                <c:pt idx="89">
                  <c:v>0.73312299999999997</c:v>
                </c:pt>
                <c:pt idx="90">
                  <c:v>0.73368999999999995</c:v>
                </c:pt>
                <c:pt idx="91">
                  <c:v>0.73423899999999998</c:v>
                </c:pt>
                <c:pt idx="92">
                  <c:v>0.73473599999999994</c:v>
                </c:pt>
                <c:pt idx="93">
                  <c:v>0.73533899999999996</c:v>
                </c:pt>
                <c:pt idx="94">
                  <c:v>0.73588399999999998</c:v>
                </c:pt>
                <c:pt idx="95">
                  <c:v>0.73643099999999995</c:v>
                </c:pt>
                <c:pt idx="96">
                  <c:v>0.73703399999999997</c:v>
                </c:pt>
                <c:pt idx="97">
                  <c:v>0.73751199999999995</c:v>
                </c:pt>
                <c:pt idx="98">
                  <c:v>0.738062</c:v>
                </c:pt>
                <c:pt idx="99">
                  <c:v>0.738618</c:v>
                </c:pt>
                <c:pt idx="100">
                  <c:v>0.73912299999999997</c:v>
                </c:pt>
                <c:pt idx="101">
                  <c:v>0.73960999999999999</c:v>
                </c:pt>
                <c:pt idx="102">
                  <c:v>0.74010399999999998</c:v>
                </c:pt>
                <c:pt idx="103">
                  <c:v>0.74061900000000003</c:v>
                </c:pt>
                <c:pt idx="104">
                  <c:v>0.74112100000000003</c:v>
                </c:pt>
                <c:pt idx="105">
                  <c:v>0.74158299999999999</c:v>
                </c:pt>
                <c:pt idx="106">
                  <c:v>0.74206300000000003</c:v>
                </c:pt>
                <c:pt idx="107">
                  <c:v>0.74257399999999996</c:v>
                </c:pt>
                <c:pt idx="108">
                  <c:v>0.74299000000000004</c:v>
                </c:pt>
                <c:pt idx="109">
                  <c:v>0.743529</c:v>
                </c:pt>
                <c:pt idx="110">
                  <c:v>0.74397100000000005</c:v>
                </c:pt>
                <c:pt idx="111">
                  <c:v>0.74448400000000003</c:v>
                </c:pt>
                <c:pt idx="112">
                  <c:v>0.744896</c:v>
                </c:pt>
                <c:pt idx="113">
                  <c:v>0.74537600000000004</c:v>
                </c:pt>
                <c:pt idx="114">
                  <c:v>0.74583699999999997</c:v>
                </c:pt>
                <c:pt idx="115">
                  <c:v>0.74634699999999998</c:v>
                </c:pt>
                <c:pt idx="116">
                  <c:v>0.74680100000000005</c:v>
                </c:pt>
                <c:pt idx="117">
                  <c:v>0.74723600000000001</c:v>
                </c:pt>
                <c:pt idx="118">
                  <c:v>0.74768599999999996</c:v>
                </c:pt>
                <c:pt idx="119">
                  <c:v>0.74807400000000002</c:v>
                </c:pt>
                <c:pt idx="120">
                  <c:v>0.74856900000000004</c:v>
                </c:pt>
                <c:pt idx="121">
                  <c:v>0.74898699999999996</c:v>
                </c:pt>
                <c:pt idx="122">
                  <c:v>0.74940600000000002</c:v>
                </c:pt>
                <c:pt idx="123">
                  <c:v>0.74984799999999996</c:v>
                </c:pt>
                <c:pt idx="124">
                  <c:v>0.750301</c:v>
                </c:pt>
                <c:pt idx="125">
                  <c:v>0.75073699999999999</c:v>
                </c:pt>
                <c:pt idx="126">
                  <c:v>0.75115100000000001</c:v>
                </c:pt>
                <c:pt idx="127">
                  <c:v>0.75158000000000003</c:v>
                </c:pt>
                <c:pt idx="128">
                  <c:v>0.75202500000000005</c:v>
                </c:pt>
                <c:pt idx="129">
                  <c:v>0.75240099999999999</c:v>
                </c:pt>
                <c:pt idx="130">
                  <c:v>0.752799</c:v>
                </c:pt>
                <c:pt idx="131">
                  <c:v>0.75317699999999999</c:v>
                </c:pt>
                <c:pt idx="132">
                  <c:v>0.75358000000000003</c:v>
                </c:pt>
                <c:pt idx="133">
                  <c:v>0.75402899999999995</c:v>
                </c:pt>
                <c:pt idx="134">
                  <c:v>0.75443400000000005</c:v>
                </c:pt>
                <c:pt idx="135">
                  <c:v>0.75485000000000002</c:v>
                </c:pt>
                <c:pt idx="136">
                  <c:v>0.75519400000000003</c:v>
                </c:pt>
                <c:pt idx="137">
                  <c:v>0.75558700000000001</c:v>
                </c:pt>
                <c:pt idx="138">
                  <c:v>0.75588999999999995</c:v>
                </c:pt>
                <c:pt idx="139">
                  <c:v>0.75638300000000003</c:v>
                </c:pt>
                <c:pt idx="140">
                  <c:v>0.75681200000000004</c:v>
                </c:pt>
                <c:pt idx="141">
                  <c:v>0.75719999999999998</c:v>
                </c:pt>
                <c:pt idx="142">
                  <c:v>0.75748800000000005</c:v>
                </c:pt>
                <c:pt idx="143">
                  <c:v>0.75786600000000004</c:v>
                </c:pt>
                <c:pt idx="144">
                  <c:v>0.758328</c:v>
                </c:pt>
                <c:pt idx="145">
                  <c:v>0.75868500000000005</c:v>
                </c:pt>
                <c:pt idx="146">
                  <c:v>0.75903500000000002</c:v>
                </c:pt>
                <c:pt idx="147">
                  <c:v>0.75942600000000005</c:v>
                </c:pt>
                <c:pt idx="148">
                  <c:v>0.759826</c:v>
                </c:pt>
                <c:pt idx="149">
                  <c:v>0.76021000000000005</c:v>
                </c:pt>
                <c:pt idx="150">
                  <c:v>0.76052399999999998</c:v>
                </c:pt>
                <c:pt idx="151">
                  <c:v>0.76089399999999996</c:v>
                </c:pt>
                <c:pt idx="152">
                  <c:v>0.76126899999999997</c:v>
                </c:pt>
                <c:pt idx="153">
                  <c:v>0.76156299999999999</c:v>
                </c:pt>
                <c:pt idx="154">
                  <c:v>0.761992</c:v>
                </c:pt>
                <c:pt idx="155">
                  <c:v>0.76231199999999999</c:v>
                </c:pt>
                <c:pt idx="156">
                  <c:v>0.76268999999999998</c:v>
                </c:pt>
                <c:pt idx="157">
                  <c:v>0.76302400000000004</c:v>
                </c:pt>
                <c:pt idx="158">
                  <c:v>0.76338499999999998</c:v>
                </c:pt>
                <c:pt idx="159">
                  <c:v>0.76373400000000002</c:v>
                </c:pt>
                <c:pt idx="160">
                  <c:v>0.76411300000000004</c:v>
                </c:pt>
                <c:pt idx="161">
                  <c:v>0.76442100000000002</c:v>
                </c:pt>
                <c:pt idx="162">
                  <c:v>0.76477099999999998</c:v>
                </c:pt>
                <c:pt idx="163">
                  <c:v>0.76508799999999999</c:v>
                </c:pt>
                <c:pt idx="164">
                  <c:v>0.76542200000000005</c:v>
                </c:pt>
                <c:pt idx="165">
                  <c:v>0.765737</c:v>
                </c:pt>
                <c:pt idx="166">
                  <c:v>0.76609400000000005</c:v>
                </c:pt>
                <c:pt idx="167">
                  <c:v>0.76642100000000002</c:v>
                </c:pt>
                <c:pt idx="168">
                  <c:v>0.76675800000000005</c:v>
                </c:pt>
                <c:pt idx="169">
                  <c:v>0.76710699999999998</c:v>
                </c:pt>
                <c:pt idx="170">
                  <c:v>0.76738200000000001</c:v>
                </c:pt>
                <c:pt idx="171">
                  <c:v>0.76777200000000001</c:v>
                </c:pt>
                <c:pt idx="172">
                  <c:v>0.76813699999999996</c:v>
                </c:pt>
                <c:pt idx="173">
                  <c:v>0.76837800000000001</c:v>
                </c:pt>
                <c:pt idx="174">
                  <c:v>0.76877099999999998</c:v>
                </c:pt>
                <c:pt idx="175">
                  <c:v>0.76900400000000002</c:v>
                </c:pt>
                <c:pt idx="176">
                  <c:v>0.76941899999999996</c:v>
                </c:pt>
                <c:pt idx="177">
                  <c:v>0.76971900000000004</c:v>
                </c:pt>
                <c:pt idx="178">
                  <c:v>0.77000299999999999</c:v>
                </c:pt>
                <c:pt idx="179">
                  <c:v>0.77038300000000004</c:v>
                </c:pt>
                <c:pt idx="180">
                  <c:v>0.77071199999999995</c:v>
                </c:pt>
                <c:pt idx="181">
                  <c:v>0.77094799999999997</c:v>
                </c:pt>
                <c:pt idx="182">
                  <c:v>0.771289</c:v>
                </c:pt>
                <c:pt idx="183">
                  <c:v>0.77163499999999996</c:v>
                </c:pt>
                <c:pt idx="184">
                  <c:v>0.77193400000000001</c:v>
                </c:pt>
                <c:pt idx="185">
                  <c:v>0.77227500000000004</c:v>
                </c:pt>
                <c:pt idx="186">
                  <c:v>0.77255499999999999</c:v>
                </c:pt>
                <c:pt idx="187">
                  <c:v>0.77287499999999998</c:v>
                </c:pt>
                <c:pt idx="188">
                  <c:v>0.77311600000000003</c:v>
                </c:pt>
                <c:pt idx="189">
                  <c:v>0.77339899999999995</c:v>
                </c:pt>
                <c:pt idx="190">
                  <c:v>0.77370799999999995</c:v>
                </c:pt>
                <c:pt idx="191">
                  <c:v>0.774011</c:v>
                </c:pt>
                <c:pt idx="192">
                  <c:v>0.77436000000000005</c:v>
                </c:pt>
                <c:pt idx="193">
                  <c:v>0.77459999999999996</c:v>
                </c:pt>
                <c:pt idx="194">
                  <c:v>0.77495599999999998</c:v>
                </c:pt>
                <c:pt idx="195">
                  <c:v>0.77526200000000001</c:v>
                </c:pt>
                <c:pt idx="196">
                  <c:v>0.77558000000000005</c:v>
                </c:pt>
                <c:pt idx="197">
                  <c:v>0.77590899999999996</c:v>
                </c:pt>
                <c:pt idx="198">
                  <c:v>0.77614099999999997</c:v>
                </c:pt>
                <c:pt idx="199">
                  <c:v>0.77644899999999994</c:v>
                </c:pt>
                <c:pt idx="200">
                  <c:v>0.77669100000000002</c:v>
                </c:pt>
                <c:pt idx="201">
                  <c:v>0.777007</c:v>
                </c:pt>
                <c:pt idx="202">
                  <c:v>0.77732999999999997</c:v>
                </c:pt>
                <c:pt idx="203">
                  <c:v>0.77757699999999996</c:v>
                </c:pt>
                <c:pt idx="204">
                  <c:v>0.77788000000000002</c:v>
                </c:pt>
                <c:pt idx="205">
                  <c:v>0.77812700000000001</c:v>
                </c:pt>
                <c:pt idx="206">
                  <c:v>0.77847299999999997</c:v>
                </c:pt>
                <c:pt idx="207">
                  <c:v>0.77866599999999997</c:v>
                </c:pt>
                <c:pt idx="208">
                  <c:v>0.77899200000000002</c:v>
                </c:pt>
                <c:pt idx="209">
                  <c:v>0.77922400000000003</c:v>
                </c:pt>
                <c:pt idx="210">
                  <c:v>0.77949900000000005</c:v>
                </c:pt>
                <c:pt idx="211">
                  <c:v>0.779756</c:v>
                </c:pt>
                <c:pt idx="212">
                  <c:v>0.78007099999999996</c:v>
                </c:pt>
                <c:pt idx="213">
                  <c:v>0.78037400000000001</c:v>
                </c:pt>
                <c:pt idx="214">
                  <c:v>0.78064500000000003</c:v>
                </c:pt>
                <c:pt idx="215">
                  <c:v>0.78089699999999995</c:v>
                </c:pt>
                <c:pt idx="216">
                  <c:v>0.781107</c:v>
                </c:pt>
                <c:pt idx="217">
                  <c:v>0.78137800000000002</c:v>
                </c:pt>
                <c:pt idx="218">
                  <c:v>0.78165200000000001</c:v>
                </c:pt>
                <c:pt idx="219">
                  <c:v>0.78193800000000002</c:v>
                </c:pt>
                <c:pt idx="220">
                  <c:v>0.78223799999999999</c:v>
                </c:pt>
                <c:pt idx="221">
                  <c:v>0.78244100000000005</c:v>
                </c:pt>
                <c:pt idx="222">
                  <c:v>0.78273400000000004</c:v>
                </c:pt>
                <c:pt idx="223">
                  <c:v>0.78301799999999999</c:v>
                </c:pt>
                <c:pt idx="224">
                  <c:v>0.78328600000000004</c:v>
                </c:pt>
                <c:pt idx="225">
                  <c:v>0.78357299999999996</c:v>
                </c:pt>
                <c:pt idx="226">
                  <c:v>0.78381800000000001</c:v>
                </c:pt>
                <c:pt idx="227">
                  <c:v>0.78404600000000002</c:v>
                </c:pt>
                <c:pt idx="228">
                  <c:v>0.78430599999999995</c:v>
                </c:pt>
                <c:pt idx="229">
                  <c:v>0.78458600000000001</c:v>
                </c:pt>
                <c:pt idx="230">
                  <c:v>0.78485099999999997</c:v>
                </c:pt>
                <c:pt idx="231">
                  <c:v>0.78512800000000005</c:v>
                </c:pt>
                <c:pt idx="232">
                  <c:v>0.78537900000000005</c:v>
                </c:pt>
                <c:pt idx="233">
                  <c:v>0.78561199999999998</c:v>
                </c:pt>
                <c:pt idx="234">
                  <c:v>0.78589100000000001</c:v>
                </c:pt>
                <c:pt idx="235">
                  <c:v>0.78612400000000004</c:v>
                </c:pt>
                <c:pt idx="236">
                  <c:v>0.78634700000000002</c:v>
                </c:pt>
                <c:pt idx="237">
                  <c:v>0.78663499999999997</c:v>
                </c:pt>
                <c:pt idx="238">
                  <c:v>0.78689100000000001</c:v>
                </c:pt>
                <c:pt idx="239">
                  <c:v>0.78712899999999997</c:v>
                </c:pt>
                <c:pt idx="240">
                  <c:v>0.78737599999999996</c:v>
                </c:pt>
                <c:pt idx="241">
                  <c:v>0.78762900000000002</c:v>
                </c:pt>
                <c:pt idx="242">
                  <c:v>0.78786299999999998</c:v>
                </c:pt>
                <c:pt idx="243">
                  <c:v>0.78809600000000002</c:v>
                </c:pt>
                <c:pt idx="244">
                  <c:v>0.78832100000000005</c:v>
                </c:pt>
                <c:pt idx="245">
                  <c:v>0.788636</c:v>
                </c:pt>
                <c:pt idx="246">
                  <c:v>0.78884600000000005</c:v>
                </c:pt>
                <c:pt idx="247">
                  <c:v>0.78915800000000003</c:v>
                </c:pt>
                <c:pt idx="248">
                  <c:v>0.78937599999999997</c:v>
                </c:pt>
                <c:pt idx="249">
                  <c:v>0.78961099999999995</c:v>
                </c:pt>
                <c:pt idx="250">
                  <c:v>0.78985799999999995</c:v>
                </c:pt>
                <c:pt idx="251">
                  <c:v>0.790103</c:v>
                </c:pt>
                <c:pt idx="252">
                  <c:v>0.79028399999999999</c:v>
                </c:pt>
                <c:pt idx="253">
                  <c:v>0.79052299999999998</c:v>
                </c:pt>
                <c:pt idx="254">
                  <c:v>0.79075899999999999</c:v>
                </c:pt>
                <c:pt idx="255">
                  <c:v>0.79097799999999996</c:v>
                </c:pt>
                <c:pt idx="256">
                  <c:v>0.79122599999999998</c:v>
                </c:pt>
                <c:pt idx="257">
                  <c:v>0.791435</c:v>
                </c:pt>
                <c:pt idx="258">
                  <c:v>0.79167299999999996</c:v>
                </c:pt>
                <c:pt idx="259">
                  <c:v>0.79197799999999996</c:v>
                </c:pt>
                <c:pt idx="260">
                  <c:v>0.79217199999999999</c:v>
                </c:pt>
                <c:pt idx="261">
                  <c:v>0.79241600000000001</c:v>
                </c:pt>
                <c:pt idx="262">
                  <c:v>0.79262600000000005</c:v>
                </c:pt>
                <c:pt idx="263">
                  <c:v>0.79287300000000005</c:v>
                </c:pt>
                <c:pt idx="264">
                  <c:v>0.79306699999999997</c:v>
                </c:pt>
                <c:pt idx="265">
                  <c:v>0.79329499999999997</c:v>
                </c:pt>
                <c:pt idx="266">
                  <c:v>0.79351899999999997</c:v>
                </c:pt>
                <c:pt idx="267">
                  <c:v>0.79373800000000005</c:v>
                </c:pt>
                <c:pt idx="268">
                  <c:v>0.79402099999999998</c:v>
                </c:pt>
                <c:pt idx="269">
                  <c:v>0.79425900000000005</c:v>
                </c:pt>
                <c:pt idx="270">
                  <c:v>0.79444499999999996</c:v>
                </c:pt>
                <c:pt idx="271">
                  <c:v>0.794709</c:v>
                </c:pt>
                <c:pt idx="272">
                  <c:v>0.79487300000000005</c:v>
                </c:pt>
                <c:pt idx="273">
                  <c:v>0.79519600000000001</c:v>
                </c:pt>
                <c:pt idx="274">
                  <c:v>0.79534499999999997</c:v>
                </c:pt>
                <c:pt idx="275">
                  <c:v>0.79554599999999998</c:v>
                </c:pt>
                <c:pt idx="276">
                  <c:v>0.79579100000000003</c:v>
                </c:pt>
                <c:pt idx="277">
                  <c:v>0.79605000000000004</c:v>
                </c:pt>
                <c:pt idx="278">
                  <c:v>0.79619399999999996</c:v>
                </c:pt>
                <c:pt idx="279">
                  <c:v>0.79642599999999997</c:v>
                </c:pt>
                <c:pt idx="280">
                  <c:v>0.79664800000000002</c:v>
                </c:pt>
                <c:pt idx="281">
                  <c:v>0.79683499999999996</c:v>
                </c:pt>
                <c:pt idx="282">
                  <c:v>0.79707099999999997</c:v>
                </c:pt>
                <c:pt idx="283">
                  <c:v>0.79732000000000003</c:v>
                </c:pt>
                <c:pt idx="284">
                  <c:v>0.79752199999999995</c:v>
                </c:pt>
                <c:pt idx="285">
                  <c:v>0.79774900000000004</c:v>
                </c:pt>
                <c:pt idx="286">
                  <c:v>0.79799900000000001</c:v>
                </c:pt>
                <c:pt idx="287">
                  <c:v>0.79817800000000005</c:v>
                </c:pt>
                <c:pt idx="288">
                  <c:v>0.79843900000000001</c:v>
                </c:pt>
                <c:pt idx="289">
                  <c:v>0.79866000000000004</c:v>
                </c:pt>
                <c:pt idx="290">
                  <c:v>0.79887799999999998</c:v>
                </c:pt>
                <c:pt idx="291">
                  <c:v>0.79906999999999995</c:v>
                </c:pt>
                <c:pt idx="292">
                  <c:v>0.79931600000000003</c:v>
                </c:pt>
                <c:pt idx="293">
                  <c:v>0.79950500000000002</c:v>
                </c:pt>
                <c:pt idx="294">
                  <c:v>0.79966300000000001</c:v>
                </c:pt>
                <c:pt idx="295">
                  <c:v>0.79991599999999996</c:v>
                </c:pt>
                <c:pt idx="296">
                  <c:v>0.80015199999999997</c:v>
                </c:pt>
                <c:pt idx="297">
                  <c:v>0.80032800000000004</c:v>
                </c:pt>
                <c:pt idx="298">
                  <c:v>0.80056099999999997</c:v>
                </c:pt>
                <c:pt idx="299">
                  <c:v>0.80074999999999996</c:v>
                </c:pt>
                <c:pt idx="300">
                  <c:v>0.80100700000000002</c:v>
                </c:pt>
                <c:pt idx="301">
                  <c:v>0.80115199999999998</c:v>
                </c:pt>
                <c:pt idx="302">
                  <c:v>0.80134099999999997</c:v>
                </c:pt>
                <c:pt idx="303">
                  <c:v>0.80151899999999998</c:v>
                </c:pt>
                <c:pt idx="304">
                  <c:v>0.80177200000000004</c:v>
                </c:pt>
                <c:pt idx="305">
                  <c:v>0.80196900000000004</c:v>
                </c:pt>
                <c:pt idx="306">
                  <c:v>0.80218800000000001</c:v>
                </c:pt>
                <c:pt idx="307">
                  <c:v>0.80239700000000003</c:v>
                </c:pt>
                <c:pt idx="308">
                  <c:v>0.802589</c:v>
                </c:pt>
                <c:pt idx="309">
                  <c:v>0.80277200000000004</c:v>
                </c:pt>
                <c:pt idx="310">
                  <c:v>0.80304399999999998</c:v>
                </c:pt>
                <c:pt idx="311">
                  <c:v>0.80322499999999997</c:v>
                </c:pt>
                <c:pt idx="312">
                  <c:v>0.80345699999999998</c:v>
                </c:pt>
                <c:pt idx="313">
                  <c:v>0.80362699999999998</c:v>
                </c:pt>
                <c:pt idx="314">
                  <c:v>0.80385399999999996</c:v>
                </c:pt>
                <c:pt idx="315">
                  <c:v>0.80402300000000004</c:v>
                </c:pt>
                <c:pt idx="316">
                  <c:v>0.80419399999999996</c:v>
                </c:pt>
                <c:pt idx="317">
                  <c:v>0.80439099999999997</c:v>
                </c:pt>
                <c:pt idx="318">
                  <c:v>0.804562</c:v>
                </c:pt>
                <c:pt idx="319">
                  <c:v>0.80479400000000001</c:v>
                </c:pt>
                <c:pt idx="320">
                  <c:v>0.80494100000000002</c:v>
                </c:pt>
                <c:pt idx="321">
                  <c:v>0.80509699999999995</c:v>
                </c:pt>
                <c:pt idx="322">
                  <c:v>0.80540199999999995</c:v>
                </c:pt>
                <c:pt idx="323">
                  <c:v>0.80558399999999997</c:v>
                </c:pt>
                <c:pt idx="324">
                  <c:v>0.80581599999999998</c:v>
                </c:pt>
                <c:pt idx="325">
                  <c:v>0.80594299999999996</c:v>
                </c:pt>
                <c:pt idx="326">
                  <c:v>0.80613500000000005</c:v>
                </c:pt>
                <c:pt idx="327">
                  <c:v>0.806342</c:v>
                </c:pt>
                <c:pt idx="328">
                  <c:v>0.80652699999999999</c:v>
                </c:pt>
                <c:pt idx="329">
                  <c:v>0.80675699999999995</c:v>
                </c:pt>
                <c:pt idx="330">
                  <c:v>0.80689500000000003</c:v>
                </c:pt>
                <c:pt idx="331">
                  <c:v>0.80713999999999997</c:v>
                </c:pt>
                <c:pt idx="332">
                  <c:v>0.80732400000000004</c:v>
                </c:pt>
                <c:pt idx="333">
                  <c:v>0.80750299999999997</c:v>
                </c:pt>
                <c:pt idx="334">
                  <c:v>0.80769400000000002</c:v>
                </c:pt>
                <c:pt idx="335">
                  <c:v>0.80791299999999999</c:v>
                </c:pt>
                <c:pt idx="336">
                  <c:v>0.80810199999999999</c:v>
                </c:pt>
                <c:pt idx="337">
                  <c:v>0.80832000000000004</c:v>
                </c:pt>
                <c:pt idx="338">
                  <c:v>0.80849400000000005</c:v>
                </c:pt>
                <c:pt idx="339">
                  <c:v>0.80864599999999998</c:v>
                </c:pt>
                <c:pt idx="340">
                  <c:v>0.80891599999999997</c:v>
                </c:pt>
                <c:pt idx="341">
                  <c:v>0.80910499999999996</c:v>
                </c:pt>
                <c:pt idx="342">
                  <c:v>0.80922300000000003</c:v>
                </c:pt>
                <c:pt idx="343">
                  <c:v>0.80943299999999996</c:v>
                </c:pt>
                <c:pt idx="344">
                  <c:v>0.80965699999999996</c:v>
                </c:pt>
                <c:pt idx="345">
                  <c:v>0.80984299999999998</c:v>
                </c:pt>
                <c:pt idx="346">
                  <c:v>0.81003800000000004</c:v>
                </c:pt>
                <c:pt idx="347">
                  <c:v>0.810195</c:v>
                </c:pt>
                <c:pt idx="348">
                  <c:v>0.81046099999999999</c:v>
                </c:pt>
                <c:pt idx="349">
                  <c:v>0.81054800000000005</c:v>
                </c:pt>
                <c:pt idx="350">
                  <c:v>0.81086100000000005</c:v>
                </c:pt>
                <c:pt idx="351">
                  <c:v>0.81098499999999996</c:v>
                </c:pt>
                <c:pt idx="352">
                  <c:v>0.81117899999999998</c:v>
                </c:pt>
                <c:pt idx="353">
                  <c:v>0.81130899999999995</c:v>
                </c:pt>
                <c:pt idx="354">
                  <c:v>0.81153900000000001</c:v>
                </c:pt>
                <c:pt idx="355">
                  <c:v>0.81171800000000005</c:v>
                </c:pt>
                <c:pt idx="356">
                  <c:v>0.81188800000000005</c:v>
                </c:pt>
                <c:pt idx="357">
                  <c:v>0.81201900000000005</c:v>
                </c:pt>
                <c:pt idx="358">
                  <c:v>0.81223900000000004</c:v>
                </c:pt>
                <c:pt idx="359">
                  <c:v>0.81237499999999996</c:v>
                </c:pt>
                <c:pt idx="360">
                  <c:v>0.81254599999999999</c:v>
                </c:pt>
                <c:pt idx="361">
                  <c:v>0.81285799999999997</c:v>
                </c:pt>
                <c:pt idx="362">
                  <c:v>0.81294100000000002</c:v>
                </c:pt>
                <c:pt idx="363">
                  <c:v>0.81314699999999995</c:v>
                </c:pt>
                <c:pt idx="364">
                  <c:v>0.81331200000000003</c:v>
                </c:pt>
                <c:pt idx="365">
                  <c:v>0.813523</c:v>
                </c:pt>
                <c:pt idx="366">
                  <c:v>0.81373600000000001</c:v>
                </c:pt>
                <c:pt idx="367">
                  <c:v>0.81388099999999997</c:v>
                </c:pt>
                <c:pt idx="368">
                  <c:v>0.81407600000000002</c:v>
                </c:pt>
                <c:pt idx="369">
                  <c:v>0.81421200000000005</c:v>
                </c:pt>
                <c:pt idx="370">
                  <c:v>0.81442700000000001</c:v>
                </c:pt>
                <c:pt idx="371">
                  <c:v>0.814585</c:v>
                </c:pt>
                <c:pt idx="372">
                  <c:v>0.81476800000000005</c:v>
                </c:pt>
                <c:pt idx="373">
                  <c:v>0.81497399999999998</c:v>
                </c:pt>
                <c:pt idx="374">
                  <c:v>0.81516500000000003</c:v>
                </c:pt>
                <c:pt idx="375">
                  <c:v>0.81529700000000005</c:v>
                </c:pt>
                <c:pt idx="376">
                  <c:v>0.81553200000000003</c:v>
                </c:pt>
                <c:pt idx="377">
                  <c:v>0.81565500000000002</c:v>
                </c:pt>
                <c:pt idx="378">
                  <c:v>0.81582600000000005</c:v>
                </c:pt>
                <c:pt idx="379">
                  <c:v>0.81601500000000005</c:v>
                </c:pt>
                <c:pt idx="380">
                  <c:v>0.81623100000000004</c:v>
                </c:pt>
                <c:pt idx="381">
                  <c:v>0.81638200000000005</c:v>
                </c:pt>
                <c:pt idx="382">
                  <c:v>0.81655500000000003</c:v>
                </c:pt>
                <c:pt idx="383">
                  <c:v>0.81672800000000001</c:v>
                </c:pt>
                <c:pt idx="384">
                  <c:v>0.81695399999999996</c:v>
                </c:pt>
                <c:pt idx="385">
                  <c:v>0.81708599999999998</c:v>
                </c:pt>
                <c:pt idx="386">
                  <c:v>0.81719600000000003</c:v>
                </c:pt>
                <c:pt idx="387">
                  <c:v>0.81743200000000005</c:v>
                </c:pt>
                <c:pt idx="388">
                  <c:v>0.81754599999999999</c:v>
                </c:pt>
                <c:pt idx="389">
                  <c:v>0.81772299999999998</c:v>
                </c:pt>
                <c:pt idx="390">
                  <c:v>0.817913</c:v>
                </c:pt>
                <c:pt idx="391">
                  <c:v>0.81813999999999998</c:v>
                </c:pt>
                <c:pt idx="392">
                  <c:v>0.81829399999999997</c:v>
                </c:pt>
                <c:pt idx="393">
                  <c:v>0.81854899999999997</c:v>
                </c:pt>
                <c:pt idx="394">
                  <c:v>0.81865500000000002</c:v>
                </c:pt>
                <c:pt idx="395">
                  <c:v>0.81878799999999996</c:v>
                </c:pt>
                <c:pt idx="396">
                  <c:v>0.81896400000000003</c:v>
                </c:pt>
                <c:pt idx="397">
                  <c:v>0.81911999999999996</c:v>
                </c:pt>
                <c:pt idx="398">
                  <c:v>0.819384</c:v>
                </c:pt>
                <c:pt idx="399">
                  <c:v>0.81949499999999997</c:v>
                </c:pt>
                <c:pt idx="400">
                  <c:v>0.81963399999999997</c:v>
                </c:pt>
                <c:pt idx="401">
                  <c:v>0.81985399999999997</c:v>
                </c:pt>
                <c:pt idx="402">
                  <c:v>0.81999699999999998</c:v>
                </c:pt>
                <c:pt idx="403">
                  <c:v>0.82018500000000005</c:v>
                </c:pt>
                <c:pt idx="404">
                  <c:v>0.82031100000000001</c:v>
                </c:pt>
                <c:pt idx="405">
                  <c:v>0.82050999999999996</c:v>
                </c:pt>
                <c:pt idx="406">
                  <c:v>0.820689</c:v>
                </c:pt>
                <c:pt idx="407">
                  <c:v>0.82091199999999998</c:v>
                </c:pt>
                <c:pt idx="408">
                  <c:v>0.82103400000000004</c:v>
                </c:pt>
                <c:pt idx="409">
                  <c:v>0.82118899999999995</c:v>
                </c:pt>
                <c:pt idx="410">
                  <c:v>0.82130899999999996</c:v>
                </c:pt>
                <c:pt idx="411">
                  <c:v>0.82151099999999999</c:v>
                </c:pt>
                <c:pt idx="412">
                  <c:v>0.82168200000000002</c:v>
                </c:pt>
                <c:pt idx="413">
                  <c:v>0.82180299999999995</c:v>
                </c:pt>
                <c:pt idx="414">
                  <c:v>0.822017</c:v>
                </c:pt>
                <c:pt idx="415">
                  <c:v>0.82217799999999996</c:v>
                </c:pt>
                <c:pt idx="416">
                  <c:v>0.82236200000000004</c:v>
                </c:pt>
                <c:pt idx="417">
                  <c:v>0.82249000000000005</c:v>
                </c:pt>
                <c:pt idx="418">
                  <c:v>0.82266499999999998</c:v>
                </c:pt>
                <c:pt idx="419">
                  <c:v>0.82284999999999997</c:v>
                </c:pt>
                <c:pt idx="420">
                  <c:v>0.82298800000000005</c:v>
                </c:pt>
                <c:pt idx="421">
                  <c:v>0.82318500000000006</c:v>
                </c:pt>
                <c:pt idx="422">
                  <c:v>0.82327899999999998</c:v>
                </c:pt>
                <c:pt idx="423">
                  <c:v>0.82349099999999997</c:v>
                </c:pt>
                <c:pt idx="424">
                  <c:v>0.82365100000000002</c:v>
                </c:pt>
                <c:pt idx="425">
                  <c:v>0.82381700000000002</c:v>
                </c:pt>
                <c:pt idx="426">
                  <c:v>0.82395200000000002</c:v>
                </c:pt>
                <c:pt idx="427">
                  <c:v>0.82406900000000005</c:v>
                </c:pt>
                <c:pt idx="428">
                  <c:v>0.82433100000000004</c:v>
                </c:pt>
                <c:pt idx="429">
                  <c:v>0.824376</c:v>
                </c:pt>
                <c:pt idx="430">
                  <c:v>0.82457499999999995</c:v>
                </c:pt>
                <c:pt idx="431">
                  <c:v>0.82479400000000003</c:v>
                </c:pt>
                <c:pt idx="432">
                  <c:v>0.82493399999999995</c:v>
                </c:pt>
                <c:pt idx="433">
                  <c:v>0.82509100000000002</c:v>
                </c:pt>
                <c:pt idx="434">
                  <c:v>0.82519799999999999</c:v>
                </c:pt>
                <c:pt idx="435">
                  <c:v>0.82536399999999999</c:v>
                </c:pt>
                <c:pt idx="436">
                  <c:v>0.82552499999999995</c:v>
                </c:pt>
                <c:pt idx="437">
                  <c:v>0.82570399999999999</c:v>
                </c:pt>
                <c:pt idx="438">
                  <c:v>0.82591999999999999</c:v>
                </c:pt>
                <c:pt idx="439">
                  <c:v>0.82600300000000004</c:v>
                </c:pt>
                <c:pt idx="440">
                  <c:v>0.826183</c:v>
                </c:pt>
                <c:pt idx="441">
                  <c:v>0.82634399999999997</c:v>
                </c:pt>
                <c:pt idx="442">
                  <c:v>0.82651300000000005</c:v>
                </c:pt>
                <c:pt idx="443">
                  <c:v>0.82667000000000002</c:v>
                </c:pt>
                <c:pt idx="444">
                  <c:v>0.82680699999999996</c:v>
                </c:pt>
                <c:pt idx="445">
                  <c:v>0.82691899999999996</c:v>
                </c:pt>
                <c:pt idx="446">
                  <c:v>0.82712200000000002</c:v>
                </c:pt>
                <c:pt idx="447">
                  <c:v>0.82728500000000005</c:v>
                </c:pt>
                <c:pt idx="448">
                  <c:v>0.82746200000000003</c:v>
                </c:pt>
                <c:pt idx="449">
                  <c:v>0.82762800000000003</c:v>
                </c:pt>
                <c:pt idx="450">
                  <c:v>0.82777599999999996</c:v>
                </c:pt>
                <c:pt idx="451">
                  <c:v>0.82787699999999997</c:v>
                </c:pt>
                <c:pt idx="452">
                  <c:v>0.82800600000000002</c:v>
                </c:pt>
                <c:pt idx="453">
                  <c:v>0.82824200000000003</c:v>
                </c:pt>
                <c:pt idx="454">
                  <c:v>0.82841799999999999</c:v>
                </c:pt>
                <c:pt idx="455">
                  <c:v>0.82855500000000004</c:v>
                </c:pt>
                <c:pt idx="456">
                  <c:v>0.82876700000000003</c:v>
                </c:pt>
                <c:pt idx="457">
                  <c:v>0.82889400000000002</c:v>
                </c:pt>
                <c:pt idx="458">
                  <c:v>0.82902299999999995</c:v>
                </c:pt>
                <c:pt idx="459">
                  <c:v>0.82917799999999997</c:v>
                </c:pt>
                <c:pt idx="460">
                  <c:v>0.82930999999999999</c:v>
                </c:pt>
                <c:pt idx="461">
                  <c:v>0.82946399999999998</c:v>
                </c:pt>
                <c:pt idx="462">
                  <c:v>0.82964599999999999</c:v>
                </c:pt>
                <c:pt idx="463">
                  <c:v>0.82974800000000004</c:v>
                </c:pt>
                <c:pt idx="464">
                  <c:v>0.82997299999999996</c:v>
                </c:pt>
                <c:pt idx="465">
                  <c:v>0.83015099999999997</c:v>
                </c:pt>
                <c:pt idx="466">
                  <c:v>0.83022399999999996</c:v>
                </c:pt>
                <c:pt idx="467">
                  <c:v>0.83041900000000002</c:v>
                </c:pt>
                <c:pt idx="468">
                  <c:v>0.83058600000000005</c:v>
                </c:pt>
                <c:pt idx="469">
                  <c:v>0.830735</c:v>
                </c:pt>
                <c:pt idx="470">
                  <c:v>0.83091400000000004</c:v>
                </c:pt>
                <c:pt idx="471">
                  <c:v>0.83102699999999996</c:v>
                </c:pt>
                <c:pt idx="472">
                  <c:v>0.83118800000000004</c:v>
                </c:pt>
                <c:pt idx="473">
                  <c:v>0.83135599999999998</c:v>
                </c:pt>
                <c:pt idx="474">
                  <c:v>0.83143</c:v>
                </c:pt>
                <c:pt idx="475">
                  <c:v>0.83161399999999996</c:v>
                </c:pt>
                <c:pt idx="476">
                  <c:v>0.83176600000000001</c:v>
                </c:pt>
                <c:pt idx="477">
                  <c:v>0.831897</c:v>
                </c:pt>
                <c:pt idx="478">
                  <c:v>0.83206500000000005</c:v>
                </c:pt>
                <c:pt idx="479">
                  <c:v>0.83214200000000005</c:v>
                </c:pt>
                <c:pt idx="480">
                  <c:v>0.83233100000000004</c:v>
                </c:pt>
                <c:pt idx="481">
                  <c:v>0.83247599999999999</c:v>
                </c:pt>
                <c:pt idx="482">
                  <c:v>0.83268799999999998</c:v>
                </c:pt>
                <c:pt idx="483">
                  <c:v>0.83283700000000005</c:v>
                </c:pt>
                <c:pt idx="484">
                  <c:v>0.83297500000000002</c:v>
                </c:pt>
                <c:pt idx="485">
                  <c:v>0.83311100000000005</c:v>
                </c:pt>
                <c:pt idx="486">
                  <c:v>0.83324900000000002</c:v>
                </c:pt>
                <c:pt idx="487">
                  <c:v>0.83343299999999998</c:v>
                </c:pt>
                <c:pt idx="488">
                  <c:v>0.83356699999999995</c:v>
                </c:pt>
                <c:pt idx="489">
                  <c:v>0.83374400000000004</c:v>
                </c:pt>
                <c:pt idx="490">
                  <c:v>0.83380799999999999</c:v>
                </c:pt>
                <c:pt idx="491">
                  <c:v>0.83399699999999999</c:v>
                </c:pt>
                <c:pt idx="492">
                  <c:v>0.83411800000000003</c:v>
                </c:pt>
                <c:pt idx="493">
                  <c:v>0.834291</c:v>
                </c:pt>
                <c:pt idx="494">
                  <c:v>0.83444799999999997</c:v>
                </c:pt>
                <c:pt idx="495">
                  <c:v>0.83462099999999995</c:v>
                </c:pt>
                <c:pt idx="496">
                  <c:v>0.83475999999999995</c:v>
                </c:pt>
                <c:pt idx="497">
                  <c:v>0.83492</c:v>
                </c:pt>
                <c:pt idx="498">
                  <c:v>0.83502100000000001</c:v>
                </c:pt>
                <c:pt idx="499">
                  <c:v>0.83514299999999997</c:v>
                </c:pt>
                <c:pt idx="500">
                  <c:v>0.83529299999999995</c:v>
                </c:pt>
                <c:pt idx="501">
                  <c:v>0.83547499999999997</c:v>
                </c:pt>
                <c:pt idx="502">
                  <c:v>0.83563399999999999</c:v>
                </c:pt>
                <c:pt idx="503">
                  <c:v>0.83582500000000004</c:v>
                </c:pt>
                <c:pt idx="504">
                  <c:v>0.83594500000000005</c:v>
                </c:pt>
                <c:pt idx="505">
                  <c:v>0.83612299999999995</c:v>
                </c:pt>
                <c:pt idx="506">
                  <c:v>0.83623400000000003</c:v>
                </c:pt>
                <c:pt idx="507">
                  <c:v>0.83631500000000003</c:v>
                </c:pt>
                <c:pt idx="508">
                  <c:v>0.83646900000000002</c:v>
                </c:pt>
                <c:pt idx="509">
                  <c:v>0.83657899999999996</c:v>
                </c:pt>
                <c:pt idx="510">
                  <c:v>0.83672000000000002</c:v>
                </c:pt>
                <c:pt idx="511">
                  <c:v>0.83693899999999999</c:v>
                </c:pt>
                <c:pt idx="512">
                  <c:v>0.83705300000000005</c:v>
                </c:pt>
                <c:pt idx="513">
                  <c:v>0.83718899999999996</c:v>
                </c:pt>
                <c:pt idx="514">
                  <c:v>0.83730700000000002</c:v>
                </c:pt>
                <c:pt idx="515">
                  <c:v>0.83747700000000003</c:v>
                </c:pt>
                <c:pt idx="516">
                  <c:v>0.83762700000000001</c:v>
                </c:pt>
                <c:pt idx="517">
                  <c:v>0.83776200000000001</c:v>
                </c:pt>
                <c:pt idx="518">
                  <c:v>0.83790299999999995</c:v>
                </c:pt>
                <c:pt idx="519">
                  <c:v>0.837978</c:v>
                </c:pt>
                <c:pt idx="520">
                  <c:v>0.83817399999999997</c:v>
                </c:pt>
                <c:pt idx="521">
                  <c:v>0.83829699999999996</c:v>
                </c:pt>
                <c:pt idx="522">
                  <c:v>0.83838199999999996</c:v>
                </c:pt>
                <c:pt idx="523">
                  <c:v>0.83856900000000001</c:v>
                </c:pt>
                <c:pt idx="524">
                  <c:v>0.83865900000000004</c:v>
                </c:pt>
                <c:pt idx="525">
                  <c:v>0.83880699999999997</c:v>
                </c:pt>
                <c:pt idx="526">
                  <c:v>0.83897200000000005</c:v>
                </c:pt>
                <c:pt idx="527">
                  <c:v>0.83911899999999995</c:v>
                </c:pt>
                <c:pt idx="528">
                  <c:v>0.83924399999999999</c:v>
                </c:pt>
                <c:pt idx="529">
                  <c:v>0.83940800000000004</c:v>
                </c:pt>
                <c:pt idx="530">
                  <c:v>0.83948500000000004</c:v>
                </c:pt>
                <c:pt idx="531">
                  <c:v>0.83962599999999998</c:v>
                </c:pt>
                <c:pt idx="532">
                  <c:v>0.83980999999999995</c:v>
                </c:pt>
                <c:pt idx="533">
                  <c:v>0.83992199999999995</c:v>
                </c:pt>
                <c:pt idx="534">
                  <c:v>0.84008799999999995</c:v>
                </c:pt>
                <c:pt idx="535">
                  <c:v>0.84021699999999999</c:v>
                </c:pt>
                <c:pt idx="536">
                  <c:v>0.84035199999999999</c:v>
                </c:pt>
                <c:pt idx="537">
                  <c:v>0.84045000000000003</c:v>
                </c:pt>
                <c:pt idx="538">
                  <c:v>0.84062999999999999</c:v>
                </c:pt>
                <c:pt idx="539">
                  <c:v>0.84069799999999995</c:v>
                </c:pt>
                <c:pt idx="540">
                  <c:v>0.84088300000000005</c:v>
                </c:pt>
                <c:pt idx="541">
                  <c:v>0.84101400000000004</c:v>
                </c:pt>
                <c:pt idx="542">
                  <c:v>0.84116199999999997</c:v>
                </c:pt>
                <c:pt idx="543">
                  <c:v>0.84126500000000004</c:v>
                </c:pt>
                <c:pt idx="544">
                  <c:v>0.84141100000000002</c:v>
                </c:pt>
                <c:pt idx="545">
                  <c:v>0.84153299999999998</c:v>
                </c:pt>
                <c:pt idx="546">
                  <c:v>0.84168600000000005</c:v>
                </c:pt>
                <c:pt idx="547">
                  <c:v>0.84183399999999997</c:v>
                </c:pt>
                <c:pt idx="548">
                  <c:v>0.84189599999999998</c:v>
                </c:pt>
                <c:pt idx="549">
                  <c:v>0.84204100000000004</c:v>
                </c:pt>
                <c:pt idx="550">
                  <c:v>0.84219699999999997</c:v>
                </c:pt>
                <c:pt idx="551">
                  <c:v>0.84229900000000002</c:v>
                </c:pt>
                <c:pt idx="552">
                  <c:v>0.84249099999999999</c:v>
                </c:pt>
                <c:pt idx="553">
                  <c:v>0.84257199999999999</c:v>
                </c:pt>
                <c:pt idx="554">
                  <c:v>0.84272100000000005</c:v>
                </c:pt>
                <c:pt idx="555">
                  <c:v>0.84283399999999997</c:v>
                </c:pt>
                <c:pt idx="556">
                  <c:v>0.84287699999999999</c:v>
                </c:pt>
                <c:pt idx="557">
                  <c:v>0.84308000000000005</c:v>
                </c:pt>
                <c:pt idx="558">
                  <c:v>0.84321299999999999</c:v>
                </c:pt>
                <c:pt idx="559">
                  <c:v>0.84335000000000004</c:v>
                </c:pt>
                <c:pt idx="560">
                  <c:v>0.843476</c:v>
                </c:pt>
                <c:pt idx="561">
                  <c:v>0.84353999999999996</c:v>
                </c:pt>
                <c:pt idx="562">
                  <c:v>0.84368799999999999</c:v>
                </c:pt>
                <c:pt idx="563">
                  <c:v>0.84377100000000005</c:v>
                </c:pt>
                <c:pt idx="564">
                  <c:v>0.84397</c:v>
                </c:pt>
                <c:pt idx="565">
                  <c:v>0.84408700000000003</c:v>
                </c:pt>
                <c:pt idx="566">
                  <c:v>0.84415700000000005</c:v>
                </c:pt>
                <c:pt idx="567">
                  <c:v>0.84432399999999996</c:v>
                </c:pt>
                <c:pt idx="568">
                  <c:v>0.84438599999999997</c:v>
                </c:pt>
                <c:pt idx="569">
                  <c:v>0.84453599999999995</c:v>
                </c:pt>
                <c:pt idx="570">
                  <c:v>0.84460000000000002</c:v>
                </c:pt>
                <c:pt idx="571">
                  <c:v>0.84470900000000004</c:v>
                </c:pt>
                <c:pt idx="572">
                  <c:v>0.84484700000000001</c:v>
                </c:pt>
                <c:pt idx="573">
                  <c:v>0.84495200000000004</c:v>
                </c:pt>
                <c:pt idx="574">
                  <c:v>0.84506199999999998</c:v>
                </c:pt>
                <c:pt idx="575">
                  <c:v>0.84515600000000002</c:v>
                </c:pt>
                <c:pt idx="576">
                  <c:v>0.84525899999999998</c:v>
                </c:pt>
                <c:pt idx="577">
                  <c:v>0.845391</c:v>
                </c:pt>
                <c:pt idx="578">
                  <c:v>0.84548000000000001</c:v>
                </c:pt>
                <c:pt idx="579">
                  <c:v>0.84563299999999997</c:v>
                </c:pt>
                <c:pt idx="580">
                  <c:v>0.845661</c:v>
                </c:pt>
                <c:pt idx="581">
                  <c:v>0.84572700000000001</c:v>
                </c:pt>
                <c:pt idx="582">
                  <c:v>0.84584499999999996</c:v>
                </c:pt>
                <c:pt idx="583">
                  <c:v>0.84593600000000002</c:v>
                </c:pt>
                <c:pt idx="584">
                  <c:v>0.84597199999999995</c:v>
                </c:pt>
                <c:pt idx="585">
                  <c:v>0.84606499999999996</c:v>
                </c:pt>
                <c:pt idx="586">
                  <c:v>0.84610799999999997</c:v>
                </c:pt>
                <c:pt idx="587">
                  <c:v>0.84606700000000001</c:v>
                </c:pt>
                <c:pt idx="588">
                  <c:v>0.84607699999999997</c:v>
                </c:pt>
                <c:pt idx="589">
                  <c:v>0.84609500000000004</c:v>
                </c:pt>
                <c:pt idx="590">
                  <c:v>0.84604699999999999</c:v>
                </c:pt>
                <c:pt idx="591">
                  <c:v>0.84574000000000005</c:v>
                </c:pt>
                <c:pt idx="592">
                  <c:v>0.88572700000000004</c:v>
                </c:pt>
                <c:pt idx="593">
                  <c:v>0.88768899999999995</c:v>
                </c:pt>
                <c:pt idx="594">
                  <c:v>0.88944500000000004</c:v>
                </c:pt>
                <c:pt idx="595">
                  <c:v>1.2979499999999999</c:v>
                </c:pt>
                <c:pt idx="596">
                  <c:v>1.29843</c:v>
                </c:pt>
                <c:pt idx="597">
                  <c:v>1.29898</c:v>
                </c:pt>
                <c:pt idx="598">
                  <c:v>1.2996799999999999</c:v>
                </c:pt>
                <c:pt idx="599">
                  <c:v>1.3002199999999999</c:v>
                </c:pt>
                <c:pt idx="600">
                  <c:v>1.30043</c:v>
                </c:pt>
                <c:pt idx="601">
                  <c:v>1.3009599999999999</c:v>
                </c:pt>
                <c:pt idx="602">
                  <c:v>1.30115</c:v>
                </c:pt>
                <c:pt idx="603">
                  <c:v>1.3018000000000001</c:v>
                </c:pt>
                <c:pt idx="604">
                  <c:v>1.3023199999999999</c:v>
                </c:pt>
                <c:pt idx="605">
                  <c:v>1.30301</c:v>
                </c:pt>
                <c:pt idx="606">
                  <c:v>1.30348</c:v>
                </c:pt>
                <c:pt idx="607">
                  <c:v>1.3043800000000001</c:v>
                </c:pt>
                <c:pt idx="608">
                  <c:v>1.30461</c:v>
                </c:pt>
                <c:pt idx="609">
                  <c:v>1.3050600000000001</c:v>
                </c:pt>
                <c:pt idx="610">
                  <c:v>1.3056000000000001</c:v>
                </c:pt>
                <c:pt idx="611">
                  <c:v>1.3061199999999999</c:v>
                </c:pt>
                <c:pt idx="612">
                  <c:v>1.30657</c:v>
                </c:pt>
                <c:pt idx="613">
                  <c:v>1.30698</c:v>
                </c:pt>
                <c:pt idx="614">
                  <c:v>1.3075600000000001</c:v>
                </c:pt>
                <c:pt idx="615">
                  <c:v>1.30833</c:v>
                </c:pt>
                <c:pt idx="616">
                  <c:v>1.3088500000000001</c:v>
                </c:pt>
                <c:pt idx="617">
                  <c:v>1.3093999999999999</c:v>
                </c:pt>
                <c:pt idx="618">
                  <c:v>1.3101499999999999</c:v>
                </c:pt>
                <c:pt idx="619">
                  <c:v>1.3106100000000001</c:v>
                </c:pt>
                <c:pt idx="620">
                  <c:v>1.3110200000000001</c:v>
                </c:pt>
                <c:pt idx="621">
                  <c:v>1.31131</c:v>
                </c:pt>
                <c:pt idx="622">
                  <c:v>1.3122</c:v>
                </c:pt>
                <c:pt idx="623">
                  <c:v>1.3127</c:v>
                </c:pt>
                <c:pt idx="624">
                  <c:v>1.3130500000000001</c:v>
                </c:pt>
                <c:pt idx="625">
                  <c:v>1.3134300000000001</c:v>
                </c:pt>
                <c:pt idx="626">
                  <c:v>1.31487</c:v>
                </c:pt>
                <c:pt idx="627">
                  <c:v>1.3153900000000001</c:v>
                </c:pt>
                <c:pt idx="628">
                  <c:v>1.3159700000000001</c:v>
                </c:pt>
                <c:pt idx="629">
                  <c:v>1.3165</c:v>
                </c:pt>
                <c:pt idx="630">
                  <c:v>1.3169500000000001</c:v>
                </c:pt>
                <c:pt idx="631">
                  <c:v>1.3172999999999999</c:v>
                </c:pt>
                <c:pt idx="632">
                  <c:v>1.3182199999999999</c:v>
                </c:pt>
                <c:pt idx="633">
                  <c:v>1.31843</c:v>
                </c:pt>
                <c:pt idx="634">
                  <c:v>1.3193299999999999</c:v>
                </c:pt>
                <c:pt idx="635">
                  <c:v>1.32019</c:v>
                </c:pt>
                <c:pt idx="636">
                  <c:v>1.32053</c:v>
                </c:pt>
                <c:pt idx="637">
                  <c:v>1.3206100000000001</c:v>
                </c:pt>
                <c:pt idx="638">
                  <c:v>1.3211200000000001</c:v>
                </c:pt>
                <c:pt idx="639">
                  <c:v>1.3220499999999999</c:v>
                </c:pt>
                <c:pt idx="640">
                  <c:v>1.32264</c:v>
                </c:pt>
                <c:pt idx="641">
                  <c:v>1.32342</c:v>
                </c:pt>
                <c:pt idx="642">
                  <c:v>1.3240000000000001</c:v>
                </c:pt>
                <c:pt idx="643">
                  <c:v>1.3242499999999999</c:v>
                </c:pt>
                <c:pt idx="644">
                  <c:v>1.3249</c:v>
                </c:pt>
                <c:pt idx="645">
                  <c:v>1.32555</c:v>
                </c:pt>
                <c:pt idx="646">
                  <c:v>1.3263799999999999</c:v>
                </c:pt>
                <c:pt idx="647">
                  <c:v>1.3267800000000001</c:v>
                </c:pt>
                <c:pt idx="648">
                  <c:v>1.32772</c:v>
                </c:pt>
                <c:pt idx="649">
                  <c:v>1.32822</c:v>
                </c:pt>
                <c:pt idx="650">
                  <c:v>1.3287899999999999</c:v>
                </c:pt>
                <c:pt idx="651">
                  <c:v>1.3293999999999999</c:v>
                </c:pt>
                <c:pt idx="652">
                  <c:v>1.32965</c:v>
                </c:pt>
                <c:pt idx="653">
                  <c:v>1.3307800000000001</c:v>
                </c:pt>
                <c:pt idx="654">
                  <c:v>1.33107</c:v>
                </c:pt>
                <c:pt idx="655">
                  <c:v>1.3317300000000001</c:v>
                </c:pt>
                <c:pt idx="656">
                  <c:v>1.3326800000000001</c:v>
                </c:pt>
                <c:pt idx="657">
                  <c:v>1.3334600000000001</c:v>
                </c:pt>
                <c:pt idx="658">
                  <c:v>1.3336399999999999</c:v>
                </c:pt>
                <c:pt idx="659">
                  <c:v>1.3342499999999999</c:v>
                </c:pt>
                <c:pt idx="660">
                  <c:v>1.3352299999999999</c:v>
                </c:pt>
                <c:pt idx="661">
                  <c:v>1.3353200000000001</c:v>
                </c:pt>
                <c:pt idx="662">
                  <c:v>1.3359099999999999</c:v>
                </c:pt>
                <c:pt idx="663">
                  <c:v>1.3368199999999999</c:v>
                </c:pt>
                <c:pt idx="664">
                  <c:v>1.3373900000000001</c:v>
                </c:pt>
                <c:pt idx="665">
                  <c:v>1.33813</c:v>
                </c:pt>
                <c:pt idx="666">
                  <c:v>1.3387500000000001</c:v>
                </c:pt>
                <c:pt idx="667">
                  <c:v>1.3393999999999999</c:v>
                </c:pt>
                <c:pt idx="668">
                  <c:v>1.33965</c:v>
                </c:pt>
                <c:pt idx="669">
                  <c:v>1.3406</c:v>
                </c:pt>
                <c:pt idx="670">
                  <c:v>1.34145</c:v>
                </c:pt>
                <c:pt idx="671">
                  <c:v>1.34205</c:v>
                </c:pt>
                <c:pt idx="672">
                  <c:v>1.3427800000000001</c:v>
                </c:pt>
                <c:pt idx="673">
                  <c:v>1.3436300000000001</c:v>
                </c:pt>
                <c:pt idx="674">
                  <c:v>1.34413</c:v>
                </c:pt>
                <c:pt idx="675">
                  <c:v>1.34473</c:v>
                </c:pt>
                <c:pt idx="676">
                  <c:v>1.3453299999999999</c:v>
                </c:pt>
                <c:pt idx="677">
                  <c:v>1.34568</c:v>
                </c:pt>
                <c:pt idx="678">
                  <c:v>1.3467199999999999</c:v>
                </c:pt>
                <c:pt idx="679">
                  <c:v>1.34741</c:v>
                </c:pt>
                <c:pt idx="680">
                  <c:v>1.34829</c:v>
                </c:pt>
                <c:pt idx="681">
                  <c:v>1.3491</c:v>
                </c:pt>
                <c:pt idx="682">
                  <c:v>1.34945</c:v>
                </c:pt>
                <c:pt idx="683">
                  <c:v>1.3501799999999999</c:v>
                </c:pt>
                <c:pt idx="684">
                  <c:v>1.3507800000000001</c:v>
                </c:pt>
                <c:pt idx="685">
                  <c:v>1.3515999999999999</c:v>
                </c:pt>
                <c:pt idx="686">
                  <c:v>1.35216</c:v>
                </c:pt>
                <c:pt idx="687">
                  <c:v>1.35233</c:v>
                </c:pt>
                <c:pt idx="688">
                  <c:v>1.3535200000000001</c:v>
                </c:pt>
                <c:pt idx="689">
                  <c:v>1.3543700000000001</c:v>
                </c:pt>
                <c:pt idx="690">
                  <c:v>1.35511</c:v>
                </c:pt>
                <c:pt idx="691">
                  <c:v>1.3561000000000001</c:v>
                </c:pt>
                <c:pt idx="692">
                  <c:v>1.3565100000000001</c:v>
                </c:pt>
                <c:pt idx="693">
                  <c:v>1.3570500000000001</c:v>
                </c:pt>
                <c:pt idx="694">
                  <c:v>1.3580399999999999</c:v>
                </c:pt>
                <c:pt idx="695">
                  <c:v>1.35869</c:v>
                </c:pt>
                <c:pt idx="696">
                  <c:v>1.3593</c:v>
                </c:pt>
                <c:pt idx="697">
                  <c:v>1.3602399999999999</c:v>
                </c:pt>
                <c:pt idx="698">
                  <c:v>1.3608899999999999</c:v>
                </c:pt>
                <c:pt idx="699">
                  <c:v>1.3608899999999999</c:v>
                </c:pt>
                <c:pt idx="700">
                  <c:v>1.36175</c:v>
                </c:pt>
                <c:pt idx="701">
                  <c:v>1.3627</c:v>
                </c:pt>
                <c:pt idx="702">
                  <c:v>1.3632</c:v>
                </c:pt>
                <c:pt idx="703">
                  <c:v>1.3643099999999999</c:v>
                </c:pt>
                <c:pt idx="704">
                  <c:v>1.3648</c:v>
                </c:pt>
                <c:pt idx="705">
                  <c:v>1.3658300000000001</c:v>
                </c:pt>
                <c:pt idx="706">
                  <c:v>1.3663400000000001</c:v>
                </c:pt>
                <c:pt idx="707">
                  <c:v>1.3667199999999999</c:v>
                </c:pt>
                <c:pt idx="708">
                  <c:v>1.3674200000000001</c:v>
                </c:pt>
                <c:pt idx="709">
                  <c:v>1.3681300000000001</c:v>
                </c:pt>
                <c:pt idx="710">
                  <c:v>1.3688100000000001</c:v>
                </c:pt>
                <c:pt idx="711">
                  <c:v>1.3695200000000001</c:v>
                </c:pt>
                <c:pt idx="712">
                  <c:v>1.36998</c:v>
                </c:pt>
                <c:pt idx="713">
                  <c:v>1.3708100000000001</c:v>
                </c:pt>
                <c:pt idx="714">
                  <c:v>1.3716600000000001</c:v>
                </c:pt>
                <c:pt idx="715">
                  <c:v>1.37205</c:v>
                </c:pt>
                <c:pt idx="716">
                  <c:v>1.3728800000000001</c:v>
                </c:pt>
                <c:pt idx="717">
                  <c:v>1.3734200000000001</c:v>
                </c:pt>
                <c:pt idx="718">
                  <c:v>1.37435</c:v>
                </c:pt>
                <c:pt idx="719">
                  <c:v>1.3748100000000001</c:v>
                </c:pt>
                <c:pt idx="720">
                  <c:v>1.3755900000000001</c:v>
                </c:pt>
                <c:pt idx="721">
                  <c:v>1.37649</c:v>
                </c:pt>
                <c:pt idx="722">
                  <c:v>1.3772500000000001</c:v>
                </c:pt>
                <c:pt idx="723">
                  <c:v>1.37802</c:v>
                </c:pt>
                <c:pt idx="724">
                  <c:v>1.37887</c:v>
                </c:pt>
                <c:pt idx="725">
                  <c:v>1.3794900000000001</c:v>
                </c:pt>
                <c:pt idx="726">
                  <c:v>1.3801600000000001</c:v>
                </c:pt>
                <c:pt idx="727">
                  <c:v>1.3808499999999999</c:v>
                </c:pt>
                <c:pt idx="728">
                  <c:v>1.3816600000000001</c:v>
                </c:pt>
                <c:pt idx="729">
                  <c:v>1.3819399999999999</c:v>
                </c:pt>
                <c:pt idx="730">
                  <c:v>1.3831599999999999</c:v>
                </c:pt>
                <c:pt idx="731">
                  <c:v>1.3837999999999999</c:v>
                </c:pt>
                <c:pt idx="732">
                  <c:v>1.3843799999999999</c:v>
                </c:pt>
                <c:pt idx="733">
                  <c:v>1.38558</c:v>
                </c:pt>
                <c:pt idx="734">
                  <c:v>1.3860300000000001</c:v>
                </c:pt>
                <c:pt idx="735">
                  <c:v>1.38679</c:v>
                </c:pt>
                <c:pt idx="736">
                  <c:v>1.3876500000000001</c:v>
                </c:pt>
                <c:pt idx="737">
                  <c:v>1.3882000000000001</c:v>
                </c:pt>
                <c:pt idx="738">
                  <c:v>1.38931</c:v>
                </c:pt>
                <c:pt idx="739">
                  <c:v>1.38992</c:v>
                </c:pt>
                <c:pt idx="740">
                  <c:v>1.3904000000000001</c:v>
                </c:pt>
                <c:pt idx="741">
                  <c:v>1.3912100000000001</c:v>
                </c:pt>
                <c:pt idx="742">
                  <c:v>1.39185</c:v>
                </c:pt>
                <c:pt idx="743">
                  <c:v>1.39256</c:v>
                </c:pt>
                <c:pt idx="744">
                  <c:v>1.39323</c:v>
                </c:pt>
                <c:pt idx="745">
                  <c:v>1.39411</c:v>
                </c:pt>
                <c:pt idx="746">
                  <c:v>1.3950100000000001</c:v>
                </c:pt>
                <c:pt idx="747">
                  <c:v>1.39537</c:v>
                </c:pt>
                <c:pt idx="748">
                  <c:v>1.3965000000000001</c:v>
                </c:pt>
                <c:pt idx="749">
                  <c:v>1.3968799999999999</c:v>
                </c:pt>
                <c:pt idx="750">
                  <c:v>1.3977200000000001</c:v>
                </c:pt>
                <c:pt idx="751">
                  <c:v>1.3983000000000001</c:v>
                </c:pt>
                <c:pt idx="752">
                  <c:v>1.3995599999999999</c:v>
                </c:pt>
                <c:pt idx="753">
                  <c:v>1.3995200000000001</c:v>
                </c:pt>
                <c:pt idx="754">
                  <c:v>1.4006000000000001</c:v>
                </c:pt>
                <c:pt idx="755">
                  <c:v>1.40113</c:v>
                </c:pt>
                <c:pt idx="756">
                  <c:v>1.4022399999999999</c:v>
                </c:pt>
                <c:pt idx="757">
                  <c:v>1.40269</c:v>
                </c:pt>
                <c:pt idx="758">
                  <c:v>1.40358</c:v>
                </c:pt>
                <c:pt idx="759">
                  <c:v>1.40463</c:v>
                </c:pt>
                <c:pt idx="760">
                  <c:v>1.4052899999999999</c:v>
                </c:pt>
                <c:pt idx="761">
                  <c:v>1.40584</c:v>
                </c:pt>
                <c:pt idx="762">
                  <c:v>1.40646</c:v>
                </c:pt>
                <c:pt idx="763">
                  <c:v>1.40716</c:v>
                </c:pt>
                <c:pt idx="764">
                  <c:v>1.40795</c:v>
                </c:pt>
                <c:pt idx="765">
                  <c:v>1.40855</c:v>
                </c:pt>
                <c:pt idx="766">
                  <c:v>1.4091899999999999</c:v>
                </c:pt>
                <c:pt idx="767">
                  <c:v>1.4098299999999999</c:v>
                </c:pt>
                <c:pt idx="768">
                  <c:v>1.4107400000000001</c:v>
                </c:pt>
                <c:pt idx="769">
                  <c:v>1.41195</c:v>
                </c:pt>
                <c:pt idx="770">
                  <c:v>1.4124099999999999</c:v>
                </c:pt>
                <c:pt idx="771">
                  <c:v>1.4129799999999999</c:v>
                </c:pt>
                <c:pt idx="772">
                  <c:v>1.4137200000000001</c:v>
                </c:pt>
                <c:pt idx="773">
                  <c:v>1.4145399999999999</c:v>
                </c:pt>
                <c:pt idx="774">
                  <c:v>1.4154599999999999</c:v>
                </c:pt>
                <c:pt idx="775">
                  <c:v>1.4160900000000001</c:v>
                </c:pt>
                <c:pt idx="776">
                  <c:v>1.4166099999999999</c:v>
                </c:pt>
                <c:pt idx="777">
                  <c:v>1.4171400000000001</c:v>
                </c:pt>
                <c:pt idx="778">
                  <c:v>1.4177299999999999</c:v>
                </c:pt>
                <c:pt idx="779">
                  <c:v>1.41872</c:v>
                </c:pt>
                <c:pt idx="780">
                  <c:v>1.41937</c:v>
                </c:pt>
                <c:pt idx="781">
                  <c:v>1.4201299999999999</c:v>
                </c:pt>
                <c:pt idx="782">
                  <c:v>1.4210100000000001</c:v>
                </c:pt>
                <c:pt idx="783">
                  <c:v>1.42157</c:v>
                </c:pt>
                <c:pt idx="784">
                  <c:v>1.4225099999999999</c:v>
                </c:pt>
                <c:pt idx="785">
                  <c:v>1.42275</c:v>
                </c:pt>
                <c:pt idx="786">
                  <c:v>1.4237899999999999</c:v>
                </c:pt>
                <c:pt idx="787">
                  <c:v>1.42422</c:v>
                </c:pt>
                <c:pt idx="788">
                  <c:v>1.42561</c:v>
                </c:pt>
                <c:pt idx="789">
                  <c:v>1.4259500000000001</c:v>
                </c:pt>
                <c:pt idx="790">
                  <c:v>1.4269000000000001</c:v>
                </c:pt>
                <c:pt idx="791">
                  <c:v>1.42794</c:v>
                </c:pt>
                <c:pt idx="792">
                  <c:v>1.42828</c:v>
                </c:pt>
                <c:pt idx="793">
                  <c:v>1.4290400000000001</c:v>
                </c:pt>
                <c:pt idx="794">
                  <c:v>1.4301299999999999</c:v>
                </c:pt>
                <c:pt idx="795">
                  <c:v>1.4309099999999999</c:v>
                </c:pt>
                <c:pt idx="796">
                  <c:v>1.4314899999999999</c:v>
                </c:pt>
                <c:pt idx="797">
                  <c:v>1.43222</c:v>
                </c:pt>
                <c:pt idx="798">
                  <c:v>1.43303</c:v>
                </c:pt>
                <c:pt idx="799">
                  <c:v>1.4338200000000001</c:v>
                </c:pt>
                <c:pt idx="800">
                  <c:v>1.43445</c:v>
                </c:pt>
                <c:pt idx="801">
                  <c:v>1.43537</c:v>
                </c:pt>
                <c:pt idx="802">
                  <c:v>1.4362999999999999</c:v>
                </c:pt>
                <c:pt idx="803">
                  <c:v>1.4369499999999999</c:v>
                </c:pt>
                <c:pt idx="804">
                  <c:v>1.4375</c:v>
                </c:pt>
                <c:pt idx="805">
                  <c:v>1.4381900000000001</c:v>
                </c:pt>
                <c:pt idx="806">
                  <c:v>1.4390499999999999</c:v>
                </c:pt>
                <c:pt idx="807">
                  <c:v>1.4393199999999999</c:v>
                </c:pt>
                <c:pt idx="808">
                  <c:v>1.4399900000000001</c:v>
                </c:pt>
                <c:pt idx="809">
                  <c:v>1.4411499999999999</c:v>
                </c:pt>
                <c:pt idx="810">
                  <c:v>1.4423299999999999</c:v>
                </c:pt>
                <c:pt idx="811">
                  <c:v>1.4428399999999999</c:v>
                </c:pt>
                <c:pt idx="812">
                  <c:v>1.4433499999999999</c:v>
                </c:pt>
                <c:pt idx="813">
                  <c:v>1.4438200000000001</c:v>
                </c:pt>
                <c:pt idx="814">
                  <c:v>1.4445600000000001</c:v>
                </c:pt>
                <c:pt idx="815">
                  <c:v>1.44546</c:v>
                </c:pt>
                <c:pt idx="816">
                  <c:v>1.4464900000000001</c:v>
                </c:pt>
                <c:pt idx="817">
                  <c:v>1.4470799999999999</c:v>
                </c:pt>
                <c:pt idx="818">
                  <c:v>1.4476100000000001</c:v>
                </c:pt>
                <c:pt idx="819">
                  <c:v>1.4487699999999999</c:v>
                </c:pt>
                <c:pt idx="820">
                  <c:v>1.4497800000000001</c:v>
                </c:pt>
                <c:pt idx="821">
                  <c:v>1.4501200000000001</c:v>
                </c:pt>
                <c:pt idx="822">
                  <c:v>1.4504900000000001</c:v>
                </c:pt>
                <c:pt idx="823">
                  <c:v>1.4515499999999999</c:v>
                </c:pt>
                <c:pt idx="824">
                  <c:v>1.45245</c:v>
                </c:pt>
                <c:pt idx="825">
                  <c:v>1.4532099999999999</c:v>
                </c:pt>
                <c:pt idx="826">
                  <c:v>1.4539800000000001</c:v>
                </c:pt>
                <c:pt idx="827">
                  <c:v>1.45469</c:v>
                </c:pt>
                <c:pt idx="828">
                  <c:v>1.4551400000000001</c:v>
                </c:pt>
                <c:pt idx="829">
                  <c:v>1.45573</c:v>
                </c:pt>
                <c:pt idx="830">
                  <c:v>1.4566600000000001</c:v>
                </c:pt>
                <c:pt idx="831">
                  <c:v>1.4573499999999999</c:v>
                </c:pt>
                <c:pt idx="832">
                  <c:v>1.4581299999999999</c:v>
                </c:pt>
                <c:pt idx="833">
                  <c:v>1.4587000000000001</c:v>
                </c:pt>
                <c:pt idx="834">
                  <c:v>1.4595400000000001</c:v>
                </c:pt>
                <c:pt idx="835">
                  <c:v>1.4603299999999999</c:v>
                </c:pt>
                <c:pt idx="836">
                  <c:v>1.4608699999999999</c:v>
                </c:pt>
                <c:pt idx="837">
                  <c:v>1.4613499999999999</c:v>
                </c:pt>
                <c:pt idx="838">
                  <c:v>1.4621299999999999</c:v>
                </c:pt>
                <c:pt idx="839">
                  <c:v>1.46269</c:v>
                </c:pt>
                <c:pt idx="840">
                  <c:v>1.4637899999999999</c:v>
                </c:pt>
                <c:pt idx="841">
                  <c:v>1.4642999999999999</c:v>
                </c:pt>
                <c:pt idx="842">
                  <c:v>1.4652099999999999</c:v>
                </c:pt>
                <c:pt idx="843">
                  <c:v>1.4655100000000001</c:v>
                </c:pt>
                <c:pt idx="844">
                  <c:v>1.46658</c:v>
                </c:pt>
                <c:pt idx="845">
                  <c:v>1.4670700000000001</c:v>
                </c:pt>
                <c:pt idx="846">
                  <c:v>1.46787</c:v>
                </c:pt>
                <c:pt idx="847">
                  <c:v>1.46888</c:v>
                </c:pt>
                <c:pt idx="848">
                  <c:v>1.4693499999999999</c:v>
                </c:pt>
                <c:pt idx="849">
                  <c:v>1.4701900000000001</c:v>
                </c:pt>
                <c:pt idx="850">
                  <c:v>1.4711399999999999</c:v>
                </c:pt>
                <c:pt idx="851">
                  <c:v>1.47177</c:v>
                </c:pt>
                <c:pt idx="852">
                  <c:v>1.4726699999999999</c:v>
                </c:pt>
                <c:pt idx="853">
                  <c:v>1.4733400000000001</c:v>
                </c:pt>
                <c:pt idx="854">
                  <c:v>1.47394</c:v>
                </c:pt>
                <c:pt idx="855">
                  <c:v>1.47468</c:v>
                </c:pt>
                <c:pt idx="856">
                  <c:v>1.47563</c:v>
                </c:pt>
                <c:pt idx="857">
                  <c:v>1.4762599999999999</c:v>
                </c:pt>
                <c:pt idx="858">
                  <c:v>1.4768600000000001</c:v>
                </c:pt>
                <c:pt idx="859">
                  <c:v>1.4774799999999999</c:v>
                </c:pt>
                <c:pt idx="860">
                  <c:v>1.4782200000000001</c:v>
                </c:pt>
                <c:pt idx="861">
                  <c:v>1.4791399999999999</c:v>
                </c:pt>
                <c:pt idx="862">
                  <c:v>1.4800800000000001</c:v>
                </c:pt>
                <c:pt idx="863">
                  <c:v>1.48062</c:v>
                </c:pt>
                <c:pt idx="864">
                  <c:v>1.4812099999999999</c:v>
                </c:pt>
                <c:pt idx="865">
                  <c:v>1.48224</c:v>
                </c:pt>
                <c:pt idx="866">
                  <c:v>1.4827699999999999</c:v>
                </c:pt>
                <c:pt idx="867">
                  <c:v>1.4833000000000001</c:v>
                </c:pt>
                <c:pt idx="868">
                  <c:v>1.4841599999999999</c:v>
                </c:pt>
                <c:pt idx="869">
                  <c:v>1.4851799999999999</c:v>
                </c:pt>
                <c:pt idx="870">
                  <c:v>1.4859</c:v>
                </c:pt>
                <c:pt idx="871">
                  <c:v>1.48627</c:v>
                </c:pt>
                <c:pt idx="872">
                  <c:v>1.4871399999999999</c:v>
                </c:pt>
                <c:pt idx="873">
                  <c:v>1.48824</c:v>
                </c:pt>
                <c:pt idx="874">
                  <c:v>1.48892</c:v>
                </c:pt>
                <c:pt idx="875">
                  <c:v>1.4896799999999999</c:v>
                </c:pt>
                <c:pt idx="876">
                  <c:v>1.49057</c:v>
                </c:pt>
                <c:pt idx="877">
                  <c:v>1.4913400000000001</c:v>
                </c:pt>
                <c:pt idx="878">
                  <c:v>1.4918100000000001</c:v>
                </c:pt>
                <c:pt idx="879">
                  <c:v>1.4927299999999999</c:v>
                </c:pt>
                <c:pt idx="880">
                  <c:v>1.4931000000000001</c:v>
                </c:pt>
                <c:pt idx="881">
                  <c:v>1.4936199999999999</c:v>
                </c:pt>
                <c:pt idx="882">
                  <c:v>1.4945200000000001</c:v>
                </c:pt>
                <c:pt idx="883">
                  <c:v>1.49536</c:v>
                </c:pt>
                <c:pt idx="884">
                  <c:v>1.4960899999999999</c:v>
                </c:pt>
                <c:pt idx="885">
                  <c:v>1.4971000000000001</c:v>
                </c:pt>
                <c:pt idx="886">
                  <c:v>1.4976700000000001</c:v>
                </c:pt>
                <c:pt idx="887">
                  <c:v>1.4980199999999999</c:v>
                </c:pt>
                <c:pt idx="888">
                  <c:v>1.49902</c:v>
                </c:pt>
                <c:pt idx="889">
                  <c:v>1.49952</c:v>
                </c:pt>
                <c:pt idx="890">
                  <c:v>1.50051</c:v>
                </c:pt>
                <c:pt idx="891">
                  <c:v>1.5012700000000001</c:v>
                </c:pt>
                <c:pt idx="892">
                  <c:v>1.5023</c:v>
                </c:pt>
                <c:pt idx="893">
                  <c:v>1.50254</c:v>
                </c:pt>
                <c:pt idx="894">
                  <c:v>1.50322</c:v>
                </c:pt>
                <c:pt idx="895">
                  <c:v>1.50434</c:v>
                </c:pt>
                <c:pt idx="896">
                  <c:v>1.50491</c:v>
                </c:pt>
                <c:pt idx="897">
                  <c:v>1.50559</c:v>
                </c:pt>
                <c:pt idx="898">
                  <c:v>1.5064</c:v>
                </c:pt>
                <c:pt idx="899">
                  <c:v>1.5071699999999999</c:v>
                </c:pt>
                <c:pt idx="900">
                  <c:v>1.5078800000000001</c:v>
                </c:pt>
                <c:pt idx="901">
                  <c:v>1.5085999999999999</c:v>
                </c:pt>
                <c:pt idx="902">
                  <c:v>1.5095700000000001</c:v>
                </c:pt>
                <c:pt idx="903">
                  <c:v>1.51031</c:v>
                </c:pt>
                <c:pt idx="904">
                  <c:v>1.51068</c:v>
                </c:pt>
                <c:pt idx="905">
                  <c:v>1.5116400000000001</c:v>
                </c:pt>
                <c:pt idx="906">
                  <c:v>1.5128900000000001</c:v>
                </c:pt>
                <c:pt idx="907">
                  <c:v>1.5132300000000001</c:v>
                </c:pt>
                <c:pt idx="908">
                  <c:v>1.5140400000000001</c:v>
                </c:pt>
                <c:pt idx="909">
                  <c:v>1.5142199999999999</c:v>
                </c:pt>
                <c:pt idx="910">
                  <c:v>1.5151699999999999</c:v>
                </c:pt>
                <c:pt idx="911">
                  <c:v>1.5161800000000001</c:v>
                </c:pt>
                <c:pt idx="912">
                  <c:v>1.5163899999999999</c:v>
                </c:pt>
                <c:pt idx="913">
                  <c:v>1.5176499999999999</c:v>
                </c:pt>
                <c:pt idx="914">
                  <c:v>1.5180499999999999</c:v>
                </c:pt>
                <c:pt idx="915">
                  <c:v>1.51892</c:v>
                </c:pt>
                <c:pt idx="916">
                  <c:v>1.5197700000000001</c:v>
                </c:pt>
                <c:pt idx="917">
                  <c:v>1.5207599999999999</c:v>
                </c:pt>
                <c:pt idx="918">
                  <c:v>1.5215700000000001</c:v>
                </c:pt>
                <c:pt idx="919">
                  <c:v>1.52224</c:v>
                </c:pt>
                <c:pt idx="920">
                  <c:v>1.5228299999999999</c:v>
                </c:pt>
                <c:pt idx="921">
                  <c:v>1.5241800000000001</c:v>
                </c:pt>
                <c:pt idx="922">
                  <c:v>1.5246299999999999</c:v>
                </c:pt>
                <c:pt idx="923">
                  <c:v>1.52511</c:v>
                </c:pt>
                <c:pt idx="924">
                  <c:v>1.52573</c:v>
                </c:pt>
                <c:pt idx="925">
                  <c:v>1.52698</c:v>
                </c:pt>
                <c:pt idx="926">
                  <c:v>1.5275700000000001</c:v>
                </c:pt>
                <c:pt idx="927">
                  <c:v>1.52796</c:v>
                </c:pt>
                <c:pt idx="928">
                  <c:v>1.5286299999999999</c:v>
                </c:pt>
                <c:pt idx="929">
                  <c:v>1.5297099999999999</c:v>
                </c:pt>
                <c:pt idx="930">
                  <c:v>1.53033</c:v>
                </c:pt>
                <c:pt idx="931">
                  <c:v>1.5310900000000001</c:v>
                </c:pt>
                <c:pt idx="932">
                  <c:v>1.53169</c:v>
                </c:pt>
                <c:pt idx="933">
                  <c:v>1.5322100000000001</c:v>
                </c:pt>
                <c:pt idx="934">
                  <c:v>1.53321</c:v>
                </c:pt>
                <c:pt idx="935">
                  <c:v>1.53382</c:v>
                </c:pt>
                <c:pt idx="936">
                  <c:v>1.5347999999999999</c:v>
                </c:pt>
                <c:pt idx="937">
                  <c:v>1.5353000000000001</c:v>
                </c:pt>
                <c:pt idx="938">
                  <c:v>1.5357499999999999</c:v>
                </c:pt>
                <c:pt idx="939">
                  <c:v>1.5368599999999999</c:v>
                </c:pt>
                <c:pt idx="940">
                  <c:v>1.53755</c:v>
                </c:pt>
                <c:pt idx="941">
                  <c:v>1.5381899999999999</c:v>
                </c:pt>
                <c:pt idx="942">
                  <c:v>1.53935</c:v>
                </c:pt>
                <c:pt idx="943">
                  <c:v>1.5398099999999999</c:v>
                </c:pt>
                <c:pt idx="944">
                  <c:v>1.5402499999999999</c:v>
                </c:pt>
                <c:pt idx="945">
                  <c:v>1.5413600000000001</c:v>
                </c:pt>
                <c:pt idx="946">
                  <c:v>1.54236</c:v>
                </c:pt>
                <c:pt idx="947">
                  <c:v>1.54281</c:v>
                </c:pt>
                <c:pt idx="948">
                  <c:v>1.5435000000000001</c:v>
                </c:pt>
                <c:pt idx="949">
                  <c:v>1.54417</c:v>
                </c:pt>
                <c:pt idx="950">
                  <c:v>1.5450200000000001</c:v>
                </c:pt>
                <c:pt idx="951">
                  <c:v>1.5456000000000001</c:v>
                </c:pt>
                <c:pt idx="952">
                  <c:v>1.5462100000000001</c:v>
                </c:pt>
                <c:pt idx="953">
                  <c:v>1.5471900000000001</c:v>
                </c:pt>
                <c:pt idx="954">
                  <c:v>1.54783</c:v>
                </c:pt>
                <c:pt idx="955">
                  <c:v>1.54857</c:v>
                </c:pt>
                <c:pt idx="956">
                  <c:v>1.5494000000000001</c:v>
                </c:pt>
                <c:pt idx="957">
                  <c:v>1.55002</c:v>
                </c:pt>
                <c:pt idx="958">
                  <c:v>1.55078</c:v>
                </c:pt>
                <c:pt idx="959">
                  <c:v>1.55145</c:v>
                </c:pt>
                <c:pt idx="960">
                  <c:v>1.5516399999999999</c:v>
                </c:pt>
                <c:pt idx="961">
                  <c:v>1.5525800000000001</c:v>
                </c:pt>
                <c:pt idx="962">
                  <c:v>1.5535399999999999</c:v>
                </c:pt>
                <c:pt idx="963">
                  <c:v>1.5542800000000001</c:v>
                </c:pt>
                <c:pt idx="964">
                  <c:v>1.5551699999999999</c:v>
                </c:pt>
                <c:pt idx="965">
                  <c:v>1.55522</c:v>
                </c:pt>
                <c:pt idx="966">
                  <c:v>1.5563400000000001</c:v>
                </c:pt>
                <c:pt idx="967">
                  <c:v>1.55694</c:v>
                </c:pt>
                <c:pt idx="968">
                  <c:v>1.5572299999999999</c:v>
                </c:pt>
                <c:pt idx="969">
                  <c:v>1.5582800000000001</c:v>
                </c:pt>
                <c:pt idx="970">
                  <c:v>1.5593600000000001</c:v>
                </c:pt>
                <c:pt idx="971">
                  <c:v>1.55975</c:v>
                </c:pt>
                <c:pt idx="972">
                  <c:v>1.56081</c:v>
                </c:pt>
                <c:pt idx="973">
                  <c:v>1.56115</c:v>
                </c:pt>
                <c:pt idx="974">
                  <c:v>1.5617099999999999</c:v>
                </c:pt>
                <c:pt idx="975">
                  <c:v>1.5626599999999999</c:v>
                </c:pt>
                <c:pt idx="976">
                  <c:v>1.56342</c:v>
                </c:pt>
                <c:pt idx="977">
                  <c:v>1.5643</c:v>
                </c:pt>
                <c:pt idx="978">
                  <c:v>1.5650500000000001</c:v>
                </c:pt>
                <c:pt idx="979">
                  <c:v>1.5652900000000001</c:v>
                </c:pt>
                <c:pt idx="980">
                  <c:v>1.5659799999999999</c:v>
                </c:pt>
                <c:pt idx="981">
                  <c:v>1.5669500000000001</c:v>
                </c:pt>
                <c:pt idx="982">
                  <c:v>1.5679799999999999</c:v>
                </c:pt>
                <c:pt idx="983">
                  <c:v>1.56873</c:v>
                </c:pt>
                <c:pt idx="984">
                  <c:v>1.5694600000000001</c:v>
                </c:pt>
                <c:pt idx="985">
                  <c:v>1.57016</c:v>
                </c:pt>
                <c:pt idx="986">
                  <c:v>1.5709500000000001</c:v>
                </c:pt>
                <c:pt idx="987">
                  <c:v>1.57199</c:v>
                </c:pt>
                <c:pt idx="988">
                  <c:v>1.5723</c:v>
                </c:pt>
                <c:pt idx="989">
                  <c:v>1.5731200000000001</c:v>
                </c:pt>
                <c:pt idx="990">
                  <c:v>1.5737699999999999</c:v>
                </c:pt>
                <c:pt idx="991">
                  <c:v>1.57416</c:v>
                </c:pt>
                <c:pt idx="992">
                  <c:v>1.57528</c:v>
                </c:pt>
                <c:pt idx="993">
                  <c:v>1.5759799999999999</c:v>
                </c:pt>
                <c:pt idx="994">
                  <c:v>1.5768500000000001</c:v>
                </c:pt>
                <c:pt idx="995">
                  <c:v>1.57805</c:v>
                </c:pt>
                <c:pt idx="996">
                  <c:v>1.57874</c:v>
                </c:pt>
                <c:pt idx="997">
                  <c:v>1.57883</c:v>
                </c:pt>
                <c:pt idx="998">
                  <c:v>1.5799799999999999</c:v>
                </c:pt>
                <c:pt idx="999">
                  <c:v>1.58077</c:v>
                </c:pt>
                <c:pt idx="1000">
                  <c:v>1.5813600000000001</c:v>
                </c:pt>
                <c:pt idx="1001">
                  <c:v>1.58206</c:v>
                </c:pt>
                <c:pt idx="1002">
                  <c:v>1.5832599999999999</c:v>
                </c:pt>
                <c:pt idx="1003">
                  <c:v>1.5839099999999999</c:v>
                </c:pt>
                <c:pt idx="1004">
                  <c:v>1.5844</c:v>
                </c:pt>
                <c:pt idx="1005">
                  <c:v>1.5847899999999999</c:v>
                </c:pt>
                <c:pt idx="1006">
                  <c:v>1.58585</c:v>
                </c:pt>
                <c:pt idx="1007">
                  <c:v>1.5866100000000001</c:v>
                </c:pt>
                <c:pt idx="1008">
                  <c:v>1.5874699999999999</c:v>
                </c:pt>
                <c:pt idx="1009">
                  <c:v>1.58816</c:v>
                </c:pt>
                <c:pt idx="1010">
                  <c:v>1.5890599999999999</c:v>
                </c:pt>
                <c:pt idx="1011">
                  <c:v>1.58934</c:v>
                </c:pt>
                <c:pt idx="1012">
                  <c:v>1.5905400000000001</c:v>
                </c:pt>
                <c:pt idx="1013">
                  <c:v>1.59124</c:v>
                </c:pt>
                <c:pt idx="1014">
                  <c:v>1.59168</c:v>
                </c:pt>
                <c:pt idx="1015">
                  <c:v>1.5927100000000001</c:v>
                </c:pt>
                <c:pt idx="1016">
                  <c:v>1.59317</c:v>
                </c:pt>
                <c:pt idx="1017">
                  <c:v>1.5939700000000001</c:v>
                </c:pt>
                <c:pt idx="1018">
                  <c:v>1.5950800000000001</c:v>
                </c:pt>
                <c:pt idx="1019">
                  <c:v>1.59545</c:v>
                </c:pt>
                <c:pt idx="1020">
                  <c:v>1.5966400000000001</c:v>
                </c:pt>
                <c:pt idx="1021">
                  <c:v>1.5971500000000001</c:v>
                </c:pt>
                <c:pt idx="1022">
                  <c:v>1.5978699999999999</c:v>
                </c:pt>
                <c:pt idx="1023">
                  <c:v>1.59863</c:v>
                </c:pt>
                <c:pt idx="1024">
                  <c:v>1.5988199999999999</c:v>
                </c:pt>
                <c:pt idx="1025">
                  <c:v>1.5996699999999999</c:v>
                </c:pt>
                <c:pt idx="1026">
                  <c:v>1.60039</c:v>
                </c:pt>
                <c:pt idx="1027">
                  <c:v>1.60127</c:v>
                </c:pt>
                <c:pt idx="1028">
                  <c:v>1.6022099999999999</c:v>
                </c:pt>
                <c:pt idx="1029">
                  <c:v>1.6028100000000001</c:v>
                </c:pt>
                <c:pt idx="1030">
                  <c:v>1.6035600000000001</c:v>
                </c:pt>
                <c:pt idx="1031">
                  <c:v>1.6044</c:v>
                </c:pt>
                <c:pt idx="1032">
                  <c:v>1.60493</c:v>
                </c:pt>
                <c:pt idx="1033">
                  <c:v>1.6057699999999999</c:v>
                </c:pt>
                <c:pt idx="1034">
                  <c:v>1.60646</c:v>
                </c:pt>
                <c:pt idx="1035">
                  <c:v>1.6073599999999999</c:v>
                </c:pt>
                <c:pt idx="1036">
                  <c:v>1.6085400000000001</c:v>
                </c:pt>
                <c:pt idx="1037">
                  <c:v>1.60917</c:v>
                </c:pt>
                <c:pt idx="1038">
                  <c:v>1.60999</c:v>
                </c:pt>
                <c:pt idx="1039">
                  <c:v>1.6106400000000001</c:v>
                </c:pt>
                <c:pt idx="1040">
                  <c:v>1.6117300000000001</c:v>
                </c:pt>
                <c:pt idx="1041">
                  <c:v>1.61185</c:v>
                </c:pt>
                <c:pt idx="1042">
                  <c:v>1.6127</c:v>
                </c:pt>
                <c:pt idx="1043">
                  <c:v>1.6136999999999999</c:v>
                </c:pt>
                <c:pt idx="1044">
                  <c:v>1.6142399999999999</c:v>
                </c:pt>
                <c:pt idx="1045">
                  <c:v>1.6147199999999999</c:v>
                </c:pt>
                <c:pt idx="1046">
                  <c:v>1.6152</c:v>
                </c:pt>
                <c:pt idx="1047">
                  <c:v>1.61626</c:v>
                </c:pt>
                <c:pt idx="1048">
                  <c:v>1.61703</c:v>
                </c:pt>
                <c:pt idx="1049">
                  <c:v>1.61771</c:v>
                </c:pt>
                <c:pt idx="1050">
                  <c:v>1.61842</c:v>
                </c:pt>
                <c:pt idx="1051">
                  <c:v>1.6190199999999999</c:v>
                </c:pt>
                <c:pt idx="1052">
                  <c:v>1.62016</c:v>
                </c:pt>
                <c:pt idx="1053">
                  <c:v>1.6206400000000001</c:v>
                </c:pt>
                <c:pt idx="1054">
                  <c:v>1.6215599999999999</c:v>
                </c:pt>
                <c:pt idx="1055">
                  <c:v>1.62199</c:v>
                </c:pt>
                <c:pt idx="1056">
                  <c:v>1.62294</c:v>
                </c:pt>
                <c:pt idx="1057">
                  <c:v>1.62374</c:v>
                </c:pt>
                <c:pt idx="1058">
                  <c:v>1.6239399999999999</c:v>
                </c:pt>
                <c:pt idx="1059">
                  <c:v>1.6250899999999999</c:v>
                </c:pt>
                <c:pt idx="1060">
                  <c:v>1.6261300000000001</c:v>
                </c:pt>
                <c:pt idx="1061">
                  <c:v>1.62676</c:v>
                </c:pt>
                <c:pt idx="1062">
                  <c:v>1.6274500000000001</c:v>
                </c:pt>
                <c:pt idx="1063">
                  <c:v>1.6278900000000001</c:v>
                </c:pt>
                <c:pt idx="1064">
                  <c:v>1.6290800000000001</c:v>
                </c:pt>
                <c:pt idx="1065">
                  <c:v>1.6293899999999999</c:v>
                </c:pt>
                <c:pt idx="1066">
                  <c:v>1.63036</c:v>
                </c:pt>
                <c:pt idx="1067">
                  <c:v>1.63117</c:v>
                </c:pt>
                <c:pt idx="1068">
                  <c:v>1.63202</c:v>
                </c:pt>
                <c:pt idx="1069">
                  <c:v>1.6324399999999999</c:v>
                </c:pt>
                <c:pt idx="1070">
                  <c:v>1.6334599999999999</c:v>
                </c:pt>
                <c:pt idx="1071">
                  <c:v>1.6341399999999999</c:v>
                </c:pt>
                <c:pt idx="1072">
                  <c:v>1.63483</c:v>
                </c:pt>
                <c:pt idx="1073">
                  <c:v>1.6351500000000001</c:v>
                </c:pt>
                <c:pt idx="1074">
                  <c:v>1.63659</c:v>
                </c:pt>
                <c:pt idx="1075">
                  <c:v>1.6371</c:v>
                </c:pt>
                <c:pt idx="1076">
                  <c:v>1.63778</c:v>
                </c:pt>
                <c:pt idx="1077">
                  <c:v>1.6388199999999999</c:v>
                </c:pt>
                <c:pt idx="1078">
                  <c:v>1.6394899999999999</c:v>
                </c:pt>
                <c:pt idx="1079">
                  <c:v>1.6401699999999999</c:v>
                </c:pt>
                <c:pt idx="1080">
                  <c:v>1.64062</c:v>
                </c:pt>
                <c:pt idx="1081">
                  <c:v>1.6409800000000001</c:v>
                </c:pt>
                <c:pt idx="1082">
                  <c:v>1.64168</c:v>
                </c:pt>
                <c:pt idx="1083">
                  <c:v>1.64259</c:v>
                </c:pt>
                <c:pt idx="1084">
                  <c:v>1.64347</c:v>
                </c:pt>
                <c:pt idx="1085">
                  <c:v>1.64453</c:v>
                </c:pt>
                <c:pt idx="1086">
                  <c:v>1.6449499999999999</c:v>
                </c:pt>
                <c:pt idx="1087">
                  <c:v>1.6460900000000001</c:v>
                </c:pt>
                <c:pt idx="1088">
                  <c:v>1.6468499999999999</c:v>
                </c:pt>
                <c:pt idx="1089">
                  <c:v>1.64741</c:v>
                </c:pt>
                <c:pt idx="1090">
                  <c:v>1.6476200000000001</c:v>
                </c:pt>
                <c:pt idx="1091">
                  <c:v>1.6489100000000001</c:v>
                </c:pt>
                <c:pt idx="1092">
                  <c:v>1.6496200000000001</c:v>
                </c:pt>
                <c:pt idx="1093">
                  <c:v>1.65049</c:v>
                </c:pt>
                <c:pt idx="1094">
                  <c:v>1.6509799999999999</c:v>
                </c:pt>
                <c:pt idx="1095">
                  <c:v>1.65157</c:v>
                </c:pt>
                <c:pt idx="1096">
                  <c:v>1.65249</c:v>
                </c:pt>
                <c:pt idx="1097">
                  <c:v>1.6533199999999999</c:v>
                </c:pt>
                <c:pt idx="1098">
                  <c:v>1.65398</c:v>
                </c:pt>
                <c:pt idx="1099">
                  <c:v>1.65473</c:v>
                </c:pt>
                <c:pt idx="1100">
                  <c:v>1.65534</c:v>
                </c:pt>
                <c:pt idx="1101">
                  <c:v>1.6566000000000001</c:v>
                </c:pt>
                <c:pt idx="1102">
                  <c:v>1.65696</c:v>
                </c:pt>
                <c:pt idx="1103">
                  <c:v>1.65768</c:v>
                </c:pt>
                <c:pt idx="1104">
                  <c:v>1.65886</c:v>
                </c:pt>
                <c:pt idx="1105">
                  <c:v>1.65934</c:v>
                </c:pt>
                <c:pt idx="1106">
                  <c:v>1.65981</c:v>
                </c:pt>
                <c:pt idx="1107">
                  <c:v>1.6609700000000001</c:v>
                </c:pt>
                <c:pt idx="1108">
                  <c:v>1.6619200000000001</c:v>
                </c:pt>
                <c:pt idx="1109">
                  <c:v>1.6626300000000001</c:v>
                </c:pt>
                <c:pt idx="1110">
                  <c:v>1.6631100000000001</c:v>
                </c:pt>
                <c:pt idx="1111">
                  <c:v>1.6637</c:v>
                </c:pt>
                <c:pt idx="1112">
                  <c:v>1.66455</c:v>
                </c:pt>
                <c:pt idx="1113">
                  <c:v>1.6653100000000001</c:v>
                </c:pt>
                <c:pt idx="1114">
                  <c:v>1.66598</c:v>
                </c:pt>
                <c:pt idx="1115">
                  <c:v>1.6671899999999999</c:v>
                </c:pt>
                <c:pt idx="1116">
                  <c:v>1.6675899999999999</c:v>
                </c:pt>
                <c:pt idx="1117">
                  <c:v>1.66838</c:v>
                </c:pt>
                <c:pt idx="1118">
                  <c:v>1.6689700000000001</c:v>
                </c:pt>
                <c:pt idx="1119">
                  <c:v>1.6698299999999999</c:v>
                </c:pt>
                <c:pt idx="1120">
                  <c:v>1.6703399999999999</c:v>
                </c:pt>
                <c:pt idx="1121">
                  <c:v>1.67119</c:v>
                </c:pt>
                <c:pt idx="1122">
                  <c:v>1.6719900000000001</c:v>
                </c:pt>
                <c:pt idx="1123">
                  <c:v>1.6728499999999999</c:v>
                </c:pt>
                <c:pt idx="1124">
                  <c:v>1.6732800000000001</c:v>
                </c:pt>
                <c:pt idx="1125">
                  <c:v>1.67408</c:v>
                </c:pt>
                <c:pt idx="1126">
                  <c:v>1.67486</c:v>
                </c:pt>
                <c:pt idx="1127">
                  <c:v>1.6756800000000001</c:v>
                </c:pt>
                <c:pt idx="1128">
                  <c:v>1.67666</c:v>
                </c:pt>
                <c:pt idx="1129">
                  <c:v>1.6777200000000001</c:v>
                </c:pt>
                <c:pt idx="1130">
                  <c:v>1.67831</c:v>
                </c:pt>
                <c:pt idx="1131">
                  <c:v>1.67909</c:v>
                </c:pt>
                <c:pt idx="1132">
                  <c:v>1.6796800000000001</c:v>
                </c:pt>
                <c:pt idx="1133">
                  <c:v>1.68059</c:v>
                </c:pt>
                <c:pt idx="1134">
                  <c:v>1.68106</c:v>
                </c:pt>
                <c:pt idx="1135">
                  <c:v>1.68218</c:v>
                </c:pt>
                <c:pt idx="1136">
                  <c:v>1.68272</c:v>
                </c:pt>
                <c:pt idx="1137">
                  <c:v>1.68316</c:v>
                </c:pt>
                <c:pt idx="1138">
                  <c:v>1.68381</c:v>
                </c:pt>
                <c:pt idx="1139">
                  <c:v>1.6847099999999999</c:v>
                </c:pt>
                <c:pt idx="1140">
                  <c:v>1.6852799999999999</c:v>
                </c:pt>
                <c:pt idx="1141">
                  <c:v>1.6863699999999999</c:v>
                </c:pt>
                <c:pt idx="1142">
                  <c:v>1.6867099999999999</c:v>
                </c:pt>
                <c:pt idx="1143">
                  <c:v>1.6873400000000001</c:v>
                </c:pt>
                <c:pt idx="1144">
                  <c:v>1.6881299999999999</c:v>
                </c:pt>
                <c:pt idx="1145">
                  <c:v>1.6890099999999999</c:v>
                </c:pt>
                <c:pt idx="1146">
                  <c:v>1.68974</c:v>
                </c:pt>
                <c:pt idx="1147">
                  <c:v>1.6903699999999999</c:v>
                </c:pt>
                <c:pt idx="1148">
                  <c:v>1.6910400000000001</c:v>
                </c:pt>
                <c:pt idx="1149">
                  <c:v>1.6918599999999999</c:v>
                </c:pt>
                <c:pt idx="1150">
                  <c:v>1.69278</c:v>
                </c:pt>
                <c:pt idx="1151">
                  <c:v>1.6934199999999999</c:v>
                </c:pt>
                <c:pt idx="1152">
                  <c:v>1.6938500000000001</c:v>
                </c:pt>
                <c:pt idx="1153">
                  <c:v>1.69478</c:v>
                </c:pt>
                <c:pt idx="1154">
                  <c:v>1.69584</c:v>
                </c:pt>
                <c:pt idx="1155">
                  <c:v>1.6962999999999999</c:v>
                </c:pt>
                <c:pt idx="1156">
                  <c:v>1.6970700000000001</c:v>
                </c:pt>
                <c:pt idx="1157">
                  <c:v>1.69804</c:v>
                </c:pt>
                <c:pt idx="1158">
                  <c:v>1.69868</c:v>
                </c:pt>
                <c:pt idx="1159">
                  <c:v>1.6995100000000001</c:v>
                </c:pt>
                <c:pt idx="1160">
                  <c:v>1.70055</c:v>
                </c:pt>
                <c:pt idx="1161">
                  <c:v>1.7010400000000001</c:v>
                </c:pt>
                <c:pt idx="1162">
                  <c:v>1.7016500000000001</c:v>
                </c:pt>
                <c:pt idx="1163">
                  <c:v>1.7027300000000001</c:v>
                </c:pt>
                <c:pt idx="1164">
                  <c:v>1.70329</c:v>
                </c:pt>
                <c:pt idx="1165">
                  <c:v>1.70431</c:v>
                </c:pt>
                <c:pt idx="1166">
                  <c:v>1.70478</c:v>
                </c:pt>
                <c:pt idx="1167">
                  <c:v>1.7053799999999999</c:v>
                </c:pt>
                <c:pt idx="1168">
                  <c:v>1.7064600000000001</c:v>
                </c:pt>
                <c:pt idx="1169">
                  <c:v>1.7074199999999999</c:v>
                </c:pt>
                <c:pt idx="1170">
                  <c:v>1.7075899999999999</c:v>
                </c:pt>
                <c:pt idx="1171">
                  <c:v>1.7085999999999999</c:v>
                </c:pt>
                <c:pt idx="1172">
                  <c:v>1.70956</c:v>
                </c:pt>
                <c:pt idx="1173">
                  <c:v>1.71007</c:v>
                </c:pt>
                <c:pt idx="1174">
                  <c:v>1.7108699999999999</c:v>
                </c:pt>
                <c:pt idx="1175">
                  <c:v>1.7115800000000001</c:v>
                </c:pt>
                <c:pt idx="1176">
                  <c:v>1.71227</c:v>
                </c:pt>
                <c:pt idx="1177">
                  <c:v>1.7132099999999999</c:v>
                </c:pt>
                <c:pt idx="1178">
                  <c:v>1.7136400000000001</c:v>
                </c:pt>
                <c:pt idx="1179">
                  <c:v>1.714</c:v>
                </c:pt>
                <c:pt idx="1180">
                  <c:v>1.7152799999999999</c:v>
                </c:pt>
                <c:pt idx="1181">
                  <c:v>1.71546</c:v>
                </c:pt>
                <c:pt idx="1182">
                  <c:v>1.7165900000000001</c:v>
                </c:pt>
                <c:pt idx="1183">
                  <c:v>1.71722</c:v>
                </c:pt>
                <c:pt idx="1184">
                  <c:v>1.7181500000000001</c:v>
                </c:pt>
                <c:pt idx="1185">
                  <c:v>1.71878</c:v>
                </c:pt>
                <c:pt idx="1186">
                  <c:v>1.71949</c:v>
                </c:pt>
                <c:pt idx="1187">
                  <c:v>1.7204999999999999</c:v>
                </c:pt>
                <c:pt idx="1188">
                  <c:v>1.7209300000000001</c:v>
                </c:pt>
                <c:pt idx="1189">
                  <c:v>1.7218</c:v>
                </c:pt>
                <c:pt idx="1190">
                  <c:v>1.72255</c:v>
                </c:pt>
                <c:pt idx="1191">
                  <c:v>1.72289</c:v>
                </c:pt>
                <c:pt idx="1192">
                  <c:v>1.72414</c:v>
                </c:pt>
                <c:pt idx="1193">
                  <c:v>1.7248399999999999</c:v>
                </c:pt>
                <c:pt idx="1194">
                  <c:v>1.72563</c:v>
                </c:pt>
                <c:pt idx="1195">
                  <c:v>1.7263900000000001</c:v>
                </c:pt>
                <c:pt idx="1196">
                  <c:v>1.72699</c:v>
                </c:pt>
                <c:pt idx="1197">
                  <c:v>1.72722</c:v>
                </c:pt>
                <c:pt idx="1198">
                  <c:v>1.7287600000000001</c:v>
                </c:pt>
                <c:pt idx="1199">
                  <c:v>1.7291700000000001</c:v>
                </c:pt>
                <c:pt idx="1200">
                  <c:v>1.7298100000000001</c:v>
                </c:pt>
                <c:pt idx="1201">
                  <c:v>1.73085</c:v>
                </c:pt>
                <c:pt idx="1202">
                  <c:v>1.7316499999999999</c:v>
                </c:pt>
                <c:pt idx="1203">
                  <c:v>1.7321800000000001</c:v>
                </c:pt>
                <c:pt idx="1204">
                  <c:v>1.73322</c:v>
                </c:pt>
                <c:pt idx="1205">
                  <c:v>1.7337400000000001</c:v>
                </c:pt>
                <c:pt idx="1206">
                  <c:v>1.73447</c:v>
                </c:pt>
                <c:pt idx="1207">
                  <c:v>1.73522</c:v>
                </c:pt>
                <c:pt idx="1208">
                  <c:v>1.7359500000000001</c:v>
                </c:pt>
                <c:pt idx="1209">
                  <c:v>1.7363999999999999</c:v>
                </c:pt>
                <c:pt idx="1210">
                  <c:v>1.73753</c:v>
                </c:pt>
                <c:pt idx="1211">
                  <c:v>1.7383</c:v>
                </c:pt>
                <c:pt idx="1212">
                  <c:v>1.73939</c:v>
                </c:pt>
                <c:pt idx="1213">
                  <c:v>1.7400500000000001</c:v>
                </c:pt>
                <c:pt idx="1214">
                  <c:v>1.7404599999999999</c:v>
                </c:pt>
                <c:pt idx="1215">
                  <c:v>1.74169</c:v>
                </c:pt>
                <c:pt idx="1216">
                  <c:v>1.74224</c:v>
                </c:pt>
                <c:pt idx="1217">
                  <c:v>1.7429399999999999</c:v>
                </c:pt>
                <c:pt idx="1218">
                  <c:v>1.7437</c:v>
                </c:pt>
                <c:pt idx="1219">
                  <c:v>1.74438</c:v>
                </c:pt>
                <c:pt idx="1220">
                  <c:v>1.7451300000000001</c:v>
                </c:pt>
                <c:pt idx="1221">
                  <c:v>1.7465200000000001</c:v>
                </c:pt>
                <c:pt idx="1222">
                  <c:v>1.74735</c:v>
                </c:pt>
                <c:pt idx="1223">
                  <c:v>1.7477400000000001</c:v>
                </c:pt>
                <c:pt idx="1224">
                  <c:v>1.7484599999999999</c:v>
                </c:pt>
                <c:pt idx="1225">
                  <c:v>1.74908</c:v>
                </c:pt>
                <c:pt idx="1226">
                  <c:v>1.74963</c:v>
                </c:pt>
                <c:pt idx="1227">
                  <c:v>1.75054</c:v>
                </c:pt>
                <c:pt idx="1228">
                  <c:v>1.75109</c:v>
                </c:pt>
                <c:pt idx="1229">
                  <c:v>1.7519800000000001</c:v>
                </c:pt>
                <c:pt idx="1230">
                  <c:v>1.7527200000000001</c:v>
                </c:pt>
                <c:pt idx="1231">
                  <c:v>1.75362</c:v>
                </c:pt>
                <c:pt idx="1232">
                  <c:v>1.7543500000000001</c:v>
                </c:pt>
                <c:pt idx="1233">
                  <c:v>1.75491</c:v>
                </c:pt>
                <c:pt idx="1234">
                  <c:v>1.7558</c:v>
                </c:pt>
                <c:pt idx="1235">
                  <c:v>1.7566299999999999</c:v>
                </c:pt>
                <c:pt idx="1236">
                  <c:v>1.75763</c:v>
                </c:pt>
                <c:pt idx="1237">
                  <c:v>1.7581100000000001</c:v>
                </c:pt>
                <c:pt idx="1238">
                  <c:v>1.7588999999999999</c:v>
                </c:pt>
                <c:pt idx="1239">
                  <c:v>1.75969</c:v>
                </c:pt>
                <c:pt idx="1240">
                  <c:v>1.7606900000000001</c:v>
                </c:pt>
                <c:pt idx="1241">
                  <c:v>1.76119</c:v>
                </c:pt>
                <c:pt idx="1242">
                  <c:v>1.762</c:v>
                </c:pt>
                <c:pt idx="1243">
                  <c:v>1.76271</c:v>
                </c:pt>
                <c:pt idx="1244">
                  <c:v>1.7635000000000001</c:v>
                </c:pt>
                <c:pt idx="1245">
                  <c:v>1.76454</c:v>
                </c:pt>
                <c:pt idx="1246">
                  <c:v>1.76474</c:v>
                </c:pt>
                <c:pt idx="1247">
                  <c:v>1.7658199999999999</c:v>
                </c:pt>
                <c:pt idx="1248">
                  <c:v>1.7660100000000001</c:v>
                </c:pt>
                <c:pt idx="1249">
                  <c:v>1.76688</c:v>
                </c:pt>
                <c:pt idx="1250">
                  <c:v>1.76763</c:v>
                </c:pt>
                <c:pt idx="1251">
                  <c:v>1.7685200000000001</c:v>
                </c:pt>
                <c:pt idx="1252">
                  <c:v>1.7693099999999999</c:v>
                </c:pt>
                <c:pt idx="1253">
                  <c:v>1.7700499999999999</c:v>
                </c:pt>
                <c:pt idx="1254">
                  <c:v>1.77112</c:v>
                </c:pt>
                <c:pt idx="1255">
                  <c:v>1.7718100000000001</c:v>
                </c:pt>
                <c:pt idx="1256">
                  <c:v>1.7724800000000001</c:v>
                </c:pt>
                <c:pt idx="1257">
                  <c:v>1.7735700000000001</c:v>
                </c:pt>
                <c:pt idx="1258">
                  <c:v>1.7739499999999999</c:v>
                </c:pt>
                <c:pt idx="1259">
                  <c:v>1.7749600000000001</c:v>
                </c:pt>
                <c:pt idx="1260">
                  <c:v>1.7756000000000001</c:v>
                </c:pt>
                <c:pt idx="1261">
                  <c:v>1.7764800000000001</c:v>
                </c:pt>
                <c:pt idx="1262">
                  <c:v>1.7770999999999999</c:v>
                </c:pt>
                <c:pt idx="1263">
                  <c:v>1.7776700000000001</c:v>
                </c:pt>
                <c:pt idx="1264">
                  <c:v>1.7785299999999999</c:v>
                </c:pt>
                <c:pt idx="1265">
                  <c:v>1.77939</c:v>
                </c:pt>
                <c:pt idx="1266">
                  <c:v>1.7798</c:v>
                </c:pt>
                <c:pt idx="1267">
                  <c:v>1.7805899999999999</c:v>
                </c:pt>
                <c:pt idx="1268">
                  <c:v>1.78173</c:v>
                </c:pt>
                <c:pt idx="1269">
                  <c:v>1.7823599999999999</c:v>
                </c:pt>
                <c:pt idx="1270">
                  <c:v>1.78325</c:v>
                </c:pt>
                <c:pt idx="1271">
                  <c:v>1.784</c:v>
                </c:pt>
                <c:pt idx="1272">
                  <c:v>1.78501</c:v>
                </c:pt>
                <c:pt idx="1273">
                  <c:v>1.7856799999999999</c:v>
                </c:pt>
                <c:pt idx="1274">
                  <c:v>1.78626</c:v>
                </c:pt>
                <c:pt idx="1275">
                  <c:v>1.78718</c:v>
                </c:pt>
                <c:pt idx="1276">
                  <c:v>1.7879</c:v>
                </c:pt>
                <c:pt idx="1277">
                  <c:v>1.78854</c:v>
                </c:pt>
                <c:pt idx="1278">
                  <c:v>1.78949</c:v>
                </c:pt>
                <c:pt idx="1279">
                  <c:v>1.7902499999999999</c:v>
                </c:pt>
                <c:pt idx="1280">
                  <c:v>1.7909999999999999</c:v>
                </c:pt>
                <c:pt idx="1281">
                  <c:v>1.7918099999999999</c:v>
                </c:pt>
                <c:pt idx="1282">
                  <c:v>1.7923500000000001</c:v>
                </c:pt>
                <c:pt idx="1283">
                  <c:v>1.7926800000000001</c:v>
                </c:pt>
                <c:pt idx="1284">
                  <c:v>1.79382</c:v>
                </c:pt>
                <c:pt idx="1285">
                  <c:v>1.79474</c:v>
                </c:pt>
                <c:pt idx="1286">
                  <c:v>1.79525</c:v>
                </c:pt>
                <c:pt idx="1287">
                  <c:v>1.79627</c:v>
                </c:pt>
                <c:pt idx="1288">
                  <c:v>1.7969599999999999</c:v>
                </c:pt>
                <c:pt idx="1289">
                  <c:v>1.79775</c:v>
                </c:pt>
                <c:pt idx="1290">
                  <c:v>1.79847</c:v>
                </c:pt>
                <c:pt idx="1291">
                  <c:v>1.7993399999999999</c:v>
                </c:pt>
                <c:pt idx="1292">
                  <c:v>1.79962</c:v>
                </c:pt>
                <c:pt idx="1293">
                  <c:v>1.8005899999999999</c:v>
                </c:pt>
                <c:pt idx="1294">
                  <c:v>1.80142</c:v>
                </c:pt>
                <c:pt idx="1295">
                  <c:v>1.80217</c:v>
                </c:pt>
                <c:pt idx="1296">
                  <c:v>1.80291</c:v>
                </c:pt>
                <c:pt idx="1297">
                  <c:v>1.80355</c:v>
                </c:pt>
                <c:pt idx="1298">
                  <c:v>1.8044800000000001</c:v>
                </c:pt>
                <c:pt idx="1299">
                  <c:v>1.8046800000000001</c:v>
                </c:pt>
                <c:pt idx="1300">
                  <c:v>1.8055000000000001</c:v>
                </c:pt>
                <c:pt idx="1301">
                  <c:v>1.8064</c:v>
                </c:pt>
                <c:pt idx="1302">
                  <c:v>1.80728</c:v>
                </c:pt>
                <c:pt idx="1303">
                  <c:v>1.8080400000000001</c:v>
                </c:pt>
                <c:pt idx="1304">
                  <c:v>1.8088299999999999</c:v>
                </c:pt>
                <c:pt idx="1305">
                  <c:v>1.80965</c:v>
                </c:pt>
                <c:pt idx="1306">
                  <c:v>1.8104199999999999</c:v>
                </c:pt>
                <c:pt idx="1307">
                  <c:v>1.8113600000000001</c:v>
                </c:pt>
                <c:pt idx="1308">
                  <c:v>1.81176</c:v>
                </c:pt>
                <c:pt idx="1309">
                  <c:v>1.8124499999999999</c:v>
                </c:pt>
                <c:pt idx="1310">
                  <c:v>1.8135600000000001</c:v>
                </c:pt>
                <c:pt idx="1311">
                  <c:v>1.8140499999999999</c:v>
                </c:pt>
                <c:pt idx="1312">
                  <c:v>1.81501</c:v>
                </c:pt>
                <c:pt idx="1313">
                  <c:v>1.81568</c:v>
                </c:pt>
                <c:pt idx="1314">
                  <c:v>1.8164899999999999</c:v>
                </c:pt>
                <c:pt idx="1315">
                  <c:v>1.8167899999999999</c:v>
                </c:pt>
                <c:pt idx="1316">
                  <c:v>1.8181</c:v>
                </c:pt>
                <c:pt idx="1317">
                  <c:v>1.8187199999999999</c:v>
                </c:pt>
                <c:pt idx="1318">
                  <c:v>1.8199399999999999</c:v>
                </c:pt>
                <c:pt idx="1319">
                  <c:v>1.8205899999999999</c:v>
                </c:pt>
                <c:pt idx="1320">
                  <c:v>1.8211599999999999</c:v>
                </c:pt>
                <c:pt idx="1321">
                  <c:v>1.82237</c:v>
                </c:pt>
                <c:pt idx="1322">
                  <c:v>1.8232200000000001</c:v>
                </c:pt>
                <c:pt idx="1323">
                  <c:v>1.8234699999999999</c:v>
                </c:pt>
                <c:pt idx="1324">
                  <c:v>1.8245400000000001</c:v>
                </c:pt>
                <c:pt idx="1325">
                  <c:v>1.8246599999999999</c:v>
                </c:pt>
                <c:pt idx="1326">
                  <c:v>1.8259000000000001</c:v>
                </c:pt>
                <c:pt idx="1327">
                  <c:v>1.8265400000000001</c:v>
                </c:pt>
                <c:pt idx="1328">
                  <c:v>1.8273900000000001</c:v>
                </c:pt>
                <c:pt idx="1329">
                  <c:v>1.8279000000000001</c:v>
                </c:pt>
                <c:pt idx="1330">
                  <c:v>1.82873</c:v>
                </c:pt>
                <c:pt idx="1331">
                  <c:v>1.82927</c:v>
                </c:pt>
                <c:pt idx="1332">
                  <c:v>1.8305800000000001</c:v>
                </c:pt>
                <c:pt idx="1333">
                  <c:v>1.8310599999999999</c:v>
                </c:pt>
                <c:pt idx="1334">
                  <c:v>1.83158</c:v>
                </c:pt>
                <c:pt idx="1335">
                  <c:v>1.8324800000000001</c:v>
                </c:pt>
                <c:pt idx="1336">
                  <c:v>1.83328</c:v>
                </c:pt>
                <c:pt idx="1337">
                  <c:v>1.8340000000000001</c:v>
                </c:pt>
                <c:pt idx="1338">
                  <c:v>1.8348199999999999</c:v>
                </c:pt>
                <c:pt idx="1339">
                  <c:v>1.83575</c:v>
                </c:pt>
                <c:pt idx="1340">
                  <c:v>1.8363100000000001</c:v>
                </c:pt>
                <c:pt idx="1341">
                  <c:v>1.8372299999999999</c:v>
                </c:pt>
                <c:pt idx="1342">
                  <c:v>1.8379799999999999</c:v>
                </c:pt>
                <c:pt idx="1343">
                  <c:v>1.8387800000000001</c:v>
                </c:pt>
                <c:pt idx="1344">
                  <c:v>1.83904</c:v>
                </c:pt>
                <c:pt idx="1345">
                  <c:v>1.84002</c:v>
                </c:pt>
                <c:pt idx="1346">
                  <c:v>1.8411200000000001</c:v>
                </c:pt>
                <c:pt idx="1347">
                  <c:v>1.8419000000000001</c:v>
                </c:pt>
                <c:pt idx="1348">
                  <c:v>1.8424199999999999</c:v>
                </c:pt>
                <c:pt idx="1349">
                  <c:v>1.84301</c:v>
                </c:pt>
                <c:pt idx="1350">
                  <c:v>1.84365</c:v>
                </c:pt>
                <c:pt idx="1351">
                  <c:v>1.8451</c:v>
                </c:pt>
                <c:pt idx="1352">
                  <c:v>1.84568</c:v>
                </c:pt>
                <c:pt idx="1353">
                  <c:v>1.8462400000000001</c:v>
                </c:pt>
                <c:pt idx="1354">
                  <c:v>1.8471299999999999</c:v>
                </c:pt>
                <c:pt idx="1355">
                  <c:v>1.84788</c:v>
                </c:pt>
                <c:pt idx="1356">
                  <c:v>1.8488100000000001</c:v>
                </c:pt>
                <c:pt idx="1357">
                  <c:v>1.8493999999999999</c:v>
                </c:pt>
                <c:pt idx="1358">
                  <c:v>1.85029</c:v>
                </c:pt>
                <c:pt idx="1359">
                  <c:v>1.85145</c:v>
                </c:pt>
                <c:pt idx="1360">
                  <c:v>1.85212</c:v>
                </c:pt>
                <c:pt idx="1361">
                  <c:v>1.85294</c:v>
                </c:pt>
                <c:pt idx="1362">
                  <c:v>1.85381</c:v>
                </c:pt>
                <c:pt idx="1363">
                  <c:v>1.8542799999999999</c:v>
                </c:pt>
                <c:pt idx="1364">
                  <c:v>1.8550599999999999</c:v>
                </c:pt>
                <c:pt idx="1365">
                  <c:v>1.85544</c:v>
                </c:pt>
                <c:pt idx="1366">
                  <c:v>1.8567800000000001</c:v>
                </c:pt>
                <c:pt idx="1367">
                  <c:v>1.8576699999999999</c:v>
                </c:pt>
                <c:pt idx="1368">
                  <c:v>1.8584499999999999</c:v>
                </c:pt>
                <c:pt idx="1369">
                  <c:v>1.8588199999999999</c:v>
                </c:pt>
                <c:pt idx="1370">
                  <c:v>1.85968</c:v>
                </c:pt>
                <c:pt idx="1371">
                  <c:v>1.8607800000000001</c:v>
                </c:pt>
                <c:pt idx="1372">
                  <c:v>1.86093</c:v>
                </c:pt>
                <c:pt idx="1373">
                  <c:v>1.86209</c:v>
                </c:pt>
                <c:pt idx="1374">
                  <c:v>1.8625700000000001</c:v>
                </c:pt>
                <c:pt idx="1375">
                  <c:v>1.86355</c:v>
                </c:pt>
                <c:pt idx="1376">
                  <c:v>1.86449</c:v>
                </c:pt>
                <c:pt idx="1377">
                  <c:v>1.86531</c:v>
                </c:pt>
                <c:pt idx="1378">
                  <c:v>1.8659300000000001</c:v>
                </c:pt>
                <c:pt idx="1379">
                  <c:v>1.8667100000000001</c:v>
                </c:pt>
                <c:pt idx="1380">
                  <c:v>1.8671199999999999</c:v>
                </c:pt>
                <c:pt idx="1381">
                  <c:v>1.86808</c:v>
                </c:pt>
                <c:pt idx="1382">
                  <c:v>1.86866</c:v>
                </c:pt>
                <c:pt idx="1383">
                  <c:v>1.8697299999999999</c:v>
                </c:pt>
                <c:pt idx="1384">
                  <c:v>1.87039</c:v>
                </c:pt>
                <c:pt idx="1385">
                  <c:v>1.8712</c:v>
                </c:pt>
                <c:pt idx="1386">
                  <c:v>1.87192</c:v>
                </c:pt>
                <c:pt idx="1387">
                  <c:v>1.87286</c:v>
                </c:pt>
                <c:pt idx="1388">
                  <c:v>1.8731599999999999</c:v>
                </c:pt>
                <c:pt idx="1389">
                  <c:v>1.8743399999999999</c:v>
                </c:pt>
                <c:pt idx="1390">
                  <c:v>1.87507</c:v>
                </c:pt>
                <c:pt idx="1391">
                  <c:v>1.8755999999999999</c:v>
                </c:pt>
                <c:pt idx="1392">
                  <c:v>1.8765499999999999</c:v>
                </c:pt>
                <c:pt idx="1393">
                  <c:v>1.8768400000000001</c:v>
                </c:pt>
                <c:pt idx="1394">
                  <c:v>1.8782099999999999</c:v>
                </c:pt>
                <c:pt idx="1395">
                  <c:v>1.8783000000000001</c:v>
                </c:pt>
                <c:pt idx="1396">
                  <c:v>1.8791100000000001</c:v>
                </c:pt>
                <c:pt idx="1397">
                  <c:v>1.87974</c:v>
                </c:pt>
                <c:pt idx="1398">
                  <c:v>1.88124</c:v>
                </c:pt>
                <c:pt idx="1399">
                  <c:v>1.8818999999999999</c:v>
                </c:pt>
                <c:pt idx="1400">
                  <c:v>1.88273</c:v>
                </c:pt>
                <c:pt idx="1401">
                  <c:v>1.8836200000000001</c:v>
                </c:pt>
                <c:pt idx="1402">
                  <c:v>1.88443</c:v>
                </c:pt>
                <c:pt idx="1403">
                  <c:v>1.88513</c:v>
                </c:pt>
                <c:pt idx="1404">
                  <c:v>1.8858900000000001</c:v>
                </c:pt>
                <c:pt idx="1405">
                  <c:v>1.88697</c:v>
                </c:pt>
                <c:pt idx="1406">
                  <c:v>1.88754</c:v>
                </c:pt>
                <c:pt idx="1407">
                  <c:v>1.88794</c:v>
                </c:pt>
                <c:pt idx="1408">
                  <c:v>1.8887</c:v>
                </c:pt>
                <c:pt idx="1409">
                  <c:v>1.88933</c:v>
                </c:pt>
                <c:pt idx="1410">
                  <c:v>1.8901399999999999</c:v>
                </c:pt>
                <c:pt idx="1411">
                  <c:v>1.8911899999999999</c:v>
                </c:pt>
                <c:pt idx="1412">
                  <c:v>1.89181</c:v>
                </c:pt>
                <c:pt idx="1413">
                  <c:v>1.89303</c:v>
                </c:pt>
                <c:pt idx="1414">
                  <c:v>1.89377</c:v>
                </c:pt>
                <c:pt idx="1415">
                  <c:v>1.89439</c:v>
                </c:pt>
                <c:pt idx="1416">
                  <c:v>1.89537</c:v>
                </c:pt>
                <c:pt idx="1417">
                  <c:v>1.8960699999999999</c:v>
                </c:pt>
                <c:pt idx="1418">
                  <c:v>1.89655</c:v>
                </c:pt>
                <c:pt idx="1419">
                  <c:v>1.8974299999999999</c:v>
                </c:pt>
                <c:pt idx="1420">
                  <c:v>1.89846</c:v>
                </c:pt>
                <c:pt idx="1421">
                  <c:v>1.89916</c:v>
                </c:pt>
                <c:pt idx="1422">
                  <c:v>1.8996999999999999</c:v>
                </c:pt>
                <c:pt idx="1423">
                  <c:v>1.9007499999999999</c:v>
                </c:pt>
                <c:pt idx="1424">
                  <c:v>1.9017299999999999</c:v>
                </c:pt>
                <c:pt idx="1425">
                  <c:v>1.90219</c:v>
                </c:pt>
                <c:pt idx="1426">
                  <c:v>1.90306</c:v>
                </c:pt>
                <c:pt idx="1427">
                  <c:v>1.9036500000000001</c:v>
                </c:pt>
                <c:pt idx="1428">
                  <c:v>1.9041600000000001</c:v>
                </c:pt>
                <c:pt idx="1429">
                  <c:v>1.9050499999999999</c:v>
                </c:pt>
                <c:pt idx="1430">
                  <c:v>1.90585</c:v>
                </c:pt>
                <c:pt idx="1431">
                  <c:v>1.90672</c:v>
                </c:pt>
                <c:pt idx="1432">
                  <c:v>1.90707</c:v>
                </c:pt>
                <c:pt idx="1433">
                  <c:v>1.90845</c:v>
                </c:pt>
                <c:pt idx="1434">
                  <c:v>1.90893</c:v>
                </c:pt>
                <c:pt idx="1435">
                  <c:v>1.9095899999999999</c:v>
                </c:pt>
                <c:pt idx="1436">
                  <c:v>1.9104099999999999</c:v>
                </c:pt>
                <c:pt idx="1437">
                  <c:v>1.9111400000000001</c:v>
                </c:pt>
                <c:pt idx="1438">
                  <c:v>1.9120299999999999</c:v>
                </c:pt>
                <c:pt idx="1439">
                  <c:v>1.9129</c:v>
                </c:pt>
                <c:pt idx="1440">
                  <c:v>1.9140699999999999</c:v>
                </c:pt>
                <c:pt idx="1441">
                  <c:v>1.9144699999999999</c:v>
                </c:pt>
                <c:pt idx="1442">
                  <c:v>1.9151800000000001</c:v>
                </c:pt>
                <c:pt idx="1443">
                  <c:v>1.91588</c:v>
                </c:pt>
                <c:pt idx="1444">
                  <c:v>1.9165700000000001</c:v>
                </c:pt>
                <c:pt idx="1445">
                  <c:v>1.91737</c:v>
                </c:pt>
                <c:pt idx="1446">
                  <c:v>1.91825</c:v>
                </c:pt>
                <c:pt idx="1447">
                  <c:v>1.91936</c:v>
                </c:pt>
                <c:pt idx="1448">
                  <c:v>1.92001</c:v>
                </c:pt>
                <c:pt idx="1449">
                  <c:v>1.92086</c:v>
                </c:pt>
                <c:pt idx="1450">
                  <c:v>1.9211800000000001</c:v>
                </c:pt>
                <c:pt idx="1451">
                  <c:v>1.92201</c:v>
                </c:pt>
                <c:pt idx="1452">
                  <c:v>1.92302</c:v>
                </c:pt>
                <c:pt idx="1453">
                  <c:v>1.92363</c:v>
                </c:pt>
                <c:pt idx="1454">
                  <c:v>1.9245699999999999</c:v>
                </c:pt>
                <c:pt idx="1455">
                  <c:v>1.92544</c:v>
                </c:pt>
                <c:pt idx="1456">
                  <c:v>1.92598</c:v>
                </c:pt>
                <c:pt idx="1457">
                  <c:v>1.9267300000000001</c:v>
                </c:pt>
                <c:pt idx="1458">
                  <c:v>1.92761</c:v>
                </c:pt>
                <c:pt idx="1459">
                  <c:v>1.92835</c:v>
                </c:pt>
                <c:pt idx="1460">
                  <c:v>1.9291799999999999</c:v>
                </c:pt>
                <c:pt idx="1461">
                  <c:v>1.9298900000000001</c:v>
                </c:pt>
                <c:pt idx="1462">
                  <c:v>1.93083</c:v>
                </c:pt>
                <c:pt idx="1463">
                  <c:v>1.93147</c:v>
                </c:pt>
                <c:pt idx="1464">
                  <c:v>1.93228</c:v>
                </c:pt>
                <c:pt idx="1465">
                  <c:v>1.9334</c:v>
                </c:pt>
                <c:pt idx="1466">
                  <c:v>1.93404</c:v>
                </c:pt>
                <c:pt idx="1467">
                  <c:v>1.9342299999999999</c:v>
                </c:pt>
                <c:pt idx="1468">
                  <c:v>1.93574</c:v>
                </c:pt>
                <c:pt idx="1469">
                  <c:v>1.93641</c:v>
                </c:pt>
                <c:pt idx="1470">
                  <c:v>1.9369499999999999</c:v>
                </c:pt>
                <c:pt idx="1471">
                  <c:v>1.9375800000000001</c:v>
                </c:pt>
                <c:pt idx="1472">
                  <c:v>1.93828</c:v>
                </c:pt>
                <c:pt idx="1473">
                  <c:v>1.9394199999999999</c:v>
                </c:pt>
                <c:pt idx="1474">
                  <c:v>1.94001</c:v>
                </c:pt>
                <c:pt idx="1475">
                  <c:v>1.9406600000000001</c:v>
                </c:pt>
                <c:pt idx="1476">
                  <c:v>1.94113</c:v>
                </c:pt>
                <c:pt idx="1477">
                  <c:v>1.9418800000000001</c:v>
                </c:pt>
                <c:pt idx="1478">
                  <c:v>1.94276</c:v>
                </c:pt>
                <c:pt idx="1479">
                  <c:v>1.9438500000000001</c:v>
                </c:pt>
                <c:pt idx="1480">
                  <c:v>1.9444300000000001</c:v>
                </c:pt>
                <c:pt idx="1481">
                  <c:v>1.9449399999999999</c:v>
                </c:pt>
                <c:pt idx="1482">
                  <c:v>1.9461999999999999</c:v>
                </c:pt>
                <c:pt idx="1483">
                  <c:v>1.9466699999999999</c:v>
                </c:pt>
                <c:pt idx="1484">
                  <c:v>1.94753</c:v>
                </c:pt>
                <c:pt idx="1485">
                  <c:v>1.9482600000000001</c:v>
                </c:pt>
                <c:pt idx="1486">
                  <c:v>1.94906</c:v>
                </c:pt>
                <c:pt idx="1487">
                  <c:v>1.9496899999999999</c:v>
                </c:pt>
                <c:pt idx="1488">
                  <c:v>1.95086</c:v>
                </c:pt>
                <c:pt idx="1489">
                  <c:v>1.95177</c:v>
                </c:pt>
                <c:pt idx="1490">
                  <c:v>1.9525699999999999</c:v>
                </c:pt>
                <c:pt idx="1491">
                  <c:v>1.9533199999999999</c:v>
                </c:pt>
                <c:pt idx="1492">
                  <c:v>1.9539899999999999</c:v>
                </c:pt>
                <c:pt idx="1493">
                  <c:v>1.9547399999999999</c:v>
                </c:pt>
                <c:pt idx="1494">
                  <c:v>1.9555100000000001</c:v>
                </c:pt>
                <c:pt idx="1495">
                  <c:v>1.95635</c:v>
                </c:pt>
                <c:pt idx="1496">
                  <c:v>1.9571700000000001</c:v>
                </c:pt>
                <c:pt idx="1497">
                  <c:v>1.9577599999999999</c:v>
                </c:pt>
                <c:pt idx="1498">
                  <c:v>1.9585699999999999</c:v>
                </c:pt>
                <c:pt idx="1499">
                  <c:v>1.95974</c:v>
                </c:pt>
                <c:pt idx="1500">
                  <c:v>1.96028</c:v>
                </c:pt>
                <c:pt idx="1501">
                  <c:v>1.9608399999999999</c:v>
                </c:pt>
                <c:pt idx="1502">
                  <c:v>1.96194</c:v>
                </c:pt>
                <c:pt idx="1503">
                  <c:v>1.9623600000000001</c:v>
                </c:pt>
                <c:pt idx="1504">
                  <c:v>1.9633100000000001</c:v>
                </c:pt>
                <c:pt idx="1505">
                  <c:v>1.96401</c:v>
                </c:pt>
                <c:pt idx="1506">
                  <c:v>1.9645999999999999</c:v>
                </c:pt>
                <c:pt idx="1507">
                  <c:v>1.9655499999999999</c:v>
                </c:pt>
                <c:pt idx="1508">
                  <c:v>1.96658</c:v>
                </c:pt>
                <c:pt idx="1509">
                  <c:v>1.96716</c:v>
                </c:pt>
                <c:pt idx="1510">
                  <c:v>1.9678199999999999</c:v>
                </c:pt>
                <c:pt idx="1511">
                  <c:v>1.96898</c:v>
                </c:pt>
                <c:pt idx="1512">
                  <c:v>1.96974</c:v>
                </c:pt>
                <c:pt idx="1513">
                  <c:v>1.97027</c:v>
                </c:pt>
                <c:pt idx="1514">
                  <c:v>1.9709300000000001</c:v>
                </c:pt>
                <c:pt idx="1515">
                  <c:v>1.9721500000000001</c:v>
                </c:pt>
                <c:pt idx="1516">
                  <c:v>1.9730399999999999</c:v>
                </c:pt>
                <c:pt idx="1517">
                  <c:v>1.9738500000000001</c:v>
                </c:pt>
                <c:pt idx="1518">
                  <c:v>1.9745699999999999</c:v>
                </c:pt>
                <c:pt idx="1519">
                  <c:v>1.9752799999999999</c:v>
                </c:pt>
                <c:pt idx="1520">
                  <c:v>1.97587</c:v>
                </c:pt>
                <c:pt idx="1521">
                  <c:v>1.97681</c:v>
                </c:pt>
                <c:pt idx="1522">
                  <c:v>1.9776899999999999</c:v>
                </c:pt>
                <c:pt idx="1523">
                  <c:v>1.97814</c:v>
                </c:pt>
                <c:pt idx="1524">
                  <c:v>1.9791799999999999</c:v>
                </c:pt>
                <c:pt idx="1525">
                  <c:v>1.9799500000000001</c:v>
                </c:pt>
                <c:pt idx="1526">
                  <c:v>1.9809099999999999</c:v>
                </c:pt>
                <c:pt idx="1527">
                  <c:v>1.9813700000000001</c:v>
                </c:pt>
                <c:pt idx="1528">
                  <c:v>1.9822200000000001</c:v>
                </c:pt>
                <c:pt idx="1529">
                  <c:v>1.98309</c:v>
                </c:pt>
                <c:pt idx="1530">
                  <c:v>1.98367</c:v>
                </c:pt>
                <c:pt idx="1531">
                  <c:v>1.9846699999999999</c:v>
                </c:pt>
                <c:pt idx="1532">
                  <c:v>1.98532</c:v>
                </c:pt>
                <c:pt idx="1533">
                  <c:v>1.9862</c:v>
                </c:pt>
                <c:pt idx="1534">
                  <c:v>1.98705</c:v>
                </c:pt>
                <c:pt idx="1535">
                  <c:v>1.98752</c:v>
                </c:pt>
                <c:pt idx="1536">
                  <c:v>1.9886999999999999</c:v>
                </c:pt>
                <c:pt idx="1537">
                  <c:v>1.9893400000000001</c:v>
                </c:pt>
                <c:pt idx="1538">
                  <c:v>1.9896100000000001</c:v>
                </c:pt>
                <c:pt idx="1539">
                  <c:v>1.9897199999999999</c:v>
                </c:pt>
                <c:pt idx="1540">
                  <c:v>1.98973</c:v>
                </c:pt>
                <c:pt idx="1541">
                  <c:v>1.98973</c:v>
                </c:pt>
                <c:pt idx="1542">
                  <c:v>1.9897199999999999</c:v>
                </c:pt>
                <c:pt idx="1543">
                  <c:v>1.9897199999999999</c:v>
                </c:pt>
                <c:pt idx="1544">
                  <c:v>1.9897100000000001</c:v>
                </c:pt>
                <c:pt idx="1545">
                  <c:v>1.9897199999999999</c:v>
                </c:pt>
                <c:pt idx="1546">
                  <c:v>1.9897199999999999</c:v>
                </c:pt>
                <c:pt idx="1547">
                  <c:v>1.9897100000000001</c:v>
                </c:pt>
                <c:pt idx="1548">
                  <c:v>1.9897199999999999</c:v>
                </c:pt>
                <c:pt idx="1549">
                  <c:v>1.9897199999999999</c:v>
                </c:pt>
                <c:pt idx="1550">
                  <c:v>1.9897</c:v>
                </c:pt>
                <c:pt idx="1551">
                  <c:v>1.9897</c:v>
                </c:pt>
                <c:pt idx="1552">
                  <c:v>1.9897100000000001</c:v>
                </c:pt>
                <c:pt idx="1553">
                  <c:v>1.9897</c:v>
                </c:pt>
                <c:pt idx="1554">
                  <c:v>1.9897</c:v>
                </c:pt>
                <c:pt idx="1555">
                  <c:v>1.9897</c:v>
                </c:pt>
                <c:pt idx="1556">
                  <c:v>1.9897</c:v>
                </c:pt>
                <c:pt idx="1557">
                  <c:v>1.9897</c:v>
                </c:pt>
                <c:pt idx="1558">
                  <c:v>1.9897</c:v>
                </c:pt>
                <c:pt idx="1559">
                  <c:v>1.9897</c:v>
                </c:pt>
                <c:pt idx="1560">
                  <c:v>1.9897</c:v>
                </c:pt>
                <c:pt idx="1561">
                  <c:v>1.9897</c:v>
                </c:pt>
                <c:pt idx="1562">
                  <c:v>1.9897</c:v>
                </c:pt>
                <c:pt idx="1563">
                  <c:v>1.9897</c:v>
                </c:pt>
                <c:pt idx="1564">
                  <c:v>1.9897</c:v>
                </c:pt>
                <c:pt idx="1565">
                  <c:v>1.9897</c:v>
                </c:pt>
                <c:pt idx="1566">
                  <c:v>1.9897</c:v>
                </c:pt>
                <c:pt idx="1567">
                  <c:v>1.98969</c:v>
                </c:pt>
                <c:pt idx="1568">
                  <c:v>1.9896799999999999</c:v>
                </c:pt>
                <c:pt idx="1569">
                  <c:v>1.98969</c:v>
                </c:pt>
                <c:pt idx="1570">
                  <c:v>1.98969</c:v>
                </c:pt>
                <c:pt idx="1571">
                  <c:v>1.98969</c:v>
                </c:pt>
                <c:pt idx="1572">
                  <c:v>1.98969</c:v>
                </c:pt>
                <c:pt idx="1573">
                  <c:v>1.98969</c:v>
                </c:pt>
                <c:pt idx="1574">
                  <c:v>1.9896799999999999</c:v>
                </c:pt>
                <c:pt idx="1575">
                  <c:v>1.9896799999999999</c:v>
                </c:pt>
                <c:pt idx="1576">
                  <c:v>1.98969</c:v>
                </c:pt>
                <c:pt idx="1577">
                  <c:v>1.98969</c:v>
                </c:pt>
                <c:pt idx="1578">
                  <c:v>1.98969</c:v>
                </c:pt>
                <c:pt idx="1579">
                  <c:v>1.98969</c:v>
                </c:pt>
                <c:pt idx="1580">
                  <c:v>1.98969</c:v>
                </c:pt>
                <c:pt idx="1581">
                  <c:v>1.98969</c:v>
                </c:pt>
                <c:pt idx="1582">
                  <c:v>1.98969</c:v>
                </c:pt>
                <c:pt idx="1583">
                  <c:v>1.98969</c:v>
                </c:pt>
                <c:pt idx="1584">
                  <c:v>1.98969</c:v>
                </c:pt>
                <c:pt idx="1585">
                  <c:v>1.98969</c:v>
                </c:pt>
                <c:pt idx="1586">
                  <c:v>1.9897</c:v>
                </c:pt>
                <c:pt idx="1587">
                  <c:v>1.9896799999999999</c:v>
                </c:pt>
                <c:pt idx="1588">
                  <c:v>1.98969</c:v>
                </c:pt>
                <c:pt idx="1589">
                  <c:v>1.98969</c:v>
                </c:pt>
                <c:pt idx="1590">
                  <c:v>1.9896799999999999</c:v>
                </c:pt>
                <c:pt idx="1591">
                  <c:v>1.9896799999999999</c:v>
                </c:pt>
                <c:pt idx="1592">
                  <c:v>1.9896799999999999</c:v>
                </c:pt>
                <c:pt idx="1593">
                  <c:v>1.9896799999999999</c:v>
                </c:pt>
                <c:pt idx="1594">
                  <c:v>1.9896799999999999</c:v>
                </c:pt>
                <c:pt idx="1595">
                  <c:v>1.9896799999999999</c:v>
                </c:pt>
                <c:pt idx="1596">
                  <c:v>1.9896799999999999</c:v>
                </c:pt>
                <c:pt idx="1597">
                  <c:v>1.98967</c:v>
                </c:pt>
                <c:pt idx="1598">
                  <c:v>1.9896799999999999</c:v>
                </c:pt>
                <c:pt idx="1599">
                  <c:v>1.98966</c:v>
                </c:pt>
                <c:pt idx="1600">
                  <c:v>1.98967</c:v>
                </c:pt>
                <c:pt idx="1601">
                  <c:v>1.9896799999999999</c:v>
                </c:pt>
                <c:pt idx="1602">
                  <c:v>1.98967</c:v>
                </c:pt>
                <c:pt idx="1603">
                  <c:v>1.98967</c:v>
                </c:pt>
                <c:pt idx="1604">
                  <c:v>1.98967</c:v>
                </c:pt>
                <c:pt idx="1605">
                  <c:v>1.98967</c:v>
                </c:pt>
                <c:pt idx="1606">
                  <c:v>1.98967</c:v>
                </c:pt>
                <c:pt idx="1607">
                  <c:v>1.98967</c:v>
                </c:pt>
                <c:pt idx="1608">
                  <c:v>1.98967</c:v>
                </c:pt>
                <c:pt idx="1609">
                  <c:v>1.98966</c:v>
                </c:pt>
                <c:pt idx="1610">
                  <c:v>1.98967</c:v>
                </c:pt>
                <c:pt idx="1611">
                  <c:v>1.98966</c:v>
                </c:pt>
                <c:pt idx="1612">
                  <c:v>1.98966</c:v>
                </c:pt>
                <c:pt idx="1613">
                  <c:v>1.98966</c:v>
                </c:pt>
                <c:pt idx="1614">
                  <c:v>1.98966</c:v>
                </c:pt>
                <c:pt idx="1615">
                  <c:v>1.98966</c:v>
                </c:pt>
                <c:pt idx="1616">
                  <c:v>1.9896499999999999</c:v>
                </c:pt>
                <c:pt idx="1617">
                  <c:v>1.9896499999999999</c:v>
                </c:pt>
                <c:pt idx="1618">
                  <c:v>1.9896499999999999</c:v>
                </c:pt>
                <c:pt idx="1619">
                  <c:v>1.98966</c:v>
                </c:pt>
                <c:pt idx="1620">
                  <c:v>1.98966</c:v>
                </c:pt>
                <c:pt idx="1621">
                  <c:v>1.9896400000000001</c:v>
                </c:pt>
                <c:pt idx="1622">
                  <c:v>1.9896499999999999</c:v>
                </c:pt>
                <c:pt idx="1623">
                  <c:v>1.9896499999999999</c:v>
                </c:pt>
                <c:pt idx="1624">
                  <c:v>1.9896400000000001</c:v>
                </c:pt>
                <c:pt idx="1625">
                  <c:v>1.9896499999999999</c:v>
                </c:pt>
                <c:pt idx="1626">
                  <c:v>1.9896499999999999</c:v>
                </c:pt>
                <c:pt idx="1627">
                  <c:v>1.9896499999999999</c:v>
                </c:pt>
                <c:pt idx="1628">
                  <c:v>1.9896499999999999</c:v>
                </c:pt>
                <c:pt idx="1629">
                  <c:v>1.9896400000000001</c:v>
                </c:pt>
                <c:pt idx="1630">
                  <c:v>1.98966</c:v>
                </c:pt>
                <c:pt idx="1631">
                  <c:v>1.9896400000000001</c:v>
                </c:pt>
                <c:pt idx="1632">
                  <c:v>1.9896499999999999</c:v>
                </c:pt>
                <c:pt idx="1633">
                  <c:v>1.9896400000000001</c:v>
                </c:pt>
                <c:pt idx="1634">
                  <c:v>1.9896499999999999</c:v>
                </c:pt>
                <c:pt idx="1635">
                  <c:v>1.9896400000000001</c:v>
                </c:pt>
                <c:pt idx="1636">
                  <c:v>1.9896499999999999</c:v>
                </c:pt>
                <c:pt idx="1637">
                  <c:v>1.9896499999999999</c:v>
                </c:pt>
                <c:pt idx="1638">
                  <c:v>1.9896499999999999</c:v>
                </c:pt>
                <c:pt idx="1639">
                  <c:v>1.9896400000000001</c:v>
                </c:pt>
                <c:pt idx="1640">
                  <c:v>1.9896499999999999</c:v>
                </c:pt>
                <c:pt idx="1641">
                  <c:v>1.9896400000000001</c:v>
                </c:pt>
                <c:pt idx="1642">
                  <c:v>1.9896400000000001</c:v>
                </c:pt>
                <c:pt idx="1643">
                  <c:v>1.9896400000000001</c:v>
                </c:pt>
                <c:pt idx="1644">
                  <c:v>1.9896400000000001</c:v>
                </c:pt>
                <c:pt idx="1645">
                  <c:v>1.9896400000000001</c:v>
                </c:pt>
                <c:pt idx="1646">
                  <c:v>1.9896499999999999</c:v>
                </c:pt>
                <c:pt idx="1647">
                  <c:v>1.9896400000000001</c:v>
                </c:pt>
                <c:pt idx="1648">
                  <c:v>1.9896499999999999</c:v>
                </c:pt>
                <c:pt idx="1649">
                  <c:v>1.9896400000000001</c:v>
                </c:pt>
                <c:pt idx="1650">
                  <c:v>1.9896400000000001</c:v>
                </c:pt>
                <c:pt idx="1651">
                  <c:v>1.9896499999999999</c:v>
                </c:pt>
                <c:pt idx="1652">
                  <c:v>1.9896400000000001</c:v>
                </c:pt>
                <c:pt idx="1653">
                  <c:v>1.98963</c:v>
                </c:pt>
                <c:pt idx="1654">
                  <c:v>1.9896400000000001</c:v>
                </c:pt>
                <c:pt idx="1655">
                  <c:v>1.9896400000000001</c:v>
                </c:pt>
                <c:pt idx="1656">
                  <c:v>1.9896400000000001</c:v>
                </c:pt>
                <c:pt idx="1657">
                  <c:v>1.9896499999999999</c:v>
                </c:pt>
                <c:pt idx="1658">
                  <c:v>1.9896400000000001</c:v>
                </c:pt>
                <c:pt idx="1659">
                  <c:v>1.9896400000000001</c:v>
                </c:pt>
                <c:pt idx="1660">
                  <c:v>1.98963</c:v>
                </c:pt>
                <c:pt idx="1661">
                  <c:v>1.98963</c:v>
                </c:pt>
                <c:pt idx="1662">
                  <c:v>1.9896400000000001</c:v>
                </c:pt>
                <c:pt idx="1663">
                  <c:v>1.98963</c:v>
                </c:pt>
                <c:pt idx="1664">
                  <c:v>1.98963</c:v>
                </c:pt>
                <c:pt idx="1665">
                  <c:v>1.9896400000000001</c:v>
                </c:pt>
                <c:pt idx="1666">
                  <c:v>1.9896400000000001</c:v>
                </c:pt>
                <c:pt idx="1667">
                  <c:v>1.98963</c:v>
                </c:pt>
                <c:pt idx="1668">
                  <c:v>1.98963</c:v>
                </c:pt>
                <c:pt idx="1669">
                  <c:v>1.9896400000000001</c:v>
                </c:pt>
                <c:pt idx="1670">
                  <c:v>1.98963</c:v>
                </c:pt>
                <c:pt idx="1671">
                  <c:v>1.9896199999999999</c:v>
                </c:pt>
                <c:pt idx="1672">
                  <c:v>1.98963</c:v>
                </c:pt>
                <c:pt idx="1673">
                  <c:v>1.98963</c:v>
                </c:pt>
                <c:pt idx="1674">
                  <c:v>1.98963</c:v>
                </c:pt>
                <c:pt idx="1675">
                  <c:v>1.9896199999999999</c:v>
                </c:pt>
                <c:pt idx="1676">
                  <c:v>1.9896199999999999</c:v>
                </c:pt>
                <c:pt idx="1677">
                  <c:v>1.9896199999999999</c:v>
                </c:pt>
                <c:pt idx="1678">
                  <c:v>1.98963</c:v>
                </c:pt>
                <c:pt idx="1679">
                  <c:v>1.98963</c:v>
                </c:pt>
                <c:pt idx="1680">
                  <c:v>1.9896199999999999</c:v>
                </c:pt>
                <c:pt idx="1681">
                  <c:v>1.9896199999999999</c:v>
                </c:pt>
                <c:pt idx="1682">
                  <c:v>1.9896100000000001</c:v>
                </c:pt>
                <c:pt idx="1683">
                  <c:v>1.9896199999999999</c:v>
                </c:pt>
                <c:pt idx="1684">
                  <c:v>1.9896199999999999</c:v>
                </c:pt>
                <c:pt idx="1685">
                  <c:v>1.9896100000000001</c:v>
                </c:pt>
                <c:pt idx="1686">
                  <c:v>1.98963</c:v>
                </c:pt>
                <c:pt idx="1687">
                  <c:v>1.9896100000000001</c:v>
                </c:pt>
                <c:pt idx="1688">
                  <c:v>1.9896100000000001</c:v>
                </c:pt>
                <c:pt idx="1689">
                  <c:v>1.9896199999999999</c:v>
                </c:pt>
                <c:pt idx="1690">
                  <c:v>1.9896199999999999</c:v>
                </c:pt>
                <c:pt idx="1691">
                  <c:v>1.9896199999999999</c:v>
                </c:pt>
                <c:pt idx="1692">
                  <c:v>1.9896100000000001</c:v>
                </c:pt>
                <c:pt idx="1693">
                  <c:v>1.9896199999999999</c:v>
                </c:pt>
                <c:pt idx="1694">
                  <c:v>1.9896199999999999</c:v>
                </c:pt>
                <c:pt idx="1695">
                  <c:v>1.9896199999999999</c:v>
                </c:pt>
                <c:pt idx="1696">
                  <c:v>1.9896199999999999</c:v>
                </c:pt>
                <c:pt idx="1697">
                  <c:v>1.9896100000000001</c:v>
                </c:pt>
                <c:pt idx="1698">
                  <c:v>1.9896199999999999</c:v>
                </c:pt>
                <c:pt idx="1699">
                  <c:v>1.9896100000000001</c:v>
                </c:pt>
                <c:pt idx="1700">
                  <c:v>1.9896100000000001</c:v>
                </c:pt>
                <c:pt idx="1701">
                  <c:v>1.9896100000000001</c:v>
                </c:pt>
                <c:pt idx="1702">
                  <c:v>1.9896</c:v>
                </c:pt>
                <c:pt idx="1703">
                  <c:v>1.9896100000000001</c:v>
                </c:pt>
                <c:pt idx="1704">
                  <c:v>1.9896100000000001</c:v>
                </c:pt>
                <c:pt idx="1705">
                  <c:v>1.9896100000000001</c:v>
                </c:pt>
                <c:pt idx="1706">
                  <c:v>1.9896100000000001</c:v>
                </c:pt>
                <c:pt idx="1707">
                  <c:v>1.9896100000000001</c:v>
                </c:pt>
                <c:pt idx="1708">
                  <c:v>1.9896100000000001</c:v>
                </c:pt>
                <c:pt idx="1709">
                  <c:v>1.9896100000000001</c:v>
                </c:pt>
                <c:pt idx="1710">
                  <c:v>1.9896</c:v>
                </c:pt>
                <c:pt idx="1711">
                  <c:v>1.9896100000000001</c:v>
                </c:pt>
                <c:pt idx="1712">
                  <c:v>1.9896100000000001</c:v>
                </c:pt>
                <c:pt idx="1713">
                  <c:v>1.9896</c:v>
                </c:pt>
                <c:pt idx="1714">
                  <c:v>1.9896100000000001</c:v>
                </c:pt>
                <c:pt idx="1715">
                  <c:v>1.9896100000000001</c:v>
                </c:pt>
                <c:pt idx="1716">
                  <c:v>1.9896100000000001</c:v>
                </c:pt>
                <c:pt idx="1717">
                  <c:v>1.9896</c:v>
                </c:pt>
                <c:pt idx="1718">
                  <c:v>1.9896100000000001</c:v>
                </c:pt>
                <c:pt idx="1719">
                  <c:v>1.9896100000000001</c:v>
                </c:pt>
                <c:pt idx="1720">
                  <c:v>1.9896</c:v>
                </c:pt>
                <c:pt idx="1721">
                  <c:v>1.9896</c:v>
                </c:pt>
                <c:pt idx="1722">
                  <c:v>1.9896</c:v>
                </c:pt>
                <c:pt idx="1723">
                  <c:v>1.9896199999999999</c:v>
                </c:pt>
                <c:pt idx="1724">
                  <c:v>1.9896</c:v>
                </c:pt>
                <c:pt idx="1725">
                  <c:v>1.9896</c:v>
                </c:pt>
                <c:pt idx="1726">
                  <c:v>1.9896</c:v>
                </c:pt>
                <c:pt idx="1727">
                  <c:v>1.9896</c:v>
                </c:pt>
                <c:pt idx="1728">
                  <c:v>1.9896</c:v>
                </c:pt>
                <c:pt idx="1729">
                  <c:v>1.9896100000000001</c:v>
                </c:pt>
                <c:pt idx="1730">
                  <c:v>1.9896</c:v>
                </c:pt>
                <c:pt idx="1731">
                  <c:v>1.98959</c:v>
                </c:pt>
                <c:pt idx="1732">
                  <c:v>1.9896</c:v>
                </c:pt>
                <c:pt idx="1733">
                  <c:v>1.9896</c:v>
                </c:pt>
                <c:pt idx="1734">
                  <c:v>1.98959</c:v>
                </c:pt>
                <c:pt idx="1735">
                  <c:v>1.9896</c:v>
                </c:pt>
                <c:pt idx="1736">
                  <c:v>1.98959</c:v>
                </c:pt>
                <c:pt idx="1737">
                  <c:v>1.98959</c:v>
                </c:pt>
                <c:pt idx="1738">
                  <c:v>1.9896</c:v>
                </c:pt>
                <c:pt idx="1739">
                  <c:v>1.9896</c:v>
                </c:pt>
                <c:pt idx="1740">
                  <c:v>1.98959</c:v>
                </c:pt>
                <c:pt idx="1741">
                  <c:v>1.98959</c:v>
                </c:pt>
                <c:pt idx="1742">
                  <c:v>1.98959</c:v>
                </c:pt>
                <c:pt idx="1743">
                  <c:v>1.98959</c:v>
                </c:pt>
                <c:pt idx="1744">
                  <c:v>1.98959</c:v>
                </c:pt>
                <c:pt idx="1745">
                  <c:v>1.9896</c:v>
                </c:pt>
                <c:pt idx="1746">
                  <c:v>1.9896</c:v>
                </c:pt>
                <c:pt idx="1747">
                  <c:v>1.9896</c:v>
                </c:pt>
                <c:pt idx="1748">
                  <c:v>1.9895799999999999</c:v>
                </c:pt>
                <c:pt idx="1749">
                  <c:v>1.98959</c:v>
                </c:pt>
                <c:pt idx="1750">
                  <c:v>1.9896</c:v>
                </c:pt>
                <c:pt idx="1751">
                  <c:v>1.98959</c:v>
                </c:pt>
                <c:pt idx="1752">
                  <c:v>1.98959</c:v>
                </c:pt>
                <c:pt idx="1753">
                  <c:v>1.98959</c:v>
                </c:pt>
                <c:pt idx="1754">
                  <c:v>1.9896</c:v>
                </c:pt>
                <c:pt idx="1755">
                  <c:v>1.9895799999999999</c:v>
                </c:pt>
                <c:pt idx="1756">
                  <c:v>1.98959</c:v>
                </c:pt>
                <c:pt idx="1757">
                  <c:v>1.98959</c:v>
                </c:pt>
                <c:pt idx="1758">
                  <c:v>1.9895799999999999</c:v>
                </c:pt>
                <c:pt idx="1759">
                  <c:v>1.98959</c:v>
                </c:pt>
                <c:pt idx="1760">
                  <c:v>1.98959</c:v>
                </c:pt>
                <c:pt idx="1761">
                  <c:v>1.9895799999999999</c:v>
                </c:pt>
                <c:pt idx="1762">
                  <c:v>1.9895799999999999</c:v>
                </c:pt>
                <c:pt idx="1763">
                  <c:v>1.98959</c:v>
                </c:pt>
                <c:pt idx="1764">
                  <c:v>1.9895700000000001</c:v>
                </c:pt>
                <c:pt idx="1765">
                  <c:v>1.9895700000000001</c:v>
                </c:pt>
                <c:pt idx="1766">
                  <c:v>1.98959</c:v>
                </c:pt>
                <c:pt idx="1767">
                  <c:v>1.9895700000000001</c:v>
                </c:pt>
                <c:pt idx="1768">
                  <c:v>1.9895799999999999</c:v>
                </c:pt>
                <c:pt idx="1769">
                  <c:v>1.9895799999999999</c:v>
                </c:pt>
                <c:pt idx="1770">
                  <c:v>1.9895799999999999</c:v>
                </c:pt>
                <c:pt idx="1771">
                  <c:v>1.9895700000000001</c:v>
                </c:pt>
                <c:pt idx="1772">
                  <c:v>1.9895799999999999</c:v>
                </c:pt>
                <c:pt idx="1773">
                  <c:v>1.9895799999999999</c:v>
                </c:pt>
                <c:pt idx="1774">
                  <c:v>1.9895799999999999</c:v>
                </c:pt>
                <c:pt idx="1775">
                  <c:v>1.9895700000000001</c:v>
                </c:pt>
                <c:pt idx="1776">
                  <c:v>1.9895799999999999</c:v>
                </c:pt>
                <c:pt idx="1777">
                  <c:v>1.9895799999999999</c:v>
                </c:pt>
                <c:pt idx="1778">
                  <c:v>1.9895700000000001</c:v>
                </c:pt>
                <c:pt idx="1779">
                  <c:v>1.9895799999999999</c:v>
                </c:pt>
                <c:pt idx="1780">
                  <c:v>1.9895700000000001</c:v>
                </c:pt>
                <c:pt idx="1781">
                  <c:v>1.9895700000000001</c:v>
                </c:pt>
                <c:pt idx="1782">
                  <c:v>1.9895700000000001</c:v>
                </c:pt>
                <c:pt idx="1783">
                  <c:v>1.9895700000000001</c:v>
                </c:pt>
                <c:pt idx="1784">
                  <c:v>1.9895700000000001</c:v>
                </c:pt>
                <c:pt idx="1785">
                  <c:v>1.9895700000000001</c:v>
                </c:pt>
                <c:pt idx="1786">
                  <c:v>1.9895700000000001</c:v>
                </c:pt>
                <c:pt idx="1787">
                  <c:v>1.9895700000000001</c:v>
                </c:pt>
                <c:pt idx="1788">
                  <c:v>1.9895799999999999</c:v>
                </c:pt>
                <c:pt idx="1789">
                  <c:v>1.9895799999999999</c:v>
                </c:pt>
                <c:pt idx="1790">
                  <c:v>1.9895799999999999</c:v>
                </c:pt>
                <c:pt idx="1791">
                  <c:v>1.9895700000000001</c:v>
                </c:pt>
                <c:pt idx="1792">
                  <c:v>1.9895700000000001</c:v>
                </c:pt>
                <c:pt idx="1793">
                  <c:v>1.9895700000000001</c:v>
                </c:pt>
                <c:pt idx="1794">
                  <c:v>1.9895700000000001</c:v>
                </c:pt>
                <c:pt idx="1795">
                  <c:v>1.9895700000000001</c:v>
                </c:pt>
                <c:pt idx="1796">
                  <c:v>1.9895700000000001</c:v>
                </c:pt>
                <c:pt idx="1797">
                  <c:v>1.98956</c:v>
                </c:pt>
                <c:pt idx="1798">
                  <c:v>1.9895700000000001</c:v>
                </c:pt>
                <c:pt idx="1799">
                  <c:v>1.9895700000000001</c:v>
                </c:pt>
                <c:pt idx="1800">
                  <c:v>1.9895700000000001</c:v>
                </c:pt>
                <c:pt idx="1801">
                  <c:v>1.9895700000000001</c:v>
                </c:pt>
                <c:pt idx="1802">
                  <c:v>1.9895700000000001</c:v>
                </c:pt>
                <c:pt idx="1803">
                  <c:v>1.9895799999999999</c:v>
                </c:pt>
                <c:pt idx="1804">
                  <c:v>1.9895700000000001</c:v>
                </c:pt>
                <c:pt idx="1805">
                  <c:v>1.9895700000000001</c:v>
                </c:pt>
                <c:pt idx="1806">
                  <c:v>1.9895799999999999</c:v>
                </c:pt>
                <c:pt idx="1807">
                  <c:v>1.9895700000000001</c:v>
                </c:pt>
                <c:pt idx="1808">
                  <c:v>1.9895799999999999</c:v>
                </c:pt>
                <c:pt idx="1809">
                  <c:v>1.9895700000000001</c:v>
                </c:pt>
                <c:pt idx="1810">
                  <c:v>1.9895700000000001</c:v>
                </c:pt>
                <c:pt idx="1811">
                  <c:v>1.98956</c:v>
                </c:pt>
                <c:pt idx="1812">
                  <c:v>1.9895700000000001</c:v>
                </c:pt>
                <c:pt idx="1813">
                  <c:v>1.98956</c:v>
                </c:pt>
                <c:pt idx="1814">
                  <c:v>1.9895700000000001</c:v>
                </c:pt>
                <c:pt idx="1815">
                  <c:v>1.98956</c:v>
                </c:pt>
                <c:pt idx="1816">
                  <c:v>1.9895700000000001</c:v>
                </c:pt>
                <c:pt idx="1817">
                  <c:v>1.9895700000000001</c:v>
                </c:pt>
                <c:pt idx="1818">
                  <c:v>1.9895700000000001</c:v>
                </c:pt>
                <c:pt idx="1819">
                  <c:v>1.9895700000000001</c:v>
                </c:pt>
                <c:pt idx="1820">
                  <c:v>1.98956</c:v>
                </c:pt>
                <c:pt idx="1821">
                  <c:v>1.9895700000000001</c:v>
                </c:pt>
                <c:pt idx="1822">
                  <c:v>1.9895700000000001</c:v>
                </c:pt>
                <c:pt idx="1823">
                  <c:v>1.9895700000000001</c:v>
                </c:pt>
                <c:pt idx="1824">
                  <c:v>1.9895700000000001</c:v>
                </c:pt>
                <c:pt idx="1825">
                  <c:v>1.9895799999999999</c:v>
                </c:pt>
                <c:pt idx="1826">
                  <c:v>1.98956</c:v>
                </c:pt>
                <c:pt idx="1827">
                  <c:v>1.9895700000000001</c:v>
                </c:pt>
                <c:pt idx="1828">
                  <c:v>1.9895700000000001</c:v>
                </c:pt>
                <c:pt idx="1829">
                  <c:v>1.98956</c:v>
                </c:pt>
                <c:pt idx="1830">
                  <c:v>1.9895700000000001</c:v>
                </c:pt>
                <c:pt idx="1831">
                  <c:v>1.9895700000000001</c:v>
                </c:pt>
                <c:pt idx="1832">
                  <c:v>1.9895799999999999</c:v>
                </c:pt>
                <c:pt idx="1833">
                  <c:v>1.98956</c:v>
                </c:pt>
                <c:pt idx="1834">
                  <c:v>1.98956</c:v>
                </c:pt>
                <c:pt idx="1835">
                  <c:v>1.9895700000000001</c:v>
                </c:pt>
                <c:pt idx="1836">
                  <c:v>1.9895700000000001</c:v>
                </c:pt>
                <c:pt idx="1837">
                  <c:v>1.9895700000000001</c:v>
                </c:pt>
                <c:pt idx="1838">
                  <c:v>1.98956</c:v>
                </c:pt>
                <c:pt idx="1839">
                  <c:v>1.98956</c:v>
                </c:pt>
                <c:pt idx="1840">
                  <c:v>1.9895700000000001</c:v>
                </c:pt>
                <c:pt idx="1841">
                  <c:v>1.98956</c:v>
                </c:pt>
                <c:pt idx="1842">
                  <c:v>1.9895499999999999</c:v>
                </c:pt>
                <c:pt idx="1843">
                  <c:v>1.98956</c:v>
                </c:pt>
                <c:pt idx="1844">
                  <c:v>1.98956</c:v>
                </c:pt>
                <c:pt idx="1845">
                  <c:v>1.9895499999999999</c:v>
                </c:pt>
                <c:pt idx="1846">
                  <c:v>1.98956</c:v>
                </c:pt>
                <c:pt idx="1847">
                  <c:v>1.98956</c:v>
                </c:pt>
                <c:pt idx="1848">
                  <c:v>1.9895700000000001</c:v>
                </c:pt>
                <c:pt idx="1849">
                  <c:v>1.98956</c:v>
                </c:pt>
                <c:pt idx="1850">
                  <c:v>1.98956</c:v>
                </c:pt>
                <c:pt idx="1851">
                  <c:v>1.98956</c:v>
                </c:pt>
                <c:pt idx="1852">
                  <c:v>1.98956</c:v>
                </c:pt>
                <c:pt idx="1853">
                  <c:v>1.98956</c:v>
                </c:pt>
                <c:pt idx="1854">
                  <c:v>1.98956</c:v>
                </c:pt>
                <c:pt idx="1855">
                  <c:v>1.98956</c:v>
                </c:pt>
                <c:pt idx="1856">
                  <c:v>1.98956</c:v>
                </c:pt>
                <c:pt idx="1857">
                  <c:v>1.9895499999999999</c:v>
                </c:pt>
                <c:pt idx="1858">
                  <c:v>1.9895499999999999</c:v>
                </c:pt>
                <c:pt idx="1859">
                  <c:v>1.98956</c:v>
                </c:pt>
                <c:pt idx="1860">
                  <c:v>1.9895499999999999</c:v>
                </c:pt>
                <c:pt idx="1861">
                  <c:v>1.9895400000000001</c:v>
                </c:pt>
                <c:pt idx="1862">
                  <c:v>1.9895499999999999</c:v>
                </c:pt>
                <c:pt idx="1863">
                  <c:v>1.98956</c:v>
                </c:pt>
                <c:pt idx="1864">
                  <c:v>1.9895499999999999</c:v>
                </c:pt>
                <c:pt idx="1865">
                  <c:v>1.98956</c:v>
                </c:pt>
                <c:pt idx="1866">
                  <c:v>1.9895499999999999</c:v>
                </c:pt>
                <c:pt idx="1867">
                  <c:v>1.9895499999999999</c:v>
                </c:pt>
                <c:pt idx="1868">
                  <c:v>1.9895499999999999</c:v>
                </c:pt>
                <c:pt idx="1869">
                  <c:v>1.9895499999999999</c:v>
                </c:pt>
                <c:pt idx="1870">
                  <c:v>1.9895499999999999</c:v>
                </c:pt>
                <c:pt idx="1871">
                  <c:v>1.9895499999999999</c:v>
                </c:pt>
                <c:pt idx="1872">
                  <c:v>1.9895499999999999</c:v>
                </c:pt>
                <c:pt idx="1873">
                  <c:v>1.98956</c:v>
                </c:pt>
                <c:pt idx="1874">
                  <c:v>1.9895499999999999</c:v>
                </c:pt>
                <c:pt idx="1875">
                  <c:v>1.9895499999999999</c:v>
                </c:pt>
                <c:pt idx="1876">
                  <c:v>1.98956</c:v>
                </c:pt>
                <c:pt idx="1877">
                  <c:v>1.98956</c:v>
                </c:pt>
                <c:pt idx="1878">
                  <c:v>1.98956</c:v>
                </c:pt>
                <c:pt idx="1879">
                  <c:v>1.98956</c:v>
                </c:pt>
                <c:pt idx="1880">
                  <c:v>1.9895499999999999</c:v>
                </c:pt>
                <c:pt idx="1881">
                  <c:v>1.9895499999999999</c:v>
                </c:pt>
                <c:pt idx="1882">
                  <c:v>1.9895499999999999</c:v>
                </c:pt>
                <c:pt idx="1883">
                  <c:v>1.9895499999999999</c:v>
                </c:pt>
                <c:pt idx="1884">
                  <c:v>1.9895499999999999</c:v>
                </c:pt>
                <c:pt idx="1885">
                  <c:v>1.9895499999999999</c:v>
                </c:pt>
                <c:pt idx="1886">
                  <c:v>1.98956</c:v>
                </c:pt>
                <c:pt idx="1887">
                  <c:v>1.9895400000000001</c:v>
                </c:pt>
                <c:pt idx="1888">
                  <c:v>1.9895499999999999</c:v>
                </c:pt>
                <c:pt idx="1889">
                  <c:v>1.9895499999999999</c:v>
                </c:pt>
                <c:pt idx="1890">
                  <c:v>1.9895499999999999</c:v>
                </c:pt>
                <c:pt idx="1891">
                  <c:v>1.9895499999999999</c:v>
                </c:pt>
                <c:pt idx="1892">
                  <c:v>1.9895499999999999</c:v>
                </c:pt>
                <c:pt idx="1893">
                  <c:v>1.9895400000000001</c:v>
                </c:pt>
                <c:pt idx="1894">
                  <c:v>1.9895400000000001</c:v>
                </c:pt>
                <c:pt idx="1895">
                  <c:v>1.9895400000000001</c:v>
                </c:pt>
                <c:pt idx="1896">
                  <c:v>1.9895400000000001</c:v>
                </c:pt>
                <c:pt idx="1897">
                  <c:v>1.9895499999999999</c:v>
                </c:pt>
                <c:pt idx="1898">
                  <c:v>1.98953</c:v>
                </c:pt>
                <c:pt idx="1899">
                  <c:v>1.9895400000000001</c:v>
                </c:pt>
                <c:pt idx="1900">
                  <c:v>1.9895400000000001</c:v>
                </c:pt>
                <c:pt idx="1901">
                  <c:v>1.9895400000000001</c:v>
                </c:pt>
                <c:pt idx="1902">
                  <c:v>1.98953</c:v>
                </c:pt>
                <c:pt idx="1903">
                  <c:v>1.9895400000000001</c:v>
                </c:pt>
                <c:pt idx="1904">
                  <c:v>1.9895400000000001</c:v>
                </c:pt>
                <c:pt idx="1905">
                  <c:v>1.9895400000000001</c:v>
                </c:pt>
                <c:pt idx="1906">
                  <c:v>1.9895400000000001</c:v>
                </c:pt>
                <c:pt idx="1907">
                  <c:v>1.98952</c:v>
                </c:pt>
                <c:pt idx="1908">
                  <c:v>1.98953</c:v>
                </c:pt>
                <c:pt idx="1909">
                  <c:v>1.98953</c:v>
                </c:pt>
                <c:pt idx="1910">
                  <c:v>1.98953</c:v>
                </c:pt>
                <c:pt idx="1911">
                  <c:v>1.98953</c:v>
                </c:pt>
                <c:pt idx="1912">
                  <c:v>1.98953</c:v>
                </c:pt>
                <c:pt idx="1913">
                  <c:v>1.98953</c:v>
                </c:pt>
                <c:pt idx="1914">
                  <c:v>1.98953</c:v>
                </c:pt>
                <c:pt idx="1915">
                  <c:v>1.98953</c:v>
                </c:pt>
                <c:pt idx="1916">
                  <c:v>1.98953</c:v>
                </c:pt>
                <c:pt idx="1917">
                  <c:v>1.98953</c:v>
                </c:pt>
                <c:pt idx="1918">
                  <c:v>1.9895400000000001</c:v>
                </c:pt>
                <c:pt idx="1919">
                  <c:v>1.98953</c:v>
                </c:pt>
                <c:pt idx="1920">
                  <c:v>1.98953</c:v>
                </c:pt>
                <c:pt idx="1921">
                  <c:v>1.98953</c:v>
                </c:pt>
                <c:pt idx="1922">
                  <c:v>1.98953</c:v>
                </c:pt>
                <c:pt idx="1923">
                  <c:v>1.98953</c:v>
                </c:pt>
                <c:pt idx="1924">
                  <c:v>1.9895400000000001</c:v>
                </c:pt>
                <c:pt idx="1925">
                  <c:v>1.98953</c:v>
                </c:pt>
                <c:pt idx="1926">
                  <c:v>1.9895400000000001</c:v>
                </c:pt>
                <c:pt idx="1927">
                  <c:v>1.98953</c:v>
                </c:pt>
                <c:pt idx="1928">
                  <c:v>1.9895400000000001</c:v>
                </c:pt>
                <c:pt idx="1929">
                  <c:v>1.98953</c:v>
                </c:pt>
                <c:pt idx="1930">
                  <c:v>1.9895400000000001</c:v>
                </c:pt>
                <c:pt idx="1931">
                  <c:v>1.98953</c:v>
                </c:pt>
                <c:pt idx="1932">
                  <c:v>1.98953</c:v>
                </c:pt>
                <c:pt idx="1933">
                  <c:v>1.98952</c:v>
                </c:pt>
                <c:pt idx="1934">
                  <c:v>1.98953</c:v>
                </c:pt>
                <c:pt idx="1935">
                  <c:v>1.98953</c:v>
                </c:pt>
                <c:pt idx="1936">
                  <c:v>1.98953</c:v>
                </c:pt>
                <c:pt idx="1937">
                  <c:v>1.98953</c:v>
                </c:pt>
                <c:pt idx="1938">
                  <c:v>1.98953</c:v>
                </c:pt>
                <c:pt idx="1939">
                  <c:v>1.98953</c:v>
                </c:pt>
                <c:pt idx="1940">
                  <c:v>1.98953</c:v>
                </c:pt>
                <c:pt idx="1941">
                  <c:v>1.98953</c:v>
                </c:pt>
                <c:pt idx="1942">
                  <c:v>1.98953</c:v>
                </c:pt>
                <c:pt idx="1943">
                  <c:v>1.9895400000000001</c:v>
                </c:pt>
                <c:pt idx="1944">
                  <c:v>1.98953</c:v>
                </c:pt>
                <c:pt idx="1945">
                  <c:v>1.98953</c:v>
                </c:pt>
                <c:pt idx="1946">
                  <c:v>1.98953</c:v>
                </c:pt>
                <c:pt idx="1947">
                  <c:v>1.98953</c:v>
                </c:pt>
                <c:pt idx="1948">
                  <c:v>1.98953</c:v>
                </c:pt>
                <c:pt idx="1949">
                  <c:v>1.98952</c:v>
                </c:pt>
                <c:pt idx="1950">
                  <c:v>1.98952</c:v>
                </c:pt>
                <c:pt idx="1951">
                  <c:v>1.98952</c:v>
                </c:pt>
                <c:pt idx="1952">
                  <c:v>1.98952</c:v>
                </c:pt>
                <c:pt idx="1953">
                  <c:v>1.98953</c:v>
                </c:pt>
                <c:pt idx="1954">
                  <c:v>1.98952</c:v>
                </c:pt>
                <c:pt idx="1955">
                  <c:v>1.98953</c:v>
                </c:pt>
                <c:pt idx="1956">
                  <c:v>1.98952</c:v>
                </c:pt>
                <c:pt idx="1957">
                  <c:v>1.98952</c:v>
                </c:pt>
                <c:pt idx="1958">
                  <c:v>1.98952</c:v>
                </c:pt>
                <c:pt idx="1959">
                  <c:v>1.98953</c:v>
                </c:pt>
                <c:pt idx="1960">
                  <c:v>1.98953</c:v>
                </c:pt>
                <c:pt idx="1961">
                  <c:v>1.98952</c:v>
                </c:pt>
                <c:pt idx="1962">
                  <c:v>1.98953</c:v>
                </c:pt>
                <c:pt idx="1963">
                  <c:v>1.98952</c:v>
                </c:pt>
                <c:pt idx="1964">
                  <c:v>1.98952</c:v>
                </c:pt>
                <c:pt idx="1965">
                  <c:v>1.98952</c:v>
                </c:pt>
                <c:pt idx="1966">
                  <c:v>1.98953</c:v>
                </c:pt>
                <c:pt idx="1967">
                  <c:v>1.98952</c:v>
                </c:pt>
                <c:pt idx="1968">
                  <c:v>1.98952</c:v>
                </c:pt>
                <c:pt idx="1969">
                  <c:v>1.98952</c:v>
                </c:pt>
                <c:pt idx="1970">
                  <c:v>1.98952</c:v>
                </c:pt>
                <c:pt idx="1971">
                  <c:v>1.98952</c:v>
                </c:pt>
                <c:pt idx="1972">
                  <c:v>1.98952</c:v>
                </c:pt>
                <c:pt idx="1973">
                  <c:v>1.98953</c:v>
                </c:pt>
                <c:pt idx="1974">
                  <c:v>1.98952</c:v>
                </c:pt>
                <c:pt idx="1975">
                  <c:v>1.98952</c:v>
                </c:pt>
                <c:pt idx="1976">
                  <c:v>1.98952</c:v>
                </c:pt>
                <c:pt idx="1977">
                  <c:v>1.98952</c:v>
                </c:pt>
                <c:pt idx="1978">
                  <c:v>1.98952</c:v>
                </c:pt>
                <c:pt idx="1979">
                  <c:v>1.98952</c:v>
                </c:pt>
                <c:pt idx="1980">
                  <c:v>1.9895099999999999</c:v>
                </c:pt>
                <c:pt idx="1981">
                  <c:v>1.98952</c:v>
                </c:pt>
                <c:pt idx="1982">
                  <c:v>1.9895099999999999</c:v>
                </c:pt>
                <c:pt idx="1983">
                  <c:v>1.9895099999999999</c:v>
                </c:pt>
                <c:pt idx="1984">
                  <c:v>1.98952</c:v>
                </c:pt>
                <c:pt idx="1985">
                  <c:v>1.9895099999999999</c:v>
                </c:pt>
                <c:pt idx="1986">
                  <c:v>1.98952</c:v>
                </c:pt>
                <c:pt idx="1987">
                  <c:v>1.9895099999999999</c:v>
                </c:pt>
                <c:pt idx="1988">
                  <c:v>1.98952</c:v>
                </c:pt>
                <c:pt idx="1989">
                  <c:v>1.98952</c:v>
                </c:pt>
                <c:pt idx="1990">
                  <c:v>1.98952</c:v>
                </c:pt>
                <c:pt idx="1991">
                  <c:v>1.98952</c:v>
                </c:pt>
                <c:pt idx="1992">
                  <c:v>1.9895099999999999</c:v>
                </c:pt>
                <c:pt idx="1993">
                  <c:v>1.98952</c:v>
                </c:pt>
                <c:pt idx="1994">
                  <c:v>1.9895099999999999</c:v>
                </c:pt>
                <c:pt idx="1995">
                  <c:v>1.9895099999999999</c:v>
                </c:pt>
                <c:pt idx="1996">
                  <c:v>1.98952</c:v>
                </c:pt>
                <c:pt idx="1997">
                  <c:v>1.98952</c:v>
                </c:pt>
                <c:pt idx="1998">
                  <c:v>1.9895099999999999</c:v>
                </c:pt>
                <c:pt idx="1999">
                  <c:v>1.98952</c:v>
                </c:pt>
                <c:pt idx="2000">
                  <c:v>1.98952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38FE-47FE-B658-88759B1FDD74}"/>
            </c:ext>
          </c:extLst>
        </c:ser>
        <c:ser>
          <c:idx val="4"/>
          <c:order val="4"/>
          <c:tx>
            <c:strRef>
              <c:f>Vofs_Sweep!$F$5</c:f>
              <c:strCache>
                <c:ptCount val="1"/>
                <c:pt idx="0">
                  <c:v>Vin (Vofs=475mV)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Vofs_Sweep!$A$6:$A$2006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Vofs_Sweep!$F$6:$F$2006</c:f>
              <c:numCache>
                <c:formatCode>General</c:formatCode>
                <c:ptCount val="2001"/>
                <c:pt idx="0">
                  <c:v>-2.0579800000000001E-3</c:v>
                </c:pt>
                <c:pt idx="1">
                  <c:v>0.51710800000000001</c:v>
                </c:pt>
                <c:pt idx="2">
                  <c:v>0.54337000000000002</c:v>
                </c:pt>
                <c:pt idx="3">
                  <c:v>0.55898999999999999</c:v>
                </c:pt>
                <c:pt idx="4">
                  <c:v>0.57001400000000002</c:v>
                </c:pt>
                <c:pt idx="5">
                  <c:v>0.57876899999999998</c:v>
                </c:pt>
                <c:pt idx="6">
                  <c:v>0.58584099999999995</c:v>
                </c:pt>
                <c:pt idx="7">
                  <c:v>0.59171399999999996</c:v>
                </c:pt>
                <c:pt idx="8">
                  <c:v>0.59942899999999999</c:v>
                </c:pt>
                <c:pt idx="9">
                  <c:v>0.60568699999999998</c:v>
                </c:pt>
                <c:pt idx="10">
                  <c:v>0.61099899999999996</c:v>
                </c:pt>
                <c:pt idx="11">
                  <c:v>0.63718799999999998</c:v>
                </c:pt>
                <c:pt idx="12">
                  <c:v>0.64166900000000004</c:v>
                </c:pt>
                <c:pt idx="13">
                  <c:v>0.64582300000000004</c:v>
                </c:pt>
                <c:pt idx="14">
                  <c:v>0.64956499999999995</c:v>
                </c:pt>
                <c:pt idx="15">
                  <c:v>0.65291999999999994</c:v>
                </c:pt>
                <c:pt idx="16">
                  <c:v>0.65620199999999995</c:v>
                </c:pt>
                <c:pt idx="17">
                  <c:v>0.659026</c:v>
                </c:pt>
                <c:pt idx="18">
                  <c:v>0.66175499999999998</c:v>
                </c:pt>
                <c:pt idx="19">
                  <c:v>0.66438799999999998</c:v>
                </c:pt>
                <c:pt idx="20">
                  <c:v>0.666856</c:v>
                </c:pt>
                <c:pt idx="21">
                  <c:v>0.66902600000000001</c:v>
                </c:pt>
                <c:pt idx="22">
                  <c:v>0.67121799999999998</c:v>
                </c:pt>
                <c:pt idx="23">
                  <c:v>0.67325500000000005</c:v>
                </c:pt>
                <c:pt idx="24">
                  <c:v>0.67528999999999995</c:v>
                </c:pt>
                <c:pt idx="25">
                  <c:v>0.67714099999999999</c:v>
                </c:pt>
                <c:pt idx="26">
                  <c:v>0.67895000000000005</c:v>
                </c:pt>
                <c:pt idx="27">
                  <c:v>0.68061799999999995</c:v>
                </c:pt>
                <c:pt idx="28">
                  <c:v>0.68218400000000001</c:v>
                </c:pt>
                <c:pt idx="29">
                  <c:v>0.68389299999999997</c:v>
                </c:pt>
                <c:pt idx="30">
                  <c:v>0.68538600000000005</c:v>
                </c:pt>
                <c:pt idx="31">
                  <c:v>0.68686100000000005</c:v>
                </c:pt>
                <c:pt idx="32">
                  <c:v>0.68825499999999995</c:v>
                </c:pt>
                <c:pt idx="33">
                  <c:v>0.689751</c:v>
                </c:pt>
                <c:pt idx="34">
                  <c:v>0.691079</c:v>
                </c:pt>
                <c:pt idx="35">
                  <c:v>0.69235999999999998</c:v>
                </c:pt>
                <c:pt idx="36">
                  <c:v>0.69367599999999996</c:v>
                </c:pt>
                <c:pt idx="37">
                  <c:v>0.69486899999999996</c:v>
                </c:pt>
                <c:pt idx="38">
                  <c:v>0.69608800000000004</c:v>
                </c:pt>
                <c:pt idx="39">
                  <c:v>0.69731600000000005</c:v>
                </c:pt>
                <c:pt idx="40">
                  <c:v>0.69847099999999995</c:v>
                </c:pt>
                <c:pt idx="41">
                  <c:v>0.69949799999999995</c:v>
                </c:pt>
                <c:pt idx="42">
                  <c:v>0.70059499999999997</c:v>
                </c:pt>
                <c:pt idx="43">
                  <c:v>0.70164000000000004</c:v>
                </c:pt>
                <c:pt idx="44">
                  <c:v>0.70272999999999997</c:v>
                </c:pt>
                <c:pt idx="45">
                  <c:v>0.70376700000000003</c:v>
                </c:pt>
                <c:pt idx="46">
                  <c:v>0.70473799999999998</c:v>
                </c:pt>
                <c:pt idx="47">
                  <c:v>0.70576799999999995</c:v>
                </c:pt>
                <c:pt idx="48">
                  <c:v>0.706654</c:v>
                </c:pt>
                <c:pt idx="49">
                  <c:v>0.70762999999999998</c:v>
                </c:pt>
                <c:pt idx="50">
                  <c:v>0.70850100000000005</c:v>
                </c:pt>
                <c:pt idx="51">
                  <c:v>0.70941100000000001</c:v>
                </c:pt>
                <c:pt idx="52">
                  <c:v>0.71028599999999997</c:v>
                </c:pt>
                <c:pt idx="53">
                  <c:v>0.71119200000000005</c:v>
                </c:pt>
                <c:pt idx="54">
                  <c:v>0.71207900000000002</c:v>
                </c:pt>
                <c:pt idx="55">
                  <c:v>0.71290100000000001</c:v>
                </c:pt>
                <c:pt idx="56">
                  <c:v>0.71379499999999996</c:v>
                </c:pt>
                <c:pt idx="57">
                  <c:v>0.71455199999999996</c:v>
                </c:pt>
                <c:pt idx="58">
                  <c:v>0.71539699999999995</c:v>
                </c:pt>
                <c:pt idx="59">
                  <c:v>0.71620899999999998</c:v>
                </c:pt>
                <c:pt idx="60">
                  <c:v>0.71699299999999999</c:v>
                </c:pt>
                <c:pt idx="61">
                  <c:v>0.71769499999999997</c:v>
                </c:pt>
                <c:pt idx="62">
                  <c:v>0.71849499999999999</c:v>
                </c:pt>
                <c:pt idx="63">
                  <c:v>0.71920799999999996</c:v>
                </c:pt>
                <c:pt idx="64">
                  <c:v>0.71999400000000002</c:v>
                </c:pt>
                <c:pt idx="65">
                  <c:v>0.72069799999999995</c:v>
                </c:pt>
                <c:pt idx="66">
                  <c:v>0.72145199999999998</c:v>
                </c:pt>
                <c:pt idx="67">
                  <c:v>0.72214500000000004</c:v>
                </c:pt>
                <c:pt idx="68">
                  <c:v>0.72285600000000005</c:v>
                </c:pt>
                <c:pt idx="69">
                  <c:v>0.72357400000000005</c:v>
                </c:pt>
                <c:pt idx="70">
                  <c:v>0.72415700000000005</c:v>
                </c:pt>
                <c:pt idx="71">
                  <c:v>0.72489300000000001</c:v>
                </c:pt>
                <c:pt idx="72">
                  <c:v>0.72557300000000002</c:v>
                </c:pt>
                <c:pt idx="73">
                  <c:v>0.72619100000000003</c:v>
                </c:pt>
                <c:pt idx="74">
                  <c:v>0.726912</c:v>
                </c:pt>
                <c:pt idx="75">
                  <c:v>0.72746299999999997</c:v>
                </c:pt>
                <c:pt idx="76">
                  <c:v>0.72819699999999998</c:v>
                </c:pt>
                <c:pt idx="77">
                  <c:v>0.72879400000000005</c:v>
                </c:pt>
                <c:pt idx="78">
                  <c:v>0.72946299999999997</c:v>
                </c:pt>
                <c:pt idx="79">
                  <c:v>0.73008099999999998</c:v>
                </c:pt>
                <c:pt idx="80">
                  <c:v>0.73061299999999996</c:v>
                </c:pt>
                <c:pt idx="81">
                  <c:v>0.73122100000000001</c:v>
                </c:pt>
                <c:pt idx="82">
                  <c:v>0.73187000000000002</c:v>
                </c:pt>
                <c:pt idx="83">
                  <c:v>0.732406</c:v>
                </c:pt>
                <c:pt idx="84">
                  <c:v>0.73297999999999996</c:v>
                </c:pt>
                <c:pt idx="85">
                  <c:v>0.73356699999999997</c:v>
                </c:pt>
                <c:pt idx="86">
                  <c:v>0.73418099999999997</c:v>
                </c:pt>
                <c:pt idx="87">
                  <c:v>0.73470299999999999</c:v>
                </c:pt>
                <c:pt idx="88">
                  <c:v>0.73526199999999997</c:v>
                </c:pt>
                <c:pt idx="89">
                  <c:v>0.73591600000000001</c:v>
                </c:pt>
                <c:pt idx="90">
                  <c:v>0.73639100000000002</c:v>
                </c:pt>
                <c:pt idx="91">
                  <c:v>0.73697800000000002</c:v>
                </c:pt>
                <c:pt idx="92">
                  <c:v>0.73750000000000004</c:v>
                </c:pt>
                <c:pt idx="93">
                  <c:v>0.73796300000000004</c:v>
                </c:pt>
                <c:pt idx="94">
                  <c:v>0.738568</c:v>
                </c:pt>
                <c:pt idx="95">
                  <c:v>0.73903799999999997</c:v>
                </c:pt>
                <c:pt idx="96">
                  <c:v>0.73958599999999997</c:v>
                </c:pt>
                <c:pt idx="97">
                  <c:v>0.74004400000000004</c:v>
                </c:pt>
                <c:pt idx="98">
                  <c:v>0.74056200000000005</c:v>
                </c:pt>
                <c:pt idx="99">
                  <c:v>0.74107999999999996</c:v>
                </c:pt>
                <c:pt idx="100">
                  <c:v>0.74156599999999995</c:v>
                </c:pt>
                <c:pt idx="101">
                  <c:v>0.74212100000000003</c:v>
                </c:pt>
                <c:pt idx="102">
                  <c:v>0.74256299999999997</c:v>
                </c:pt>
                <c:pt idx="103">
                  <c:v>0.743031</c:v>
                </c:pt>
                <c:pt idx="104">
                  <c:v>0.74350799999999995</c:v>
                </c:pt>
                <c:pt idx="105">
                  <c:v>0.74396799999999996</c:v>
                </c:pt>
                <c:pt idx="106">
                  <c:v>0.74445899999999998</c:v>
                </c:pt>
                <c:pt idx="107">
                  <c:v>0.74494899999999997</c:v>
                </c:pt>
                <c:pt idx="108">
                  <c:v>0.74543300000000001</c:v>
                </c:pt>
                <c:pt idx="109">
                  <c:v>0.74588299999999996</c:v>
                </c:pt>
                <c:pt idx="110">
                  <c:v>0.74638499999999997</c:v>
                </c:pt>
                <c:pt idx="111">
                  <c:v>0.74673599999999996</c:v>
                </c:pt>
                <c:pt idx="112">
                  <c:v>0.74725600000000003</c:v>
                </c:pt>
                <c:pt idx="113">
                  <c:v>0.74765800000000004</c:v>
                </c:pt>
                <c:pt idx="114">
                  <c:v>0.74811099999999997</c:v>
                </c:pt>
                <c:pt idx="115">
                  <c:v>0.74862600000000001</c:v>
                </c:pt>
                <c:pt idx="116">
                  <c:v>0.74906399999999995</c:v>
                </c:pt>
                <c:pt idx="117">
                  <c:v>0.749444</c:v>
                </c:pt>
                <c:pt idx="118">
                  <c:v>0.74987400000000004</c:v>
                </c:pt>
                <c:pt idx="119">
                  <c:v>0.75032799999999999</c:v>
                </c:pt>
                <c:pt idx="120">
                  <c:v>0.75078199999999995</c:v>
                </c:pt>
                <c:pt idx="121">
                  <c:v>0.75121099999999996</c:v>
                </c:pt>
                <c:pt idx="122">
                  <c:v>0.75160800000000005</c:v>
                </c:pt>
                <c:pt idx="123">
                  <c:v>0.75204800000000005</c:v>
                </c:pt>
                <c:pt idx="124">
                  <c:v>0.75239500000000004</c:v>
                </c:pt>
                <c:pt idx="125">
                  <c:v>0.75284099999999998</c:v>
                </c:pt>
                <c:pt idx="126">
                  <c:v>0.75329800000000002</c:v>
                </c:pt>
                <c:pt idx="127">
                  <c:v>0.75367499999999998</c:v>
                </c:pt>
                <c:pt idx="128">
                  <c:v>0.75409599999999999</c:v>
                </c:pt>
                <c:pt idx="129">
                  <c:v>0.75447699999999995</c:v>
                </c:pt>
                <c:pt idx="130">
                  <c:v>0.75492199999999998</c:v>
                </c:pt>
                <c:pt idx="131">
                  <c:v>0.75526499999999996</c:v>
                </c:pt>
                <c:pt idx="132">
                  <c:v>0.755687</c:v>
                </c:pt>
                <c:pt idx="133">
                  <c:v>0.75607000000000002</c:v>
                </c:pt>
                <c:pt idx="134">
                  <c:v>0.75642699999999996</c:v>
                </c:pt>
                <c:pt idx="135">
                  <c:v>0.75684799999999997</c:v>
                </c:pt>
                <c:pt idx="136">
                  <c:v>0.75724599999999997</c:v>
                </c:pt>
                <c:pt idx="137">
                  <c:v>0.75761800000000001</c:v>
                </c:pt>
                <c:pt idx="138">
                  <c:v>0.75803500000000001</c:v>
                </c:pt>
                <c:pt idx="139">
                  <c:v>0.75837299999999996</c:v>
                </c:pt>
                <c:pt idx="140">
                  <c:v>0.75876100000000002</c:v>
                </c:pt>
                <c:pt idx="141">
                  <c:v>0.75914599999999999</c:v>
                </c:pt>
                <c:pt idx="142">
                  <c:v>0.75953499999999996</c:v>
                </c:pt>
                <c:pt idx="143">
                  <c:v>0.75986299999999996</c:v>
                </c:pt>
                <c:pt idx="144">
                  <c:v>0.76020200000000004</c:v>
                </c:pt>
                <c:pt idx="145">
                  <c:v>0.76053099999999996</c:v>
                </c:pt>
                <c:pt idx="146">
                  <c:v>0.76093100000000002</c:v>
                </c:pt>
                <c:pt idx="147">
                  <c:v>0.76130299999999995</c:v>
                </c:pt>
                <c:pt idx="148">
                  <c:v>0.761656</c:v>
                </c:pt>
                <c:pt idx="149">
                  <c:v>0.76202400000000003</c:v>
                </c:pt>
                <c:pt idx="150">
                  <c:v>0.76232500000000003</c:v>
                </c:pt>
                <c:pt idx="151">
                  <c:v>0.76271999999999995</c:v>
                </c:pt>
                <c:pt idx="152">
                  <c:v>0.76302700000000001</c:v>
                </c:pt>
                <c:pt idx="153">
                  <c:v>0.76342399999999999</c:v>
                </c:pt>
                <c:pt idx="154">
                  <c:v>0.763764</c:v>
                </c:pt>
                <c:pt idx="155">
                  <c:v>0.76407000000000003</c:v>
                </c:pt>
                <c:pt idx="156">
                  <c:v>0.76441999999999999</c:v>
                </c:pt>
                <c:pt idx="157">
                  <c:v>0.76481699999999997</c:v>
                </c:pt>
                <c:pt idx="158">
                  <c:v>0.76512999999999998</c:v>
                </c:pt>
                <c:pt idx="159">
                  <c:v>0.76549100000000003</c:v>
                </c:pt>
                <c:pt idx="160">
                  <c:v>0.76576699999999998</c:v>
                </c:pt>
                <c:pt idx="161">
                  <c:v>0.76619599999999999</c:v>
                </c:pt>
                <c:pt idx="162">
                  <c:v>0.76651100000000005</c:v>
                </c:pt>
                <c:pt idx="163">
                  <c:v>0.76684399999999997</c:v>
                </c:pt>
                <c:pt idx="164">
                  <c:v>0.76714899999999997</c:v>
                </c:pt>
                <c:pt idx="165">
                  <c:v>0.76746199999999998</c:v>
                </c:pt>
                <c:pt idx="166">
                  <c:v>0.76782899999999998</c:v>
                </c:pt>
                <c:pt idx="167">
                  <c:v>0.76818699999999995</c:v>
                </c:pt>
                <c:pt idx="168">
                  <c:v>0.76850799999999997</c:v>
                </c:pt>
                <c:pt idx="169">
                  <c:v>0.76874699999999996</c:v>
                </c:pt>
                <c:pt idx="170">
                  <c:v>0.76907099999999995</c:v>
                </c:pt>
                <c:pt idx="171">
                  <c:v>0.76941800000000005</c:v>
                </c:pt>
                <c:pt idx="172">
                  <c:v>0.76972700000000005</c:v>
                </c:pt>
                <c:pt idx="173">
                  <c:v>0.77004600000000001</c:v>
                </c:pt>
                <c:pt idx="174">
                  <c:v>0.77034400000000003</c:v>
                </c:pt>
                <c:pt idx="175">
                  <c:v>0.77066500000000004</c:v>
                </c:pt>
                <c:pt idx="176">
                  <c:v>0.77101799999999998</c:v>
                </c:pt>
                <c:pt idx="177">
                  <c:v>0.77130500000000002</c:v>
                </c:pt>
                <c:pt idx="178">
                  <c:v>0.77162699999999995</c:v>
                </c:pt>
                <c:pt idx="179">
                  <c:v>0.77196299999999995</c:v>
                </c:pt>
                <c:pt idx="180">
                  <c:v>0.77227500000000004</c:v>
                </c:pt>
                <c:pt idx="181">
                  <c:v>0.772563</c:v>
                </c:pt>
                <c:pt idx="182">
                  <c:v>0.77284699999999995</c:v>
                </c:pt>
                <c:pt idx="183">
                  <c:v>0.77307999999999999</c:v>
                </c:pt>
                <c:pt idx="184">
                  <c:v>0.77344000000000002</c:v>
                </c:pt>
                <c:pt idx="185">
                  <c:v>0.77374399999999999</c:v>
                </c:pt>
                <c:pt idx="186">
                  <c:v>0.774038</c:v>
                </c:pt>
                <c:pt idx="187">
                  <c:v>0.77435399999999999</c:v>
                </c:pt>
                <c:pt idx="188">
                  <c:v>0.77465300000000004</c:v>
                </c:pt>
                <c:pt idx="189">
                  <c:v>0.77491399999999999</c:v>
                </c:pt>
                <c:pt idx="190">
                  <c:v>0.77532199999999996</c:v>
                </c:pt>
                <c:pt idx="191">
                  <c:v>0.77557500000000001</c:v>
                </c:pt>
                <c:pt idx="192">
                  <c:v>0.77584600000000004</c:v>
                </c:pt>
                <c:pt idx="193">
                  <c:v>0.77608900000000003</c:v>
                </c:pt>
                <c:pt idx="194">
                  <c:v>0.77641899999999997</c:v>
                </c:pt>
                <c:pt idx="195">
                  <c:v>0.77668899999999996</c:v>
                </c:pt>
                <c:pt idx="196">
                  <c:v>0.77694300000000005</c:v>
                </c:pt>
                <c:pt idx="197">
                  <c:v>0.777285</c:v>
                </c:pt>
                <c:pt idx="198">
                  <c:v>0.77754000000000001</c:v>
                </c:pt>
                <c:pt idx="199">
                  <c:v>0.77786599999999995</c:v>
                </c:pt>
                <c:pt idx="200">
                  <c:v>0.77816700000000005</c:v>
                </c:pt>
                <c:pt idx="201">
                  <c:v>0.778389</c:v>
                </c:pt>
                <c:pt idx="202">
                  <c:v>0.77866400000000002</c:v>
                </c:pt>
                <c:pt idx="203">
                  <c:v>0.77898500000000004</c:v>
                </c:pt>
                <c:pt idx="204">
                  <c:v>0.77924199999999999</c:v>
                </c:pt>
                <c:pt idx="205">
                  <c:v>0.77954500000000004</c:v>
                </c:pt>
                <c:pt idx="206">
                  <c:v>0.77985599999999999</c:v>
                </c:pt>
                <c:pt idx="207">
                  <c:v>0.78014300000000003</c:v>
                </c:pt>
                <c:pt idx="208">
                  <c:v>0.780389</c:v>
                </c:pt>
                <c:pt idx="209">
                  <c:v>0.78067699999999995</c:v>
                </c:pt>
                <c:pt idx="210">
                  <c:v>0.78096299999999996</c:v>
                </c:pt>
                <c:pt idx="211">
                  <c:v>0.78126899999999999</c:v>
                </c:pt>
                <c:pt idx="212">
                  <c:v>0.78148300000000004</c:v>
                </c:pt>
                <c:pt idx="213">
                  <c:v>0.78177399999999997</c:v>
                </c:pt>
                <c:pt idx="214">
                  <c:v>0.78201299999999996</c:v>
                </c:pt>
                <c:pt idx="215">
                  <c:v>0.78225100000000003</c:v>
                </c:pt>
                <c:pt idx="216">
                  <c:v>0.78250900000000001</c:v>
                </c:pt>
                <c:pt idx="217">
                  <c:v>0.78277600000000003</c:v>
                </c:pt>
                <c:pt idx="218">
                  <c:v>0.78308800000000001</c:v>
                </c:pt>
                <c:pt idx="219">
                  <c:v>0.78332299999999999</c:v>
                </c:pt>
                <c:pt idx="220">
                  <c:v>0.78356000000000003</c:v>
                </c:pt>
                <c:pt idx="221">
                  <c:v>0.78381299999999998</c:v>
                </c:pt>
                <c:pt idx="222">
                  <c:v>0.78407800000000005</c:v>
                </c:pt>
                <c:pt idx="223">
                  <c:v>0.78438600000000003</c:v>
                </c:pt>
                <c:pt idx="224">
                  <c:v>0.78456599999999999</c:v>
                </c:pt>
                <c:pt idx="225">
                  <c:v>0.78485099999999997</c:v>
                </c:pt>
                <c:pt idx="226">
                  <c:v>0.78514099999999998</c:v>
                </c:pt>
                <c:pt idx="227">
                  <c:v>0.78540600000000005</c:v>
                </c:pt>
                <c:pt idx="228">
                  <c:v>0.78563799999999995</c:v>
                </c:pt>
                <c:pt idx="229">
                  <c:v>0.78589799999999999</c:v>
                </c:pt>
                <c:pt idx="230">
                  <c:v>0.78614600000000001</c:v>
                </c:pt>
                <c:pt idx="231">
                  <c:v>0.78637299999999999</c:v>
                </c:pt>
                <c:pt idx="232">
                  <c:v>0.78664299999999998</c:v>
                </c:pt>
                <c:pt idx="233">
                  <c:v>0.78696100000000002</c:v>
                </c:pt>
                <c:pt idx="234">
                  <c:v>0.78714700000000004</c:v>
                </c:pt>
                <c:pt idx="235">
                  <c:v>0.78736300000000004</c:v>
                </c:pt>
                <c:pt idx="236">
                  <c:v>0.78764500000000004</c:v>
                </c:pt>
                <c:pt idx="237">
                  <c:v>0.78786800000000001</c:v>
                </c:pt>
                <c:pt idx="238">
                  <c:v>0.78814300000000004</c:v>
                </c:pt>
                <c:pt idx="239">
                  <c:v>0.78839899999999996</c:v>
                </c:pt>
                <c:pt idx="240">
                  <c:v>0.78856599999999999</c:v>
                </c:pt>
                <c:pt idx="241">
                  <c:v>0.78887300000000005</c:v>
                </c:pt>
                <c:pt idx="242">
                  <c:v>0.78914700000000004</c:v>
                </c:pt>
                <c:pt idx="243">
                  <c:v>0.78936200000000001</c:v>
                </c:pt>
                <c:pt idx="244">
                  <c:v>0.78965799999999997</c:v>
                </c:pt>
                <c:pt idx="245">
                  <c:v>0.78988700000000001</c:v>
                </c:pt>
                <c:pt idx="246">
                  <c:v>0.79004399999999997</c:v>
                </c:pt>
                <c:pt idx="247">
                  <c:v>0.79033399999999998</c:v>
                </c:pt>
                <c:pt idx="248">
                  <c:v>0.79057500000000003</c:v>
                </c:pt>
                <c:pt idx="249">
                  <c:v>0.79073000000000004</c:v>
                </c:pt>
                <c:pt idx="250">
                  <c:v>0.79094799999999998</c:v>
                </c:pt>
                <c:pt idx="251">
                  <c:v>0.79125000000000001</c:v>
                </c:pt>
                <c:pt idx="252">
                  <c:v>0.79144499999999995</c:v>
                </c:pt>
                <c:pt idx="253">
                  <c:v>0.79169</c:v>
                </c:pt>
                <c:pt idx="254">
                  <c:v>0.79190400000000005</c:v>
                </c:pt>
                <c:pt idx="255">
                  <c:v>0.79215100000000005</c:v>
                </c:pt>
                <c:pt idx="256">
                  <c:v>0.79236499999999999</c:v>
                </c:pt>
                <c:pt idx="257">
                  <c:v>0.79267500000000002</c:v>
                </c:pt>
                <c:pt idx="258">
                  <c:v>0.79289900000000002</c:v>
                </c:pt>
                <c:pt idx="259">
                  <c:v>0.793099</c:v>
                </c:pt>
                <c:pt idx="260">
                  <c:v>0.79330999999999996</c:v>
                </c:pt>
                <c:pt idx="261">
                  <c:v>0.79355100000000001</c:v>
                </c:pt>
                <c:pt idx="262">
                  <c:v>0.79374599999999995</c:v>
                </c:pt>
                <c:pt idx="263">
                  <c:v>0.79400400000000004</c:v>
                </c:pt>
                <c:pt idx="264">
                  <c:v>0.794238</c:v>
                </c:pt>
                <c:pt idx="265">
                  <c:v>0.79445299999999996</c:v>
                </c:pt>
                <c:pt idx="266">
                  <c:v>0.79466099999999995</c:v>
                </c:pt>
                <c:pt idx="267">
                  <c:v>0.79489100000000001</c:v>
                </c:pt>
                <c:pt idx="268">
                  <c:v>0.79514799999999997</c:v>
                </c:pt>
                <c:pt idx="269">
                  <c:v>0.79532599999999998</c:v>
                </c:pt>
                <c:pt idx="270">
                  <c:v>0.79555100000000001</c:v>
                </c:pt>
                <c:pt idx="271">
                  <c:v>0.79579699999999998</c:v>
                </c:pt>
                <c:pt idx="272">
                  <c:v>0.79604799999999998</c:v>
                </c:pt>
                <c:pt idx="273">
                  <c:v>0.79618999999999995</c:v>
                </c:pt>
                <c:pt idx="274">
                  <c:v>0.79640299999999997</c:v>
                </c:pt>
                <c:pt idx="275">
                  <c:v>0.79662500000000003</c:v>
                </c:pt>
                <c:pt idx="276">
                  <c:v>0.79683400000000004</c:v>
                </c:pt>
                <c:pt idx="277">
                  <c:v>0.79707499999999998</c:v>
                </c:pt>
                <c:pt idx="278">
                  <c:v>0.79731799999999997</c:v>
                </c:pt>
                <c:pt idx="279">
                  <c:v>0.79753700000000005</c:v>
                </c:pt>
                <c:pt idx="280">
                  <c:v>0.79774400000000001</c:v>
                </c:pt>
                <c:pt idx="281">
                  <c:v>0.79794200000000004</c:v>
                </c:pt>
                <c:pt idx="282">
                  <c:v>0.79814099999999999</c:v>
                </c:pt>
                <c:pt idx="283">
                  <c:v>0.798373</c:v>
                </c:pt>
                <c:pt idx="284">
                  <c:v>0.798543</c:v>
                </c:pt>
                <c:pt idx="285">
                  <c:v>0.79876800000000003</c:v>
                </c:pt>
                <c:pt idx="286">
                  <c:v>0.79905099999999996</c:v>
                </c:pt>
                <c:pt idx="287">
                  <c:v>0.79921399999999998</c:v>
                </c:pt>
                <c:pt idx="288">
                  <c:v>0.79947999999999997</c:v>
                </c:pt>
                <c:pt idx="289">
                  <c:v>0.79965900000000001</c:v>
                </c:pt>
                <c:pt idx="290">
                  <c:v>0.79996100000000003</c:v>
                </c:pt>
                <c:pt idx="291">
                  <c:v>0.80006100000000002</c:v>
                </c:pt>
                <c:pt idx="292">
                  <c:v>0.80034400000000006</c:v>
                </c:pt>
                <c:pt idx="293">
                  <c:v>0.80054400000000003</c:v>
                </c:pt>
                <c:pt idx="294">
                  <c:v>0.80070399999999997</c:v>
                </c:pt>
                <c:pt idx="295">
                  <c:v>0.80092399999999997</c:v>
                </c:pt>
                <c:pt idx="296">
                  <c:v>0.80118999999999996</c:v>
                </c:pt>
                <c:pt idx="297">
                  <c:v>0.80133100000000002</c:v>
                </c:pt>
                <c:pt idx="298">
                  <c:v>0.80152900000000005</c:v>
                </c:pt>
                <c:pt idx="299">
                  <c:v>0.801759</c:v>
                </c:pt>
                <c:pt idx="300">
                  <c:v>0.80190799999999995</c:v>
                </c:pt>
                <c:pt idx="301">
                  <c:v>0.80215599999999998</c:v>
                </c:pt>
                <c:pt idx="302">
                  <c:v>0.80236099999999999</c:v>
                </c:pt>
                <c:pt idx="303">
                  <c:v>0.80255600000000005</c:v>
                </c:pt>
                <c:pt idx="304">
                  <c:v>0.80275600000000003</c:v>
                </c:pt>
                <c:pt idx="305">
                  <c:v>0.80300099999999996</c:v>
                </c:pt>
                <c:pt idx="306">
                  <c:v>0.80322099999999996</c:v>
                </c:pt>
                <c:pt idx="307">
                  <c:v>0.80338100000000001</c:v>
                </c:pt>
                <c:pt idx="308">
                  <c:v>0.80360799999999999</c:v>
                </c:pt>
                <c:pt idx="309">
                  <c:v>0.80371800000000004</c:v>
                </c:pt>
                <c:pt idx="310">
                  <c:v>0.80395099999999997</c:v>
                </c:pt>
                <c:pt idx="311">
                  <c:v>0.80413299999999999</c:v>
                </c:pt>
                <c:pt idx="312">
                  <c:v>0.80438200000000004</c:v>
                </c:pt>
                <c:pt idx="313">
                  <c:v>0.80452599999999996</c:v>
                </c:pt>
                <c:pt idx="314">
                  <c:v>0.80474699999999999</c:v>
                </c:pt>
                <c:pt idx="315">
                  <c:v>0.80492300000000006</c:v>
                </c:pt>
                <c:pt idx="316">
                  <c:v>0.805145</c:v>
                </c:pt>
                <c:pt idx="317">
                  <c:v>0.80532999999999999</c:v>
                </c:pt>
                <c:pt idx="318">
                  <c:v>0.80556099999999997</c:v>
                </c:pt>
                <c:pt idx="319">
                  <c:v>0.80575699999999995</c:v>
                </c:pt>
                <c:pt idx="320">
                  <c:v>0.80591599999999997</c:v>
                </c:pt>
                <c:pt idx="321">
                  <c:v>0.80610800000000005</c:v>
                </c:pt>
                <c:pt idx="322">
                  <c:v>0.80631200000000003</c:v>
                </c:pt>
                <c:pt idx="323">
                  <c:v>0.80649499999999996</c:v>
                </c:pt>
                <c:pt idx="324">
                  <c:v>0.80669900000000005</c:v>
                </c:pt>
                <c:pt idx="325">
                  <c:v>0.80696100000000004</c:v>
                </c:pt>
                <c:pt idx="326">
                  <c:v>0.80708899999999995</c:v>
                </c:pt>
                <c:pt idx="327">
                  <c:v>0.80732199999999998</c:v>
                </c:pt>
                <c:pt idx="328">
                  <c:v>0.80751300000000004</c:v>
                </c:pt>
                <c:pt idx="329">
                  <c:v>0.80767500000000003</c:v>
                </c:pt>
                <c:pt idx="330">
                  <c:v>0.80791599999999997</c:v>
                </c:pt>
                <c:pt idx="331">
                  <c:v>0.80811699999999997</c:v>
                </c:pt>
                <c:pt idx="332">
                  <c:v>0.80825999999999998</c:v>
                </c:pt>
                <c:pt idx="333">
                  <c:v>0.80848100000000001</c:v>
                </c:pt>
                <c:pt idx="334">
                  <c:v>0.80865600000000004</c:v>
                </c:pt>
                <c:pt idx="335">
                  <c:v>0.80883799999999995</c:v>
                </c:pt>
                <c:pt idx="336">
                  <c:v>0.80903899999999995</c:v>
                </c:pt>
                <c:pt idx="337">
                  <c:v>0.80921500000000002</c:v>
                </c:pt>
                <c:pt idx="338">
                  <c:v>0.80943900000000002</c:v>
                </c:pt>
                <c:pt idx="339">
                  <c:v>0.80957699999999999</c:v>
                </c:pt>
                <c:pt idx="340">
                  <c:v>0.809782</c:v>
                </c:pt>
                <c:pt idx="341">
                  <c:v>0.80996900000000005</c:v>
                </c:pt>
                <c:pt idx="342">
                  <c:v>0.81021799999999999</c:v>
                </c:pt>
                <c:pt idx="343">
                  <c:v>0.81035900000000005</c:v>
                </c:pt>
                <c:pt idx="344">
                  <c:v>0.81050299999999997</c:v>
                </c:pt>
                <c:pt idx="345">
                  <c:v>0.81070799999999998</c:v>
                </c:pt>
                <c:pt idx="346">
                  <c:v>0.81091899999999995</c:v>
                </c:pt>
                <c:pt idx="347">
                  <c:v>0.811052</c:v>
                </c:pt>
                <c:pt idx="348">
                  <c:v>0.81125199999999997</c:v>
                </c:pt>
                <c:pt idx="349">
                  <c:v>0.81142199999999998</c:v>
                </c:pt>
                <c:pt idx="350">
                  <c:v>0.81159700000000001</c:v>
                </c:pt>
                <c:pt idx="351">
                  <c:v>0.81178099999999997</c:v>
                </c:pt>
                <c:pt idx="352">
                  <c:v>0.81197699999999995</c:v>
                </c:pt>
                <c:pt idx="353">
                  <c:v>0.81213199999999997</c:v>
                </c:pt>
                <c:pt idx="354">
                  <c:v>0.81235500000000005</c:v>
                </c:pt>
                <c:pt idx="355">
                  <c:v>0.81251300000000004</c:v>
                </c:pt>
                <c:pt idx="356">
                  <c:v>0.812697</c:v>
                </c:pt>
                <c:pt idx="357">
                  <c:v>0.81289800000000001</c:v>
                </c:pt>
                <c:pt idx="358">
                  <c:v>0.81306500000000004</c:v>
                </c:pt>
                <c:pt idx="359">
                  <c:v>0.81333200000000005</c:v>
                </c:pt>
                <c:pt idx="360">
                  <c:v>0.81347100000000006</c:v>
                </c:pt>
                <c:pt idx="361">
                  <c:v>0.81362299999999999</c:v>
                </c:pt>
                <c:pt idx="362">
                  <c:v>0.81385600000000002</c:v>
                </c:pt>
                <c:pt idx="363">
                  <c:v>0.81396800000000002</c:v>
                </c:pt>
                <c:pt idx="364">
                  <c:v>0.81418199999999996</c:v>
                </c:pt>
                <c:pt idx="365">
                  <c:v>0.81429600000000002</c:v>
                </c:pt>
                <c:pt idx="366">
                  <c:v>0.81448699999999996</c:v>
                </c:pt>
                <c:pt idx="367">
                  <c:v>0.81468099999999999</c:v>
                </c:pt>
                <c:pt idx="368">
                  <c:v>0.81484900000000005</c:v>
                </c:pt>
                <c:pt idx="369">
                  <c:v>0.81498000000000004</c:v>
                </c:pt>
                <c:pt idx="370">
                  <c:v>0.81513400000000003</c:v>
                </c:pt>
                <c:pt idx="371">
                  <c:v>0.81533199999999995</c:v>
                </c:pt>
                <c:pt idx="372">
                  <c:v>0.81553200000000003</c:v>
                </c:pt>
                <c:pt idx="373">
                  <c:v>0.81571000000000005</c:v>
                </c:pt>
                <c:pt idx="374">
                  <c:v>0.81587299999999996</c:v>
                </c:pt>
                <c:pt idx="375">
                  <c:v>0.81613800000000003</c:v>
                </c:pt>
                <c:pt idx="376">
                  <c:v>0.816307</c:v>
                </c:pt>
                <c:pt idx="377">
                  <c:v>0.81644700000000003</c:v>
                </c:pt>
                <c:pt idx="378">
                  <c:v>0.81660999999999995</c:v>
                </c:pt>
                <c:pt idx="379">
                  <c:v>0.81676599999999999</c:v>
                </c:pt>
                <c:pt idx="380">
                  <c:v>0.81695399999999996</c:v>
                </c:pt>
                <c:pt idx="381">
                  <c:v>0.81711699999999998</c:v>
                </c:pt>
                <c:pt idx="382">
                  <c:v>0.81728100000000004</c:v>
                </c:pt>
                <c:pt idx="383">
                  <c:v>0.81738900000000003</c:v>
                </c:pt>
                <c:pt idx="384">
                  <c:v>0.81761600000000001</c:v>
                </c:pt>
                <c:pt idx="385">
                  <c:v>0.81778799999999996</c:v>
                </c:pt>
                <c:pt idx="386">
                  <c:v>0.81793700000000003</c:v>
                </c:pt>
                <c:pt idx="387">
                  <c:v>0.81814900000000002</c:v>
                </c:pt>
                <c:pt idx="388">
                  <c:v>0.81833299999999998</c:v>
                </c:pt>
                <c:pt idx="389">
                  <c:v>0.81847599999999998</c:v>
                </c:pt>
                <c:pt idx="390">
                  <c:v>0.81861099999999998</c:v>
                </c:pt>
                <c:pt idx="391">
                  <c:v>0.81878499999999999</c:v>
                </c:pt>
                <c:pt idx="392">
                  <c:v>0.818967</c:v>
                </c:pt>
                <c:pt idx="393">
                  <c:v>0.81913499999999995</c:v>
                </c:pt>
                <c:pt idx="394">
                  <c:v>0.819326</c:v>
                </c:pt>
                <c:pt idx="395">
                  <c:v>0.81950599999999996</c:v>
                </c:pt>
                <c:pt idx="396">
                  <c:v>0.81961200000000001</c:v>
                </c:pt>
                <c:pt idx="397">
                  <c:v>0.81979999999999997</c:v>
                </c:pt>
                <c:pt idx="398">
                  <c:v>0.81994299999999998</c:v>
                </c:pt>
                <c:pt idx="399">
                  <c:v>0.82013999999999998</c:v>
                </c:pt>
                <c:pt idx="400">
                  <c:v>0.82034799999999997</c:v>
                </c:pt>
                <c:pt idx="401">
                  <c:v>0.82050000000000001</c:v>
                </c:pt>
                <c:pt idx="402">
                  <c:v>0.82062800000000002</c:v>
                </c:pt>
                <c:pt idx="403">
                  <c:v>0.820824</c:v>
                </c:pt>
                <c:pt idx="404">
                  <c:v>0.82103099999999996</c:v>
                </c:pt>
                <c:pt idx="405">
                  <c:v>0.82119200000000003</c:v>
                </c:pt>
                <c:pt idx="406">
                  <c:v>0.82134300000000005</c:v>
                </c:pt>
                <c:pt idx="407">
                  <c:v>0.82153699999999996</c:v>
                </c:pt>
                <c:pt idx="408">
                  <c:v>0.82169300000000001</c:v>
                </c:pt>
                <c:pt idx="409">
                  <c:v>0.82188300000000003</c:v>
                </c:pt>
                <c:pt idx="410">
                  <c:v>0.82197900000000002</c:v>
                </c:pt>
                <c:pt idx="411">
                  <c:v>0.82220199999999999</c:v>
                </c:pt>
                <c:pt idx="412">
                  <c:v>0.82238900000000004</c:v>
                </c:pt>
                <c:pt idx="413">
                  <c:v>0.82248299999999996</c:v>
                </c:pt>
                <c:pt idx="414">
                  <c:v>0.82269300000000001</c:v>
                </c:pt>
                <c:pt idx="415">
                  <c:v>0.82284400000000002</c:v>
                </c:pt>
                <c:pt idx="416">
                  <c:v>0.82298800000000005</c:v>
                </c:pt>
                <c:pt idx="417">
                  <c:v>0.82314600000000004</c:v>
                </c:pt>
                <c:pt idx="418">
                  <c:v>0.82326999999999995</c:v>
                </c:pt>
                <c:pt idx="419">
                  <c:v>0.82349300000000003</c:v>
                </c:pt>
                <c:pt idx="420">
                  <c:v>0.82364700000000002</c:v>
                </c:pt>
                <c:pt idx="421">
                  <c:v>0.82379800000000003</c:v>
                </c:pt>
                <c:pt idx="422">
                  <c:v>0.82399999999999995</c:v>
                </c:pt>
                <c:pt idx="423">
                  <c:v>0.824075</c:v>
                </c:pt>
                <c:pt idx="424">
                  <c:v>0.82430300000000001</c:v>
                </c:pt>
                <c:pt idx="425">
                  <c:v>0.82444200000000001</c:v>
                </c:pt>
                <c:pt idx="426">
                  <c:v>0.82456700000000005</c:v>
                </c:pt>
                <c:pt idx="427">
                  <c:v>0.82474099999999995</c:v>
                </c:pt>
                <c:pt idx="428">
                  <c:v>0.82494299999999998</c:v>
                </c:pt>
                <c:pt idx="429">
                  <c:v>0.82514299999999996</c:v>
                </c:pt>
                <c:pt idx="430">
                  <c:v>0.82525700000000002</c:v>
                </c:pt>
                <c:pt idx="431">
                  <c:v>0.82537300000000002</c:v>
                </c:pt>
                <c:pt idx="432">
                  <c:v>0.82548200000000005</c:v>
                </c:pt>
                <c:pt idx="433">
                  <c:v>0.82567800000000002</c:v>
                </c:pt>
                <c:pt idx="434">
                  <c:v>0.82584599999999997</c:v>
                </c:pt>
                <c:pt idx="435">
                  <c:v>0.82600200000000001</c:v>
                </c:pt>
                <c:pt idx="436">
                  <c:v>0.82614500000000002</c:v>
                </c:pt>
                <c:pt idx="437">
                  <c:v>0.82630499999999996</c:v>
                </c:pt>
                <c:pt idx="438">
                  <c:v>0.82651300000000005</c:v>
                </c:pt>
                <c:pt idx="439">
                  <c:v>0.82664599999999999</c:v>
                </c:pt>
                <c:pt idx="440">
                  <c:v>0.82677199999999995</c:v>
                </c:pt>
                <c:pt idx="441">
                  <c:v>0.826928</c:v>
                </c:pt>
                <c:pt idx="442">
                  <c:v>0.82708899999999996</c:v>
                </c:pt>
                <c:pt idx="443">
                  <c:v>0.82730700000000001</c:v>
                </c:pt>
                <c:pt idx="444">
                  <c:v>0.82742899999999997</c:v>
                </c:pt>
                <c:pt idx="445">
                  <c:v>0.82753100000000002</c:v>
                </c:pt>
                <c:pt idx="446">
                  <c:v>0.82772999999999997</c:v>
                </c:pt>
                <c:pt idx="447">
                  <c:v>0.82789000000000001</c:v>
                </c:pt>
                <c:pt idx="448">
                  <c:v>0.82803400000000005</c:v>
                </c:pt>
                <c:pt idx="449">
                  <c:v>0.82819500000000001</c:v>
                </c:pt>
                <c:pt idx="450">
                  <c:v>0.82828400000000002</c:v>
                </c:pt>
                <c:pt idx="451">
                  <c:v>0.82846399999999998</c:v>
                </c:pt>
                <c:pt idx="452">
                  <c:v>0.82868900000000001</c:v>
                </c:pt>
                <c:pt idx="453">
                  <c:v>0.82877800000000001</c:v>
                </c:pt>
                <c:pt idx="454">
                  <c:v>0.82896599999999998</c:v>
                </c:pt>
                <c:pt idx="455">
                  <c:v>0.82913599999999998</c:v>
                </c:pt>
                <c:pt idx="456">
                  <c:v>0.829291</c:v>
                </c:pt>
                <c:pt idx="457">
                  <c:v>0.82942000000000005</c:v>
                </c:pt>
                <c:pt idx="458">
                  <c:v>0.82952099999999995</c:v>
                </c:pt>
                <c:pt idx="459">
                  <c:v>0.82969099999999996</c:v>
                </c:pt>
                <c:pt idx="460">
                  <c:v>0.82985500000000001</c:v>
                </c:pt>
                <c:pt idx="461">
                  <c:v>0.83000300000000005</c:v>
                </c:pt>
                <c:pt idx="462">
                  <c:v>0.83013599999999999</c:v>
                </c:pt>
                <c:pt idx="463">
                  <c:v>0.83033000000000001</c:v>
                </c:pt>
                <c:pt idx="464">
                  <c:v>0.83043199999999995</c:v>
                </c:pt>
                <c:pt idx="465">
                  <c:v>0.830592</c:v>
                </c:pt>
                <c:pt idx="466">
                  <c:v>0.83076799999999995</c:v>
                </c:pt>
                <c:pt idx="467">
                  <c:v>0.83094699999999999</c:v>
                </c:pt>
                <c:pt idx="468">
                  <c:v>0.83114200000000005</c:v>
                </c:pt>
                <c:pt idx="469">
                  <c:v>0.83121999999999996</c:v>
                </c:pt>
                <c:pt idx="470">
                  <c:v>0.83138400000000001</c:v>
                </c:pt>
                <c:pt idx="471">
                  <c:v>0.83154799999999995</c:v>
                </c:pt>
                <c:pt idx="472">
                  <c:v>0.83169999999999999</c:v>
                </c:pt>
                <c:pt idx="473">
                  <c:v>0.83184599999999997</c:v>
                </c:pt>
                <c:pt idx="474">
                  <c:v>0.83201599999999998</c:v>
                </c:pt>
                <c:pt idx="475">
                  <c:v>0.83213300000000001</c:v>
                </c:pt>
                <c:pt idx="476">
                  <c:v>0.83232300000000004</c:v>
                </c:pt>
                <c:pt idx="477">
                  <c:v>0.83244399999999996</c:v>
                </c:pt>
                <c:pt idx="478">
                  <c:v>0.83258100000000002</c:v>
                </c:pt>
                <c:pt idx="479">
                  <c:v>0.83269599999999999</c:v>
                </c:pt>
                <c:pt idx="480">
                  <c:v>0.83284400000000003</c:v>
                </c:pt>
                <c:pt idx="481">
                  <c:v>0.83304400000000001</c:v>
                </c:pt>
                <c:pt idx="482">
                  <c:v>0.833175</c:v>
                </c:pt>
                <c:pt idx="483">
                  <c:v>0.83327700000000005</c:v>
                </c:pt>
                <c:pt idx="484">
                  <c:v>0.83346200000000004</c:v>
                </c:pt>
                <c:pt idx="485">
                  <c:v>0.833588</c:v>
                </c:pt>
                <c:pt idx="486">
                  <c:v>0.83374400000000004</c:v>
                </c:pt>
                <c:pt idx="487">
                  <c:v>0.833897</c:v>
                </c:pt>
                <c:pt idx="488">
                  <c:v>0.83405399999999996</c:v>
                </c:pt>
                <c:pt idx="489">
                  <c:v>0.83419900000000002</c:v>
                </c:pt>
                <c:pt idx="490">
                  <c:v>0.83433900000000005</c:v>
                </c:pt>
                <c:pt idx="491">
                  <c:v>0.83445499999999995</c:v>
                </c:pt>
                <c:pt idx="492">
                  <c:v>0.83460100000000004</c:v>
                </c:pt>
                <c:pt idx="493">
                  <c:v>0.83473399999999998</c:v>
                </c:pt>
                <c:pt idx="494">
                  <c:v>0.83490200000000003</c:v>
                </c:pt>
                <c:pt idx="495">
                  <c:v>0.83502600000000005</c:v>
                </c:pt>
                <c:pt idx="496">
                  <c:v>0.83516100000000004</c:v>
                </c:pt>
                <c:pt idx="497">
                  <c:v>0.83524399999999999</c:v>
                </c:pt>
                <c:pt idx="498">
                  <c:v>0.83537499999999998</c:v>
                </c:pt>
                <c:pt idx="499">
                  <c:v>0.83554600000000001</c:v>
                </c:pt>
                <c:pt idx="500">
                  <c:v>0.83570900000000004</c:v>
                </c:pt>
                <c:pt idx="501">
                  <c:v>0.83592200000000005</c:v>
                </c:pt>
                <c:pt idx="502">
                  <c:v>0.83604100000000003</c:v>
                </c:pt>
                <c:pt idx="503">
                  <c:v>0.83622700000000005</c:v>
                </c:pt>
                <c:pt idx="504">
                  <c:v>0.83627399999999996</c:v>
                </c:pt>
                <c:pt idx="505">
                  <c:v>0.83639399999999997</c:v>
                </c:pt>
                <c:pt idx="506">
                  <c:v>0.83659499999999998</c:v>
                </c:pt>
                <c:pt idx="507">
                  <c:v>0.83674899999999997</c:v>
                </c:pt>
                <c:pt idx="508">
                  <c:v>0.83687999999999996</c:v>
                </c:pt>
                <c:pt idx="509">
                  <c:v>0.83703499999999997</c:v>
                </c:pt>
                <c:pt idx="510">
                  <c:v>0.83714100000000002</c:v>
                </c:pt>
                <c:pt idx="511">
                  <c:v>0.83732099999999998</c:v>
                </c:pt>
                <c:pt idx="512">
                  <c:v>0.83747000000000005</c:v>
                </c:pt>
                <c:pt idx="513">
                  <c:v>0.83757499999999996</c:v>
                </c:pt>
                <c:pt idx="514">
                  <c:v>0.83775500000000003</c:v>
                </c:pt>
                <c:pt idx="515">
                  <c:v>0.83789100000000005</c:v>
                </c:pt>
                <c:pt idx="516">
                  <c:v>0.83797900000000003</c:v>
                </c:pt>
                <c:pt idx="517">
                  <c:v>0.83819399999999999</c:v>
                </c:pt>
                <c:pt idx="518">
                  <c:v>0.83830700000000002</c:v>
                </c:pt>
                <c:pt idx="519">
                  <c:v>0.838449</c:v>
                </c:pt>
                <c:pt idx="520">
                  <c:v>0.83856799999999998</c:v>
                </c:pt>
                <c:pt idx="521">
                  <c:v>0.83866399999999997</c:v>
                </c:pt>
                <c:pt idx="522">
                  <c:v>0.83884899999999996</c:v>
                </c:pt>
                <c:pt idx="523">
                  <c:v>0.83895299999999995</c:v>
                </c:pt>
                <c:pt idx="524">
                  <c:v>0.83908700000000003</c:v>
                </c:pt>
                <c:pt idx="525">
                  <c:v>0.83927700000000005</c:v>
                </c:pt>
                <c:pt idx="526">
                  <c:v>0.83932399999999996</c:v>
                </c:pt>
                <c:pt idx="527">
                  <c:v>0.83953199999999994</c:v>
                </c:pt>
                <c:pt idx="528">
                  <c:v>0.83964899999999998</c:v>
                </c:pt>
                <c:pt idx="529">
                  <c:v>0.83979499999999996</c:v>
                </c:pt>
                <c:pt idx="530">
                  <c:v>0.83995799999999998</c:v>
                </c:pt>
                <c:pt idx="531">
                  <c:v>0.840086</c:v>
                </c:pt>
                <c:pt idx="532">
                  <c:v>0.84025399999999995</c:v>
                </c:pt>
                <c:pt idx="533">
                  <c:v>0.84037899999999999</c:v>
                </c:pt>
                <c:pt idx="534">
                  <c:v>0.84051100000000001</c:v>
                </c:pt>
                <c:pt idx="535">
                  <c:v>0.84063600000000005</c:v>
                </c:pt>
                <c:pt idx="536">
                  <c:v>0.840781</c:v>
                </c:pt>
                <c:pt idx="537">
                  <c:v>0.84086799999999995</c:v>
                </c:pt>
                <c:pt idx="538">
                  <c:v>0.84106499999999995</c:v>
                </c:pt>
                <c:pt idx="539">
                  <c:v>0.84120399999999995</c:v>
                </c:pt>
                <c:pt idx="540">
                  <c:v>0.84132799999999996</c:v>
                </c:pt>
                <c:pt idx="541">
                  <c:v>0.841422</c:v>
                </c:pt>
                <c:pt idx="542">
                  <c:v>0.84160400000000002</c:v>
                </c:pt>
                <c:pt idx="543">
                  <c:v>0.84171799999999997</c:v>
                </c:pt>
                <c:pt idx="544">
                  <c:v>0.84183699999999995</c:v>
                </c:pt>
                <c:pt idx="545">
                  <c:v>0.84199199999999996</c:v>
                </c:pt>
                <c:pt idx="546">
                  <c:v>0.84211499999999995</c:v>
                </c:pt>
                <c:pt idx="547">
                  <c:v>0.84221299999999999</c:v>
                </c:pt>
                <c:pt idx="548">
                  <c:v>0.84233400000000003</c:v>
                </c:pt>
                <c:pt idx="549">
                  <c:v>0.84252000000000005</c:v>
                </c:pt>
                <c:pt idx="550">
                  <c:v>0.84256799999999998</c:v>
                </c:pt>
                <c:pt idx="551">
                  <c:v>0.84269400000000005</c:v>
                </c:pt>
                <c:pt idx="552">
                  <c:v>0.84280699999999997</c:v>
                </c:pt>
                <c:pt idx="553">
                  <c:v>0.842943</c:v>
                </c:pt>
                <c:pt idx="554">
                  <c:v>0.84306700000000001</c:v>
                </c:pt>
                <c:pt idx="555">
                  <c:v>0.84314599999999995</c:v>
                </c:pt>
                <c:pt idx="556">
                  <c:v>0.84331500000000004</c:v>
                </c:pt>
                <c:pt idx="557">
                  <c:v>0.84340800000000005</c:v>
                </c:pt>
                <c:pt idx="558">
                  <c:v>0.84360400000000002</c:v>
                </c:pt>
                <c:pt idx="559">
                  <c:v>0.84372599999999998</c:v>
                </c:pt>
                <c:pt idx="560">
                  <c:v>0.84382800000000002</c:v>
                </c:pt>
                <c:pt idx="561">
                  <c:v>0.84399400000000002</c:v>
                </c:pt>
                <c:pt idx="562">
                  <c:v>0.84408099999999997</c:v>
                </c:pt>
                <c:pt idx="563">
                  <c:v>0.84427399999999997</c:v>
                </c:pt>
                <c:pt idx="564">
                  <c:v>0.84433499999999995</c:v>
                </c:pt>
                <c:pt idx="565">
                  <c:v>0.84448199999999995</c:v>
                </c:pt>
                <c:pt idx="566">
                  <c:v>0.84458</c:v>
                </c:pt>
                <c:pt idx="567">
                  <c:v>0.84472800000000003</c:v>
                </c:pt>
                <c:pt idx="568">
                  <c:v>0.84479199999999999</c:v>
                </c:pt>
                <c:pt idx="569">
                  <c:v>0.84493099999999999</c:v>
                </c:pt>
                <c:pt idx="570">
                  <c:v>0.84506800000000004</c:v>
                </c:pt>
                <c:pt idx="571">
                  <c:v>0.84516400000000003</c:v>
                </c:pt>
                <c:pt idx="572">
                  <c:v>0.84527399999999997</c:v>
                </c:pt>
                <c:pt idx="573">
                  <c:v>0.84536599999999995</c:v>
                </c:pt>
                <c:pt idx="574">
                  <c:v>0.84550400000000003</c:v>
                </c:pt>
                <c:pt idx="575">
                  <c:v>0.845611</c:v>
                </c:pt>
                <c:pt idx="576">
                  <c:v>0.84569799999999995</c:v>
                </c:pt>
                <c:pt idx="577">
                  <c:v>0.845777</c:v>
                </c:pt>
                <c:pt idx="578">
                  <c:v>0.84588300000000005</c:v>
                </c:pt>
                <c:pt idx="579">
                  <c:v>0.84591499999999997</c:v>
                </c:pt>
                <c:pt idx="580">
                  <c:v>0.84607500000000002</c:v>
                </c:pt>
                <c:pt idx="581">
                  <c:v>0.84613499999999997</c:v>
                </c:pt>
                <c:pt idx="582">
                  <c:v>0.84619500000000003</c:v>
                </c:pt>
                <c:pt idx="583">
                  <c:v>0.84623400000000004</c:v>
                </c:pt>
                <c:pt idx="584">
                  <c:v>0.84634200000000004</c:v>
                </c:pt>
                <c:pt idx="585">
                  <c:v>0.84635499999999997</c:v>
                </c:pt>
                <c:pt idx="586">
                  <c:v>0.84640700000000002</c:v>
                </c:pt>
                <c:pt idx="587">
                  <c:v>0.84642200000000001</c:v>
                </c:pt>
                <c:pt idx="588">
                  <c:v>0.84645199999999998</c:v>
                </c:pt>
                <c:pt idx="589">
                  <c:v>0.84637200000000001</c:v>
                </c:pt>
                <c:pt idx="590">
                  <c:v>0.84622299999999995</c:v>
                </c:pt>
                <c:pt idx="591">
                  <c:v>0.84600299999999995</c:v>
                </c:pt>
                <c:pt idx="592">
                  <c:v>1.3396699999999999</c:v>
                </c:pt>
                <c:pt idx="593">
                  <c:v>1.34015</c:v>
                </c:pt>
                <c:pt idx="594">
                  <c:v>1.3404799999999999</c:v>
                </c:pt>
                <c:pt idx="595">
                  <c:v>1.3411900000000001</c:v>
                </c:pt>
                <c:pt idx="596">
                  <c:v>1.34229</c:v>
                </c:pt>
                <c:pt idx="597">
                  <c:v>1.3425199999999999</c:v>
                </c:pt>
                <c:pt idx="598">
                  <c:v>1.3433200000000001</c:v>
                </c:pt>
                <c:pt idx="599">
                  <c:v>1.34362</c:v>
                </c:pt>
                <c:pt idx="600">
                  <c:v>1.3444799999999999</c:v>
                </c:pt>
                <c:pt idx="601">
                  <c:v>1.3451599999999999</c:v>
                </c:pt>
                <c:pt idx="602">
                  <c:v>1.34537</c:v>
                </c:pt>
                <c:pt idx="603">
                  <c:v>1.3462400000000001</c:v>
                </c:pt>
                <c:pt idx="604">
                  <c:v>1.3465800000000001</c:v>
                </c:pt>
                <c:pt idx="605">
                  <c:v>1.34751</c:v>
                </c:pt>
                <c:pt idx="606">
                  <c:v>1.34853</c:v>
                </c:pt>
                <c:pt idx="607">
                  <c:v>1.34921</c:v>
                </c:pt>
                <c:pt idx="608">
                  <c:v>1.34944</c:v>
                </c:pt>
                <c:pt idx="609">
                  <c:v>1.3501099999999999</c:v>
                </c:pt>
                <c:pt idx="610">
                  <c:v>1.3511200000000001</c:v>
                </c:pt>
                <c:pt idx="611">
                  <c:v>1.3516900000000001</c:v>
                </c:pt>
                <c:pt idx="612">
                  <c:v>1.35256</c:v>
                </c:pt>
                <c:pt idx="613">
                  <c:v>1.353</c:v>
                </c:pt>
                <c:pt idx="614">
                  <c:v>1.3529800000000001</c:v>
                </c:pt>
                <c:pt idx="615">
                  <c:v>1.3535299999999999</c:v>
                </c:pt>
                <c:pt idx="616">
                  <c:v>1.35432</c:v>
                </c:pt>
                <c:pt idx="617">
                  <c:v>1.35501</c:v>
                </c:pt>
                <c:pt idx="618">
                  <c:v>1.3557999999999999</c:v>
                </c:pt>
                <c:pt idx="619">
                  <c:v>1.35683</c:v>
                </c:pt>
                <c:pt idx="620">
                  <c:v>1.3572299999999999</c:v>
                </c:pt>
                <c:pt idx="621">
                  <c:v>1.35781</c:v>
                </c:pt>
                <c:pt idx="622">
                  <c:v>1.35884</c:v>
                </c:pt>
                <c:pt idx="623">
                  <c:v>1.3594999999999999</c:v>
                </c:pt>
                <c:pt idx="624">
                  <c:v>1.36002</c:v>
                </c:pt>
                <c:pt idx="625">
                  <c:v>1.3608499999999999</c:v>
                </c:pt>
                <c:pt idx="626">
                  <c:v>1.36195</c:v>
                </c:pt>
                <c:pt idx="627">
                  <c:v>1.36215</c:v>
                </c:pt>
                <c:pt idx="628">
                  <c:v>1.3633</c:v>
                </c:pt>
                <c:pt idx="629">
                  <c:v>1.3635699999999999</c:v>
                </c:pt>
                <c:pt idx="630">
                  <c:v>1.3644099999999999</c:v>
                </c:pt>
                <c:pt idx="631">
                  <c:v>1.36517</c:v>
                </c:pt>
                <c:pt idx="632">
                  <c:v>1.36561</c:v>
                </c:pt>
                <c:pt idx="633">
                  <c:v>1.3658999999999999</c:v>
                </c:pt>
                <c:pt idx="634">
                  <c:v>1.36704</c:v>
                </c:pt>
                <c:pt idx="635">
                  <c:v>1.3680000000000001</c:v>
                </c:pt>
                <c:pt idx="636">
                  <c:v>1.36869</c:v>
                </c:pt>
                <c:pt idx="637">
                  <c:v>1.36917</c:v>
                </c:pt>
                <c:pt idx="638">
                  <c:v>1.3698999999999999</c:v>
                </c:pt>
                <c:pt idx="639">
                  <c:v>1.37042</c:v>
                </c:pt>
                <c:pt idx="640">
                  <c:v>1.3708800000000001</c:v>
                </c:pt>
                <c:pt idx="641">
                  <c:v>1.37201</c:v>
                </c:pt>
                <c:pt idx="642">
                  <c:v>1.3731599999999999</c:v>
                </c:pt>
                <c:pt idx="643">
                  <c:v>1.3733</c:v>
                </c:pt>
                <c:pt idx="644">
                  <c:v>1.37419</c:v>
                </c:pt>
                <c:pt idx="645">
                  <c:v>1.3749499999999999</c:v>
                </c:pt>
                <c:pt idx="646">
                  <c:v>1.37605</c:v>
                </c:pt>
                <c:pt idx="647">
                  <c:v>1.37659</c:v>
                </c:pt>
                <c:pt idx="648">
                  <c:v>1.37707</c:v>
                </c:pt>
                <c:pt idx="649">
                  <c:v>1.3774299999999999</c:v>
                </c:pt>
                <c:pt idx="650">
                  <c:v>1.3784700000000001</c:v>
                </c:pt>
                <c:pt idx="651">
                  <c:v>1.37907</c:v>
                </c:pt>
                <c:pt idx="652">
                  <c:v>1.38005</c:v>
                </c:pt>
                <c:pt idx="653">
                  <c:v>1.3805499999999999</c:v>
                </c:pt>
                <c:pt idx="654">
                  <c:v>1.38147</c:v>
                </c:pt>
                <c:pt idx="655">
                  <c:v>1.3822399999999999</c:v>
                </c:pt>
                <c:pt idx="656">
                  <c:v>1.38279</c:v>
                </c:pt>
                <c:pt idx="657">
                  <c:v>1.3837600000000001</c:v>
                </c:pt>
                <c:pt idx="658">
                  <c:v>1.38408</c:v>
                </c:pt>
                <c:pt idx="659">
                  <c:v>1.3848</c:v>
                </c:pt>
                <c:pt idx="660">
                  <c:v>1.3854299999999999</c:v>
                </c:pt>
                <c:pt idx="661">
                  <c:v>1.38619</c:v>
                </c:pt>
                <c:pt idx="662">
                  <c:v>1.3869100000000001</c:v>
                </c:pt>
                <c:pt idx="663">
                  <c:v>1.38764</c:v>
                </c:pt>
                <c:pt idx="664">
                  <c:v>1.3883300000000001</c:v>
                </c:pt>
                <c:pt idx="665">
                  <c:v>1.3890199999999999</c:v>
                </c:pt>
                <c:pt idx="666">
                  <c:v>1.3897999999999999</c:v>
                </c:pt>
                <c:pt idx="667">
                  <c:v>1.3903799999999999</c:v>
                </c:pt>
                <c:pt idx="668">
                  <c:v>1.3911100000000001</c:v>
                </c:pt>
                <c:pt idx="669">
                  <c:v>1.3917600000000001</c:v>
                </c:pt>
                <c:pt idx="670">
                  <c:v>1.39259</c:v>
                </c:pt>
                <c:pt idx="671">
                  <c:v>1.3935</c:v>
                </c:pt>
                <c:pt idx="672">
                  <c:v>1.3942600000000001</c:v>
                </c:pt>
                <c:pt idx="673">
                  <c:v>1.3953100000000001</c:v>
                </c:pt>
                <c:pt idx="674">
                  <c:v>1.39544</c:v>
                </c:pt>
                <c:pt idx="675">
                  <c:v>1.39601</c:v>
                </c:pt>
                <c:pt idx="676">
                  <c:v>1.39666</c:v>
                </c:pt>
                <c:pt idx="677">
                  <c:v>1.3975900000000001</c:v>
                </c:pt>
                <c:pt idx="678">
                  <c:v>1.3986000000000001</c:v>
                </c:pt>
                <c:pt idx="679">
                  <c:v>1.39933</c:v>
                </c:pt>
                <c:pt idx="680">
                  <c:v>1.3997999999999999</c:v>
                </c:pt>
                <c:pt idx="681">
                  <c:v>1.4007700000000001</c:v>
                </c:pt>
                <c:pt idx="682">
                  <c:v>1.4017500000000001</c:v>
                </c:pt>
                <c:pt idx="683">
                  <c:v>1.4024700000000001</c:v>
                </c:pt>
                <c:pt idx="684">
                  <c:v>1.40354</c:v>
                </c:pt>
                <c:pt idx="685">
                  <c:v>1.4037200000000001</c:v>
                </c:pt>
                <c:pt idx="686">
                  <c:v>1.4040600000000001</c:v>
                </c:pt>
                <c:pt idx="687">
                  <c:v>1.4051100000000001</c:v>
                </c:pt>
                <c:pt idx="688">
                  <c:v>1.40595</c:v>
                </c:pt>
                <c:pt idx="689">
                  <c:v>1.4065799999999999</c:v>
                </c:pt>
                <c:pt idx="690">
                  <c:v>1.40703</c:v>
                </c:pt>
                <c:pt idx="691">
                  <c:v>1.40795</c:v>
                </c:pt>
                <c:pt idx="692">
                  <c:v>1.40896</c:v>
                </c:pt>
                <c:pt idx="693">
                  <c:v>1.40977</c:v>
                </c:pt>
                <c:pt idx="694">
                  <c:v>1.41012</c:v>
                </c:pt>
                <c:pt idx="695">
                  <c:v>1.4105099999999999</c:v>
                </c:pt>
                <c:pt idx="696">
                  <c:v>1.4114500000000001</c:v>
                </c:pt>
                <c:pt idx="697">
                  <c:v>1.4122399999999999</c:v>
                </c:pt>
                <c:pt idx="698">
                  <c:v>1.4128499999999999</c:v>
                </c:pt>
                <c:pt idx="699">
                  <c:v>1.41316</c:v>
                </c:pt>
                <c:pt idx="700">
                  <c:v>1.41445</c:v>
                </c:pt>
                <c:pt idx="701">
                  <c:v>1.4149799999999999</c:v>
                </c:pt>
                <c:pt idx="702">
                  <c:v>1.4158599999999999</c:v>
                </c:pt>
                <c:pt idx="703">
                  <c:v>1.41601</c:v>
                </c:pt>
                <c:pt idx="704">
                  <c:v>1.4169499999999999</c:v>
                </c:pt>
                <c:pt idx="705">
                  <c:v>1.41821</c:v>
                </c:pt>
                <c:pt idx="706">
                  <c:v>1.4188000000000001</c:v>
                </c:pt>
                <c:pt idx="707">
                  <c:v>1.4194500000000001</c:v>
                </c:pt>
                <c:pt idx="708">
                  <c:v>1.4200699999999999</c:v>
                </c:pt>
                <c:pt idx="709">
                  <c:v>1.4206300000000001</c:v>
                </c:pt>
                <c:pt idx="710">
                  <c:v>1.4217599999999999</c:v>
                </c:pt>
                <c:pt idx="711">
                  <c:v>1.42262</c:v>
                </c:pt>
                <c:pt idx="712">
                  <c:v>1.42317</c:v>
                </c:pt>
                <c:pt idx="713">
                  <c:v>1.4235800000000001</c:v>
                </c:pt>
                <c:pt idx="714">
                  <c:v>1.42418</c:v>
                </c:pt>
                <c:pt idx="715">
                  <c:v>1.42537</c:v>
                </c:pt>
                <c:pt idx="716">
                  <c:v>1.42584</c:v>
                </c:pt>
                <c:pt idx="717">
                  <c:v>1.42641</c:v>
                </c:pt>
                <c:pt idx="718">
                  <c:v>1.42702</c:v>
                </c:pt>
                <c:pt idx="719">
                  <c:v>1.4279500000000001</c:v>
                </c:pt>
                <c:pt idx="720">
                  <c:v>1.4283699999999999</c:v>
                </c:pt>
                <c:pt idx="721">
                  <c:v>1.4291799999999999</c:v>
                </c:pt>
                <c:pt idx="722">
                  <c:v>1.42991</c:v>
                </c:pt>
                <c:pt idx="723">
                  <c:v>1.4305099999999999</c:v>
                </c:pt>
                <c:pt idx="724">
                  <c:v>1.43055</c:v>
                </c:pt>
                <c:pt idx="725">
                  <c:v>1.43231</c:v>
                </c:pt>
                <c:pt idx="726">
                  <c:v>1.43221</c:v>
                </c:pt>
                <c:pt idx="727">
                  <c:v>1.4335100000000001</c:v>
                </c:pt>
                <c:pt idx="728">
                  <c:v>1.4340299999999999</c:v>
                </c:pt>
                <c:pt idx="729">
                  <c:v>1.4349799999999999</c:v>
                </c:pt>
                <c:pt idx="730">
                  <c:v>1.43557</c:v>
                </c:pt>
                <c:pt idx="731">
                  <c:v>1.43605</c:v>
                </c:pt>
                <c:pt idx="732">
                  <c:v>1.43706</c:v>
                </c:pt>
                <c:pt idx="733">
                  <c:v>1.4378599999999999</c:v>
                </c:pt>
                <c:pt idx="734">
                  <c:v>1.43845</c:v>
                </c:pt>
                <c:pt idx="735">
                  <c:v>1.43926</c:v>
                </c:pt>
                <c:pt idx="736">
                  <c:v>1.43997</c:v>
                </c:pt>
                <c:pt idx="737">
                  <c:v>1.44095</c:v>
                </c:pt>
                <c:pt idx="738">
                  <c:v>1.44099</c:v>
                </c:pt>
                <c:pt idx="739">
                  <c:v>1.44225</c:v>
                </c:pt>
                <c:pt idx="740">
                  <c:v>1.4426000000000001</c:v>
                </c:pt>
                <c:pt idx="741">
                  <c:v>1.4434499999999999</c:v>
                </c:pt>
                <c:pt idx="742">
                  <c:v>1.44404</c:v>
                </c:pt>
                <c:pt idx="743">
                  <c:v>1.4449000000000001</c:v>
                </c:pt>
                <c:pt idx="744">
                  <c:v>1.4456</c:v>
                </c:pt>
                <c:pt idx="745">
                  <c:v>1.4464399999999999</c:v>
                </c:pt>
                <c:pt idx="746">
                  <c:v>1.4471700000000001</c:v>
                </c:pt>
                <c:pt idx="747">
                  <c:v>1.4476199999999999</c:v>
                </c:pt>
                <c:pt idx="748">
                  <c:v>1.44825</c:v>
                </c:pt>
                <c:pt idx="749">
                  <c:v>1.4490799999999999</c:v>
                </c:pt>
                <c:pt idx="750">
                  <c:v>1.44967</c:v>
                </c:pt>
                <c:pt idx="751">
                  <c:v>1.45051</c:v>
                </c:pt>
                <c:pt idx="752">
                  <c:v>1.45109</c:v>
                </c:pt>
                <c:pt idx="753">
                  <c:v>1.4517100000000001</c:v>
                </c:pt>
                <c:pt idx="754">
                  <c:v>1.45248</c:v>
                </c:pt>
                <c:pt idx="755">
                  <c:v>1.45312</c:v>
                </c:pt>
                <c:pt idx="756">
                  <c:v>1.4542900000000001</c:v>
                </c:pt>
                <c:pt idx="757">
                  <c:v>1.45441</c:v>
                </c:pt>
                <c:pt idx="758">
                  <c:v>1.45563</c:v>
                </c:pt>
                <c:pt idx="759">
                  <c:v>1.45631</c:v>
                </c:pt>
                <c:pt idx="760">
                  <c:v>1.4565699999999999</c:v>
                </c:pt>
                <c:pt idx="761">
                  <c:v>1.45747</c:v>
                </c:pt>
                <c:pt idx="762">
                  <c:v>1.4579599999999999</c:v>
                </c:pt>
                <c:pt idx="763">
                  <c:v>1.4587399999999999</c:v>
                </c:pt>
                <c:pt idx="764">
                  <c:v>1.4597100000000001</c:v>
                </c:pt>
                <c:pt idx="765">
                  <c:v>1.4605600000000001</c:v>
                </c:pt>
                <c:pt idx="766">
                  <c:v>1.46092</c:v>
                </c:pt>
                <c:pt idx="767">
                  <c:v>1.46146</c:v>
                </c:pt>
                <c:pt idx="768">
                  <c:v>1.4627699999999999</c:v>
                </c:pt>
                <c:pt idx="769">
                  <c:v>1.4638</c:v>
                </c:pt>
                <c:pt idx="770">
                  <c:v>1.4645600000000001</c:v>
                </c:pt>
                <c:pt idx="771">
                  <c:v>1.4653400000000001</c:v>
                </c:pt>
                <c:pt idx="772">
                  <c:v>1.46628</c:v>
                </c:pt>
                <c:pt idx="773">
                  <c:v>1.4669700000000001</c:v>
                </c:pt>
                <c:pt idx="774">
                  <c:v>1.4674</c:v>
                </c:pt>
                <c:pt idx="775">
                  <c:v>1.4681200000000001</c:v>
                </c:pt>
                <c:pt idx="776">
                  <c:v>1.46871</c:v>
                </c:pt>
                <c:pt idx="777">
                  <c:v>1.46956</c:v>
                </c:pt>
                <c:pt idx="778">
                  <c:v>1.4699599999999999</c:v>
                </c:pt>
                <c:pt idx="779">
                  <c:v>1.47082</c:v>
                </c:pt>
                <c:pt idx="780">
                  <c:v>1.4711700000000001</c:v>
                </c:pt>
                <c:pt idx="781">
                  <c:v>1.47187</c:v>
                </c:pt>
                <c:pt idx="782">
                  <c:v>1.47299</c:v>
                </c:pt>
                <c:pt idx="783">
                  <c:v>1.47387</c:v>
                </c:pt>
                <c:pt idx="784">
                  <c:v>1.4742500000000001</c:v>
                </c:pt>
                <c:pt idx="785">
                  <c:v>1.4750300000000001</c:v>
                </c:pt>
                <c:pt idx="786">
                  <c:v>1.4758800000000001</c:v>
                </c:pt>
                <c:pt idx="787">
                  <c:v>1.4766999999999999</c:v>
                </c:pt>
                <c:pt idx="788">
                  <c:v>1.4777</c:v>
                </c:pt>
                <c:pt idx="789">
                  <c:v>1.47827</c:v>
                </c:pt>
                <c:pt idx="790">
                  <c:v>1.4792400000000001</c:v>
                </c:pt>
                <c:pt idx="791">
                  <c:v>1.47987</c:v>
                </c:pt>
                <c:pt idx="792">
                  <c:v>1.4803599999999999</c:v>
                </c:pt>
                <c:pt idx="793">
                  <c:v>1.48115</c:v>
                </c:pt>
                <c:pt idx="794">
                  <c:v>1.4816</c:v>
                </c:pt>
                <c:pt idx="795">
                  <c:v>1.4824999999999999</c:v>
                </c:pt>
                <c:pt idx="796">
                  <c:v>1.48322</c:v>
                </c:pt>
                <c:pt idx="797">
                  <c:v>1.48404</c:v>
                </c:pt>
                <c:pt idx="798">
                  <c:v>1.48458</c:v>
                </c:pt>
                <c:pt idx="799">
                  <c:v>1.48533</c:v>
                </c:pt>
                <c:pt idx="800">
                  <c:v>1.4860500000000001</c:v>
                </c:pt>
                <c:pt idx="801">
                  <c:v>1.48702</c:v>
                </c:pt>
                <c:pt idx="802">
                  <c:v>1.4876799999999999</c:v>
                </c:pt>
                <c:pt idx="803">
                  <c:v>1.48844</c:v>
                </c:pt>
                <c:pt idx="804">
                  <c:v>1.4890399999999999</c:v>
                </c:pt>
                <c:pt idx="805">
                  <c:v>1.4895</c:v>
                </c:pt>
                <c:pt idx="806">
                  <c:v>1.4901899999999999</c:v>
                </c:pt>
                <c:pt idx="807">
                  <c:v>1.49156</c:v>
                </c:pt>
                <c:pt idx="808">
                  <c:v>1.49244</c:v>
                </c:pt>
                <c:pt idx="809">
                  <c:v>1.4929600000000001</c:v>
                </c:pt>
                <c:pt idx="810">
                  <c:v>1.49349</c:v>
                </c:pt>
                <c:pt idx="811">
                  <c:v>1.4939499999999999</c:v>
                </c:pt>
                <c:pt idx="812">
                  <c:v>1.4950399999999999</c:v>
                </c:pt>
                <c:pt idx="813">
                  <c:v>1.4959199999999999</c:v>
                </c:pt>
                <c:pt idx="814">
                  <c:v>1.49627</c:v>
                </c:pt>
                <c:pt idx="815">
                  <c:v>1.4972700000000001</c:v>
                </c:pt>
                <c:pt idx="816">
                  <c:v>1.4972799999999999</c:v>
                </c:pt>
                <c:pt idx="817">
                  <c:v>1.49783</c:v>
                </c:pt>
                <c:pt idx="818">
                  <c:v>1.4991300000000001</c:v>
                </c:pt>
                <c:pt idx="819">
                  <c:v>1.4996799999999999</c:v>
                </c:pt>
                <c:pt idx="820">
                  <c:v>1.5007900000000001</c:v>
                </c:pt>
                <c:pt idx="821">
                  <c:v>1.5015799999999999</c:v>
                </c:pt>
                <c:pt idx="822">
                  <c:v>1.5019899999999999</c:v>
                </c:pt>
                <c:pt idx="823">
                  <c:v>1.5027200000000001</c:v>
                </c:pt>
                <c:pt idx="824">
                  <c:v>1.5034700000000001</c:v>
                </c:pt>
                <c:pt idx="825">
                  <c:v>1.5045200000000001</c:v>
                </c:pt>
                <c:pt idx="826">
                  <c:v>1.5055700000000001</c:v>
                </c:pt>
                <c:pt idx="827">
                  <c:v>1.5056799999999999</c:v>
                </c:pt>
                <c:pt idx="828">
                  <c:v>1.50623</c:v>
                </c:pt>
                <c:pt idx="829">
                  <c:v>1.5073300000000001</c:v>
                </c:pt>
                <c:pt idx="830">
                  <c:v>1.5077199999999999</c:v>
                </c:pt>
                <c:pt idx="831">
                  <c:v>1.50861</c:v>
                </c:pt>
                <c:pt idx="832">
                  <c:v>1.5092699999999999</c:v>
                </c:pt>
                <c:pt idx="833">
                  <c:v>1.50986</c:v>
                </c:pt>
                <c:pt idx="834">
                  <c:v>1.5107600000000001</c:v>
                </c:pt>
                <c:pt idx="835">
                  <c:v>1.5112399999999999</c:v>
                </c:pt>
                <c:pt idx="836">
                  <c:v>1.51187</c:v>
                </c:pt>
                <c:pt idx="837">
                  <c:v>1.5126500000000001</c:v>
                </c:pt>
                <c:pt idx="838">
                  <c:v>1.51312</c:v>
                </c:pt>
                <c:pt idx="839">
                  <c:v>1.51397</c:v>
                </c:pt>
                <c:pt idx="840">
                  <c:v>1.51501</c:v>
                </c:pt>
                <c:pt idx="841">
                  <c:v>1.51546</c:v>
                </c:pt>
                <c:pt idx="842">
                  <c:v>1.5162100000000001</c:v>
                </c:pt>
                <c:pt idx="843">
                  <c:v>1.51698</c:v>
                </c:pt>
                <c:pt idx="844">
                  <c:v>1.5177099999999999</c:v>
                </c:pt>
                <c:pt idx="845">
                  <c:v>1.5186500000000001</c:v>
                </c:pt>
                <c:pt idx="846">
                  <c:v>1.5192600000000001</c:v>
                </c:pt>
                <c:pt idx="847">
                  <c:v>1.5200199999999999</c:v>
                </c:pt>
                <c:pt idx="848">
                  <c:v>1.52047</c:v>
                </c:pt>
                <c:pt idx="849">
                  <c:v>1.5215700000000001</c:v>
                </c:pt>
                <c:pt idx="850">
                  <c:v>1.52234</c:v>
                </c:pt>
                <c:pt idx="851">
                  <c:v>1.52268</c:v>
                </c:pt>
                <c:pt idx="852">
                  <c:v>1.5237400000000001</c:v>
                </c:pt>
                <c:pt idx="853">
                  <c:v>1.5246599999999999</c:v>
                </c:pt>
                <c:pt idx="854">
                  <c:v>1.5247999999999999</c:v>
                </c:pt>
                <c:pt idx="855">
                  <c:v>1.5262199999999999</c:v>
                </c:pt>
                <c:pt idx="856">
                  <c:v>1.52705</c:v>
                </c:pt>
                <c:pt idx="857">
                  <c:v>1.5276799999999999</c:v>
                </c:pt>
                <c:pt idx="858">
                  <c:v>1.5284899999999999</c:v>
                </c:pt>
                <c:pt idx="859">
                  <c:v>1.5289600000000001</c:v>
                </c:pt>
                <c:pt idx="860">
                  <c:v>1.52966</c:v>
                </c:pt>
                <c:pt idx="861">
                  <c:v>1.5308999999999999</c:v>
                </c:pt>
                <c:pt idx="862">
                  <c:v>1.5315700000000001</c:v>
                </c:pt>
                <c:pt idx="863">
                  <c:v>1.5321400000000001</c:v>
                </c:pt>
                <c:pt idx="864">
                  <c:v>1.5327900000000001</c:v>
                </c:pt>
                <c:pt idx="865">
                  <c:v>1.53312</c:v>
                </c:pt>
                <c:pt idx="866">
                  <c:v>1.53383</c:v>
                </c:pt>
                <c:pt idx="867">
                  <c:v>1.5351300000000001</c:v>
                </c:pt>
                <c:pt idx="868">
                  <c:v>1.5353600000000001</c:v>
                </c:pt>
                <c:pt idx="869">
                  <c:v>1.5362</c:v>
                </c:pt>
                <c:pt idx="870">
                  <c:v>1.5369600000000001</c:v>
                </c:pt>
                <c:pt idx="871">
                  <c:v>1.53756</c:v>
                </c:pt>
                <c:pt idx="872">
                  <c:v>1.5377400000000001</c:v>
                </c:pt>
                <c:pt idx="873">
                  <c:v>1.5391300000000001</c:v>
                </c:pt>
                <c:pt idx="874">
                  <c:v>1.5394000000000001</c:v>
                </c:pt>
                <c:pt idx="875">
                  <c:v>1.5401400000000001</c:v>
                </c:pt>
                <c:pt idx="876">
                  <c:v>1.54101</c:v>
                </c:pt>
                <c:pt idx="877">
                  <c:v>1.5418000000000001</c:v>
                </c:pt>
                <c:pt idx="878">
                  <c:v>1.5426299999999999</c:v>
                </c:pt>
                <c:pt idx="879">
                  <c:v>1.54322</c:v>
                </c:pt>
                <c:pt idx="880">
                  <c:v>1.544</c:v>
                </c:pt>
                <c:pt idx="881">
                  <c:v>1.5447900000000001</c:v>
                </c:pt>
                <c:pt idx="882">
                  <c:v>1.54573</c:v>
                </c:pt>
                <c:pt idx="883">
                  <c:v>1.5462100000000001</c:v>
                </c:pt>
                <c:pt idx="884">
                  <c:v>1.54626</c:v>
                </c:pt>
                <c:pt idx="885">
                  <c:v>1.54684</c:v>
                </c:pt>
                <c:pt idx="886">
                  <c:v>1.54758</c:v>
                </c:pt>
                <c:pt idx="887">
                  <c:v>1.54803</c:v>
                </c:pt>
                <c:pt idx="888">
                  <c:v>1.54867</c:v>
                </c:pt>
                <c:pt idx="889">
                  <c:v>1.5495399999999999</c:v>
                </c:pt>
                <c:pt idx="890">
                  <c:v>1.5504</c:v>
                </c:pt>
                <c:pt idx="891">
                  <c:v>1.5511900000000001</c:v>
                </c:pt>
                <c:pt idx="892">
                  <c:v>1.5525100000000001</c:v>
                </c:pt>
                <c:pt idx="893">
                  <c:v>1.5533300000000001</c:v>
                </c:pt>
                <c:pt idx="894">
                  <c:v>1.55392</c:v>
                </c:pt>
                <c:pt idx="895">
                  <c:v>1.5548299999999999</c:v>
                </c:pt>
                <c:pt idx="896">
                  <c:v>1.55542</c:v>
                </c:pt>
                <c:pt idx="897">
                  <c:v>1.55654</c:v>
                </c:pt>
                <c:pt idx="898">
                  <c:v>1.55745</c:v>
                </c:pt>
                <c:pt idx="899">
                  <c:v>1.55769</c:v>
                </c:pt>
                <c:pt idx="900">
                  <c:v>1.55819</c:v>
                </c:pt>
                <c:pt idx="901">
                  <c:v>1.55932</c:v>
                </c:pt>
                <c:pt idx="902">
                  <c:v>1.5602400000000001</c:v>
                </c:pt>
                <c:pt idx="903">
                  <c:v>1.56073</c:v>
                </c:pt>
                <c:pt idx="904">
                  <c:v>1.5614300000000001</c:v>
                </c:pt>
                <c:pt idx="905">
                  <c:v>1.5618799999999999</c:v>
                </c:pt>
                <c:pt idx="906">
                  <c:v>1.56281</c:v>
                </c:pt>
                <c:pt idx="907">
                  <c:v>1.5637300000000001</c:v>
                </c:pt>
                <c:pt idx="908">
                  <c:v>1.56413</c:v>
                </c:pt>
                <c:pt idx="909">
                  <c:v>1.5649299999999999</c:v>
                </c:pt>
                <c:pt idx="910">
                  <c:v>1.56552</c:v>
                </c:pt>
                <c:pt idx="911">
                  <c:v>1.56593</c:v>
                </c:pt>
                <c:pt idx="912">
                  <c:v>1.56663</c:v>
                </c:pt>
                <c:pt idx="913">
                  <c:v>1.56734</c:v>
                </c:pt>
                <c:pt idx="914">
                  <c:v>1.56839</c:v>
                </c:pt>
                <c:pt idx="915">
                  <c:v>1.56884</c:v>
                </c:pt>
                <c:pt idx="916">
                  <c:v>1.5696600000000001</c:v>
                </c:pt>
                <c:pt idx="917">
                  <c:v>1.5708500000000001</c:v>
                </c:pt>
                <c:pt idx="918">
                  <c:v>1.57222</c:v>
                </c:pt>
                <c:pt idx="919">
                  <c:v>1.5726500000000001</c:v>
                </c:pt>
                <c:pt idx="920">
                  <c:v>1.5732699999999999</c:v>
                </c:pt>
                <c:pt idx="921">
                  <c:v>1.5739300000000001</c:v>
                </c:pt>
                <c:pt idx="922">
                  <c:v>1.5747899999999999</c:v>
                </c:pt>
                <c:pt idx="923">
                  <c:v>1.5751500000000001</c:v>
                </c:pt>
                <c:pt idx="924">
                  <c:v>1.5760400000000001</c:v>
                </c:pt>
                <c:pt idx="925">
                  <c:v>1.5769500000000001</c:v>
                </c:pt>
                <c:pt idx="926">
                  <c:v>1.5777300000000001</c:v>
                </c:pt>
                <c:pt idx="927">
                  <c:v>1.57853</c:v>
                </c:pt>
                <c:pt idx="928">
                  <c:v>1.57873</c:v>
                </c:pt>
                <c:pt idx="929">
                  <c:v>1.5797300000000001</c:v>
                </c:pt>
                <c:pt idx="930">
                  <c:v>1.5801700000000001</c:v>
                </c:pt>
                <c:pt idx="931">
                  <c:v>1.5809</c:v>
                </c:pt>
                <c:pt idx="932">
                  <c:v>1.5813600000000001</c:v>
                </c:pt>
                <c:pt idx="933">
                  <c:v>1.5822099999999999</c:v>
                </c:pt>
                <c:pt idx="934">
                  <c:v>1.5829599999999999</c:v>
                </c:pt>
                <c:pt idx="935">
                  <c:v>1.58342</c:v>
                </c:pt>
                <c:pt idx="936">
                  <c:v>1.5849800000000001</c:v>
                </c:pt>
                <c:pt idx="937">
                  <c:v>1.5859000000000001</c:v>
                </c:pt>
                <c:pt idx="938">
                  <c:v>1.5863100000000001</c:v>
                </c:pt>
                <c:pt idx="939">
                  <c:v>1.58717</c:v>
                </c:pt>
                <c:pt idx="940">
                  <c:v>1.58795</c:v>
                </c:pt>
                <c:pt idx="941">
                  <c:v>1.58826</c:v>
                </c:pt>
                <c:pt idx="942">
                  <c:v>1.58938</c:v>
                </c:pt>
                <c:pt idx="943">
                  <c:v>1.59039</c:v>
                </c:pt>
                <c:pt idx="944">
                  <c:v>1.59056</c:v>
                </c:pt>
                <c:pt idx="945">
                  <c:v>1.5914999999999999</c:v>
                </c:pt>
                <c:pt idx="946">
                  <c:v>1.5918300000000001</c:v>
                </c:pt>
                <c:pt idx="947">
                  <c:v>1.5925400000000001</c:v>
                </c:pt>
                <c:pt idx="948">
                  <c:v>1.5938699999999999</c:v>
                </c:pt>
                <c:pt idx="949">
                  <c:v>1.5948199999999999</c:v>
                </c:pt>
                <c:pt idx="950">
                  <c:v>1.59514</c:v>
                </c:pt>
                <c:pt idx="951">
                  <c:v>1.59575</c:v>
                </c:pt>
                <c:pt idx="952">
                  <c:v>1.5965100000000001</c:v>
                </c:pt>
                <c:pt idx="953">
                  <c:v>1.5973999999999999</c:v>
                </c:pt>
                <c:pt idx="954">
                  <c:v>1.5980000000000001</c:v>
                </c:pt>
                <c:pt idx="955">
                  <c:v>1.5986199999999999</c:v>
                </c:pt>
                <c:pt idx="956">
                  <c:v>1.59955</c:v>
                </c:pt>
                <c:pt idx="957">
                  <c:v>1.6003700000000001</c:v>
                </c:pt>
                <c:pt idx="958">
                  <c:v>1.60114</c:v>
                </c:pt>
                <c:pt idx="959">
                  <c:v>1.6021799999999999</c:v>
                </c:pt>
                <c:pt idx="960">
                  <c:v>1.6027100000000001</c:v>
                </c:pt>
                <c:pt idx="961">
                  <c:v>1.6032599999999999</c:v>
                </c:pt>
                <c:pt idx="962">
                  <c:v>1.60398</c:v>
                </c:pt>
                <c:pt idx="963">
                  <c:v>1.6046199999999999</c:v>
                </c:pt>
                <c:pt idx="964">
                  <c:v>1.6056699999999999</c:v>
                </c:pt>
                <c:pt idx="965">
                  <c:v>1.60616</c:v>
                </c:pt>
                <c:pt idx="966">
                  <c:v>1.60711</c:v>
                </c:pt>
                <c:pt idx="967">
                  <c:v>1.60798</c:v>
                </c:pt>
                <c:pt idx="968">
                  <c:v>1.60829</c:v>
                </c:pt>
                <c:pt idx="969">
                  <c:v>1.6091800000000001</c:v>
                </c:pt>
                <c:pt idx="970">
                  <c:v>1.6101399999999999</c:v>
                </c:pt>
                <c:pt idx="971">
                  <c:v>1.61053</c:v>
                </c:pt>
                <c:pt idx="972">
                  <c:v>1.6116699999999999</c:v>
                </c:pt>
                <c:pt idx="973">
                  <c:v>1.61192</c:v>
                </c:pt>
                <c:pt idx="974">
                  <c:v>1.6129199999999999</c:v>
                </c:pt>
                <c:pt idx="975">
                  <c:v>1.6135600000000001</c:v>
                </c:pt>
                <c:pt idx="976">
                  <c:v>1.6145499999999999</c:v>
                </c:pt>
                <c:pt idx="977">
                  <c:v>1.6149</c:v>
                </c:pt>
                <c:pt idx="978">
                  <c:v>1.6153500000000001</c:v>
                </c:pt>
                <c:pt idx="979">
                  <c:v>1.61632</c:v>
                </c:pt>
                <c:pt idx="980">
                  <c:v>1.6169</c:v>
                </c:pt>
                <c:pt idx="981">
                  <c:v>1.6177999999999999</c:v>
                </c:pt>
                <c:pt idx="982">
                  <c:v>1.61846</c:v>
                </c:pt>
                <c:pt idx="983">
                  <c:v>1.6194299999999999</c:v>
                </c:pt>
                <c:pt idx="984">
                  <c:v>1.62032</c:v>
                </c:pt>
                <c:pt idx="985">
                  <c:v>1.6210199999999999</c:v>
                </c:pt>
                <c:pt idx="986">
                  <c:v>1.6217999999999999</c:v>
                </c:pt>
                <c:pt idx="987">
                  <c:v>1.6227100000000001</c:v>
                </c:pt>
                <c:pt idx="988">
                  <c:v>1.6232</c:v>
                </c:pt>
                <c:pt idx="989">
                  <c:v>1.62412</c:v>
                </c:pt>
                <c:pt idx="990">
                  <c:v>1.6243700000000001</c:v>
                </c:pt>
                <c:pt idx="991">
                  <c:v>1.62514</c:v>
                </c:pt>
                <c:pt idx="992">
                  <c:v>1.62565</c:v>
                </c:pt>
                <c:pt idx="993">
                  <c:v>1.6266799999999999</c:v>
                </c:pt>
                <c:pt idx="994">
                  <c:v>1.62771</c:v>
                </c:pt>
                <c:pt idx="995">
                  <c:v>1.62859</c:v>
                </c:pt>
                <c:pt idx="996">
                  <c:v>1.62927</c:v>
                </c:pt>
                <c:pt idx="997">
                  <c:v>1.62991</c:v>
                </c:pt>
                <c:pt idx="998">
                  <c:v>1.6302700000000001</c:v>
                </c:pt>
                <c:pt idx="999">
                  <c:v>1.6313299999999999</c:v>
                </c:pt>
                <c:pt idx="1000">
                  <c:v>1.63202</c:v>
                </c:pt>
                <c:pt idx="1001">
                  <c:v>1.6332500000000001</c:v>
                </c:pt>
                <c:pt idx="1002">
                  <c:v>1.6335</c:v>
                </c:pt>
                <c:pt idx="1003">
                  <c:v>1.6341399999999999</c:v>
                </c:pt>
                <c:pt idx="1004">
                  <c:v>1.6348400000000001</c:v>
                </c:pt>
                <c:pt idx="1005">
                  <c:v>1.6353800000000001</c:v>
                </c:pt>
                <c:pt idx="1006">
                  <c:v>1.63628</c:v>
                </c:pt>
                <c:pt idx="1007">
                  <c:v>1.6369899999999999</c:v>
                </c:pt>
                <c:pt idx="1008">
                  <c:v>1.63781</c:v>
                </c:pt>
                <c:pt idx="1009">
                  <c:v>1.6390199999999999</c:v>
                </c:pt>
                <c:pt idx="1010">
                  <c:v>1.63974</c:v>
                </c:pt>
                <c:pt idx="1011">
                  <c:v>1.64025</c:v>
                </c:pt>
                <c:pt idx="1012">
                  <c:v>1.6408</c:v>
                </c:pt>
                <c:pt idx="1013">
                  <c:v>1.6417200000000001</c:v>
                </c:pt>
                <c:pt idx="1014">
                  <c:v>1.6431</c:v>
                </c:pt>
                <c:pt idx="1015">
                  <c:v>1.6434899999999999</c:v>
                </c:pt>
                <c:pt idx="1016">
                  <c:v>1.6445099999999999</c:v>
                </c:pt>
                <c:pt idx="1017">
                  <c:v>1.64506</c:v>
                </c:pt>
                <c:pt idx="1018">
                  <c:v>1.64564</c:v>
                </c:pt>
                <c:pt idx="1019">
                  <c:v>1.64619</c:v>
                </c:pt>
                <c:pt idx="1020">
                  <c:v>1.64659</c:v>
                </c:pt>
                <c:pt idx="1021">
                  <c:v>1.6472800000000001</c:v>
                </c:pt>
                <c:pt idx="1022">
                  <c:v>1.6487099999999999</c:v>
                </c:pt>
                <c:pt idx="1023">
                  <c:v>1.64889</c:v>
                </c:pt>
                <c:pt idx="1024">
                  <c:v>1.64978</c:v>
                </c:pt>
                <c:pt idx="1025">
                  <c:v>1.65046</c:v>
                </c:pt>
                <c:pt idx="1026">
                  <c:v>1.65158</c:v>
                </c:pt>
                <c:pt idx="1027">
                  <c:v>1.6520699999999999</c:v>
                </c:pt>
                <c:pt idx="1028">
                  <c:v>1.6525799999999999</c:v>
                </c:pt>
                <c:pt idx="1029">
                  <c:v>1.65344</c:v>
                </c:pt>
                <c:pt idx="1030">
                  <c:v>1.6539699999999999</c:v>
                </c:pt>
                <c:pt idx="1031">
                  <c:v>1.65466</c:v>
                </c:pt>
                <c:pt idx="1032">
                  <c:v>1.6556900000000001</c:v>
                </c:pt>
                <c:pt idx="1033">
                  <c:v>1.6560900000000001</c:v>
                </c:pt>
                <c:pt idx="1034">
                  <c:v>1.65713</c:v>
                </c:pt>
                <c:pt idx="1035">
                  <c:v>1.6575899999999999</c:v>
                </c:pt>
                <c:pt idx="1036">
                  <c:v>1.6584300000000001</c:v>
                </c:pt>
                <c:pt idx="1037">
                  <c:v>1.65926</c:v>
                </c:pt>
                <c:pt idx="1038">
                  <c:v>1.65994</c:v>
                </c:pt>
                <c:pt idx="1039">
                  <c:v>1.66049</c:v>
                </c:pt>
                <c:pt idx="1040">
                  <c:v>1.66154</c:v>
                </c:pt>
                <c:pt idx="1041">
                  <c:v>1.6625700000000001</c:v>
                </c:pt>
                <c:pt idx="1042">
                  <c:v>1.66266</c:v>
                </c:pt>
                <c:pt idx="1043">
                  <c:v>1.66384</c:v>
                </c:pt>
                <c:pt idx="1044">
                  <c:v>1.6646000000000001</c:v>
                </c:pt>
                <c:pt idx="1045">
                  <c:v>1.6652400000000001</c:v>
                </c:pt>
                <c:pt idx="1046">
                  <c:v>1.66543</c:v>
                </c:pt>
                <c:pt idx="1047">
                  <c:v>1.6666099999999999</c:v>
                </c:pt>
                <c:pt idx="1048">
                  <c:v>1.6673</c:v>
                </c:pt>
                <c:pt idx="1049">
                  <c:v>1.66808</c:v>
                </c:pt>
                <c:pt idx="1050">
                  <c:v>1.66892</c:v>
                </c:pt>
                <c:pt idx="1051">
                  <c:v>1.6695199999999999</c:v>
                </c:pt>
                <c:pt idx="1052">
                  <c:v>1.66995</c:v>
                </c:pt>
                <c:pt idx="1053">
                  <c:v>1.67056</c:v>
                </c:pt>
                <c:pt idx="1054">
                  <c:v>1.67134</c:v>
                </c:pt>
                <c:pt idx="1055">
                  <c:v>1.6722399999999999</c:v>
                </c:pt>
                <c:pt idx="1056">
                  <c:v>1.67292</c:v>
                </c:pt>
                <c:pt idx="1057">
                  <c:v>1.6737599999999999</c:v>
                </c:pt>
                <c:pt idx="1058">
                  <c:v>1.67421</c:v>
                </c:pt>
                <c:pt idx="1059">
                  <c:v>1.6754199999999999</c:v>
                </c:pt>
                <c:pt idx="1060">
                  <c:v>1.67622</c:v>
                </c:pt>
                <c:pt idx="1061">
                  <c:v>1.67665</c:v>
                </c:pt>
                <c:pt idx="1062">
                  <c:v>1.6772499999999999</c:v>
                </c:pt>
                <c:pt idx="1063">
                  <c:v>1.67781</c:v>
                </c:pt>
                <c:pt idx="1064">
                  <c:v>1.6786700000000001</c:v>
                </c:pt>
                <c:pt idx="1065">
                  <c:v>1.6793499999999999</c:v>
                </c:pt>
                <c:pt idx="1066">
                  <c:v>1.68024</c:v>
                </c:pt>
                <c:pt idx="1067">
                  <c:v>1.6806300000000001</c:v>
                </c:pt>
                <c:pt idx="1068">
                  <c:v>1.6814899999999999</c:v>
                </c:pt>
                <c:pt idx="1069">
                  <c:v>1.68187</c:v>
                </c:pt>
                <c:pt idx="1070">
                  <c:v>1.68292</c:v>
                </c:pt>
                <c:pt idx="1071">
                  <c:v>1.68398</c:v>
                </c:pt>
                <c:pt idx="1072">
                  <c:v>1.6847000000000001</c:v>
                </c:pt>
                <c:pt idx="1073">
                  <c:v>1.6857899999999999</c:v>
                </c:pt>
                <c:pt idx="1074">
                  <c:v>1.68651</c:v>
                </c:pt>
                <c:pt idx="1075">
                  <c:v>1.6875500000000001</c:v>
                </c:pt>
                <c:pt idx="1076">
                  <c:v>1.6878</c:v>
                </c:pt>
                <c:pt idx="1077">
                  <c:v>1.6883999999999999</c:v>
                </c:pt>
                <c:pt idx="1078">
                  <c:v>1.6891</c:v>
                </c:pt>
                <c:pt idx="1079">
                  <c:v>1.6899900000000001</c:v>
                </c:pt>
                <c:pt idx="1080">
                  <c:v>1.6906399999999999</c:v>
                </c:pt>
                <c:pt idx="1081">
                  <c:v>1.69106</c:v>
                </c:pt>
                <c:pt idx="1082">
                  <c:v>1.69217</c:v>
                </c:pt>
                <c:pt idx="1083">
                  <c:v>1.6930400000000001</c:v>
                </c:pt>
                <c:pt idx="1084">
                  <c:v>1.6934</c:v>
                </c:pt>
                <c:pt idx="1085">
                  <c:v>1.69434</c:v>
                </c:pt>
                <c:pt idx="1086">
                  <c:v>1.6949700000000001</c:v>
                </c:pt>
                <c:pt idx="1087">
                  <c:v>1.6957</c:v>
                </c:pt>
                <c:pt idx="1088">
                  <c:v>1.6961599999999999</c:v>
                </c:pt>
                <c:pt idx="1089">
                  <c:v>1.69736</c:v>
                </c:pt>
                <c:pt idx="1090">
                  <c:v>1.6983600000000001</c:v>
                </c:pt>
                <c:pt idx="1091">
                  <c:v>1.6989399999999999</c:v>
                </c:pt>
                <c:pt idx="1092">
                  <c:v>1.69983</c:v>
                </c:pt>
                <c:pt idx="1093">
                  <c:v>1.7006699999999999</c:v>
                </c:pt>
                <c:pt idx="1094">
                  <c:v>1.70122</c:v>
                </c:pt>
                <c:pt idx="1095">
                  <c:v>1.7020599999999999</c:v>
                </c:pt>
                <c:pt idx="1096">
                  <c:v>1.7029399999999999</c:v>
                </c:pt>
                <c:pt idx="1097">
                  <c:v>1.70326</c:v>
                </c:pt>
                <c:pt idx="1098">
                  <c:v>1.7040500000000001</c:v>
                </c:pt>
                <c:pt idx="1099">
                  <c:v>1.7051400000000001</c:v>
                </c:pt>
                <c:pt idx="1100">
                  <c:v>1.7055899999999999</c:v>
                </c:pt>
                <c:pt idx="1101">
                  <c:v>1.7062900000000001</c:v>
                </c:pt>
                <c:pt idx="1102">
                  <c:v>1.70702</c:v>
                </c:pt>
                <c:pt idx="1103">
                  <c:v>1.70808</c:v>
                </c:pt>
                <c:pt idx="1104">
                  <c:v>1.70862</c:v>
                </c:pt>
                <c:pt idx="1105">
                  <c:v>1.7091499999999999</c:v>
                </c:pt>
                <c:pt idx="1106">
                  <c:v>1.7099299999999999</c:v>
                </c:pt>
                <c:pt idx="1107">
                  <c:v>1.7110799999999999</c:v>
                </c:pt>
                <c:pt idx="1108">
                  <c:v>1.71187</c:v>
                </c:pt>
                <c:pt idx="1109">
                  <c:v>1.71271</c:v>
                </c:pt>
                <c:pt idx="1110">
                  <c:v>1.71319</c:v>
                </c:pt>
                <c:pt idx="1111">
                  <c:v>1.7141200000000001</c:v>
                </c:pt>
                <c:pt idx="1112">
                  <c:v>1.71506</c:v>
                </c:pt>
                <c:pt idx="1113">
                  <c:v>1.71546</c:v>
                </c:pt>
                <c:pt idx="1114">
                  <c:v>1.7164999999999999</c:v>
                </c:pt>
                <c:pt idx="1115">
                  <c:v>1.7172000000000001</c:v>
                </c:pt>
                <c:pt idx="1116">
                  <c:v>1.7177199999999999</c:v>
                </c:pt>
                <c:pt idx="1117">
                  <c:v>1.71872</c:v>
                </c:pt>
                <c:pt idx="1118">
                  <c:v>1.7192499999999999</c:v>
                </c:pt>
                <c:pt idx="1119">
                  <c:v>1.7200200000000001</c:v>
                </c:pt>
                <c:pt idx="1120">
                  <c:v>1.72055</c:v>
                </c:pt>
                <c:pt idx="1121">
                  <c:v>1.7214</c:v>
                </c:pt>
                <c:pt idx="1122">
                  <c:v>1.72254</c:v>
                </c:pt>
                <c:pt idx="1123">
                  <c:v>1.7230700000000001</c:v>
                </c:pt>
                <c:pt idx="1124">
                  <c:v>1.7236100000000001</c:v>
                </c:pt>
                <c:pt idx="1125">
                  <c:v>1.7247600000000001</c:v>
                </c:pt>
                <c:pt idx="1126">
                  <c:v>1.72556</c:v>
                </c:pt>
                <c:pt idx="1127">
                  <c:v>1.7262299999999999</c:v>
                </c:pt>
                <c:pt idx="1128">
                  <c:v>1.7267600000000001</c:v>
                </c:pt>
                <c:pt idx="1129">
                  <c:v>1.72719</c:v>
                </c:pt>
                <c:pt idx="1130">
                  <c:v>1.7279100000000001</c:v>
                </c:pt>
                <c:pt idx="1131">
                  <c:v>1.72909</c:v>
                </c:pt>
                <c:pt idx="1132">
                  <c:v>1.7293000000000001</c:v>
                </c:pt>
                <c:pt idx="1133">
                  <c:v>1.7303500000000001</c:v>
                </c:pt>
                <c:pt idx="1134">
                  <c:v>1.7309399999999999</c:v>
                </c:pt>
                <c:pt idx="1135">
                  <c:v>1.7313000000000001</c:v>
                </c:pt>
                <c:pt idx="1136">
                  <c:v>1.7324999999999999</c:v>
                </c:pt>
                <c:pt idx="1137">
                  <c:v>1.7334400000000001</c:v>
                </c:pt>
                <c:pt idx="1138">
                  <c:v>1.7339</c:v>
                </c:pt>
                <c:pt idx="1139">
                  <c:v>1.7346600000000001</c:v>
                </c:pt>
                <c:pt idx="1140">
                  <c:v>1.7357</c:v>
                </c:pt>
                <c:pt idx="1141">
                  <c:v>1.7363999999999999</c:v>
                </c:pt>
                <c:pt idx="1142">
                  <c:v>1.73702</c:v>
                </c:pt>
                <c:pt idx="1143">
                  <c:v>1.73814</c:v>
                </c:pt>
                <c:pt idx="1144">
                  <c:v>1.73844</c:v>
                </c:pt>
                <c:pt idx="1145">
                  <c:v>1.7394700000000001</c:v>
                </c:pt>
                <c:pt idx="1146">
                  <c:v>1.7400100000000001</c:v>
                </c:pt>
                <c:pt idx="1147">
                  <c:v>1.74051</c:v>
                </c:pt>
                <c:pt idx="1148">
                  <c:v>1.7415799999999999</c:v>
                </c:pt>
                <c:pt idx="1149">
                  <c:v>1.74234</c:v>
                </c:pt>
                <c:pt idx="1150">
                  <c:v>1.74316</c:v>
                </c:pt>
                <c:pt idx="1151">
                  <c:v>1.7440100000000001</c:v>
                </c:pt>
                <c:pt idx="1152">
                  <c:v>1.74485</c:v>
                </c:pt>
                <c:pt idx="1153">
                  <c:v>1.7453700000000001</c:v>
                </c:pt>
                <c:pt idx="1154">
                  <c:v>1.7461100000000001</c:v>
                </c:pt>
                <c:pt idx="1155">
                  <c:v>1.74681</c:v>
                </c:pt>
                <c:pt idx="1156">
                  <c:v>1.7477199999999999</c:v>
                </c:pt>
                <c:pt idx="1157">
                  <c:v>1.74844</c:v>
                </c:pt>
                <c:pt idx="1158">
                  <c:v>1.74929</c:v>
                </c:pt>
                <c:pt idx="1159">
                  <c:v>1.7500899999999999</c:v>
                </c:pt>
                <c:pt idx="1160">
                  <c:v>1.75084</c:v>
                </c:pt>
                <c:pt idx="1161">
                  <c:v>1.75145</c:v>
                </c:pt>
                <c:pt idx="1162">
                  <c:v>1.7522899999999999</c:v>
                </c:pt>
                <c:pt idx="1163">
                  <c:v>1.7528999999999999</c:v>
                </c:pt>
                <c:pt idx="1164">
                  <c:v>1.7532399999999999</c:v>
                </c:pt>
                <c:pt idx="1165">
                  <c:v>1.75424</c:v>
                </c:pt>
                <c:pt idx="1166">
                  <c:v>1.7549999999999999</c:v>
                </c:pt>
                <c:pt idx="1167">
                  <c:v>1.7557700000000001</c:v>
                </c:pt>
                <c:pt idx="1168">
                  <c:v>1.7568299999999999</c:v>
                </c:pt>
                <c:pt idx="1169">
                  <c:v>1.7570300000000001</c:v>
                </c:pt>
                <c:pt idx="1170">
                  <c:v>1.7575499999999999</c:v>
                </c:pt>
                <c:pt idx="1171">
                  <c:v>1.75892</c:v>
                </c:pt>
                <c:pt idx="1172">
                  <c:v>1.75966</c:v>
                </c:pt>
                <c:pt idx="1173">
                  <c:v>1.76044</c:v>
                </c:pt>
                <c:pt idx="1174">
                  <c:v>1.76091</c:v>
                </c:pt>
                <c:pt idx="1175">
                  <c:v>1.7617799999999999</c:v>
                </c:pt>
                <c:pt idx="1176">
                  <c:v>1.76258</c:v>
                </c:pt>
                <c:pt idx="1177">
                  <c:v>1.7638400000000001</c:v>
                </c:pt>
                <c:pt idx="1178">
                  <c:v>1.7643500000000001</c:v>
                </c:pt>
                <c:pt idx="1179">
                  <c:v>1.7649600000000001</c:v>
                </c:pt>
                <c:pt idx="1180">
                  <c:v>1.7659800000000001</c:v>
                </c:pt>
                <c:pt idx="1181">
                  <c:v>1.76688</c:v>
                </c:pt>
                <c:pt idx="1182">
                  <c:v>1.7673700000000001</c:v>
                </c:pt>
                <c:pt idx="1183">
                  <c:v>1.7684</c:v>
                </c:pt>
                <c:pt idx="1184">
                  <c:v>1.76905</c:v>
                </c:pt>
                <c:pt idx="1185">
                  <c:v>1.7692600000000001</c:v>
                </c:pt>
                <c:pt idx="1186">
                  <c:v>1.7700100000000001</c:v>
                </c:pt>
                <c:pt idx="1187">
                  <c:v>1.7712000000000001</c:v>
                </c:pt>
                <c:pt idx="1188">
                  <c:v>1.7717799999999999</c:v>
                </c:pt>
                <c:pt idx="1189">
                  <c:v>1.77264</c:v>
                </c:pt>
                <c:pt idx="1190">
                  <c:v>1.7735700000000001</c:v>
                </c:pt>
                <c:pt idx="1191">
                  <c:v>1.7740499999999999</c:v>
                </c:pt>
                <c:pt idx="1192">
                  <c:v>1.77502</c:v>
                </c:pt>
                <c:pt idx="1193">
                  <c:v>1.77559</c:v>
                </c:pt>
                <c:pt idx="1194">
                  <c:v>1.7766599999999999</c:v>
                </c:pt>
                <c:pt idx="1195">
                  <c:v>1.7767299999999999</c:v>
                </c:pt>
                <c:pt idx="1196">
                  <c:v>1.7775700000000001</c:v>
                </c:pt>
                <c:pt idx="1197">
                  <c:v>1.7781800000000001</c:v>
                </c:pt>
                <c:pt idx="1198">
                  <c:v>1.7787200000000001</c:v>
                </c:pt>
                <c:pt idx="1199">
                  <c:v>1.7800100000000001</c:v>
                </c:pt>
                <c:pt idx="1200">
                  <c:v>1.7806299999999999</c:v>
                </c:pt>
                <c:pt idx="1201">
                  <c:v>1.7813000000000001</c:v>
                </c:pt>
                <c:pt idx="1202">
                  <c:v>1.78206</c:v>
                </c:pt>
                <c:pt idx="1203">
                  <c:v>1.7827200000000001</c:v>
                </c:pt>
                <c:pt idx="1204">
                  <c:v>1.78372</c:v>
                </c:pt>
                <c:pt idx="1205">
                  <c:v>1.7845500000000001</c:v>
                </c:pt>
                <c:pt idx="1206">
                  <c:v>1.78508</c:v>
                </c:pt>
                <c:pt idx="1207">
                  <c:v>1.7855300000000001</c:v>
                </c:pt>
                <c:pt idx="1208">
                  <c:v>1.78667</c:v>
                </c:pt>
                <c:pt idx="1209">
                  <c:v>1.78748</c:v>
                </c:pt>
                <c:pt idx="1210">
                  <c:v>1.78837</c:v>
                </c:pt>
                <c:pt idx="1211">
                  <c:v>1.78915</c:v>
                </c:pt>
                <c:pt idx="1212">
                  <c:v>1.78956</c:v>
                </c:pt>
                <c:pt idx="1213">
                  <c:v>1.7902400000000001</c:v>
                </c:pt>
                <c:pt idx="1214">
                  <c:v>1.7911600000000001</c:v>
                </c:pt>
                <c:pt idx="1215">
                  <c:v>1.79183</c:v>
                </c:pt>
                <c:pt idx="1216">
                  <c:v>1.7924500000000001</c:v>
                </c:pt>
                <c:pt idx="1217">
                  <c:v>1.79335</c:v>
                </c:pt>
                <c:pt idx="1218">
                  <c:v>1.7939099999999999</c:v>
                </c:pt>
                <c:pt idx="1219">
                  <c:v>1.7947</c:v>
                </c:pt>
                <c:pt idx="1220">
                  <c:v>1.7960799999999999</c:v>
                </c:pt>
                <c:pt idx="1221">
                  <c:v>1.7967299999999999</c:v>
                </c:pt>
                <c:pt idx="1222">
                  <c:v>1.79758</c:v>
                </c:pt>
                <c:pt idx="1223">
                  <c:v>1.79816</c:v>
                </c:pt>
                <c:pt idx="1224">
                  <c:v>1.7986599999999999</c:v>
                </c:pt>
                <c:pt idx="1225">
                  <c:v>1.7993399999999999</c:v>
                </c:pt>
                <c:pt idx="1226">
                  <c:v>1.80071</c:v>
                </c:pt>
                <c:pt idx="1227">
                  <c:v>1.8016099999999999</c:v>
                </c:pt>
                <c:pt idx="1228">
                  <c:v>1.8021</c:v>
                </c:pt>
                <c:pt idx="1229">
                  <c:v>1.8028</c:v>
                </c:pt>
                <c:pt idx="1230">
                  <c:v>1.8037799999999999</c:v>
                </c:pt>
                <c:pt idx="1231">
                  <c:v>1.80453</c:v>
                </c:pt>
                <c:pt idx="1232">
                  <c:v>1.8052299999999999</c:v>
                </c:pt>
                <c:pt idx="1233">
                  <c:v>1.80562</c:v>
                </c:pt>
                <c:pt idx="1234">
                  <c:v>1.80627</c:v>
                </c:pt>
                <c:pt idx="1235">
                  <c:v>1.80684</c:v>
                </c:pt>
                <c:pt idx="1236">
                  <c:v>1.8075600000000001</c:v>
                </c:pt>
                <c:pt idx="1237">
                  <c:v>1.8083199999999999</c:v>
                </c:pt>
                <c:pt idx="1238">
                  <c:v>1.8090200000000001</c:v>
                </c:pt>
                <c:pt idx="1239">
                  <c:v>1.8094300000000001</c:v>
                </c:pt>
                <c:pt idx="1240">
                  <c:v>1.8105100000000001</c:v>
                </c:pt>
                <c:pt idx="1241">
                  <c:v>1.8113699999999999</c:v>
                </c:pt>
                <c:pt idx="1242">
                  <c:v>1.8118799999999999</c:v>
                </c:pt>
                <c:pt idx="1243">
                  <c:v>1.81271</c:v>
                </c:pt>
                <c:pt idx="1244">
                  <c:v>1.8135300000000001</c:v>
                </c:pt>
                <c:pt idx="1245">
                  <c:v>1.81443</c:v>
                </c:pt>
                <c:pt idx="1246">
                  <c:v>1.8149900000000001</c:v>
                </c:pt>
                <c:pt idx="1247">
                  <c:v>1.8156600000000001</c:v>
                </c:pt>
                <c:pt idx="1248">
                  <c:v>1.8164</c:v>
                </c:pt>
                <c:pt idx="1249">
                  <c:v>1.8175600000000001</c:v>
                </c:pt>
                <c:pt idx="1250">
                  <c:v>1.8180400000000001</c:v>
                </c:pt>
                <c:pt idx="1251">
                  <c:v>1.8189900000000001</c:v>
                </c:pt>
                <c:pt idx="1252">
                  <c:v>1.8196699999999999</c:v>
                </c:pt>
                <c:pt idx="1253">
                  <c:v>1.8199700000000001</c:v>
                </c:pt>
                <c:pt idx="1254">
                  <c:v>1.82097</c:v>
                </c:pt>
                <c:pt idx="1255">
                  <c:v>1.82189</c:v>
                </c:pt>
                <c:pt idx="1256">
                  <c:v>1.82253</c:v>
                </c:pt>
                <c:pt idx="1257">
                  <c:v>1.8233299999999999</c:v>
                </c:pt>
                <c:pt idx="1258">
                  <c:v>1.8243400000000001</c:v>
                </c:pt>
                <c:pt idx="1259">
                  <c:v>1.8246500000000001</c:v>
                </c:pt>
                <c:pt idx="1260">
                  <c:v>1.82534</c:v>
                </c:pt>
                <c:pt idx="1261">
                  <c:v>1.82629</c:v>
                </c:pt>
                <c:pt idx="1262">
                  <c:v>1.8272699999999999</c:v>
                </c:pt>
                <c:pt idx="1263">
                  <c:v>1.82802</c:v>
                </c:pt>
                <c:pt idx="1264">
                  <c:v>1.8287800000000001</c:v>
                </c:pt>
                <c:pt idx="1265">
                  <c:v>1.82918</c:v>
                </c:pt>
                <c:pt idx="1266">
                  <c:v>1.82988</c:v>
                </c:pt>
                <c:pt idx="1267">
                  <c:v>1.8307599999999999</c:v>
                </c:pt>
                <c:pt idx="1268">
                  <c:v>1.83135</c:v>
                </c:pt>
                <c:pt idx="1269">
                  <c:v>1.83247</c:v>
                </c:pt>
                <c:pt idx="1270">
                  <c:v>1.8334900000000001</c:v>
                </c:pt>
                <c:pt idx="1271">
                  <c:v>1.83365</c:v>
                </c:pt>
                <c:pt idx="1272">
                  <c:v>1.83436</c:v>
                </c:pt>
                <c:pt idx="1273">
                  <c:v>1.83521</c:v>
                </c:pt>
                <c:pt idx="1274">
                  <c:v>1.8362400000000001</c:v>
                </c:pt>
                <c:pt idx="1275">
                  <c:v>1.83714</c:v>
                </c:pt>
                <c:pt idx="1276">
                  <c:v>1.8377699999999999</c:v>
                </c:pt>
                <c:pt idx="1277">
                  <c:v>1.8385</c:v>
                </c:pt>
                <c:pt idx="1278">
                  <c:v>1.83941</c:v>
                </c:pt>
                <c:pt idx="1279">
                  <c:v>1.84006</c:v>
                </c:pt>
                <c:pt idx="1280">
                  <c:v>1.84077</c:v>
                </c:pt>
                <c:pt idx="1281">
                  <c:v>1.8415999999999999</c:v>
                </c:pt>
                <c:pt idx="1282">
                  <c:v>1.8424799999999999</c:v>
                </c:pt>
                <c:pt idx="1283">
                  <c:v>1.8432999999999999</c:v>
                </c:pt>
                <c:pt idx="1284">
                  <c:v>1.84395</c:v>
                </c:pt>
                <c:pt idx="1285">
                  <c:v>1.8449</c:v>
                </c:pt>
                <c:pt idx="1286">
                  <c:v>1.8460099999999999</c:v>
                </c:pt>
                <c:pt idx="1287">
                  <c:v>1.8464100000000001</c:v>
                </c:pt>
                <c:pt idx="1288">
                  <c:v>1.84707</c:v>
                </c:pt>
                <c:pt idx="1289">
                  <c:v>1.8478600000000001</c:v>
                </c:pt>
                <c:pt idx="1290">
                  <c:v>1.8481700000000001</c:v>
                </c:pt>
                <c:pt idx="1291">
                  <c:v>1.8492200000000001</c:v>
                </c:pt>
                <c:pt idx="1292">
                  <c:v>1.84999</c:v>
                </c:pt>
                <c:pt idx="1293">
                  <c:v>1.8506199999999999</c:v>
                </c:pt>
                <c:pt idx="1294">
                  <c:v>1.8519300000000001</c:v>
                </c:pt>
                <c:pt idx="1295">
                  <c:v>1.85273</c:v>
                </c:pt>
                <c:pt idx="1296">
                  <c:v>1.8532599999999999</c:v>
                </c:pt>
                <c:pt idx="1297">
                  <c:v>1.8540000000000001</c:v>
                </c:pt>
                <c:pt idx="1298">
                  <c:v>1.85497</c:v>
                </c:pt>
                <c:pt idx="1299">
                  <c:v>1.85541</c:v>
                </c:pt>
                <c:pt idx="1300">
                  <c:v>1.85554</c:v>
                </c:pt>
                <c:pt idx="1301">
                  <c:v>1.85663</c:v>
                </c:pt>
                <c:pt idx="1302">
                  <c:v>1.85765</c:v>
                </c:pt>
                <c:pt idx="1303">
                  <c:v>1.8583700000000001</c:v>
                </c:pt>
                <c:pt idx="1304">
                  <c:v>1.8592500000000001</c:v>
                </c:pt>
                <c:pt idx="1305">
                  <c:v>1.8598300000000001</c:v>
                </c:pt>
                <c:pt idx="1306">
                  <c:v>1.86087</c:v>
                </c:pt>
                <c:pt idx="1307">
                  <c:v>1.8616900000000001</c:v>
                </c:pt>
                <c:pt idx="1308">
                  <c:v>1.86249</c:v>
                </c:pt>
                <c:pt idx="1309">
                  <c:v>1.86307</c:v>
                </c:pt>
                <c:pt idx="1310">
                  <c:v>1.86385</c:v>
                </c:pt>
                <c:pt idx="1311">
                  <c:v>1.8646100000000001</c:v>
                </c:pt>
                <c:pt idx="1312">
                  <c:v>1.8650599999999999</c:v>
                </c:pt>
                <c:pt idx="1313">
                  <c:v>1.86591</c:v>
                </c:pt>
                <c:pt idx="1314">
                  <c:v>1.8667800000000001</c:v>
                </c:pt>
                <c:pt idx="1315">
                  <c:v>1.8675999999999999</c:v>
                </c:pt>
                <c:pt idx="1316">
                  <c:v>1.8681700000000001</c:v>
                </c:pt>
                <c:pt idx="1317">
                  <c:v>1.86921</c:v>
                </c:pt>
                <c:pt idx="1318">
                  <c:v>1.86995</c:v>
                </c:pt>
                <c:pt idx="1319">
                  <c:v>1.87077</c:v>
                </c:pt>
                <c:pt idx="1320">
                  <c:v>1.8710800000000001</c:v>
                </c:pt>
                <c:pt idx="1321">
                  <c:v>1.87212</c:v>
                </c:pt>
                <c:pt idx="1322">
                  <c:v>1.873</c:v>
                </c:pt>
                <c:pt idx="1323">
                  <c:v>1.8735200000000001</c:v>
                </c:pt>
                <c:pt idx="1324">
                  <c:v>1.8744499999999999</c:v>
                </c:pt>
                <c:pt idx="1325">
                  <c:v>1.8755500000000001</c:v>
                </c:pt>
                <c:pt idx="1326">
                  <c:v>1.87609</c:v>
                </c:pt>
                <c:pt idx="1327">
                  <c:v>1.87642</c:v>
                </c:pt>
                <c:pt idx="1328">
                  <c:v>1.8774200000000001</c:v>
                </c:pt>
                <c:pt idx="1329">
                  <c:v>1.87815</c:v>
                </c:pt>
                <c:pt idx="1330">
                  <c:v>1.87896</c:v>
                </c:pt>
                <c:pt idx="1331">
                  <c:v>1.8798999999999999</c:v>
                </c:pt>
                <c:pt idx="1332">
                  <c:v>1.8804799999999999</c:v>
                </c:pt>
                <c:pt idx="1333">
                  <c:v>1.88161</c:v>
                </c:pt>
                <c:pt idx="1334">
                  <c:v>1.8820699999999999</c:v>
                </c:pt>
                <c:pt idx="1335">
                  <c:v>1.8833500000000001</c:v>
                </c:pt>
                <c:pt idx="1336">
                  <c:v>1.88402</c:v>
                </c:pt>
                <c:pt idx="1337">
                  <c:v>1.8846499999999999</c:v>
                </c:pt>
                <c:pt idx="1338">
                  <c:v>1.8851100000000001</c:v>
                </c:pt>
                <c:pt idx="1339">
                  <c:v>1.88601</c:v>
                </c:pt>
                <c:pt idx="1340">
                  <c:v>1.88639</c:v>
                </c:pt>
                <c:pt idx="1341">
                  <c:v>1.8872199999999999</c:v>
                </c:pt>
                <c:pt idx="1342">
                  <c:v>1.88791</c:v>
                </c:pt>
                <c:pt idx="1343">
                  <c:v>1.8886499999999999</c:v>
                </c:pt>
                <c:pt idx="1344">
                  <c:v>1.8895500000000001</c:v>
                </c:pt>
                <c:pt idx="1345">
                  <c:v>1.89032</c:v>
                </c:pt>
                <c:pt idx="1346">
                  <c:v>1.89103</c:v>
                </c:pt>
                <c:pt idx="1347">
                  <c:v>1.8922399999999999</c:v>
                </c:pt>
                <c:pt idx="1348">
                  <c:v>1.8928499999999999</c:v>
                </c:pt>
                <c:pt idx="1349">
                  <c:v>1.89361</c:v>
                </c:pt>
                <c:pt idx="1350">
                  <c:v>1.8943000000000001</c:v>
                </c:pt>
                <c:pt idx="1351">
                  <c:v>1.8952</c:v>
                </c:pt>
                <c:pt idx="1352">
                  <c:v>1.8958699999999999</c:v>
                </c:pt>
                <c:pt idx="1353">
                  <c:v>1.8968400000000001</c:v>
                </c:pt>
                <c:pt idx="1354">
                  <c:v>1.8975200000000001</c:v>
                </c:pt>
                <c:pt idx="1355">
                  <c:v>1.89825</c:v>
                </c:pt>
                <c:pt idx="1356">
                  <c:v>1.8990100000000001</c:v>
                </c:pt>
                <c:pt idx="1357">
                  <c:v>1.89961</c:v>
                </c:pt>
                <c:pt idx="1358">
                  <c:v>1.90049</c:v>
                </c:pt>
                <c:pt idx="1359">
                  <c:v>1.9009100000000001</c:v>
                </c:pt>
                <c:pt idx="1360">
                  <c:v>1.9023099999999999</c:v>
                </c:pt>
                <c:pt idx="1361">
                  <c:v>1.90296</c:v>
                </c:pt>
                <c:pt idx="1362">
                  <c:v>1.9037299999999999</c:v>
                </c:pt>
                <c:pt idx="1363">
                  <c:v>1.9040699999999999</c:v>
                </c:pt>
                <c:pt idx="1364">
                  <c:v>1.9049</c:v>
                </c:pt>
                <c:pt idx="1365">
                  <c:v>1.9055299999999999</c:v>
                </c:pt>
                <c:pt idx="1366">
                  <c:v>1.90663</c:v>
                </c:pt>
                <c:pt idx="1367">
                  <c:v>1.9073599999999999</c:v>
                </c:pt>
                <c:pt idx="1368">
                  <c:v>1.9084700000000001</c:v>
                </c:pt>
                <c:pt idx="1369">
                  <c:v>1.90872</c:v>
                </c:pt>
                <c:pt idx="1370">
                  <c:v>1.9094100000000001</c:v>
                </c:pt>
                <c:pt idx="1371">
                  <c:v>1.91056</c:v>
                </c:pt>
                <c:pt idx="1372">
                  <c:v>1.9109100000000001</c:v>
                </c:pt>
                <c:pt idx="1373">
                  <c:v>1.91194</c:v>
                </c:pt>
                <c:pt idx="1374">
                  <c:v>1.9124000000000001</c:v>
                </c:pt>
                <c:pt idx="1375">
                  <c:v>1.9134899999999999</c:v>
                </c:pt>
                <c:pt idx="1376">
                  <c:v>1.91482</c:v>
                </c:pt>
                <c:pt idx="1377">
                  <c:v>1.9151899999999999</c:v>
                </c:pt>
                <c:pt idx="1378">
                  <c:v>1.9157299999999999</c:v>
                </c:pt>
                <c:pt idx="1379">
                  <c:v>1.91675</c:v>
                </c:pt>
                <c:pt idx="1380">
                  <c:v>1.9171400000000001</c:v>
                </c:pt>
                <c:pt idx="1381">
                  <c:v>1.91798</c:v>
                </c:pt>
                <c:pt idx="1382">
                  <c:v>1.9188499999999999</c:v>
                </c:pt>
                <c:pt idx="1383">
                  <c:v>1.9196899999999999</c:v>
                </c:pt>
                <c:pt idx="1384">
                  <c:v>1.92079</c:v>
                </c:pt>
                <c:pt idx="1385">
                  <c:v>1.92167</c:v>
                </c:pt>
                <c:pt idx="1386">
                  <c:v>1.9218999999999999</c:v>
                </c:pt>
                <c:pt idx="1387">
                  <c:v>1.9226700000000001</c:v>
                </c:pt>
                <c:pt idx="1388">
                  <c:v>1.92353</c:v>
                </c:pt>
                <c:pt idx="1389">
                  <c:v>1.92428</c:v>
                </c:pt>
                <c:pt idx="1390">
                  <c:v>1.9253800000000001</c:v>
                </c:pt>
                <c:pt idx="1391">
                  <c:v>1.9261299999999999</c:v>
                </c:pt>
                <c:pt idx="1392">
                  <c:v>1.92648</c:v>
                </c:pt>
                <c:pt idx="1393">
                  <c:v>1.92727</c:v>
                </c:pt>
                <c:pt idx="1394">
                  <c:v>1.9280200000000001</c:v>
                </c:pt>
                <c:pt idx="1395">
                  <c:v>1.9290099999999999</c:v>
                </c:pt>
                <c:pt idx="1396">
                  <c:v>1.92963</c:v>
                </c:pt>
                <c:pt idx="1397">
                  <c:v>1.93065</c:v>
                </c:pt>
                <c:pt idx="1398">
                  <c:v>1.9314</c:v>
                </c:pt>
                <c:pt idx="1399">
                  <c:v>1.9323600000000001</c:v>
                </c:pt>
                <c:pt idx="1400">
                  <c:v>1.93283</c:v>
                </c:pt>
                <c:pt idx="1401">
                  <c:v>1.9334800000000001</c:v>
                </c:pt>
                <c:pt idx="1402">
                  <c:v>1.93449</c:v>
                </c:pt>
                <c:pt idx="1403">
                  <c:v>1.93519</c:v>
                </c:pt>
                <c:pt idx="1404">
                  <c:v>1.9357200000000001</c:v>
                </c:pt>
                <c:pt idx="1405">
                  <c:v>1.9366699999999999</c:v>
                </c:pt>
                <c:pt idx="1406">
                  <c:v>1.93747</c:v>
                </c:pt>
                <c:pt idx="1407">
                  <c:v>1.9382299999999999</c:v>
                </c:pt>
                <c:pt idx="1408">
                  <c:v>1.9391400000000001</c:v>
                </c:pt>
                <c:pt idx="1409">
                  <c:v>1.94014</c:v>
                </c:pt>
                <c:pt idx="1410">
                  <c:v>1.9407099999999999</c:v>
                </c:pt>
                <c:pt idx="1411">
                  <c:v>1.94167</c:v>
                </c:pt>
                <c:pt idx="1412">
                  <c:v>1.9422299999999999</c:v>
                </c:pt>
                <c:pt idx="1413">
                  <c:v>1.9428099999999999</c:v>
                </c:pt>
                <c:pt idx="1414">
                  <c:v>1.94374</c:v>
                </c:pt>
                <c:pt idx="1415">
                  <c:v>1.9445600000000001</c:v>
                </c:pt>
                <c:pt idx="1416">
                  <c:v>1.9458200000000001</c:v>
                </c:pt>
                <c:pt idx="1417">
                  <c:v>1.9461999999999999</c:v>
                </c:pt>
                <c:pt idx="1418">
                  <c:v>1.9468700000000001</c:v>
                </c:pt>
                <c:pt idx="1419">
                  <c:v>1.9476899999999999</c:v>
                </c:pt>
                <c:pt idx="1420">
                  <c:v>1.94872</c:v>
                </c:pt>
                <c:pt idx="1421">
                  <c:v>1.9493499999999999</c:v>
                </c:pt>
                <c:pt idx="1422">
                  <c:v>1.9500200000000001</c:v>
                </c:pt>
                <c:pt idx="1423">
                  <c:v>1.9508000000000001</c:v>
                </c:pt>
                <c:pt idx="1424">
                  <c:v>1.95133</c:v>
                </c:pt>
                <c:pt idx="1425">
                  <c:v>1.95198</c:v>
                </c:pt>
                <c:pt idx="1426">
                  <c:v>1.9527099999999999</c:v>
                </c:pt>
                <c:pt idx="1427">
                  <c:v>1.95363</c:v>
                </c:pt>
                <c:pt idx="1428">
                  <c:v>1.9545600000000001</c:v>
                </c:pt>
                <c:pt idx="1429">
                  <c:v>1.95549</c:v>
                </c:pt>
                <c:pt idx="1430">
                  <c:v>1.9563600000000001</c:v>
                </c:pt>
                <c:pt idx="1431">
                  <c:v>1.9569799999999999</c:v>
                </c:pt>
                <c:pt idx="1432">
                  <c:v>1.95767</c:v>
                </c:pt>
                <c:pt idx="1433">
                  <c:v>1.95861</c:v>
                </c:pt>
                <c:pt idx="1434">
                  <c:v>1.95913</c:v>
                </c:pt>
                <c:pt idx="1435">
                  <c:v>1.9598</c:v>
                </c:pt>
                <c:pt idx="1436">
                  <c:v>1.9605399999999999</c:v>
                </c:pt>
                <c:pt idx="1437">
                  <c:v>1.96167</c:v>
                </c:pt>
                <c:pt idx="1438">
                  <c:v>1.9625600000000001</c:v>
                </c:pt>
                <c:pt idx="1439">
                  <c:v>1.9634100000000001</c:v>
                </c:pt>
                <c:pt idx="1440">
                  <c:v>1.9640599999999999</c:v>
                </c:pt>
                <c:pt idx="1441">
                  <c:v>1.9649300000000001</c:v>
                </c:pt>
                <c:pt idx="1442">
                  <c:v>1.96546</c:v>
                </c:pt>
                <c:pt idx="1443">
                  <c:v>1.96637</c:v>
                </c:pt>
                <c:pt idx="1444">
                  <c:v>1.96715</c:v>
                </c:pt>
                <c:pt idx="1445">
                  <c:v>1.96783</c:v>
                </c:pt>
                <c:pt idx="1446">
                  <c:v>1.9685900000000001</c:v>
                </c:pt>
                <c:pt idx="1447">
                  <c:v>1.9693799999999999</c:v>
                </c:pt>
                <c:pt idx="1448">
                  <c:v>1.9701</c:v>
                </c:pt>
                <c:pt idx="1449">
                  <c:v>1.9704600000000001</c:v>
                </c:pt>
                <c:pt idx="1450">
                  <c:v>1.9719599999999999</c:v>
                </c:pt>
                <c:pt idx="1451">
                  <c:v>1.9724999999999999</c:v>
                </c:pt>
                <c:pt idx="1452">
                  <c:v>1.9733099999999999</c:v>
                </c:pt>
                <c:pt idx="1453">
                  <c:v>1.9738800000000001</c:v>
                </c:pt>
                <c:pt idx="1454">
                  <c:v>1.9744600000000001</c:v>
                </c:pt>
                <c:pt idx="1455">
                  <c:v>1.97557</c:v>
                </c:pt>
                <c:pt idx="1456">
                  <c:v>1.9759800000000001</c:v>
                </c:pt>
                <c:pt idx="1457">
                  <c:v>1.9770300000000001</c:v>
                </c:pt>
                <c:pt idx="1458">
                  <c:v>1.97811</c:v>
                </c:pt>
                <c:pt idx="1459">
                  <c:v>1.9786300000000001</c:v>
                </c:pt>
                <c:pt idx="1460">
                  <c:v>1.9794</c:v>
                </c:pt>
                <c:pt idx="1461">
                  <c:v>1.98058</c:v>
                </c:pt>
                <c:pt idx="1462">
                  <c:v>1.98139</c:v>
                </c:pt>
                <c:pt idx="1463">
                  <c:v>1.9825200000000001</c:v>
                </c:pt>
                <c:pt idx="1464">
                  <c:v>1.98295</c:v>
                </c:pt>
                <c:pt idx="1465">
                  <c:v>1.9839</c:v>
                </c:pt>
                <c:pt idx="1466">
                  <c:v>1.98447</c:v>
                </c:pt>
                <c:pt idx="1467">
                  <c:v>1.98454</c:v>
                </c:pt>
                <c:pt idx="1468">
                  <c:v>1.98566</c:v>
                </c:pt>
                <c:pt idx="1469">
                  <c:v>1.9868699999999999</c:v>
                </c:pt>
                <c:pt idx="1470">
                  <c:v>1.98733</c:v>
                </c:pt>
                <c:pt idx="1471">
                  <c:v>1.9882899999999999</c:v>
                </c:pt>
                <c:pt idx="1472">
                  <c:v>1.9890600000000001</c:v>
                </c:pt>
                <c:pt idx="1473">
                  <c:v>1.98994</c:v>
                </c:pt>
                <c:pt idx="1474">
                  <c:v>1.99024</c:v>
                </c:pt>
                <c:pt idx="1475">
                  <c:v>1.9902500000000001</c:v>
                </c:pt>
                <c:pt idx="1476">
                  <c:v>1.99024</c:v>
                </c:pt>
                <c:pt idx="1477">
                  <c:v>1.9902500000000001</c:v>
                </c:pt>
                <c:pt idx="1478">
                  <c:v>1.99024</c:v>
                </c:pt>
                <c:pt idx="1479">
                  <c:v>1.9902500000000001</c:v>
                </c:pt>
                <c:pt idx="1480">
                  <c:v>1.99024</c:v>
                </c:pt>
                <c:pt idx="1481">
                  <c:v>1.99024</c:v>
                </c:pt>
                <c:pt idx="1482">
                  <c:v>1.9902299999999999</c:v>
                </c:pt>
                <c:pt idx="1483">
                  <c:v>1.99024</c:v>
                </c:pt>
                <c:pt idx="1484">
                  <c:v>1.99024</c:v>
                </c:pt>
                <c:pt idx="1485">
                  <c:v>1.99024</c:v>
                </c:pt>
                <c:pt idx="1486">
                  <c:v>1.9902299999999999</c:v>
                </c:pt>
                <c:pt idx="1487">
                  <c:v>1.9902299999999999</c:v>
                </c:pt>
                <c:pt idx="1488">
                  <c:v>1.9902200000000001</c:v>
                </c:pt>
                <c:pt idx="1489">
                  <c:v>1.9902299999999999</c:v>
                </c:pt>
                <c:pt idx="1490">
                  <c:v>1.9902299999999999</c:v>
                </c:pt>
                <c:pt idx="1491">
                  <c:v>1.9902299999999999</c:v>
                </c:pt>
                <c:pt idx="1492">
                  <c:v>1.9902299999999999</c:v>
                </c:pt>
                <c:pt idx="1493">
                  <c:v>1.99024</c:v>
                </c:pt>
                <c:pt idx="1494">
                  <c:v>1.9902299999999999</c:v>
                </c:pt>
                <c:pt idx="1495">
                  <c:v>1.9902299999999999</c:v>
                </c:pt>
                <c:pt idx="1496">
                  <c:v>1.9902200000000001</c:v>
                </c:pt>
                <c:pt idx="1497">
                  <c:v>1.9902200000000001</c:v>
                </c:pt>
                <c:pt idx="1498">
                  <c:v>1.9902299999999999</c:v>
                </c:pt>
                <c:pt idx="1499">
                  <c:v>1.9902200000000001</c:v>
                </c:pt>
                <c:pt idx="1500">
                  <c:v>1.9902299999999999</c:v>
                </c:pt>
                <c:pt idx="1501">
                  <c:v>1.9902299999999999</c:v>
                </c:pt>
                <c:pt idx="1502">
                  <c:v>1.9902200000000001</c:v>
                </c:pt>
                <c:pt idx="1503">
                  <c:v>1.99021</c:v>
                </c:pt>
                <c:pt idx="1504">
                  <c:v>1.9902200000000001</c:v>
                </c:pt>
                <c:pt idx="1505">
                  <c:v>1.99021</c:v>
                </c:pt>
                <c:pt idx="1506">
                  <c:v>1.9902200000000001</c:v>
                </c:pt>
                <c:pt idx="1507">
                  <c:v>1.99021</c:v>
                </c:pt>
                <c:pt idx="1508">
                  <c:v>1.9902200000000001</c:v>
                </c:pt>
                <c:pt idx="1509">
                  <c:v>1.99021</c:v>
                </c:pt>
                <c:pt idx="1510">
                  <c:v>1.99021</c:v>
                </c:pt>
                <c:pt idx="1511">
                  <c:v>1.99021</c:v>
                </c:pt>
                <c:pt idx="1512">
                  <c:v>1.99021</c:v>
                </c:pt>
                <c:pt idx="1513">
                  <c:v>1.99021</c:v>
                </c:pt>
                <c:pt idx="1514">
                  <c:v>1.99021</c:v>
                </c:pt>
                <c:pt idx="1515">
                  <c:v>1.9902</c:v>
                </c:pt>
                <c:pt idx="1516">
                  <c:v>1.99021</c:v>
                </c:pt>
                <c:pt idx="1517">
                  <c:v>1.99021</c:v>
                </c:pt>
                <c:pt idx="1518">
                  <c:v>1.99021</c:v>
                </c:pt>
                <c:pt idx="1519">
                  <c:v>1.9902</c:v>
                </c:pt>
                <c:pt idx="1520">
                  <c:v>1.99021</c:v>
                </c:pt>
                <c:pt idx="1521">
                  <c:v>1.9902</c:v>
                </c:pt>
                <c:pt idx="1522">
                  <c:v>1.99021</c:v>
                </c:pt>
                <c:pt idx="1523">
                  <c:v>1.99021</c:v>
                </c:pt>
                <c:pt idx="1524">
                  <c:v>1.99021</c:v>
                </c:pt>
                <c:pt idx="1525">
                  <c:v>1.9902</c:v>
                </c:pt>
                <c:pt idx="1526">
                  <c:v>1.99021</c:v>
                </c:pt>
                <c:pt idx="1527">
                  <c:v>1.9902</c:v>
                </c:pt>
                <c:pt idx="1528">
                  <c:v>1.9902</c:v>
                </c:pt>
                <c:pt idx="1529">
                  <c:v>1.9901899999999999</c:v>
                </c:pt>
                <c:pt idx="1530">
                  <c:v>1.9902</c:v>
                </c:pt>
                <c:pt idx="1531">
                  <c:v>1.9901899999999999</c:v>
                </c:pt>
                <c:pt idx="1532">
                  <c:v>1.9901899999999999</c:v>
                </c:pt>
                <c:pt idx="1533">
                  <c:v>1.9902</c:v>
                </c:pt>
                <c:pt idx="1534">
                  <c:v>1.9901899999999999</c:v>
                </c:pt>
                <c:pt idx="1535">
                  <c:v>1.9902</c:v>
                </c:pt>
                <c:pt idx="1536">
                  <c:v>1.9901899999999999</c:v>
                </c:pt>
                <c:pt idx="1537">
                  <c:v>1.9902</c:v>
                </c:pt>
                <c:pt idx="1538">
                  <c:v>1.9902</c:v>
                </c:pt>
                <c:pt idx="1539">
                  <c:v>1.9902</c:v>
                </c:pt>
                <c:pt idx="1540">
                  <c:v>1.9901899999999999</c:v>
                </c:pt>
                <c:pt idx="1541">
                  <c:v>1.9902</c:v>
                </c:pt>
                <c:pt idx="1542">
                  <c:v>1.9901899999999999</c:v>
                </c:pt>
                <c:pt idx="1543">
                  <c:v>1.9901899999999999</c:v>
                </c:pt>
                <c:pt idx="1544">
                  <c:v>1.9901899999999999</c:v>
                </c:pt>
                <c:pt idx="1545">
                  <c:v>1.9901899999999999</c:v>
                </c:pt>
                <c:pt idx="1546">
                  <c:v>1.9901899999999999</c:v>
                </c:pt>
                <c:pt idx="1547">
                  <c:v>1.9901899999999999</c:v>
                </c:pt>
                <c:pt idx="1548">
                  <c:v>1.9901800000000001</c:v>
                </c:pt>
                <c:pt idx="1549">
                  <c:v>1.9901899999999999</c:v>
                </c:pt>
                <c:pt idx="1550">
                  <c:v>1.9901899999999999</c:v>
                </c:pt>
                <c:pt idx="1551">
                  <c:v>1.9901800000000001</c:v>
                </c:pt>
                <c:pt idx="1552">
                  <c:v>1.9901899999999999</c:v>
                </c:pt>
                <c:pt idx="1553">
                  <c:v>1.9901899999999999</c:v>
                </c:pt>
                <c:pt idx="1554">
                  <c:v>1.9901800000000001</c:v>
                </c:pt>
                <c:pt idx="1555">
                  <c:v>1.9901800000000001</c:v>
                </c:pt>
                <c:pt idx="1556">
                  <c:v>1.99017</c:v>
                </c:pt>
                <c:pt idx="1557">
                  <c:v>1.9901800000000001</c:v>
                </c:pt>
                <c:pt idx="1558">
                  <c:v>1.9901800000000001</c:v>
                </c:pt>
                <c:pt idx="1559">
                  <c:v>1.9901800000000001</c:v>
                </c:pt>
                <c:pt idx="1560">
                  <c:v>1.9901800000000001</c:v>
                </c:pt>
                <c:pt idx="1561">
                  <c:v>1.9901800000000001</c:v>
                </c:pt>
                <c:pt idx="1562">
                  <c:v>1.9901800000000001</c:v>
                </c:pt>
                <c:pt idx="1563">
                  <c:v>1.9901800000000001</c:v>
                </c:pt>
                <c:pt idx="1564">
                  <c:v>1.9901800000000001</c:v>
                </c:pt>
                <c:pt idx="1565">
                  <c:v>1.9901800000000001</c:v>
                </c:pt>
                <c:pt idx="1566">
                  <c:v>1.9901899999999999</c:v>
                </c:pt>
                <c:pt idx="1567">
                  <c:v>1.9901899999999999</c:v>
                </c:pt>
                <c:pt idx="1568">
                  <c:v>1.99017</c:v>
                </c:pt>
                <c:pt idx="1569">
                  <c:v>1.9901800000000001</c:v>
                </c:pt>
                <c:pt idx="1570">
                  <c:v>1.99017</c:v>
                </c:pt>
                <c:pt idx="1571">
                  <c:v>1.9901800000000001</c:v>
                </c:pt>
                <c:pt idx="1572">
                  <c:v>1.99017</c:v>
                </c:pt>
                <c:pt idx="1573">
                  <c:v>1.99017</c:v>
                </c:pt>
                <c:pt idx="1574">
                  <c:v>1.99017</c:v>
                </c:pt>
                <c:pt idx="1575">
                  <c:v>1.99017</c:v>
                </c:pt>
                <c:pt idx="1576">
                  <c:v>1.9901899999999999</c:v>
                </c:pt>
                <c:pt idx="1577">
                  <c:v>1.9901899999999999</c:v>
                </c:pt>
                <c:pt idx="1578">
                  <c:v>1.9901800000000001</c:v>
                </c:pt>
                <c:pt idx="1579">
                  <c:v>1.9901899999999999</c:v>
                </c:pt>
                <c:pt idx="1580">
                  <c:v>1.9901800000000001</c:v>
                </c:pt>
                <c:pt idx="1581">
                  <c:v>1.9901800000000001</c:v>
                </c:pt>
                <c:pt idx="1582">
                  <c:v>1.9901800000000001</c:v>
                </c:pt>
                <c:pt idx="1583">
                  <c:v>1.99017</c:v>
                </c:pt>
                <c:pt idx="1584">
                  <c:v>1.99017</c:v>
                </c:pt>
                <c:pt idx="1585">
                  <c:v>1.99017</c:v>
                </c:pt>
                <c:pt idx="1586">
                  <c:v>1.9901800000000001</c:v>
                </c:pt>
                <c:pt idx="1587">
                  <c:v>1.99017</c:v>
                </c:pt>
                <c:pt idx="1588">
                  <c:v>1.9901800000000001</c:v>
                </c:pt>
                <c:pt idx="1589">
                  <c:v>1.99017</c:v>
                </c:pt>
                <c:pt idx="1590">
                  <c:v>1.9901800000000001</c:v>
                </c:pt>
                <c:pt idx="1591">
                  <c:v>1.9901800000000001</c:v>
                </c:pt>
                <c:pt idx="1592">
                  <c:v>1.9901599999999999</c:v>
                </c:pt>
                <c:pt idx="1593">
                  <c:v>1.9901800000000001</c:v>
                </c:pt>
                <c:pt idx="1594">
                  <c:v>1.9901599999999999</c:v>
                </c:pt>
                <c:pt idx="1595">
                  <c:v>1.99017</c:v>
                </c:pt>
                <c:pt idx="1596">
                  <c:v>1.9901599999999999</c:v>
                </c:pt>
                <c:pt idx="1597">
                  <c:v>1.9901599999999999</c:v>
                </c:pt>
                <c:pt idx="1598">
                  <c:v>1.9901599999999999</c:v>
                </c:pt>
                <c:pt idx="1599">
                  <c:v>1.99017</c:v>
                </c:pt>
                <c:pt idx="1600">
                  <c:v>1.99017</c:v>
                </c:pt>
                <c:pt idx="1601">
                  <c:v>1.9901599999999999</c:v>
                </c:pt>
                <c:pt idx="1602">
                  <c:v>1.9901599999999999</c:v>
                </c:pt>
                <c:pt idx="1603">
                  <c:v>1.9901599999999999</c:v>
                </c:pt>
                <c:pt idx="1604">
                  <c:v>1.9901599999999999</c:v>
                </c:pt>
                <c:pt idx="1605">
                  <c:v>1.9901599999999999</c:v>
                </c:pt>
                <c:pt idx="1606">
                  <c:v>1.9901599999999999</c:v>
                </c:pt>
                <c:pt idx="1607">
                  <c:v>1.9901500000000001</c:v>
                </c:pt>
                <c:pt idx="1608">
                  <c:v>1.9901599999999999</c:v>
                </c:pt>
                <c:pt idx="1609">
                  <c:v>1.9901500000000001</c:v>
                </c:pt>
                <c:pt idx="1610">
                  <c:v>1.9901599999999999</c:v>
                </c:pt>
                <c:pt idx="1611">
                  <c:v>1.9901599999999999</c:v>
                </c:pt>
                <c:pt idx="1612">
                  <c:v>1.9901500000000001</c:v>
                </c:pt>
                <c:pt idx="1613">
                  <c:v>1.9901599999999999</c:v>
                </c:pt>
                <c:pt idx="1614">
                  <c:v>1.9901500000000001</c:v>
                </c:pt>
                <c:pt idx="1615">
                  <c:v>1.9901599999999999</c:v>
                </c:pt>
                <c:pt idx="1616">
                  <c:v>1.9901500000000001</c:v>
                </c:pt>
                <c:pt idx="1617">
                  <c:v>1.9901500000000001</c:v>
                </c:pt>
                <c:pt idx="1618">
                  <c:v>1.9901500000000001</c:v>
                </c:pt>
                <c:pt idx="1619">
                  <c:v>1.9901500000000001</c:v>
                </c:pt>
                <c:pt idx="1620">
                  <c:v>1.9901500000000001</c:v>
                </c:pt>
                <c:pt idx="1621">
                  <c:v>1.9901500000000001</c:v>
                </c:pt>
                <c:pt idx="1622">
                  <c:v>1.9901500000000001</c:v>
                </c:pt>
                <c:pt idx="1623">
                  <c:v>1.99014</c:v>
                </c:pt>
                <c:pt idx="1624">
                  <c:v>1.9901500000000001</c:v>
                </c:pt>
                <c:pt idx="1625">
                  <c:v>1.9901500000000001</c:v>
                </c:pt>
                <c:pt idx="1626">
                  <c:v>1.99014</c:v>
                </c:pt>
                <c:pt idx="1627">
                  <c:v>1.9901500000000001</c:v>
                </c:pt>
                <c:pt idx="1628">
                  <c:v>1.99014</c:v>
                </c:pt>
                <c:pt idx="1629">
                  <c:v>1.99014</c:v>
                </c:pt>
                <c:pt idx="1630">
                  <c:v>1.9901500000000001</c:v>
                </c:pt>
                <c:pt idx="1631">
                  <c:v>1.99014</c:v>
                </c:pt>
                <c:pt idx="1632">
                  <c:v>1.9901500000000001</c:v>
                </c:pt>
                <c:pt idx="1633">
                  <c:v>1.99014</c:v>
                </c:pt>
                <c:pt idx="1634">
                  <c:v>1.9901500000000001</c:v>
                </c:pt>
                <c:pt idx="1635">
                  <c:v>1.99014</c:v>
                </c:pt>
                <c:pt idx="1636">
                  <c:v>1.99014</c:v>
                </c:pt>
                <c:pt idx="1637">
                  <c:v>1.9901500000000001</c:v>
                </c:pt>
                <c:pt idx="1638">
                  <c:v>1.99014</c:v>
                </c:pt>
                <c:pt idx="1639">
                  <c:v>1.99013</c:v>
                </c:pt>
                <c:pt idx="1640">
                  <c:v>1.9901500000000001</c:v>
                </c:pt>
                <c:pt idx="1641">
                  <c:v>1.99014</c:v>
                </c:pt>
                <c:pt idx="1642">
                  <c:v>1.99014</c:v>
                </c:pt>
                <c:pt idx="1643">
                  <c:v>1.99013</c:v>
                </c:pt>
                <c:pt idx="1644">
                  <c:v>1.9901500000000001</c:v>
                </c:pt>
                <c:pt idx="1645">
                  <c:v>1.99014</c:v>
                </c:pt>
                <c:pt idx="1646">
                  <c:v>1.99014</c:v>
                </c:pt>
                <c:pt idx="1647">
                  <c:v>1.99014</c:v>
                </c:pt>
                <c:pt idx="1648">
                  <c:v>1.99014</c:v>
                </c:pt>
                <c:pt idx="1649">
                  <c:v>1.99014</c:v>
                </c:pt>
                <c:pt idx="1650">
                  <c:v>1.99014</c:v>
                </c:pt>
                <c:pt idx="1651">
                  <c:v>1.99014</c:v>
                </c:pt>
                <c:pt idx="1652">
                  <c:v>1.99014</c:v>
                </c:pt>
                <c:pt idx="1653">
                  <c:v>1.99013</c:v>
                </c:pt>
                <c:pt idx="1654">
                  <c:v>1.99014</c:v>
                </c:pt>
                <c:pt idx="1655">
                  <c:v>1.99013</c:v>
                </c:pt>
                <c:pt idx="1656">
                  <c:v>1.99013</c:v>
                </c:pt>
                <c:pt idx="1657">
                  <c:v>1.99013</c:v>
                </c:pt>
                <c:pt idx="1658">
                  <c:v>1.99013</c:v>
                </c:pt>
                <c:pt idx="1659">
                  <c:v>1.99014</c:v>
                </c:pt>
                <c:pt idx="1660">
                  <c:v>1.99013</c:v>
                </c:pt>
                <c:pt idx="1661">
                  <c:v>1.99013</c:v>
                </c:pt>
                <c:pt idx="1662">
                  <c:v>1.99014</c:v>
                </c:pt>
                <c:pt idx="1663">
                  <c:v>1.99013</c:v>
                </c:pt>
                <c:pt idx="1664">
                  <c:v>1.99013</c:v>
                </c:pt>
                <c:pt idx="1665">
                  <c:v>1.99013</c:v>
                </c:pt>
                <c:pt idx="1666">
                  <c:v>1.99013</c:v>
                </c:pt>
                <c:pt idx="1667">
                  <c:v>1.99014</c:v>
                </c:pt>
                <c:pt idx="1668">
                  <c:v>1.99014</c:v>
                </c:pt>
                <c:pt idx="1669">
                  <c:v>1.99013</c:v>
                </c:pt>
                <c:pt idx="1670">
                  <c:v>1.9901199999999999</c:v>
                </c:pt>
                <c:pt idx="1671">
                  <c:v>1.99013</c:v>
                </c:pt>
                <c:pt idx="1672">
                  <c:v>1.9901500000000001</c:v>
                </c:pt>
                <c:pt idx="1673">
                  <c:v>1.99014</c:v>
                </c:pt>
                <c:pt idx="1674">
                  <c:v>1.99013</c:v>
                </c:pt>
                <c:pt idx="1675">
                  <c:v>1.99013</c:v>
                </c:pt>
                <c:pt idx="1676">
                  <c:v>1.99014</c:v>
                </c:pt>
                <c:pt idx="1677">
                  <c:v>1.99013</c:v>
                </c:pt>
                <c:pt idx="1678">
                  <c:v>1.9901199999999999</c:v>
                </c:pt>
                <c:pt idx="1679">
                  <c:v>1.99013</c:v>
                </c:pt>
                <c:pt idx="1680">
                  <c:v>1.99013</c:v>
                </c:pt>
                <c:pt idx="1681">
                  <c:v>1.9901199999999999</c:v>
                </c:pt>
                <c:pt idx="1682">
                  <c:v>1.99013</c:v>
                </c:pt>
                <c:pt idx="1683">
                  <c:v>1.99013</c:v>
                </c:pt>
                <c:pt idx="1684">
                  <c:v>1.99013</c:v>
                </c:pt>
                <c:pt idx="1685">
                  <c:v>1.99013</c:v>
                </c:pt>
                <c:pt idx="1686">
                  <c:v>1.9901199999999999</c:v>
                </c:pt>
                <c:pt idx="1687">
                  <c:v>1.99013</c:v>
                </c:pt>
                <c:pt idx="1688">
                  <c:v>1.9901199999999999</c:v>
                </c:pt>
                <c:pt idx="1689">
                  <c:v>1.99013</c:v>
                </c:pt>
                <c:pt idx="1690">
                  <c:v>1.99013</c:v>
                </c:pt>
                <c:pt idx="1691">
                  <c:v>1.99013</c:v>
                </c:pt>
                <c:pt idx="1692">
                  <c:v>1.99013</c:v>
                </c:pt>
                <c:pt idx="1693">
                  <c:v>1.9901199999999999</c:v>
                </c:pt>
                <c:pt idx="1694">
                  <c:v>1.99013</c:v>
                </c:pt>
                <c:pt idx="1695">
                  <c:v>1.99013</c:v>
                </c:pt>
                <c:pt idx="1696">
                  <c:v>1.9901199999999999</c:v>
                </c:pt>
                <c:pt idx="1697">
                  <c:v>1.99013</c:v>
                </c:pt>
                <c:pt idx="1698">
                  <c:v>1.9901199999999999</c:v>
                </c:pt>
                <c:pt idx="1699">
                  <c:v>1.99013</c:v>
                </c:pt>
                <c:pt idx="1700">
                  <c:v>1.99014</c:v>
                </c:pt>
                <c:pt idx="1701">
                  <c:v>1.9901199999999999</c:v>
                </c:pt>
                <c:pt idx="1702">
                  <c:v>1.9901199999999999</c:v>
                </c:pt>
                <c:pt idx="1703">
                  <c:v>1.9901199999999999</c:v>
                </c:pt>
                <c:pt idx="1704">
                  <c:v>1.9901199999999999</c:v>
                </c:pt>
                <c:pt idx="1705">
                  <c:v>1.9901199999999999</c:v>
                </c:pt>
                <c:pt idx="1706">
                  <c:v>1.9901199999999999</c:v>
                </c:pt>
                <c:pt idx="1707">
                  <c:v>1.99011</c:v>
                </c:pt>
                <c:pt idx="1708">
                  <c:v>1.9901199999999999</c:v>
                </c:pt>
                <c:pt idx="1709">
                  <c:v>1.99011</c:v>
                </c:pt>
                <c:pt idx="1710">
                  <c:v>1.9901199999999999</c:v>
                </c:pt>
                <c:pt idx="1711">
                  <c:v>1.9901199999999999</c:v>
                </c:pt>
                <c:pt idx="1712">
                  <c:v>1.9901199999999999</c:v>
                </c:pt>
                <c:pt idx="1713">
                  <c:v>1.9901199999999999</c:v>
                </c:pt>
                <c:pt idx="1714">
                  <c:v>1.99013</c:v>
                </c:pt>
                <c:pt idx="1715">
                  <c:v>1.99013</c:v>
                </c:pt>
                <c:pt idx="1716">
                  <c:v>1.9901199999999999</c:v>
                </c:pt>
                <c:pt idx="1717">
                  <c:v>1.99013</c:v>
                </c:pt>
                <c:pt idx="1718">
                  <c:v>1.99013</c:v>
                </c:pt>
                <c:pt idx="1719">
                  <c:v>1.9901199999999999</c:v>
                </c:pt>
                <c:pt idx="1720">
                  <c:v>1.9901199999999999</c:v>
                </c:pt>
                <c:pt idx="1721">
                  <c:v>1.9901199999999999</c:v>
                </c:pt>
                <c:pt idx="1722">
                  <c:v>1.99011</c:v>
                </c:pt>
                <c:pt idx="1723">
                  <c:v>1.9901199999999999</c:v>
                </c:pt>
                <c:pt idx="1724">
                  <c:v>1.9901199999999999</c:v>
                </c:pt>
                <c:pt idx="1725">
                  <c:v>1.99011</c:v>
                </c:pt>
                <c:pt idx="1726">
                  <c:v>1.99011</c:v>
                </c:pt>
                <c:pt idx="1727">
                  <c:v>1.9901199999999999</c:v>
                </c:pt>
                <c:pt idx="1728">
                  <c:v>1.9901</c:v>
                </c:pt>
                <c:pt idx="1729">
                  <c:v>1.9901</c:v>
                </c:pt>
                <c:pt idx="1730">
                  <c:v>1.99011</c:v>
                </c:pt>
                <c:pt idx="1731">
                  <c:v>1.99011</c:v>
                </c:pt>
                <c:pt idx="1732">
                  <c:v>1.99011</c:v>
                </c:pt>
                <c:pt idx="1733">
                  <c:v>1.99011</c:v>
                </c:pt>
                <c:pt idx="1734">
                  <c:v>1.9901</c:v>
                </c:pt>
                <c:pt idx="1735">
                  <c:v>1.9901</c:v>
                </c:pt>
                <c:pt idx="1736">
                  <c:v>1.99011</c:v>
                </c:pt>
                <c:pt idx="1737">
                  <c:v>1.9901</c:v>
                </c:pt>
                <c:pt idx="1738">
                  <c:v>1.9901</c:v>
                </c:pt>
                <c:pt idx="1739">
                  <c:v>1.9901</c:v>
                </c:pt>
                <c:pt idx="1740">
                  <c:v>1.9901</c:v>
                </c:pt>
                <c:pt idx="1741">
                  <c:v>1.99011</c:v>
                </c:pt>
                <c:pt idx="1742">
                  <c:v>1.9901</c:v>
                </c:pt>
                <c:pt idx="1743">
                  <c:v>1.9901</c:v>
                </c:pt>
                <c:pt idx="1744">
                  <c:v>1.9901</c:v>
                </c:pt>
                <c:pt idx="1745">
                  <c:v>1.9901</c:v>
                </c:pt>
                <c:pt idx="1746">
                  <c:v>1.9901</c:v>
                </c:pt>
                <c:pt idx="1747">
                  <c:v>1.9901</c:v>
                </c:pt>
                <c:pt idx="1748">
                  <c:v>1.9900899999999999</c:v>
                </c:pt>
                <c:pt idx="1749">
                  <c:v>1.9901</c:v>
                </c:pt>
                <c:pt idx="1750">
                  <c:v>1.9900899999999999</c:v>
                </c:pt>
                <c:pt idx="1751">
                  <c:v>1.99011</c:v>
                </c:pt>
                <c:pt idx="1752">
                  <c:v>1.9901</c:v>
                </c:pt>
                <c:pt idx="1753">
                  <c:v>1.9901</c:v>
                </c:pt>
                <c:pt idx="1754">
                  <c:v>1.9901</c:v>
                </c:pt>
                <c:pt idx="1755">
                  <c:v>1.9901</c:v>
                </c:pt>
                <c:pt idx="1756">
                  <c:v>1.9900899999999999</c:v>
                </c:pt>
                <c:pt idx="1757">
                  <c:v>1.9901</c:v>
                </c:pt>
                <c:pt idx="1758">
                  <c:v>1.9901</c:v>
                </c:pt>
                <c:pt idx="1759">
                  <c:v>1.9901</c:v>
                </c:pt>
                <c:pt idx="1760">
                  <c:v>1.9901</c:v>
                </c:pt>
                <c:pt idx="1761">
                  <c:v>1.9901</c:v>
                </c:pt>
                <c:pt idx="1762">
                  <c:v>1.9901</c:v>
                </c:pt>
                <c:pt idx="1763">
                  <c:v>1.9901</c:v>
                </c:pt>
                <c:pt idx="1764">
                  <c:v>1.9901</c:v>
                </c:pt>
                <c:pt idx="1765">
                  <c:v>1.9901</c:v>
                </c:pt>
                <c:pt idx="1766">
                  <c:v>1.9900899999999999</c:v>
                </c:pt>
                <c:pt idx="1767">
                  <c:v>1.9900800000000001</c:v>
                </c:pt>
                <c:pt idx="1768">
                  <c:v>1.9900899999999999</c:v>
                </c:pt>
                <c:pt idx="1769">
                  <c:v>1.9901</c:v>
                </c:pt>
                <c:pt idx="1770">
                  <c:v>1.9900899999999999</c:v>
                </c:pt>
                <c:pt idx="1771">
                  <c:v>1.9901</c:v>
                </c:pt>
                <c:pt idx="1772">
                  <c:v>1.9900899999999999</c:v>
                </c:pt>
                <c:pt idx="1773">
                  <c:v>1.9901</c:v>
                </c:pt>
                <c:pt idx="1774">
                  <c:v>1.9900899999999999</c:v>
                </c:pt>
                <c:pt idx="1775">
                  <c:v>1.9900899999999999</c:v>
                </c:pt>
                <c:pt idx="1776">
                  <c:v>1.9901</c:v>
                </c:pt>
                <c:pt idx="1777">
                  <c:v>1.9900899999999999</c:v>
                </c:pt>
                <c:pt idx="1778">
                  <c:v>1.9900899999999999</c:v>
                </c:pt>
                <c:pt idx="1779">
                  <c:v>1.9900899999999999</c:v>
                </c:pt>
                <c:pt idx="1780">
                  <c:v>1.9900899999999999</c:v>
                </c:pt>
                <c:pt idx="1781">
                  <c:v>1.9900899999999999</c:v>
                </c:pt>
                <c:pt idx="1782">
                  <c:v>1.9900899999999999</c:v>
                </c:pt>
                <c:pt idx="1783">
                  <c:v>1.9900899999999999</c:v>
                </c:pt>
                <c:pt idx="1784">
                  <c:v>1.9900899999999999</c:v>
                </c:pt>
                <c:pt idx="1785">
                  <c:v>1.9900800000000001</c:v>
                </c:pt>
                <c:pt idx="1786">
                  <c:v>1.9900899999999999</c:v>
                </c:pt>
                <c:pt idx="1787">
                  <c:v>1.9900899999999999</c:v>
                </c:pt>
                <c:pt idx="1788">
                  <c:v>1.9900899999999999</c:v>
                </c:pt>
                <c:pt idx="1789">
                  <c:v>1.9900899999999999</c:v>
                </c:pt>
                <c:pt idx="1790">
                  <c:v>1.9900899999999999</c:v>
                </c:pt>
                <c:pt idx="1791">
                  <c:v>1.9900800000000001</c:v>
                </c:pt>
                <c:pt idx="1792">
                  <c:v>1.9900800000000001</c:v>
                </c:pt>
                <c:pt idx="1793">
                  <c:v>1.9900800000000001</c:v>
                </c:pt>
                <c:pt idx="1794">
                  <c:v>1.9900800000000001</c:v>
                </c:pt>
                <c:pt idx="1795">
                  <c:v>1.9900800000000001</c:v>
                </c:pt>
                <c:pt idx="1796">
                  <c:v>1.9900800000000001</c:v>
                </c:pt>
                <c:pt idx="1797">
                  <c:v>1.9900800000000001</c:v>
                </c:pt>
                <c:pt idx="1798">
                  <c:v>1.99007</c:v>
                </c:pt>
                <c:pt idx="1799">
                  <c:v>1.99007</c:v>
                </c:pt>
                <c:pt idx="1800">
                  <c:v>1.9900800000000001</c:v>
                </c:pt>
                <c:pt idx="1801">
                  <c:v>1.9900800000000001</c:v>
                </c:pt>
                <c:pt idx="1802">
                  <c:v>1.9900800000000001</c:v>
                </c:pt>
                <c:pt idx="1803">
                  <c:v>1.9900800000000001</c:v>
                </c:pt>
                <c:pt idx="1804">
                  <c:v>1.9900800000000001</c:v>
                </c:pt>
                <c:pt idx="1805">
                  <c:v>1.99007</c:v>
                </c:pt>
                <c:pt idx="1806">
                  <c:v>1.9900800000000001</c:v>
                </c:pt>
                <c:pt idx="1807">
                  <c:v>1.99007</c:v>
                </c:pt>
                <c:pt idx="1808">
                  <c:v>1.9900800000000001</c:v>
                </c:pt>
                <c:pt idx="1809">
                  <c:v>1.99007</c:v>
                </c:pt>
                <c:pt idx="1810">
                  <c:v>1.99007</c:v>
                </c:pt>
                <c:pt idx="1811">
                  <c:v>1.99007</c:v>
                </c:pt>
                <c:pt idx="1812">
                  <c:v>1.9900800000000001</c:v>
                </c:pt>
                <c:pt idx="1813">
                  <c:v>1.9900800000000001</c:v>
                </c:pt>
                <c:pt idx="1814">
                  <c:v>1.9900800000000001</c:v>
                </c:pt>
                <c:pt idx="1815">
                  <c:v>1.99007</c:v>
                </c:pt>
                <c:pt idx="1816">
                  <c:v>1.9900800000000001</c:v>
                </c:pt>
                <c:pt idx="1817">
                  <c:v>1.9900800000000001</c:v>
                </c:pt>
                <c:pt idx="1818">
                  <c:v>1.9900800000000001</c:v>
                </c:pt>
                <c:pt idx="1819">
                  <c:v>1.9900899999999999</c:v>
                </c:pt>
                <c:pt idx="1820">
                  <c:v>1.9900800000000001</c:v>
                </c:pt>
                <c:pt idx="1821">
                  <c:v>1.99007</c:v>
                </c:pt>
                <c:pt idx="1822">
                  <c:v>1.9900800000000001</c:v>
                </c:pt>
                <c:pt idx="1823">
                  <c:v>1.99007</c:v>
                </c:pt>
                <c:pt idx="1824">
                  <c:v>1.9900800000000001</c:v>
                </c:pt>
                <c:pt idx="1825">
                  <c:v>1.9900800000000001</c:v>
                </c:pt>
                <c:pt idx="1826">
                  <c:v>1.9900800000000001</c:v>
                </c:pt>
                <c:pt idx="1827">
                  <c:v>1.99007</c:v>
                </c:pt>
                <c:pt idx="1828">
                  <c:v>1.9900599999999999</c:v>
                </c:pt>
                <c:pt idx="1829">
                  <c:v>1.9900800000000001</c:v>
                </c:pt>
                <c:pt idx="1830">
                  <c:v>1.9900800000000001</c:v>
                </c:pt>
                <c:pt idx="1831">
                  <c:v>1.99007</c:v>
                </c:pt>
                <c:pt idx="1832">
                  <c:v>1.9900800000000001</c:v>
                </c:pt>
                <c:pt idx="1833">
                  <c:v>1.9900800000000001</c:v>
                </c:pt>
                <c:pt idx="1834">
                  <c:v>1.9900800000000001</c:v>
                </c:pt>
                <c:pt idx="1835">
                  <c:v>1.9900800000000001</c:v>
                </c:pt>
                <c:pt idx="1836">
                  <c:v>1.99007</c:v>
                </c:pt>
                <c:pt idx="1837">
                  <c:v>1.99007</c:v>
                </c:pt>
                <c:pt idx="1838">
                  <c:v>1.99007</c:v>
                </c:pt>
                <c:pt idx="1839">
                  <c:v>1.99007</c:v>
                </c:pt>
                <c:pt idx="1840">
                  <c:v>1.99007</c:v>
                </c:pt>
                <c:pt idx="1841">
                  <c:v>1.99007</c:v>
                </c:pt>
                <c:pt idx="1842">
                  <c:v>1.9900599999999999</c:v>
                </c:pt>
                <c:pt idx="1843">
                  <c:v>1.99007</c:v>
                </c:pt>
                <c:pt idx="1844">
                  <c:v>1.99007</c:v>
                </c:pt>
                <c:pt idx="1845">
                  <c:v>1.99007</c:v>
                </c:pt>
                <c:pt idx="1846">
                  <c:v>1.9900800000000001</c:v>
                </c:pt>
                <c:pt idx="1847">
                  <c:v>1.99007</c:v>
                </c:pt>
                <c:pt idx="1848">
                  <c:v>1.99007</c:v>
                </c:pt>
                <c:pt idx="1849">
                  <c:v>1.99007</c:v>
                </c:pt>
                <c:pt idx="1850">
                  <c:v>1.9900599999999999</c:v>
                </c:pt>
                <c:pt idx="1851">
                  <c:v>1.9900599999999999</c:v>
                </c:pt>
                <c:pt idx="1852">
                  <c:v>1.99007</c:v>
                </c:pt>
                <c:pt idx="1853">
                  <c:v>1.99007</c:v>
                </c:pt>
                <c:pt idx="1854">
                  <c:v>1.99007</c:v>
                </c:pt>
                <c:pt idx="1855">
                  <c:v>1.99007</c:v>
                </c:pt>
                <c:pt idx="1856">
                  <c:v>1.9900599999999999</c:v>
                </c:pt>
                <c:pt idx="1857">
                  <c:v>1.9900599999999999</c:v>
                </c:pt>
                <c:pt idx="1858">
                  <c:v>1.99007</c:v>
                </c:pt>
                <c:pt idx="1859">
                  <c:v>1.9900599999999999</c:v>
                </c:pt>
                <c:pt idx="1860">
                  <c:v>1.9900599999999999</c:v>
                </c:pt>
                <c:pt idx="1861">
                  <c:v>1.9900599999999999</c:v>
                </c:pt>
                <c:pt idx="1862">
                  <c:v>1.99007</c:v>
                </c:pt>
                <c:pt idx="1863">
                  <c:v>1.9900599999999999</c:v>
                </c:pt>
                <c:pt idx="1864">
                  <c:v>1.9900599999999999</c:v>
                </c:pt>
                <c:pt idx="1865">
                  <c:v>1.9900599999999999</c:v>
                </c:pt>
                <c:pt idx="1866">
                  <c:v>1.9900599999999999</c:v>
                </c:pt>
                <c:pt idx="1867">
                  <c:v>1.9900599999999999</c:v>
                </c:pt>
                <c:pt idx="1868">
                  <c:v>1.9900599999999999</c:v>
                </c:pt>
                <c:pt idx="1869">
                  <c:v>1.9900599999999999</c:v>
                </c:pt>
                <c:pt idx="1870">
                  <c:v>1.9900599999999999</c:v>
                </c:pt>
                <c:pt idx="1871">
                  <c:v>1.9900500000000001</c:v>
                </c:pt>
                <c:pt idx="1872">
                  <c:v>1.9900599999999999</c:v>
                </c:pt>
                <c:pt idx="1873">
                  <c:v>1.9900599999999999</c:v>
                </c:pt>
                <c:pt idx="1874">
                  <c:v>1.9900599999999999</c:v>
                </c:pt>
                <c:pt idx="1875">
                  <c:v>1.9900599999999999</c:v>
                </c:pt>
                <c:pt idx="1876">
                  <c:v>1.99007</c:v>
                </c:pt>
                <c:pt idx="1877">
                  <c:v>1.9900599999999999</c:v>
                </c:pt>
                <c:pt idx="1878">
                  <c:v>1.9900599999999999</c:v>
                </c:pt>
                <c:pt idx="1879">
                  <c:v>1.9900599999999999</c:v>
                </c:pt>
                <c:pt idx="1880">
                  <c:v>1.9900599999999999</c:v>
                </c:pt>
                <c:pt idx="1881">
                  <c:v>1.9900500000000001</c:v>
                </c:pt>
                <c:pt idx="1882">
                  <c:v>1.9900599999999999</c:v>
                </c:pt>
                <c:pt idx="1883">
                  <c:v>1.9900599999999999</c:v>
                </c:pt>
                <c:pt idx="1884">
                  <c:v>1.9900599999999999</c:v>
                </c:pt>
                <c:pt idx="1885">
                  <c:v>1.9900500000000001</c:v>
                </c:pt>
                <c:pt idx="1886">
                  <c:v>1.9900599999999999</c:v>
                </c:pt>
                <c:pt idx="1887">
                  <c:v>1.9900599999999999</c:v>
                </c:pt>
                <c:pt idx="1888">
                  <c:v>1.9900599999999999</c:v>
                </c:pt>
                <c:pt idx="1889">
                  <c:v>1.9900599999999999</c:v>
                </c:pt>
                <c:pt idx="1890">
                  <c:v>1.9900599999999999</c:v>
                </c:pt>
                <c:pt idx="1891">
                  <c:v>1.9900599999999999</c:v>
                </c:pt>
                <c:pt idx="1892">
                  <c:v>1.9900599999999999</c:v>
                </c:pt>
                <c:pt idx="1893">
                  <c:v>1.9900599999999999</c:v>
                </c:pt>
                <c:pt idx="1894">
                  <c:v>1.9900599999999999</c:v>
                </c:pt>
                <c:pt idx="1895">
                  <c:v>1.9900599999999999</c:v>
                </c:pt>
                <c:pt idx="1896">
                  <c:v>1.9900500000000001</c:v>
                </c:pt>
                <c:pt idx="1897">
                  <c:v>1.9900500000000001</c:v>
                </c:pt>
                <c:pt idx="1898">
                  <c:v>1.99004</c:v>
                </c:pt>
                <c:pt idx="1899">
                  <c:v>1.9900500000000001</c:v>
                </c:pt>
                <c:pt idx="1900">
                  <c:v>1.9900599999999999</c:v>
                </c:pt>
                <c:pt idx="1901">
                  <c:v>1.9900500000000001</c:v>
                </c:pt>
                <c:pt idx="1902">
                  <c:v>1.9900500000000001</c:v>
                </c:pt>
                <c:pt idx="1903">
                  <c:v>1.9900500000000001</c:v>
                </c:pt>
                <c:pt idx="1904">
                  <c:v>1.9900500000000001</c:v>
                </c:pt>
                <c:pt idx="1905">
                  <c:v>1.9900500000000001</c:v>
                </c:pt>
                <c:pt idx="1906">
                  <c:v>1.9900599999999999</c:v>
                </c:pt>
                <c:pt idx="1907">
                  <c:v>1.9900500000000001</c:v>
                </c:pt>
                <c:pt idx="1908">
                  <c:v>1.9900500000000001</c:v>
                </c:pt>
                <c:pt idx="1909">
                  <c:v>1.99004</c:v>
                </c:pt>
                <c:pt idx="1910">
                  <c:v>1.9900599999999999</c:v>
                </c:pt>
                <c:pt idx="1911">
                  <c:v>1.99004</c:v>
                </c:pt>
                <c:pt idx="1912">
                  <c:v>1.9900500000000001</c:v>
                </c:pt>
                <c:pt idx="1913">
                  <c:v>1.9900500000000001</c:v>
                </c:pt>
                <c:pt idx="1914">
                  <c:v>1.9900599999999999</c:v>
                </c:pt>
                <c:pt idx="1915">
                  <c:v>1.9900500000000001</c:v>
                </c:pt>
                <c:pt idx="1916">
                  <c:v>1.9900500000000001</c:v>
                </c:pt>
                <c:pt idx="1917">
                  <c:v>1.99004</c:v>
                </c:pt>
                <c:pt idx="1918">
                  <c:v>1.9900500000000001</c:v>
                </c:pt>
                <c:pt idx="1919">
                  <c:v>1.9900500000000001</c:v>
                </c:pt>
                <c:pt idx="1920">
                  <c:v>1.9900500000000001</c:v>
                </c:pt>
                <c:pt idx="1921">
                  <c:v>1.9900500000000001</c:v>
                </c:pt>
                <c:pt idx="1922">
                  <c:v>1.9900500000000001</c:v>
                </c:pt>
                <c:pt idx="1923">
                  <c:v>1.99004</c:v>
                </c:pt>
                <c:pt idx="1924">
                  <c:v>1.9900500000000001</c:v>
                </c:pt>
                <c:pt idx="1925">
                  <c:v>1.99004</c:v>
                </c:pt>
                <c:pt idx="1926">
                  <c:v>1.9900500000000001</c:v>
                </c:pt>
                <c:pt idx="1927">
                  <c:v>1.99004</c:v>
                </c:pt>
                <c:pt idx="1928">
                  <c:v>1.99004</c:v>
                </c:pt>
                <c:pt idx="1929">
                  <c:v>1.99004</c:v>
                </c:pt>
                <c:pt idx="1930">
                  <c:v>1.99004</c:v>
                </c:pt>
                <c:pt idx="1931">
                  <c:v>1.9900500000000001</c:v>
                </c:pt>
                <c:pt idx="1932">
                  <c:v>1.9900500000000001</c:v>
                </c:pt>
                <c:pt idx="1933">
                  <c:v>1.9900599999999999</c:v>
                </c:pt>
                <c:pt idx="1934">
                  <c:v>1.9900500000000001</c:v>
                </c:pt>
                <c:pt idx="1935">
                  <c:v>1.9900500000000001</c:v>
                </c:pt>
                <c:pt idx="1936">
                  <c:v>1.9900500000000001</c:v>
                </c:pt>
                <c:pt idx="1937">
                  <c:v>1.9900500000000001</c:v>
                </c:pt>
                <c:pt idx="1938">
                  <c:v>1.9900500000000001</c:v>
                </c:pt>
                <c:pt idx="1939">
                  <c:v>1.9900500000000001</c:v>
                </c:pt>
                <c:pt idx="1940">
                  <c:v>1.99004</c:v>
                </c:pt>
                <c:pt idx="1941">
                  <c:v>1.99004</c:v>
                </c:pt>
                <c:pt idx="1942">
                  <c:v>1.9900500000000001</c:v>
                </c:pt>
                <c:pt idx="1943">
                  <c:v>1.9900500000000001</c:v>
                </c:pt>
                <c:pt idx="1944">
                  <c:v>1.9900500000000001</c:v>
                </c:pt>
                <c:pt idx="1945">
                  <c:v>1.9900500000000001</c:v>
                </c:pt>
                <c:pt idx="1946">
                  <c:v>1.9900500000000001</c:v>
                </c:pt>
                <c:pt idx="1947">
                  <c:v>1.9900500000000001</c:v>
                </c:pt>
                <c:pt idx="1948">
                  <c:v>1.9900500000000001</c:v>
                </c:pt>
                <c:pt idx="1949">
                  <c:v>1.9900500000000001</c:v>
                </c:pt>
                <c:pt idx="1950">
                  <c:v>1.9900599999999999</c:v>
                </c:pt>
                <c:pt idx="1951">
                  <c:v>1.9900500000000001</c:v>
                </c:pt>
                <c:pt idx="1952">
                  <c:v>1.99004</c:v>
                </c:pt>
                <c:pt idx="1953">
                  <c:v>1.9900500000000001</c:v>
                </c:pt>
                <c:pt idx="1954">
                  <c:v>1.9900500000000001</c:v>
                </c:pt>
                <c:pt idx="1955">
                  <c:v>1.9900500000000001</c:v>
                </c:pt>
                <c:pt idx="1956">
                  <c:v>1.9900500000000001</c:v>
                </c:pt>
                <c:pt idx="1957">
                  <c:v>1.9900500000000001</c:v>
                </c:pt>
                <c:pt idx="1958">
                  <c:v>1.9900500000000001</c:v>
                </c:pt>
                <c:pt idx="1959">
                  <c:v>1.9900500000000001</c:v>
                </c:pt>
                <c:pt idx="1960">
                  <c:v>1.9900500000000001</c:v>
                </c:pt>
                <c:pt idx="1961">
                  <c:v>1.99004</c:v>
                </c:pt>
                <c:pt idx="1962">
                  <c:v>1.9900500000000001</c:v>
                </c:pt>
                <c:pt idx="1963">
                  <c:v>1.9900599999999999</c:v>
                </c:pt>
                <c:pt idx="1964">
                  <c:v>1.9900500000000001</c:v>
                </c:pt>
                <c:pt idx="1965">
                  <c:v>1.99004</c:v>
                </c:pt>
                <c:pt idx="1966">
                  <c:v>1.9900599999999999</c:v>
                </c:pt>
                <c:pt idx="1967">
                  <c:v>1.9900500000000001</c:v>
                </c:pt>
                <c:pt idx="1968">
                  <c:v>1.9900500000000001</c:v>
                </c:pt>
                <c:pt idx="1969">
                  <c:v>1.9900500000000001</c:v>
                </c:pt>
                <c:pt idx="1970">
                  <c:v>1.9900500000000001</c:v>
                </c:pt>
                <c:pt idx="1971">
                  <c:v>1.9900599999999999</c:v>
                </c:pt>
                <c:pt idx="1972">
                  <c:v>1.9900599999999999</c:v>
                </c:pt>
                <c:pt idx="1973">
                  <c:v>1.9900500000000001</c:v>
                </c:pt>
                <c:pt idx="1974">
                  <c:v>1.9900500000000001</c:v>
                </c:pt>
                <c:pt idx="1975">
                  <c:v>1.9900599999999999</c:v>
                </c:pt>
                <c:pt idx="1976">
                  <c:v>1.9900500000000001</c:v>
                </c:pt>
                <c:pt idx="1977">
                  <c:v>1.9900500000000001</c:v>
                </c:pt>
                <c:pt idx="1978">
                  <c:v>1.9900500000000001</c:v>
                </c:pt>
                <c:pt idx="1979">
                  <c:v>1.99004</c:v>
                </c:pt>
                <c:pt idx="1980">
                  <c:v>1.99004</c:v>
                </c:pt>
                <c:pt idx="1981">
                  <c:v>1.9900500000000001</c:v>
                </c:pt>
                <c:pt idx="1982">
                  <c:v>1.99004</c:v>
                </c:pt>
                <c:pt idx="1983">
                  <c:v>1.99004</c:v>
                </c:pt>
                <c:pt idx="1984">
                  <c:v>1.99004</c:v>
                </c:pt>
                <c:pt idx="1985">
                  <c:v>1.9900500000000001</c:v>
                </c:pt>
                <c:pt idx="1986">
                  <c:v>1.9900500000000001</c:v>
                </c:pt>
                <c:pt idx="1987">
                  <c:v>1.99004</c:v>
                </c:pt>
                <c:pt idx="1988">
                  <c:v>1.99004</c:v>
                </c:pt>
                <c:pt idx="1989">
                  <c:v>1.99004</c:v>
                </c:pt>
                <c:pt idx="1990">
                  <c:v>1.99004</c:v>
                </c:pt>
                <c:pt idx="1991">
                  <c:v>1.99003</c:v>
                </c:pt>
                <c:pt idx="1992">
                  <c:v>1.99004</c:v>
                </c:pt>
                <c:pt idx="1993">
                  <c:v>1.9900500000000001</c:v>
                </c:pt>
                <c:pt idx="1994">
                  <c:v>1.99004</c:v>
                </c:pt>
                <c:pt idx="1995">
                  <c:v>1.99003</c:v>
                </c:pt>
                <c:pt idx="1996">
                  <c:v>1.99004</c:v>
                </c:pt>
                <c:pt idx="1997">
                  <c:v>1.9900500000000001</c:v>
                </c:pt>
                <c:pt idx="1998">
                  <c:v>1.9900500000000001</c:v>
                </c:pt>
                <c:pt idx="1999">
                  <c:v>1.99004</c:v>
                </c:pt>
                <c:pt idx="2000">
                  <c:v>1.99003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38FE-47FE-B658-88759B1FDD74}"/>
            </c:ext>
          </c:extLst>
        </c:ser>
        <c:ser>
          <c:idx val="5"/>
          <c:order val="5"/>
          <c:tx>
            <c:strRef>
              <c:f>Vofs_Sweep!$G$5</c:f>
              <c:strCache>
                <c:ptCount val="1"/>
                <c:pt idx="0">
                  <c:v>Vin (Vofs=500mV)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Vofs_Sweep!$A$6:$A$2006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Vofs_Sweep!$G$6:$G$2006</c:f>
              <c:numCache>
                <c:formatCode>General</c:formatCode>
                <c:ptCount val="2001"/>
                <c:pt idx="0">
                  <c:v>-1.91859E-3</c:v>
                </c:pt>
                <c:pt idx="1">
                  <c:v>0.50640600000000002</c:v>
                </c:pt>
                <c:pt idx="2">
                  <c:v>0.53310900000000006</c:v>
                </c:pt>
                <c:pt idx="3">
                  <c:v>0.54854099999999995</c:v>
                </c:pt>
                <c:pt idx="4">
                  <c:v>0.55932999999999999</c:v>
                </c:pt>
                <c:pt idx="5">
                  <c:v>0.57129799999999997</c:v>
                </c:pt>
                <c:pt idx="6">
                  <c:v>0.58069499999999996</c:v>
                </c:pt>
                <c:pt idx="7">
                  <c:v>0.58807799999999999</c:v>
                </c:pt>
                <c:pt idx="8">
                  <c:v>0.60954200000000003</c:v>
                </c:pt>
                <c:pt idx="9">
                  <c:v>0.616344</c:v>
                </c:pt>
                <c:pt idx="10">
                  <c:v>0.62223300000000004</c:v>
                </c:pt>
                <c:pt idx="11">
                  <c:v>0.62737699999999996</c:v>
                </c:pt>
                <c:pt idx="12">
                  <c:v>0.63205500000000003</c:v>
                </c:pt>
                <c:pt idx="13">
                  <c:v>0.63624700000000001</c:v>
                </c:pt>
                <c:pt idx="14">
                  <c:v>0.64012599999999997</c:v>
                </c:pt>
                <c:pt idx="15">
                  <c:v>0.64370400000000005</c:v>
                </c:pt>
                <c:pt idx="16">
                  <c:v>0.64699499999999999</c:v>
                </c:pt>
                <c:pt idx="17">
                  <c:v>0.65010900000000005</c:v>
                </c:pt>
                <c:pt idx="18">
                  <c:v>0.65295400000000003</c:v>
                </c:pt>
                <c:pt idx="19">
                  <c:v>0.655636</c:v>
                </c:pt>
                <c:pt idx="20">
                  <c:v>0.65819899999999998</c:v>
                </c:pt>
                <c:pt idx="21">
                  <c:v>0.660551</c:v>
                </c:pt>
                <c:pt idx="22">
                  <c:v>0.662914</c:v>
                </c:pt>
                <c:pt idx="23">
                  <c:v>0.66507499999999997</c:v>
                </c:pt>
                <c:pt idx="24">
                  <c:v>0.66720100000000004</c:v>
                </c:pt>
                <c:pt idx="25">
                  <c:v>0.66917899999999997</c:v>
                </c:pt>
                <c:pt idx="26">
                  <c:v>0.67110599999999998</c:v>
                </c:pt>
                <c:pt idx="27">
                  <c:v>0.67291699999999999</c:v>
                </c:pt>
                <c:pt idx="28">
                  <c:v>0.67468799999999995</c:v>
                </c:pt>
                <c:pt idx="29">
                  <c:v>0.67636600000000002</c:v>
                </c:pt>
                <c:pt idx="30">
                  <c:v>0.67801999999999996</c:v>
                </c:pt>
                <c:pt idx="31">
                  <c:v>0.67955500000000002</c:v>
                </c:pt>
                <c:pt idx="32">
                  <c:v>0.68109200000000003</c:v>
                </c:pt>
                <c:pt idx="33">
                  <c:v>0.68260799999999999</c:v>
                </c:pt>
                <c:pt idx="34">
                  <c:v>0.68408899999999995</c:v>
                </c:pt>
                <c:pt idx="35">
                  <c:v>0.685473</c:v>
                </c:pt>
                <c:pt idx="36">
                  <c:v>0.68683000000000005</c:v>
                </c:pt>
                <c:pt idx="37">
                  <c:v>0.68815800000000005</c:v>
                </c:pt>
                <c:pt idx="38">
                  <c:v>0.68947999999999998</c:v>
                </c:pt>
                <c:pt idx="39">
                  <c:v>0.69070299999999996</c:v>
                </c:pt>
                <c:pt idx="40">
                  <c:v>0.69191499999999995</c:v>
                </c:pt>
                <c:pt idx="41">
                  <c:v>0.69311599999999995</c:v>
                </c:pt>
                <c:pt idx="42">
                  <c:v>0.69429200000000002</c:v>
                </c:pt>
                <c:pt idx="43">
                  <c:v>0.69542499999999996</c:v>
                </c:pt>
                <c:pt idx="44">
                  <c:v>0.69656399999999996</c:v>
                </c:pt>
                <c:pt idx="45">
                  <c:v>0.6976</c:v>
                </c:pt>
                <c:pt idx="46">
                  <c:v>0.69868300000000005</c:v>
                </c:pt>
                <c:pt idx="47">
                  <c:v>0.69968699999999995</c:v>
                </c:pt>
                <c:pt idx="48">
                  <c:v>0.70075699999999996</c:v>
                </c:pt>
                <c:pt idx="49">
                  <c:v>0.70177299999999998</c:v>
                </c:pt>
                <c:pt idx="50">
                  <c:v>0.70277500000000004</c:v>
                </c:pt>
                <c:pt idx="51">
                  <c:v>0.70369499999999996</c:v>
                </c:pt>
                <c:pt idx="52">
                  <c:v>0.70468299999999995</c:v>
                </c:pt>
                <c:pt idx="53">
                  <c:v>0.70562000000000002</c:v>
                </c:pt>
                <c:pt idx="54">
                  <c:v>0.70660400000000001</c:v>
                </c:pt>
                <c:pt idx="55">
                  <c:v>0.70742099999999997</c:v>
                </c:pt>
                <c:pt idx="56">
                  <c:v>0.70829399999999998</c:v>
                </c:pt>
                <c:pt idx="57">
                  <c:v>0.70922600000000002</c:v>
                </c:pt>
                <c:pt idx="58">
                  <c:v>0.71010499999999999</c:v>
                </c:pt>
                <c:pt idx="59">
                  <c:v>0.71093200000000001</c:v>
                </c:pt>
                <c:pt idx="60">
                  <c:v>0.71179499999999996</c:v>
                </c:pt>
                <c:pt idx="61">
                  <c:v>0.71259600000000001</c:v>
                </c:pt>
                <c:pt idx="62">
                  <c:v>0.71338500000000005</c:v>
                </c:pt>
                <c:pt idx="63">
                  <c:v>0.71416900000000005</c:v>
                </c:pt>
                <c:pt idx="64">
                  <c:v>0.71494400000000002</c:v>
                </c:pt>
                <c:pt idx="65">
                  <c:v>0.71569799999999995</c:v>
                </c:pt>
                <c:pt idx="66">
                  <c:v>0.71651600000000004</c:v>
                </c:pt>
                <c:pt idx="67">
                  <c:v>0.71720600000000001</c:v>
                </c:pt>
                <c:pt idx="68">
                  <c:v>0.71796099999999996</c:v>
                </c:pt>
                <c:pt idx="69">
                  <c:v>0.71871700000000005</c:v>
                </c:pt>
                <c:pt idx="70">
                  <c:v>0.71939699999999995</c:v>
                </c:pt>
                <c:pt idx="71">
                  <c:v>0.72015099999999999</c:v>
                </c:pt>
                <c:pt idx="72">
                  <c:v>0.72087400000000001</c:v>
                </c:pt>
                <c:pt idx="73">
                  <c:v>0.72152300000000003</c:v>
                </c:pt>
                <c:pt idx="74">
                  <c:v>0.72220300000000004</c:v>
                </c:pt>
                <c:pt idx="75">
                  <c:v>0.722939</c:v>
                </c:pt>
                <c:pt idx="76">
                  <c:v>0.72359700000000005</c:v>
                </c:pt>
                <c:pt idx="77">
                  <c:v>0.72427299999999994</c:v>
                </c:pt>
                <c:pt idx="78">
                  <c:v>0.72489300000000001</c:v>
                </c:pt>
                <c:pt idx="79">
                  <c:v>0.72556600000000004</c:v>
                </c:pt>
                <c:pt idx="80">
                  <c:v>0.72623199999999999</c:v>
                </c:pt>
                <c:pt idx="81">
                  <c:v>0.72681700000000005</c:v>
                </c:pt>
                <c:pt idx="82">
                  <c:v>0.72745700000000002</c:v>
                </c:pt>
                <c:pt idx="83">
                  <c:v>0.72811300000000001</c:v>
                </c:pt>
                <c:pt idx="84">
                  <c:v>0.72866799999999998</c:v>
                </c:pt>
                <c:pt idx="85">
                  <c:v>0.72928599999999999</c:v>
                </c:pt>
                <c:pt idx="86">
                  <c:v>0.72992400000000002</c:v>
                </c:pt>
                <c:pt idx="87">
                  <c:v>0.73048599999999997</c:v>
                </c:pt>
                <c:pt idx="88">
                  <c:v>0.73109000000000002</c:v>
                </c:pt>
                <c:pt idx="89">
                  <c:v>0.73172800000000005</c:v>
                </c:pt>
                <c:pt idx="90">
                  <c:v>0.73227100000000001</c:v>
                </c:pt>
                <c:pt idx="91">
                  <c:v>0.73282400000000003</c:v>
                </c:pt>
                <c:pt idx="92">
                  <c:v>0.73337300000000005</c:v>
                </c:pt>
                <c:pt idx="93">
                  <c:v>0.73391499999999998</c:v>
                </c:pt>
                <c:pt idx="94">
                  <c:v>0.73449500000000001</c:v>
                </c:pt>
                <c:pt idx="95">
                  <c:v>0.73504499999999995</c:v>
                </c:pt>
                <c:pt idx="96">
                  <c:v>0.73560800000000004</c:v>
                </c:pt>
                <c:pt idx="97">
                  <c:v>0.73621400000000004</c:v>
                </c:pt>
                <c:pt idx="98">
                  <c:v>0.73663299999999998</c:v>
                </c:pt>
                <c:pt idx="99">
                  <c:v>0.73716899999999996</c:v>
                </c:pt>
                <c:pt idx="100">
                  <c:v>0.73774099999999998</c:v>
                </c:pt>
                <c:pt idx="101">
                  <c:v>0.73823700000000003</c:v>
                </c:pt>
                <c:pt idx="102">
                  <c:v>0.73872899999999997</c:v>
                </c:pt>
                <c:pt idx="103">
                  <c:v>0.739228</c:v>
                </c:pt>
                <c:pt idx="104">
                  <c:v>0.73979399999999995</c:v>
                </c:pt>
                <c:pt idx="105">
                  <c:v>0.74031100000000005</c:v>
                </c:pt>
                <c:pt idx="106">
                  <c:v>0.74073599999999995</c:v>
                </c:pt>
                <c:pt idx="107">
                  <c:v>0.74125600000000003</c:v>
                </c:pt>
                <c:pt idx="108">
                  <c:v>0.74170599999999998</c:v>
                </c:pt>
                <c:pt idx="109">
                  <c:v>0.742197</c:v>
                </c:pt>
                <c:pt idx="110">
                  <c:v>0.74268699999999999</c:v>
                </c:pt>
                <c:pt idx="111">
                  <c:v>0.74317500000000003</c:v>
                </c:pt>
                <c:pt idx="112">
                  <c:v>0.74360499999999996</c:v>
                </c:pt>
                <c:pt idx="113">
                  <c:v>0.74410100000000001</c:v>
                </c:pt>
                <c:pt idx="114">
                  <c:v>0.74457799999999996</c:v>
                </c:pt>
                <c:pt idx="115">
                  <c:v>0.74504400000000004</c:v>
                </c:pt>
                <c:pt idx="116">
                  <c:v>0.74552600000000002</c:v>
                </c:pt>
                <c:pt idx="117">
                  <c:v>0.74598399999999998</c:v>
                </c:pt>
                <c:pt idx="118">
                  <c:v>0.746444</c:v>
                </c:pt>
                <c:pt idx="119">
                  <c:v>0.74684799999999996</c:v>
                </c:pt>
                <c:pt idx="120">
                  <c:v>0.74731400000000003</c:v>
                </c:pt>
                <c:pt idx="121">
                  <c:v>0.74773800000000001</c:v>
                </c:pt>
                <c:pt idx="122">
                  <c:v>0.74816400000000005</c:v>
                </c:pt>
                <c:pt idx="123">
                  <c:v>0.74856900000000004</c:v>
                </c:pt>
                <c:pt idx="124">
                  <c:v>0.74901700000000004</c:v>
                </c:pt>
                <c:pt idx="125">
                  <c:v>0.74948499999999996</c:v>
                </c:pt>
                <c:pt idx="126">
                  <c:v>0.74991200000000002</c:v>
                </c:pt>
                <c:pt idx="127">
                  <c:v>0.75031300000000001</c:v>
                </c:pt>
                <c:pt idx="128">
                  <c:v>0.75081299999999995</c:v>
                </c:pt>
                <c:pt idx="129">
                  <c:v>0.75120699999999996</c:v>
                </c:pt>
                <c:pt idx="130">
                  <c:v>0.75160300000000002</c:v>
                </c:pt>
                <c:pt idx="131">
                  <c:v>0.75206799999999996</c:v>
                </c:pt>
                <c:pt idx="132">
                  <c:v>0.75244800000000001</c:v>
                </c:pt>
                <c:pt idx="133">
                  <c:v>0.75283800000000001</c:v>
                </c:pt>
                <c:pt idx="134">
                  <c:v>0.75322299999999998</c:v>
                </c:pt>
                <c:pt idx="135">
                  <c:v>0.75365599999999999</c:v>
                </c:pt>
                <c:pt idx="136">
                  <c:v>0.75408299999999995</c:v>
                </c:pt>
                <c:pt idx="137">
                  <c:v>0.75444100000000003</c:v>
                </c:pt>
                <c:pt idx="138">
                  <c:v>0.75489300000000004</c:v>
                </c:pt>
                <c:pt idx="139">
                  <c:v>0.75527</c:v>
                </c:pt>
                <c:pt idx="140">
                  <c:v>0.75566800000000001</c:v>
                </c:pt>
                <c:pt idx="141">
                  <c:v>0.756073</c:v>
                </c:pt>
                <c:pt idx="142">
                  <c:v>0.75646500000000005</c:v>
                </c:pt>
                <c:pt idx="143">
                  <c:v>0.75679300000000005</c:v>
                </c:pt>
                <c:pt idx="144">
                  <c:v>0.75717699999999999</c:v>
                </c:pt>
                <c:pt idx="145">
                  <c:v>0.75755099999999997</c:v>
                </c:pt>
                <c:pt idx="146">
                  <c:v>0.75789399999999996</c:v>
                </c:pt>
                <c:pt idx="147">
                  <c:v>0.75831300000000001</c:v>
                </c:pt>
                <c:pt idx="148">
                  <c:v>0.75870300000000002</c:v>
                </c:pt>
                <c:pt idx="149">
                  <c:v>0.75909899999999997</c:v>
                </c:pt>
                <c:pt idx="150">
                  <c:v>0.75943499999999997</c:v>
                </c:pt>
                <c:pt idx="151">
                  <c:v>0.75981399999999999</c:v>
                </c:pt>
                <c:pt idx="152">
                  <c:v>0.76017100000000004</c:v>
                </c:pt>
                <c:pt idx="153">
                  <c:v>0.76053700000000002</c:v>
                </c:pt>
                <c:pt idx="154">
                  <c:v>0.76096799999999998</c:v>
                </c:pt>
                <c:pt idx="155">
                  <c:v>0.76122199999999995</c:v>
                </c:pt>
                <c:pt idx="156">
                  <c:v>0.76159200000000005</c:v>
                </c:pt>
                <c:pt idx="157">
                  <c:v>0.761961</c:v>
                </c:pt>
                <c:pt idx="158">
                  <c:v>0.762347</c:v>
                </c:pt>
                <c:pt idx="159">
                  <c:v>0.76271599999999995</c:v>
                </c:pt>
                <c:pt idx="160">
                  <c:v>0.76307700000000001</c:v>
                </c:pt>
                <c:pt idx="161">
                  <c:v>0.76347399999999999</c:v>
                </c:pt>
                <c:pt idx="162">
                  <c:v>0.76373199999999997</c:v>
                </c:pt>
                <c:pt idx="163">
                  <c:v>0.76414099999999996</c:v>
                </c:pt>
                <c:pt idx="164">
                  <c:v>0.76444100000000004</c:v>
                </c:pt>
                <c:pt idx="165">
                  <c:v>0.76478800000000002</c:v>
                </c:pt>
                <c:pt idx="166">
                  <c:v>0.76511899999999999</c:v>
                </c:pt>
                <c:pt idx="167">
                  <c:v>0.76550600000000002</c:v>
                </c:pt>
                <c:pt idx="168">
                  <c:v>0.76582600000000001</c:v>
                </c:pt>
                <c:pt idx="169">
                  <c:v>0.76617100000000005</c:v>
                </c:pt>
                <c:pt idx="170">
                  <c:v>0.76649999999999996</c:v>
                </c:pt>
                <c:pt idx="171">
                  <c:v>0.76688800000000001</c:v>
                </c:pt>
                <c:pt idx="172">
                  <c:v>0.76715999999999995</c:v>
                </c:pt>
                <c:pt idx="173">
                  <c:v>0.76753000000000005</c:v>
                </c:pt>
                <c:pt idx="174">
                  <c:v>0.76785899999999996</c:v>
                </c:pt>
                <c:pt idx="175">
                  <c:v>0.76815500000000003</c:v>
                </c:pt>
                <c:pt idx="176">
                  <c:v>0.76856800000000003</c:v>
                </c:pt>
                <c:pt idx="177">
                  <c:v>0.76884399999999997</c:v>
                </c:pt>
                <c:pt idx="178">
                  <c:v>0.76918200000000003</c:v>
                </c:pt>
                <c:pt idx="179">
                  <c:v>0.76951899999999995</c:v>
                </c:pt>
                <c:pt idx="180">
                  <c:v>0.76978599999999997</c:v>
                </c:pt>
                <c:pt idx="181">
                  <c:v>0.77013399999999999</c:v>
                </c:pt>
                <c:pt idx="182">
                  <c:v>0.77041700000000002</c:v>
                </c:pt>
                <c:pt idx="183">
                  <c:v>0.77072399999999996</c:v>
                </c:pt>
                <c:pt idx="184">
                  <c:v>0.77102599999999999</c:v>
                </c:pt>
                <c:pt idx="185">
                  <c:v>0.77136099999999996</c:v>
                </c:pt>
                <c:pt idx="186">
                  <c:v>0.77167699999999995</c:v>
                </c:pt>
                <c:pt idx="187">
                  <c:v>0.77195199999999997</c:v>
                </c:pt>
                <c:pt idx="188">
                  <c:v>0.77225100000000002</c:v>
                </c:pt>
                <c:pt idx="189">
                  <c:v>0.77261800000000003</c:v>
                </c:pt>
                <c:pt idx="190">
                  <c:v>0.77290999999999999</c:v>
                </c:pt>
                <c:pt idx="191">
                  <c:v>0.77322500000000005</c:v>
                </c:pt>
                <c:pt idx="192">
                  <c:v>0.77347399999999999</c:v>
                </c:pt>
                <c:pt idx="193">
                  <c:v>0.77376599999999995</c:v>
                </c:pt>
                <c:pt idx="194">
                  <c:v>0.77403500000000003</c:v>
                </c:pt>
                <c:pt idx="195">
                  <c:v>0.77435200000000004</c:v>
                </c:pt>
                <c:pt idx="196">
                  <c:v>0.77466299999999999</c:v>
                </c:pt>
                <c:pt idx="197">
                  <c:v>0.77498599999999995</c:v>
                </c:pt>
                <c:pt idx="198">
                  <c:v>0.77529300000000001</c:v>
                </c:pt>
                <c:pt idx="199">
                  <c:v>0.77556199999999997</c:v>
                </c:pt>
                <c:pt idx="200">
                  <c:v>0.77581100000000003</c:v>
                </c:pt>
                <c:pt idx="201">
                  <c:v>0.77609600000000001</c:v>
                </c:pt>
                <c:pt idx="202">
                  <c:v>0.77641400000000005</c:v>
                </c:pt>
                <c:pt idx="203">
                  <c:v>0.77669200000000005</c:v>
                </c:pt>
                <c:pt idx="204">
                  <c:v>0.77697499999999997</c:v>
                </c:pt>
                <c:pt idx="205">
                  <c:v>0.77725</c:v>
                </c:pt>
                <c:pt idx="206">
                  <c:v>0.77754199999999996</c:v>
                </c:pt>
                <c:pt idx="207">
                  <c:v>0.77776599999999996</c:v>
                </c:pt>
                <c:pt idx="208">
                  <c:v>0.77812700000000001</c:v>
                </c:pt>
                <c:pt idx="209">
                  <c:v>0.77832699999999999</c:v>
                </c:pt>
                <c:pt idx="210">
                  <c:v>0.77861800000000003</c:v>
                </c:pt>
                <c:pt idx="211">
                  <c:v>0.77888000000000002</c:v>
                </c:pt>
                <c:pt idx="212">
                  <c:v>0.77920299999999998</c:v>
                </c:pt>
                <c:pt idx="213">
                  <c:v>0.77947900000000003</c:v>
                </c:pt>
                <c:pt idx="214">
                  <c:v>0.77978999999999998</c:v>
                </c:pt>
                <c:pt idx="215">
                  <c:v>0.78004700000000005</c:v>
                </c:pt>
                <c:pt idx="216">
                  <c:v>0.78029800000000005</c:v>
                </c:pt>
                <c:pt idx="217">
                  <c:v>0.78062900000000002</c:v>
                </c:pt>
                <c:pt idx="218">
                  <c:v>0.780864</c:v>
                </c:pt>
                <c:pt idx="219">
                  <c:v>0.78115199999999996</c:v>
                </c:pt>
                <c:pt idx="220">
                  <c:v>0.78142699999999998</c:v>
                </c:pt>
                <c:pt idx="221">
                  <c:v>0.78169200000000005</c:v>
                </c:pt>
                <c:pt idx="222">
                  <c:v>0.78196299999999996</c:v>
                </c:pt>
                <c:pt idx="223">
                  <c:v>0.78221099999999999</c:v>
                </c:pt>
                <c:pt idx="224">
                  <c:v>0.78250900000000001</c:v>
                </c:pt>
                <c:pt idx="225">
                  <c:v>0.78275899999999998</c:v>
                </c:pt>
                <c:pt idx="226">
                  <c:v>0.78302499999999997</c:v>
                </c:pt>
                <c:pt idx="227">
                  <c:v>0.78330699999999998</c:v>
                </c:pt>
                <c:pt idx="228">
                  <c:v>0.78354599999999996</c:v>
                </c:pt>
                <c:pt idx="229">
                  <c:v>0.78379100000000002</c:v>
                </c:pt>
                <c:pt idx="230">
                  <c:v>0.78408500000000003</c:v>
                </c:pt>
                <c:pt idx="231">
                  <c:v>0.78427500000000006</c:v>
                </c:pt>
                <c:pt idx="232">
                  <c:v>0.78458799999999995</c:v>
                </c:pt>
                <c:pt idx="233">
                  <c:v>0.78485000000000005</c:v>
                </c:pt>
                <c:pt idx="234">
                  <c:v>0.78508999999999995</c:v>
                </c:pt>
                <c:pt idx="235">
                  <c:v>0.78532900000000005</c:v>
                </c:pt>
                <c:pt idx="236">
                  <c:v>0.78559100000000004</c:v>
                </c:pt>
                <c:pt idx="237">
                  <c:v>0.78584900000000002</c:v>
                </c:pt>
                <c:pt idx="238">
                  <c:v>0.78617899999999996</c:v>
                </c:pt>
                <c:pt idx="239">
                  <c:v>0.786389</c:v>
                </c:pt>
                <c:pt idx="240">
                  <c:v>0.78664599999999996</c:v>
                </c:pt>
                <c:pt idx="241">
                  <c:v>0.78687700000000005</c:v>
                </c:pt>
                <c:pt idx="242">
                  <c:v>0.78710599999999997</c:v>
                </c:pt>
                <c:pt idx="243">
                  <c:v>0.78738399999999997</c:v>
                </c:pt>
                <c:pt idx="244">
                  <c:v>0.78761400000000004</c:v>
                </c:pt>
                <c:pt idx="245">
                  <c:v>0.78783899999999996</c:v>
                </c:pt>
                <c:pt idx="246">
                  <c:v>0.78810800000000003</c:v>
                </c:pt>
                <c:pt idx="247">
                  <c:v>0.78832400000000002</c:v>
                </c:pt>
                <c:pt idx="248">
                  <c:v>0.788601</c:v>
                </c:pt>
                <c:pt idx="249">
                  <c:v>0.78881500000000004</c:v>
                </c:pt>
                <c:pt idx="250">
                  <c:v>0.78908299999999998</c:v>
                </c:pt>
                <c:pt idx="251">
                  <c:v>0.78934700000000002</c:v>
                </c:pt>
                <c:pt idx="252">
                  <c:v>0.78954899999999995</c:v>
                </c:pt>
                <c:pt idx="253">
                  <c:v>0.78977200000000003</c:v>
                </c:pt>
                <c:pt idx="254">
                  <c:v>0.79000999999999999</c:v>
                </c:pt>
                <c:pt idx="255">
                  <c:v>0.79024099999999997</c:v>
                </c:pt>
                <c:pt idx="256">
                  <c:v>0.79051000000000005</c:v>
                </c:pt>
                <c:pt idx="257">
                  <c:v>0.79078000000000004</c:v>
                </c:pt>
                <c:pt idx="258">
                  <c:v>0.79097200000000001</c:v>
                </c:pt>
                <c:pt idx="259">
                  <c:v>0.79126099999999999</c:v>
                </c:pt>
                <c:pt idx="260">
                  <c:v>0.79149099999999994</c:v>
                </c:pt>
                <c:pt idx="261">
                  <c:v>0.79170200000000002</c:v>
                </c:pt>
                <c:pt idx="262">
                  <c:v>0.79189600000000004</c:v>
                </c:pt>
                <c:pt idx="263">
                  <c:v>0.79215599999999997</c:v>
                </c:pt>
                <c:pt idx="264">
                  <c:v>0.79238299999999995</c:v>
                </c:pt>
                <c:pt idx="265">
                  <c:v>0.79259100000000005</c:v>
                </c:pt>
                <c:pt idx="266">
                  <c:v>0.79282699999999995</c:v>
                </c:pt>
                <c:pt idx="267">
                  <c:v>0.79307000000000005</c:v>
                </c:pt>
                <c:pt idx="268">
                  <c:v>0.79334400000000005</c:v>
                </c:pt>
                <c:pt idx="269">
                  <c:v>0.79357900000000003</c:v>
                </c:pt>
                <c:pt idx="270">
                  <c:v>0.79383000000000004</c:v>
                </c:pt>
                <c:pt idx="271">
                  <c:v>0.79403900000000005</c:v>
                </c:pt>
                <c:pt idx="272">
                  <c:v>0.79427000000000003</c:v>
                </c:pt>
                <c:pt idx="273">
                  <c:v>0.79448700000000005</c:v>
                </c:pt>
                <c:pt idx="274">
                  <c:v>0.794709</c:v>
                </c:pt>
                <c:pt idx="275">
                  <c:v>0.79489500000000002</c:v>
                </c:pt>
                <c:pt idx="276">
                  <c:v>0.79513999999999996</c:v>
                </c:pt>
                <c:pt idx="277">
                  <c:v>0.79538299999999995</c:v>
                </c:pt>
                <c:pt idx="278">
                  <c:v>0.79561199999999999</c:v>
                </c:pt>
                <c:pt idx="279">
                  <c:v>0.79578099999999996</c:v>
                </c:pt>
                <c:pt idx="280">
                  <c:v>0.79604699999999995</c:v>
                </c:pt>
                <c:pt idx="281">
                  <c:v>0.79628299999999996</c:v>
                </c:pt>
                <c:pt idx="282">
                  <c:v>0.79649999999999999</c:v>
                </c:pt>
                <c:pt idx="283">
                  <c:v>0.79670300000000005</c:v>
                </c:pt>
                <c:pt idx="284">
                  <c:v>0.79694200000000004</c:v>
                </c:pt>
                <c:pt idx="285">
                  <c:v>0.79716799999999999</c:v>
                </c:pt>
                <c:pt idx="286">
                  <c:v>0.79736799999999997</c:v>
                </c:pt>
                <c:pt idx="287">
                  <c:v>0.79763700000000004</c:v>
                </c:pt>
                <c:pt idx="288">
                  <c:v>0.79781500000000005</c:v>
                </c:pt>
                <c:pt idx="289">
                  <c:v>0.79800700000000002</c:v>
                </c:pt>
                <c:pt idx="290">
                  <c:v>0.79825900000000005</c:v>
                </c:pt>
                <c:pt idx="291">
                  <c:v>0.79845299999999997</c:v>
                </c:pt>
                <c:pt idx="292">
                  <c:v>0.79863700000000004</c:v>
                </c:pt>
                <c:pt idx="293">
                  <c:v>0.79886500000000005</c:v>
                </c:pt>
                <c:pt idx="294">
                  <c:v>0.79899799999999999</c:v>
                </c:pt>
                <c:pt idx="295">
                  <c:v>0.79927999999999999</c:v>
                </c:pt>
                <c:pt idx="296">
                  <c:v>0.79951300000000003</c:v>
                </c:pt>
                <c:pt idx="297">
                  <c:v>0.79971800000000004</c:v>
                </c:pt>
                <c:pt idx="298">
                  <c:v>0.79990300000000003</c:v>
                </c:pt>
                <c:pt idx="299">
                  <c:v>0.80016699999999996</c:v>
                </c:pt>
                <c:pt idx="300">
                  <c:v>0.80035599999999996</c:v>
                </c:pt>
                <c:pt idx="301">
                  <c:v>0.80049700000000001</c:v>
                </c:pt>
                <c:pt idx="302">
                  <c:v>0.80078499999999997</c:v>
                </c:pt>
                <c:pt idx="303">
                  <c:v>0.80102200000000001</c:v>
                </c:pt>
                <c:pt idx="304">
                  <c:v>0.80119099999999999</c:v>
                </c:pt>
                <c:pt idx="305">
                  <c:v>0.80135599999999996</c:v>
                </c:pt>
                <c:pt idx="306">
                  <c:v>0.80158600000000002</c:v>
                </c:pt>
                <c:pt idx="307">
                  <c:v>0.80179199999999995</c:v>
                </c:pt>
                <c:pt idx="308">
                  <c:v>0.80198599999999998</c:v>
                </c:pt>
                <c:pt idx="309">
                  <c:v>0.80220400000000003</c:v>
                </c:pt>
                <c:pt idx="310">
                  <c:v>0.80243100000000001</c:v>
                </c:pt>
                <c:pt idx="311">
                  <c:v>0.80263399999999996</c:v>
                </c:pt>
                <c:pt idx="312">
                  <c:v>0.80284299999999997</c:v>
                </c:pt>
                <c:pt idx="313">
                  <c:v>0.803041</c:v>
                </c:pt>
                <c:pt idx="314">
                  <c:v>0.80321799999999999</c:v>
                </c:pt>
                <c:pt idx="315">
                  <c:v>0.80346899999999999</c:v>
                </c:pt>
                <c:pt idx="316">
                  <c:v>0.80368099999999998</c:v>
                </c:pt>
                <c:pt idx="317">
                  <c:v>0.80394900000000002</c:v>
                </c:pt>
                <c:pt idx="318">
                  <c:v>0.80412499999999998</c:v>
                </c:pt>
                <c:pt idx="319">
                  <c:v>0.80429200000000001</c:v>
                </c:pt>
                <c:pt idx="320">
                  <c:v>0.80448600000000003</c:v>
                </c:pt>
                <c:pt idx="321">
                  <c:v>0.80466099999999996</c:v>
                </c:pt>
                <c:pt idx="322">
                  <c:v>0.80485499999999999</c:v>
                </c:pt>
                <c:pt idx="323">
                  <c:v>0.805087</c:v>
                </c:pt>
                <c:pt idx="324">
                  <c:v>0.80532199999999998</c:v>
                </c:pt>
                <c:pt idx="325">
                  <c:v>0.80546899999999999</c:v>
                </c:pt>
                <c:pt idx="326">
                  <c:v>0.805701</c:v>
                </c:pt>
                <c:pt idx="327">
                  <c:v>0.80588700000000002</c:v>
                </c:pt>
                <c:pt idx="328">
                  <c:v>0.80607099999999998</c:v>
                </c:pt>
                <c:pt idx="329">
                  <c:v>0.80623999999999996</c:v>
                </c:pt>
                <c:pt idx="330">
                  <c:v>0.80642499999999995</c:v>
                </c:pt>
                <c:pt idx="331">
                  <c:v>0.80657299999999998</c:v>
                </c:pt>
                <c:pt idx="332">
                  <c:v>0.80681199999999997</c:v>
                </c:pt>
                <c:pt idx="333">
                  <c:v>0.80698700000000001</c:v>
                </c:pt>
                <c:pt idx="334">
                  <c:v>0.80724300000000004</c:v>
                </c:pt>
                <c:pt idx="335">
                  <c:v>0.80740299999999998</c:v>
                </c:pt>
                <c:pt idx="336">
                  <c:v>0.80756700000000003</c:v>
                </c:pt>
                <c:pt idx="337">
                  <c:v>0.80781400000000003</c:v>
                </c:pt>
                <c:pt idx="338">
                  <c:v>0.80796400000000002</c:v>
                </c:pt>
                <c:pt idx="339">
                  <c:v>0.80819300000000005</c:v>
                </c:pt>
                <c:pt idx="340">
                  <c:v>0.80839399999999995</c:v>
                </c:pt>
                <c:pt idx="341">
                  <c:v>0.80854499999999996</c:v>
                </c:pt>
                <c:pt idx="342">
                  <c:v>0.80870299999999995</c:v>
                </c:pt>
                <c:pt idx="343">
                  <c:v>0.80897799999999997</c:v>
                </c:pt>
                <c:pt idx="344">
                  <c:v>0.80914600000000003</c:v>
                </c:pt>
                <c:pt idx="345">
                  <c:v>0.80935199999999996</c:v>
                </c:pt>
                <c:pt idx="346">
                  <c:v>0.80949000000000004</c:v>
                </c:pt>
                <c:pt idx="347">
                  <c:v>0.80975699999999995</c:v>
                </c:pt>
                <c:pt idx="348">
                  <c:v>0.80991199999999997</c:v>
                </c:pt>
                <c:pt idx="349">
                  <c:v>0.81008599999999997</c:v>
                </c:pt>
                <c:pt idx="350">
                  <c:v>0.81026200000000004</c:v>
                </c:pt>
                <c:pt idx="351">
                  <c:v>0.81047499999999995</c:v>
                </c:pt>
                <c:pt idx="352">
                  <c:v>0.81071499999999996</c:v>
                </c:pt>
                <c:pt idx="353">
                  <c:v>0.81090399999999996</c:v>
                </c:pt>
                <c:pt idx="354">
                  <c:v>0.81102200000000002</c:v>
                </c:pt>
                <c:pt idx="355">
                  <c:v>0.81123599999999996</c:v>
                </c:pt>
                <c:pt idx="356">
                  <c:v>0.81141099999999999</c:v>
                </c:pt>
                <c:pt idx="357">
                  <c:v>0.81157900000000005</c:v>
                </c:pt>
                <c:pt idx="358">
                  <c:v>0.81178399999999995</c:v>
                </c:pt>
                <c:pt idx="359">
                  <c:v>0.81194599999999995</c:v>
                </c:pt>
                <c:pt idx="360">
                  <c:v>0.81215800000000005</c:v>
                </c:pt>
                <c:pt idx="361">
                  <c:v>0.81231200000000003</c:v>
                </c:pt>
                <c:pt idx="362">
                  <c:v>0.81252000000000002</c:v>
                </c:pt>
                <c:pt idx="363">
                  <c:v>0.81266899999999997</c:v>
                </c:pt>
                <c:pt idx="364">
                  <c:v>0.81281700000000001</c:v>
                </c:pt>
                <c:pt idx="365">
                  <c:v>0.81299299999999997</c:v>
                </c:pt>
                <c:pt idx="366">
                  <c:v>0.81320499999999996</c:v>
                </c:pt>
                <c:pt idx="367">
                  <c:v>0.81343900000000002</c:v>
                </c:pt>
                <c:pt idx="368">
                  <c:v>0.81357599999999997</c:v>
                </c:pt>
                <c:pt idx="369">
                  <c:v>0.81371300000000002</c:v>
                </c:pt>
                <c:pt idx="370">
                  <c:v>0.81390700000000005</c:v>
                </c:pt>
                <c:pt idx="371">
                  <c:v>0.81405700000000003</c:v>
                </c:pt>
                <c:pt idx="372">
                  <c:v>0.81426699999999996</c:v>
                </c:pt>
                <c:pt idx="373">
                  <c:v>0.81447199999999997</c:v>
                </c:pt>
                <c:pt idx="374">
                  <c:v>0.81465200000000004</c:v>
                </c:pt>
                <c:pt idx="375">
                  <c:v>0.81480699999999995</c:v>
                </c:pt>
                <c:pt idx="376">
                  <c:v>0.81496199999999996</c:v>
                </c:pt>
                <c:pt idx="377">
                  <c:v>0.81518000000000002</c:v>
                </c:pt>
                <c:pt idx="378">
                  <c:v>0.81534799999999996</c:v>
                </c:pt>
                <c:pt idx="379">
                  <c:v>0.81550800000000001</c:v>
                </c:pt>
                <c:pt idx="380">
                  <c:v>0.815716</c:v>
                </c:pt>
                <c:pt idx="381">
                  <c:v>0.81587399999999999</c:v>
                </c:pt>
                <c:pt idx="382">
                  <c:v>0.81611999999999996</c:v>
                </c:pt>
                <c:pt idx="383">
                  <c:v>0.816249</c:v>
                </c:pt>
                <c:pt idx="384">
                  <c:v>0.81642499999999996</c:v>
                </c:pt>
                <c:pt idx="385">
                  <c:v>0.81666099999999997</c:v>
                </c:pt>
                <c:pt idx="386">
                  <c:v>0.81681599999999999</c:v>
                </c:pt>
                <c:pt idx="387">
                  <c:v>0.81694500000000003</c:v>
                </c:pt>
                <c:pt idx="388">
                  <c:v>0.81718000000000002</c:v>
                </c:pt>
                <c:pt idx="389">
                  <c:v>0.81729399999999996</c:v>
                </c:pt>
                <c:pt idx="390">
                  <c:v>0.81752000000000002</c:v>
                </c:pt>
                <c:pt idx="391">
                  <c:v>0.817658</c:v>
                </c:pt>
                <c:pt idx="392">
                  <c:v>0.81783799999999995</c:v>
                </c:pt>
                <c:pt idx="393">
                  <c:v>0.81800600000000001</c:v>
                </c:pt>
                <c:pt idx="394">
                  <c:v>0.81818100000000005</c:v>
                </c:pt>
                <c:pt idx="395">
                  <c:v>0.81839300000000004</c:v>
                </c:pt>
                <c:pt idx="396">
                  <c:v>0.81851099999999999</c:v>
                </c:pt>
                <c:pt idx="397">
                  <c:v>0.81875900000000001</c:v>
                </c:pt>
                <c:pt idx="398">
                  <c:v>0.81887500000000002</c:v>
                </c:pt>
                <c:pt idx="399">
                  <c:v>0.81906400000000001</c:v>
                </c:pt>
                <c:pt idx="400">
                  <c:v>0.81915400000000005</c:v>
                </c:pt>
                <c:pt idx="401">
                  <c:v>0.81938299999999997</c:v>
                </c:pt>
                <c:pt idx="402">
                  <c:v>0.81951300000000005</c:v>
                </c:pt>
                <c:pt idx="403">
                  <c:v>0.81979100000000005</c:v>
                </c:pt>
                <c:pt idx="404">
                  <c:v>0.81993499999999997</c:v>
                </c:pt>
                <c:pt idx="405">
                  <c:v>0.82010899999999998</c:v>
                </c:pt>
                <c:pt idx="406">
                  <c:v>0.82022499999999998</c:v>
                </c:pt>
                <c:pt idx="407">
                  <c:v>0.82034099999999999</c:v>
                </c:pt>
                <c:pt idx="408">
                  <c:v>0.82053699999999996</c:v>
                </c:pt>
                <c:pt idx="409">
                  <c:v>0.82071000000000005</c:v>
                </c:pt>
                <c:pt idx="410">
                  <c:v>0.82089100000000004</c:v>
                </c:pt>
                <c:pt idx="411">
                  <c:v>0.82105099999999998</c:v>
                </c:pt>
                <c:pt idx="412">
                  <c:v>0.82123699999999999</c:v>
                </c:pt>
                <c:pt idx="413">
                  <c:v>0.82141900000000001</c:v>
                </c:pt>
                <c:pt idx="414">
                  <c:v>0.82158500000000001</c:v>
                </c:pt>
                <c:pt idx="415">
                  <c:v>0.82176300000000002</c:v>
                </c:pt>
                <c:pt idx="416">
                  <c:v>0.82190300000000005</c:v>
                </c:pt>
                <c:pt idx="417">
                  <c:v>0.82209500000000002</c:v>
                </c:pt>
                <c:pt idx="418">
                  <c:v>0.82222700000000004</c:v>
                </c:pt>
                <c:pt idx="419">
                  <c:v>0.82236399999999998</c:v>
                </c:pt>
                <c:pt idx="420">
                  <c:v>0.82256099999999999</c:v>
                </c:pt>
                <c:pt idx="421">
                  <c:v>0.82275399999999999</c:v>
                </c:pt>
                <c:pt idx="422">
                  <c:v>0.82285799999999998</c:v>
                </c:pt>
                <c:pt idx="423">
                  <c:v>0.82301899999999995</c:v>
                </c:pt>
                <c:pt idx="424">
                  <c:v>0.82317700000000005</c:v>
                </c:pt>
                <c:pt idx="425">
                  <c:v>0.82337000000000005</c:v>
                </c:pt>
                <c:pt idx="426">
                  <c:v>0.82353299999999996</c:v>
                </c:pt>
                <c:pt idx="427">
                  <c:v>0.82370200000000005</c:v>
                </c:pt>
                <c:pt idx="428">
                  <c:v>0.82386700000000002</c:v>
                </c:pt>
                <c:pt idx="429">
                  <c:v>0.82403400000000004</c:v>
                </c:pt>
                <c:pt idx="430">
                  <c:v>0.82412399999999997</c:v>
                </c:pt>
                <c:pt idx="431">
                  <c:v>0.82430700000000001</c:v>
                </c:pt>
                <c:pt idx="432">
                  <c:v>0.824519</c:v>
                </c:pt>
                <c:pt idx="433">
                  <c:v>0.82468399999999997</c:v>
                </c:pt>
                <c:pt idx="434">
                  <c:v>0.82488399999999995</c:v>
                </c:pt>
                <c:pt idx="435">
                  <c:v>0.82503099999999996</c:v>
                </c:pt>
                <c:pt idx="436">
                  <c:v>0.82513000000000003</c:v>
                </c:pt>
                <c:pt idx="437">
                  <c:v>0.82529399999999997</c:v>
                </c:pt>
                <c:pt idx="438">
                  <c:v>0.82544700000000004</c:v>
                </c:pt>
                <c:pt idx="439">
                  <c:v>0.82567100000000004</c:v>
                </c:pt>
                <c:pt idx="440">
                  <c:v>0.82583600000000001</c:v>
                </c:pt>
                <c:pt idx="441">
                  <c:v>0.82597200000000004</c:v>
                </c:pt>
                <c:pt idx="442">
                  <c:v>0.826156</c:v>
                </c:pt>
                <c:pt idx="443">
                  <c:v>0.82625999999999999</c:v>
                </c:pt>
                <c:pt idx="444">
                  <c:v>0.82645299999999999</c:v>
                </c:pt>
                <c:pt idx="445">
                  <c:v>0.82660400000000001</c:v>
                </c:pt>
                <c:pt idx="446">
                  <c:v>0.82672299999999999</c:v>
                </c:pt>
                <c:pt idx="447">
                  <c:v>0.82693000000000005</c:v>
                </c:pt>
                <c:pt idx="448">
                  <c:v>0.82704800000000001</c:v>
                </c:pt>
                <c:pt idx="449">
                  <c:v>0.82721199999999995</c:v>
                </c:pt>
                <c:pt idx="450">
                  <c:v>0.82738299999999998</c:v>
                </c:pt>
                <c:pt idx="451">
                  <c:v>0.82755299999999998</c:v>
                </c:pt>
                <c:pt idx="452">
                  <c:v>0.82774000000000003</c:v>
                </c:pt>
                <c:pt idx="453">
                  <c:v>0.82794299999999998</c:v>
                </c:pt>
                <c:pt idx="454">
                  <c:v>0.82808099999999996</c:v>
                </c:pt>
                <c:pt idx="455">
                  <c:v>0.82819699999999996</c:v>
                </c:pt>
                <c:pt idx="456">
                  <c:v>0.828345</c:v>
                </c:pt>
                <c:pt idx="457">
                  <c:v>0.82857099999999995</c:v>
                </c:pt>
                <c:pt idx="458">
                  <c:v>0.82859700000000003</c:v>
                </c:pt>
                <c:pt idx="459">
                  <c:v>0.82880699999999996</c:v>
                </c:pt>
                <c:pt idx="460">
                  <c:v>0.82894699999999999</c:v>
                </c:pt>
                <c:pt idx="461">
                  <c:v>0.82914100000000002</c:v>
                </c:pt>
                <c:pt idx="462">
                  <c:v>0.82922200000000001</c:v>
                </c:pt>
                <c:pt idx="463">
                  <c:v>0.82942400000000005</c:v>
                </c:pt>
                <c:pt idx="464">
                  <c:v>0.829619</c:v>
                </c:pt>
                <c:pt idx="465">
                  <c:v>0.82972299999999999</c:v>
                </c:pt>
                <c:pt idx="466">
                  <c:v>0.82989900000000005</c:v>
                </c:pt>
                <c:pt idx="467">
                  <c:v>0.83000399999999996</c:v>
                </c:pt>
                <c:pt idx="468">
                  <c:v>0.83019699999999996</c:v>
                </c:pt>
                <c:pt idx="469">
                  <c:v>0.83033999999999997</c:v>
                </c:pt>
                <c:pt idx="470">
                  <c:v>0.83052000000000004</c:v>
                </c:pt>
                <c:pt idx="471">
                  <c:v>0.83065</c:v>
                </c:pt>
                <c:pt idx="472">
                  <c:v>0.83078799999999997</c:v>
                </c:pt>
                <c:pt idx="473">
                  <c:v>0.83095699999999995</c:v>
                </c:pt>
                <c:pt idx="474">
                  <c:v>0.83111299999999999</c:v>
                </c:pt>
                <c:pt idx="475">
                  <c:v>0.83125800000000005</c:v>
                </c:pt>
                <c:pt idx="476">
                  <c:v>0.83142000000000005</c:v>
                </c:pt>
                <c:pt idx="477">
                  <c:v>0.83153699999999997</c:v>
                </c:pt>
                <c:pt idx="478">
                  <c:v>0.831735</c:v>
                </c:pt>
                <c:pt idx="479">
                  <c:v>0.83191000000000004</c:v>
                </c:pt>
                <c:pt idx="480">
                  <c:v>0.83201199999999997</c:v>
                </c:pt>
                <c:pt idx="481">
                  <c:v>0.83218499999999995</c:v>
                </c:pt>
                <c:pt idx="482">
                  <c:v>0.83233000000000001</c:v>
                </c:pt>
                <c:pt idx="483">
                  <c:v>0.83253500000000003</c:v>
                </c:pt>
                <c:pt idx="484">
                  <c:v>0.832623</c:v>
                </c:pt>
                <c:pt idx="485">
                  <c:v>0.83278700000000005</c:v>
                </c:pt>
                <c:pt idx="486">
                  <c:v>0.832982</c:v>
                </c:pt>
                <c:pt idx="487">
                  <c:v>0.83308899999999997</c:v>
                </c:pt>
                <c:pt idx="488">
                  <c:v>0.83322600000000002</c:v>
                </c:pt>
                <c:pt idx="489">
                  <c:v>0.833345</c:v>
                </c:pt>
                <c:pt idx="490">
                  <c:v>0.83355500000000005</c:v>
                </c:pt>
                <c:pt idx="491">
                  <c:v>0.83367599999999997</c:v>
                </c:pt>
                <c:pt idx="492">
                  <c:v>0.83381899999999998</c:v>
                </c:pt>
                <c:pt idx="493">
                  <c:v>0.83403400000000005</c:v>
                </c:pt>
                <c:pt idx="494">
                  <c:v>0.83409999999999995</c:v>
                </c:pt>
                <c:pt idx="495">
                  <c:v>0.83429600000000004</c:v>
                </c:pt>
                <c:pt idx="496">
                  <c:v>0.83441299999999996</c:v>
                </c:pt>
                <c:pt idx="497">
                  <c:v>0.83456799999999998</c:v>
                </c:pt>
                <c:pt idx="498">
                  <c:v>0.83472100000000005</c:v>
                </c:pt>
                <c:pt idx="499">
                  <c:v>0.83488700000000005</c:v>
                </c:pt>
                <c:pt idx="500">
                  <c:v>0.83498899999999998</c:v>
                </c:pt>
                <c:pt idx="501">
                  <c:v>0.83516199999999996</c:v>
                </c:pt>
                <c:pt idx="502">
                  <c:v>0.83535099999999995</c:v>
                </c:pt>
                <c:pt idx="503">
                  <c:v>0.83545499999999995</c:v>
                </c:pt>
                <c:pt idx="504">
                  <c:v>0.83561300000000005</c:v>
                </c:pt>
                <c:pt idx="505">
                  <c:v>0.83576300000000003</c:v>
                </c:pt>
                <c:pt idx="506">
                  <c:v>0.83590500000000001</c:v>
                </c:pt>
                <c:pt idx="507">
                  <c:v>0.83608499999999997</c:v>
                </c:pt>
                <c:pt idx="508">
                  <c:v>0.83619500000000002</c:v>
                </c:pt>
                <c:pt idx="509">
                  <c:v>0.83630199999999999</c:v>
                </c:pt>
                <c:pt idx="510">
                  <c:v>0.83650000000000002</c:v>
                </c:pt>
                <c:pt idx="511">
                  <c:v>0.83663699999999996</c:v>
                </c:pt>
                <c:pt idx="512">
                  <c:v>0.83674899999999997</c:v>
                </c:pt>
                <c:pt idx="513">
                  <c:v>0.83690699999999996</c:v>
                </c:pt>
                <c:pt idx="514">
                  <c:v>0.83701599999999998</c:v>
                </c:pt>
                <c:pt idx="515">
                  <c:v>0.83721299999999998</c:v>
                </c:pt>
                <c:pt idx="516">
                  <c:v>0.83732899999999999</c:v>
                </c:pt>
                <c:pt idx="517">
                  <c:v>0.83742700000000003</c:v>
                </c:pt>
                <c:pt idx="518">
                  <c:v>0.83758900000000003</c:v>
                </c:pt>
                <c:pt idx="519">
                  <c:v>0.83772100000000005</c:v>
                </c:pt>
                <c:pt idx="520">
                  <c:v>0.83786899999999997</c:v>
                </c:pt>
                <c:pt idx="521">
                  <c:v>0.83802100000000002</c:v>
                </c:pt>
                <c:pt idx="522">
                  <c:v>0.83818300000000001</c:v>
                </c:pt>
                <c:pt idx="523">
                  <c:v>0.83829100000000001</c:v>
                </c:pt>
                <c:pt idx="524">
                  <c:v>0.83842099999999997</c:v>
                </c:pt>
                <c:pt idx="525">
                  <c:v>0.83855900000000005</c:v>
                </c:pt>
                <c:pt idx="526">
                  <c:v>0.83872800000000003</c:v>
                </c:pt>
                <c:pt idx="527">
                  <c:v>0.83890299999999995</c:v>
                </c:pt>
                <c:pt idx="528">
                  <c:v>0.83899400000000002</c:v>
                </c:pt>
                <c:pt idx="529">
                  <c:v>0.83915600000000001</c:v>
                </c:pt>
                <c:pt idx="530">
                  <c:v>0.83931599999999995</c:v>
                </c:pt>
                <c:pt idx="531">
                  <c:v>0.83939600000000003</c:v>
                </c:pt>
                <c:pt idx="532">
                  <c:v>0.83954499999999999</c:v>
                </c:pt>
                <c:pt idx="533">
                  <c:v>0.83966099999999999</c:v>
                </c:pt>
                <c:pt idx="534">
                  <c:v>0.83984000000000003</c:v>
                </c:pt>
                <c:pt idx="535">
                  <c:v>0.84002500000000002</c:v>
                </c:pt>
                <c:pt idx="536">
                  <c:v>0.84012699999999996</c:v>
                </c:pt>
                <c:pt idx="537">
                  <c:v>0.84025099999999997</c:v>
                </c:pt>
                <c:pt idx="538">
                  <c:v>0.84046699999999996</c:v>
                </c:pt>
                <c:pt idx="539">
                  <c:v>0.84048999999999996</c:v>
                </c:pt>
                <c:pt idx="540">
                  <c:v>0.84065800000000002</c:v>
                </c:pt>
                <c:pt idx="541">
                  <c:v>0.84072499999999994</c:v>
                </c:pt>
                <c:pt idx="542">
                  <c:v>0.84089599999999998</c:v>
                </c:pt>
                <c:pt idx="543">
                  <c:v>0.84104800000000002</c:v>
                </c:pt>
                <c:pt idx="544">
                  <c:v>0.84118800000000005</c:v>
                </c:pt>
                <c:pt idx="545">
                  <c:v>0.84126999999999996</c:v>
                </c:pt>
                <c:pt idx="546">
                  <c:v>0.841476</c:v>
                </c:pt>
                <c:pt idx="547">
                  <c:v>0.841561</c:v>
                </c:pt>
                <c:pt idx="548">
                  <c:v>0.84169000000000005</c:v>
                </c:pt>
                <c:pt idx="549">
                  <c:v>0.84182500000000005</c:v>
                </c:pt>
                <c:pt idx="550">
                  <c:v>0.84196700000000002</c:v>
                </c:pt>
                <c:pt idx="551">
                  <c:v>0.84208799999999995</c:v>
                </c:pt>
                <c:pt idx="552">
                  <c:v>0.84226400000000001</c:v>
                </c:pt>
                <c:pt idx="553">
                  <c:v>0.84237799999999996</c:v>
                </c:pt>
                <c:pt idx="554">
                  <c:v>0.84244600000000003</c:v>
                </c:pt>
                <c:pt idx="555">
                  <c:v>0.84257599999999999</c:v>
                </c:pt>
                <c:pt idx="556">
                  <c:v>0.84271099999999999</c:v>
                </c:pt>
                <c:pt idx="557">
                  <c:v>0.84286899999999998</c:v>
                </c:pt>
                <c:pt idx="558">
                  <c:v>0.84298499999999998</c:v>
                </c:pt>
                <c:pt idx="559">
                  <c:v>0.84309500000000004</c:v>
                </c:pt>
                <c:pt idx="560">
                  <c:v>0.84319500000000003</c:v>
                </c:pt>
                <c:pt idx="561">
                  <c:v>0.84333800000000003</c:v>
                </c:pt>
                <c:pt idx="562">
                  <c:v>0.84345899999999996</c:v>
                </c:pt>
                <c:pt idx="563">
                  <c:v>0.843615</c:v>
                </c:pt>
                <c:pt idx="564">
                  <c:v>0.84373100000000001</c:v>
                </c:pt>
                <c:pt idx="565">
                  <c:v>0.84387199999999996</c:v>
                </c:pt>
                <c:pt idx="566">
                  <c:v>0.84398200000000001</c:v>
                </c:pt>
                <c:pt idx="567">
                  <c:v>0.84409699999999999</c:v>
                </c:pt>
                <c:pt idx="568">
                  <c:v>0.84415799999999996</c:v>
                </c:pt>
                <c:pt idx="569">
                  <c:v>0.84429100000000001</c:v>
                </c:pt>
                <c:pt idx="570">
                  <c:v>0.84441500000000003</c:v>
                </c:pt>
                <c:pt idx="571">
                  <c:v>0.84452700000000003</c:v>
                </c:pt>
                <c:pt idx="572">
                  <c:v>0.84458900000000003</c:v>
                </c:pt>
                <c:pt idx="573">
                  <c:v>0.844723</c:v>
                </c:pt>
                <c:pt idx="574">
                  <c:v>0.84486799999999995</c:v>
                </c:pt>
                <c:pt idx="575">
                  <c:v>0.84498899999999999</c:v>
                </c:pt>
                <c:pt idx="576">
                  <c:v>0.84503799999999996</c:v>
                </c:pt>
                <c:pt idx="577">
                  <c:v>0.84512100000000001</c:v>
                </c:pt>
                <c:pt idx="578">
                  <c:v>0.84521599999999997</c:v>
                </c:pt>
                <c:pt idx="579">
                  <c:v>0.84531500000000004</c:v>
                </c:pt>
                <c:pt idx="580">
                  <c:v>0.84540700000000002</c:v>
                </c:pt>
                <c:pt idx="581">
                  <c:v>0.84547099999999997</c:v>
                </c:pt>
                <c:pt idx="582">
                  <c:v>0.84555999999999998</c:v>
                </c:pt>
                <c:pt idx="583">
                  <c:v>0.84555800000000003</c:v>
                </c:pt>
                <c:pt idx="584">
                  <c:v>0.845634</c:v>
                </c:pt>
                <c:pt idx="585">
                  <c:v>0.845642</c:v>
                </c:pt>
                <c:pt idx="586">
                  <c:v>0.845719</c:v>
                </c:pt>
                <c:pt idx="587">
                  <c:v>0.84567000000000003</c:v>
                </c:pt>
                <c:pt idx="588">
                  <c:v>0.84562800000000005</c:v>
                </c:pt>
                <c:pt idx="589">
                  <c:v>0.84546900000000003</c:v>
                </c:pt>
                <c:pt idx="590">
                  <c:v>1.38642</c:v>
                </c:pt>
                <c:pt idx="591">
                  <c:v>1.3869199999999999</c:v>
                </c:pt>
                <c:pt idx="592">
                  <c:v>1.3873899999999999</c:v>
                </c:pt>
                <c:pt idx="593">
                  <c:v>1.38836</c:v>
                </c:pt>
                <c:pt idx="594">
                  <c:v>1.38866</c:v>
                </c:pt>
                <c:pt idx="595">
                  <c:v>1.3891500000000001</c:v>
                </c:pt>
                <c:pt idx="596">
                  <c:v>1.3895999999999999</c:v>
                </c:pt>
                <c:pt idx="597">
                  <c:v>1.39042</c:v>
                </c:pt>
                <c:pt idx="598">
                  <c:v>1.39127</c:v>
                </c:pt>
                <c:pt idx="599">
                  <c:v>1.39191</c:v>
                </c:pt>
                <c:pt idx="600">
                  <c:v>1.3926499999999999</c:v>
                </c:pt>
                <c:pt idx="601">
                  <c:v>1.3936599999999999</c:v>
                </c:pt>
                <c:pt idx="602">
                  <c:v>1.3940600000000001</c:v>
                </c:pt>
                <c:pt idx="603">
                  <c:v>1.3945099999999999</c:v>
                </c:pt>
                <c:pt idx="604">
                  <c:v>1.3951899999999999</c:v>
                </c:pt>
                <c:pt idx="605">
                  <c:v>1.39577</c:v>
                </c:pt>
                <c:pt idx="606">
                  <c:v>1.39672</c:v>
                </c:pt>
                <c:pt idx="607">
                  <c:v>1.39727</c:v>
                </c:pt>
                <c:pt idx="608">
                  <c:v>1.3978600000000001</c:v>
                </c:pt>
                <c:pt idx="609">
                  <c:v>1.39849</c:v>
                </c:pt>
                <c:pt idx="610">
                  <c:v>1.3998600000000001</c:v>
                </c:pt>
                <c:pt idx="611">
                  <c:v>1.40021</c:v>
                </c:pt>
                <c:pt idx="612">
                  <c:v>1.4015299999999999</c:v>
                </c:pt>
                <c:pt idx="613">
                  <c:v>1.40178</c:v>
                </c:pt>
                <c:pt idx="614">
                  <c:v>1.40252</c:v>
                </c:pt>
                <c:pt idx="615">
                  <c:v>1.4034</c:v>
                </c:pt>
                <c:pt idx="616">
                  <c:v>1.40445</c:v>
                </c:pt>
                <c:pt idx="617">
                  <c:v>1.40459</c:v>
                </c:pt>
                <c:pt idx="618">
                  <c:v>1.4055500000000001</c:v>
                </c:pt>
                <c:pt idx="619">
                  <c:v>1.4058299999999999</c:v>
                </c:pt>
                <c:pt idx="620">
                  <c:v>1.40659</c:v>
                </c:pt>
                <c:pt idx="621">
                  <c:v>1.4078200000000001</c:v>
                </c:pt>
                <c:pt idx="622">
                  <c:v>1.4080600000000001</c:v>
                </c:pt>
                <c:pt idx="623">
                  <c:v>1.40886</c:v>
                </c:pt>
                <c:pt idx="624">
                  <c:v>1.40974</c:v>
                </c:pt>
                <c:pt idx="625">
                  <c:v>1.4104300000000001</c:v>
                </c:pt>
                <c:pt idx="626">
                  <c:v>1.4114199999999999</c:v>
                </c:pt>
                <c:pt idx="627">
                  <c:v>1.41195</c:v>
                </c:pt>
                <c:pt idx="628">
                  <c:v>1.4127700000000001</c:v>
                </c:pt>
                <c:pt idx="629">
                  <c:v>1.41368</c:v>
                </c:pt>
                <c:pt idx="630">
                  <c:v>1.41411</c:v>
                </c:pt>
                <c:pt idx="631">
                  <c:v>1.41469</c:v>
                </c:pt>
                <c:pt idx="632">
                  <c:v>1.41523</c:v>
                </c:pt>
                <c:pt idx="633">
                  <c:v>1.4160900000000001</c:v>
                </c:pt>
                <c:pt idx="634">
                  <c:v>1.4167700000000001</c:v>
                </c:pt>
                <c:pt idx="635">
                  <c:v>1.4176899999999999</c:v>
                </c:pt>
                <c:pt idx="636">
                  <c:v>1.4183300000000001</c:v>
                </c:pt>
                <c:pt idx="637">
                  <c:v>1.4188700000000001</c:v>
                </c:pt>
                <c:pt idx="638">
                  <c:v>1.4193199999999999</c:v>
                </c:pt>
                <c:pt idx="639">
                  <c:v>1.4200299999999999</c:v>
                </c:pt>
                <c:pt idx="640">
                  <c:v>1.42109</c:v>
                </c:pt>
                <c:pt idx="641">
                  <c:v>1.42194</c:v>
                </c:pt>
                <c:pt idx="642">
                  <c:v>1.4226700000000001</c:v>
                </c:pt>
                <c:pt idx="643">
                  <c:v>1.4234800000000001</c:v>
                </c:pt>
                <c:pt idx="644">
                  <c:v>1.42421</c:v>
                </c:pt>
                <c:pt idx="645">
                  <c:v>1.42503</c:v>
                </c:pt>
                <c:pt idx="646">
                  <c:v>1.4255899999999999</c:v>
                </c:pt>
                <c:pt idx="647">
                  <c:v>1.4266000000000001</c:v>
                </c:pt>
                <c:pt idx="648">
                  <c:v>1.4273499999999999</c:v>
                </c:pt>
                <c:pt idx="649">
                  <c:v>1.4277</c:v>
                </c:pt>
                <c:pt idx="650">
                  <c:v>1.4285300000000001</c:v>
                </c:pt>
                <c:pt idx="651">
                  <c:v>1.4292400000000001</c:v>
                </c:pt>
                <c:pt idx="652">
                  <c:v>1.4296199999999999</c:v>
                </c:pt>
                <c:pt idx="653">
                  <c:v>1.43058</c:v>
                </c:pt>
                <c:pt idx="654">
                  <c:v>1.43144</c:v>
                </c:pt>
                <c:pt idx="655">
                  <c:v>1.43197</c:v>
                </c:pt>
                <c:pt idx="656">
                  <c:v>1.4326099999999999</c:v>
                </c:pt>
                <c:pt idx="657">
                  <c:v>1.4335800000000001</c:v>
                </c:pt>
                <c:pt idx="658">
                  <c:v>1.43407</c:v>
                </c:pt>
                <c:pt idx="659">
                  <c:v>1.4349700000000001</c:v>
                </c:pt>
                <c:pt idx="660">
                  <c:v>1.4355599999999999</c:v>
                </c:pt>
                <c:pt idx="661">
                  <c:v>1.4361699999999999</c:v>
                </c:pt>
                <c:pt idx="662">
                  <c:v>1.43676</c:v>
                </c:pt>
                <c:pt idx="663">
                  <c:v>1.4374100000000001</c:v>
                </c:pt>
                <c:pt idx="664">
                  <c:v>1.4380200000000001</c:v>
                </c:pt>
                <c:pt idx="665">
                  <c:v>1.43913</c:v>
                </c:pt>
                <c:pt idx="666">
                  <c:v>1.43971</c:v>
                </c:pt>
                <c:pt idx="667">
                  <c:v>1.4403699999999999</c:v>
                </c:pt>
                <c:pt idx="668">
                  <c:v>1.4414</c:v>
                </c:pt>
                <c:pt idx="669">
                  <c:v>1.4421299999999999</c:v>
                </c:pt>
                <c:pt idx="670">
                  <c:v>1.4429099999999999</c:v>
                </c:pt>
                <c:pt idx="671">
                  <c:v>1.4429700000000001</c:v>
                </c:pt>
                <c:pt idx="672">
                  <c:v>1.4440999999999999</c:v>
                </c:pt>
                <c:pt idx="673">
                  <c:v>1.4452100000000001</c:v>
                </c:pt>
                <c:pt idx="674">
                  <c:v>1.44557</c:v>
                </c:pt>
                <c:pt idx="675">
                  <c:v>1.4463999999999999</c:v>
                </c:pt>
                <c:pt idx="676">
                  <c:v>1.44692</c:v>
                </c:pt>
                <c:pt idx="677">
                  <c:v>1.4479299999999999</c:v>
                </c:pt>
                <c:pt idx="678">
                  <c:v>1.44831</c:v>
                </c:pt>
                <c:pt idx="679">
                  <c:v>1.4490400000000001</c:v>
                </c:pt>
                <c:pt idx="680">
                  <c:v>1.4498899999999999</c:v>
                </c:pt>
                <c:pt idx="681">
                  <c:v>1.4504600000000001</c:v>
                </c:pt>
                <c:pt idx="682">
                  <c:v>1.4512</c:v>
                </c:pt>
                <c:pt idx="683">
                  <c:v>1.45198</c:v>
                </c:pt>
                <c:pt idx="684">
                  <c:v>1.45258</c:v>
                </c:pt>
                <c:pt idx="685">
                  <c:v>1.4535</c:v>
                </c:pt>
                <c:pt idx="686">
                  <c:v>1.4539500000000001</c:v>
                </c:pt>
                <c:pt idx="687">
                  <c:v>1.4548000000000001</c:v>
                </c:pt>
                <c:pt idx="688">
                  <c:v>1.4554499999999999</c:v>
                </c:pt>
                <c:pt idx="689">
                  <c:v>1.4561500000000001</c:v>
                </c:pt>
                <c:pt idx="690">
                  <c:v>1.45729</c:v>
                </c:pt>
                <c:pt idx="691">
                  <c:v>1.4575400000000001</c:v>
                </c:pt>
                <c:pt idx="692">
                  <c:v>1.4585699999999999</c:v>
                </c:pt>
                <c:pt idx="693">
                  <c:v>1.45903</c:v>
                </c:pt>
                <c:pt idx="694">
                  <c:v>1.4599200000000001</c:v>
                </c:pt>
                <c:pt idx="695">
                  <c:v>1.4605399999999999</c:v>
                </c:pt>
                <c:pt idx="696">
                  <c:v>1.46088</c:v>
                </c:pt>
                <c:pt idx="697">
                  <c:v>1.4618899999999999</c:v>
                </c:pt>
                <c:pt idx="698">
                  <c:v>1.46254</c:v>
                </c:pt>
                <c:pt idx="699">
                  <c:v>1.46353</c:v>
                </c:pt>
                <c:pt idx="700">
                  <c:v>1.4641200000000001</c:v>
                </c:pt>
                <c:pt idx="701">
                  <c:v>1.4646600000000001</c:v>
                </c:pt>
                <c:pt idx="702">
                  <c:v>1.46512</c:v>
                </c:pt>
                <c:pt idx="703">
                  <c:v>1.46604</c:v>
                </c:pt>
                <c:pt idx="704">
                  <c:v>1.4664299999999999</c:v>
                </c:pt>
                <c:pt idx="705">
                  <c:v>1.46733</c:v>
                </c:pt>
                <c:pt idx="706">
                  <c:v>1.4677899999999999</c:v>
                </c:pt>
                <c:pt idx="707">
                  <c:v>1.4687399999999999</c:v>
                </c:pt>
                <c:pt idx="708">
                  <c:v>1.4694700000000001</c:v>
                </c:pt>
                <c:pt idx="709">
                  <c:v>1.4703599999999999</c:v>
                </c:pt>
                <c:pt idx="710">
                  <c:v>1.47052</c:v>
                </c:pt>
                <c:pt idx="711">
                  <c:v>1.4714100000000001</c:v>
                </c:pt>
                <c:pt idx="712">
                  <c:v>1.4721599999999999</c:v>
                </c:pt>
                <c:pt idx="713">
                  <c:v>1.4728699999999999</c:v>
                </c:pt>
                <c:pt idx="714">
                  <c:v>1.47336</c:v>
                </c:pt>
                <c:pt idx="715">
                  <c:v>1.4739</c:v>
                </c:pt>
                <c:pt idx="716">
                  <c:v>1.47488</c:v>
                </c:pt>
                <c:pt idx="717">
                  <c:v>1.4759</c:v>
                </c:pt>
                <c:pt idx="718">
                  <c:v>1.4761500000000001</c:v>
                </c:pt>
                <c:pt idx="719">
                  <c:v>1.4772400000000001</c:v>
                </c:pt>
                <c:pt idx="720">
                  <c:v>1.4780199999999999</c:v>
                </c:pt>
                <c:pt idx="721">
                  <c:v>1.47844</c:v>
                </c:pt>
                <c:pt idx="722">
                  <c:v>1.47922</c:v>
                </c:pt>
                <c:pt idx="723">
                  <c:v>1.47983</c:v>
                </c:pt>
                <c:pt idx="724">
                  <c:v>1.4805299999999999</c:v>
                </c:pt>
                <c:pt idx="725">
                  <c:v>1.4812700000000001</c:v>
                </c:pt>
                <c:pt idx="726">
                  <c:v>1.48197</c:v>
                </c:pt>
                <c:pt idx="727">
                  <c:v>1.4827600000000001</c:v>
                </c:pt>
                <c:pt idx="728">
                  <c:v>1.4833799999999999</c:v>
                </c:pt>
                <c:pt idx="729">
                  <c:v>1.48424</c:v>
                </c:pt>
                <c:pt idx="730">
                  <c:v>1.48491</c:v>
                </c:pt>
                <c:pt idx="731">
                  <c:v>1.48549</c:v>
                </c:pt>
                <c:pt idx="732">
                  <c:v>1.48627</c:v>
                </c:pt>
                <c:pt idx="733">
                  <c:v>1.48706</c:v>
                </c:pt>
                <c:pt idx="734">
                  <c:v>1.48794</c:v>
                </c:pt>
                <c:pt idx="735">
                  <c:v>1.48851</c:v>
                </c:pt>
                <c:pt idx="736">
                  <c:v>1.4893000000000001</c:v>
                </c:pt>
                <c:pt idx="737">
                  <c:v>1.4900100000000001</c:v>
                </c:pt>
                <c:pt idx="738">
                  <c:v>1.49088</c:v>
                </c:pt>
                <c:pt idx="739">
                  <c:v>1.49159</c:v>
                </c:pt>
                <c:pt idx="740">
                  <c:v>1.4921</c:v>
                </c:pt>
                <c:pt idx="741">
                  <c:v>1.4928900000000001</c:v>
                </c:pt>
                <c:pt idx="742">
                  <c:v>1.49352</c:v>
                </c:pt>
                <c:pt idx="743">
                  <c:v>1.49438</c:v>
                </c:pt>
                <c:pt idx="744">
                  <c:v>1.4952700000000001</c:v>
                </c:pt>
                <c:pt idx="745">
                  <c:v>1.4958800000000001</c:v>
                </c:pt>
                <c:pt idx="746">
                  <c:v>1.4966200000000001</c:v>
                </c:pt>
                <c:pt idx="747">
                  <c:v>1.4975799999999999</c:v>
                </c:pt>
                <c:pt idx="748">
                  <c:v>1.4981899999999999</c:v>
                </c:pt>
                <c:pt idx="749">
                  <c:v>1.49848</c:v>
                </c:pt>
                <c:pt idx="750">
                  <c:v>1.49929</c:v>
                </c:pt>
                <c:pt idx="751">
                  <c:v>1.5001100000000001</c:v>
                </c:pt>
                <c:pt idx="752">
                  <c:v>1.50092</c:v>
                </c:pt>
                <c:pt idx="753">
                  <c:v>1.50169</c:v>
                </c:pt>
                <c:pt idx="754">
                  <c:v>1.5026299999999999</c:v>
                </c:pt>
                <c:pt idx="755">
                  <c:v>1.50318</c:v>
                </c:pt>
                <c:pt idx="756">
                  <c:v>1.50359</c:v>
                </c:pt>
                <c:pt idx="757">
                  <c:v>1.5044</c:v>
                </c:pt>
                <c:pt idx="758">
                  <c:v>1.50495</c:v>
                </c:pt>
                <c:pt idx="759">
                  <c:v>1.5057199999999999</c:v>
                </c:pt>
                <c:pt idx="760">
                  <c:v>1.5061</c:v>
                </c:pt>
                <c:pt idx="761">
                  <c:v>1.50718</c:v>
                </c:pt>
                <c:pt idx="762">
                  <c:v>1.5080499999999999</c:v>
                </c:pt>
                <c:pt idx="763">
                  <c:v>1.5085</c:v>
                </c:pt>
                <c:pt idx="764">
                  <c:v>1.5096499999999999</c:v>
                </c:pt>
                <c:pt idx="765">
                  <c:v>1.5104599999999999</c:v>
                </c:pt>
                <c:pt idx="766">
                  <c:v>1.51119</c:v>
                </c:pt>
                <c:pt idx="767">
                  <c:v>1.5117700000000001</c:v>
                </c:pt>
                <c:pt idx="768">
                  <c:v>1.5123899999999999</c:v>
                </c:pt>
                <c:pt idx="769">
                  <c:v>1.5130399999999999</c:v>
                </c:pt>
                <c:pt idx="770">
                  <c:v>1.51346</c:v>
                </c:pt>
                <c:pt idx="771">
                  <c:v>1.5144299999999999</c:v>
                </c:pt>
                <c:pt idx="772">
                  <c:v>1.5152399999999999</c:v>
                </c:pt>
                <c:pt idx="773">
                  <c:v>1.5159400000000001</c:v>
                </c:pt>
                <c:pt idx="774">
                  <c:v>1.51671</c:v>
                </c:pt>
                <c:pt idx="775">
                  <c:v>1.5175399999999999</c:v>
                </c:pt>
                <c:pt idx="776">
                  <c:v>1.5178799999999999</c:v>
                </c:pt>
                <c:pt idx="777">
                  <c:v>1.5185999999999999</c:v>
                </c:pt>
                <c:pt idx="778">
                  <c:v>1.5193300000000001</c:v>
                </c:pt>
                <c:pt idx="779">
                  <c:v>1.5200499999999999</c:v>
                </c:pt>
                <c:pt idx="780">
                  <c:v>1.5204800000000001</c:v>
                </c:pt>
                <c:pt idx="781">
                  <c:v>1.5210399999999999</c:v>
                </c:pt>
                <c:pt idx="782">
                  <c:v>1.52206</c:v>
                </c:pt>
                <c:pt idx="783">
                  <c:v>1.52291</c:v>
                </c:pt>
                <c:pt idx="784">
                  <c:v>1.5232000000000001</c:v>
                </c:pt>
                <c:pt idx="785">
                  <c:v>1.5241199999999999</c:v>
                </c:pt>
                <c:pt idx="786">
                  <c:v>1.5248699999999999</c:v>
                </c:pt>
                <c:pt idx="787">
                  <c:v>1.52562</c:v>
                </c:pt>
                <c:pt idx="788">
                  <c:v>1.5264500000000001</c:v>
                </c:pt>
                <c:pt idx="789">
                  <c:v>1.5273000000000001</c:v>
                </c:pt>
                <c:pt idx="790">
                  <c:v>1.5275700000000001</c:v>
                </c:pt>
                <c:pt idx="791">
                  <c:v>1.52864</c:v>
                </c:pt>
                <c:pt idx="792">
                  <c:v>1.52938</c:v>
                </c:pt>
                <c:pt idx="793">
                  <c:v>1.53026</c:v>
                </c:pt>
                <c:pt idx="794">
                  <c:v>1.53068</c:v>
                </c:pt>
                <c:pt idx="795">
                  <c:v>1.5318799999999999</c:v>
                </c:pt>
                <c:pt idx="796">
                  <c:v>1.5325200000000001</c:v>
                </c:pt>
                <c:pt idx="797">
                  <c:v>1.5330900000000001</c:v>
                </c:pt>
                <c:pt idx="798">
                  <c:v>1.5335799999999999</c:v>
                </c:pt>
                <c:pt idx="799">
                  <c:v>1.5343800000000001</c:v>
                </c:pt>
                <c:pt idx="800">
                  <c:v>1.5351699999999999</c:v>
                </c:pt>
                <c:pt idx="801">
                  <c:v>1.5358799999999999</c:v>
                </c:pt>
                <c:pt idx="802">
                  <c:v>1.5363599999999999</c:v>
                </c:pt>
                <c:pt idx="803">
                  <c:v>1.5373699999999999</c:v>
                </c:pt>
                <c:pt idx="804">
                  <c:v>1.5379400000000001</c:v>
                </c:pt>
                <c:pt idx="805">
                  <c:v>1.53837</c:v>
                </c:pt>
                <c:pt idx="806">
                  <c:v>1.5390299999999999</c:v>
                </c:pt>
                <c:pt idx="807">
                  <c:v>1.53992</c:v>
                </c:pt>
                <c:pt idx="808">
                  <c:v>1.5407</c:v>
                </c:pt>
                <c:pt idx="809">
                  <c:v>1.5419</c:v>
                </c:pt>
                <c:pt idx="810">
                  <c:v>1.54234</c:v>
                </c:pt>
                <c:pt idx="811">
                  <c:v>1.5433300000000001</c:v>
                </c:pt>
                <c:pt idx="812">
                  <c:v>1.5436099999999999</c:v>
                </c:pt>
                <c:pt idx="813">
                  <c:v>1.54437</c:v>
                </c:pt>
                <c:pt idx="814">
                  <c:v>1.5451999999999999</c:v>
                </c:pt>
                <c:pt idx="815">
                  <c:v>1.5458000000000001</c:v>
                </c:pt>
                <c:pt idx="816">
                  <c:v>1.54647</c:v>
                </c:pt>
                <c:pt idx="817">
                  <c:v>1.54721</c:v>
                </c:pt>
                <c:pt idx="818">
                  <c:v>1.5476300000000001</c:v>
                </c:pt>
                <c:pt idx="819">
                  <c:v>1.54878</c:v>
                </c:pt>
                <c:pt idx="820">
                  <c:v>1.5497300000000001</c:v>
                </c:pt>
                <c:pt idx="821">
                  <c:v>1.55023</c:v>
                </c:pt>
                <c:pt idx="822">
                  <c:v>1.5508599999999999</c:v>
                </c:pt>
                <c:pt idx="823">
                  <c:v>1.5515300000000001</c:v>
                </c:pt>
                <c:pt idx="824">
                  <c:v>1.5524800000000001</c:v>
                </c:pt>
                <c:pt idx="825">
                  <c:v>1.5526800000000001</c:v>
                </c:pt>
                <c:pt idx="826">
                  <c:v>1.5537700000000001</c:v>
                </c:pt>
                <c:pt idx="827">
                  <c:v>1.55491</c:v>
                </c:pt>
                <c:pt idx="828">
                  <c:v>1.55552</c:v>
                </c:pt>
                <c:pt idx="829">
                  <c:v>1.5560400000000001</c:v>
                </c:pt>
                <c:pt idx="830">
                  <c:v>1.5566800000000001</c:v>
                </c:pt>
                <c:pt idx="831">
                  <c:v>1.55758</c:v>
                </c:pt>
                <c:pt idx="832">
                  <c:v>1.5581400000000001</c:v>
                </c:pt>
                <c:pt idx="833">
                  <c:v>1.5589200000000001</c:v>
                </c:pt>
                <c:pt idx="834">
                  <c:v>1.5598799999999999</c:v>
                </c:pt>
                <c:pt idx="835">
                  <c:v>1.5601100000000001</c:v>
                </c:pt>
                <c:pt idx="836">
                  <c:v>1.56105</c:v>
                </c:pt>
                <c:pt idx="837">
                  <c:v>1.5618000000000001</c:v>
                </c:pt>
                <c:pt idx="838">
                  <c:v>1.56273</c:v>
                </c:pt>
                <c:pt idx="839">
                  <c:v>1.56352</c:v>
                </c:pt>
                <c:pt idx="840">
                  <c:v>1.5641499999999999</c:v>
                </c:pt>
                <c:pt idx="841">
                  <c:v>1.5648299999999999</c:v>
                </c:pt>
                <c:pt idx="842">
                  <c:v>1.56541</c:v>
                </c:pt>
                <c:pt idx="843">
                  <c:v>1.56646</c:v>
                </c:pt>
                <c:pt idx="844">
                  <c:v>1.56735</c:v>
                </c:pt>
                <c:pt idx="845">
                  <c:v>1.5673699999999999</c:v>
                </c:pt>
                <c:pt idx="846">
                  <c:v>1.5685899999999999</c:v>
                </c:pt>
                <c:pt idx="847">
                  <c:v>1.56924</c:v>
                </c:pt>
                <c:pt idx="848">
                  <c:v>1.5697000000000001</c:v>
                </c:pt>
                <c:pt idx="849">
                  <c:v>1.5705100000000001</c:v>
                </c:pt>
                <c:pt idx="850">
                  <c:v>1.5711999999999999</c:v>
                </c:pt>
                <c:pt idx="851">
                  <c:v>1.57246</c:v>
                </c:pt>
                <c:pt idx="852">
                  <c:v>1.5732600000000001</c:v>
                </c:pt>
                <c:pt idx="853">
                  <c:v>1.5740400000000001</c:v>
                </c:pt>
                <c:pt idx="854">
                  <c:v>1.5743100000000001</c:v>
                </c:pt>
                <c:pt idx="855">
                  <c:v>1.5753299999999999</c:v>
                </c:pt>
                <c:pt idx="856">
                  <c:v>1.57613</c:v>
                </c:pt>
                <c:pt idx="857">
                  <c:v>1.57656</c:v>
                </c:pt>
                <c:pt idx="858">
                  <c:v>1.5768800000000001</c:v>
                </c:pt>
                <c:pt idx="859">
                  <c:v>1.57759</c:v>
                </c:pt>
                <c:pt idx="860">
                  <c:v>1.5784899999999999</c:v>
                </c:pt>
                <c:pt idx="861">
                  <c:v>1.579</c:v>
                </c:pt>
                <c:pt idx="862">
                  <c:v>1.5797699999999999</c:v>
                </c:pt>
                <c:pt idx="863">
                  <c:v>1.5811200000000001</c:v>
                </c:pt>
                <c:pt idx="864">
                  <c:v>1.58155</c:v>
                </c:pt>
                <c:pt idx="865">
                  <c:v>1.58216</c:v>
                </c:pt>
                <c:pt idx="866">
                  <c:v>1.58341</c:v>
                </c:pt>
                <c:pt idx="867">
                  <c:v>1.5835699999999999</c:v>
                </c:pt>
                <c:pt idx="868">
                  <c:v>1.58464</c:v>
                </c:pt>
                <c:pt idx="869">
                  <c:v>1.5849200000000001</c:v>
                </c:pt>
                <c:pt idx="870">
                  <c:v>1.58578</c:v>
                </c:pt>
                <c:pt idx="871">
                  <c:v>1.5865199999999999</c:v>
                </c:pt>
                <c:pt idx="872">
                  <c:v>1.5872999999999999</c:v>
                </c:pt>
                <c:pt idx="873">
                  <c:v>1.5878300000000001</c:v>
                </c:pt>
                <c:pt idx="874">
                  <c:v>1.5888500000000001</c:v>
                </c:pt>
                <c:pt idx="875">
                  <c:v>1.5893900000000001</c:v>
                </c:pt>
                <c:pt idx="876">
                  <c:v>1.5901700000000001</c:v>
                </c:pt>
                <c:pt idx="877">
                  <c:v>1.59076</c:v>
                </c:pt>
                <c:pt idx="878">
                  <c:v>1.5913299999999999</c:v>
                </c:pt>
                <c:pt idx="879">
                  <c:v>1.5920700000000001</c:v>
                </c:pt>
                <c:pt idx="880">
                  <c:v>1.5928500000000001</c:v>
                </c:pt>
                <c:pt idx="881">
                  <c:v>1.59338</c:v>
                </c:pt>
                <c:pt idx="882">
                  <c:v>1.59429</c:v>
                </c:pt>
                <c:pt idx="883">
                  <c:v>1.5952</c:v>
                </c:pt>
                <c:pt idx="884">
                  <c:v>1.5958699999999999</c:v>
                </c:pt>
                <c:pt idx="885">
                  <c:v>1.5963000000000001</c:v>
                </c:pt>
                <c:pt idx="886">
                  <c:v>1.59721</c:v>
                </c:pt>
                <c:pt idx="887">
                  <c:v>1.59771</c:v>
                </c:pt>
                <c:pt idx="888">
                  <c:v>1.5985400000000001</c:v>
                </c:pt>
                <c:pt idx="889">
                  <c:v>1.5994299999999999</c:v>
                </c:pt>
                <c:pt idx="890">
                  <c:v>1.5999000000000001</c:v>
                </c:pt>
                <c:pt idx="891">
                  <c:v>1.6009</c:v>
                </c:pt>
                <c:pt idx="892">
                  <c:v>1.6012500000000001</c:v>
                </c:pt>
                <c:pt idx="893">
                  <c:v>1.60198</c:v>
                </c:pt>
                <c:pt idx="894">
                  <c:v>1.6029199999999999</c:v>
                </c:pt>
                <c:pt idx="895">
                  <c:v>1.6038699999999999</c:v>
                </c:pt>
                <c:pt idx="896">
                  <c:v>1.6041000000000001</c:v>
                </c:pt>
                <c:pt idx="897">
                  <c:v>1.6047899999999999</c:v>
                </c:pt>
                <c:pt idx="898">
                  <c:v>1.6057399999999999</c:v>
                </c:pt>
                <c:pt idx="899">
                  <c:v>1.6059600000000001</c:v>
                </c:pt>
                <c:pt idx="900">
                  <c:v>1.6069599999999999</c:v>
                </c:pt>
                <c:pt idx="901">
                  <c:v>1.60791</c:v>
                </c:pt>
                <c:pt idx="902">
                  <c:v>1.6084499999999999</c:v>
                </c:pt>
                <c:pt idx="903">
                  <c:v>1.60903</c:v>
                </c:pt>
                <c:pt idx="904">
                  <c:v>1.61015</c:v>
                </c:pt>
                <c:pt idx="905">
                  <c:v>1.61104</c:v>
                </c:pt>
                <c:pt idx="906">
                  <c:v>1.6109</c:v>
                </c:pt>
                <c:pt idx="907">
                  <c:v>1.61253</c:v>
                </c:pt>
                <c:pt idx="908">
                  <c:v>1.6133599999999999</c:v>
                </c:pt>
                <c:pt idx="909">
                  <c:v>1.61361</c:v>
                </c:pt>
                <c:pt idx="910">
                  <c:v>1.6146400000000001</c:v>
                </c:pt>
                <c:pt idx="911">
                  <c:v>1.6152500000000001</c:v>
                </c:pt>
                <c:pt idx="912">
                  <c:v>1.6159699999999999</c:v>
                </c:pt>
                <c:pt idx="913">
                  <c:v>1.6166</c:v>
                </c:pt>
                <c:pt idx="914">
                  <c:v>1.6167499999999999</c:v>
                </c:pt>
                <c:pt idx="915">
                  <c:v>1.61833</c:v>
                </c:pt>
                <c:pt idx="916">
                  <c:v>1.61896</c:v>
                </c:pt>
                <c:pt idx="917">
                  <c:v>1.61975</c:v>
                </c:pt>
                <c:pt idx="918">
                  <c:v>1.62002</c:v>
                </c:pt>
                <c:pt idx="919">
                  <c:v>1.6208800000000001</c:v>
                </c:pt>
                <c:pt idx="920">
                  <c:v>1.62154</c:v>
                </c:pt>
                <c:pt idx="921">
                  <c:v>1.62235</c:v>
                </c:pt>
                <c:pt idx="922">
                  <c:v>1.6232899999999999</c:v>
                </c:pt>
                <c:pt idx="923">
                  <c:v>1.6238999999999999</c:v>
                </c:pt>
                <c:pt idx="924">
                  <c:v>1.6247799999999999</c:v>
                </c:pt>
                <c:pt idx="925">
                  <c:v>1.6255999999999999</c:v>
                </c:pt>
                <c:pt idx="926">
                  <c:v>1.6261699999999999</c:v>
                </c:pt>
                <c:pt idx="927">
                  <c:v>1.6267199999999999</c:v>
                </c:pt>
                <c:pt idx="928">
                  <c:v>1.6275200000000001</c:v>
                </c:pt>
                <c:pt idx="929">
                  <c:v>1.62788</c:v>
                </c:pt>
                <c:pt idx="930">
                  <c:v>1.6285499999999999</c:v>
                </c:pt>
                <c:pt idx="931">
                  <c:v>1.62958</c:v>
                </c:pt>
                <c:pt idx="932">
                  <c:v>1.63056</c:v>
                </c:pt>
                <c:pt idx="933">
                  <c:v>1.63113</c:v>
                </c:pt>
                <c:pt idx="934">
                  <c:v>1.6321399999999999</c:v>
                </c:pt>
                <c:pt idx="935">
                  <c:v>1.6325400000000001</c:v>
                </c:pt>
                <c:pt idx="936">
                  <c:v>1.6330199999999999</c:v>
                </c:pt>
                <c:pt idx="937">
                  <c:v>1.6338999999999999</c:v>
                </c:pt>
                <c:pt idx="938">
                  <c:v>1.6347</c:v>
                </c:pt>
                <c:pt idx="939">
                  <c:v>1.63527</c:v>
                </c:pt>
                <c:pt idx="940">
                  <c:v>1.63611</c:v>
                </c:pt>
                <c:pt idx="941">
                  <c:v>1.63714</c:v>
                </c:pt>
                <c:pt idx="942">
                  <c:v>1.6377900000000001</c:v>
                </c:pt>
                <c:pt idx="943">
                  <c:v>1.63836</c:v>
                </c:pt>
                <c:pt idx="944">
                  <c:v>1.63914</c:v>
                </c:pt>
                <c:pt idx="945">
                  <c:v>1.63967</c:v>
                </c:pt>
                <c:pt idx="946">
                  <c:v>1.64042</c:v>
                </c:pt>
                <c:pt idx="947">
                  <c:v>1.64107</c:v>
                </c:pt>
                <c:pt idx="948">
                  <c:v>1.6419900000000001</c:v>
                </c:pt>
                <c:pt idx="949">
                  <c:v>1.6427700000000001</c:v>
                </c:pt>
                <c:pt idx="950">
                  <c:v>1.6436599999999999</c:v>
                </c:pt>
                <c:pt idx="951">
                  <c:v>1.64418</c:v>
                </c:pt>
                <c:pt idx="952">
                  <c:v>1.6451100000000001</c:v>
                </c:pt>
                <c:pt idx="953">
                  <c:v>1.6454800000000001</c:v>
                </c:pt>
                <c:pt idx="954">
                  <c:v>1.64632</c:v>
                </c:pt>
                <c:pt idx="955">
                  <c:v>1.6468700000000001</c:v>
                </c:pt>
                <c:pt idx="956">
                  <c:v>1.6474800000000001</c:v>
                </c:pt>
                <c:pt idx="957">
                  <c:v>1.64838</c:v>
                </c:pt>
                <c:pt idx="958">
                  <c:v>1.64855</c:v>
                </c:pt>
                <c:pt idx="959">
                  <c:v>1.64994</c:v>
                </c:pt>
                <c:pt idx="960">
                  <c:v>1.6506099999999999</c:v>
                </c:pt>
                <c:pt idx="961">
                  <c:v>1.6511499999999999</c:v>
                </c:pt>
                <c:pt idx="962">
                  <c:v>1.6521300000000001</c:v>
                </c:pt>
                <c:pt idx="963">
                  <c:v>1.65273</c:v>
                </c:pt>
                <c:pt idx="964">
                  <c:v>1.65344</c:v>
                </c:pt>
                <c:pt idx="965">
                  <c:v>1.6544700000000001</c:v>
                </c:pt>
                <c:pt idx="966">
                  <c:v>1.65499</c:v>
                </c:pt>
                <c:pt idx="967">
                  <c:v>1.65595</c:v>
                </c:pt>
                <c:pt idx="968">
                  <c:v>1.65628</c:v>
                </c:pt>
                <c:pt idx="969">
                  <c:v>1.65703</c:v>
                </c:pt>
                <c:pt idx="970">
                  <c:v>1.6577200000000001</c:v>
                </c:pt>
                <c:pt idx="971">
                  <c:v>1.65846</c:v>
                </c:pt>
                <c:pt idx="972">
                  <c:v>1.65906</c:v>
                </c:pt>
                <c:pt idx="973">
                  <c:v>1.6597500000000001</c:v>
                </c:pt>
                <c:pt idx="974">
                  <c:v>1.66069</c:v>
                </c:pt>
                <c:pt idx="975">
                  <c:v>1.6621600000000001</c:v>
                </c:pt>
                <c:pt idx="976">
                  <c:v>1.6623699999999999</c:v>
                </c:pt>
                <c:pt idx="977">
                  <c:v>1.66323</c:v>
                </c:pt>
                <c:pt idx="978">
                  <c:v>1.6638500000000001</c:v>
                </c:pt>
                <c:pt idx="979">
                  <c:v>1.66493</c:v>
                </c:pt>
                <c:pt idx="980">
                  <c:v>1.6655599999999999</c:v>
                </c:pt>
                <c:pt idx="981">
                  <c:v>1.66628</c:v>
                </c:pt>
                <c:pt idx="982">
                  <c:v>1.6671499999999999</c:v>
                </c:pt>
                <c:pt idx="983">
                  <c:v>1.6671800000000001</c:v>
                </c:pt>
                <c:pt idx="984">
                  <c:v>1.6681999999999999</c:v>
                </c:pt>
                <c:pt idx="985">
                  <c:v>1.6689099999999999</c:v>
                </c:pt>
                <c:pt idx="986">
                  <c:v>1.67011</c:v>
                </c:pt>
                <c:pt idx="987">
                  <c:v>1.67042</c:v>
                </c:pt>
                <c:pt idx="988">
                  <c:v>1.6712100000000001</c:v>
                </c:pt>
                <c:pt idx="989">
                  <c:v>1.6718599999999999</c:v>
                </c:pt>
                <c:pt idx="990">
                  <c:v>1.6729799999999999</c:v>
                </c:pt>
                <c:pt idx="991">
                  <c:v>1.6735100000000001</c:v>
                </c:pt>
                <c:pt idx="992">
                  <c:v>1.6741299999999999</c:v>
                </c:pt>
                <c:pt idx="993">
                  <c:v>1.67476</c:v>
                </c:pt>
                <c:pt idx="994">
                  <c:v>1.67557</c:v>
                </c:pt>
                <c:pt idx="995">
                  <c:v>1.6763999999999999</c:v>
                </c:pt>
                <c:pt idx="996">
                  <c:v>1.6773100000000001</c:v>
                </c:pt>
                <c:pt idx="997">
                  <c:v>1.6779999999999999</c:v>
                </c:pt>
                <c:pt idx="998">
                  <c:v>1.6786799999999999</c:v>
                </c:pt>
                <c:pt idx="999">
                  <c:v>1.67937</c:v>
                </c:pt>
                <c:pt idx="1000">
                  <c:v>1.6799299999999999</c:v>
                </c:pt>
                <c:pt idx="1001">
                  <c:v>1.6806099999999999</c:v>
                </c:pt>
                <c:pt idx="1002">
                  <c:v>1.6815800000000001</c:v>
                </c:pt>
                <c:pt idx="1003">
                  <c:v>1.6821600000000001</c:v>
                </c:pt>
                <c:pt idx="1004">
                  <c:v>1.6832</c:v>
                </c:pt>
                <c:pt idx="1005">
                  <c:v>1.6832</c:v>
                </c:pt>
                <c:pt idx="1006">
                  <c:v>1.6839500000000001</c:v>
                </c:pt>
                <c:pt idx="1007">
                  <c:v>1.68492</c:v>
                </c:pt>
                <c:pt idx="1008">
                  <c:v>1.68553</c:v>
                </c:pt>
                <c:pt idx="1009">
                  <c:v>1.6862900000000001</c:v>
                </c:pt>
                <c:pt idx="1010">
                  <c:v>1.68719</c:v>
                </c:pt>
                <c:pt idx="1011">
                  <c:v>1.68828</c:v>
                </c:pt>
                <c:pt idx="1012">
                  <c:v>1.68875</c:v>
                </c:pt>
                <c:pt idx="1013">
                  <c:v>1.6896100000000001</c:v>
                </c:pt>
                <c:pt idx="1014">
                  <c:v>1.6902299999999999</c:v>
                </c:pt>
                <c:pt idx="1015">
                  <c:v>1.6910499999999999</c:v>
                </c:pt>
                <c:pt idx="1016">
                  <c:v>1.69174</c:v>
                </c:pt>
                <c:pt idx="1017">
                  <c:v>1.69245</c:v>
                </c:pt>
                <c:pt idx="1018">
                  <c:v>1.69343</c:v>
                </c:pt>
                <c:pt idx="1019">
                  <c:v>1.69374</c:v>
                </c:pt>
                <c:pt idx="1020">
                  <c:v>1.69472</c:v>
                </c:pt>
                <c:pt idx="1021">
                  <c:v>1.6956899999999999</c:v>
                </c:pt>
                <c:pt idx="1022">
                  <c:v>1.69611</c:v>
                </c:pt>
                <c:pt idx="1023">
                  <c:v>1.6971700000000001</c:v>
                </c:pt>
                <c:pt idx="1024">
                  <c:v>1.6978</c:v>
                </c:pt>
                <c:pt idx="1025">
                  <c:v>1.6983600000000001</c:v>
                </c:pt>
                <c:pt idx="1026">
                  <c:v>1.6992100000000001</c:v>
                </c:pt>
                <c:pt idx="1027">
                  <c:v>1.6999599999999999</c:v>
                </c:pt>
                <c:pt idx="1028">
                  <c:v>1.70024</c:v>
                </c:pt>
                <c:pt idx="1029">
                  <c:v>1.70112</c:v>
                </c:pt>
                <c:pt idx="1030">
                  <c:v>1.70201</c:v>
                </c:pt>
                <c:pt idx="1031">
                  <c:v>1.7030000000000001</c:v>
                </c:pt>
                <c:pt idx="1032">
                  <c:v>1.70329</c:v>
                </c:pt>
                <c:pt idx="1033">
                  <c:v>1.70441</c:v>
                </c:pt>
                <c:pt idx="1034">
                  <c:v>1.7049000000000001</c:v>
                </c:pt>
                <c:pt idx="1035">
                  <c:v>1.7054199999999999</c:v>
                </c:pt>
                <c:pt idx="1036">
                  <c:v>1.70573</c:v>
                </c:pt>
                <c:pt idx="1037">
                  <c:v>1.7069000000000001</c:v>
                </c:pt>
                <c:pt idx="1038">
                  <c:v>1.7081599999999999</c:v>
                </c:pt>
                <c:pt idx="1039">
                  <c:v>1.7087600000000001</c:v>
                </c:pt>
                <c:pt idx="1040">
                  <c:v>1.7092000000000001</c:v>
                </c:pt>
                <c:pt idx="1041">
                  <c:v>1.7101500000000001</c:v>
                </c:pt>
                <c:pt idx="1042">
                  <c:v>1.7112400000000001</c:v>
                </c:pt>
                <c:pt idx="1043">
                  <c:v>1.7117899999999999</c:v>
                </c:pt>
                <c:pt idx="1044">
                  <c:v>1.71221</c:v>
                </c:pt>
                <c:pt idx="1045">
                  <c:v>1.7133799999999999</c:v>
                </c:pt>
                <c:pt idx="1046">
                  <c:v>1.71347</c:v>
                </c:pt>
                <c:pt idx="1047">
                  <c:v>1.7145300000000001</c:v>
                </c:pt>
                <c:pt idx="1048">
                  <c:v>1.7153099999999999</c:v>
                </c:pt>
                <c:pt idx="1049">
                  <c:v>1.71594</c:v>
                </c:pt>
                <c:pt idx="1050">
                  <c:v>1.7166600000000001</c:v>
                </c:pt>
                <c:pt idx="1051">
                  <c:v>1.7172400000000001</c:v>
                </c:pt>
                <c:pt idx="1052">
                  <c:v>1.7179599999999999</c:v>
                </c:pt>
                <c:pt idx="1053">
                  <c:v>1.71865</c:v>
                </c:pt>
                <c:pt idx="1054">
                  <c:v>1.7191399999999999</c:v>
                </c:pt>
                <c:pt idx="1055">
                  <c:v>1.7202500000000001</c:v>
                </c:pt>
                <c:pt idx="1056">
                  <c:v>1.7209099999999999</c:v>
                </c:pt>
                <c:pt idx="1057">
                  <c:v>1.72102</c:v>
                </c:pt>
                <c:pt idx="1058">
                  <c:v>1.7220899999999999</c:v>
                </c:pt>
                <c:pt idx="1059">
                  <c:v>1.72295</c:v>
                </c:pt>
                <c:pt idx="1060">
                  <c:v>1.72363</c:v>
                </c:pt>
                <c:pt idx="1061">
                  <c:v>1.7243599999999999</c:v>
                </c:pt>
                <c:pt idx="1062">
                  <c:v>1.7248300000000001</c:v>
                </c:pt>
                <c:pt idx="1063">
                  <c:v>1.7257400000000001</c:v>
                </c:pt>
                <c:pt idx="1064">
                  <c:v>1.72661</c:v>
                </c:pt>
                <c:pt idx="1065">
                  <c:v>1.7274799999999999</c:v>
                </c:pt>
                <c:pt idx="1066">
                  <c:v>1.7280500000000001</c:v>
                </c:pt>
                <c:pt idx="1067">
                  <c:v>1.72862</c:v>
                </c:pt>
                <c:pt idx="1068">
                  <c:v>1.7298500000000001</c:v>
                </c:pt>
                <c:pt idx="1069">
                  <c:v>1.73064</c:v>
                </c:pt>
                <c:pt idx="1070">
                  <c:v>1.73106</c:v>
                </c:pt>
                <c:pt idx="1071">
                  <c:v>1.7318800000000001</c:v>
                </c:pt>
                <c:pt idx="1072">
                  <c:v>1.73325</c:v>
                </c:pt>
                <c:pt idx="1073">
                  <c:v>1.7333099999999999</c:v>
                </c:pt>
                <c:pt idx="1074">
                  <c:v>1.73421</c:v>
                </c:pt>
                <c:pt idx="1075">
                  <c:v>1.73482</c:v>
                </c:pt>
                <c:pt idx="1076">
                  <c:v>1.7353400000000001</c:v>
                </c:pt>
                <c:pt idx="1077">
                  <c:v>1.7365200000000001</c:v>
                </c:pt>
                <c:pt idx="1078">
                  <c:v>1.73746</c:v>
                </c:pt>
                <c:pt idx="1079">
                  <c:v>1.7379899999999999</c:v>
                </c:pt>
                <c:pt idx="1080">
                  <c:v>1.73851</c:v>
                </c:pt>
                <c:pt idx="1081">
                  <c:v>1.7399899999999999</c:v>
                </c:pt>
                <c:pt idx="1082">
                  <c:v>1.7404500000000001</c:v>
                </c:pt>
                <c:pt idx="1083">
                  <c:v>1.74044</c:v>
                </c:pt>
                <c:pt idx="1084">
                  <c:v>1.7415700000000001</c:v>
                </c:pt>
                <c:pt idx="1085">
                  <c:v>1.74224</c:v>
                </c:pt>
                <c:pt idx="1086">
                  <c:v>1.7432799999999999</c:v>
                </c:pt>
                <c:pt idx="1087">
                  <c:v>1.7441500000000001</c:v>
                </c:pt>
                <c:pt idx="1088">
                  <c:v>1.7449300000000001</c:v>
                </c:pt>
                <c:pt idx="1089">
                  <c:v>1.7454400000000001</c:v>
                </c:pt>
                <c:pt idx="1090">
                  <c:v>1.7459899999999999</c:v>
                </c:pt>
                <c:pt idx="1091">
                  <c:v>1.74699</c:v>
                </c:pt>
                <c:pt idx="1092">
                  <c:v>1.74797</c:v>
                </c:pt>
                <c:pt idx="1093">
                  <c:v>1.7481899999999999</c:v>
                </c:pt>
                <c:pt idx="1094">
                  <c:v>1.74898</c:v>
                </c:pt>
                <c:pt idx="1095">
                  <c:v>1.74973</c:v>
                </c:pt>
                <c:pt idx="1096">
                  <c:v>1.7506200000000001</c:v>
                </c:pt>
                <c:pt idx="1097">
                  <c:v>1.7514400000000001</c:v>
                </c:pt>
                <c:pt idx="1098">
                  <c:v>1.7521199999999999</c:v>
                </c:pt>
                <c:pt idx="1099">
                  <c:v>1.75231</c:v>
                </c:pt>
                <c:pt idx="1100">
                  <c:v>1.7535700000000001</c:v>
                </c:pt>
                <c:pt idx="1101">
                  <c:v>1.7542800000000001</c:v>
                </c:pt>
                <c:pt idx="1102">
                  <c:v>1.7551000000000001</c:v>
                </c:pt>
                <c:pt idx="1103">
                  <c:v>1.756</c:v>
                </c:pt>
                <c:pt idx="1104">
                  <c:v>1.7565999999999999</c:v>
                </c:pt>
                <c:pt idx="1105">
                  <c:v>1.7572399999999999</c:v>
                </c:pt>
                <c:pt idx="1106">
                  <c:v>1.75813</c:v>
                </c:pt>
                <c:pt idx="1107">
                  <c:v>1.75888</c:v>
                </c:pt>
                <c:pt idx="1108">
                  <c:v>1.7596700000000001</c:v>
                </c:pt>
                <c:pt idx="1109">
                  <c:v>1.76024</c:v>
                </c:pt>
                <c:pt idx="1110">
                  <c:v>1.76125</c:v>
                </c:pt>
                <c:pt idx="1111">
                  <c:v>1.7618</c:v>
                </c:pt>
                <c:pt idx="1112">
                  <c:v>1.7624599999999999</c:v>
                </c:pt>
                <c:pt idx="1113">
                  <c:v>1.7635000000000001</c:v>
                </c:pt>
                <c:pt idx="1114">
                  <c:v>1.7641100000000001</c:v>
                </c:pt>
                <c:pt idx="1115">
                  <c:v>1.76518</c:v>
                </c:pt>
                <c:pt idx="1116">
                  <c:v>1.7658199999999999</c:v>
                </c:pt>
                <c:pt idx="1117">
                  <c:v>1.7667900000000001</c:v>
                </c:pt>
                <c:pt idx="1118">
                  <c:v>1.76701</c:v>
                </c:pt>
                <c:pt idx="1119">
                  <c:v>1.7677799999999999</c:v>
                </c:pt>
                <c:pt idx="1120">
                  <c:v>1.7686299999999999</c:v>
                </c:pt>
                <c:pt idx="1121">
                  <c:v>1.76959</c:v>
                </c:pt>
                <c:pt idx="1122">
                  <c:v>1.7701</c:v>
                </c:pt>
                <c:pt idx="1123">
                  <c:v>1.77061</c:v>
                </c:pt>
                <c:pt idx="1124">
                  <c:v>1.77186</c:v>
                </c:pt>
                <c:pt idx="1125">
                  <c:v>1.7725900000000001</c:v>
                </c:pt>
                <c:pt idx="1126">
                  <c:v>1.7730900000000001</c:v>
                </c:pt>
                <c:pt idx="1127">
                  <c:v>1.7739499999999999</c:v>
                </c:pt>
                <c:pt idx="1128">
                  <c:v>1.77464</c:v>
                </c:pt>
                <c:pt idx="1129">
                  <c:v>1.77515</c:v>
                </c:pt>
                <c:pt idx="1130">
                  <c:v>1.7761199999999999</c:v>
                </c:pt>
                <c:pt idx="1131">
                  <c:v>1.77677</c:v>
                </c:pt>
                <c:pt idx="1132">
                  <c:v>1.7774099999999999</c:v>
                </c:pt>
                <c:pt idx="1133">
                  <c:v>1.7784800000000001</c:v>
                </c:pt>
                <c:pt idx="1134">
                  <c:v>1.7788600000000001</c:v>
                </c:pt>
                <c:pt idx="1135">
                  <c:v>1.77983</c:v>
                </c:pt>
                <c:pt idx="1136">
                  <c:v>1.7806</c:v>
                </c:pt>
                <c:pt idx="1137">
                  <c:v>1.7814000000000001</c:v>
                </c:pt>
                <c:pt idx="1138">
                  <c:v>1.7818099999999999</c:v>
                </c:pt>
                <c:pt idx="1139">
                  <c:v>1.78234</c:v>
                </c:pt>
                <c:pt idx="1140">
                  <c:v>1.78376</c:v>
                </c:pt>
                <c:pt idx="1141">
                  <c:v>1.7843</c:v>
                </c:pt>
                <c:pt idx="1142">
                  <c:v>1.7849900000000001</c:v>
                </c:pt>
                <c:pt idx="1143">
                  <c:v>1.78549</c:v>
                </c:pt>
                <c:pt idx="1144">
                  <c:v>1.7863899999999999</c:v>
                </c:pt>
                <c:pt idx="1145">
                  <c:v>1.7873399999999999</c:v>
                </c:pt>
                <c:pt idx="1146">
                  <c:v>1.7881400000000001</c:v>
                </c:pt>
                <c:pt idx="1147">
                  <c:v>1.7883</c:v>
                </c:pt>
                <c:pt idx="1148">
                  <c:v>1.7891300000000001</c:v>
                </c:pt>
                <c:pt idx="1149">
                  <c:v>1.78973</c:v>
                </c:pt>
                <c:pt idx="1150">
                  <c:v>1.79043</c:v>
                </c:pt>
                <c:pt idx="1151">
                  <c:v>1.79172</c:v>
                </c:pt>
                <c:pt idx="1152">
                  <c:v>1.7925599999999999</c:v>
                </c:pt>
                <c:pt idx="1153">
                  <c:v>1.7932600000000001</c:v>
                </c:pt>
                <c:pt idx="1154">
                  <c:v>1.7941199999999999</c:v>
                </c:pt>
                <c:pt idx="1155">
                  <c:v>1.7945</c:v>
                </c:pt>
                <c:pt idx="1156">
                  <c:v>1.79565</c:v>
                </c:pt>
                <c:pt idx="1157">
                  <c:v>1.7965500000000001</c:v>
                </c:pt>
                <c:pt idx="1158">
                  <c:v>1.7971600000000001</c:v>
                </c:pt>
                <c:pt idx="1159">
                  <c:v>1.79789</c:v>
                </c:pt>
                <c:pt idx="1160">
                  <c:v>1.79853</c:v>
                </c:pt>
                <c:pt idx="1161">
                  <c:v>1.7993600000000001</c:v>
                </c:pt>
                <c:pt idx="1162">
                  <c:v>1.8002</c:v>
                </c:pt>
                <c:pt idx="1163">
                  <c:v>1.80104</c:v>
                </c:pt>
                <c:pt idx="1164">
                  <c:v>1.8016700000000001</c:v>
                </c:pt>
                <c:pt idx="1165">
                  <c:v>1.80247</c:v>
                </c:pt>
                <c:pt idx="1166">
                  <c:v>1.8035300000000001</c:v>
                </c:pt>
                <c:pt idx="1167">
                  <c:v>1.80419</c:v>
                </c:pt>
                <c:pt idx="1168">
                  <c:v>1.8049999999999999</c:v>
                </c:pt>
                <c:pt idx="1169">
                  <c:v>1.80545</c:v>
                </c:pt>
                <c:pt idx="1170">
                  <c:v>1.80593</c:v>
                </c:pt>
                <c:pt idx="1171">
                  <c:v>1.8069900000000001</c:v>
                </c:pt>
                <c:pt idx="1172">
                  <c:v>1.80748</c:v>
                </c:pt>
                <c:pt idx="1173">
                  <c:v>1.8080400000000001</c:v>
                </c:pt>
                <c:pt idx="1174">
                  <c:v>1.8088900000000001</c:v>
                </c:pt>
                <c:pt idx="1175">
                  <c:v>1.80966</c:v>
                </c:pt>
                <c:pt idx="1176">
                  <c:v>1.8104</c:v>
                </c:pt>
                <c:pt idx="1177">
                  <c:v>1.81104</c:v>
                </c:pt>
                <c:pt idx="1178">
                  <c:v>1.8119400000000001</c:v>
                </c:pt>
                <c:pt idx="1179">
                  <c:v>1.8123800000000001</c:v>
                </c:pt>
                <c:pt idx="1180">
                  <c:v>1.8133300000000001</c:v>
                </c:pt>
                <c:pt idx="1181">
                  <c:v>1.8137700000000001</c:v>
                </c:pt>
                <c:pt idx="1182">
                  <c:v>1.8148299999999999</c:v>
                </c:pt>
                <c:pt idx="1183">
                  <c:v>1.81595</c:v>
                </c:pt>
                <c:pt idx="1184">
                  <c:v>1.8164199999999999</c:v>
                </c:pt>
                <c:pt idx="1185">
                  <c:v>1.8175600000000001</c:v>
                </c:pt>
                <c:pt idx="1186">
                  <c:v>1.81813</c:v>
                </c:pt>
                <c:pt idx="1187">
                  <c:v>1.81891</c:v>
                </c:pt>
                <c:pt idx="1188">
                  <c:v>1.8194600000000001</c:v>
                </c:pt>
                <c:pt idx="1189">
                  <c:v>1.82029</c:v>
                </c:pt>
                <c:pt idx="1190">
                  <c:v>1.8211999999999999</c:v>
                </c:pt>
                <c:pt idx="1191">
                  <c:v>1.82196</c:v>
                </c:pt>
                <c:pt idx="1192">
                  <c:v>1.8226800000000001</c:v>
                </c:pt>
                <c:pt idx="1193">
                  <c:v>1.82368</c:v>
                </c:pt>
                <c:pt idx="1194">
                  <c:v>1.8239000000000001</c:v>
                </c:pt>
                <c:pt idx="1195">
                  <c:v>1.82439</c:v>
                </c:pt>
                <c:pt idx="1196">
                  <c:v>1.82559</c:v>
                </c:pt>
                <c:pt idx="1197">
                  <c:v>1.8264199999999999</c:v>
                </c:pt>
                <c:pt idx="1198">
                  <c:v>1.8270299999999999</c:v>
                </c:pt>
                <c:pt idx="1199">
                  <c:v>1.8281000000000001</c:v>
                </c:pt>
                <c:pt idx="1200">
                  <c:v>1.82857</c:v>
                </c:pt>
                <c:pt idx="1201">
                  <c:v>1.8290500000000001</c:v>
                </c:pt>
                <c:pt idx="1202">
                  <c:v>1.8301799999999999</c:v>
                </c:pt>
                <c:pt idx="1203">
                  <c:v>1.831</c:v>
                </c:pt>
                <c:pt idx="1204">
                  <c:v>1.83188</c:v>
                </c:pt>
                <c:pt idx="1205">
                  <c:v>1.8322700000000001</c:v>
                </c:pt>
                <c:pt idx="1206">
                  <c:v>1.8331200000000001</c:v>
                </c:pt>
                <c:pt idx="1207">
                  <c:v>1.8341400000000001</c:v>
                </c:pt>
                <c:pt idx="1208">
                  <c:v>1.83456</c:v>
                </c:pt>
                <c:pt idx="1209">
                  <c:v>1.8349599999999999</c:v>
                </c:pt>
                <c:pt idx="1210">
                  <c:v>1.83595</c:v>
                </c:pt>
                <c:pt idx="1211">
                  <c:v>1.8368899999999999</c:v>
                </c:pt>
                <c:pt idx="1212">
                  <c:v>1.83769</c:v>
                </c:pt>
                <c:pt idx="1213">
                  <c:v>1.83822</c:v>
                </c:pt>
                <c:pt idx="1214">
                  <c:v>1.8390500000000001</c:v>
                </c:pt>
                <c:pt idx="1215">
                  <c:v>1.83985</c:v>
                </c:pt>
                <c:pt idx="1216">
                  <c:v>1.8404100000000001</c:v>
                </c:pt>
                <c:pt idx="1217">
                  <c:v>1.8411900000000001</c:v>
                </c:pt>
                <c:pt idx="1218">
                  <c:v>1.8420799999999999</c:v>
                </c:pt>
                <c:pt idx="1219">
                  <c:v>1.84287</c:v>
                </c:pt>
                <c:pt idx="1220">
                  <c:v>1.8432599999999999</c:v>
                </c:pt>
                <c:pt idx="1221">
                  <c:v>1.8442400000000001</c:v>
                </c:pt>
                <c:pt idx="1222">
                  <c:v>1.84487</c:v>
                </c:pt>
                <c:pt idx="1223">
                  <c:v>1.8454900000000001</c:v>
                </c:pt>
                <c:pt idx="1224">
                  <c:v>1.8463099999999999</c:v>
                </c:pt>
                <c:pt idx="1225">
                  <c:v>1.84687</c:v>
                </c:pt>
                <c:pt idx="1226">
                  <c:v>1.84737</c:v>
                </c:pt>
                <c:pt idx="1227">
                  <c:v>1.8483400000000001</c:v>
                </c:pt>
                <c:pt idx="1228">
                  <c:v>1.84945</c:v>
                </c:pt>
                <c:pt idx="1229">
                  <c:v>1.85005</c:v>
                </c:pt>
                <c:pt idx="1230">
                  <c:v>1.8511</c:v>
                </c:pt>
                <c:pt idx="1231">
                  <c:v>1.8515600000000001</c:v>
                </c:pt>
                <c:pt idx="1232">
                  <c:v>1.8526199999999999</c:v>
                </c:pt>
                <c:pt idx="1233">
                  <c:v>1.8531299999999999</c:v>
                </c:pt>
                <c:pt idx="1234">
                  <c:v>1.8538600000000001</c:v>
                </c:pt>
                <c:pt idx="1235">
                  <c:v>1.85507</c:v>
                </c:pt>
                <c:pt idx="1236">
                  <c:v>1.85545</c:v>
                </c:pt>
                <c:pt idx="1237">
                  <c:v>1.8560300000000001</c:v>
                </c:pt>
                <c:pt idx="1238">
                  <c:v>1.85714</c:v>
                </c:pt>
                <c:pt idx="1239">
                  <c:v>1.85727</c:v>
                </c:pt>
                <c:pt idx="1240">
                  <c:v>1.85823</c:v>
                </c:pt>
                <c:pt idx="1241">
                  <c:v>1.85927</c:v>
                </c:pt>
                <c:pt idx="1242">
                  <c:v>1.8599600000000001</c:v>
                </c:pt>
                <c:pt idx="1243">
                  <c:v>1.86056</c:v>
                </c:pt>
                <c:pt idx="1244">
                  <c:v>1.86145</c:v>
                </c:pt>
                <c:pt idx="1245">
                  <c:v>1.86209</c:v>
                </c:pt>
                <c:pt idx="1246">
                  <c:v>1.8627800000000001</c:v>
                </c:pt>
                <c:pt idx="1247">
                  <c:v>1.86344</c:v>
                </c:pt>
                <c:pt idx="1248">
                  <c:v>1.8643400000000001</c:v>
                </c:pt>
                <c:pt idx="1249">
                  <c:v>1.8648800000000001</c:v>
                </c:pt>
                <c:pt idx="1250">
                  <c:v>1.86589</c:v>
                </c:pt>
                <c:pt idx="1251">
                  <c:v>1.86646</c:v>
                </c:pt>
                <c:pt idx="1252">
                  <c:v>1.8672299999999999</c:v>
                </c:pt>
                <c:pt idx="1253">
                  <c:v>1.8680300000000001</c:v>
                </c:pt>
                <c:pt idx="1254">
                  <c:v>1.8689100000000001</c:v>
                </c:pt>
                <c:pt idx="1255">
                  <c:v>1.8694299999999999</c:v>
                </c:pt>
                <c:pt idx="1256">
                  <c:v>1.8702399999999999</c:v>
                </c:pt>
                <c:pt idx="1257">
                  <c:v>1.8710100000000001</c:v>
                </c:pt>
                <c:pt idx="1258">
                  <c:v>1.8717699999999999</c:v>
                </c:pt>
                <c:pt idx="1259">
                  <c:v>1.8725499999999999</c:v>
                </c:pt>
                <c:pt idx="1260">
                  <c:v>1.8730100000000001</c:v>
                </c:pt>
                <c:pt idx="1261">
                  <c:v>1.8738900000000001</c:v>
                </c:pt>
                <c:pt idx="1262">
                  <c:v>1.8744799999999999</c:v>
                </c:pt>
                <c:pt idx="1263">
                  <c:v>1.8754200000000001</c:v>
                </c:pt>
                <c:pt idx="1264">
                  <c:v>1.87639</c:v>
                </c:pt>
                <c:pt idx="1265">
                  <c:v>1.87724</c:v>
                </c:pt>
                <c:pt idx="1266">
                  <c:v>1.8778600000000001</c:v>
                </c:pt>
                <c:pt idx="1267">
                  <c:v>1.8785499999999999</c:v>
                </c:pt>
                <c:pt idx="1268">
                  <c:v>1.8794500000000001</c:v>
                </c:pt>
                <c:pt idx="1269">
                  <c:v>1.8800600000000001</c:v>
                </c:pt>
                <c:pt idx="1270">
                  <c:v>1.88086</c:v>
                </c:pt>
                <c:pt idx="1271">
                  <c:v>1.8817299999999999</c:v>
                </c:pt>
                <c:pt idx="1272">
                  <c:v>1.8823700000000001</c:v>
                </c:pt>
                <c:pt idx="1273">
                  <c:v>1.8833</c:v>
                </c:pt>
                <c:pt idx="1274">
                  <c:v>1.8837999999999999</c:v>
                </c:pt>
                <c:pt idx="1275">
                  <c:v>1.88446</c:v>
                </c:pt>
                <c:pt idx="1276">
                  <c:v>1.88591</c:v>
                </c:pt>
                <c:pt idx="1277">
                  <c:v>1.8863399999999999</c:v>
                </c:pt>
                <c:pt idx="1278">
                  <c:v>1.8870899999999999</c:v>
                </c:pt>
                <c:pt idx="1279">
                  <c:v>1.8879900000000001</c:v>
                </c:pt>
                <c:pt idx="1280">
                  <c:v>1.8886400000000001</c:v>
                </c:pt>
                <c:pt idx="1281">
                  <c:v>1.8892100000000001</c:v>
                </c:pt>
                <c:pt idx="1282">
                  <c:v>1.8899600000000001</c:v>
                </c:pt>
                <c:pt idx="1283">
                  <c:v>1.89073</c:v>
                </c:pt>
                <c:pt idx="1284">
                  <c:v>1.8917299999999999</c:v>
                </c:pt>
                <c:pt idx="1285">
                  <c:v>1.89208</c:v>
                </c:pt>
                <c:pt idx="1286">
                  <c:v>1.8928700000000001</c:v>
                </c:pt>
                <c:pt idx="1287">
                  <c:v>1.89374</c:v>
                </c:pt>
                <c:pt idx="1288">
                  <c:v>1.8942399999999999</c:v>
                </c:pt>
                <c:pt idx="1289">
                  <c:v>1.89469</c:v>
                </c:pt>
                <c:pt idx="1290">
                  <c:v>1.8958299999999999</c:v>
                </c:pt>
                <c:pt idx="1291">
                  <c:v>1.8966799999999999</c:v>
                </c:pt>
                <c:pt idx="1292">
                  <c:v>1.8974200000000001</c:v>
                </c:pt>
                <c:pt idx="1293">
                  <c:v>1.89798</c:v>
                </c:pt>
                <c:pt idx="1294">
                  <c:v>1.89869</c:v>
                </c:pt>
                <c:pt idx="1295">
                  <c:v>1.8992599999999999</c:v>
                </c:pt>
                <c:pt idx="1296">
                  <c:v>1.90035</c:v>
                </c:pt>
                <c:pt idx="1297">
                  <c:v>1.90127</c:v>
                </c:pt>
                <c:pt idx="1298">
                  <c:v>1.9023300000000001</c:v>
                </c:pt>
                <c:pt idx="1299">
                  <c:v>1.90273</c:v>
                </c:pt>
                <c:pt idx="1300">
                  <c:v>1.9035500000000001</c:v>
                </c:pt>
                <c:pt idx="1301">
                  <c:v>1.9043300000000001</c:v>
                </c:pt>
                <c:pt idx="1302">
                  <c:v>1.9047700000000001</c:v>
                </c:pt>
                <c:pt idx="1303">
                  <c:v>1.9057900000000001</c:v>
                </c:pt>
                <c:pt idx="1304">
                  <c:v>1.9066099999999999</c:v>
                </c:pt>
                <c:pt idx="1305">
                  <c:v>1.9072100000000001</c:v>
                </c:pt>
                <c:pt idx="1306">
                  <c:v>1.90777</c:v>
                </c:pt>
                <c:pt idx="1307">
                  <c:v>1.90913</c:v>
                </c:pt>
                <c:pt idx="1308">
                  <c:v>1.90978</c:v>
                </c:pt>
                <c:pt idx="1309">
                  <c:v>1.91059</c:v>
                </c:pt>
                <c:pt idx="1310">
                  <c:v>1.9112199999999999</c:v>
                </c:pt>
                <c:pt idx="1311">
                  <c:v>1.9119999999999999</c:v>
                </c:pt>
                <c:pt idx="1312">
                  <c:v>1.91286</c:v>
                </c:pt>
                <c:pt idx="1313">
                  <c:v>1.91361</c:v>
                </c:pt>
                <c:pt idx="1314">
                  <c:v>1.9146300000000001</c:v>
                </c:pt>
                <c:pt idx="1315">
                  <c:v>1.9150100000000001</c:v>
                </c:pt>
                <c:pt idx="1316">
                  <c:v>1.9158299999999999</c:v>
                </c:pt>
                <c:pt idx="1317">
                  <c:v>1.9168499999999999</c:v>
                </c:pt>
                <c:pt idx="1318">
                  <c:v>1.91709</c:v>
                </c:pt>
                <c:pt idx="1319">
                  <c:v>1.9181299999999999</c:v>
                </c:pt>
                <c:pt idx="1320">
                  <c:v>1.9192199999999999</c:v>
                </c:pt>
                <c:pt idx="1321">
                  <c:v>1.91953</c:v>
                </c:pt>
                <c:pt idx="1322">
                  <c:v>1.92048</c:v>
                </c:pt>
                <c:pt idx="1323">
                  <c:v>1.9212400000000001</c:v>
                </c:pt>
                <c:pt idx="1324">
                  <c:v>1.92221</c:v>
                </c:pt>
                <c:pt idx="1325">
                  <c:v>1.92293</c:v>
                </c:pt>
                <c:pt idx="1326">
                  <c:v>1.9237899999999999</c:v>
                </c:pt>
                <c:pt idx="1327">
                  <c:v>1.9248099999999999</c:v>
                </c:pt>
                <c:pt idx="1328">
                  <c:v>1.9254500000000001</c:v>
                </c:pt>
                <c:pt idx="1329">
                  <c:v>1.92591</c:v>
                </c:pt>
                <c:pt idx="1330">
                  <c:v>1.92669</c:v>
                </c:pt>
                <c:pt idx="1331">
                  <c:v>1.9274800000000001</c:v>
                </c:pt>
                <c:pt idx="1332">
                  <c:v>1.92825</c:v>
                </c:pt>
                <c:pt idx="1333">
                  <c:v>1.9288099999999999</c:v>
                </c:pt>
                <c:pt idx="1334">
                  <c:v>1.93008</c:v>
                </c:pt>
                <c:pt idx="1335">
                  <c:v>1.9302699999999999</c:v>
                </c:pt>
                <c:pt idx="1336">
                  <c:v>1.9309400000000001</c:v>
                </c:pt>
                <c:pt idx="1337">
                  <c:v>1.9317299999999999</c:v>
                </c:pt>
                <c:pt idx="1338">
                  <c:v>1.9327399999999999</c:v>
                </c:pt>
                <c:pt idx="1339">
                  <c:v>1.9329499999999999</c:v>
                </c:pt>
                <c:pt idx="1340">
                  <c:v>1.93371</c:v>
                </c:pt>
                <c:pt idx="1341">
                  <c:v>1.9350000000000001</c:v>
                </c:pt>
                <c:pt idx="1342">
                  <c:v>1.93584</c:v>
                </c:pt>
                <c:pt idx="1343">
                  <c:v>1.9364699999999999</c:v>
                </c:pt>
                <c:pt idx="1344">
                  <c:v>1.9371400000000001</c:v>
                </c:pt>
                <c:pt idx="1345">
                  <c:v>1.9377500000000001</c:v>
                </c:pt>
                <c:pt idx="1346">
                  <c:v>1.9389000000000001</c:v>
                </c:pt>
                <c:pt idx="1347">
                  <c:v>1.93943</c:v>
                </c:pt>
                <c:pt idx="1348">
                  <c:v>1.9399900000000001</c:v>
                </c:pt>
                <c:pt idx="1349">
                  <c:v>1.9413800000000001</c:v>
                </c:pt>
                <c:pt idx="1350">
                  <c:v>1.9421900000000001</c:v>
                </c:pt>
                <c:pt idx="1351">
                  <c:v>1.9427099999999999</c:v>
                </c:pt>
                <c:pt idx="1352">
                  <c:v>1.94357</c:v>
                </c:pt>
                <c:pt idx="1353">
                  <c:v>1.9441299999999999</c:v>
                </c:pt>
                <c:pt idx="1354">
                  <c:v>1.94479</c:v>
                </c:pt>
                <c:pt idx="1355">
                  <c:v>1.9457599999999999</c:v>
                </c:pt>
                <c:pt idx="1356">
                  <c:v>1.94679</c:v>
                </c:pt>
                <c:pt idx="1357">
                  <c:v>1.9474100000000001</c:v>
                </c:pt>
                <c:pt idx="1358">
                  <c:v>1.9480599999999999</c:v>
                </c:pt>
                <c:pt idx="1359">
                  <c:v>1.94889</c:v>
                </c:pt>
                <c:pt idx="1360">
                  <c:v>1.9496899999999999</c:v>
                </c:pt>
                <c:pt idx="1361">
                  <c:v>1.9501900000000001</c:v>
                </c:pt>
                <c:pt idx="1362">
                  <c:v>1.9511799999999999</c:v>
                </c:pt>
                <c:pt idx="1363">
                  <c:v>1.9517100000000001</c:v>
                </c:pt>
                <c:pt idx="1364">
                  <c:v>1.9530099999999999</c:v>
                </c:pt>
                <c:pt idx="1365">
                  <c:v>1.95373</c:v>
                </c:pt>
                <c:pt idx="1366">
                  <c:v>1.95417</c:v>
                </c:pt>
                <c:pt idx="1367">
                  <c:v>1.95499</c:v>
                </c:pt>
                <c:pt idx="1368">
                  <c:v>1.9558800000000001</c:v>
                </c:pt>
                <c:pt idx="1369">
                  <c:v>1.9565399999999999</c:v>
                </c:pt>
                <c:pt idx="1370">
                  <c:v>1.9569300000000001</c:v>
                </c:pt>
                <c:pt idx="1371">
                  <c:v>1.958</c:v>
                </c:pt>
                <c:pt idx="1372">
                  <c:v>1.9587000000000001</c:v>
                </c:pt>
                <c:pt idx="1373">
                  <c:v>1.9598500000000001</c:v>
                </c:pt>
                <c:pt idx="1374">
                  <c:v>1.96041</c:v>
                </c:pt>
                <c:pt idx="1375">
                  <c:v>1.9613700000000001</c:v>
                </c:pt>
                <c:pt idx="1376">
                  <c:v>1.96207</c:v>
                </c:pt>
                <c:pt idx="1377">
                  <c:v>1.9629099999999999</c:v>
                </c:pt>
                <c:pt idx="1378">
                  <c:v>1.96332</c:v>
                </c:pt>
                <c:pt idx="1379">
                  <c:v>1.9641</c:v>
                </c:pt>
                <c:pt idx="1380">
                  <c:v>1.96512</c:v>
                </c:pt>
                <c:pt idx="1381">
                  <c:v>1.9661500000000001</c:v>
                </c:pt>
                <c:pt idx="1382">
                  <c:v>1.9670000000000001</c:v>
                </c:pt>
                <c:pt idx="1383">
                  <c:v>1.9676</c:v>
                </c:pt>
                <c:pt idx="1384">
                  <c:v>1.9681200000000001</c:v>
                </c:pt>
                <c:pt idx="1385">
                  <c:v>1.96898</c:v>
                </c:pt>
                <c:pt idx="1386">
                  <c:v>1.9695100000000001</c:v>
                </c:pt>
                <c:pt idx="1387">
                  <c:v>1.9704999999999999</c:v>
                </c:pt>
                <c:pt idx="1388">
                  <c:v>1.97136</c:v>
                </c:pt>
                <c:pt idx="1389">
                  <c:v>1.97207</c:v>
                </c:pt>
                <c:pt idx="1390">
                  <c:v>1.97241</c:v>
                </c:pt>
                <c:pt idx="1391">
                  <c:v>1.9733499999999999</c:v>
                </c:pt>
                <c:pt idx="1392">
                  <c:v>1.9741899999999999</c:v>
                </c:pt>
                <c:pt idx="1393">
                  <c:v>1.97492</c:v>
                </c:pt>
                <c:pt idx="1394">
                  <c:v>1.97594</c:v>
                </c:pt>
                <c:pt idx="1395">
                  <c:v>1.9761299999999999</c:v>
                </c:pt>
                <c:pt idx="1396">
                  <c:v>1.9771399999999999</c:v>
                </c:pt>
                <c:pt idx="1397">
                  <c:v>1.9781899999999999</c:v>
                </c:pt>
                <c:pt idx="1398">
                  <c:v>1.9789600000000001</c:v>
                </c:pt>
                <c:pt idx="1399">
                  <c:v>1.97946</c:v>
                </c:pt>
                <c:pt idx="1400">
                  <c:v>1.9802599999999999</c:v>
                </c:pt>
                <c:pt idx="1401">
                  <c:v>1.98106</c:v>
                </c:pt>
                <c:pt idx="1402">
                  <c:v>1.9818199999999999</c:v>
                </c:pt>
                <c:pt idx="1403">
                  <c:v>1.9824299999999999</c:v>
                </c:pt>
                <c:pt idx="1404">
                  <c:v>1.98319</c:v>
                </c:pt>
                <c:pt idx="1405">
                  <c:v>1.9841899999999999</c:v>
                </c:pt>
                <c:pt idx="1406">
                  <c:v>1.9847600000000001</c:v>
                </c:pt>
                <c:pt idx="1407">
                  <c:v>1.9857</c:v>
                </c:pt>
                <c:pt idx="1408">
                  <c:v>1.9862599999999999</c:v>
                </c:pt>
                <c:pt idx="1409">
                  <c:v>1.9872300000000001</c:v>
                </c:pt>
                <c:pt idx="1410">
                  <c:v>1.98797</c:v>
                </c:pt>
                <c:pt idx="1411">
                  <c:v>1.98865</c:v>
                </c:pt>
                <c:pt idx="1412">
                  <c:v>1.9898800000000001</c:v>
                </c:pt>
                <c:pt idx="1413">
                  <c:v>1.9901599999999999</c:v>
                </c:pt>
                <c:pt idx="1414">
                  <c:v>1.9905900000000001</c:v>
                </c:pt>
                <c:pt idx="1415">
                  <c:v>1.9906900000000001</c:v>
                </c:pt>
                <c:pt idx="1416">
                  <c:v>1.99068</c:v>
                </c:pt>
                <c:pt idx="1417">
                  <c:v>1.99068</c:v>
                </c:pt>
                <c:pt idx="1418">
                  <c:v>1.9906900000000001</c:v>
                </c:pt>
                <c:pt idx="1419">
                  <c:v>1.9906900000000001</c:v>
                </c:pt>
                <c:pt idx="1420">
                  <c:v>1.9906900000000001</c:v>
                </c:pt>
                <c:pt idx="1421">
                  <c:v>1.99068</c:v>
                </c:pt>
                <c:pt idx="1422">
                  <c:v>1.9906900000000001</c:v>
                </c:pt>
                <c:pt idx="1423">
                  <c:v>1.99068</c:v>
                </c:pt>
                <c:pt idx="1424">
                  <c:v>1.9906900000000001</c:v>
                </c:pt>
                <c:pt idx="1425">
                  <c:v>1.99068</c:v>
                </c:pt>
                <c:pt idx="1426">
                  <c:v>1.99068</c:v>
                </c:pt>
                <c:pt idx="1427">
                  <c:v>1.99068</c:v>
                </c:pt>
                <c:pt idx="1428">
                  <c:v>1.9906699999999999</c:v>
                </c:pt>
                <c:pt idx="1429">
                  <c:v>1.99068</c:v>
                </c:pt>
                <c:pt idx="1430">
                  <c:v>1.99068</c:v>
                </c:pt>
                <c:pt idx="1431">
                  <c:v>1.99068</c:v>
                </c:pt>
                <c:pt idx="1432">
                  <c:v>1.99068</c:v>
                </c:pt>
                <c:pt idx="1433">
                  <c:v>1.99068</c:v>
                </c:pt>
                <c:pt idx="1434">
                  <c:v>1.9906699999999999</c:v>
                </c:pt>
                <c:pt idx="1435">
                  <c:v>1.9906699999999999</c:v>
                </c:pt>
                <c:pt idx="1436">
                  <c:v>1.9906699999999999</c:v>
                </c:pt>
                <c:pt idx="1437">
                  <c:v>1.9906699999999999</c:v>
                </c:pt>
                <c:pt idx="1438">
                  <c:v>1.9906699999999999</c:v>
                </c:pt>
                <c:pt idx="1439">
                  <c:v>1.9906699999999999</c:v>
                </c:pt>
                <c:pt idx="1440">
                  <c:v>1.9906699999999999</c:v>
                </c:pt>
                <c:pt idx="1441">
                  <c:v>1.9906699999999999</c:v>
                </c:pt>
                <c:pt idx="1442">
                  <c:v>1.9906699999999999</c:v>
                </c:pt>
                <c:pt idx="1443">
                  <c:v>1.9906699999999999</c:v>
                </c:pt>
                <c:pt idx="1444">
                  <c:v>1.9906600000000001</c:v>
                </c:pt>
                <c:pt idx="1445">
                  <c:v>1.9906600000000001</c:v>
                </c:pt>
                <c:pt idx="1446">
                  <c:v>1.9906600000000001</c:v>
                </c:pt>
                <c:pt idx="1447">
                  <c:v>1.9906600000000001</c:v>
                </c:pt>
                <c:pt idx="1448">
                  <c:v>1.99065</c:v>
                </c:pt>
                <c:pt idx="1449">
                  <c:v>1.99065</c:v>
                </c:pt>
                <c:pt idx="1450">
                  <c:v>1.9906600000000001</c:v>
                </c:pt>
                <c:pt idx="1451">
                  <c:v>1.9906600000000001</c:v>
                </c:pt>
                <c:pt idx="1452">
                  <c:v>1.99065</c:v>
                </c:pt>
                <c:pt idx="1453">
                  <c:v>1.9906600000000001</c:v>
                </c:pt>
                <c:pt idx="1454">
                  <c:v>1.9906600000000001</c:v>
                </c:pt>
                <c:pt idx="1455">
                  <c:v>1.99065</c:v>
                </c:pt>
                <c:pt idx="1456">
                  <c:v>1.99065</c:v>
                </c:pt>
                <c:pt idx="1457">
                  <c:v>1.99065</c:v>
                </c:pt>
                <c:pt idx="1458">
                  <c:v>1.9906600000000001</c:v>
                </c:pt>
                <c:pt idx="1459">
                  <c:v>1.99065</c:v>
                </c:pt>
                <c:pt idx="1460">
                  <c:v>1.99065</c:v>
                </c:pt>
                <c:pt idx="1461">
                  <c:v>1.99065</c:v>
                </c:pt>
                <c:pt idx="1462">
                  <c:v>1.99065</c:v>
                </c:pt>
                <c:pt idx="1463">
                  <c:v>1.99065</c:v>
                </c:pt>
                <c:pt idx="1464">
                  <c:v>1.9906600000000001</c:v>
                </c:pt>
                <c:pt idx="1465">
                  <c:v>1.99065</c:v>
                </c:pt>
                <c:pt idx="1466">
                  <c:v>1.99065</c:v>
                </c:pt>
                <c:pt idx="1467">
                  <c:v>1.99065</c:v>
                </c:pt>
                <c:pt idx="1468">
                  <c:v>1.99065</c:v>
                </c:pt>
                <c:pt idx="1469">
                  <c:v>1.99065</c:v>
                </c:pt>
                <c:pt idx="1470">
                  <c:v>1.99064</c:v>
                </c:pt>
                <c:pt idx="1471">
                  <c:v>1.99064</c:v>
                </c:pt>
                <c:pt idx="1472">
                  <c:v>1.9906299999999999</c:v>
                </c:pt>
                <c:pt idx="1473">
                  <c:v>1.99064</c:v>
                </c:pt>
                <c:pt idx="1474">
                  <c:v>1.99064</c:v>
                </c:pt>
                <c:pt idx="1475">
                  <c:v>1.99065</c:v>
                </c:pt>
                <c:pt idx="1476">
                  <c:v>1.99064</c:v>
                </c:pt>
                <c:pt idx="1477">
                  <c:v>1.99064</c:v>
                </c:pt>
                <c:pt idx="1478">
                  <c:v>1.9906299999999999</c:v>
                </c:pt>
                <c:pt idx="1479">
                  <c:v>1.99065</c:v>
                </c:pt>
                <c:pt idx="1480">
                  <c:v>1.99064</c:v>
                </c:pt>
                <c:pt idx="1481">
                  <c:v>1.99064</c:v>
                </c:pt>
                <c:pt idx="1482">
                  <c:v>1.99064</c:v>
                </c:pt>
                <c:pt idx="1483">
                  <c:v>1.9906299999999999</c:v>
                </c:pt>
                <c:pt idx="1484">
                  <c:v>1.9906299999999999</c:v>
                </c:pt>
                <c:pt idx="1485">
                  <c:v>1.9906299999999999</c:v>
                </c:pt>
                <c:pt idx="1486">
                  <c:v>1.9906299999999999</c:v>
                </c:pt>
                <c:pt idx="1487">
                  <c:v>1.9906299999999999</c:v>
                </c:pt>
                <c:pt idx="1488">
                  <c:v>1.9906299999999999</c:v>
                </c:pt>
                <c:pt idx="1489">
                  <c:v>1.9906299999999999</c:v>
                </c:pt>
                <c:pt idx="1490">
                  <c:v>1.9906299999999999</c:v>
                </c:pt>
                <c:pt idx="1491">
                  <c:v>1.9906299999999999</c:v>
                </c:pt>
                <c:pt idx="1492">
                  <c:v>1.9906299999999999</c:v>
                </c:pt>
                <c:pt idx="1493">
                  <c:v>1.9906299999999999</c:v>
                </c:pt>
                <c:pt idx="1494">
                  <c:v>1.99064</c:v>
                </c:pt>
                <c:pt idx="1495">
                  <c:v>1.99064</c:v>
                </c:pt>
                <c:pt idx="1496">
                  <c:v>1.9906299999999999</c:v>
                </c:pt>
                <c:pt idx="1497">
                  <c:v>1.9906299999999999</c:v>
                </c:pt>
                <c:pt idx="1498">
                  <c:v>1.99064</c:v>
                </c:pt>
                <c:pt idx="1499">
                  <c:v>1.99064</c:v>
                </c:pt>
                <c:pt idx="1500">
                  <c:v>1.9906299999999999</c:v>
                </c:pt>
                <c:pt idx="1501">
                  <c:v>1.99064</c:v>
                </c:pt>
                <c:pt idx="1502">
                  <c:v>1.9906299999999999</c:v>
                </c:pt>
                <c:pt idx="1503">
                  <c:v>1.9906200000000001</c:v>
                </c:pt>
                <c:pt idx="1504">
                  <c:v>1.9906200000000001</c:v>
                </c:pt>
                <c:pt idx="1505">
                  <c:v>1.9906299999999999</c:v>
                </c:pt>
                <c:pt idx="1506">
                  <c:v>1.9906299999999999</c:v>
                </c:pt>
                <c:pt idx="1507">
                  <c:v>1.9906299999999999</c:v>
                </c:pt>
                <c:pt idx="1508">
                  <c:v>1.9906299999999999</c:v>
                </c:pt>
                <c:pt idx="1509">
                  <c:v>1.9906200000000001</c:v>
                </c:pt>
                <c:pt idx="1510">
                  <c:v>1.9906299999999999</c:v>
                </c:pt>
                <c:pt idx="1511">
                  <c:v>1.9906299999999999</c:v>
                </c:pt>
                <c:pt idx="1512">
                  <c:v>1.9906200000000001</c:v>
                </c:pt>
                <c:pt idx="1513">
                  <c:v>1.9906200000000001</c:v>
                </c:pt>
                <c:pt idx="1514">
                  <c:v>1.9906200000000001</c:v>
                </c:pt>
                <c:pt idx="1515">
                  <c:v>1.9906200000000001</c:v>
                </c:pt>
                <c:pt idx="1516">
                  <c:v>1.9906299999999999</c:v>
                </c:pt>
                <c:pt idx="1517">
                  <c:v>1.9906200000000001</c:v>
                </c:pt>
                <c:pt idx="1518">
                  <c:v>1.9906200000000001</c:v>
                </c:pt>
                <c:pt idx="1519">
                  <c:v>1.9906299999999999</c:v>
                </c:pt>
                <c:pt idx="1520">
                  <c:v>1.9906299999999999</c:v>
                </c:pt>
                <c:pt idx="1521">
                  <c:v>1.9906200000000001</c:v>
                </c:pt>
                <c:pt idx="1522">
                  <c:v>1.9906299999999999</c:v>
                </c:pt>
                <c:pt idx="1523">
                  <c:v>1.9906299999999999</c:v>
                </c:pt>
                <c:pt idx="1524">
                  <c:v>1.9906200000000001</c:v>
                </c:pt>
                <c:pt idx="1525">
                  <c:v>1.99061</c:v>
                </c:pt>
                <c:pt idx="1526">
                  <c:v>1.9906200000000001</c:v>
                </c:pt>
                <c:pt idx="1527">
                  <c:v>1.99061</c:v>
                </c:pt>
                <c:pt idx="1528">
                  <c:v>1.99061</c:v>
                </c:pt>
                <c:pt idx="1529">
                  <c:v>1.99061</c:v>
                </c:pt>
                <c:pt idx="1530">
                  <c:v>1.99061</c:v>
                </c:pt>
                <c:pt idx="1531">
                  <c:v>1.99061</c:v>
                </c:pt>
                <c:pt idx="1532">
                  <c:v>1.9906200000000001</c:v>
                </c:pt>
                <c:pt idx="1533">
                  <c:v>1.99061</c:v>
                </c:pt>
                <c:pt idx="1534">
                  <c:v>1.9906200000000001</c:v>
                </c:pt>
                <c:pt idx="1535">
                  <c:v>1.99061</c:v>
                </c:pt>
                <c:pt idx="1536">
                  <c:v>1.9906200000000001</c:v>
                </c:pt>
                <c:pt idx="1537">
                  <c:v>1.9906200000000001</c:v>
                </c:pt>
                <c:pt idx="1538">
                  <c:v>1.9906200000000001</c:v>
                </c:pt>
                <c:pt idx="1539">
                  <c:v>1.99061</c:v>
                </c:pt>
                <c:pt idx="1540">
                  <c:v>1.99061</c:v>
                </c:pt>
                <c:pt idx="1541">
                  <c:v>1.9906200000000001</c:v>
                </c:pt>
                <c:pt idx="1542">
                  <c:v>1.99061</c:v>
                </c:pt>
                <c:pt idx="1543">
                  <c:v>1.99061</c:v>
                </c:pt>
                <c:pt idx="1544">
                  <c:v>1.99061</c:v>
                </c:pt>
                <c:pt idx="1545">
                  <c:v>1.99061</c:v>
                </c:pt>
                <c:pt idx="1546">
                  <c:v>1.9905900000000001</c:v>
                </c:pt>
                <c:pt idx="1547">
                  <c:v>1.99061</c:v>
                </c:pt>
                <c:pt idx="1548">
                  <c:v>1.9906200000000001</c:v>
                </c:pt>
                <c:pt idx="1549">
                  <c:v>1.99061</c:v>
                </c:pt>
                <c:pt idx="1550">
                  <c:v>1.9905999999999999</c:v>
                </c:pt>
                <c:pt idx="1551">
                  <c:v>1.99061</c:v>
                </c:pt>
                <c:pt idx="1552">
                  <c:v>1.99061</c:v>
                </c:pt>
                <c:pt idx="1553">
                  <c:v>1.99061</c:v>
                </c:pt>
                <c:pt idx="1554">
                  <c:v>1.9905999999999999</c:v>
                </c:pt>
                <c:pt idx="1555">
                  <c:v>1.99061</c:v>
                </c:pt>
                <c:pt idx="1556">
                  <c:v>1.9905999999999999</c:v>
                </c:pt>
                <c:pt idx="1557">
                  <c:v>1.9905999999999999</c:v>
                </c:pt>
                <c:pt idx="1558">
                  <c:v>1.9905999999999999</c:v>
                </c:pt>
                <c:pt idx="1559">
                  <c:v>1.9905999999999999</c:v>
                </c:pt>
                <c:pt idx="1560">
                  <c:v>1.9905999999999999</c:v>
                </c:pt>
                <c:pt idx="1561">
                  <c:v>1.9905999999999999</c:v>
                </c:pt>
                <c:pt idx="1562">
                  <c:v>1.9905900000000001</c:v>
                </c:pt>
                <c:pt idx="1563">
                  <c:v>1.9905999999999999</c:v>
                </c:pt>
                <c:pt idx="1564">
                  <c:v>1.9905999999999999</c:v>
                </c:pt>
                <c:pt idx="1565">
                  <c:v>1.99061</c:v>
                </c:pt>
                <c:pt idx="1566">
                  <c:v>1.9905999999999999</c:v>
                </c:pt>
                <c:pt idx="1567">
                  <c:v>1.9905999999999999</c:v>
                </c:pt>
                <c:pt idx="1568">
                  <c:v>1.9905999999999999</c:v>
                </c:pt>
                <c:pt idx="1569">
                  <c:v>1.9905999999999999</c:v>
                </c:pt>
                <c:pt idx="1570">
                  <c:v>1.99061</c:v>
                </c:pt>
                <c:pt idx="1571">
                  <c:v>1.9905999999999999</c:v>
                </c:pt>
                <c:pt idx="1572">
                  <c:v>1.9905999999999999</c:v>
                </c:pt>
                <c:pt idx="1573">
                  <c:v>1.9905900000000001</c:v>
                </c:pt>
                <c:pt idx="1574">
                  <c:v>1.9905999999999999</c:v>
                </c:pt>
                <c:pt idx="1575">
                  <c:v>1.9905999999999999</c:v>
                </c:pt>
                <c:pt idx="1576">
                  <c:v>1.9905999999999999</c:v>
                </c:pt>
                <c:pt idx="1577">
                  <c:v>1.99061</c:v>
                </c:pt>
                <c:pt idx="1578">
                  <c:v>1.99061</c:v>
                </c:pt>
                <c:pt idx="1579">
                  <c:v>1.9905999999999999</c:v>
                </c:pt>
                <c:pt idx="1580">
                  <c:v>1.9905999999999999</c:v>
                </c:pt>
                <c:pt idx="1581">
                  <c:v>1.9905999999999999</c:v>
                </c:pt>
                <c:pt idx="1582">
                  <c:v>1.9905999999999999</c:v>
                </c:pt>
                <c:pt idx="1583">
                  <c:v>1.9905900000000001</c:v>
                </c:pt>
                <c:pt idx="1584">
                  <c:v>1.99058</c:v>
                </c:pt>
                <c:pt idx="1585">
                  <c:v>1.9905900000000001</c:v>
                </c:pt>
                <c:pt idx="1586">
                  <c:v>1.9905999999999999</c:v>
                </c:pt>
                <c:pt idx="1587">
                  <c:v>1.9905999999999999</c:v>
                </c:pt>
                <c:pt idx="1588">
                  <c:v>1.9905900000000001</c:v>
                </c:pt>
                <c:pt idx="1589">
                  <c:v>1.99058</c:v>
                </c:pt>
                <c:pt idx="1590">
                  <c:v>1.9905900000000001</c:v>
                </c:pt>
                <c:pt idx="1591">
                  <c:v>1.9905900000000001</c:v>
                </c:pt>
                <c:pt idx="1592">
                  <c:v>1.9905999999999999</c:v>
                </c:pt>
                <c:pt idx="1593">
                  <c:v>1.99058</c:v>
                </c:pt>
                <c:pt idx="1594">
                  <c:v>1.99057</c:v>
                </c:pt>
                <c:pt idx="1595">
                  <c:v>1.99058</c:v>
                </c:pt>
                <c:pt idx="1596">
                  <c:v>1.9905900000000001</c:v>
                </c:pt>
                <c:pt idx="1597">
                  <c:v>1.99058</c:v>
                </c:pt>
                <c:pt idx="1598">
                  <c:v>1.99058</c:v>
                </c:pt>
                <c:pt idx="1599">
                  <c:v>1.99058</c:v>
                </c:pt>
                <c:pt idx="1600">
                  <c:v>1.99058</c:v>
                </c:pt>
                <c:pt idx="1601">
                  <c:v>1.99057</c:v>
                </c:pt>
                <c:pt idx="1602">
                  <c:v>1.9905900000000001</c:v>
                </c:pt>
                <c:pt idx="1603">
                  <c:v>1.9905900000000001</c:v>
                </c:pt>
                <c:pt idx="1604">
                  <c:v>1.99058</c:v>
                </c:pt>
                <c:pt idx="1605">
                  <c:v>1.99058</c:v>
                </c:pt>
                <c:pt idx="1606">
                  <c:v>1.99058</c:v>
                </c:pt>
                <c:pt idx="1607">
                  <c:v>1.9905900000000001</c:v>
                </c:pt>
                <c:pt idx="1608">
                  <c:v>1.99058</c:v>
                </c:pt>
                <c:pt idx="1609">
                  <c:v>1.99058</c:v>
                </c:pt>
                <c:pt idx="1610">
                  <c:v>1.99057</c:v>
                </c:pt>
                <c:pt idx="1611">
                  <c:v>1.99058</c:v>
                </c:pt>
                <c:pt idx="1612">
                  <c:v>1.99058</c:v>
                </c:pt>
                <c:pt idx="1613">
                  <c:v>1.99058</c:v>
                </c:pt>
                <c:pt idx="1614">
                  <c:v>1.99058</c:v>
                </c:pt>
                <c:pt idx="1615">
                  <c:v>1.99058</c:v>
                </c:pt>
                <c:pt idx="1616">
                  <c:v>1.99057</c:v>
                </c:pt>
                <c:pt idx="1617">
                  <c:v>1.99058</c:v>
                </c:pt>
                <c:pt idx="1618">
                  <c:v>1.99058</c:v>
                </c:pt>
                <c:pt idx="1619">
                  <c:v>1.99058</c:v>
                </c:pt>
                <c:pt idx="1620">
                  <c:v>1.99058</c:v>
                </c:pt>
                <c:pt idx="1621">
                  <c:v>1.99058</c:v>
                </c:pt>
                <c:pt idx="1622">
                  <c:v>1.99058</c:v>
                </c:pt>
                <c:pt idx="1623">
                  <c:v>1.99058</c:v>
                </c:pt>
                <c:pt idx="1624">
                  <c:v>1.99058</c:v>
                </c:pt>
                <c:pt idx="1625">
                  <c:v>1.99058</c:v>
                </c:pt>
                <c:pt idx="1626">
                  <c:v>1.99057</c:v>
                </c:pt>
                <c:pt idx="1627">
                  <c:v>1.99058</c:v>
                </c:pt>
                <c:pt idx="1628">
                  <c:v>1.99058</c:v>
                </c:pt>
                <c:pt idx="1629">
                  <c:v>1.99058</c:v>
                </c:pt>
                <c:pt idx="1630">
                  <c:v>1.99058</c:v>
                </c:pt>
                <c:pt idx="1631">
                  <c:v>1.99057</c:v>
                </c:pt>
                <c:pt idx="1632">
                  <c:v>1.99057</c:v>
                </c:pt>
                <c:pt idx="1633">
                  <c:v>1.99057</c:v>
                </c:pt>
                <c:pt idx="1634">
                  <c:v>1.99057</c:v>
                </c:pt>
                <c:pt idx="1635">
                  <c:v>1.9905600000000001</c:v>
                </c:pt>
                <c:pt idx="1636">
                  <c:v>1.99057</c:v>
                </c:pt>
                <c:pt idx="1637">
                  <c:v>1.9905600000000001</c:v>
                </c:pt>
                <c:pt idx="1638">
                  <c:v>1.99057</c:v>
                </c:pt>
                <c:pt idx="1639">
                  <c:v>1.9905600000000001</c:v>
                </c:pt>
                <c:pt idx="1640">
                  <c:v>1.9905600000000001</c:v>
                </c:pt>
                <c:pt idx="1641">
                  <c:v>1.99057</c:v>
                </c:pt>
                <c:pt idx="1642">
                  <c:v>1.9905600000000001</c:v>
                </c:pt>
                <c:pt idx="1643">
                  <c:v>1.9905600000000001</c:v>
                </c:pt>
                <c:pt idx="1644">
                  <c:v>1.99057</c:v>
                </c:pt>
                <c:pt idx="1645">
                  <c:v>1.99057</c:v>
                </c:pt>
                <c:pt idx="1646">
                  <c:v>1.9905600000000001</c:v>
                </c:pt>
                <c:pt idx="1647">
                  <c:v>1.99057</c:v>
                </c:pt>
                <c:pt idx="1648">
                  <c:v>1.9905600000000001</c:v>
                </c:pt>
                <c:pt idx="1649">
                  <c:v>1.9905600000000001</c:v>
                </c:pt>
                <c:pt idx="1650">
                  <c:v>1.99057</c:v>
                </c:pt>
                <c:pt idx="1651">
                  <c:v>1.99057</c:v>
                </c:pt>
                <c:pt idx="1652">
                  <c:v>1.99057</c:v>
                </c:pt>
                <c:pt idx="1653">
                  <c:v>1.9905600000000001</c:v>
                </c:pt>
                <c:pt idx="1654">
                  <c:v>1.9905600000000001</c:v>
                </c:pt>
                <c:pt idx="1655">
                  <c:v>1.9905600000000001</c:v>
                </c:pt>
                <c:pt idx="1656">
                  <c:v>1.9905600000000001</c:v>
                </c:pt>
                <c:pt idx="1657">
                  <c:v>1.99055</c:v>
                </c:pt>
                <c:pt idx="1658">
                  <c:v>1.9905600000000001</c:v>
                </c:pt>
                <c:pt idx="1659">
                  <c:v>1.99055</c:v>
                </c:pt>
                <c:pt idx="1660">
                  <c:v>1.99055</c:v>
                </c:pt>
                <c:pt idx="1661">
                  <c:v>1.9905600000000001</c:v>
                </c:pt>
                <c:pt idx="1662">
                  <c:v>1.9905600000000001</c:v>
                </c:pt>
                <c:pt idx="1663">
                  <c:v>1.99055</c:v>
                </c:pt>
                <c:pt idx="1664">
                  <c:v>1.9905600000000001</c:v>
                </c:pt>
                <c:pt idx="1665">
                  <c:v>1.99055</c:v>
                </c:pt>
                <c:pt idx="1666">
                  <c:v>1.9905600000000001</c:v>
                </c:pt>
                <c:pt idx="1667">
                  <c:v>1.9905600000000001</c:v>
                </c:pt>
                <c:pt idx="1668">
                  <c:v>1.99055</c:v>
                </c:pt>
                <c:pt idx="1669">
                  <c:v>1.99055</c:v>
                </c:pt>
                <c:pt idx="1670">
                  <c:v>1.9905600000000001</c:v>
                </c:pt>
                <c:pt idx="1671">
                  <c:v>1.99054</c:v>
                </c:pt>
                <c:pt idx="1672">
                  <c:v>1.9905600000000001</c:v>
                </c:pt>
                <c:pt idx="1673">
                  <c:v>1.99055</c:v>
                </c:pt>
                <c:pt idx="1674">
                  <c:v>1.99055</c:v>
                </c:pt>
                <c:pt idx="1675">
                  <c:v>1.99055</c:v>
                </c:pt>
                <c:pt idx="1676">
                  <c:v>1.99055</c:v>
                </c:pt>
                <c:pt idx="1677">
                  <c:v>1.99054</c:v>
                </c:pt>
                <c:pt idx="1678">
                  <c:v>1.99055</c:v>
                </c:pt>
                <c:pt idx="1679">
                  <c:v>1.99055</c:v>
                </c:pt>
                <c:pt idx="1680">
                  <c:v>1.99055</c:v>
                </c:pt>
                <c:pt idx="1681">
                  <c:v>1.9905600000000001</c:v>
                </c:pt>
                <c:pt idx="1682">
                  <c:v>1.9905600000000001</c:v>
                </c:pt>
                <c:pt idx="1683">
                  <c:v>1.99055</c:v>
                </c:pt>
                <c:pt idx="1684">
                  <c:v>1.9905600000000001</c:v>
                </c:pt>
                <c:pt idx="1685">
                  <c:v>1.99055</c:v>
                </c:pt>
                <c:pt idx="1686">
                  <c:v>1.99055</c:v>
                </c:pt>
                <c:pt idx="1687">
                  <c:v>1.99055</c:v>
                </c:pt>
                <c:pt idx="1688">
                  <c:v>1.99055</c:v>
                </c:pt>
                <c:pt idx="1689">
                  <c:v>1.99055</c:v>
                </c:pt>
                <c:pt idx="1690">
                  <c:v>1.99054</c:v>
                </c:pt>
                <c:pt idx="1691">
                  <c:v>1.99055</c:v>
                </c:pt>
                <c:pt idx="1692">
                  <c:v>1.99055</c:v>
                </c:pt>
                <c:pt idx="1693">
                  <c:v>1.99055</c:v>
                </c:pt>
                <c:pt idx="1694">
                  <c:v>1.99055</c:v>
                </c:pt>
                <c:pt idx="1695">
                  <c:v>1.99055</c:v>
                </c:pt>
                <c:pt idx="1696">
                  <c:v>1.99054</c:v>
                </c:pt>
                <c:pt idx="1697">
                  <c:v>1.99055</c:v>
                </c:pt>
                <c:pt idx="1698">
                  <c:v>1.99055</c:v>
                </c:pt>
                <c:pt idx="1699">
                  <c:v>1.99055</c:v>
                </c:pt>
                <c:pt idx="1700">
                  <c:v>1.99055</c:v>
                </c:pt>
                <c:pt idx="1701">
                  <c:v>1.99055</c:v>
                </c:pt>
                <c:pt idx="1702">
                  <c:v>1.99054</c:v>
                </c:pt>
                <c:pt idx="1703">
                  <c:v>1.99054</c:v>
                </c:pt>
                <c:pt idx="1704">
                  <c:v>1.99054</c:v>
                </c:pt>
                <c:pt idx="1705">
                  <c:v>1.99055</c:v>
                </c:pt>
                <c:pt idx="1706">
                  <c:v>1.99054</c:v>
                </c:pt>
                <c:pt idx="1707">
                  <c:v>1.99055</c:v>
                </c:pt>
                <c:pt idx="1708">
                  <c:v>1.99055</c:v>
                </c:pt>
                <c:pt idx="1709">
                  <c:v>1.99055</c:v>
                </c:pt>
                <c:pt idx="1710">
                  <c:v>1.99055</c:v>
                </c:pt>
                <c:pt idx="1711">
                  <c:v>1.99054</c:v>
                </c:pt>
                <c:pt idx="1712">
                  <c:v>1.99054</c:v>
                </c:pt>
                <c:pt idx="1713">
                  <c:v>1.99054</c:v>
                </c:pt>
                <c:pt idx="1714">
                  <c:v>1.99054</c:v>
                </c:pt>
                <c:pt idx="1715">
                  <c:v>1.99055</c:v>
                </c:pt>
                <c:pt idx="1716">
                  <c:v>1.99054</c:v>
                </c:pt>
                <c:pt idx="1717">
                  <c:v>1.99054</c:v>
                </c:pt>
                <c:pt idx="1718">
                  <c:v>1.99054</c:v>
                </c:pt>
                <c:pt idx="1719">
                  <c:v>1.99054</c:v>
                </c:pt>
                <c:pt idx="1720">
                  <c:v>1.99054</c:v>
                </c:pt>
                <c:pt idx="1721">
                  <c:v>1.99054</c:v>
                </c:pt>
                <c:pt idx="1722">
                  <c:v>1.99054</c:v>
                </c:pt>
                <c:pt idx="1723">
                  <c:v>1.99054</c:v>
                </c:pt>
                <c:pt idx="1724">
                  <c:v>1.99054</c:v>
                </c:pt>
                <c:pt idx="1725">
                  <c:v>1.99054</c:v>
                </c:pt>
                <c:pt idx="1726">
                  <c:v>1.99054</c:v>
                </c:pt>
                <c:pt idx="1727">
                  <c:v>1.9905299999999999</c:v>
                </c:pt>
                <c:pt idx="1728">
                  <c:v>1.9905299999999999</c:v>
                </c:pt>
                <c:pt idx="1729">
                  <c:v>1.9905299999999999</c:v>
                </c:pt>
                <c:pt idx="1730">
                  <c:v>1.9905299999999999</c:v>
                </c:pt>
                <c:pt idx="1731">
                  <c:v>1.9905200000000001</c:v>
                </c:pt>
                <c:pt idx="1732">
                  <c:v>1.99054</c:v>
                </c:pt>
                <c:pt idx="1733">
                  <c:v>1.99054</c:v>
                </c:pt>
                <c:pt idx="1734">
                  <c:v>1.9905299999999999</c:v>
                </c:pt>
                <c:pt idx="1735">
                  <c:v>1.9905299999999999</c:v>
                </c:pt>
                <c:pt idx="1736">
                  <c:v>1.9905299999999999</c:v>
                </c:pt>
                <c:pt idx="1737">
                  <c:v>1.9905299999999999</c:v>
                </c:pt>
                <c:pt idx="1738">
                  <c:v>1.99054</c:v>
                </c:pt>
                <c:pt idx="1739">
                  <c:v>1.99054</c:v>
                </c:pt>
                <c:pt idx="1740">
                  <c:v>1.9905200000000001</c:v>
                </c:pt>
                <c:pt idx="1741">
                  <c:v>1.9905299999999999</c:v>
                </c:pt>
                <c:pt idx="1742">
                  <c:v>1.9905299999999999</c:v>
                </c:pt>
                <c:pt idx="1743">
                  <c:v>1.9905299999999999</c:v>
                </c:pt>
                <c:pt idx="1744">
                  <c:v>1.9905299999999999</c:v>
                </c:pt>
                <c:pt idx="1745">
                  <c:v>1.9905299999999999</c:v>
                </c:pt>
                <c:pt idx="1746">
                  <c:v>1.9905299999999999</c:v>
                </c:pt>
                <c:pt idx="1747">
                  <c:v>1.9905299999999999</c:v>
                </c:pt>
                <c:pt idx="1748">
                  <c:v>1.99054</c:v>
                </c:pt>
                <c:pt idx="1749">
                  <c:v>1.9905299999999999</c:v>
                </c:pt>
                <c:pt idx="1750">
                  <c:v>1.9905299999999999</c:v>
                </c:pt>
                <c:pt idx="1751">
                  <c:v>1.99054</c:v>
                </c:pt>
                <c:pt idx="1752">
                  <c:v>1.99054</c:v>
                </c:pt>
                <c:pt idx="1753">
                  <c:v>1.9905299999999999</c:v>
                </c:pt>
                <c:pt idx="1754">
                  <c:v>1.9905299999999999</c:v>
                </c:pt>
                <c:pt idx="1755">
                  <c:v>1.9905299999999999</c:v>
                </c:pt>
                <c:pt idx="1756">
                  <c:v>1.9905200000000001</c:v>
                </c:pt>
                <c:pt idx="1757">
                  <c:v>1.9905299999999999</c:v>
                </c:pt>
                <c:pt idx="1758">
                  <c:v>1.99054</c:v>
                </c:pt>
                <c:pt idx="1759">
                  <c:v>1.9905299999999999</c:v>
                </c:pt>
                <c:pt idx="1760">
                  <c:v>1.9905299999999999</c:v>
                </c:pt>
                <c:pt idx="1761">
                  <c:v>1.9905200000000001</c:v>
                </c:pt>
                <c:pt idx="1762">
                  <c:v>1.99054</c:v>
                </c:pt>
                <c:pt idx="1763">
                  <c:v>1.9905299999999999</c:v>
                </c:pt>
                <c:pt idx="1764">
                  <c:v>1.9905299999999999</c:v>
                </c:pt>
                <c:pt idx="1765">
                  <c:v>1.9905299999999999</c:v>
                </c:pt>
                <c:pt idx="1766">
                  <c:v>1.9905299999999999</c:v>
                </c:pt>
                <c:pt idx="1767">
                  <c:v>1.9905299999999999</c:v>
                </c:pt>
                <c:pt idx="1768">
                  <c:v>1.9905200000000001</c:v>
                </c:pt>
                <c:pt idx="1769">
                  <c:v>1.9905299999999999</c:v>
                </c:pt>
                <c:pt idx="1770">
                  <c:v>1.9905299999999999</c:v>
                </c:pt>
                <c:pt idx="1771">
                  <c:v>1.9905299999999999</c:v>
                </c:pt>
                <c:pt idx="1772">
                  <c:v>1.9905200000000001</c:v>
                </c:pt>
                <c:pt idx="1773">
                  <c:v>1.9905299999999999</c:v>
                </c:pt>
                <c:pt idx="1774">
                  <c:v>1.9905200000000001</c:v>
                </c:pt>
                <c:pt idx="1775">
                  <c:v>1.9905299999999999</c:v>
                </c:pt>
                <c:pt idx="1776">
                  <c:v>1.99054</c:v>
                </c:pt>
                <c:pt idx="1777">
                  <c:v>1.9905200000000001</c:v>
                </c:pt>
                <c:pt idx="1778">
                  <c:v>1.9905299999999999</c:v>
                </c:pt>
                <c:pt idx="1779">
                  <c:v>1.9905299999999999</c:v>
                </c:pt>
                <c:pt idx="1780">
                  <c:v>1.9905299999999999</c:v>
                </c:pt>
                <c:pt idx="1781">
                  <c:v>1.9905299999999999</c:v>
                </c:pt>
                <c:pt idx="1782">
                  <c:v>1.9905200000000001</c:v>
                </c:pt>
                <c:pt idx="1783">
                  <c:v>1.9905299999999999</c:v>
                </c:pt>
                <c:pt idx="1784">
                  <c:v>1.9905200000000001</c:v>
                </c:pt>
                <c:pt idx="1785">
                  <c:v>1.9905200000000001</c:v>
                </c:pt>
                <c:pt idx="1786">
                  <c:v>1.9905299999999999</c:v>
                </c:pt>
                <c:pt idx="1787">
                  <c:v>1.9905299999999999</c:v>
                </c:pt>
                <c:pt idx="1788">
                  <c:v>1.99054</c:v>
                </c:pt>
                <c:pt idx="1789">
                  <c:v>1.9905200000000001</c:v>
                </c:pt>
                <c:pt idx="1790">
                  <c:v>1.9905299999999999</c:v>
                </c:pt>
                <c:pt idx="1791">
                  <c:v>1.9905200000000001</c:v>
                </c:pt>
                <c:pt idx="1792">
                  <c:v>1.9905200000000001</c:v>
                </c:pt>
                <c:pt idx="1793">
                  <c:v>1.9905299999999999</c:v>
                </c:pt>
                <c:pt idx="1794">
                  <c:v>1.99051</c:v>
                </c:pt>
                <c:pt idx="1795">
                  <c:v>1.9905200000000001</c:v>
                </c:pt>
                <c:pt idx="1796">
                  <c:v>1.9905200000000001</c:v>
                </c:pt>
                <c:pt idx="1797">
                  <c:v>1.9905200000000001</c:v>
                </c:pt>
                <c:pt idx="1798">
                  <c:v>1.9905200000000001</c:v>
                </c:pt>
                <c:pt idx="1799">
                  <c:v>1.9905200000000001</c:v>
                </c:pt>
                <c:pt idx="1800">
                  <c:v>1.9905299999999999</c:v>
                </c:pt>
                <c:pt idx="1801">
                  <c:v>1.9905299999999999</c:v>
                </c:pt>
                <c:pt idx="1802">
                  <c:v>1.9905200000000001</c:v>
                </c:pt>
                <c:pt idx="1803">
                  <c:v>1.9905299999999999</c:v>
                </c:pt>
                <c:pt idx="1804">
                  <c:v>1.9905200000000001</c:v>
                </c:pt>
                <c:pt idx="1805">
                  <c:v>1.9905299999999999</c:v>
                </c:pt>
                <c:pt idx="1806">
                  <c:v>1.9905299999999999</c:v>
                </c:pt>
                <c:pt idx="1807">
                  <c:v>1.9905299999999999</c:v>
                </c:pt>
                <c:pt idx="1808">
                  <c:v>1.9905299999999999</c:v>
                </c:pt>
                <c:pt idx="1809">
                  <c:v>1.9905299999999999</c:v>
                </c:pt>
                <c:pt idx="1810">
                  <c:v>1.9905299999999999</c:v>
                </c:pt>
                <c:pt idx="1811">
                  <c:v>1.9905299999999999</c:v>
                </c:pt>
                <c:pt idx="1812">
                  <c:v>1.9905299999999999</c:v>
                </c:pt>
                <c:pt idx="1813">
                  <c:v>1.9905299999999999</c:v>
                </c:pt>
                <c:pt idx="1814">
                  <c:v>1.99051</c:v>
                </c:pt>
                <c:pt idx="1815">
                  <c:v>1.9905200000000001</c:v>
                </c:pt>
                <c:pt idx="1816">
                  <c:v>1.9905200000000001</c:v>
                </c:pt>
                <c:pt idx="1817">
                  <c:v>1.9905200000000001</c:v>
                </c:pt>
                <c:pt idx="1818">
                  <c:v>1.9905200000000001</c:v>
                </c:pt>
                <c:pt idx="1819">
                  <c:v>1.9905200000000001</c:v>
                </c:pt>
                <c:pt idx="1820">
                  <c:v>1.9905200000000001</c:v>
                </c:pt>
                <c:pt idx="1821">
                  <c:v>1.9905200000000001</c:v>
                </c:pt>
                <c:pt idx="1822">
                  <c:v>1.9905200000000001</c:v>
                </c:pt>
                <c:pt idx="1823">
                  <c:v>1.9905200000000001</c:v>
                </c:pt>
                <c:pt idx="1824">
                  <c:v>1.99051</c:v>
                </c:pt>
                <c:pt idx="1825">
                  <c:v>1.9905200000000001</c:v>
                </c:pt>
                <c:pt idx="1826">
                  <c:v>1.99051</c:v>
                </c:pt>
                <c:pt idx="1827">
                  <c:v>1.9905200000000001</c:v>
                </c:pt>
                <c:pt idx="1828">
                  <c:v>1.9905200000000001</c:v>
                </c:pt>
                <c:pt idx="1829">
                  <c:v>1.99051</c:v>
                </c:pt>
                <c:pt idx="1830">
                  <c:v>1.99051</c:v>
                </c:pt>
                <c:pt idx="1831">
                  <c:v>1.99051</c:v>
                </c:pt>
                <c:pt idx="1832">
                  <c:v>1.99051</c:v>
                </c:pt>
                <c:pt idx="1833">
                  <c:v>1.99051</c:v>
                </c:pt>
                <c:pt idx="1834">
                  <c:v>1.99051</c:v>
                </c:pt>
                <c:pt idx="1835">
                  <c:v>1.9905200000000001</c:v>
                </c:pt>
                <c:pt idx="1836">
                  <c:v>1.99051</c:v>
                </c:pt>
                <c:pt idx="1837">
                  <c:v>1.99051</c:v>
                </c:pt>
                <c:pt idx="1838">
                  <c:v>1.99051</c:v>
                </c:pt>
                <c:pt idx="1839">
                  <c:v>1.99051</c:v>
                </c:pt>
                <c:pt idx="1840">
                  <c:v>1.99051</c:v>
                </c:pt>
                <c:pt idx="1841">
                  <c:v>1.99051</c:v>
                </c:pt>
                <c:pt idx="1842">
                  <c:v>1.9904999999999999</c:v>
                </c:pt>
                <c:pt idx="1843">
                  <c:v>1.99051</c:v>
                </c:pt>
                <c:pt idx="1844">
                  <c:v>1.9905200000000001</c:v>
                </c:pt>
                <c:pt idx="1845">
                  <c:v>1.9905200000000001</c:v>
                </c:pt>
                <c:pt idx="1846">
                  <c:v>1.9905200000000001</c:v>
                </c:pt>
                <c:pt idx="1847">
                  <c:v>1.99051</c:v>
                </c:pt>
                <c:pt idx="1848">
                  <c:v>1.9905200000000001</c:v>
                </c:pt>
                <c:pt idx="1849">
                  <c:v>1.99051</c:v>
                </c:pt>
                <c:pt idx="1850">
                  <c:v>1.9904999999999999</c:v>
                </c:pt>
                <c:pt idx="1851">
                  <c:v>1.99051</c:v>
                </c:pt>
                <c:pt idx="1852">
                  <c:v>1.99051</c:v>
                </c:pt>
                <c:pt idx="1853">
                  <c:v>1.99051</c:v>
                </c:pt>
                <c:pt idx="1854">
                  <c:v>1.99051</c:v>
                </c:pt>
                <c:pt idx="1855">
                  <c:v>1.99051</c:v>
                </c:pt>
                <c:pt idx="1856">
                  <c:v>1.99051</c:v>
                </c:pt>
                <c:pt idx="1857">
                  <c:v>1.99051</c:v>
                </c:pt>
                <c:pt idx="1858">
                  <c:v>1.99051</c:v>
                </c:pt>
                <c:pt idx="1859">
                  <c:v>1.99051</c:v>
                </c:pt>
                <c:pt idx="1860">
                  <c:v>1.99051</c:v>
                </c:pt>
                <c:pt idx="1861">
                  <c:v>1.99051</c:v>
                </c:pt>
                <c:pt idx="1862">
                  <c:v>1.99051</c:v>
                </c:pt>
                <c:pt idx="1863">
                  <c:v>1.99051</c:v>
                </c:pt>
                <c:pt idx="1864">
                  <c:v>1.9904999999999999</c:v>
                </c:pt>
                <c:pt idx="1865">
                  <c:v>1.9905200000000001</c:v>
                </c:pt>
                <c:pt idx="1866">
                  <c:v>1.9904999999999999</c:v>
                </c:pt>
                <c:pt idx="1867">
                  <c:v>1.99051</c:v>
                </c:pt>
                <c:pt idx="1868">
                  <c:v>1.9904999999999999</c:v>
                </c:pt>
                <c:pt idx="1869">
                  <c:v>1.9904999999999999</c:v>
                </c:pt>
                <c:pt idx="1870">
                  <c:v>1.9904999999999999</c:v>
                </c:pt>
                <c:pt idx="1871">
                  <c:v>1.9904900000000001</c:v>
                </c:pt>
                <c:pt idx="1872">
                  <c:v>1.99051</c:v>
                </c:pt>
                <c:pt idx="1873">
                  <c:v>1.9904999999999999</c:v>
                </c:pt>
                <c:pt idx="1874">
                  <c:v>1.9904999999999999</c:v>
                </c:pt>
                <c:pt idx="1875">
                  <c:v>1.9904900000000001</c:v>
                </c:pt>
                <c:pt idx="1876">
                  <c:v>1.99051</c:v>
                </c:pt>
                <c:pt idx="1877">
                  <c:v>1.9904999999999999</c:v>
                </c:pt>
                <c:pt idx="1878">
                  <c:v>1.9904999999999999</c:v>
                </c:pt>
                <c:pt idx="1879">
                  <c:v>1.9904999999999999</c:v>
                </c:pt>
                <c:pt idx="1880">
                  <c:v>1.9904999999999999</c:v>
                </c:pt>
                <c:pt idx="1881">
                  <c:v>1.9904999999999999</c:v>
                </c:pt>
                <c:pt idx="1882">
                  <c:v>1.9904999999999999</c:v>
                </c:pt>
                <c:pt idx="1883">
                  <c:v>1.9904999999999999</c:v>
                </c:pt>
                <c:pt idx="1884">
                  <c:v>1.9904999999999999</c:v>
                </c:pt>
                <c:pt idx="1885">
                  <c:v>1.9904900000000001</c:v>
                </c:pt>
                <c:pt idx="1886">
                  <c:v>1.99051</c:v>
                </c:pt>
                <c:pt idx="1887">
                  <c:v>1.9904999999999999</c:v>
                </c:pt>
                <c:pt idx="1888">
                  <c:v>1.9904999999999999</c:v>
                </c:pt>
                <c:pt idx="1889">
                  <c:v>1.9904999999999999</c:v>
                </c:pt>
                <c:pt idx="1890">
                  <c:v>1.9904999999999999</c:v>
                </c:pt>
                <c:pt idx="1891">
                  <c:v>1.9904999999999999</c:v>
                </c:pt>
                <c:pt idx="1892">
                  <c:v>1.9904999999999999</c:v>
                </c:pt>
                <c:pt idx="1893">
                  <c:v>1.9904999999999999</c:v>
                </c:pt>
                <c:pt idx="1894">
                  <c:v>1.9904999999999999</c:v>
                </c:pt>
                <c:pt idx="1895">
                  <c:v>1.99051</c:v>
                </c:pt>
                <c:pt idx="1896">
                  <c:v>1.9904999999999999</c:v>
                </c:pt>
                <c:pt idx="1897">
                  <c:v>1.9904999999999999</c:v>
                </c:pt>
                <c:pt idx="1898">
                  <c:v>1.99051</c:v>
                </c:pt>
                <c:pt idx="1899">
                  <c:v>1.9904999999999999</c:v>
                </c:pt>
                <c:pt idx="1900">
                  <c:v>1.9904900000000001</c:v>
                </c:pt>
                <c:pt idx="1901">
                  <c:v>1.9904999999999999</c:v>
                </c:pt>
                <c:pt idx="1902">
                  <c:v>1.9904999999999999</c:v>
                </c:pt>
                <c:pt idx="1903">
                  <c:v>1.9904900000000001</c:v>
                </c:pt>
                <c:pt idx="1904">
                  <c:v>1.9904999999999999</c:v>
                </c:pt>
                <c:pt idx="1905">
                  <c:v>1.9904900000000001</c:v>
                </c:pt>
                <c:pt idx="1906">
                  <c:v>1.9904900000000001</c:v>
                </c:pt>
                <c:pt idx="1907">
                  <c:v>1.9904999999999999</c:v>
                </c:pt>
                <c:pt idx="1908">
                  <c:v>1.9904999999999999</c:v>
                </c:pt>
                <c:pt idx="1909">
                  <c:v>1.9904900000000001</c:v>
                </c:pt>
                <c:pt idx="1910">
                  <c:v>1.9904999999999999</c:v>
                </c:pt>
                <c:pt idx="1911">
                  <c:v>1.9904999999999999</c:v>
                </c:pt>
                <c:pt idx="1912">
                  <c:v>1.9904999999999999</c:v>
                </c:pt>
                <c:pt idx="1913">
                  <c:v>1.9904900000000001</c:v>
                </c:pt>
                <c:pt idx="1914">
                  <c:v>1.9904900000000001</c:v>
                </c:pt>
                <c:pt idx="1915">
                  <c:v>1.9904900000000001</c:v>
                </c:pt>
                <c:pt idx="1916">
                  <c:v>1.9904999999999999</c:v>
                </c:pt>
                <c:pt idx="1917">
                  <c:v>1.9904999999999999</c:v>
                </c:pt>
                <c:pt idx="1918">
                  <c:v>1.9904900000000001</c:v>
                </c:pt>
                <c:pt idx="1919">
                  <c:v>1.9904999999999999</c:v>
                </c:pt>
                <c:pt idx="1920">
                  <c:v>1.9904900000000001</c:v>
                </c:pt>
                <c:pt idx="1921">
                  <c:v>1.9904999999999999</c:v>
                </c:pt>
                <c:pt idx="1922">
                  <c:v>1.9904900000000001</c:v>
                </c:pt>
                <c:pt idx="1923">
                  <c:v>1.9904900000000001</c:v>
                </c:pt>
                <c:pt idx="1924">
                  <c:v>1.9904999999999999</c:v>
                </c:pt>
                <c:pt idx="1925">
                  <c:v>1.9904900000000001</c:v>
                </c:pt>
                <c:pt idx="1926">
                  <c:v>1.9904900000000001</c:v>
                </c:pt>
                <c:pt idx="1927">
                  <c:v>1.9904900000000001</c:v>
                </c:pt>
                <c:pt idx="1928">
                  <c:v>1.9904999999999999</c:v>
                </c:pt>
                <c:pt idx="1929">
                  <c:v>1.9904999999999999</c:v>
                </c:pt>
                <c:pt idx="1930">
                  <c:v>1.9904999999999999</c:v>
                </c:pt>
                <c:pt idx="1931">
                  <c:v>1.9904999999999999</c:v>
                </c:pt>
                <c:pt idx="1932">
                  <c:v>1.9904999999999999</c:v>
                </c:pt>
                <c:pt idx="1933">
                  <c:v>1.9904999999999999</c:v>
                </c:pt>
                <c:pt idx="1934">
                  <c:v>1.9904900000000001</c:v>
                </c:pt>
                <c:pt idx="1935">
                  <c:v>1.9904900000000001</c:v>
                </c:pt>
                <c:pt idx="1936">
                  <c:v>1.9904900000000001</c:v>
                </c:pt>
                <c:pt idx="1937">
                  <c:v>1.9904900000000001</c:v>
                </c:pt>
                <c:pt idx="1938">
                  <c:v>1.9904900000000001</c:v>
                </c:pt>
                <c:pt idx="1939">
                  <c:v>1.9904900000000001</c:v>
                </c:pt>
                <c:pt idx="1940">
                  <c:v>1.99048</c:v>
                </c:pt>
                <c:pt idx="1941">
                  <c:v>1.99048</c:v>
                </c:pt>
                <c:pt idx="1942">
                  <c:v>1.99048</c:v>
                </c:pt>
                <c:pt idx="1943">
                  <c:v>1.9904900000000001</c:v>
                </c:pt>
                <c:pt idx="1944">
                  <c:v>1.99048</c:v>
                </c:pt>
                <c:pt idx="1945">
                  <c:v>1.99048</c:v>
                </c:pt>
                <c:pt idx="1946">
                  <c:v>1.99048</c:v>
                </c:pt>
                <c:pt idx="1947">
                  <c:v>1.9904900000000001</c:v>
                </c:pt>
                <c:pt idx="1948">
                  <c:v>1.9904900000000001</c:v>
                </c:pt>
                <c:pt idx="1949">
                  <c:v>1.9904900000000001</c:v>
                </c:pt>
                <c:pt idx="1950">
                  <c:v>1.99048</c:v>
                </c:pt>
                <c:pt idx="1951">
                  <c:v>1.99048</c:v>
                </c:pt>
                <c:pt idx="1952">
                  <c:v>1.99048</c:v>
                </c:pt>
                <c:pt idx="1953">
                  <c:v>1.9904900000000001</c:v>
                </c:pt>
                <c:pt idx="1954">
                  <c:v>1.99048</c:v>
                </c:pt>
                <c:pt idx="1955">
                  <c:v>1.99048</c:v>
                </c:pt>
                <c:pt idx="1956">
                  <c:v>1.99048</c:v>
                </c:pt>
                <c:pt idx="1957">
                  <c:v>1.99048</c:v>
                </c:pt>
                <c:pt idx="1958">
                  <c:v>1.99048</c:v>
                </c:pt>
                <c:pt idx="1959">
                  <c:v>1.99048</c:v>
                </c:pt>
                <c:pt idx="1960">
                  <c:v>1.9904900000000001</c:v>
                </c:pt>
                <c:pt idx="1961">
                  <c:v>1.99048</c:v>
                </c:pt>
                <c:pt idx="1962">
                  <c:v>1.9904999999999999</c:v>
                </c:pt>
                <c:pt idx="1963">
                  <c:v>1.99048</c:v>
                </c:pt>
                <c:pt idx="1964">
                  <c:v>1.99048</c:v>
                </c:pt>
                <c:pt idx="1965">
                  <c:v>1.99048</c:v>
                </c:pt>
                <c:pt idx="1966">
                  <c:v>1.9904900000000001</c:v>
                </c:pt>
                <c:pt idx="1967">
                  <c:v>1.99048</c:v>
                </c:pt>
                <c:pt idx="1968">
                  <c:v>1.99047</c:v>
                </c:pt>
                <c:pt idx="1969">
                  <c:v>1.99048</c:v>
                </c:pt>
                <c:pt idx="1970">
                  <c:v>1.99048</c:v>
                </c:pt>
                <c:pt idx="1971">
                  <c:v>1.99048</c:v>
                </c:pt>
                <c:pt idx="1972">
                  <c:v>1.9904900000000001</c:v>
                </c:pt>
                <c:pt idx="1973">
                  <c:v>1.9904900000000001</c:v>
                </c:pt>
                <c:pt idx="1974">
                  <c:v>1.9904900000000001</c:v>
                </c:pt>
                <c:pt idx="1975">
                  <c:v>1.99048</c:v>
                </c:pt>
                <c:pt idx="1976">
                  <c:v>1.9904900000000001</c:v>
                </c:pt>
                <c:pt idx="1977">
                  <c:v>1.99048</c:v>
                </c:pt>
                <c:pt idx="1978">
                  <c:v>1.99048</c:v>
                </c:pt>
                <c:pt idx="1979">
                  <c:v>1.9904900000000001</c:v>
                </c:pt>
                <c:pt idx="1980">
                  <c:v>1.99047</c:v>
                </c:pt>
                <c:pt idx="1981">
                  <c:v>1.9904900000000001</c:v>
                </c:pt>
                <c:pt idx="1982">
                  <c:v>1.99047</c:v>
                </c:pt>
                <c:pt idx="1983">
                  <c:v>1.99048</c:v>
                </c:pt>
                <c:pt idx="1984">
                  <c:v>1.99047</c:v>
                </c:pt>
                <c:pt idx="1985">
                  <c:v>1.9904900000000001</c:v>
                </c:pt>
                <c:pt idx="1986">
                  <c:v>1.99048</c:v>
                </c:pt>
                <c:pt idx="1987">
                  <c:v>1.99048</c:v>
                </c:pt>
                <c:pt idx="1988">
                  <c:v>1.99047</c:v>
                </c:pt>
                <c:pt idx="1989">
                  <c:v>1.99048</c:v>
                </c:pt>
                <c:pt idx="1990">
                  <c:v>1.99048</c:v>
                </c:pt>
                <c:pt idx="1991">
                  <c:v>1.99047</c:v>
                </c:pt>
                <c:pt idx="1992">
                  <c:v>1.99048</c:v>
                </c:pt>
                <c:pt idx="1993">
                  <c:v>1.99048</c:v>
                </c:pt>
                <c:pt idx="1994">
                  <c:v>1.99048</c:v>
                </c:pt>
                <c:pt idx="1995">
                  <c:v>1.99048</c:v>
                </c:pt>
                <c:pt idx="1996">
                  <c:v>1.99048</c:v>
                </c:pt>
                <c:pt idx="1997">
                  <c:v>1.9904900000000001</c:v>
                </c:pt>
                <c:pt idx="1998">
                  <c:v>1.99048</c:v>
                </c:pt>
                <c:pt idx="1999">
                  <c:v>1.9904900000000001</c:v>
                </c:pt>
                <c:pt idx="2000">
                  <c:v>1.99047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38FE-47FE-B658-88759B1FDD74}"/>
            </c:ext>
          </c:extLst>
        </c:ser>
        <c:ser>
          <c:idx val="6"/>
          <c:order val="6"/>
          <c:tx>
            <c:strRef>
              <c:f>Vofs_Sweep!$H$5</c:f>
              <c:strCache>
                <c:ptCount val="1"/>
                <c:pt idx="0">
                  <c:v>Vin (Vofs=525mV)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Vofs_Sweep!$A$6:$A$2006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Vofs_Sweep!$H$6:$H$2006</c:f>
              <c:numCache>
                <c:formatCode>General</c:formatCode>
                <c:ptCount val="2001"/>
                <c:pt idx="0">
                  <c:v>-2.1853100000000002E-3</c:v>
                </c:pt>
                <c:pt idx="1">
                  <c:v>0.52554900000000004</c:v>
                </c:pt>
                <c:pt idx="2">
                  <c:v>0.55112300000000003</c:v>
                </c:pt>
                <c:pt idx="3">
                  <c:v>0.56642300000000001</c:v>
                </c:pt>
                <c:pt idx="4">
                  <c:v>0.57739499999999999</c:v>
                </c:pt>
                <c:pt idx="5">
                  <c:v>0.58618199999999998</c:v>
                </c:pt>
                <c:pt idx="6">
                  <c:v>0.59353199999999995</c:v>
                </c:pt>
                <c:pt idx="7">
                  <c:v>0.59982899999999995</c:v>
                </c:pt>
                <c:pt idx="8">
                  <c:v>0.60532600000000003</c:v>
                </c:pt>
                <c:pt idx="9">
                  <c:v>0.61028199999999999</c:v>
                </c:pt>
                <c:pt idx="10">
                  <c:v>0.61487899999999995</c:v>
                </c:pt>
                <c:pt idx="11">
                  <c:v>0.61905299999999996</c:v>
                </c:pt>
                <c:pt idx="12">
                  <c:v>0.62282000000000004</c:v>
                </c:pt>
                <c:pt idx="13">
                  <c:v>0.626556</c:v>
                </c:pt>
                <c:pt idx="14">
                  <c:v>0.63033300000000003</c:v>
                </c:pt>
                <c:pt idx="15">
                  <c:v>0.66351199999999999</c:v>
                </c:pt>
                <c:pt idx="16">
                  <c:v>0.66673300000000002</c:v>
                </c:pt>
                <c:pt idx="17">
                  <c:v>0.66956599999999999</c:v>
                </c:pt>
                <c:pt idx="18">
                  <c:v>0.67226399999999997</c:v>
                </c:pt>
                <c:pt idx="19">
                  <c:v>0.674844</c:v>
                </c:pt>
                <c:pt idx="20">
                  <c:v>0.67719399999999996</c:v>
                </c:pt>
                <c:pt idx="21">
                  <c:v>0.679311</c:v>
                </c:pt>
                <c:pt idx="22">
                  <c:v>0.68143900000000002</c:v>
                </c:pt>
                <c:pt idx="23">
                  <c:v>0.68342000000000003</c:v>
                </c:pt>
                <c:pt idx="24">
                  <c:v>0.68519300000000005</c:v>
                </c:pt>
                <c:pt idx="25">
                  <c:v>0.68695600000000001</c:v>
                </c:pt>
                <c:pt idx="26">
                  <c:v>0.68866099999999997</c:v>
                </c:pt>
                <c:pt idx="27">
                  <c:v>0.69022899999999998</c:v>
                </c:pt>
                <c:pt idx="28">
                  <c:v>0.691716</c:v>
                </c:pt>
                <c:pt idx="29">
                  <c:v>0.693214</c:v>
                </c:pt>
                <c:pt idx="30">
                  <c:v>0.69467699999999999</c:v>
                </c:pt>
                <c:pt idx="31">
                  <c:v>0.69597900000000001</c:v>
                </c:pt>
                <c:pt idx="32">
                  <c:v>0.69731699999999996</c:v>
                </c:pt>
                <c:pt idx="33">
                  <c:v>0.69865100000000002</c:v>
                </c:pt>
                <c:pt idx="34">
                  <c:v>0.69981400000000005</c:v>
                </c:pt>
                <c:pt idx="35">
                  <c:v>0.70099199999999995</c:v>
                </c:pt>
                <c:pt idx="36">
                  <c:v>0.70217099999999999</c:v>
                </c:pt>
                <c:pt idx="37">
                  <c:v>0.70326900000000003</c:v>
                </c:pt>
                <c:pt idx="38">
                  <c:v>0.704314</c:v>
                </c:pt>
                <c:pt idx="39">
                  <c:v>0.70537899999999998</c:v>
                </c:pt>
                <c:pt idx="40">
                  <c:v>0.70635000000000003</c:v>
                </c:pt>
                <c:pt idx="41">
                  <c:v>0.70734600000000003</c:v>
                </c:pt>
                <c:pt idx="42">
                  <c:v>0.70829399999999998</c:v>
                </c:pt>
                <c:pt idx="43">
                  <c:v>0.70925300000000002</c:v>
                </c:pt>
                <c:pt idx="44">
                  <c:v>0.71020099999999997</c:v>
                </c:pt>
                <c:pt idx="45">
                  <c:v>0.71112299999999995</c:v>
                </c:pt>
                <c:pt idx="46">
                  <c:v>0.71207699999999996</c:v>
                </c:pt>
                <c:pt idx="47">
                  <c:v>0.71286099999999997</c:v>
                </c:pt>
                <c:pt idx="48">
                  <c:v>0.71376600000000001</c:v>
                </c:pt>
                <c:pt idx="49">
                  <c:v>0.714584</c:v>
                </c:pt>
                <c:pt idx="50">
                  <c:v>0.71541100000000002</c:v>
                </c:pt>
                <c:pt idx="51">
                  <c:v>0.71620499999999998</c:v>
                </c:pt>
                <c:pt idx="52">
                  <c:v>0.71699500000000005</c:v>
                </c:pt>
                <c:pt idx="53">
                  <c:v>0.717808</c:v>
                </c:pt>
                <c:pt idx="54">
                  <c:v>0.71859600000000001</c:v>
                </c:pt>
                <c:pt idx="55">
                  <c:v>0.719333</c:v>
                </c:pt>
                <c:pt idx="56">
                  <c:v>0.72011899999999995</c:v>
                </c:pt>
                <c:pt idx="57">
                  <c:v>0.72081200000000001</c:v>
                </c:pt>
                <c:pt idx="58">
                  <c:v>0.72156100000000001</c:v>
                </c:pt>
                <c:pt idx="59">
                  <c:v>0.72227699999999995</c:v>
                </c:pt>
                <c:pt idx="60">
                  <c:v>0.72294700000000001</c:v>
                </c:pt>
                <c:pt idx="61">
                  <c:v>0.72361600000000004</c:v>
                </c:pt>
                <c:pt idx="62">
                  <c:v>0.724302</c:v>
                </c:pt>
                <c:pt idx="63">
                  <c:v>0.72498300000000004</c:v>
                </c:pt>
                <c:pt idx="64">
                  <c:v>0.72565999999999997</c:v>
                </c:pt>
                <c:pt idx="65">
                  <c:v>0.72630300000000003</c:v>
                </c:pt>
                <c:pt idx="66">
                  <c:v>0.72701899999999997</c:v>
                </c:pt>
                <c:pt idx="67">
                  <c:v>0.72765599999999997</c:v>
                </c:pt>
                <c:pt idx="68">
                  <c:v>0.72831900000000005</c:v>
                </c:pt>
                <c:pt idx="69">
                  <c:v>0.72887900000000005</c:v>
                </c:pt>
                <c:pt idx="70">
                  <c:v>0.72953500000000004</c:v>
                </c:pt>
                <c:pt idx="71">
                  <c:v>0.73014699999999999</c:v>
                </c:pt>
                <c:pt idx="72">
                  <c:v>0.730765</c:v>
                </c:pt>
                <c:pt idx="73">
                  <c:v>0.73141100000000003</c:v>
                </c:pt>
                <c:pt idx="74">
                  <c:v>0.73199599999999998</c:v>
                </c:pt>
                <c:pt idx="75">
                  <c:v>0.73261200000000004</c:v>
                </c:pt>
                <c:pt idx="76">
                  <c:v>0.73314400000000002</c:v>
                </c:pt>
                <c:pt idx="77">
                  <c:v>0.73373600000000005</c:v>
                </c:pt>
                <c:pt idx="78">
                  <c:v>0.73432799999999998</c:v>
                </c:pt>
                <c:pt idx="79">
                  <c:v>0.73483500000000002</c:v>
                </c:pt>
                <c:pt idx="80">
                  <c:v>0.73543199999999997</c:v>
                </c:pt>
                <c:pt idx="81">
                  <c:v>0.73597199999999996</c:v>
                </c:pt>
                <c:pt idx="82">
                  <c:v>0.73649600000000004</c:v>
                </c:pt>
                <c:pt idx="83">
                  <c:v>0.73705299999999996</c:v>
                </c:pt>
                <c:pt idx="84">
                  <c:v>0.73755499999999996</c:v>
                </c:pt>
                <c:pt idx="85">
                  <c:v>0.73810500000000001</c:v>
                </c:pt>
                <c:pt idx="86">
                  <c:v>0.73866500000000002</c:v>
                </c:pt>
                <c:pt idx="87">
                  <c:v>0.73918700000000004</c:v>
                </c:pt>
                <c:pt idx="88">
                  <c:v>0.73968299999999998</c:v>
                </c:pt>
                <c:pt idx="89">
                  <c:v>0.74022600000000005</c:v>
                </c:pt>
                <c:pt idx="90">
                  <c:v>0.74077099999999996</c:v>
                </c:pt>
                <c:pt idx="91">
                  <c:v>0.74121999999999999</c:v>
                </c:pt>
                <c:pt idx="92">
                  <c:v>0.74170999999999998</c:v>
                </c:pt>
                <c:pt idx="93">
                  <c:v>0.74221800000000004</c:v>
                </c:pt>
                <c:pt idx="94">
                  <c:v>0.74274300000000004</c:v>
                </c:pt>
                <c:pt idx="95">
                  <c:v>0.74318200000000001</c:v>
                </c:pt>
                <c:pt idx="96">
                  <c:v>0.74370999999999998</c:v>
                </c:pt>
                <c:pt idx="97">
                  <c:v>0.74418499999999999</c:v>
                </c:pt>
                <c:pt idx="98">
                  <c:v>0.74471900000000002</c:v>
                </c:pt>
                <c:pt idx="99">
                  <c:v>0.74513300000000005</c:v>
                </c:pt>
                <c:pt idx="100">
                  <c:v>0.74558400000000002</c:v>
                </c:pt>
                <c:pt idx="101">
                  <c:v>0.74609999999999999</c:v>
                </c:pt>
                <c:pt idx="102">
                  <c:v>0.74656699999999998</c:v>
                </c:pt>
                <c:pt idx="103">
                  <c:v>0.74706899999999998</c:v>
                </c:pt>
                <c:pt idx="104">
                  <c:v>0.747448</c:v>
                </c:pt>
                <c:pt idx="105">
                  <c:v>0.74793600000000005</c:v>
                </c:pt>
                <c:pt idx="106">
                  <c:v>0.74833000000000005</c:v>
                </c:pt>
                <c:pt idx="107">
                  <c:v>0.74876500000000001</c:v>
                </c:pt>
                <c:pt idx="108">
                  <c:v>0.74927500000000002</c:v>
                </c:pt>
                <c:pt idx="109">
                  <c:v>0.749641</c:v>
                </c:pt>
                <c:pt idx="110">
                  <c:v>0.75013799999999997</c:v>
                </c:pt>
                <c:pt idx="111">
                  <c:v>0.750606</c:v>
                </c:pt>
                <c:pt idx="112">
                  <c:v>0.75096300000000005</c:v>
                </c:pt>
                <c:pt idx="113">
                  <c:v>0.75141000000000002</c:v>
                </c:pt>
                <c:pt idx="114">
                  <c:v>0.75183</c:v>
                </c:pt>
                <c:pt idx="115">
                  <c:v>0.75230300000000006</c:v>
                </c:pt>
                <c:pt idx="116">
                  <c:v>0.75264200000000003</c:v>
                </c:pt>
                <c:pt idx="117">
                  <c:v>0.75317199999999995</c:v>
                </c:pt>
                <c:pt idx="118">
                  <c:v>0.75348300000000001</c:v>
                </c:pt>
                <c:pt idx="119">
                  <c:v>0.75392199999999998</c:v>
                </c:pt>
                <c:pt idx="120">
                  <c:v>0.75438799999999995</c:v>
                </c:pt>
                <c:pt idx="121">
                  <c:v>0.75468400000000002</c:v>
                </c:pt>
                <c:pt idx="122">
                  <c:v>0.75513799999999998</c:v>
                </c:pt>
                <c:pt idx="123">
                  <c:v>0.75544699999999998</c:v>
                </c:pt>
                <c:pt idx="124">
                  <c:v>0.75588299999999997</c:v>
                </c:pt>
                <c:pt idx="125">
                  <c:v>0.75634800000000002</c:v>
                </c:pt>
                <c:pt idx="126">
                  <c:v>0.75675499999999996</c:v>
                </c:pt>
                <c:pt idx="127">
                  <c:v>0.75709199999999999</c:v>
                </c:pt>
                <c:pt idx="128">
                  <c:v>0.75749299999999997</c:v>
                </c:pt>
                <c:pt idx="129">
                  <c:v>0.75785800000000003</c:v>
                </c:pt>
                <c:pt idx="130">
                  <c:v>0.75823200000000002</c:v>
                </c:pt>
                <c:pt idx="131">
                  <c:v>0.75866299999999998</c:v>
                </c:pt>
                <c:pt idx="132">
                  <c:v>0.75897999999999999</c:v>
                </c:pt>
                <c:pt idx="133">
                  <c:v>0.75936400000000004</c:v>
                </c:pt>
                <c:pt idx="134">
                  <c:v>0.75974699999999995</c:v>
                </c:pt>
                <c:pt idx="135">
                  <c:v>0.76014899999999996</c:v>
                </c:pt>
                <c:pt idx="136">
                  <c:v>0.76049800000000001</c:v>
                </c:pt>
                <c:pt idx="137">
                  <c:v>0.76085000000000003</c:v>
                </c:pt>
                <c:pt idx="138">
                  <c:v>0.76125699999999996</c:v>
                </c:pt>
                <c:pt idx="139">
                  <c:v>0.76155399999999995</c:v>
                </c:pt>
                <c:pt idx="140">
                  <c:v>0.76192499999999996</c:v>
                </c:pt>
                <c:pt idx="141">
                  <c:v>0.762351</c:v>
                </c:pt>
                <c:pt idx="142">
                  <c:v>0.76269100000000001</c:v>
                </c:pt>
                <c:pt idx="143">
                  <c:v>0.76299799999999995</c:v>
                </c:pt>
                <c:pt idx="144">
                  <c:v>0.76338600000000001</c:v>
                </c:pt>
                <c:pt idx="145">
                  <c:v>0.76377700000000004</c:v>
                </c:pt>
                <c:pt idx="146">
                  <c:v>0.76409300000000002</c:v>
                </c:pt>
                <c:pt idx="147">
                  <c:v>0.764374</c:v>
                </c:pt>
                <c:pt idx="148">
                  <c:v>0.764768</c:v>
                </c:pt>
                <c:pt idx="149">
                  <c:v>0.76511499999999999</c:v>
                </c:pt>
                <c:pt idx="150">
                  <c:v>0.76546899999999996</c:v>
                </c:pt>
                <c:pt idx="151">
                  <c:v>0.76578800000000002</c:v>
                </c:pt>
                <c:pt idx="152">
                  <c:v>0.76614000000000004</c:v>
                </c:pt>
                <c:pt idx="153">
                  <c:v>0.76648499999999997</c:v>
                </c:pt>
                <c:pt idx="154">
                  <c:v>0.76684300000000005</c:v>
                </c:pt>
                <c:pt idx="155">
                  <c:v>0.76712199999999997</c:v>
                </c:pt>
                <c:pt idx="156">
                  <c:v>0.76747200000000004</c:v>
                </c:pt>
                <c:pt idx="157">
                  <c:v>0.76779200000000003</c:v>
                </c:pt>
                <c:pt idx="158">
                  <c:v>0.76815699999999998</c:v>
                </c:pt>
                <c:pt idx="159">
                  <c:v>0.76847200000000004</c:v>
                </c:pt>
                <c:pt idx="160">
                  <c:v>0.76879299999999995</c:v>
                </c:pt>
                <c:pt idx="161">
                  <c:v>0.76905299999999999</c:v>
                </c:pt>
                <c:pt idx="162">
                  <c:v>0.76938799999999996</c:v>
                </c:pt>
                <c:pt idx="163">
                  <c:v>0.76972700000000005</c:v>
                </c:pt>
                <c:pt idx="164">
                  <c:v>0.77010800000000001</c:v>
                </c:pt>
                <c:pt idx="165">
                  <c:v>0.77036899999999997</c:v>
                </c:pt>
                <c:pt idx="166">
                  <c:v>0.77068300000000001</c:v>
                </c:pt>
                <c:pt idx="167">
                  <c:v>0.77097400000000005</c:v>
                </c:pt>
                <c:pt idx="168">
                  <c:v>0.77127900000000005</c:v>
                </c:pt>
                <c:pt idx="169">
                  <c:v>0.77160799999999996</c:v>
                </c:pt>
                <c:pt idx="170">
                  <c:v>0.77191200000000004</c:v>
                </c:pt>
                <c:pt idx="171">
                  <c:v>0.77216099999999999</c:v>
                </c:pt>
                <c:pt idx="172">
                  <c:v>0.77249000000000001</c:v>
                </c:pt>
                <c:pt idx="173">
                  <c:v>0.77281500000000003</c:v>
                </c:pt>
                <c:pt idx="174">
                  <c:v>0.773115</c:v>
                </c:pt>
                <c:pt idx="175">
                  <c:v>0.77340900000000001</c:v>
                </c:pt>
                <c:pt idx="176">
                  <c:v>0.77373199999999998</c:v>
                </c:pt>
                <c:pt idx="177">
                  <c:v>0.77403500000000003</c:v>
                </c:pt>
                <c:pt idx="178">
                  <c:v>0.774316</c:v>
                </c:pt>
                <c:pt idx="179">
                  <c:v>0.77458199999999999</c:v>
                </c:pt>
                <c:pt idx="180">
                  <c:v>0.77496299999999996</c:v>
                </c:pt>
                <c:pt idx="181">
                  <c:v>0.77521300000000004</c:v>
                </c:pt>
                <c:pt idx="182">
                  <c:v>0.77547200000000005</c:v>
                </c:pt>
                <c:pt idx="183">
                  <c:v>0.77578400000000003</c:v>
                </c:pt>
                <c:pt idx="184">
                  <c:v>0.77610599999999996</c:v>
                </c:pt>
                <c:pt idx="185">
                  <c:v>0.77637800000000001</c:v>
                </c:pt>
                <c:pt idx="186">
                  <c:v>0.77661899999999995</c:v>
                </c:pt>
                <c:pt idx="187">
                  <c:v>0.77689900000000001</c:v>
                </c:pt>
                <c:pt idx="188">
                  <c:v>0.77722400000000003</c:v>
                </c:pt>
                <c:pt idx="189">
                  <c:v>0.77748399999999995</c:v>
                </c:pt>
                <c:pt idx="190">
                  <c:v>0.77775099999999997</c:v>
                </c:pt>
                <c:pt idx="191">
                  <c:v>0.77802800000000005</c:v>
                </c:pt>
                <c:pt idx="192">
                  <c:v>0.77828900000000001</c:v>
                </c:pt>
                <c:pt idx="193">
                  <c:v>0.77859699999999998</c:v>
                </c:pt>
                <c:pt idx="194">
                  <c:v>0.77890999999999999</c:v>
                </c:pt>
                <c:pt idx="195">
                  <c:v>0.77914700000000003</c:v>
                </c:pt>
                <c:pt idx="196">
                  <c:v>0.77946000000000004</c:v>
                </c:pt>
                <c:pt idx="197">
                  <c:v>0.779725</c:v>
                </c:pt>
                <c:pt idx="198">
                  <c:v>0.78000800000000003</c:v>
                </c:pt>
                <c:pt idx="199">
                  <c:v>0.78024000000000004</c:v>
                </c:pt>
                <c:pt idx="200">
                  <c:v>0.78050600000000003</c:v>
                </c:pt>
                <c:pt idx="201">
                  <c:v>0.78078000000000003</c:v>
                </c:pt>
                <c:pt idx="202">
                  <c:v>0.78101600000000004</c:v>
                </c:pt>
                <c:pt idx="203">
                  <c:v>0.78131799999999996</c:v>
                </c:pt>
                <c:pt idx="204">
                  <c:v>0.78157200000000004</c:v>
                </c:pt>
                <c:pt idx="205">
                  <c:v>0.78189500000000001</c:v>
                </c:pt>
                <c:pt idx="206">
                  <c:v>0.78211699999999995</c:v>
                </c:pt>
                <c:pt idx="207">
                  <c:v>0.78240299999999996</c:v>
                </c:pt>
                <c:pt idx="208">
                  <c:v>0.78265799999999996</c:v>
                </c:pt>
                <c:pt idx="209">
                  <c:v>0.782945</c:v>
                </c:pt>
                <c:pt idx="210">
                  <c:v>0.783165</c:v>
                </c:pt>
                <c:pt idx="211">
                  <c:v>0.78345100000000001</c:v>
                </c:pt>
                <c:pt idx="212">
                  <c:v>0.783663</c:v>
                </c:pt>
                <c:pt idx="213">
                  <c:v>0.78394799999999998</c:v>
                </c:pt>
                <c:pt idx="214">
                  <c:v>0.78419099999999997</c:v>
                </c:pt>
                <c:pt idx="215">
                  <c:v>0.78441399999999994</c:v>
                </c:pt>
                <c:pt idx="216">
                  <c:v>0.78467699999999996</c:v>
                </c:pt>
                <c:pt idx="217">
                  <c:v>0.78498699999999999</c:v>
                </c:pt>
                <c:pt idx="218">
                  <c:v>0.78518200000000005</c:v>
                </c:pt>
                <c:pt idx="219">
                  <c:v>0.78542299999999998</c:v>
                </c:pt>
                <c:pt idx="220">
                  <c:v>0.78567799999999999</c:v>
                </c:pt>
                <c:pt idx="221">
                  <c:v>0.78592499999999998</c:v>
                </c:pt>
                <c:pt idx="222">
                  <c:v>0.78616900000000001</c:v>
                </c:pt>
                <c:pt idx="223">
                  <c:v>0.786439</c:v>
                </c:pt>
                <c:pt idx="224">
                  <c:v>0.78671100000000005</c:v>
                </c:pt>
                <c:pt idx="225">
                  <c:v>0.78692200000000001</c:v>
                </c:pt>
                <c:pt idx="226">
                  <c:v>0.78717000000000004</c:v>
                </c:pt>
                <c:pt idx="227">
                  <c:v>0.78742100000000004</c:v>
                </c:pt>
                <c:pt idx="228">
                  <c:v>0.78771899999999995</c:v>
                </c:pt>
                <c:pt idx="229">
                  <c:v>0.78795499999999996</c:v>
                </c:pt>
                <c:pt idx="230">
                  <c:v>0.78822000000000003</c:v>
                </c:pt>
                <c:pt idx="231">
                  <c:v>0.78842000000000001</c:v>
                </c:pt>
                <c:pt idx="232">
                  <c:v>0.788663</c:v>
                </c:pt>
                <c:pt idx="233">
                  <c:v>0.78892600000000002</c:v>
                </c:pt>
                <c:pt idx="234">
                  <c:v>0.78913800000000001</c:v>
                </c:pt>
                <c:pt idx="235">
                  <c:v>0.78938399999999997</c:v>
                </c:pt>
                <c:pt idx="236">
                  <c:v>0.78956400000000004</c:v>
                </c:pt>
                <c:pt idx="237">
                  <c:v>0.78991800000000001</c:v>
                </c:pt>
                <c:pt idx="238">
                  <c:v>0.79015000000000002</c:v>
                </c:pt>
                <c:pt idx="239">
                  <c:v>0.79032500000000006</c:v>
                </c:pt>
                <c:pt idx="240">
                  <c:v>0.790578</c:v>
                </c:pt>
                <c:pt idx="241">
                  <c:v>0.79085399999999995</c:v>
                </c:pt>
                <c:pt idx="242">
                  <c:v>0.79103000000000001</c:v>
                </c:pt>
                <c:pt idx="243">
                  <c:v>0.7913</c:v>
                </c:pt>
                <c:pt idx="244">
                  <c:v>0.79149599999999998</c:v>
                </c:pt>
                <c:pt idx="245">
                  <c:v>0.79174199999999995</c:v>
                </c:pt>
                <c:pt idx="246">
                  <c:v>0.79201299999999997</c:v>
                </c:pt>
                <c:pt idx="247">
                  <c:v>0.79222099999999995</c:v>
                </c:pt>
                <c:pt idx="248">
                  <c:v>0.79248700000000005</c:v>
                </c:pt>
                <c:pt idx="249">
                  <c:v>0.79268799999999995</c:v>
                </c:pt>
                <c:pt idx="250">
                  <c:v>0.79292600000000002</c:v>
                </c:pt>
                <c:pt idx="251">
                  <c:v>0.79312800000000006</c:v>
                </c:pt>
                <c:pt idx="252">
                  <c:v>0.79344099999999995</c:v>
                </c:pt>
                <c:pt idx="253">
                  <c:v>0.79362600000000005</c:v>
                </c:pt>
                <c:pt idx="254">
                  <c:v>0.79384600000000005</c:v>
                </c:pt>
                <c:pt idx="255">
                  <c:v>0.79408100000000004</c:v>
                </c:pt>
                <c:pt idx="256">
                  <c:v>0.79429799999999995</c:v>
                </c:pt>
                <c:pt idx="257">
                  <c:v>0.79454100000000005</c:v>
                </c:pt>
                <c:pt idx="258">
                  <c:v>0.79472399999999999</c:v>
                </c:pt>
                <c:pt idx="259">
                  <c:v>0.79496</c:v>
                </c:pt>
                <c:pt idx="260">
                  <c:v>0.79522599999999999</c:v>
                </c:pt>
                <c:pt idx="261">
                  <c:v>0.79536899999999999</c:v>
                </c:pt>
                <c:pt idx="262">
                  <c:v>0.79565900000000001</c:v>
                </c:pt>
                <c:pt idx="263">
                  <c:v>0.79582900000000001</c:v>
                </c:pt>
                <c:pt idx="264">
                  <c:v>0.79608999999999996</c:v>
                </c:pt>
                <c:pt idx="265">
                  <c:v>0.79625599999999996</c:v>
                </c:pt>
                <c:pt idx="266">
                  <c:v>0.796516</c:v>
                </c:pt>
                <c:pt idx="267">
                  <c:v>0.79670799999999997</c:v>
                </c:pt>
                <c:pt idx="268">
                  <c:v>0.79696800000000001</c:v>
                </c:pt>
                <c:pt idx="269">
                  <c:v>0.79719499999999999</c:v>
                </c:pt>
                <c:pt idx="270">
                  <c:v>0.79736300000000004</c:v>
                </c:pt>
                <c:pt idx="271">
                  <c:v>0.797593</c:v>
                </c:pt>
                <c:pt idx="272">
                  <c:v>0.79782200000000003</c:v>
                </c:pt>
                <c:pt idx="273">
                  <c:v>0.79801500000000003</c:v>
                </c:pt>
                <c:pt idx="274">
                  <c:v>0.798261</c:v>
                </c:pt>
                <c:pt idx="275">
                  <c:v>0.79847100000000004</c:v>
                </c:pt>
                <c:pt idx="276">
                  <c:v>0.79865399999999998</c:v>
                </c:pt>
                <c:pt idx="277">
                  <c:v>0.79880600000000002</c:v>
                </c:pt>
                <c:pt idx="278">
                  <c:v>0.799068</c:v>
                </c:pt>
                <c:pt idx="279">
                  <c:v>0.79928600000000005</c:v>
                </c:pt>
                <c:pt idx="280">
                  <c:v>0.79954999999999998</c:v>
                </c:pt>
                <c:pt idx="281">
                  <c:v>0.79969800000000002</c:v>
                </c:pt>
                <c:pt idx="282">
                  <c:v>0.79991100000000004</c:v>
                </c:pt>
                <c:pt idx="283">
                  <c:v>0.80015199999999997</c:v>
                </c:pt>
                <c:pt idx="284">
                  <c:v>0.80030599999999996</c:v>
                </c:pt>
                <c:pt idx="285">
                  <c:v>0.80056099999999997</c:v>
                </c:pt>
                <c:pt idx="286">
                  <c:v>0.80075399999999997</c:v>
                </c:pt>
                <c:pt idx="287">
                  <c:v>0.80097700000000005</c:v>
                </c:pt>
                <c:pt idx="288">
                  <c:v>0.80113100000000004</c:v>
                </c:pt>
                <c:pt idx="289">
                  <c:v>0.80130999999999997</c:v>
                </c:pt>
                <c:pt idx="290">
                  <c:v>0.80149000000000004</c:v>
                </c:pt>
                <c:pt idx="291">
                  <c:v>0.801701</c:v>
                </c:pt>
                <c:pt idx="292">
                  <c:v>0.802014</c:v>
                </c:pt>
                <c:pt idx="293">
                  <c:v>0.80215800000000004</c:v>
                </c:pt>
                <c:pt idx="294">
                  <c:v>0.80237000000000003</c:v>
                </c:pt>
                <c:pt idx="295">
                  <c:v>0.80260699999999996</c:v>
                </c:pt>
                <c:pt idx="296">
                  <c:v>0.80279</c:v>
                </c:pt>
                <c:pt idx="297">
                  <c:v>0.80299299999999996</c:v>
                </c:pt>
                <c:pt idx="298">
                  <c:v>0.80317300000000003</c:v>
                </c:pt>
                <c:pt idx="299">
                  <c:v>0.80336099999999999</c:v>
                </c:pt>
                <c:pt idx="300">
                  <c:v>0.803566</c:v>
                </c:pt>
                <c:pt idx="301">
                  <c:v>0.80378400000000005</c:v>
                </c:pt>
                <c:pt idx="302">
                  <c:v>0.80399699999999996</c:v>
                </c:pt>
                <c:pt idx="303">
                  <c:v>0.80419700000000005</c:v>
                </c:pt>
                <c:pt idx="304">
                  <c:v>0.80436300000000005</c:v>
                </c:pt>
                <c:pt idx="305">
                  <c:v>0.80455200000000004</c:v>
                </c:pt>
                <c:pt idx="306">
                  <c:v>0.80477799999999999</c:v>
                </c:pt>
                <c:pt idx="307">
                  <c:v>0.80496999999999996</c:v>
                </c:pt>
                <c:pt idx="308">
                  <c:v>0.80520899999999995</c:v>
                </c:pt>
                <c:pt idx="309">
                  <c:v>0.80538299999999996</c:v>
                </c:pt>
                <c:pt idx="310">
                  <c:v>0.805593</c:v>
                </c:pt>
                <c:pt idx="311">
                  <c:v>0.80575600000000003</c:v>
                </c:pt>
                <c:pt idx="312">
                  <c:v>0.80596199999999996</c:v>
                </c:pt>
                <c:pt idx="313">
                  <c:v>0.80616699999999997</c:v>
                </c:pt>
                <c:pt idx="314">
                  <c:v>0.80631699999999995</c:v>
                </c:pt>
                <c:pt idx="315">
                  <c:v>0.80656000000000005</c:v>
                </c:pt>
                <c:pt idx="316">
                  <c:v>0.80673399999999995</c:v>
                </c:pt>
                <c:pt idx="317">
                  <c:v>0.80691100000000004</c:v>
                </c:pt>
                <c:pt idx="318">
                  <c:v>0.80716500000000002</c:v>
                </c:pt>
                <c:pt idx="319">
                  <c:v>0.80729399999999996</c:v>
                </c:pt>
                <c:pt idx="320">
                  <c:v>0.80745699999999998</c:v>
                </c:pt>
                <c:pt idx="321">
                  <c:v>0.807674</c:v>
                </c:pt>
                <c:pt idx="322">
                  <c:v>0.80782399999999999</c:v>
                </c:pt>
                <c:pt idx="323">
                  <c:v>0.80801199999999995</c:v>
                </c:pt>
                <c:pt idx="324">
                  <c:v>0.80823500000000004</c:v>
                </c:pt>
                <c:pt idx="325">
                  <c:v>0.80841099999999999</c:v>
                </c:pt>
                <c:pt idx="326">
                  <c:v>0.80858799999999997</c:v>
                </c:pt>
                <c:pt idx="327">
                  <c:v>0.80874699999999999</c:v>
                </c:pt>
                <c:pt idx="328">
                  <c:v>0.80898300000000001</c:v>
                </c:pt>
                <c:pt idx="329">
                  <c:v>0.80912300000000004</c:v>
                </c:pt>
                <c:pt idx="330">
                  <c:v>0.80930299999999999</c:v>
                </c:pt>
                <c:pt idx="331">
                  <c:v>0.80950299999999997</c:v>
                </c:pt>
                <c:pt idx="332">
                  <c:v>0.80974999999999997</c:v>
                </c:pt>
                <c:pt idx="333">
                  <c:v>0.80992600000000003</c:v>
                </c:pt>
                <c:pt idx="334">
                  <c:v>0.81014900000000001</c:v>
                </c:pt>
                <c:pt idx="335">
                  <c:v>0.81031299999999995</c:v>
                </c:pt>
                <c:pt idx="336">
                  <c:v>0.81050599999999995</c:v>
                </c:pt>
                <c:pt idx="337">
                  <c:v>0.810666</c:v>
                </c:pt>
                <c:pt idx="338">
                  <c:v>0.81082799999999999</c:v>
                </c:pt>
                <c:pt idx="339">
                  <c:v>0.81099399999999999</c:v>
                </c:pt>
                <c:pt idx="340">
                  <c:v>0.81119200000000002</c:v>
                </c:pt>
                <c:pt idx="341">
                  <c:v>0.81135999999999997</c:v>
                </c:pt>
                <c:pt idx="342">
                  <c:v>0.81153799999999998</c:v>
                </c:pt>
                <c:pt idx="343">
                  <c:v>0.81170200000000003</c:v>
                </c:pt>
                <c:pt idx="344">
                  <c:v>0.81190200000000001</c:v>
                </c:pt>
                <c:pt idx="345">
                  <c:v>0.81209799999999999</c:v>
                </c:pt>
                <c:pt idx="346">
                  <c:v>0.81224399999999997</c:v>
                </c:pt>
                <c:pt idx="347">
                  <c:v>0.81244400000000006</c:v>
                </c:pt>
                <c:pt idx="348">
                  <c:v>0.81262199999999996</c:v>
                </c:pt>
                <c:pt idx="349">
                  <c:v>0.81279299999999999</c:v>
                </c:pt>
                <c:pt idx="350">
                  <c:v>0.812948</c:v>
                </c:pt>
                <c:pt idx="351">
                  <c:v>0.81310800000000005</c:v>
                </c:pt>
                <c:pt idx="352">
                  <c:v>0.81328299999999998</c:v>
                </c:pt>
                <c:pt idx="353">
                  <c:v>0.81347800000000003</c:v>
                </c:pt>
                <c:pt idx="354">
                  <c:v>0.81366899999999998</c:v>
                </c:pt>
                <c:pt idx="355">
                  <c:v>0.81389199999999995</c:v>
                </c:pt>
                <c:pt idx="356">
                  <c:v>0.81406400000000001</c:v>
                </c:pt>
                <c:pt idx="357">
                  <c:v>0.81417499999999998</c:v>
                </c:pt>
                <c:pt idx="358">
                  <c:v>0.81437499999999996</c:v>
                </c:pt>
                <c:pt idx="359">
                  <c:v>0.81453600000000004</c:v>
                </c:pt>
                <c:pt idx="360">
                  <c:v>0.81473399999999996</c:v>
                </c:pt>
                <c:pt idx="361">
                  <c:v>0.81489500000000004</c:v>
                </c:pt>
                <c:pt idx="362">
                  <c:v>0.81505000000000005</c:v>
                </c:pt>
                <c:pt idx="363">
                  <c:v>0.81522600000000001</c:v>
                </c:pt>
                <c:pt idx="364">
                  <c:v>0.81540999999999997</c:v>
                </c:pt>
                <c:pt idx="365">
                  <c:v>0.81560699999999997</c:v>
                </c:pt>
                <c:pt idx="366">
                  <c:v>0.81570200000000004</c:v>
                </c:pt>
                <c:pt idx="367">
                  <c:v>0.81592299999999995</c:v>
                </c:pt>
                <c:pt idx="368">
                  <c:v>0.81612600000000002</c:v>
                </c:pt>
                <c:pt idx="369">
                  <c:v>0.81631200000000004</c:v>
                </c:pt>
                <c:pt idx="370">
                  <c:v>0.81637199999999999</c:v>
                </c:pt>
                <c:pt idx="371">
                  <c:v>0.81659999999999999</c:v>
                </c:pt>
                <c:pt idx="372">
                  <c:v>0.81673099999999998</c:v>
                </c:pt>
                <c:pt idx="373">
                  <c:v>0.81689299999999998</c:v>
                </c:pt>
                <c:pt idx="374">
                  <c:v>0.81713000000000002</c:v>
                </c:pt>
                <c:pt idx="375">
                  <c:v>0.81733699999999998</c:v>
                </c:pt>
                <c:pt idx="376">
                  <c:v>0.81748900000000002</c:v>
                </c:pt>
                <c:pt idx="377">
                  <c:v>0.81761799999999996</c:v>
                </c:pt>
                <c:pt idx="378">
                  <c:v>0.81782100000000002</c:v>
                </c:pt>
                <c:pt idx="379">
                  <c:v>0.81798700000000002</c:v>
                </c:pt>
                <c:pt idx="380">
                  <c:v>0.81812399999999996</c:v>
                </c:pt>
                <c:pt idx="381">
                  <c:v>0.81831399999999999</c:v>
                </c:pt>
                <c:pt idx="382">
                  <c:v>0.81845199999999996</c:v>
                </c:pt>
                <c:pt idx="383">
                  <c:v>0.81866899999999998</c:v>
                </c:pt>
                <c:pt idx="384">
                  <c:v>0.81883600000000001</c:v>
                </c:pt>
                <c:pt idx="385">
                  <c:v>0.81895799999999996</c:v>
                </c:pt>
                <c:pt idx="386">
                  <c:v>0.81911299999999998</c:v>
                </c:pt>
                <c:pt idx="387">
                  <c:v>0.81930099999999995</c:v>
                </c:pt>
                <c:pt idx="388">
                  <c:v>0.81948900000000002</c:v>
                </c:pt>
                <c:pt idx="389">
                  <c:v>0.81967599999999996</c:v>
                </c:pt>
                <c:pt idx="390">
                  <c:v>0.81980799999999998</c:v>
                </c:pt>
                <c:pt idx="391">
                  <c:v>0.81991700000000001</c:v>
                </c:pt>
                <c:pt idx="392">
                  <c:v>0.82011199999999995</c:v>
                </c:pt>
                <c:pt idx="393">
                  <c:v>0.82028299999999998</c:v>
                </c:pt>
                <c:pt idx="394">
                  <c:v>0.82045199999999996</c:v>
                </c:pt>
                <c:pt idx="395">
                  <c:v>0.82064800000000004</c:v>
                </c:pt>
                <c:pt idx="396">
                  <c:v>0.82076499999999997</c:v>
                </c:pt>
                <c:pt idx="397">
                  <c:v>0.82095899999999999</c:v>
                </c:pt>
                <c:pt idx="398">
                  <c:v>0.82108300000000001</c:v>
                </c:pt>
                <c:pt idx="399">
                  <c:v>0.82125700000000001</c:v>
                </c:pt>
                <c:pt idx="400">
                  <c:v>0.82140199999999997</c:v>
                </c:pt>
                <c:pt idx="401">
                  <c:v>0.82162400000000002</c:v>
                </c:pt>
                <c:pt idx="402">
                  <c:v>0.82174100000000005</c:v>
                </c:pt>
                <c:pt idx="403">
                  <c:v>0.82191999999999998</c:v>
                </c:pt>
                <c:pt idx="404">
                  <c:v>0.82210799999999995</c:v>
                </c:pt>
                <c:pt idx="405">
                  <c:v>0.82226999999999995</c:v>
                </c:pt>
                <c:pt idx="406">
                  <c:v>0.82246600000000003</c:v>
                </c:pt>
                <c:pt idx="407">
                  <c:v>0.82258699999999996</c:v>
                </c:pt>
                <c:pt idx="408">
                  <c:v>0.822797</c:v>
                </c:pt>
                <c:pt idx="409">
                  <c:v>0.82290300000000005</c:v>
                </c:pt>
                <c:pt idx="410">
                  <c:v>0.82307900000000001</c:v>
                </c:pt>
                <c:pt idx="411">
                  <c:v>0.82319900000000001</c:v>
                </c:pt>
                <c:pt idx="412">
                  <c:v>0.82334399999999996</c:v>
                </c:pt>
                <c:pt idx="413">
                  <c:v>0.82349000000000006</c:v>
                </c:pt>
                <c:pt idx="414">
                  <c:v>0.82369999999999999</c:v>
                </c:pt>
                <c:pt idx="415">
                  <c:v>0.82383399999999996</c:v>
                </c:pt>
                <c:pt idx="416">
                  <c:v>0.82403999999999999</c:v>
                </c:pt>
                <c:pt idx="417">
                  <c:v>0.82415899999999997</c:v>
                </c:pt>
                <c:pt idx="418">
                  <c:v>0.82434200000000002</c:v>
                </c:pt>
                <c:pt idx="419">
                  <c:v>0.82443599999999995</c:v>
                </c:pt>
                <c:pt idx="420">
                  <c:v>0.82465900000000003</c:v>
                </c:pt>
                <c:pt idx="421">
                  <c:v>0.82486000000000004</c:v>
                </c:pt>
                <c:pt idx="422">
                  <c:v>0.82497399999999999</c:v>
                </c:pt>
                <c:pt idx="423">
                  <c:v>0.82509900000000003</c:v>
                </c:pt>
                <c:pt idx="424">
                  <c:v>0.82523000000000002</c:v>
                </c:pt>
                <c:pt idx="425">
                  <c:v>0.82537700000000003</c:v>
                </c:pt>
                <c:pt idx="426">
                  <c:v>0.82552800000000004</c:v>
                </c:pt>
                <c:pt idx="427">
                  <c:v>0.82571399999999995</c:v>
                </c:pt>
                <c:pt idx="428">
                  <c:v>0.82591000000000003</c:v>
                </c:pt>
                <c:pt idx="429">
                  <c:v>0.82605300000000004</c:v>
                </c:pt>
                <c:pt idx="430">
                  <c:v>0.82623100000000005</c:v>
                </c:pt>
                <c:pt idx="431">
                  <c:v>0.82633199999999996</c:v>
                </c:pt>
                <c:pt idx="432">
                  <c:v>0.82651200000000002</c:v>
                </c:pt>
                <c:pt idx="433">
                  <c:v>0.82670600000000005</c:v>
                </c:pt>
                <c:pt idx="434">
                  <c:v>0.82682</c:v>
                </c:pt>
                <c:pt idx="435">
                  <c:v>0.82700600000000002</c:v>
                </c:pt>
                <c:pt idx="436">
                  <c:v>0.82710799999999995</c:v>
                </c:pt>
                <c:pt idx="437">
                  <c:v>0.82729799999999998</c:v>
                </c:pt>
                <c:pt idx="438">
                  <c:v>0.82738199999999995</c:v>
                </c:pt>
                <c:pt idx="439">
                  <c:v>0.82760599999999995</c:v>
                </c:pt>
                <c:pt idx="440">
                  <c:v>0.82774700000000001</c:v>
                </c:pt>
                <c:pt idx="441">
                  <c:v>0.82794699999999999</c:v>
                </c:pt>
                <c:pt idx="442">
                  <c:v>0.82802299999999995</c:v>
                </c:pt>
                <c:pt idx="443">
                  <c:v>0.82823899999999995</c:v>
                </c:pt>
                <c:pt idx="444">
                  <c:v>0.82843199999999995</c:v>
                </c:pt>
                <c:pt idx="445">
                  <c:v>0.828511</c:v>
                </c:pt>
                <c:pt idx="446">
                  <c:v>0.82874599999999998</c:v>
                </c:pt>
                <c:pt idx="447">
                  <c:v>0.82886199999999999</c:v>
                </c:pt>
                <c:pt idx="448">
                  <c:v>0.82900600000000002</c:v>
                </c:pt>
                <c:pt idx="449">
                  <c:v>0.82909500000000003</c:v>
                </c:pt>
                <c:pt idx="450">
                  <c:v>0.82925199999999999</c:v>
                </c:pt>
                <c:pt idx="451">
                  <c:v>0.82936600000000005</c:v>
                </c:pt>
                <c:pt idx="452">
                  <c:v>0.82957400000000003</c:v>
                </c:pt>
                <c:pt idx="453">
                  <c:v>0.82976399999999995</c:v>
                </c:pt>
                <c:pt idx="454">
                  <c:v>0.82984199999999997</c:v>
                </c:pt>
                <c:pt idx="455">
                  <c:v>0.83001899999999995</c:v>
                </c:pt>
                <c:pt idx="456">
                  <c:v>0.83016800000000002</c:v>
                </c:pt>
                <c:pt idx="457">
                  <c:v>0.83029699999999995</c:v>
                </c:pt>
                <c:pt idx="458">
                  <c:v>0.83045100000000005</c:v>
                </c:pt>
                <c:pt idx="459">
                  <c:v>0.830623</c:v>
                </c:pt>
                <c:pt idx="460">
                  <c:v>0.830789</c:v>
                </c:pt>
                <c:pt idx="461">
                  <c:v>0.83087100000000003</c:v>
                </c:pt>
                <c:pt idx="462">
                  <c:v>0.831094</c:v>
                </c:pt>
                <c:pt idx="463">
                  <c:v>0.83121199999999995</c:v>
                </c:pt>
                <c:pt idx="464">
                  <c:v>0.83135700000000001</c:v>
                </c:pt>
                <c:pt idx="465">
                  <c:v>0.83154899999999998</c:v>
                </c:pt>
                <c:pt idx="466">
                  <c:v>0.83159300000000003</c:v>
                </c:pt>
                <c:pt idx="467">
                  <c:v>0.83179499999999995</c:v>
                </c:pt>
                <c:pt idx="468">
                  <c:v>0.831874</c:v>
                </c:pt>
                <c:pt idx="469">
                  <c:v>0.83207399999999998</c:v>
                </c:pt>
                <c:pt idx="470">
                  <c:v>0.83221199999999995</c:v>
                </c:pt>
                <c:pt idx="471">
                  <c:v>0.83230400000000004</c:v>
                </c:pt>
                <c:pt idx="472">
                  <c:v>0.83251600000000003</c:v>
                </c:pt>
                <c:pt idx="473">
                  <c:v>0.83267000000000002</c:v>
                </c:pt>
                <c:pt idx="474">
                  <c:v>0.83282900000000004</c:v>
                </c:pt>
                <c:pt idx="475">
                  <c:v>0.83290699999999995</c:v>
                </c:pt>
                <c:pt idx="476">
                  <c:v>0.83310399999999996</c:v>
                </c:pt>
                <c:pt idx="477">
                  <c:v>0.83326800000000001</c:v>
                </c:pt>
                <c:pt idx="478">
                  <c:v>0.83338299999999998</c:v>
                </c:pt>
                <c:pt idx="479">
                  <c:v>0.83354700000000004</c:v>
                </c:pt>
                <c:pt idx="480">
                  <c:v>0.83371200000000001</c:v>
                </c:pt>
                <c:pt idx="481">
                  <c:v>0.83381400000000006</c:v>
                </c:pt>
                <c:pt idx="482">
                  <c:v>0.83399599999999996</c:v>
                </c:pt>
                <c:pt idx="483">
                  <c:v>0.83412399999999998</c:v>
                </c:pt>
                <c:pt idx="484">
                  <c:v>0.83429699999999996</c:v>
                </c:pt>
                <c:pt idx="485">
                  <c:v>0.83441600000000005</c:v>
                </c:pt>
                <c:pt idx="486">
                  <c:v>0.83457499999999996</c:v>
                </c:pt>
                <c:pt idx="487">
                  <c:v>0.83475699999999997</c:v>
                </c:pt>
                <c:pt idx="488">
                  <c:v>0.83480799999999999</c:v>
                </c:pt>
                <c:pt idx="489">
                  <c:v>0.83502900000000002</c:v>
                </c:pt>
                <c:pt idx="490">
                  <c:v>0.83505499999999999</c:v>
                </c:pt>
                <c:pt idx="491">
                  <c:v>0.83524799999999999</c:v>
                </c:pt>
                <c:pt idx="492">
                  <c:v>0.835422</c:v>
                </c:pt>
                <c:pt idx="493">
                  <c:v>0.835534</c:v>
                </c:pt>
                <c:pt idx="494">
                  <c:v>0.83567400000000003</c:v>
                </c:pt>
                <c:pt idx="495">
                  <c:v>0.83579300000000001</c:v>
                </c:pt>
                <c:pt idx="496">
                  <c:v>0.83598799999999995</c:v>
                </c:pt>
                <c:pt idx="497">
                  <c:v>0.83610600000000002</c:v>
                </c:pt>
                <c:pt idx="498">
                  <c:v>0.83627200000000002</c:v>
                </c:pt>
                <c:pt idx="499">
                  <c:v>0.83645099999999994</c:v>
                </c:pt>
                <c:pt idx="500">
                  <c:v>0.83655599999999997</c:v>
                </c:pt>
                <c:pt idx="501">
                  <c:v>0.83671499999999999</c:v>
                </c:pt>
                <c:pt idx="502">
                  <c:v>0.83682000000000001</c:v>
                </c:pt>
                <c:pt idx="503">
                  <c:v>0.836982</c:v>
                </c:pt>
                <c:pt idx="504">
                  <c:v>0.83707600000000004</c:v>
                </c:pt>
                <c:pt idx="505">
                  <c:v>0.83723800000000004</c:v>
                </c:pt>
                <c:pt idx="506">
                  <c:v>0.83735599999999999</c:v>
                </c:pt>
                <c:pt idx="507">
                  <c:v>0.83748999999999996</c:v>
                </c:pt>
                <c:pt idx="508">
                  <c:v>0.83762199999999998</c:v>
                </c:pt>
                <c:pt idx="509">
                  <c:v>0.83779199999999998</c:v>
                </c:pt>
                <c:pt idx="510">
                  <c:v>0.83791400000000005</c:v>
                </c:pt>
                <c:pt idx="511">
                  <c:v>0.83804199999999995</c:v>
                </c:pt>
                <c:pt idx="512">
                  <c:v>0.83821199999999996</c:v>
                </c:pt>
                <c:pt idx="513">
                  <c:v>0.83830300000000002</c:v>
                </c:pt>
                <c:pt idx="514">
                  <c:v>0.83846299999999996</c:v>
                </c:pt>
                <c:pt idx="515">
                  <c:v>0.83859300000000003</c:v>
                </c:pt>
                <c:pt idx="516">
                  <c:v>0.83871899999999999</c:v>
                </c:pt>
                <c:pt idx="517">
                  <c:v>0.83885100000000001</c:v>
                </c:pt>
                <c:pt idx="518">
                  <c:v>0.83896000000000004</c:v>
                </c:pt>
                <c:pt idx="519">
                  <c:v>0.83912799999999999</c:v>
                </c:pt>
                <c:pt idx="520">
                  <c:v>0.83927600000000002</c:v>
                </c:pt>
                <c:pt idx="521">
                  <c:v>0.83940199999999998</c:v>
                </c:pt>
                <c:pt idx="522">
                  <c:v>0.83957700000000002</c:v>
                </c:pt>
                <c:pt idx="523">
                  <c:v>0.83968600000000004</c:v>
                </c:pt>
                <c:pt idx="524">
                  <c:v>0.83982699999999999</c:v>
                </c:pt>
                <c:pt idx="525">
                  <c:v>0.83998499999999998</c:v>
                </c:pt>
                <c:pt idx="526">
                  <c:v>0.84011899999999995</c:v>
                </c:pt>
                <c:pt idx="527">
                  <c:v>0.84026699999999999</c:v>
                </c:pt>
                <c:pt idx="528">
                  <c:v>0.84037899999999999</c:v>
                </c:pt>
                <c:pt idx="529">
                  <c:v>0.840507</c:v>
                </c:pt>
                <c:pt idx="530">
                  <c:v>0.84062199999999998</c:v>
                </c:pt>
                <c:pt idx="531">
                  <c:v>0.84077999999999997</c:v>
                </c:pt>
                <c:pt idx="532">
                  <c:v>0.84088099999999999</c:v>
                </c:pt>
                <c:pt idx="533">
                  <c:v>0.841055</c:v>
                </c:pt>
                <c:pt idx="534">
                  <c:v>0.84115399999999996</c:v>
                </c:pt>
                <c:pt idx="535">
                  <c:v>0.84131900000000004</c:v>
                </c:pt>
                <c:pt idx="536">
                  <c:v>0.84138900000000005</c:v>
                </c:pt>
                <c:pt idx="537">
                  <c:v>0.84157800000000005</c:v>
                </c:pt>
                <c:pt idx="538">
                  <c:v>0.84171600000000002</c:v>
                </c:pt>
                <c:pt idx="539">
                  <c:v>0.84181300000000003</c:v>
                </c:pt>
                <c:pt idx="540">
                  <c:v>0.84193399999999996</c:v>
                </c:pt>
                <c:pt idx="541">
                  <c:v>0.84206599999999998</c:v>
                </c:pt>
                <c:pt idx="542">
                  <c:v>0.842171</c:v>
                </c:pt>
                <c:pt idx="543">
                  <c:v>0.84231299999999998</c:v>
                </c:pt>
                <c:pt idx="544">
                  <c:v>0.84245000000000003</c:v>
                </c:pt>
                <c:pt idx="545">
                  <c:v>0.84258699999999997</c:v>
                </c:pt>
                <c:pt idx="546">
                  <c:v>0.84273500000000001</c:v>
                </c:pt>
                <c:pt idx="547">
                  <c:v>0.84285900000000002</c:v>
                </c:pt>
                <c:pt idx="548">
                  <c:v>0.84298700000000004</c:v>
                </c:pt>
                <c:pt idx="549">
                  <c:v>0.84308399999999994</c:v>
                </c:pt>
                <c:pt idx="550">
                  <c:v>0.84321400000000002</c:v>
                </c:pt>
                <c:pt idx="551">
                  <c:v>0.84335199999999999</c:v>
                </c:pt>
                <c:pt idx="552">
                  <c:v>0.84346100000000002</c:v>
                </c:pt>
                <c:pt idx="553">
                  <c:v>0.84361299999999995</c:v>
                </c:pt>
                <c:pt idx="554">
                  <c:v>0.84371499999999999</c:v>
                </c:pt>
                <c:pt idx="555">
                  <c:v>0.84383300000000006</c:v>
                </c:pt>
                <c:pt idx="556">
                  <c:v>0.843974</c:v>
                </c:pt>
                <c:pt idx="557">
                  <c:v>0.84405399999999997</c:v>
                </c:pt>
                <c:pt idx="558">
                  <c:v>0.84418199999999999</c:v>
                </c:pt>
                <c:pt idx="559">
                  <c:v>0.84430099999999997</c:v>
                </c:pt>
                <c:pt idx="560">
                  <c:v>0.84440499999999996</c:v>
                </c:pt>
                <c:pt idx="561">
                  <c:v>0.84449200000000002</c:v>
                </c:pt>
                <c:pt idx="562">
                  <c:v>0.84457599999999999</c:v>
                </c:pt>
                <c:pt idx="563">
                  <c:v>0.84476499999999999</c:v>
                </c:pt>
                <c:pt idx="564">
                  <c:v>0.84486700000000003</c:v>
                </c:pt>
                <c:pt idx="565">
                  <c:v>0.84504400000000002</c:v>
                </c:pt>
                <c:pt idx="566">
                  <c:v>0.84507600000000005</c:v>
                </c:pt>
                <c:pt idx="567">
                  <c:v>0.84516500000000006</c:v>
                </c:pt>
                <c:pt idx="568">
                  <c:v>0.84538800000000003</c:v>
                </c:pt>
                <c:pt idx="569">
                  <c:v>0.845445</c:v>
                </c:pt>
                <c:pt idx="570">
                  <c:v>0.84560900000000006</c:v>
                </c:pt>
                <c:pt idx="571">
                  <c:v>0.84568500000000002</c:v>
                </c:pt>
                <c:pt idx="572">
                  <c:v>0.84581899999999999</c:v>
                </c:pt>
                <c:pt idx="573">
                  <c:v>0.84593700000000005</c:v>
                </c:pt>
                <c:pt idx="574">
                  <c:v>0.84600900000000001</c:v>
                </c:pt>
                <c:pt idx="575">
                  <c:v>0.84617299999999995</c:v>
                </c:pt>
                <c:pt idx="576">
                  <c:v>0.84611800000000004</c:v>
                </c:pt>
                <c:pt idx="577">
                  <c:v>0.84623199999999998</c:v>
                </c:pt>
                <c:pt idx="578">
                  <c:v>0.84639900000000001</c:v>
                </c:pt>
                <c:pt idx="579">
                  <c:v>0.84642200000000001</c:v>
                </c:pt>
                <c:pt idx="580">
                  <c:v>0.84657700000000002</c:v>
                </c:pt>
                <c:pt idx="581">
                  <c:v>0.84657099999999996</c:v>
                </c:pt>
                <c:pt idx="582">
                  <c:v>0.84663699999999997</c:v>
                </c:pt>
                <c:pt idx="583">
                  <c:v>0.84668200000000005</c:v>
                </c:pt>
                <c:pt idx="584">
                  <c:v>0.84674899999999997</c:v>
                </c:pt>
                <c:pt idx="585">
                  <c:v>0.84676399999999996</c:v>
                </c:pt>
                <c:pt idx="586">
                  <c:v>0.84682800000000003</c:v>
                </c:pt>
                <c:pt idx="587">
                  <c:v>0.84680699999999998</c:v>
                </c:pt>
                <c:pt idx="588">
                  <c:v>0.84675599999999995</c:v>
                </c:pt>
                <c:pt idx="589">
                  <c:v>0.84649799999999997</c:v>
                </c:pt>
                <c:pt idx="590">
                  <c:v>1.4413800000000001</c:v>
                </c:pt>
                <c:pt idx="591">
                  <c:v>1.4412499999999999</c:v>
                </c:pt>
                <c:pt idx="592">
                  <c:v>1.44173</c:v>
                </c:pt>
                <c:pt idx="593">
                  <c:v>1.44238</c:v>
                </c:pt>
                <c:pt idx="594">
                  <c:v>1.4424399999999999</c:v>
                </c:pt>
                <c:pt idx="595">
                  <c:v>1.4433499999999999</c:v>
                </c:pt>
                <c:pt idx="596">
                  <c:v>1.4437199999999999</c:v>
                </c:pt>
                <c:pt idx="597">
                  <c:v>1.44459</c:v>
                </c:pt>
                <c:pt idx="598">
                  <c:v>1.44557</c:v>
                </c:pt>
                <c:pt idx="599">
                  <c:v>1.44611</c:v>
                </c:pt>
                <c:pt idx="600">
                  <c:v>1.44658</c:v>
                </c:pt>
                <c:pt idx="601">
                  <c:v>1.44774</c:v>
                </c:pt>
                <c:pt idx="602">
                  <c:v>1.4479900000000001</c:v>
                </c:pt>
                <c:pt idx="603">
                  <c:v>1.44865</c:v>
                </c:pt>
                <c:pt idx="604">
                  <c:v>1.4493499999999999</c:v>
                </c:pt>
                <c:pt idx="605">
                  <c:v>1.4501900000000001</c:v>
                </c:pt>
                <c:pt idx="606">
                  <c:v>1.4506699999999999</c:v>
                </c:pt>
                <c:pt idx="607">
                  <c:v>1.4510400000000001</c:v>
                </c:pt>
                <c:pt idx="608">
                  <c:v>1.45197</c:v>
                </c:pt>
                <c:pt idx="609">
                  <c:v>1.4523600000000001</c:v>
                </c:pt>
                <c:pt idx="610">
                  <c:v>1.4535400000000001</c:v>
                </c:pt>
                <c:pt idx="611">
                  <c:v>1.45444</c:v>
                </c:pt>
                <c:pt idx="612">
                  <c:v>1.4550700000000001</c:v>
                </c:pt>
                <c:pt idx="613">
                  <c:v>1.45583</c:v>
                </c:pt>
                <c:pt idx="614">
                  <c:v>1.45655</c:v>
                </c:pt>
                <c:pt idx="615">
                  <c:v>1.4574499999999999</c:v>
                </c:pt>
                <c:pt idx="616">
                  <c:v>1.4580200000000001</c:v>
                </c:pt>
                <c:pt idx="617">
                  <c:v>1.4582299999999999</c:v>
                </c:pt>
                <c:pt idx="618">
                  <c:v>1.4591499999999999</c:v>
                </c:pt>
                <c:pt idx="619">
                  <c:v>1.46021</c:v>
                </c:pt>
                <c:pt idx="620">
                  <c:v>1.46092</c:v>
                </c:pt>
                <c:pt idx="621">
                  <c:v>1.4614499999999999</c:v>
                </c:pt>
                <c:pt idx="622">
                  <c:v>1.4621999999999999</c:v>
                </c:pt>
                <c:pt idx="623">
                  <c:v>1.4631099999999999</c:v>
                </c:pt>
                <c:pt idx="624">
                  <c:v>1.46319</c:v>
                </c:pt>
                <c:pt idx="625">
                  <c:v>1.46404</c:v>
                </c:pt>
                <c:pt idx="626">
                  <c:v>1.46455</c:v>
                </c:pt>
                <c:pt idx="627">
                  <c:v>1.4654400000000001</c:v>
                </c:pt>
                <c:pt idx="628">
                  <c:v>1.4658199999999999</c:v>
                </c:pt>
                <c:pt idx="629">
                  <c:v>1.4665600000000001</c:v>
                </c:pt>
                <c:pt idx="630">
                  <c:v>1.4677800000000001</c:v>
                </c:pt>
                <c:pt idx="631">
                  <c:v>1.4681900000000001</c:v>
                </c:pt>
                <c:pt idx="632">
                  <c:v>1.4686900000000001</c:v>
                </c:pt>
                <c:pt idx="633">
                  <c:v>1.4692400000000001</c:v>
                </c:pt>
                <c:pt idx="634">
                  <c:v>1.47052</c:v>
                </c:pt>
                <c:pt idx="635">
                  <c:v>1.47105</c:v>
                </c:pt>
                <c:pt idx="636">
                  <c:v>1.47184</c:v>
                </c:pt>
                <c:pt idx="637">
                  <c:v>1.4722599999999999</c:v>
                </c:pt>
                <c:pt idx="638">
                  <c:v>1.4728600000000001</c:v>
                </c:pt>
                <c:pt idx="639">
                  <c:v>1.4734100000000001</c:v>
                </c:pt>
                <c:pt idx="640">
                  <c:v>1.47421</c:v>
                </c:pt>
                <c:pt idx="641">
                  <c:v>1.47523</c:v>
                </c:pt>
                <c:pt idx="642">
                  <c:v>1.4759199999999999</c:v>
                </c:pt>
                <c:pt idx="643">
                  <c:v>1.4765900000000001</c:v>
                </c:pt>
                <c:pt idx="644">
                  <c:v>1.4773499999999999</c:v>
                </c:pt>
                <c:pt idx="645">
                  <c:v>1.47821</c:v>
                </c:pt>
                <c:pt idx="646">
                  <c:v>1.47831</c:v>
                </c:pt>
                <c:pt idx="647">
                  <c:v>1.47899</c:v>
                </c:pt>
                <c:pt idx="648">
                  <c:v>1.48</c:v>
                </c:pt>
                <c:pt idx="649">
                  <c:v>1.48051</c:v>
                </c:pt>
                <c:pt idx="650">
                  <c:v>1.48167</c:v>
                </c:pt>
                <c:pt idx="651">
                  <c:v>1.4822599999999999</c:v>
                </c:pt>
                <c:pt idx="652">
                  <c:v>1.48323</c:v>
                </c:pt>
                <c:pt idx="653">
                  <c:v>1.4836199999999999</c:v>
                </c:pt>
                <c:pt idx="654">
                  <c:v>1.4843200000000001</c:v>
                </c:pt>
                <c:pt idx="655">
                  <c:v>1.4853099999999999</c:v>
                </c:pt>
                <c:pt idx="656">
                  <c:v>1.48607</c:v>
                </c:pt>
                <c:pt idx="657">
                  <c:v>1.4864299999999999</c:v>
                </c:pt>
                <c:pt idx="658">
                  <c:v>1.48692</c:v>
                </c:pt>
                <c:pt idx="659">
                  <c:v>1.4881</c:v>
                </c:pt>
                <c:pt idx="660">
                  <c:v>1.48874</c:v>
                </c:pt>
                <c:pt idx="661">
                  <c:v>1.4896799999999999</c:v>
                </c:pt>
                <c:pt idx="662">
                  <c:v>1.48996</c:v>
                </c:pt>
                <c:pt idx="663">
                  <c:v>1.49061</c:v>
                </c:pt>
                <c:pt idx="664">
                  <c:v>1.49125</c:v>
                </c:pt>
                <c:pt idx="665">
                  <c:v>1.4923500000000001</c:v>
                </c:pt>
                <c:pt idx="666">
                  <c:v>1.4932000000000001</c:v>
                </c:pt>
                <c:pt idx="667">
                  <c:v>1.4937100000000001</c:v>
                </c:pt>
                <c:pt idx="668">
                  <c:v>1.4947299999999999</c:v>
                </c:pt>
                <c:pt idx="669">
                  <c:v>1.49498</c:v>
                </c:pt>
                <c:pt idx="670">
                  <c:v>1.4956400000000001</c:v>
                </c:pt>
                <c:pt idx="671">
                  <c:v>1.49641</c:v>
                </c:pt>
                <c:pt idx="672">
                  <c:v>1.4972399999999999</c:v>
                </c:pt>
                <c:pt idx="673">
                  <c:v>1.4978199999999999</c:v>
                </c:pt>
                <c:pt idx="674">
                  <c:v>1.49841</c:v>
                </c:pt>
                <c:pt idx="675">
                  <c:v>1.49962</c:v>
                </c:pt>
                <c:pt idx="676">
                  <c:v>1.4999</c:v>
                </c:pt>
                <c:pt idx="677">
                  <c:v>1.50075</c:v>
                </c:pt>
                <c:pt idx="678">
                  <c:v>1.5015799999999999</c:v>
                </c:pt>
                <c:pt idx="679">
                  <c:v>1.5025299999999999</c:v>
                </c:pt>
                <c:pt idx="680">
                  <c:v>1.5030300000000001</c:v>
                </c:pt>
                <c:pt idx="681">
                  <c:v>1.5037400000000001</c:v>
                </c:pt>
                <c:pt idx="682">
                  <c:v>1.50454</c:v>
                </c:pt>
                <c:pt idx="683">
                  <c:v>1.5054799999999999</c:v>
                </c:pt>
                <c:pt idx="684">
                  <c:v>1.5061899999999999</c:v>
                </c:pt>
                <c:pt idx="685">
                  <c:v>1.50698</c:v>
                </c:pt>
                <c:pt idx="686">
                  <c:v>1.5072300000000001</c:v>
                </c:pt>
                <c:pt idx="687">
                  <c:v>1.5078</c:v>
                </c:pt>
                <c:pt idx="688">
                  <c:v>1.5088200000000001</c:v>
                </c:pt>
                <c:pt idx="689">
                  <c:v>1.5092000000000001</c:v>
                </c:pt>
                <c:pt idx="690">
                  <c:v>1.50986</c:v>
                </c:pt>
                <c:pt idx="691">
                  <c:v>1.5107299999999999</c:v>
                </c:pt>
                <c:pt idx="692">
                  <c:v>1.51132</c:v>
                </c:pt>
                <c:pt idx="693">
                  <c:v>1.5121899999999999</c:v>
                </c:pt>
                <c:pt idx="694">
                  <c:v>1.51325</c:v>
                </c:pt>
                <c:pt idx="695">
                  <c:v>1.51356</c:v>
                </c:pt>
                <c:pt idx="696">
                  <c:v>1.51403</c:v>
                </c:pt>
                <c:pt idx="697">
                  <c:v>1.51458</c:v>
                </c:pt>
                <c:pt idx="698">
                  <c:v>1.5156499999999999</c:v>
                </c:pt>
                <c:pt idx="699">
                  <c:v>1.5161</c:v>
                </c:pt>
                <c:pt idx="700">
                  <c:v>1.51651</c:v>
                </c:pt>
                <c:pt idx="701">
                  <c:v>1.5178499999999999</c:v>
                </c:pt>
                <c:pt idx="702">
                  <c:v>1.51844</c:v>
                </c:pt>
                <c:pt idx="703">
                  <c:v>1.51894</c:v>
                </c:pt>
                <c:pt idx="704">
                  <c:v>1.51956</c:v>
                </c:pt>
                <c:pt idx="705">
                  <c:v>1.5197700000000001</c:v>
                </c:pt>
                <c:pt idx="706">
                  <c:v>1.5207599999999999</c:v>
                </c:pt>
                <c:pt idx="707">
                  <c:v>1.5217099999999999</c:v>
                </c:pt>
                <c:pt idx="708">
                  <c:v>1.5229299999999999</c:v>
                </c:pt>
                <c:pt idx="709">
                  <c:v>1.52339</c:v>
                </c:pt>
                <c:pt idx="710">
                  <c:v>1.52458</c:v>
                </c:pt>
                <c:pt idx="711">
                  <c:v>1.5250900000000001</c:v>
                </c:pt>
                <c:pt idx="712">
                  <c:v>1.5254799999999999</c:v>
                </c:pt>
                <c:pt idx="713">
                  <c:v>1.52643</c:v>
                </c:pt>
                <c:pt idx="714">
                  <c:v>1.5270600000000001</c:v>
                </c:pt>
                <c:pt idx="715">
                  <c:v>1.5282500000000001</c:v>
                </c:pt>
                <c:pt idx="716">
                  <c:v>1.5286599999999999</c:v>
                </c:pt>
                <c:pt idx="717">
                  <c:v>1.52948</c:v>
                </c:pt>
                <c:pt idx="718">
                  <c:v>1.53006</c:v>
                </c:pt>
                <c:pt idx="719">
                  <c:v>1.53085</c:v>
                </c:pt>
                <c:pt idx="720">
                  <c:v>1.5313699999999999</c:v>
                </c:pt>
                <c:pt idx="721">
                  <c:v>1.5321800000000001</c:v>
                </c:pt>
                <c:pt idx="722">
                  <c:v>1.5324800000000001</c:v>
                </c:pt>
                <c:pt idx="723">
                  <c:v>1.53359</c:v>
                </c:pt>
                <c:pt idx="724">
                  <c:v>1.5341800000000001</c:v>
                </c:pt>
                <c:pt idx="725">
                  <c:v>1.53487</c:v>
                </c:pt>
                <c:pt idx="726">
                  <c:v>1.5353399999999999</c:v>
                </c:pt>
                <c:pt idx="727">
                  <c:v>1.5362899999999999</c:v>
                </c:pt>
                <c:pt idx="728">
                  <c:v>1.5367599999999999</c:v>
                </c:pt>
                <c:pt idx="729">
                  <c:v>1.53739</c:v>
                </c:pt>
                <c:pt idx="730">
                  <c:v>1.53773</c:v>
                </c:pt>
                <c:pt idx="731">
                  <c:v>1.53867</c:v>
                </c:pt>
                <c:pt idx="732">
                  <c:v>1.5397099999999999</c:v>
                </c:pt>
                <c:pt idx="733">
                  <c:v>1.5405</c:v>
                </c:pt>
                <c:pt idx="734">
                  <c:v>1.54118</c:v>
                </c:pt>
                <c:pt idx="735">
                  <c:v>1.54192</c:v>
                </c:pt>
                <c:pt idx="736">
                  <c:v>1.5426200000000001</c:v>
                </c:pt>
                <c:pt idx="737">
                  <c:v>1.54335</c:v>
                </c:pt>
                <c:pt idx="738">
                  <c:v>1.5439499999999999</c:v>
                </c:pt>
                <c:pt idx="739">
                  <c:v>1.5445599999999999</c:v>
                </c:pt>
                <c:pt idx="740">
                  <c:v>1.54511</c:v>
                </c:pt>
                <c:pt idx="741">
                  <c:v>1.5464</c:v>
                </c:pt>
                <c:pt idx="742">
                  <c:v>1.5465899999999999</c:v>
                </c:pt>
                <c:pt idx="743">
                  <c:v>1.54748</c:v>
                </c:pt>
                <c:pt idx="744">
                  <c:v>1.54813</c:v>
                </c:pt>
                <c:pt idx="745">
                  <c:v>1.54895</c:v>
                </c:pt>
                <c:pt idx="746">
                  <c:v>1.5500400000000001</c:v>
                </c:pt>
                <c:pt idx="747">
                  <c:v>1.55036</c:v>
                </c:pt>
                <c:pt idx="748">
                  <c:v>1.5512699999999999</c:v>
                </c:pt>
                <c:pt idx="749">
                  <c:v>1.55176</c:v>
                </c:pt>
                <c:pt idx="750">
                  <c:v>1.5527500000000001</c:v>
                </c:pt>
                <c:pt idx="751">
                  <c:v>1.5531699999999999</c:v>
                </c:pt>
                <c:pt idx="752">
                  <c:v>1.5539499999999999</c:v>
                </c:pt>
                <c:pt idx="753">
                  <c:v>1.5546500000000001</c:v>
                </c:pt>
                <c:pt idx="754">
                  <c:v>1.5553600000000001</c:v>
                </c:pt>
                <c:pt idx="755">
                  <c:v>1.5566</c:v>
                </c:pt>
                <c:pt idx="756">
                  <c:v>1.5570900000000001</c:v>
                </c:pt>
                <c:pt idx="757">
                  <c:v>1.55721</c:v>
                </c:pt>
                <c:pt idx="758">
                  <c:v>1.5579700000000001</c:v>
                </c:pt>
                <c:pt idx="759">
                  <c:v>1.55887</c:v>
                </c:pt>
                <c:pt idx="760">
                  <c:v>1.5597399999999999</c:v>
                </c:pt>
                <c:pt idx="761">
                  <c:v>1.55986</c:v>
                </c:pt>
                <c:pt idx="762">
                  <c:v>1.56118</c:v>
                </c:pt>
                <c:pt idx="763">
                  <c:v>1.56134</c:v>
                </c:pt>
                <c:pt idx="764">
                  <c:v>1.5622199999999999</c:v>
                </c:pt>
                <c:pt idx="765">
                  <c:v>1.5623199999999999</c:v>
                </c:pt>
                <c:pt idx="766">
                  <c:v>1.56359</c:v>
                </c:pt>
                <c:pt idx="767">
                  <c:v>1.5642499999999999</c:v>
                </c:pt>
                <c:pt idx="768">
                  <c:v>1.5650599999999999</c:v>
                </c:pt>
                <c:pt idx="769">
                  <c:v>1.5657000000000001</c:v>
                </c:pt>
                <c:pt idx="770">
                  <c:v>1.5663800000000001</c:v>
                </c:pt>
                <c:pt idx="771">
                  <c:v>1.56691</c:v>
                </c:pt>
                <c:pt idx="772">
                  <c:v>1.5681</c:v>
                </c:pt>
                <c:pt idx="773">
                  <c:v>1.5683</c:v>
                </c:pt>
                <c:pt idx="774">
                  <c:v>1.5690599999999999</c:v>
                </c:pt>
                <c:pt idx="775">
                  <c:v>1.56959</c:v>
                </c:pt>
                <c:pt idx="776">
                  <c:v>1.5702799999999999</c:v>
                </c:pt>
                <c:pt idx="777">
                  <c:v>1.5712299999999999</c:v>
                </c:pt>
                <c:pt idx="778">
                  <c:v>1.5713900000000001</c:v>
                </c:pt>
                <c:pt idx="779">
                  <c:v>1.5720799999999999</c:v>
                </c:pt>
                <c:pt idx="780">
                  <c:v>1.57301</c:v>
                </c:pt>
                <c:pt idx="781">
                  <c:v>1.5744499999999999</c:v>
                </c:pt>
                <c:pt idx="782">
                  <c:v>1.57473</c:v>
                </c:pt>
                <c:pt idx="783">
                  <c:v>1.5757099999999999</c:v>
                </c:pt>
                <c:pt idx="784">
                  <c:v>1.5766</c:v>
                </c:pt>
                <c:pt idx="785">
                  <c:v>1.57728</c:v>
                </c:pt>
                <c:pt idx="786">
                  <c:v>1.57802</c:v>
                </c:pt>
                <c:pt idx="787">
                  <c:v>1.5788800000000001</c:v>
                </c:pt>
                <c:pt idx="788">
                  <c:v>1.5790900000000001</c:v>
                </c:pt>
                <c:pt idx="789">
                  <c:v>1.57999</c:v>
                </c:pt>
                <c:pt idx="790">
                  <c:v>1.5804</c:v>
                </c:pt>
                <c:pt idx="791">
                  <c:v>1.58151</c:v>
                </c:pt>
                <c:pt idx="792">
                  <c:v>1.5820700000000001</c:v>
                </c:pt>
                <c:pt idx="793">
                  <c:v>1.58294</c:v>
                </c:pt>
                <c:pt idx="794">
                  <c:v>1.58379</c:v>
                </c:pt>
                <c:pt idx="795">
                  <c:v>1.5841000000000001</c:v>
                </c:pt>
                <c:pt idx="796">
                  <c:v>1.5850500000000001</c:v>
                </c:pt>
                <c:pt idx="797">
                  <c:v>1.5858699999999999</c:v>
                </c:pt>
                <c:pt idx="798">
                  <c:v>1.5861000000000001</c:v>
                </c:pt>
                <c:pt idx="799">
                  <c:v>1.5874699999999999</c:v>
                </c:pt>
                <c:pt idx="800">
                  <c:v>1.5881400000000001</c:v>
                </c:pt>
                <c:pt idx="801">
                  <c:v>1.5889500000000001</c:v>
                </c:pt>
                <c:pt idx="802">
                  <c:v>1.58944</c:v>
                </c:pt>
                <c:pt idx="803">
                  <c:v>1.5902700000000001</c:v>
                </c:pt>
                <c:pt idx="804">
                  <c:v>1.5909800000000001</c:v>
                </c:pt>
                <c:pt idx="805">
                  <c:v>1.5918300000000001</c:v>
                </c:pt>
                <c:pt idx="806">
                  <c:v>1.5923400000000001</c:v>
                </c:pt>
                <c:pt idx="807">
                  <c:v>1.5929</c:v>
                </c:pt>
                <c:pt idx="808">
                  <c:v>1.5939300000000001</c:v>
                </c:pt>
                <c:pt idx="809">
                  <c:v>1.59456</c:v>
                </c:pt>
                <c:pt idx="810">
                  <c:v>1.59538</c:v>
                </c:pt>
                <c:pt idx="811">
                  <c:v>1.5956600000000001</c:v>
                </c:pt>
                <c:pt idx="812">
                  <c:v>1.5968100000000001</c:v>
                </c:pt>
                <c:pt idx="813">
                  <c:v>1.5973900000000001</c:v>
                </c:pt>
                <c:pt idx="814">
                  <c:v>1.5978699999999999</c:v>
                </c:pt>
                <c:pt idx="815">
                  <c:v>1.59867</c:v>
                </c:pt>
                <c:pt idx="816">
                  <c:v>1.6001099999999999</c:v>
                </c:pt>
                <c:pt idx="817">
                  <c:v>1.6004400000000001</c:v>
                </c:pt>
                <c:pt idx="818">
                  <c:v>1.6017600000000001</c:v>
                </c:pt>
                <c:pt idx="819">
                  <c:v>1.60171</c:v>
                </c:pt>
                <c:pt idx="820">
                  <c:v>1.60253</c:v>
                </c:pt>
                <c:pt idx="821">
                  <c:v>1.60334</c:v>
                </c:pt>
                <c:pt idx="822">
                  <c:v>1.60399</c:v>
                </c:pt>
                <c:pt idx="823">
                  <c:v>1.60477</c:v>
                </c:pt>
                <c:pt idx="824">
                  <c:v>1.60606</c:v>
                </c:pt>
                <c:pt idx="825">
                  <c:v>1.60642</c:v>
                </c:pt>
                <c:pt idx="826">
                  <c:v>1.60684</c:v>
                </c:pt>
                <c:pt idx="827">
                  <c:v>1.6076999999999999</c:v>
                </c:pt>
                <c:pt idx="828">
                  <c:v>1.6086800000000001</c:v>
                </c:pt>
                <c:pt idx="829">
                  <c:v>1.6091299999999999</c:v>
                </c:pt>
                <c:pt idx="830">
                  <c:v>1.6099000000000001</c:v>
                </c:pt>
                <c:pt idx="831">
                  <c:v>1.6104000000000001</c:v>
                </c:pt>
                <c:pt idx="832">
                  <c:v>1.61151</c:v>
                </c:pt>
                <c:pt idx="833">
                  <c:v>1.61208</c:v>
                </c:pt>
                <c:pt idx="834">
                  <c:v>1.6129500000000001</c:v>
                </c:pt>
                <c:pt idx="835">
                  <c:v>1.6134299999999999</c:v>
                </c:pt>
                <c:pt idx="836">
                  <c:v>1.6138300000000001</c:v>
                </c:pt>
                <c:pt idx="837">
                  <c:v>1.61476</c:v>
                </c:pt>
                <c:pt idx="838">
                  <c:v>1.61592</c:v>
                </c:pt>
                <c:pt idx="839">
                  <c:v>1.61589</c:v>
                </c:pt>
                <c:pt idx="840">
                  <c:v>1.6168199999999999</c:v>
                </c:pt>
                <c:pt idx="841">
                  <c:v>1.6173</c:v>
                </c:pt>
                <c:pt idx="842">
                  <c:v>1.61836</c:v>
                </c:pt>
                <c:pt idx="843">
                  <c:v>1.61917</c:v>
                </c:pt>
                <c:pt idx="844">
                  <c:v>1.61955</c:v>
                </c:pt>
                <c:pt idx="845">
                  <c:v>1.6204700000000001</c:v>
                </c:pt>
                <c:pt idx="846">
                  <c:v>1.6209800000000001</c:v>
                </c:pt>
                <c:pt idx="847">
                  <c:v>1.6213</c:v>
                </c:pt>
                <c:pt idx="848">
                  <c:v>1.6224000000000001</c:v>
                </c:pt>
                <c:pt idx="849">
                  <c:v>1.6230500000000001</c:v>
                </c:pt>
                <c:pt idx="850">
                  <c:v>1.62399</c:v>
                </c:pt>
                <c:pt idx="851">
                  <c:v>1.6248800000000001</c:v>
                </c:pt>
                <c:pt idx="852">
                  <c:v>1.6253200000000001</c:v>
                </c:pt>
                <c:pt idx="853">
                  <c:v>1.6263700000000001</c:v>
                </c:pt>
                <c:pt idx="854">
                  <c:v>1.6268</c:v>
                </c:pt>
                <c:pt idx="855">
                  <c:v>1.6275200000000001</c:v>
                </c:pt>
                <c:pt idx="856">
                  <c:v>1.6282300000000001</c:v>
                </c:pt>
                <c:pt idx="857">
                  <c:v>1.62931</c:v>
                </c:pt>
                <c:pt idx="858">
                  <c:v>1.6297600000000001</c:v>
                </c:pt>
                <c:pt idx="859">
                  <c:v>1.6300399999999999</c:v>
                </c:pt>
                <c:pt idx="860">
                  <c:v>1.63062</c:v>
                </c:pt>
                <c:pt idx="861">
                  <c:v>1.63148</c:v>
                </c:pt>
                <c:pt idx="862">
                  <c:v>1.63209</c:v>
                </c:pt>
                <c:pt idx="863">
                  <c:v>1.6329800000000001</c:v>
                </c:pt>
                <c:pt idx="864">
                  <c:v>1.63358</c:v>
                </c:pt>
                <c:pt idx="865">
                  <c:v>1.63462</c:v>
                </c:pt>
                <c:pt idx="866">
                  <c:v>1.63497</c:v>
                </c:pt>
                <c:pt idx="867">
                  <c:v>1.63588</c:v>
                </c:pt>
                <c:pt idx="868">
                  <c:v>1.6369899999999999</c:v>
                </c:pt>
                <c:pt idx="869">
                  <c:v>1.6377200000000001</c:v>
                </c:pt>
                <c:pt idx="870">
                  <c:v>1.63801</c:v>
                </c:pt>
                <c:pt idx="871">
                  <c:v>1.6388</c:v>
                </c:pt>
                <c:pt idx="872">
                  <c:v>1.6396599999999999</c:v>
                </c:pt>
                <c:pt idx="873">
                  <c:v>1.63978</c:v>
                </c:pt>
                <c:pt idx="874">
                  <c:v>1.64123</c:v>
                </c:pt>
                <c:pt idx="875">
                  <c:v>1.6417299999999999</c:v>
                </c:pt>
                <c:pt idx="876">
                  <c:v>1.64225</c:v>
                </c:pt>
                <c:pt idx="877">
                  <c:v>1.6429</c:v>
                </c:pt>
                <c:pt idx="878">
                  <c:v>1.6439600000000001</c:v>
                </c:pt>
                <c:pt idx="879">
                  <c:v>1.6443399999999999</c:v>
                </c:pt>
                <c:pt idx="880">
                  <c:v>1.6451100000000001</c:v>
                </c:pt>
                <c:pt idx="881">
                  <c:v>1.6466099999999999</c:v>
                </c:pt>
                <c:pt idx="882">
                  <c:v>1.6469100000000001</c:v>
                </c:pt>
                <c:pt idx="883">
                  <c:v>1.6472100000000001</c:v>
                </c:pt>
                <c:pt idx="884">
                  <c:v>1.6478900000000001</c:v>
                </c:pt>
                <c:pt idx="885">
                  <c:v>1.64846</c:v>
                </c:pt>
                <c:pt idx="886">
                  <c:v>1.6489100000000001</c:v>
                </c:pt>
                <c:pt idx="887">
                  <c:v>1.6499699999999999</c:v>
                </c:pt>
                <c:pt idx="888">
                  <c:v>1.65032</c:v>
                </c:pt>
                <c:pt idx="889">
                  <c:v>1.6510800000000001</c:v>
                </c:pt>
                <c:pt idx="890">
                  <c:v>1.65212</c:v>
                </c:pt>
                <c:pt idx="891">
                  <c:v>1.6531100000000001</c:v>
                </c:pt>
                <c:pt idx="892">
                  <c:v>1.6533199999999999</c:v>
                </c:pt>
                <c:pt idx="893">
                  <c:v>1.6544700000000001</c:v>
                </c:pt>
                <c:pt idx="894">
                  <c:v>1.6548700000000001</c:v>
                </c:pt>
                <c:pt idx="895">
                  <c:v>1.65513</c:v>
                </c:pt>
                <c:pt idx="896">
                  <c:v>1.6559600000000001</c:v>
                </c:pt>
                <c:pt idx="897">
                  <c:v>1.65669</c:v>
                </c:pt>
                <c:pt idx="898">
                  <c:v>1.65778</c:v>
                </c:pt>
                <c:pt idx="899">
                  <c:v>1.6580600000000001</c:v>
                </c:pt>
                <c:pt idx="900">
                  <c:v>1.6594599999999999</c:v>
                </c:pt>
                <c:pt idx="901">
                  <c:v>1.6602300000000001</c:v>
                </c:pt>
                <c:pt idx="902">
                  <c:v>1.66049</c:v>
                </c:pt>
                <c:pt idx="903">
                  <c:v>1.6614800000000001</c:v>
                </c:pt>
                <c:pt idx="904">
                  <c:v>1.6622399999999999</c:v>
                </c:pt>
                <c:pt idx="905">
                  <c:v>1.66245</c:v>
                </c:pt>
                <c:pt idx="906">
                  <c:v>1.6634500000000001</c:v>
                </c:pt>
                <c:pt idx="907">
                  <c:v>1.66449</c:v>
                </c:pt>
                <c:pt idx="908">
                  <c:v>1.6651100000000001</c:v>
                </c:pt>
                <c:pt idx="909">
                  <c:v>1.66614</c:v>
                </c:pt>
                <c:pt idx="910">
                  <c:v>1.66629</c:v>
                </c:pt>
                <c:pt idx="911">
                  <c:v>1.66683</c:v>
                </c:pt>
                <c:pt idx="912">
                  <c:v>1.66788</c:v>
                </c:pt>
                <c:pt idx="913">
                  <c:v>1.66865</c:v>
                </c:pt>
                <c:pt idx="914">
                  <c:v>1.6695199999999999</c:v>
                </c:pt>
                <c:pt idx="915">
                  <c:v>1.6701999999999999</c:v>
                </c:pt>
                <c:pt idx="916">
                  <c:v>1.67075</c:v>
                </c:pt>
                <c:pt idx="917">
                  <c:v>1.6714</c:v>
                </c:pt>
                <c:pt idx="918">
                  <c:v>1.6720900000000001</c:v>
                </c:pt>
                <c:pt idx="919">
                  <c:v>1.6728499999999999</c:v>
                </c:pt>
                <c:pt idx="920">
                  <c:v>1.67337</c:v>
                </c:pt>
                <c:pt idx="921">
                  <c:v>1.6744699999999999</c:v>
                </c:pt>
                <c:pt idx="922">
                  <c:v>1.6749499999999999</c:v>
                </c:pt>
                <c:pt idx="923">
                  <c:v>1.6752199999999999</c:v>
                </c:pt>
                <c:pt idx="924">
                  <c:v>1.67649</c:v>
                </c:pt>
                <c:pt idx="925">
                  <c:v>1.6773199999999999</c:v>
                </c:pt>
                <c:pt idx="926">
                  <c:v>1.67828</c:v>
                </c:pt>
                <c:pt idx="927">
                  <c:v>1.6789700000000001</c:v>
                </c:pt>
                <c:pt idx="928">
                  <c:v>1.67991</c:v>
                </c:pt>
                <c:pt idx="929">
                  <c:v>1.68024</c:v>
                </c:pt>
                <c:pt idx="930">
                  <c:v>1.68106</c:v>
                </c:pt>
                <c:pt idx="931">
                  <c:v>1.68133</c:v>
                </c:pt>
                <c:pt idx="932">
                  <c:v>1.68249</c:v>
                </c:pt>
                <c:pt idx="933">
                  <c:v>1.68289</c:v>
                </c:pt>
                <c:pt idx="934">
                  <c:v>1.68357</c:v>
                </c:pt>
                <c:pt idx="935">
                  <c:v>1.6839299999999999</c:v>
                </c:pt>
                <c:pt idx="936">
                  <c:v>1.68462</c:v>
                </c:pt>
                <c:pt idx="937">
                  <c:v>1.6855599999999999</c:v>
                </c:pt>
                <c:pt idx="938">
                  <c:v>1.6863999999999999</c:v>
                </c:pt>
                <c:pt idx="939">
                  <c:v>1.6869099999999999</c:v>
                </c:pt>
                <c:pt idx="940">
                  <c:v>1.6881900000000001</c:v>
                </c:pt>
                <c:pt idx="941">
                  <c:v>1.6889000000000001</c:v>
                </c:pt>
                <c:pt idx="942">
                  <c:v>1.6897899999999999</c:v>
                </c:pt>
                <c:pt idx="943">
                  <c:v>1.6903900000000001</c:v>
                </c:pt>
                <c:pt idx="944">
                  <c:v>1.6913</c:v>
                </c:pt>
                <c:pt idx="945">
                  <c:v>1.69187</c:v>
                </c:pt>
                <c:pt idx="946">
                  <c:v>1.6921600000000001</c:v>
                </c:pt>
                <c:pt idx="947">
                  <c:v>1.6932400000000001</c:v>
                </c:pt>
                <c:pt idx="948">
                  <c:v>1.6940599999999999</c:v>
                </c:pt>
                <c:pt idx="949">
                  <c:v>1.69489</c:v>
                </c:pt>
                <c:pt idx="950">
                  <c:v>1.6952199999999999</c:v>
                </c:pt>
                <c:pt idx="951">
                  <c:v>1.6960999999999999</c:v>
                </c:pt>
                <c:pt idx="952">
                  <c:v>1.6972</c:v>
                </c:pt>
                <c:pt idx="953">
                  <c:v>1.6976599999999999</c:v>
                </c:pt>
                <c:pt idx="954">
                  <c:v>1.69842</c:v>
                </c:pt>
                <c:pt idx="955">
                  <c:v>1.69937</c:v>
                </c:pt>
                <c:pt idx="956">
                  <c:v>1.69998</c:v>
                </c:pt>
                <c:pt idx="957">
                  <c:v>1.7008700000000001</c:v>
                </c:pt>
                <c:pt idx="958">
                  <c:v>1.70163</c:v>
                </c:pt>
                <c:pt idx="959">
                  <c:v>1.7027600000000001</c:v>
                </c:pt>
                <c:pt idx="960">
                  <c:v>1.70303</c:v>
                </c:pt>
                <c:pt idx="961">
                  <c:v>1.7039500000000001</c:v>
                </c:pt>
                <c:pt idx="962">
                  <c:v>1.7044999999999999</c:v>
                </c:pt>
                <c:pt idx="963">
                  <c:v>1.70529</c:v>
                </c:pt>
                <c:pt idx="964">
                  <c:v>1.7058</c:v>
                </c:pt>
                <c:pt idx="965">
                  <c:v>1.70644</c:v>
                </c:pt>
                <c:pt idx="966">
                  <c:v>1.70696</c:v>
                </c:pt>
                <c:pt idx="967">
                  <c:v>1.7076800000000001</c:v>
                </c:pt>
                <c:pt idx="968">
                  <c:v>1.7086399999999999</c:v>
                </c:pt>
                <c:pt idx="969">
                  <c:v>1.7091499999999999</c:v>
                </c:pt>
                <c:pt idx="970">
                  <c:v>1.7102599999999999</c:v>
                </c:pt>
                <c:pt idx="971">
                  <c:v>1.71062</c:v>
                </c:pt>
                <c:pt idx="972">
                  <c:v>1.7111700000000001</c:v>
                </c:pt>
                <c:pt idx="973">
                  <c:v>1.71167</c:v>
                </c:pt>
                <c:pt idx="974">
                  <c:v>1.7122900000000001</c:v>
                </c:pt>
                <c:pt idx="975">
                  <c:v>1.7130700000000001</c:v>
                </c:pt>
                <c:pt idx="976">
                  <c:v>1.71387</c:v>
                </c:pt>
                <c:pt idx="977">
                  <c:v>1.7149300000000001</c:v>
                </c:pt>
                <c:pt idx="978">
                  <c:v>1.71576</c:v>
                </c:pt>
                <c:pt idx="979">
                  <c:v>1.71597</c:v>
                </c:pt>
                <c:pt idx="980">
                  <c:v>1.7162200000000001</c:v>
                </c:pt>
                <c:pt idx="981">
                  <c:v>1.7176800000000001</c:v>
                </c:pt>
                <c:pt idx="982">
                  <c:v>1.7181</c:v>
                </c:pt>
                <c:pt idx="983">
                  <c:v>1.71882</c:v>
                </c:pt>
                <c:pt idx="984">
                  <c:v>1.7197</c:v>
                </c:pt>
                <c:pt idx="985">
                  <c:v>1.72055</c:v>
                </c:pt>
                <c:pt idx="986">
                  <c:v>1.7215100000000001</c:v>
                </c:pt>
                <c:pt idx="987">
                  <c:v>1.7219</c:v>
                </c:pt>
                <c:pt idx="988">
                  <c:v>1.7230300000000001</c:v>
                </c:pt>
                <c:pt idx="989">
                  <c:v>1.72377</c:v>
                </c:pt>
                <c:pt idx="990">
                  <c:v>1.7244699999999999</c:v>
                </c:pt>
                <c:pt idx="991">
                  <c:v>1.7247600000000001</c:v>
                </c:pt>
                <c:pt idx="992">
                  <c:v>1.72563</c:v>
                </c:pt>
                <c:pt idx="993">
                  <c:v>1.7263599999999999</c:v>
                </c:pt>
                <c:pt idx="994">
                  <c:v>1.7268600000000001</c:v>
                </c:pt>
                <c:pt idx="995">
                  <c:v>1.7273400000000001</c:v>
                </c:pt>
                <c:pt idx="996">
                  <c:v>1.72855</c:v>
                </c:pt>
                <c:pt idx="997">
                  <c:v>1.7293099999999999</c:v>
                </c:pt>
                <c:pt idx="998">
                  <c:v>1.72977</c:v>
                </c:pt>
                <c:pt idx="999">
                  <c:v>1.7307399999999999</c:v>
                </c:pt>
                <c:pt idx="1000">
                  <c:v>1.73143</c:v>
                </c:pt>
                <c:pt idx="1001">
                  <c:v>1.73234</c:v>
                </c:pt>
                <c:pt idx="1002">
                  <c:v>1.7326900000000001</c:v>
                </c:pt>
                <c:pt idx="1003">
                  <c:v>1.73326</c:v>
                </c:pt>
                <c:pt idx="1004">
                  <c:v>1.73397</c:v>
                </c:pt>
                <c:pt idx="1005">
                  <c:v>1.7347999999999999</c:v>
                </c:pt>
                <c:pt idx="1006">
                  <c:v>1.7356400000000001</c:v>
                </c:pt>
                <c:pt idx="1007">
                  <c:v>1.7361800000000001</c:v>
                </c:pt>
                <c:pt idx="1008">
                  <c:v>1.73729</c:v>
                </c:pt>
                <c:pt idx="1009">
                  <c:v>1.7377499999999999</c:v>
                </c:pt>
                <c:pt idx="1010">
                  <c:v>1.7385699999999999</c:v>
                </c:pt>
                <c:pt idx="1011">
                  <c:v>1.7391099999999999</c:v>
                </c:pt>
                <c:pt idx="1012">
                  <c:v>1.74024</c:v>
                </c:pt>
                <c:pt idx="1013">
                  <c:v>1.74102</c:v>
                </c:pt>
                <c:pt idx="1014">
                  <c:v>1.7419500000000001</c:v>
                </c:pt>
                <c:pt idx="1015">
                  <c:v>1.74257</c:v>
                </c:pt>
                <c:pt idx="1016">
                  <c:v>1.7431000000000001</c:v>
                </c:pt>
                <c:pt idx="1017">
                  <c:v>1.744</c:v>
                </c:pt>
                <c:pt idx="1018">
                  <c:v>1.7442599999999999</c:v>
                </c:pt>
                <c:pt idx="1019">
                  <c:v>1.74471</c:v>
                </c:pt>
                <c:pt idx="1020">
                  <c:v>1.7458</c:v>
                </c:pt>
                <c:pt idx="1021">
                  <c:v>1.74665</c:v>
                </c:pt>
                <c:pt idx="1022">
                  <c:v>1.7473399999999999</c:v>
                </c:pt>
                <c:pt idx="1023">
                  <c:v>1.74857</c:v>
                </c:pt>
                <c:pt idx="1024">
                  <c:v>1.74919</c:v>
                </c:pt>
                <c:pt idx="1025">
                  <c:v>1.74993</c:v>
                </c:pt>
                <c:pt idx="1026">
                  <c:v>1.75058</c:v>
                </c:pt>
                <c:pt idx="1027">
                  <c:v>1.75143</c:v>
                </c:pt>
                <c:pt idx="1028">
                  <c:v>1.7522200000000001</c:v>
                </c:pt>
                <c:pt idx="1029">
                  <c:v>1.7527699999999999</c:v>
                </c:pt>
                <c:pt idx="1030">
                  <c:v>1.7535000000000001</c:v>
                </c:pt>
                <c:pt idx="1031">
                  <c:v>1.7543899999999999</c:v>
                </c:pt>
                <c:pt idx="1032">
                  <c:v>1.75515</c:v>
                </c:pt>
                <c:pt idx="1033">
                  <c:v>1.7559100000000001</c:v>
                </c:pt>
                <c:pt idx="1034">
                  <c:v>1.75665</c:v>
                </c:pt>
                <c:pt idx="1035">
                  <c:v>1.7571000000000001</c:v>
                </c:pt>
                <c:pt idx="1036">
                  <c:v>1.7578199999999999</c:v>
                </c:pt>
                <c:pt idx="1037">
                  <c:v>1.75915</c:v>
                </c:pt>
                <c:pt idx="1038">
                  <c:v>1.7597799999999999</c:v>
                </c:pt>
                <c:pt idx="1039">
                  <c:v>1.76006</c:v>
                </c:pt>
                <c:pt idx="1040">
                  <c:v>1.7614300000000001</c:v>
                </c:pt>
                <c:pt idx="1041">
                  <c:v>1.7618400000000001</c:v>
                </c:pt>
                <c:pt idx="1042">
                  <c:v>1.7624200000000001</c:v>
                </c:pt>
                <c:pt idx="1043">
                  <c:v>1.76288</c:v>
                </c:pt>
                <c:pt idx="1044">
                  <c:v>1.7636099999999999</c:v>
                </c:pt>
                <c:pt idx="1045">
                  <c:v>1.76448</c:v>
                </c:pt>
                <c:pt idx="1046">
                  <c:v>1.76529</c:v>
                </c:pt>
                <c:pt idx="1047">
                  <c:v>1.76579</c:v>
                </c:pt>
                <c:pt idx="1048">
                  <c:v>1.76633</c:v>
                </c:pt>
                <c:pt idx="1049">
                  <c:v>1.76738</c:v>
                </c:pt>
                <c:pt idx="1050">
                  <c:v>1.7682500000000001</c:v>
                </c:pt>
                <c:pt idx="1051">
                  <c:v>1.76874</c:v>
                </c:pt>
                <c:pt idx="1052">
                  <c:v>1.7693700000000001</c:v>
                </c:pt>
                <c:pt idx="1053">
                  <c:v>1.7702199999999999</c:v>
                </c:pt>
                <c:pt idx="1054">
                  <c:v>1.77075</c:v>
                </c:pt>
                <c:pt idx="1055">
                  <c:v>1.7715399999999999</c:v>
                </c:pt>
                <c:pt idx="1056">
                  <c:v>1.7719199999999999</c:v>
                </c:pt>
                <c:pt idx="1057">
                  <c:v>1.7732300000000001</c:v>
                </c:pt>
                <c:pt idx="1058">
                  <c:v>1.7742100000000001</c:v>
                </c:pt>
                <c:pt idx="1059">
                  <c:v>1.7745</c:v>
                </c:pt>
                <c:pt idx="1060">
                  <c:v>1.7753699999999999</c:v>
                </c:pt>
                <c:pt idx="1061">
                  <c:v>1.77576</c:v>
                </c:pt>
                <c:pt idx="1062">
                  <c:v>1.7763899999999999</c:v>
                </c:pt>
                <c:pt idx="1063">
                  <c:v>1.7769200000000001</c:v>
                </c:pt>
                <c:pt idx="1064">
                  <c:v>1.7782500000000001</c:v>
                </c:pt>
                <c:pt idx="1065">
                  <c:v>1.7786599999999999</c:v>
                </c:pt>
                <c:pt idx="1066">
                  <c:v>1.77929</c:v>
                </c:pt>
                <c:pt idx="1067">
                  <c:v>1.78034</c:v>
                </c:pt>
                <c:pt idx="1068">
                  <c:v>1.78091</c:v>
                </c:pt>
                <c:pt idx="1069">
                  <c:v>1.78159</c:v>
                </c:pt>
                <c:pt idx="1070">
                  <c:v>1.7824199999999999</c:v>
                </c:pt>
                <c:pt idx="1071">
                  <c:v>1.7833000000000001</c:v>
                </c:pt>
                <c:pt idx="1072">
                  <c:v>1.7842100000000001</c:v>
                </c:pt>
                <c:pt idx="1073">
                  <c:v>1.7846299999999999</c:v>
                </c:pt>
                <c:pt idx="1074">
                  <c:v>1.7854399999999999</c:v>
                </c:pt>
                <c:pt idx="1075">
                  <c:v>1.78627</c:v>
                </c:pt>
                <c:pt idx="1076">
                  <c:v>1.7871999999999999</c:v>
                </c:pt>
                <c:pt idx="1077">
                  <c:v>1.7877000000000001</c:v>
                </c:pt>
                <c:pt idx="1078">
                  <c:v>1.78871</c:v>
                </c:pt>
                <c:pt idx="1079">
                  <c:v>1.7895799999999999</c:v>
                </c:pt>
                <c:pt idx="1080">
                  <c:v>1.7900400000000001</c:v>
                </c:pt>
                <c:pt idx="1081">
                  <c:v>1.7904800000000001</c:v>
                </c:pt>
                <c:pt idx="1082">
                  <c:v>1.7917099999999999</c:v>
                </c:pt>
                <c:pt idx="1083">
                  <c:v>1.7918099999999999</c:v>
                </c:pt>
                <c:pt idx="1084">
                  <c:v>1.7928599999999999</c:v>
                </c:pt>
                <c:pt idx="1085">
                  <c:v>1.79376</c:v>
                </c:pt>
                <c:pt idx="1086">
                  <c:v>1.79437</c:v>
                </c:pt>
                <c:pt idx="1087">
                  <c:v>1.7954300000000001</c:v>
                </c:pt>
                <c:pt idx="1088">
                  <c:v>1.7958499999999999</c:v>
                </c:pt>
                <c:pt idx="1089">
                  <c:v>1.79661</c:v>
                </c:pt>
                <c:pt idx="1090">
                  <c:v>1.79704</c:v>
                </c:pt>
                <c:pt idx="1091">
                  <c:v>1.7985</c:v>
                </c:pt>
                <c:pt idx="1092">
                  <c:v>1.79881</c:v>
                </c:pt>
                <c:pt idx="1093">
                  <c:v>1.7998000000000001</c:v>
                </c:pt>
                <c:pt idx="1094">
                  <c:v>1.8005199999999999</c:v>
                </c:pt>
                <c:pt idx="1095">
                  <c:v>1.80128</c:v>
                </c:pt>
                <c:pt idx="1096">
                  <c:v>1.80182</c:v>
                </c:pt>
                <c:pt idx="1097">
                  <c:v>1.80263</c:v>
                </c:pt>
                <c:pt idx="1098">
                  <c:v>1.80362</c:v>
                </c:pt>
                <c:pt idx="1099">
                  <c:v>1.8042800000000001</c:v>
                </c:pt>
                <c:pt idx="1100">
                  <c:v>1.8051299999999999</c:v>
                </c:pt>
                <c:pt idx="1101">
                  <c:v>1.80586</c:v>
                </c:pt>
                <c:pt idx="1102">
                  <c:v>1.80623</c:v>
                </c:pt>
                <c:pt idx="1103">
                  <c:v>1.8069900000000001</c:v>
                </c:pt>
                <c:pt idx="1104">
                  <c:v>1.80755</c:v>
                </c:pt>
                <c:pt idx="1105">
                  <c:v>1.8081799999999999</c:v>
                </c:pt>
                <c:pt idx="1106">
                  <c:v>1.8087500000000001</c:v>
                </c:pt>
                <c:pt idx="1107">
                  <c:v>1.80986</c:v>
                </c:pt>
                <c:pt idx="1108">
                  <c:v>1.81054</c:v>
                </c:pt>
                <c:pt idx="1109">
                  <c:v>1.8110200000000001</c:v>
                </c:pt>
                <c:pt idx="1110">
                  <c:v>1.81159</c:v>
                </c:pt>
                <c:pt idx="1111">
                  <c:v>1.81203</c:v>
                </c:pt>
                <c:pt idx="1112">
                  <c:v>1.8131299999999999</c:v>
                </c:pt>
                <c:pt idx="1113">
                  <c:v>1.81396</c:v>
                </c:pt>
                <c:pt idx="1114">
                  <c:v>1.8149599999999999</c:v>
                </c:pt>
                <c:pt idx="1115">
                  <c:v>1.8158799999999999</c:v>
                </c:pt>
                <c:pt idx="1116">
                  <c:v>1.8162</c:v>
                </c:pt>
                <c:pt idx="1117">
                  <c:v>1.81711</c:v>
                </c:pt>
                <c:pt idx="1118">
                  <c:v>1.81742</c:v>
                </c:pt>
                <c:pt idx="1119">
                  <c:v>1.8185899999999999</c:v>
                </c:pt>
                <c:pt idx="1120">
                  <c:v>1.8196000000000001</c:v>
                </c:pt>
                <c:pt idx="1121">
                  <c:v>1.8202199999999999</c:v>
                </c:pt>
                <c:pt idx="1122">
                  <c:v>1.8207599999999999</c:v>
                </c:pt>
                <c:pt idx="1123">
                  <c:v>1.82159</c:v>
                </c:pt>
                <c:pt idx="1124">
                  <c:v>1.82212</c:v>
                </c:pt>
                <c:pt idx="1125">
                  <c:v>1.82287</c:v>
                </c:pt>
                <c:pt idx="1126">
                  <c:v>1.82368</c:v>
                </c:pt>
                <c:pt idx="1127">
                  <c:v>1.8243</c:v>
                </c:pt>
                <c:pt idx="1128">
                  <c:v>1.8250999999999999</c:v>
                </c:pt>
                <c:pt idx="1129">
                  <c:v>1.82613</c:v>
                </c:pt>
                <c:pt idx="1130">
                  <c:v>1.8269299999999999</c:v>
                </c:pt>
                <c:pt idx="1131">
                  <c:v>1.8275999999999999</c:v>
                </c:pt>
                <c:pt idx="1132">
                  <c:v>1.8284499999999999</c:v>
                </c:pt>
                <c:pt idx="1133">
                  <c:v>1.8293900000000001</c:v>
                </c:pt>
                <c:pt idx="1134">
                  <c:v>1.82969</c:v>
                </c:pt>
                <c:pt idx="1135">
                  <c:v>1.8306199999999999</c:v>
                </c:pt>
                <c:pt idx="1136">
                  <c:v>1.8311999999999999</c:v>
                </c:pt>
                <c:pt idx="1137">
                  <c:v>1.83168</c:v>
                </c:pt>
                <c:pt idx="1138">
                  <c:v>1.8325199999999999</c:v>
                </c:pt>
                <c:pt idx="1139">
                  <c:v>1.8333900000000001</c:v>
                </c:pt>
                <c:pt idx="1140">
                  <c:v>1.8340700000000001</c:v>
                </c:pt>
                <c:pt idx="1141">
                  <c:v>1.8348199999999999</c:v>
                </c:pt>
                <c:pt idx="1142">
                  <c:v>1.83622</c:v>
                </c:pt>
                <c:pt idx="1143">
                  <c:v>1.83616</c:v>
                </c:pt>
                <c:pt idx="1144">
                  <c:v>1.83707</c:v>
                </c:pt>
                <c:pt idx="1145">
                  <c:v>1.8380000000000001</c:v>
                </c:pt>
                <c:pt idx="1146">
                  <c:v>1.8387100000000001</c:v>
                </c:pt>
                <c:pt idx="1147">
                  <c:v>1.83911</c:v>
                </c:pt>
                <c:pt idx="1148">
                  <c:v>1.8401400000000001</c:v>
                </c:pt>
                <c:pt idx="1149">
                  <c:v>1.84067</c:v>
                </c:pt>
                <c:pt idx="1150">
                  <c:v>1.8418399999999999</c:v>
                </c:pt>
                <c:pt idx="1151">
                  <c:v>1.8420799999999999</c:v>
                </c:pt>
                <c:pt idx="1152">
                  <c:v>1.8429599999999999</c:v>
                </c:pt>
                <c:pt idx="1153">
                  <c:v>1.8432900000000001</c:v>
                </c:pt>
                <c:pt idx="1154">
                  <c:v>1.8445100000000001</c:v>
                </c:pt>
                <c:pt idx="1155">
                  <c:v>1.8452500000000001</c:v>
                </c:pt>
                <c:pt idx="1156">
                  <c:v>1.8455999999999999</c:v>
                </c:pt>
                <c:pt idx="1157">
                  <c:v>1.8468899999999999</c:v>
                </c:pt>
                <c:pt idx="1158">
                  <c:v>1.8473900000000001</c:v>
                </c:pt>
                <c:pt idx="1159">
                  <c:v>1.8485400000000001</c:v>
                </c:pt>
                <c:pt idx="1160">
                  <c:v>1.8495600000000001</c:v>
                </c:pt>
                <c:pt idx="1161">
                  <c:v>1.8499000000000001</c:v>
                </c:pt>
                <c:pt idx="1162">
                  <c:v>1.85057</c:v>
                </c:pt>
                <c:pt idx="1163">
                  <c:v>1.8513299999999999</c:v>
                </c:pt>
                <c:pt idx="1164">
                  <c:v>1.8522000000000001</c:v>
                </c:pt>
                <c:pt idx="1165">
                  <c:v>1.8527100000000001</c:v>
                </c:pt>
                <c:pt idx="1166">
                  <c:v>1.85301</c:v>
                </c:pt>
                <c:pt idx="1167">
                  <c:v>1.8542799999999999</c:v>
                </c:pt>
                <c:pt idx="1168">
                  <c:v>1.8545700000000001</c:v>
                </c:pt>
                <c:pt idx="1169">
                  <c:v>1.8551599999999999</c:v>
                </c:pt>
                <c:pt idx="1170">
                  <c:v>1.85633</c:v>
                </c:pt>
                <c:pt idx="1171">
                  <c:v>1.85741</c:v>
                </c:pt>
                <c:pt idx="1172">
                  <c:v>1.85782</c:v>
                </c:pt>
                <c:pt idx="1173">
                  <c:v>1.85856</c:v>
                </c:pt>
                <c:pt idx="1174">
                  <c:v>1.85931</c:v>
                </c:pt>
                <c:pt idx="1175">
                  <c:v>1.8597600000000001</c:v>
                </c:pt>
                <c:pt idx="1176">
                  <c:v>1.8606499999999999</c:v>
                </c:pt>
                <c:pt idx="1177">
                  <c:v>1.8612200000000001</c:v>
                </c:pt>
                <c:pt idx="1178">
                  <c:v>1.8621000000000001</c:v>
                </c:pt>
                <c:pt idx="1179">
                  <c:v>1.86283</c:v>
                </c:pt>
                <c:pt idx="1180">
                  <c:v>1.8636200000000001</c:v>
                </c:pt>
                <c:pt idx="1181">
                  <c:v>1.8640399999999999</c:v>
                </c:pt>
                <c:pt idx="1182">
                  <c:v>1.86493</c:v>
                </c:pt>
                <c:pt idx="1183">
                  <c:v>1.86575</c:v>
                </c:pt>
                <c:pt idx="1184">
                  <c:v>1.86646</c:v>
                </c:pt>
                <c:pt idx="1185">
                  <c:v>1.8670800000000001</c:v>
                </c:pt>
                <c:pt idx="1186">
                  <c:v>1.8679699999999999</c:v>
                </c:pt>
                <c:pt idx="1187">
                  <c:v>1.8690100000000001</c:v>
                </c:pt>
                <c:pt idx="1188">
                  <c:v>1.8698600000000001</c:v>
                </c:pt>
                <c:pt idx="1189">
                  <c:v>1.87012</c:v>
                </c:pt>
                <c:pt idx="1190">
                  <c:v>1.8710899999999999</c:v>
                </c:pt>
                <c:pt idx="1191">
                  <c:v>1.8713599999999999</c:v>
                </c:pt>
                <c:pt idx="1192">
                  <c:v>1.8722700000000001</c:v>
                </c:pt>
                <c:pt idx="1193">
                  <c:v>1.8731500000000001</c:v>
                </c:pt>
                <c:pt idx="1194">
                  <c:v>1.87374</c:v>
                </c:pt>
                <c:pt idx="1195">
                  <c:v>1.8747499999999999</c:v>
                </c:pt>
                <c:pt idx="1196">
                  <c:v>1.8754999999999999</c:v>
                </c:pt>
                <c:pt idx="1197">
                  <c:v>1.87636</c:v>
                </c:pt>
                <c:pt idx="1198">
                  <c:v>1.8771800000000001</c:v>
                </c:pt>
                <c:pt idx="1199">
                  <c:v>1.8778999999999999</c:v>
                </c:pt>
                <c:pt idx="1200">
                  <c:v>1.8788499999999999</c:v>
                </c:pt>
                <c:pt idx="1201">
                  <c:v>1.8792199999999999</c:v>
                </c:pt>
                <c:pt idx="1202">
                  <c:v>1.8804799999999999</c:v>
                </c:pt>
                <c:pt idx="1203">
                  <c:v>1.88087</c:v>
                </c:pt>
                <c:pt idx="1204">
                  <c:v>1.8817600000000001</c:v>
                </c:pt>
                <c:pt idx="1205">
                  <c:v>1.8823099999999999</c:v>
                </c:pt>
                <c:pt idx="1206">
                  <c:v>1.88306</c:v>
                </c:pt>
                <c:pt idx="1207">
                  <c:v>1.8842000000000001</c:v>
                </c:pt>
                <c:pt idx="1208">
                  <c:v>1.88497</c:v>
                </c:pt>
                <c:pt idx="1209">
                  <c:v>1.88568</c:v>
                </c:pt>
                <c:pt idx="1210">
                  <c:v>1.88649</c:v>
                </c:pt>
                <c:pt idx="1211">
                  <c:v>1.88724</c:v>
                </c:pt>
                <c:pt idx="1212">
                  <c:v>1.8877299999999999</c:v>
                </c:pt>
                <c:pt idx="1213">
                  <c:v>1.8884000000000001</c:v>
                </c:pt>
                <c:pt idx="1214">
                  <c:v>1.88906</c:v>
                </c:pt>
                <c:pt idx="1215">
                  <c:v>1.8896299999999999</c:v>
                </c:pt>
                <c:pt idx="1216">
                  <c:v>1.89059</c:v>
                </c:pt>
                <c:pt idx="1217">
                  <c:v>1.89137</c:v>
                </c:pt>
                <c:pt idx="1218">
                  <c:v>1.8919999999999999</c:v>
                </c:pt>
                <c:pt idx="1219">
                  <c:v>1.8928</c:v>
                </c:pt>
                <c:pt idx="1220">
                  <c:v>1.89357</c:v>
                </c:pt>
                <c:pt idx="1221">
                  <c:v>1.89462</c:v>
                </c:pt>
                <c:pt idx="1222">
                  <c:v>1.89524</c:v>
                </c:pt>
                <c:pt idx="1223">
                  <c:v>1.8956200000000001</c:v>
                </c:pt>
                <c:pt idx="1224">
                  <c:v>1.8967099999999999</c:v>
                </c:pt>
                <c:pt idx="1225">
                  <c:v>1.8973100000000001</c:v>
                </c:pt>
                <c:pt idx="1226">
                  <c:v>1.89821</c:v>
                </c:pt>
                <c:pt idx="1227">
                  <c:v>1.8992199999999999</c:v>
                </c:pt>
                <c:pt idx="1228">
                  <c:v>1.89998</c:v>
                </c:pt>
                <c:pt idx="1229">
                  <c:v>1.9004700000000001</c:v>
                </c:pt>
                <c:pt idx="1230">
                  <c:v>1.9014599999999999</c:v>
                </c:pt>
                <c:pt idx="1231">
                  <c:v>1.90235</c:v>
                </c:pt>
                <c:pt idx="1232">
                  <c:v>1.90289</c:v>
                </c:pt>
                <c:pt idx="1233">
                  <c:v>1.9039699999999999</c:v>
                </c:pt>
                <c:pt idx="1234">
                  <c:v>1.9043099999999999</c:v>
                </c:pt>
                <c:pt idx="1235">
                  <c:v>1.90526</c:v>
                </c:pt>
                <c:pt idx="1236">
                  <c:v>1.90587</c:v>
                </c:pt>
                <c:pt idx="1237">
                  <c:v>1.9068400000000001</c:v>
                </c:pt>
                <c:pt idx="1238">
                  <c:v>1.90723</c:v>
                </c:pt>
                <c:pt idx="1239">
                  <c:v>1.9085700000000001</c:v>
                </c:pt>
                <c:pt idx="1240">
                  <c:v>1.9093</c:v>
                </c:pt>
                <c:pt idx="1241">
                  <c:v>1.9100900000000001</c:v>
                </c:pt>
                <c:pt idx="1242">
                  <c:v>1.91062</c:v>
                </c:pt>
                <c:pt idx="1243">
                  <c:v>1.91133</c:v>
                </c:pt>
                <c:pt idx="1244">
                  <c:v>1.9119600000000001</c:v>
                </c:pt>
                <c:pt idx="1245">
                  <c:v>1.91256</c:v>
                </c:pt>
                <c:pt idx="1246">
                  <c:v>1.91347</c:v>
                </c:pt>
                <c:pt idx="1247">
                  <c:v>1.91384</c:v>
                </c:pt>
                <c:pt idx="1248">
                  <c:v>1.9149499999999999</c:v>
                </c:pt>
                <c:pt idx="1249">
                  <c:v>1.9157599999999999</c:v>
                </c:pt>
                <c:pt idx="1250">
                  <c:v>1.91632</c:v>
                </c:pt>
                <c:pt idx="1251">
                  <c:v>1.9172199999999999</c:v>
                </c:pt>
                <c:pt idx="1252">
                  <c:v>1.91774</c:v>
                </c:pt>
                <c:pt idx="1253">
                  <c:v>1.9183699999999999</c:v>
                </c:pt>
                <c:pt idx="1254">
                  <c:v>1.91988</c:v>
                </c:pt>
                <c:pt idx="1255">
                  <c:v>1.92015</c:v>
                </c:pt>
                <c:pt idx="1256">
                  <c:v>1.92119</c:v>
                </c:pt>
                <c:pt idx="1257">
                  <c:v>1.92174</c:v>
                </c:pt>
                <c:pt idx="1258">
                  <c:v>1.92225</c:v>
                </c:pt>
                <c:pt idx="1259">
                  <c:v>1.9233199999999999</c:v>
                </c:pt>
                <c:pt idx="1260">
                  <c:v>1.92394</c:v>
                </c:pt>
                <c:pt idx="1261">
                  <c:v>1.92482</c:v>
                </c:pt>
                <c:pt idx="1262">
                  <c:v>1.9255800000000001</c:v>
                </c:pt>
                <c:pt idx="1263">
                  <c:v>1.9261999999999999</c:v>
                </c:pt>
                <c:pt idx="1264">
                  <c:v>1.9269000000000001</c:v>
                </c:pt>
                <c:pt idx="1265">
                  <c:v>1.92774</c:v>
                </c:pt>
                <c:pt idx="1266">
                  <c:v>1.92865</c:v>
                </c:pt>
                <c:pt idx="1267">
                  <c:v>1.92971</c:v>
                </c:pt>
                <c:pt idx="1268">
                  <c:v>1.9300600000000001</c:v>
                </c:pt>
                <c:pt idx="1269">
                  <c:v>1.93085</c:v>
                </c:pt>
                <c:pt idx="1270">
                  <c:v>1.9314199999999999</c:v>
                </c:pt>
                <c:pt idx="1271">
                  <c:v>1.9323300000000001</c:v>
                </c:pt>
                <c:pt idx="1272">
                  <c:v>1.9333899999999999</c:v>
                </c:pt>
                <c:pt idx="1273">
                  <c:v>1.9339999999999999</c:v>
                </c:pt>
                <c:pt idx="1274">
                  <c:v>1.93526</c:v>
                </c:pt>
                <c:pt idx="1275">
                  <c:v>1.93584</c:v>
                </c:pt>
                <c:pt idx="1276">
                  <c:v>1.9360900000000001</c:v>
                </c:pt>
                <c:pt idx="1277">
                  <c:v>1.93649</c:v>
                </c:pt>
                <c:pt idx="1278">
                  <c:v>1.93763</c:v>
                </c:pt>
                <c:pt idx="1279">
                  <c:v>1.93821</c:v>
                </c:pt>
                <c:pt idx="1280">
                  <c:v>1.9394</c:v>
                </c:pt>
                <c:pt idx="1281">
                  <c:v>1.93998</c:v>
                </c:pt>
                <c:pt idx="1282">
                  <c:v>1.9404399999999999</c:v>
                </c:pt>
                <c:pt idx="1283">
                  <c:v>1.9416899999999999</c:v>
                </c:pt>
                <c:pt idx="1284">
                  <c:v>1.9424699999999999</c:v>
                </c:pt>
                <c:pt idx="1285">
                  <c:v>1.9431499999999999</c:v>
                </c:pt>
                <c:pt idx="1286">
                  <c:v>1.9439599999999999</c:v>
                </c:pt>
                <c:pt idx="1287">
                  <c:v>1.94458</c:v>
                </c:pt>
                <c:pt idx="1288">
                  <c:v>1.9454</c:v>
                </c:pt>
                <c:pt idx="1289">
                  <c:v>1.94624</c:v>
                </c:pt>
                <c:pt idx="1290">
                  <c:v>1.94655</c:v>
                </c:pt>
                <c:pt idx="1291">
                  <c:v>1.94773</c:v>
                </c:pt>
                <c:pt idx="1292">
                  <c:v>1.94872</c:v>
                </c:pt>
                <c:pt idx="1293">
                  <c:v>1.9492400000000001</c:v>
                </c:pt>
                <c:pt idx="1294">
                  <c:v>1.95008</c:v>
                </c:pt>
                <c:pt idx="1295">
                  <c:v>1.95076</c:v>
                </c:pt>
                <c:pt idx="1296">
                  <c:v>1.9515100000000001</c:v>
                </c:pt>
                <c:pt idx="1297">
                  <c:v>1.9523900000000001</c:v>
                </c:pt>
                <c:pt idx="1298">
                  <c:v>1.9528399999999999</c:v>
                </c:pt>
                <c:pt idx="1299">
                  <c:v>1.9538599999999999</c:v>
                </c:pt>
                <c:pt idx="1300">
                  <c:v>1.9548700000000001</c:v>
                </c:pt>
                <c:pt idx="1301">
                  <c:v>1.9551099999999999</c:v>
                </c:pt>
                <c:pt idx="1302">
                  <c:v>1.95614</c:v>
                </c:pt>
                <c:pt idx="1303">
                  <c:v>1.95706</c:v>
                </c:pt>
                <c:pt idx="1304">
                  <c:v>1.95773</c:v>
                </c:pt>
                <c:pt idx="1305">
                  <c:v>1.95817</c:v>
                </c:pt>
                <c:pt idx="1306">
                  <c:v>1.9587600000000001</c:v>
                </c:pt>
                <c:pt idx="1307">
                  <c:v>1.9597599999999999</c:v>
                </c:pt>
                <c:pt idx="1308">
                  <c:v>1.9601599999999999</c:v>
                </c:pt>
                <c:pt idx="1309">
                  <c:v>1.96129</c:v>
                </c:pt>
                <c:pt idx="1310">
                  <c:v>1.96211</c:v>
                </c:pt>
                <c:pt idx="1311">
                  <c:v>1.96295</c:v>
                </c:pt>
                <c:pt idx="1312">
                  <c:v>1.9636</c:v>
                </c:pt>
                <c:pt idx="1313">
                  <c:v>1.96427</c:v>
                </c:pt>
                <c:pt idx="1314">
                  <c:v>1.9652400000000001</c:v>
                </c:pt>
                <c:pt idx="1315">
                  <c:v>1.9660899999999999</c:v>
                </c:pt>
                <c:pt idx="1316">
                  <c:v>1.9667600000000001</c:v>
                </c:pt>
                <c:pt idx="1317">
                  <c:v>1.9674799999999999</c:v>
                </c:pt>
                <c:pt idx="1318">
                  <c:v>1.9683900000000001</c:v>
                </c:pt>
                <c:pt idx="1319">
                  <c:v>1.96902</c:v>
                </c:pt>
                <c:pt idx="1320">
                  <c:v>1.9696199999999999</c:v>
                </c:pt>
                <c:pt idx="1321">
                  <c:v>1.9707699999999999</c:v>
                </c:pt>
                <c:pt idx="1322">
                  <c:v>1.9711700000000001</c:v>
                </c:pt>
                <c:pt idx="1323">
                  <c:v>1.97166</c:v>
                </c:pt>
                <c:pt idx="1324">
                  <c:v>1.97281</c:v>
                </c:pt>
                <c:pt idx="1325">
                  <c:v>1.97329</c:v>
                </c:pt>
                <c:pt idx="1326">
                  <c:v>1.97444</c:v>
                </c:pt>
                <c:pt idx="1327">
                  <c:v>1.97489</c:v>
                </c:pt>
                <c:pt idx="1328">
                  <c:v>1.9756</c:v>
                </c:pt>
                <c:pt idx="1329">
                  <c:v>1.9766300000000001</c:v>
                </c:pt>
                <c:pt idx="1330">
                  <c:v>1.9771300000000001</c:v>
                </c:pt>
                <c:pt idx="1331">
                  <c:v>1.9780599999999999</c:v>
                </c:pt>
                <c:pt idx="1332">
                  <c:v>1.9789099999999999</c:v>
                </c:pt>
                <c:pt idx="1333">
                  <c:v>1.9796</c:v>
                </c:pt>
                <c:pt idx="1334">
                  <c:v>1.9801299999999999</c:v>
                </c:pt>
                <c:pt idx="1335">
                  <c:v>1.9811000000000001</c:v>
                </c:pt>
                <c:pt idx="1336">
                  <c:v>1.98255</c:v>
                </c:pt>
                <c:pt idx="1337">
                  <c:v>1.9824900000000001</c:v>
                </c:pt>
                <c:pt idx="1338">
                  <c:v>1.98336</c:v>
                </c:pt>
                <c:pt idx="1339">
                  <c:v>1.98414</c:v>
                </c:pt>
                <c:pt idx="1340">
                  <c:v>1.98441</c:v>
                </c:pt>
                <c:pt idx="1341">
                  <c:v>1.98539</c:v>
                </c:pt>
                <c:pt idx="1342">
                  <c:v>1.9863599999999999</c:v>
                </c:pt>
                <c:pt idx="1343">
                  <c:v>1.98688</c:v>
                </c:pt>
                <c:pt idx="1344">
                  <c:v>1.9877499999999999</c:v>
                </c:pt>
                <c:pt idx="1345">
                  <c:v>1.98847</c:v>
                </c:pt>
                <c:pt idx="1346">
                  <c:v>1.98912</c:v>
                </c:pt>
                <c:pt idx="1347">
                  <c:v>1.9898800000000001</c:v>
                </c:pt>
                <c:pt idx="1348">
                  <c:v>1.9910399999999999</c:v>
                </c:pt>
                <c:pt idx="1349">
                  <c:v>1.9912300000000001</c:v>
                </c:pt>
                <c:pt idx="1350">
                  <c:v>1.99122</c:v>
                </c:pt>
                <c:pt idx="1351">
                  <c:v>1.99122</c:v>
                </c:pt>
                <c:pt idx="1352">
                  <c:v>1.99122</c:v>
                </c:pt>
                <c:pt idx="1353">
                  <c:v>1.99122</c:v>
                </c:pt>
                <c:pt idx="1354">
                  <c:v>1.99122</c:v>
                </c:pt>
                <c:pt idx="1355">
                  <c:v>1.99122</c:v>
                </c:pt>
                <c:pt idx="1356">
                  <c:v>1.99122</c:v>
                </c:pt>
                <c:pt idx="1357">
                  <c:v>1.99122</c:v>
                </c:pt>
                <c:pt idx="1358">
                  <c:v>1.9912099999999999</c:v>
                </c:pt>
                <c:pt idx="1359">
                  <c:v>1.9912099999999999</c:v>
                </c:pt>
                <c:pt idx="1360">
                  <c:v>1.99122</c:v>
                </c:pt>
                <c:pt idx="1361">
                  <c:v>1.9912099999999999</c:v>
                </c:pt>
                <c:pt idx="1362">
                  <c:v>1.9912000000000001</c:v>
                </c:pt>
                <c:pt idx="1363">
                  <c:v>1.9912099999999999</c:v>
                </c:pt>
                <c:pt idx="1364">
                  <c:v>1.9912099999999999</c:v>
                </c:pt>
                <c:pt idx="1365">
                  <c:v>1.9912000000000001</c:v>
                </c:pt>
                <c:pt idx="1366">
                  <c:v>1.9912000000000001</c:v>
                </c:pt>
                <c:pt idx="1367">
                  <c:v>1.9912099999999999</c:v>
                </c:pt>
                <c:pt idx="1368">
                  <c:v>1.9912000000000001</c:v>
                </c:pt>
                <c:pt idx="1369">
                  <c:v>1.9912099999999999</c:v>
                </c:pt>
                <c:pt idx="1370">
                  <c:v>1.9912099999999999</c:v>
                </c:pt>
                <c:pt idx="1371">
                  <c:v>1.99119</c:v>
                </c:pt>
                <c:pt idx="1372">
                  <c:v>1.9912000000000001</c:v>
                </c:pt>
                <c:pt idx="1373">
                  <c:v>1.9912000000000001</c:v>
                </c:pt>
                <c:pt idx="1374">
                  <c:v>1.9912000000000001</c:v>
                </c:pt>
                <c:pt idx="1375">
                  <c:v>1.9912000000000001</c:v>
                </c:pt>
                <c:pt idx="1376">
                  <c:v>1.99119</c:v>
                </c:pt>
                <c:pt idx="1377">
                  <c:v>1.99119</c:v>
                </c:pt>
                <c:pt idx="1378">
                  <c:v>1.9911799999999999</c:v>
                </c:pt>
                <c:pt idx="1379">
                  <c:v>1.99119</c:v>
                </c:pt>
                <c:pt idx="1380">
                  <c:v>1.9912000000000001</c:v>
                </c:pt>
                <c:pt idx="1381">
                  <c:v>1.99119</c:v>
                </c:pt>
                <c:pt idx="1382">
                  <c:v>1.99119</c:v>
                </c:pt>
                <c:pt idx="1383">
                  <c:v>1.99119</c:v>
                </c:pt>
                <c:pt idx="1384">
                  <c:v>1.9912000000000001</c:v>
                </c:pt>
                <c:pt idx="1385">
                  <c:v>1.9912099999999999</c:v>
                </c:pt>
                <c:pt idx="1386">
                  <c:v>1.99119</c:v>
                </c:pt>
                <c:pt idx="1387">
                  <c:v>1.99119</c:v>
                </c:pt>
                <c:pt idx="1388">
                  <c:v>1.99119</c:v>
                </c:pt>
                <c:pt idx="1389">
                  <c:v>1.9911799999999999</c:v>
                </c:pt>
                <c:pt idx="1390">
                  <c:v>1.9911799999999999</c:v>
                </c:pt>
                <c:pt idx="1391">
                  <c:v>1.99119</c:v>
                </c:pt>
                <c:pt idx="1392">
                  <c:v>1.9911799999999999</c:v>
                </c:pt>
                <c:pt idx="1393">
                  <c:v>1.99119</c:v>
                </c:pt>
                <c:pt idx="1394">
                  <c:v>1.9911799999999999</c:v>
                </c:pt>
                <c:pt idx="1395">
                  <c:v>1.99119</c:v>
                </c:pt>
                <c:pt idx="1396">
                  <c:v>1.9911700000000001</c:v>
                </c:pt>
                <c:pt idx="1397">
                  <c:v>1.9911799999999999</c:v>
                </c:pt>
                <c:pt idx="1398">
                  <c:v>1.9911799999999999</c:v>
                </c:pt>
                <c:pt idx="1399">
                  <c:v>1.9911799999999999</c:v>
                </c:pt>
                <c:pt idx="1400">
                  <c:v>1.9911700000000001</c:v>
                </c:pt>
                <c:pt idx="1401">
                  <c:v>1.9911799999999999</c:v>
                </c:pt>
                <c:pt idx="1402">
                  <c:v>1.9911799999999999</c:v>
                </c:pt>
                <c:pt idx="1403">
                  <c:v>1.9911799999999999</c:v>
                </c:pt>
                <c:pt idx="1404">
                  <c:v>1.9911799999999999</c:v>
                </c:pt>
                <c:pt idx="1405">
                  <c:v>1.9911799999999999</c:v>
                </c:pt>
                <c:pt idx="1406">
                  <c:v>1.9911799999999999</c:v>
                </c:pt>
                <c:pt idx="1407">
                  <c:v>1.9911799999999999</c:v>
                </c:pt>
                <c:pt idx="1408">
                  <c:v>1.9911799999999999</c:v>
                </c:pt>
                <c:pt idx="1409">
                  <c:v>1.9911799999999999</c:v>
                </c:pt>
                <c:pt idx="1410">
                  <c:v>1.99119</c:v>
                </c:pt>
                <c:pt idx="1411">
                  <c:v>1.9911799999999999</c:v>
                </c:pt>
                <c:pt idx="1412">
                  <c:v>1.9911700000000001</c:v>
                </c:pt>
                <c:pt idx="1413">
                  <c:v>1.9911700000000001</c:v>
                </c:pt>
                <c:pt idx="1414">
                  <c:v>1.9911799999999999</c:v>
                </c:pt>
                <c:pt idx="1415">
                  <c:v>1.9911700000000001</c:v>
                </c:pt>
                <c:pt idx="1416">
                  <c:v>1.9911700000000001</c:v>
                </c:pt>
                <c:pt idx="1417">
                  <c:v>1.9911799999999999</c:v>
                </c:pt>
                <c:pt idx="1418">
                  <c:v>1.9911799999999999</c:v>
                </c:pt>
                <c:pt idx="1419">
                  <c:v>1.9911700000000001</c:v>
                </c:pt>
                <c:pt idx="1420">
                  <c:v>1.9911700000000001</c:v>
                </c:pt>
                <c:pt idx="1421">
                  <c:v>1.9911799999999999</c:v>
                </c:pt>
                <c:pt idx="1422">
                  <c:v>1.9911700000000001</c:v>
                </c:pt>
                <c:pt idx="1423">
                  <c:v>1.9911700000000001</c:v>
                </c:pt>
                <c:pt idx="1424">
                  <c:v>1.99116</c:v>
                </c:pt>
                <c:pt idx="1425">
                  <c:v>1.99116</c:v>
                </c:pt>
                <c:pt idx="1426">
                  <c:v>1.9911700000000001</c:v>
                </c:pt>
                <c:pt idx="1427">
                  <c:v>1.9911700000000001</c:v>
                </c:pt>
                <c:pt idx="1428">
                  <c:v>1.99116</c:v>
                </c:pt>
                <c:pt idx="1429">
                  <c:v>1.99116</c:v>
                </c:pt>
                <c:pt idx="1430">
                  <c:v>1.99116</c:v>
                </c:pt>
                <c:pt idx="1431">
                  <c:v>1.99116</c:v>
                </c:pt>
                <c:pt idx="1432">
                  <c:v>1.99116</c:v>
                </c:pt>
                <c:pt idx="1433">
                  <c:v>1.99116</c:v>
                </c:pt>
                <c:pt idx="1434">
                  <c:v>1.99116</c:v>
                </c:pt>
                <c:pt idx="1435">
                  <c:v>1.9911700000000001</c:v>
                </c:pt>
                <c:pt idx="1436">
                  <c:v>1.99116</c:v>
                </c:pt>
                <c:pt idx="1437">
                  <c:v>1.99116</c:v>
                </c:pt>
                <c:pt idx="1438">
                  <c:v>1.99116</c:v>
                </c:pt>
                <c:pt idx="1439">
                  <c:v>1.99116</c:v>
                </c:pt>
                <c:pt idx="1440">
                  <c:v>1.99116</c:v>
                </c:pt>
                <c:pt idx="1441">
                  <c:v>1.99116</c:v>
                </c:pt>
                <c:pt idx="1442">
                  <c:v>1.99115</c:v>
                </c:pt>
                <c:pt idx="1443">
                  <c:v>1.99115</c:v>
                </c:pt>
                <c:pt idx="1444">
                  <c:v>1.99115</c:v>
                </c:pt>
                <c:pt idx="1445">
                  <c:v>1.99115</c:v>
                </c:pt>
                <c:pt idx="1446">
                  <c:v>1.99116</c:v>
                </c:pt>
                <c:pt idx="1447">
                  <c:v>1.99115</c:v>
                </c:pt>
                <c:pt idx="1448">
                  <c:v>1.9911399999999999</c:v>
                </c:pt>
                <c:pt idx="1449">
                  <c:v>1.99115</c:v>
                </c:pt>
                <c:pt idx="1450">
                  <c:v>1.99115</c:v>
                </c:pt>
                <c:pt idx="1451">
                  <c:v>1.99116</c:v>
                </c:pt>
                <c:pt idx="1452">
                  <c:v>1.99115</c:v>
                </c:pt>
                <c:pt idx="1453">
                  <c:v>1.99116</c:v>
                </c:pt>
                <c:pt idx="1454">
                  <c:v>1.99115</c:v>
                </c:pt>
                <c:pt idx="1455">
                  <c:v>1.9911399999999999</c:v>
                </c:pt>
                <c:pt idx="1456">
                  <c:v>1.99115</c:v>
                </c:pt>
                <c:pt idx="1457">
                  <c:v>1.99115</c:v>
                </c:pt>
                <c:pt idx="1458">
                  <c:v>1.99116</c:v>
                </c:pt>
                <c:pt idx="1459">
                  <c:v>1.99115</c:v>
                </c:pt>
                <c:pt idx="1460">
                  <c:v>1.99115</c:v>
                </c:pt>
                <c:pt idx="1461">
                  <c:v>1.99115</c:v>
                </c:pt>
                <c:pt idx="1462">
                  <c:v>1.9911399999999999</c:v>
                </c:pt>
                <c:pt idx="1463">
                  <c:v>1.99115</c:v>
                </c:pt>
                <c:pt idx="1464">
                  <c:v>1.99115</c:v>
                </c:pt>
                <c:pt idx="1465">
                  <c:v>1.99115</c:v>
                </c:pt>
                <c:pt idx="1466">
                  <c:v>1.9911399999999999</c:v>
                </c:pt>
                <c:pt idx="1467">
                  <c:v>1.9911399999999999</c:v>
                </c:pt>
                <c:pt idx="1468">
                  <c:v>1.9911399999999999</c:v>
                </c:pt>
                <c:pt idx="1469">
                  <c:v>1.9911399999999999</c:v>
                </c:pt>
                <c:pt idx="1470">
                  <c:v>1.9911300000000001</c:v>
                </c:pt>
                <c:pt idx="1471">
                  <c:v>1.9911399999999999</c:v>
                </c:pt>
                <c:pt idx="1472">
                  <c:v>1.9911399999999999</c:v>
                </c:pt>
                <c:pt idx="1473">
                  <c:v>1.9911300000000001</c:v>
                </c:pt>
                <c:pt idx="1474">
                  <c:v>1.9911399999999999</c:v>
                </c:pt>
                <c:pt idx="1475">
                  <c:v>1.99115</c:v>
                </c:pt>
                <c:pt idx="1476">
                  <c:v>1.9911399999999999</c:v>
                </c:pt>
                <c:pt idx="1477">
                  <c:v>1.9911300000000001</c:v>
                </c:pt>
                <c:pt idx="1478">
                  <c:v>1.9911399999999999</c:v>
                </c:pt>
                <c:pt idx="1479">
                  <c:v>1.9911300000000001</c:v>
                </c:pt>
                <c:pt idx="1480">
                  <c:v>1.99115</c:v>
                </c:pt>
                <c:pt idx="1481">
                  <c:v>1.9911399999999999</c:v>
                </c:pt>
                <c:pt idx="1482">
                  <c:v>1.9911399999999999</c:v>
                </c:pt>
                <c:pt idx="1483">
                  <c:v>1.9911399999999999</c:v>
                </c:pt>
                <c:pt idx="1484">
                  <c:v>1.9911300000000001</c:v>
                </c:pt>
                <c:pt idx="1485">
                  <c:v>1.9911300000000001</c:v>
                </c:pt>
                <c:pt idx="1486">
                  <c:v>1.9911399999999999</c:v>
                </c:pt>
                <c:pt idx="1487">
                  <c:v>1.9911399999999999</c:v>
                </c:pt>
                <c:pt idx="1488">
                  <c:v>1.9911399999999999</c:v>
                </c:pt>
                <c:pt idx="1489">
                  <c:v>1.9911399999999999</c:v>
                </c:pt>
                <c:pt idx="1490">
                  <c:v>1.9911300000000001</c:v>
                </c:pt>
                <c:pt idx="1491">
                  <c:v>1.9911399999999999</c:v>
                </c:pt>
                <c:pt idx="1492">
                  <c:v>1.9911300000000001</c:v>
                </c:pt>
                <c:pt idx="1493">
                  <c:v>1.99112</c:v>
                </c:pt>
                <c:pt idx="1494">
                  <c:v>1.9911300000000001</c:v>
                </c:pt>
                <c:pt idx="1495">
                  <c:v>1.9911399999999999</c:v>
                </c:pt>
                <c:pt idx="1496">
                  <c:v>1.9911399999999999</c:v>
                </c:pt>
                <c:pt idx="1497">
                  <c:v>1.9911300000000001</c:v>
                </c:pt>
                <c:pt idx="1498">
                  <c:v>1.9911300000000001</c:v>
                </c:pt>
                <c:pt idx="1499">
                  <c:v>1.9911399999999999</c:v>
                </c:pt>
                <c:pt idx="1500">
                  <c:v>1.9911300000000001</c:v>
                </c:pt>
                <c:pt idx="1501">
                  <c:v>1.99112</c:v>
                </c:pt>
                <c:pt idx="1502">
                  <c:v>1.9911300000000001</c:v>
                </c:pt>
                <c:pt idx="1503">
                  <c:v>1.9911300000000001</c:v>
                </c:pt>
                <c:pt idx="1504">
                  <c:v>1.9911300000000001</c:v>
                </c:pt>
                <c:pt idx="1505">
                  <c:v>1.9911300000000001</c:v>
                </c:pt>
                <c:pt idx="1506">
                  <c:v>1.9911300000000001</c:v>
                </c:pt>
                <c:pt idx="1507">
                  <c:v>1.99112</c:v>
                </c:pt>
                <c:pt idx="1508">
                  <c:v>1.99112</c:v>
                </c:pt>
                <c:pt idx="1509">
                  <c:v>1.9911300000000001</c:v>
                </c:pt>
                <c:pt idx="1510">
                  <c:v>1.9911300000000001</c:v>
                </c:pt>
                <c:pt idx="1511">
                  <c:v>1.99112</c:v>
                </c:pt>
                <c:pt idx="1512">
                  <c:v>1.99112</c:v>
                </c:pt>
                <c:pt idx="1513">
                  <c:v>1.9911300000000001</c:v>
                </c:pt>
                <c:pt idx="1514">
                  <c:v>1.9911300000000001</c:v>
                </c:pt>
                <c:pt idx="1515">
                  <c:v>1.9911099999999999</c:v>
                </c:pt>
                <c:pt idx="1516">
                  <c:v>1.99112</c:v>
                </c:pt>
                <c:pt idx="1517">
                  <c:v>1.99112</c:v>
                </c:pt>
                <c:pt idx="1518">
                  <c:v>1.99112</c:v>
                </c:pt>
                <c:pt idx="1519">
                  <c:v>1.99112</c:v>
                </c:pt>
                <c:pt idx="1520">
                  <c:v>1.9911300000000001</c:v>
                </c:pt>
                <c:pt idx="1521">
                  <c:v>1.99112</c:v>
                </c:pt>
                <c:pt idx="1522">
                  <c:v>1.9911300000000001</c:v>
                </c:pt>
                <c:pt idx="1523">
                  <c:v>1.9911300000000001</c:v>
                </c:pt>
                <c:pt idx="1524">
                  <c:v>1.99112</c:v>
                </c:pt>
                <c:pt idx="1525">
                  <c:v>1.99112</c:v>
                </c:pt>
                <c:pt idx="1526">
                  <c:v>1.99112</c:v>
                </c:pt>
                <c:pt idx="1527">
                  <c:v>1.9911099999999999</c:v>
                </c:pt>
                <c:pt idx="1528">
                  <c:v>1.9911099999999999</c:v>
                </c:pt>
                <c:pt idx="1529">
                  <c:v>1.9911099999999999</c:v>
                </c:pt>
                <c:pt idx="1530">
                  <c:v>1.99112</c:v>
                </c:pt>
                <c:pt idx="1531">
                  <c:v>1.9911099999999999</c:v>
                </c:pt>
                <c:pt idx="1532">
                  <c:v>1.99112</c:v>
                </c:pt>
                <c:pt idx="1533">
                  <c:v>1.99112</c:v>
                </c:pt>
                <c:pt idx="1534">
                  <c:v>1.9911099999999999</c:v>
                </c:pt>
                <c:pt idx="1535">
                  <c:v>1.9911099999999999</c:v>
                </c:pt>
                <c:pt idx="1536">
                  <c:v>1.9911000000000001</c:v>
                </c:pt>
                <c:pt idx="1537">
                  <c:v>1.9911099999999999</c:v>
                </c:pt>
                <c:pt idx="1538">
                  <c:v>1.9911099999999999</c:v>
                </c:pt>
                <c:pt idx="1539">
                  <c:v>1.9911000000000001</c:v>
                </c:pt>
                <c:pt idx="1540">
                  <c:v>1.9911000000000001</c:v>
                </c:pt>
                <c:pt idx="1541">
                  <c:v>1.9911099999999999</c:v>
                </c:pt>
                <c:pt idx="1542">
                  <c:v>1.9911000000000001</c:v>
                </c:pt>
                <c:pt idx="1543">
                  <c:v>1.9911099999999999</c:v>
                </c:pt>
                <c:pt idx="1544">
                  <c:v>1.9911099999999999</c:v>
                </c:pt>
                <c:pt idx="1545">
                  <c:v>1.99112</c:v>
                </c:pt>
                <c:pt idx="1546">
                  <c:v>1.9911099999999999</c:v>
                </c:pt>
                <c:pt idx="1547">
                  <c:v>1.9911099999999999</c:v>
                </c:pt>
                <c:pt idx="1548">
                  <c:v>1.9911099999999999</c:v>
                </c:pt>
                <c:pt idx="1549">
                  <c:v>1.9911099999999999</c:v>
                </c:pt>
                <c:pt idx="1550">
                  <c:v>1.9911099999999999</c:v>
                </c:pt>
                <c:pt idx="1551">
                  <c:v>1.9911099999999999</c:v>
                </c:pt>
                <c:pt idx="1552">
                  <c:v>1.9911099999999999</c:v>
                </c:pt>
                <c:pt idx="1553">
                  <c:v>1.9911099999999999</c:v>
                </c:pt>
                <c:pt idx="1554">
                  <c:v>1.9911099999999999</c:v>
                </c:pt>
                <c:pt idx="1555">
                  <c:v>1.9911000000000001</c:v>
                </c:pt>
                <c:pt idx="1556">
                  <c:v>1.9911099999999999</c:v>
                </c:pt>
                <c:pt idx="1557">
                  <c:v>1.9911099999999999</c:v>
                </c:pt>
                <c:pt idx="1558">
                  <c:v>1.9911000000000001</c:v>
                </c:pt>
                <c:pt idx="1559">
                  <c:v>1.9911099999999999</c:v>
                </c:pt>
                <c:pt idx="1560">
                  <c:v>1.9911000000000001</c:v>
                </c:pt>
                <c:pt idx="1561">
                  <c:v>1.9911000000000001</c:v>
                </c:pt>
                <c:pt idx="1562">
                  <c:v>1.9911099999999999</c:v>
                </c:pt>
                <c:pt idx="1563">
                  <c:v>1.9911000000000001</c:v>
                </c:pt>
                <c:pt idx="1564">
                  <c:v>1.9911099999999999</c:v>
                </c:pt>
                <c:pt idx="1565">
                  <c:v>1.9911099999999999</c:v>
                </c:pt>
                <c:pt idx="1566">
                  <c:v>1.9911099999999999</c:v>
                </c:pt>
                <c:pt idx="1567">
                  <c:v>1.9911099999999999</c:v>
                </c:pt>
                <c:pt idx="1568">
                  <c:v>1.9911000000000001</c:v>
                </c:pt>
                <c:pt idx="1569">
                  <c:v>1.99109</c:v>
                </c:pt>
                <c:pt idx="1570">
                  <c:v>1.9911000000000001</c:v>
                </c:pt>
                <c:pt idx="1571">
                  <c:v>1.9911099999999999</c:v>
                </c:pt>
                <c:pt idx="1572">
                  <c:v>1.9911000000000001</c:v>
                </c:pt>
                <c:pt idx="1573">
                  <c:v>1.99109</c:v>
                </c:pt>
                <c:pt idx="1574">
                  <c:v>1.9911000000000001</c:v>
                </c:pt>
                <c:pt idx="1575">
                  <c:v>1.99109</c:v>
                </c:pt>
                <c:pt idx="1576">
                  <c:v>1.9911000000000001</c:v>
                </c:pt>
                <c:pt idx="1577">
                  <c:v>1.99109</c:v>
                </c:pt>
                <c:pt idx="1578">
                  <c:v>1.9911000000000001</c:v>
                </c:pt>
                <c:pt idx="1579">
                  <c:v>1.9911000000000001</c:v>
                </c:pt>
                <c:pt idx="1580">
                  <c:v>1.9911000000000001</c:v>
                </c:pt>
                <c:pt idx="1581">
                  <c:v>1.99109</c:v>
                </c:pt>
                <c:pt idx="1582">
                  <c:v>1.9911000000000001</c:v>
                </c:pt>
                <c:pt idx="1583">
                  <c:v>1.99109</c:v>
                </c:pt>
                <c:pt idx="1584">
                  <c:v>1.99109</c:v>
                </c:pt>
                <c:pt idx="1585">
                  <c:v>1.9911000000000001</c:v>
                </c:pt>
                <c:pt idx="1586">
                  <c:v>1.99109</c:v>
                </c:pt>
                <c:pt idx="1587">
                  <c:v>1.9911000000000001</c:v>
                </c:pt>
                <c:pt idx="1588">
                  <c:v>1.9911000000000001</c:v>
                </c:pt>
                <c:pt idx="1589">
                  <c:v>1.99109</c:v>
                </c:pt>
                <c:pt idx="1590">
                  <c:v>1.9911099999999999</c:v>
                </c:pt>
                <c:pt idx="1591">
                  <c:v>1.99109</c:v>
                </c:pt>
                <c:pt idx="1592">
                  <c:v>1.99109</c:v>
                </c:pt>
                <c:pt idx="1593">
                  <c:v>1.9911000000000001</c:v>
                </c:pt>
                <c:pt idx="1594">
                  <c:v>1.99109</c:v>
                </c:pt>
                <c:pt idx="1595">
                  <c:v>1.99109</c:v>
                </c:pt>
                <c:pt idx="1596">
                  <c:v>1.99109</c:v>
                </c:pt>
                <c:pt idx="1597">
                  <c:v>1.99109</c:v>
                </c:pt>
                <c:pt idx="1598">
                  <c:v>1.99109</c:v>
                </c:pt>
                <c:pt idx="1599">
                  <c:v>1.99109</c:v>
                </c:pt>
                <c:pt idx="1600">
                  <c:v>1.99109</c:v>
                </c:pt>
                <c:pt idx="1601">
                  <c:v>1.99109</c:v>
                </c:pt>
                <c:pt idx="1602">
                  <c:v>1.99108</c:v>
                </c:pt>
                <c:pt idx="1603">
                  <c:v>1.99108</c:v>
                </c:pt>
                <c:pt idx="1604">
                  <c:v>1.99109</c:v>
                </c:pt>
                <c:pt idx="1605">
                  <c:v>1.99109</c:v>
                </c:pt>
                <c:pt idx="1606">
                  <c:v>1.99109</c:v>
                </c:pt>
                <c:pt idx="1607">
                  <c:v>1.99109</c:v>
                </c:pt>
                <c:pt idx="1608">
                  <c:v>1.99108</c:v>
                </c:pt>
                <c:pt idx="1609">
                  <c:v>1.99109</c:v>
                </c:pt>
                <c:pt idx="1610">
                  <c:v>1.99108</c:v>
                </c:pt>
                <c:pt idx="1611">
                  <c:v>1.99108</c:v>
                </c:pt>
                <c:pt idx="1612">
                  <c:v>1.99108</c:v>
                </c:pt>
                <c:pt idx="1613">
                  <c:v>1.99108</c:v>
                </c:pt>
                <c:pt idx="1614">
                  <c:v>1.99108</c:v>
                </c:pt>
                <c:pt idx="1615">
                  <c:v>1.99109</c:v>
                </c:pt>
                <c:pt idx="1616">
                  <c:v>1.99109</c:v>
                </c:pt>
                <c:pt idx="1617">
                  <c:v>1.99108</c:v>
                </c:pt>
                <c:pt idx="1618">
                  <c:v>1.99109</c:v>
                </c:pt>
                <c:pt idx="1619">
                  <c:v>1.99109</c:v>
                </c:pt>
                <c:pt idx="1620">
                  <c:v>1.99108</c:v>
                </c:pt>
                <c:pt idx="1621">
                  <c:v>1.99108</c:v>
                </c:pt>
                <c:pt idx="1622">
                  <c:v>1.99108</c:v>
                </c:pt>
                <c:pt idx="1623">
                  <c:v>1.99108</c:v>
                </c:pt>
                <c:pt idx="1624">
                  <c:v>1.9910699999999999</c:v>
                </c:pt>
                <c:pt idx="1625">
                  <c:v>1.99109</c:v>
                </c:pt>
                <c:pt idx="1626">
                  <c:v>1.99108</c:v>
                </c:pt>
                <c:pt idx="1627">
                  <c:v>1.99109</c:v>
                </c:pt>
                <c:pt idx="1628">
                  <c:v>1.99109</c:v>
                </c:pt>
                <c:pt idx="1629">
                  <c:v>1.99109</c:v>
                </c:pt>
                <c:pt idx="1630">
                  <c:v>1.99108</c:v>
                </c:pt>
                <c:pt idx="1631">
                  <c:v>1.99108</c:v>
                </c:pt>
                <c:pt idx="1632">
                  <c:v>1.99109</c:v>
                </c:pt>
                <c:pt idx="1633">
                  <c:v>1.99109</c:v>
                </c:pt>
                <c:pt idx="1634">
                  <c:v>1.99108</c:v>
                </c:pt>
                <c:pt idx="1635">
                  <c:v>1.99108</c:v>
                </c:pt>
                <c:pt idx="1636">
                  <c:v>1.99108</c:v>
                </c:pt>
                <c:pt idx="1637">
                  <c:v>1.9910699999999999</c:v>
                </c:pt>
                <c:pt idx="1638">
                  <c:v>1.99109</c:v>
                </c:pt>
                <c:pt idx="1639">
                  <c:v>1.99108</c:v>
                </c:pt>
                <c:pt idx="1640">
                  <c:v>1.99108</c:v>
                </c:pt>
                <c:pt idx="1641">
                  <c:v>1.9910699999999999</c:v>
                </c:pt>
                <c:pt idx="1642">
                  <c:v>1.9910699999999999</c:v>
                </c:pt>
                <c:pt idx="1643">
                  <c:v>1.9910699999999999</c:v>
                </c:pt>
                <c:pt idx="1644">
                  <c:v>1.9910699999999999</c:v>
                </c:pt>
                <c:pt idx="1645">
                  <c:v>1.9910699999999999</c:v>
                </c:pt>
                <c:pt idx="1646">
                  <c:v>1.9910699999999999</c:v>
                </c:pt>
                <c:pt idx="1647">
                  <c:v>1.99108</c:v>
                </c:pt>
                <c:pt idx="1648">
                  <c:v>1.9910699999999999</c:v>
                </c:pt>
                <c:pt idx="1649">
                  <c:v>1.99108</c:v>
                </c:pt>
                <c:pt idx="1650">
                  <c:v>1.99108</c:v>
                </c:pt>
                <c:pt idx="1651">
                  <c:v>1.9910699999999999</c:v>
                </c:pt>
                <c:pt idx="1652">
                  <c:v>1.9910699999999999</c:v>
                </c:pt>
                <c:pt idx="1653">
                  <c:v>1.99108</c:v>
                </c:pt>
                <c:pt idx="1654">
                  <c:v>1.9910699999999999</c:v>
                </c:pt>
                <c:pt idx="1655">
                  <c:v>1.99108</c:v>
                </c:pt>
                <c:pt idx="1656">
                  <c:v>1.9910699999999999</c:v>
                </c:pt>
                <c:pt idx="1657">
                  <c:v>1.9910699999999999</c:v>
                </c:pt>
                <c:pt idx="1658">
                  <c:v>1.9910699999999999</c:v>
                </c:pt>
                <c:pt idx="1659">
                  <c:v>1.9910699999999999</c:v>
                </c:pt>
                <c:pt idx="1660">
                  <c:v>1.99108</c:v>
                </c:pt>
                <c:pt idx="1661">
                  <c:v>1.99108</c:v>
                </c:pt>
                <c:pt idx="1662">
                  <c:v>1.9910699999999999</c:v>
                </c:pt>
                <c:pt idx="1663">
                  <c:v>1.99108</c:v>
                </c:pt>
                <c:pt idx="1664">
                  <c:v>1.9910699999999999</c:v>
                </c:pt>
                <c:pt idx="1665">
                  <c:v>1.99108</c:v>
                </c:pt>
                <c:pt idx="1666">
                  <c:v>1.99108</c:v>
                </c:pt>
                <c:pt idx="1667">
                  <c:v>1.9910699999999999</c:v>
                </c:pt>
                <c:pt idx="1668">
                  <c:v>1.9910699999999999</c:v>
                </c:pt>
                <c:pt idx="1669">
                  <c:v>1.9910699999999999</c:v>
                </c:pt>
                <c:pt idx="1670">
                  <c:v>1.9910699999999999</c:v>
                </c:pt>
                <c:pt idx="1671">
                  <c:v>1.99108</c:v>
                </c:pt>
                <c:pt idx="1672">
                  <c:v>1.9910699999999999</c:v>
                </c:pt>
                <c:pt idx="1673">
                  <c:v>1.99108</c:v>
                </c:pt>
                <c:pt idx="1674">
                  <c:v>1.9910699999999999</c:v>
                </c:pt>
                <c:pt idx="1675">
                  <c:v>1.99108</c:v>
                </c:pt>
                <c:pt idx="1676">
                  <c:v>1.9910699999999999</c:v>
                </c:pt>
                <c:pt idx="1677">
                  <c:v>1.9910699999999999</c:v>
                </c:pt>
                <c:pt idx="1678">
                  <c:v>1.9910699999999999</c:v>
                </c:pt>
                <c:pt idx="1679">
                  <c:v>1.9910699999999999</c:v>
                </c:pt>
                <c:pt idx="1680">
                  <c:v>1.9910699999999999</c:v>
                </c:pt>
                <c:pt idx="1681">
                  <c:v>1.9910699999999999</c:v>
                </c:pt>
                <c:pt idx="1682">
                  <c:v>1.9910699999999999</c:v>
                </c:pt>
                <c:pt idx="1683">
                  <c:v>1.9910600000000001</c:v>
                </c:pt>
                <c:pt idx="1684">
                  <c:v>1.9910600000000001</c:v>
                </c:pt>
                <c:pt idx="1685">
                  <c:v>1.9910600000000001</c:v>
                </c:pt>
                <c:pt idx="1686">
                  <c:v>1.9910699999999999</c:v>
                </c:pt>
                <c:pt idx="1687">
                  <c:v>1.9910600000000001</c:v>
                </c:pt>
                <c:pt idx="1688">
                  <c:v>1.9910600000000001</c:v>
                </c:pt>
                <c:pt idx="1689">
                  <c:v>1.99108</c:v>
                </c:pt>
                <c:pt idx="1690">
                  <c:v>1.9910600000000001</c:v>
                </c:pt>
                <c:pt idx="1691">
                  <c:v>1.9910699999999999</c:v>
                </c:pt>
                <c:pt idx="1692">
                  <c:v>1.9910600000000001</c:v>
                </c:pt>
                <c:pt idx="1693">
                  <c:v>1.9910699999999999</c:v>
                </c:pt>
                <c:pt idx="1694">
                  <c:v>1.9910699999999999</c:v>
                </c:pt>
                <c:pt idx="1695">
                  <c:v>1.9910699999999999</c:v>
                </c:pt>
                <c:pt idx="1696">
                  <c:v>1.9910699999999999</c:v>
                </c:pt>
                <c:pt idx="1697">
                  <c:v>1.9910699999999999</c:v>
                </c:pt>
                <c:pt idx="1698">
                  <c:v>1.9910699999999999</c:v>
                </c:pt>
                <c:pt idx="1699">
                  <c:v>1.9910600000000001</c:v>
                </c:pt>
                <c:pt idx="1700">
                  <c:v>1.9910699999999999</c:v>
                </c:pt>
                <c:pt idx="1701">
                  <c:v>1.9910600000000001</c:v>
                </c:pt>
                <c:pt idx="1702">
                  <c:v>1.9910600000000001</c:v>
                </c:pt>
                <c:pt idx="1703">
                  <c:v>1.9910600000000001</c:v>
                </c:pt>
                <c:pt idx="1704">
                  <c:v>1.9910600000000001</c:v>
                </c:pt>
                <c:pt idx="1705">
                  <c:v>1.9910699999999999</c:v>
                </c:pt>
                <c:pt idx="1706">
                  <c:v>1.9910600000000001</c:v>
                </c:pt>
                <c:pt idx="1707">
                  <c:v>1.9910600000000001</c:v>
                </c:pt>
                <c:pt idx="1708">
                  <c:v>1.9910600000000001</c:v>
                </c:pt>
                <c:pt idx="1709">
                  <c:v>1.99105</c:v>
                </c:pt>
                <c:pt idx="1710">
                  <c:v>1.9910600000000001</c:v>
                </c:pt>
                <c:pt idx="1711">
                  <c:v>1.9910600000000001</c:v>
                </c:pt>
                <c:pt idx="1712">
                  <c:v>1.9910600000000001</c:v>
                </c:pt>
                <c:pt idx="1713">
                  <c:v>1.9910600000000001</c:v>
                </c:pt>
                <c:pt idx="1714">
                  <c:v>1.9910600000000001</c:v>
                </c:pt>
                <c:pt idx="1715">
                  <c:v>1.9910600000000001</c:v>
                </c:pt>
                <c:pt idx="1716">
                  <c:v>1.9910699999999999</c:v>
                </c:pt>
                <c:pt idx="1717">
                  <c:v>1.9910600000000001</c:v>
                </c:pt>
                <c:pt idx="1718">
                  <c:v>1.9910600000000001</c:v>
                </c:pt>
                <c:pt idx="1719">
                  <c:v>1.9910600000000001</c:v>
                </c:pt>
                <c:pt idx="1720">
                  <c:v>1.9910600000000001</c:v>
                </c:pt>
                <c:pt idx="1721">
                  <c:v>1.9910600000000001</c:v>
                </c:pt>
                <c:pt idx="1722">
                  <c:v>1.9910600000000001</c:v>
                </c:pt>
                <c:pt idx="1723">
                  <c:v>1.99105</c:v>
                </c:pt>
                <c:pt idx="1724">
                  <c:v>1.9910600000000001</c:v>
                </c:pt>
                <c:pt idx="1725">
                  <c:v>1.99105</c:v>
                </c:pt>
                <c:pt idx="1726">
                  <c:v>1.9910699999999999</c:v>
                </c:pt>
                <c:pt idx="1727">
                  <c:v>1.9910600000000001</c:v>
                </c:pt>
                <c:pt idx="1728">
                  <c:v>1.9910600000000001</c:v>
                </c:pt>
                <c:pt idx="1729">
                  <c:v>1.99105</c:v>
                </c:pt>
                <c:pt idx="1730">
                  <c:v>1.99105</c:v>
                </c:pt>
                <c:pt idx="1731">
                  <c:v>1.9910600000000001</c:v>
                </c:pt>
                <c:pt idx="1732">
                  <c:v>1.9910600000000001</c:v>
                </c:pt>
                <c:pt idx="1733">
                  <c:v>1.9910600000000001</c:v>
                </c:pt>
                <c:pt idx="1734">
                  <c:v>1.9910600000000001</c:v>
                </c:pt>
                <c:pt idx="1735">
                  <c:v>1.9910699999999999</c:v>
                </c:pt>
                <c:pt idx="1736">
                  <c:v>1.9910600000000001</c:v>
                </c:pt>
                <c:pt idx="1737">
                  <c:v>1.99105</c:v>
                </c:pt>
                <c:pt idx="1738">
                  <c:v>1.9910600000000001</c:v>
                </c:pt>
                <c:pt idx="1739">
                  <c:v>1.99105</c:v>
                </c:pt>
                <c:pt idx="1740">
                  <c:v>1.99105</c:v>
                </c:pt>
                <c:pt idx="1741">
                  <c:v>1.99105</c:v>
                </c:pt>
                <c:pt idx="1742">
                  <c:v>1.99105</c:v>
                </c:pt>
                <c:pt idx="1743">
                  <c:v>1.99105</c:v>
                </c:pt>
                <c:pt idx="1744">
                  <c:v>1.99105</c:v>
                </c:pt>
                <c:pt idx="1745">
                  <c:v>1.99105</c:v>
                </c:pt>
                <c:pt idx="1746">
                  <c:v>1.9910399999999999</c:v>
                </c:pt>
                <c:pt idx="1747">
                  <c:v>1.9910399999999999</c:v>
                </c:pt>
                <c:pt idx="1748">
                  <c:v>1.99105</c:v>
                </c:pt>
                <c:pt idx="1749">
                  <c:v>1.9910600000000001</c:v>
                </c:pt>
                <c:pt idx="1750">
                  <c:v>1.99105</c:v>
                </c:pt>
                <c:pt idx="1751">
                  <c:v>1.99105</c:v>
                </c:pt>
                <c:pt idx="1752">
                  <c:v>1.99105</c:v>
                </c:pt>
                <c:pt idx="1753">
                  <c:v>1.9910399999999999</c:v>
                </c:pt>
                <c:pt idx="1754">
                  <c:v>1.9910399999999999</c:v>
                </c:pt>
                <c:pt idx="1755">
                  <c:v>1.99105</c:v>
                </c:pt>
                <c:pt idx="1756">
                  <c:v>1.9910399999999999</c:v>
                </c:pt>
                <c:pt idx="1757">
                  <c:v>1.99105</c:v>
                </c:pt>
                <c:pt idx="1758">
                  <c:v>1.9910399999999999</c:v>
                </c:pt>
                <c:pt idx="1759">
                  <c:v>1.99105</c:v>
                </c:pt>
                <c:pt idx="1760">
                  <c:v>1.9910399999999999</c:v>
                </c:pt>
                <c:pt idx="1761">
                  <c:v>1.9910399999999999</c:v>
                </c:pt>
                <c:pt idx="1762">
                  <c:v>1.9910399999999999</c:v>
                </c:pt>
                <c:pt idx="1763">
                  <c:v>1.9910399999999999</c:v>
                </c:pt>
                <c:pt idx="1764">
                  <c:v>1.9910399999999999</c:v>
                </c:pt>
                <c:pt idx="1765">
                  <c:v>1.99105</c:v>
                </c:pt>
                <c:pt idx="1766">
                  <c:v>1.9910399999999999</c:v>
                </c:pt>
                <c:pt idx="1767">
                  <c:v>1.9910399999999999</c:v>
                </c:pt>
                <c:pt idx="1768">
                  <c:v>1.9910399999999999</c:v>
                </c:pt>
                <c:pt idx="1769">
                  <c:v>1.9910399999999999</c:v>
                </c:pt>
                <c:pt idx="1770">
                  <c:v>1.99105</c:v>
                </c:pt>
                <c:pt idx="1771">
                  <c:v>1.99105</c:v>
                </c:pt>
                <c:pt idx="1772">
                  <c:v>1.9910399999999999</c:v>
                </c:pt>
                <c:pt idx="1773">
                  <c:v>1.9910399999999999</c:v>
                </c:pt>
                <c:pt idx="1774">
                  <c:v>1.9910399999999999</c:v>
                </c:pt>
                <c:pt idx="1775">
                  <c:v>1.9910300000000001</c:v>
                </c:pt>
                <c:pt idx="1776">
                  <c:v>1.9910399999999999</c:v>
                </c:pt>
                <c:pt idx="1777">
                  <c:v>1.9910399999999999</c:v>
                </c:pt>
                <c:pt idx="1778">
                  <c:v>1.9910300000000001</c:v>
                </c:pt>
                <c:pt idx="1779">
                  <c:v>1.9910300000000001</c:v>
                </c:pt>
                <c:pt idx="1780">
                  <c:v>1.9910399999999999</c:v>
                </c:pt>
                <c:pt idx="1781">
                  <c:v>1.9910399999999999</c:v>
                </c:pt>
                <c:pt idx="1782">
                  <c:v>1.9910399999999999</c:v>
                </c:pt>
                <c:pt idx="1783">
                  <c:v>1.9910399999999999</c:v>
                </c:pt>
                <c:pt idx="1784">
                  <c:v>1.9910399999999999</c:v>
                </c:pt>
                <c:pt idx="1785">
                  <c:v>1.9910399999999999</c:v>
                </c:pt>
                <c:pt idx="1786">
                  <c:v>1.9910399999999999</c:v>
                </c:pt>
                <c:pt idx="1787">
                  <c:v>1.99105</c:v>
                </c:pt>
                <c:pt idx="1788">
                  <c:v>1.9910300000000001</c:v>
                </c:pt>
                <c:pt idx="1789">
                  <c:v>1.9910399999999999</c:v>
                </c:pt>
                <c:pt idx="1790">
                  <c:v>1.9910399999999999</c:v>
                </c:pt>
                <c:pt idx="1791">
                  <c:v>1.9910399999999999</c:v>
                </c:pt>
                <c:pt idx="1792">
                  <c:v>1.9910399999999999</c:v>
                </c:pt>
                <c:pt idx="1793">
                  <c:v>1.9910399999999999</c:v>
                </c:pt>
                <c:pt idx="1794">
                  <c:v>1.9910300000000001</c:v>
                </c:pt>
                <c:pt idx="1795">
                  <c:v>1.99102</c:v>
                </c:pt>
                <c:pt idx="1796">
                  <c:v>1.99102</c:v>
                </c:pt>
                <c:pt idx="1797">
                  <c:v>1.9910300000000001</c:v>
                </c:pt>
                <c:pt idx="1798">
                  <c:v>1.99102</c:v>
                </c:pt>
                <c:pt idx="1799">
                  <c:v>1.9910300000000001</c:v>
                </c:pt>
                <c:pt idx="1800">
                  <c:v>1.9910399999999999</c:v>
                </c:pt>
                <c:pt idx="1801">
                  <c:v>1.9910300000000001</c:v>
                </c:pt>
                <c:pt idx="1802">
                  <c:v>1.9910399999999999</c:v>
                </c:pt>
                <c:pt idx="1803">
                  <c:v>1.9910300000000001</c:v>
                </c:pt>
                <c:pt idx="1804">
                  <c:v>1.9910399999999999</c:v>
                </c:pt>
                <c:pt idx="1805">
                  <c:v>1.9910300000000001</c:v>
                </c:pt>
                <c:pt idx="1806">
                  <c:v>1.99105</c:v>
                </c:pt>
                <c:pt idx="1807">
                  <c:v>1.9910300000000001</c:v>
                </c:pt>
                <c:pt idx="1808">
                  <c:v>1.9910399999999999</c:v>
                </c:pt>
                <c:pt idx="1809">
                  <c:v>1.9910300000000001</c:v>
                </c:pt>
                <c:pt idx="1810">
                  <c:v>1.9910300000000001</c:v>
                </c:pt>
                <c:pt idx="1811">
                  <c:v>1.99102</c:v>
                </c:pt>
                <c:pt idx="1812">
                  <c:v>1.9910300000000001</c:v>
                </c:pt>
                <c:pt idx="1813">
                  <c:v>1.9910300000000001</c:v>
                </c:pt>
                <c:pt idx="1814">
                  <c:v>1.99102</c:v>
                </c:pt>
                <c:pt idx="1815">
                  <c:v>1.9910300000000001</c:v>
                </c:pt>
                <c:pt idx="1816">
                  <c:v>1.9910300000000001</c:v>
                </c:pt>
                <c:pt idx="1817">
                  <c:v>1.9910300000000001</c:v>
                </c:pt>
                <c:pt idx="1818">
                  <c:v>1.99102</c:v>
                </c:pt>
                <c:pt idx="1819">
                  <c:v>1.9910300000000001</c:v>
                </c:pt>
                <c:pt idx="1820">
                  <c:v>1.99102</c:v>
                </c:pt>
                <c:pt idx="1821">
                  <c:v>1.9910300000000001</c:v>
                </c:pt>
                <c:pt idx="1822">
                  <c:v>1.9910300000000001</c:v>
                </c:pt>
                <c:pt idx="1823">
                  <c:v>1.9910300000000001</c:v>
                </c:pt>
                <c:pt idx="1824">
                  <c:v>1.9910300000000001</c:v>
                </c:pt>
                <c:pt idx="1825">
                  <c:v>1.9910300000000001</c:v>
                </c:pt>
                <c:pt idx="1826">
                  <c:v>1.99102</c:v>
                </c:pt>
                <c:pt idx="1827">
                  <c:v>1.99102</c:v>
                </c:pt>
                <c:pt idx="1828">
                  <c:v>1.9910300000000001</c:v>
                </c:pt>
                <c:pt idx="1829">
                  <c:v>1.99102</c:v>
                </c:pt>
                <c:pt idx="1830">
                  <c:v>1.99102</c:v>
                </c:pt>
                <c:pt idx="1831">
                  <c:v>1.9910300000000001</c:v>
                </c:pt>
                <c:pt idx="1832">
                  <c:v>1.9910300000000001</c:v>
                </c:pt>
                <c:pt idx="1833">
                  <c:v>1.99102</c:v>
                </c:pt>
                <c:pt idx="1834">
                  <c:v>1.9910300000000001</c:v>
                </c:pt>
                <c:pt idx="1835">
                  <c:v>1.9910300000000001</c:v>
                </c:pt>
                <c:pt idx="1836">
                  <c:v>1.99102</c:v>
                </c:pt>
                <c:pt idx="1837">
                  <c:v>1.99102</c:v>
                </c:pt>
                <c:pt idx="1838">
                  <c:v>1.99102</c:v>
                </c:pt>
                <c:pt idx="1839">
                  <c:v>1.9910300000000001</c:v>
                </c:pt>
                <c:pt idx="1840">
                  <c:v>1.99102</c:v>
                </c:pt>
                <c:pt idx="1841">
                  <c:v>1.99102</c:v>
                </c:pt>
                <c:pt idx="1842">
                  <c:v>1.99102</c:v>
                </c:pt>
                <c:pt idx="1843">
                  <c:v>1.9910300000000001</c:v>
                </c:pt>
                <c:pt idx="1844">
                  <c:v>1.99102</c:v>
                </c:pt>
                <c:pt idx="1845">
                  <c:v>1.9910399999999999</c:v>
                </c:pt>
                <c:pt idx="1846">
                  <c:v>1.9910300000000001</c:v>
                </c:pt>
                <c:pt idx="1847">
                  <c:v>1.99102</c:v>
                </c:pt>
                <c:pt idx="1848">
                  <c:v>1.99102</c:v>
                </c:pt>
                <c:pt idx="1849">
                  <c:v>1.9910099999999999</c:v>
                </c:pt>
                <c:pt idx="1850">
                  <c:v>1.99102</c:v>
                </c:pt>
                <c:pt idx="1851">
                  <c:v>1.99102</c:v>
                </c:pt>
                <c:pt idx="1852">
                  <c:v>1.99102</c:v>
                </c:pt>
                <c:pt idx="1853">
                  <c:v>1.9910099999999999</c:v>
                </c:pt>
                <c:pt idx="1854">
                  <c:v>1.9910300000000001</c:v>
                </c:pt>
                <c:pt idx="1855">
                  <c:v>1.9910300000000001</c:v>
                </c:pt>
                <c:pt idx="1856">
                  <c:v>1.99102</c:v>
                </c:pt>
                <c:pt idx="1857">
                  <c:v>1.99102</c:v>
                </c:pt>
                <c:pt idx="1858">
                  <c:v>1.9910300000000001</c:v>
                </c:pt>
                <c:pt idx="1859">
                  <c:v>1.9910300000000001</c:v>
                </c:pt>
                <c:pt idx="1860">
                  <c:v>1.99102</c:v>
                </c:pt>
                <c:pt idx="1861">
                  <c:v>1.9910300000000001</c:v>
                </c:pt>
                <c:pt idx="1862">
                  <c:v>1.99102</c:v>
                </c:pt>
                <c:pt idx="1863">
                  <c:v>1.9910300000000001</c:v>
                </c:pt>
                <c:pt idx="1864">
                  <c:v>1.9910300000000001</c:v>
                </c:pt>
                <c:pt idx="1865">
                  <c:v>1.99102</c:v>
                </c:pt>
                <c:pt idx="1866">
                  <c:v>1.99102</c:v>
                </c:pt>
                <c:pt idx="1867">
                  <c:v>1.99102</c:v>
                </c:pt>
                <c:pt idx="1868">
                  <c:v>1.9910099999999999</c:v>
                </c:pt>
                <c:pt idx="1869">
                  <c:v>1.99102</c:v>
                </c:pt>
                <c:pt idx="1870">
                  <c:v>1.9910099999999999</c:v>
                </c:pt>
                <c:pt idx="1871">
                  <c:v>1.99102</c:v>
                </c:pt>
                <c:pt idx="1872">
                  <c:v>1.9910099999999999</c:v>
                </c:pt>
                <c:pt idx="1873">
                  <c:v>1.9910099999999999</c:v>
                </c:pt>
                <c:pt idx="1874">
                  <c:v>1.9910099999999999</c:v>
                </c:pt>
                <c:pt idx="1875">
                  <c:v>1.99102</c:v>
                </c:pt>
                <c:pt idx="1876">
                  <c:v>1.9910099999999999</c:v>
                </c:pt>
                <c:pt idx="1877">
                  <c:v>1.9910099999999999</c:v>
                </c:pt>
                <c:pt idx="1878">
                  <c:v>1.9910099999999999</c:v>
                </c:pt>
                <c:pt idx="1879">
                  <c:v>1.9910099999999999</c:v>
                </c:pt>
                <c:pt idx="1880">
                  <c:v>1.99102</c:v>
                </c:pt>
                <c:pt idx="1881">
                  <c:v>1.9910099999999999</c:v>
                </c:pt>
                <c:pt idx="1882">
                  <c:v>1.9910099999999999</c:v>
                </c:pt>
                <c:pt idx="1883">
                  <c:v>1.9910099999999999</c:v>
                </c:pt>
                <c:pt idx="1884">
                  <c:v>1.9910000000000001</c:v>
                </c:pt>
                <c:pt idx="1885">
                  <c:v>1.9910099999999999</c:v>
                </c:pt>
                <c:pt idx="1886">
                  <c:v>1.99102</c:v>
                </c:pt>
                <c:pt idx="1887">
                  <c:v>1.9910099999999999</c:v>
                </c:pt>
                <c:pt idx="1888">
                  <c:v>1.9910099999999999</c:v>
                </c:pt>
                <c:pt idx="1889">
                  <c:v>1.99102</c:v>
                </c:pt>
                <c:pt idx="1890">
                  <c:v>1.9910099999999999</c:v>
                </c:pt>
                <c:pt idx="1891">
                  <c:v>1.9910000000000001</c:v>
                </c:pt>
                <c:pt idx="1892">
                  <c:v>1.9910099999999999</c:v>
                </c:pt>
                <c:pt idx="1893">
                  <c:v>1.9910099999999999</c:v>
                </c:pt>
                <c:pt idx="1894">
                  <c:v>1.9910099999999999</c:v>
                </c:pt>
                <c:pt idx="1895">
                  <c:v>1.9910099999999999</c:v>
                </c:pt>
                <c:pt idx="1896">
                  <c:v>1.9910099999999999</c:v>
                </c:pt>
                <c:pt idx="1897">
                  <c:v>1.9910099999999999</c:v>
                </c:pt>
                <c:pt idx="1898">
                  <c:v>1.9910000000000001</c:v>
                </c:pt>
                <c:pt idx="1899">
                  <c:v>1.9910099999999999</c:v>
                </c:pt>
                <c:pt idx="1900">
                  <c:v>1.99102</c:v>
                </c:pt>
                <c:pt idx="1901">
                  <c:v>1.9910099999999999</c:v>
                </c:pt>
                <c:pt idx="1902">
                  <c:v>1.9910099999999999</c:v>
                </c:pt>
                <c:pt idx="1903">
                  <c:v>1.9910099999999999</c:v>
                </c:pt>
                <c:pt idx="1904">
                  <c:v>1.9910099999999999</c:v>
                </c:pt>
                <c:pt idx="1905">
                  <c:v>1.99102</c:v>
                </c:pt>
                <c:pt idx="1906">
                  <c:v>1.99102</c:v>
                </c:pt>
                <c:pt idx="1907">
                  <c:v>1.99102</c:v>
                </c:pt>
                <c:pt idx="1908">
                  <c:v>1.99102</c:v>
                </c:pt>
                <c:pt idx="1909">
                  <c:v>1.9910099999999999</c:v>
                </c:pt>
                <c:pt idx="1910">
                  <c:v>1.9910099999999999</c:v>
                </c:pt>
                <c:pt idx="1911">
                  <c:v>1.99102</c:v>
                </c:pt>
                <c:pt idx="1912">
                  <c:v>1.99102</c:v>
                </c:pt>
                <c:pt idx="1913">
                  <c:v>1.9910099999999999</c:v>
                </c:pt>
                <c:pt idx="1914">
                  <c:v>1.9910099999999999</c:v>
                </c:pt>
                <c:pt idx="1915">
                  <c:v>1.9910099999999999</c:v>
                </c:pt>
                <c:pt idx="1916">
                  <c:v>1.9910099999999999</c:v>
                </c:pt>
                <c:pt idx="1917">
                  <c:v>1.9910099999999999</c:v>
                </c:pt>
                <c:pt idx="1918">
                  <c:v>1.9910099999999999</c:v>
                </c:pt>
                <c:pt idx="1919">
                  <c:v>1.9910099999999999</c:v>
                </c:pt>
                <c:pt idx="1920">
                  <c:v>1.99102</c:v>
                </c:pt>
                <c:pt idx="1921">
                  <c:v>1.9910099999999999</c:v>
                </c:pt>
                <c:pt idx="1922">
                  <c:v>1.9910099999999999</c:v>
                </c:pt>
                <c:pt idx="1923">
                  <c:v>1.9910000000000001</c:v>
                </c:pt>
                <c:pt idx="1924">
                  <c:v>1.9910000000000001</c:v>
                </c:pt>
                <c:pt idx="1925">
                  <c:v>1.9910000000000001</c:v>
                </c:pt>
                <c:pt idx="1926">
                  <c:v>1.9910000000000001</c:v>
                </c:pt>
                <c:pt idx="1927">
                  <c:v>1.9910099999999999</c:v>
                </c:pt>
                <c:pt idx="1928">
                  <c:v>1.9910000000000001</c:v>
                </c:pt>
                <c:pt idx="1929">
                  <c:v>1.9910099999999999</c:v>
                </c:pt>
                <c:pt idx="1930">
                  <c:v>1.9910000000000001</c:v>
                </c:pt>
                <c:pt idx="1931">
                  <c:v>1.9910099999999999</c:v>
                </c:pt>
                <c:pt idx="1932">
                  <c:v>1.9910000000000001</c:v>
                </c:pt>
                <c:pt idx="1933">
                  <c:v>1.9910000000000001</c:v>
                </c:pt>
                <c:pt idx="1934">
                  <c:v>1.9910099999999999</c:v>
                </c:pt>
                <c:pt idx="1935">
                  <c:v>1.9910000000000001</c:v>
                </c:pt>
                <c:pt idx="1936">
                  <c:v>1.9910000000000001</c:v>
                </c:pt>
                <c:pt idx="1937">
                  <c:v>1.9910000000000001</c:v>
                </c:pt>
                <c:pt idx="1938">
                  <c:v>1.9910099999999999</c:v>
                </c:pt>
                <c:pt idx="1939">
                  <c:v>1.9910000000000001</c:v>
                </c:pt>
                <c:pt idx="1940">
                  <c:v>1.9910099999999999</c:v>
                </c:pt>
                <c:pt idx="1941">
                  <c:v>1.9910000000000001</c:v>
                </c:pt>
                <c:pt idx="1942">
                  <c:v>1.9910000000000001</c:v>
                </c:pt>
                <c:pt idx="1943">
                  <c:v>1.9910099999999999</c:v>
                </c:pt>
                <c:pt idx="1944">
                  <c:v>1.9910000000000001</c:v>
                </c:pt>
                <c:pt idx="1945">
                  <c:v>1.9910000000000001</c:v>
                </c:pt>
                <c:pt idx="1946">
                  <c:v>1.9910000000000001</c:v>
                </c:pt>
                <c:pt idx="1947">
                  <c:v>1.9910000000000001</c:v>
                </c:pt>
                <c:pt idx="1948">
                  <c:v>1.9910099999999999</c:v>
                </c:pt>
                <c:pt idx="1949">
                  <c:v>1.9910000000000001</c:v>
                </c:pt>
                <c:pt idx="1950">
                  <c:v>1.9910000000000001</c:v>
                </c:pt>
                <c:pt idx="1951">
                  <c:v>1.9910000000000001</c:v>
                </c:pt>
                <c:pt idx="1952">
                  <c:v>1.9910000000000001</c:v>
                </c:pt>
                <c:pt idx="1953">
                  <c:v>1.9910099999999999</c:v>
                </c:pt>
                <c:pt idx="1954">
                  <c:v>1.9910099999999999</c:v>
                </c:pt>
                <c:pt idx="1955">
                  <c:v>1.9910099999999999</c:v>
                </c:pt>
                <c:pt idx="1956">
                  <c:v>1.9910000000000001</c:v>
                </c:pt>
                <c:pt idx="1957">
                  <c:v>1.99099</c:v>
                </c:pt>
                <c:pt idx="1958">
                  <c:v>1.9910000000000001</c:v>
                </c:pt>
                <c:pt idx="1959">
                  <c:v>1.99099</c:v>
                </c:pt>
                <c:pt idx="1960">
                  <c:v>1.99099</c:v>
                </c:pt>
                <c:pt idx="1961">
                  <c:v>1.9910000000000001</c:v>
                </c:pt>
                <c:pt idx="1962">
                  <c:v>1.9910000000000001</c:v>
                </c:pt>
                <c:pt idx="1963">
                  <c:v>1.99099</c:v>
                </c:pt>
                <c:pt idx="1964">
                  <c:v>1.9910000000000001</c:v>
                </c:pt>
                <c:pt idx="1965">
                  <c:v>1.9910000000000001</c:v>
                </c:pt>
                <c:pt idx="1966">
                  <c:v>1.9910000000000001</c:v>
                </c:pt>
                <c:pt idx="1967">
                  <c:v>1.99099</c:v>
                </c:pt>
                <c:pt idx="1968">
                  <c:v>1.99099</c:v>
                </c:pt>
                <c:pt idx="1969">
                  <c:v>1.9910000000000001</c:v>
                </c:pt>
                <c:pt idx="1970">
                  <c:v>1.9910000000000001</c:v>
                </c:pt>
                <c:pt idx="1971">
                  <c:v>1.9910000000000001</c:v>
                </c:pt>
                <c:pt idx="1972">
                  <c:v>1.9910000000000001</c:v>
                </c:pt>
                <c:pt idx="1973">
                  <c:v>1.9910000000000001</c:v>
                </c:pt>
                <c:pt idx="1974">
                  <c:v>1.99099</c:v>
                </c:pt>
                <c:pt idx="1975">
                  <c:v>1.9910000000000001</c:v>
                </c:pt>
                <c:pt idx="1976">
                  <c:v>1.9910099999999999</c:v>
                </c:pt>
                <c:pt idx="1977">
                  <c:v>1.9910000000000001</c:v>
                </c:pt>
                <c:pt idx="1978">
                  <c:v>1.99099</c:v>
                </c:pt>
                <c:pt idx="1979">
                  <c:v>1.9910000000000001</c:v>
                </c:pt>
                <c:pt idx="1980">
                  <c:v>1.99099</c:v>
                </c:pt>
                <c:pt idx="1981">
                  <c:v>1.9910000000000001</c:v>
                </c:pt>
                <c:pt idx="1982">
                  <c:v>1.9910000000000001</c:v>
                </c:pt>
                <c:pt idx="1983">
                  <c:v>1.9910000000000001</c:v>
                </c:pt>
                <c:pt idx="1984">
                  <c:v>1.9910000000000001</c:v>
                </c:pt>
                <c:pt idx="1985">
                  <c:v>1.99099</c:v>
                </c:pt>
                <c:pt idx="1986">
                  <c:v>1.99099</c:v>
                </c:pt>
                <c:pt idx="1987">
                  <c:v>1.99099</c:v>
                </c:pt>
                <c:pt idx="1988">
                  <c:v>1.99099</c:v>
                </c:pt>
                <c:pt idx="1989">
                  <c:v>1.9910000000000001</c:v>
                </c:pt>
                <c:pt idx="1990">
                  <c:v>1.9910000000000001</c:v>
                </c:pt>
                <c:pt idx="1991">
                  <c:v>1.9910000000000001</c:v>
                </c:pt>
                <c:pt idx="1992">
                  <c:v>1.99099</c:v>
                </c:pt>
                <c:pt idx="1993">
                  <c:v>1.99099</c:v>
                </c:pt>
                <c:pt idx="1994">
                  <c:v>1.99099</c:v>
                </c:pt>
                <c:pt idx="1995">
                  <c:v>1.99099</c:v>
                </c:pt>
                <c:pt idx="1996">
                  <c:v>1.99099</c:v>
                </c:pt>
                <c:pt idx="1997">
                  <c:v>1.99099</c:v>
                </c:pt>
                <c:pt idx="1998">
                  <c:v>1.99099</c:v>
                </c:pt>
                <c:pt idx="1999">
                  <c:v>1.99098</c:v>
                </c:pt>
                <c:pt idx="2000">
                  <c:v>1.99099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38FE-47FE-B658-88759B1FDD74}"/>
            </c:ext>
          </c:extLst>
        </c:ser>
        <c:ser>
          <c:idx val="7"/>
          <c:order val="7"/>
          <c:tx>
            <c:strRef>
              <c:f>Vofs_Sweep!$I$5</c:f>
              <c:strCache>
                <c:ptCount val="1"/>
                <c:pt idx="0">
                  <c:v>Vin (Vofs=550mV)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Vofs_Sweep!$A$6:$A$2006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Vofs_Sweep!$I$6:$I$2006</c:f>
              <c:numCache>
                <c:formatCode>General</c:formatCode>
                <c:ptCount val="2001"/>
                <c:pt idx="0">
                  <c:v>-2.1259500000000001E-3</c:v>
                </c:pt>
                <c:pt idx="1">
                  <c:v>0.52043700000000004</c:v>
                </c:pt>
                <c:pt idx="2">
                  <c:v>0.54647999999999997</c:v>
                </c:pt>
                <c:pt idx="3">
                  <c:v>0.56204600000000005</c:v>
                </c:pt>
                <c:pt idx="4">
                  <c:v>0.57318800000000003</c:v>
                </c:pt>
                <c:pt idx="5">
                  <c:v>0.58187999999999995</c:v>
                </c:pt>
                <c:pt idx="6">
                  <c:v>0.58913300000000002</c:v>
                </c:pt>
                <c:pt idx="7">
                  <c:v>0.59528800000000004</c:v>
                </c:pt>
                <c:pt idx="8">
                  <c:v>0.60054799999999997</c:v>
                </c:pt>
                <c:pt idx="9">
                  <c:v>0.60537700000000005</c:v>
                </c:pt>
                <c:pt idx="10">
                  <c:v>0.60978100000000002</c:v>
                </c:pt>
                <c:pt idx="11">
                  <c:v>0.64092800000000005</c:v>
                </c:pt>
                <c:pt idx="12">
                  <c:v>0.64544400000000002</c:v>
                </c:pt>
                <c:pt idx="13">
                  <c:v>0.64951000000000003</c:v>
                </c:pt>
                <c:pt idx="14">
                  <c:v>0.6532</c:v>
                </c:pt>
                <c:pt idx="15">
                  <c:v>0.65665799999999996</c:v>
                </c:pt>
                <c:pt idx="16">
                  <c:v>0.65971900000000006</c:v>
                </c:pt>
                <c:pt idx="17">
                  <c:v>0.66278000000000004</c:v>
                </c:pt>
                <c:pt idx="18">
                  <c:v>0.66546499999999997</c:v>
                </c:pt>
                <c:pt idx="19">
                  <c:v>0.66792099999999999</c:v>
                </c:pt>
                <c:pt idx="20">
                  <c:v>0.67040299999999997</c:v>
                </c:pt>
                <c:pt idx="21">
                  <c:v>0.67255600000000004</c:v>
                </c:pt>
                <c:pt idx="22">
                  <c:v>0.67467699999999997</c:v>
                </c:pt>
                <c:pt idx="23">
                  <c:v>0.676709</c:v>
                </c:pt>
                <c:pt idx="24">
                  <c:v>0.67862100000000003</c:v>
                </c:pt>
                <c:pt idx="25">
                  <c:v>0.68049700000000002</c:v>
                </c:pt>
                <c:pt idx="26">
                  <c:v>0.68224200000000002</c:v>
                </c:pt>
                <c:pt idx="27">
                  <c:v>0.68392799999999998</c:v>
                </c:pt>
                <c:pt idx="28">
                  <c:v>0.68551499999999999</c:v>
                </c:pt>
                <c:pt idx="29">
                  <c:v>0.68709699999999996</c:v>
                </c:pt>
                <c:pt idx="30">
                  <c:v>0.68856799999999996</c:v>
                </c:pt>
                <c:pt idx="31">
                  <c:v>0.68998199999999998</c:v>
                </c:pt>
                <c:pt idx="32">
                  <c:v>0.69143500000000002</c:v>
                </c:pt>
                <c:pt idx="33">
                  <c:v>0.69269700000000001</c:v>
                </c:pt>
                <c:pt idx="34">
                  <c:v>0.694025</c:v>
                </c:pt>
                <c:pt idx="35">
                  <c:v>0.69531399999999999</c:v>
                </c:pt>
                <c:pt idx="36">
                  <c:v>0.69657199999999997</c:v>
                </c:pt>
                <c:pt idx="37">
                  <c:v>0.69776800000000005</c:v>
                </c:pt>
                <c:pt idx="38">
                  <c:v>0.69895300000000005</c:v>
                </c:pt>
                <c:pt idx="39">
                  <c:v>0.70005200000000001</c:v>
                </c:pt>
                <c:pt idx="40">
                  <c:v>0.70114100000000001</c:v>
                </c:pt>
                <c:pt idx="41">
                  <c:v>0.702206</c:v>
                </c:pt>
                <c:pt idx="42">
                  <c:v>0.70325700000000002</c:v>
                </c:pt>
                <c:pt idx="43">
                  <c:v>0.70431500000000002</c:v>
                </c:pt>
                <c:pt idx="44">
                  <c:v>0.70530899999999996</c:v>
                </c:pt>
                <c:pt idx="45">
                  <c:v>0.70633500000000005</c:v>
                </c:pt>
                <c:pt idx="46">
                  <c:v>0.70727899999999999</c:v>
                </c:pt>
                <c:pt idx="47">
                  <c:v>0.70818499999999995</c:v>
                </c:pt>
                <c:pt idx="48">
                  <c:v>0.709152</c:v>
                </c:pt>
                <c:pt idx="49">
                  <c:v>0.70998799999999995</c:v>
                </c:pt>
                <c:pt idx="50">
                  <c:v>0.71087199999999995</c:v>
                </c:pt>
                <c:pt idx="51">
                  <c:v>0.71178600000000003</c:v>
                </c:pt>
                <c:pt idx="52">
                  <c:v>0.712673</c:v>
                </c:pt>
                <c:pt idx="53">
                  <c:v>0.71351200000000004</c:v>
                </c:pt>
                <c:pt idx="54">
                  <c:v>0.71439699999999995</c:v>
                </c:pt>
                <c:pt idx="55">
                  <c:v>0.71518199999999998</c:v>
                </c:pt>
                <c:pt idx="56">
                  <c:v>0.71598399999999995</c:v>
                </c:pt>
                <c:pt idx="57">
                  <c:v>0.71677800000000003</c:v>
                </c:pt>
                <c:pt idx="58">
                  <c:v>0.71760199999999996</c:v>
                </c:pt>
                <c:pt idx="59">
                  <c:v>0.71840899999999996</c:v>
                </c:pt>
                <c:pt idx="60">
                  <c:v>0.71917399999999998</c:v>
                </c:pt>
                <c:pt idx="61">
                  <c:v>0.71991099999999997</c:v>
                </c:pt>
                <c:pt idx="62">
                  <c:v>0.72066799999999998</c:v>
                </c:pt>
                <c:pt idx="63">
                  <c:v>0.72138899999999995</c:v>
                </c:pt>
                <c:pt idx="64">
                  <c:v>0.72210200000000002</c:v>
                </c:pt>
                <c:pt idx="65">
                  <c:v>0.722827</c:v>
                </c:pt>
                <c:pt idx="66">
                  <c:v>0.72349399999999997</c:v>
                </c:pt>
                <c:pt idx="67">
                  <c:v>0.72419100000000003</c:v>
                </c:pt>
                <c:pt idx="68">
                  <c:v>0.72489499999999996</c:v>
                </c:pt>
                <c:pt idx="69">
                  <c:v>0.72557499999999997</c:v>
                </c:pt>
                <c:pt idx="70">
                  <c:v>0.72625700000000004</c:v>
                </c:pt>
                <c:pt idx="71">
                  <c:v>0.72687500000000005</c:v>
                </c:pt>
                <c:pt idx="72">
                  <c:v>0.72754399999999997</c:v>
                </c:pt>
                <c:pt idx="73">
                  <c:v>0.72816000000000003</c:v>
                </c:pt>
                <c:pt idx="74">
                  <c:v>0.72877999999999998</c:v>
                </c:pt>
                <c:pt idx="75">
                  <c:v>0.72940099999999997</c:v>
                </c:pt>
                <c:pt idx="76">
                  <c:v>0.73002199999999995</c:v>
                </c:pt>
                <c:pt idx="77">
                  <c:v>0.73070299999999999</c:v>
                </c:pt>
                <c:pt idx="78">
                  <c:v>0.73129</c:v>
                </c:pt>
                <c:pt idx="79">
                  <c:v>0.73188799999999998</c:v>
                </c:pt>
                <c:pt idx="80">
                  <c:v>0.73248000000000002</c:v>
                </c:pt>
                <c:pt idx="81">
                  <c:v>0.73310699999999995</c:v>
                </c:pt>
                <c:pt idx="82">
                  <c:v>0.73369799999999996</c:v>
                </c:pt>
                <c:pt idx="83">
                  <c:v>0.73421999999999998</c:v>
                </c:pt>
                <c:pt idx="84">
                  <c:v>0.73477400000000004</c:v>
                </c:pt>
                <c:pt idx="85">
                  <c:v>0.73534299999999997</c:v>
                </c:pt>
                <c:pt idx="86">
                  <c:v>0.73586200000000002</c:v>
                </c:pt>
                <c:pt idx="87">
                  <c:v>0.73642399999999997</c:v>
                </c:pt>
                <c:pt idx="88">
                  <c:v>0.73701099999999997</c:v>
                </c:pt>
                <c:pt idx="89">
                  <c:v>0.73760800000000004</c:v>
                </c:pt>
                <c:pt idx="90">
                  <c:v>0.73806899999999998</c:v>
                </c:pt>
                <c:pt idx="91">
                  <c:v>0.73867400000000005</c:v>
                </c:pt>
                <c:pt idx="92">
                  <c:v>0.73919599999999996</c:v>
                </c:pt>
                <c:pt idx="93">
                  <c:v>0.73972599999999999</c:v>
                </c:pt>
                <c:pt idx="94">
                  <c:v>0.74017699999999997</c:v>
                </c:pt>
                <c:pt idx="95">
                  <c:v>0.74065899999999996</c:v>
                </c:pt>
                <c:pt idx="96">
                  <c:v>0.74121899999999996</c:v>
                </c:pt>
                <c:pt idx="97">
                  <c:v>0.74172000000000005</c:v>
                </c:pt>
                <c:pt idx="98">
                  <c:v>0.74216300000000002</c:v>
                </c:pt>
                <c:pt idx="99">
                  <c:v>0.74270099999999994</c:v>
                </c:pt>
                <c:pt idx="100">
                  <c:v>0.74320799999999998</c:v>
                </c:pt>
                <c:pt idx="101">
                  <c:v>0.74371500000000001</c:v>
                </c:pt>
                <c:pt idx="102">
                  <c:v>0.74417299999999997</c:v>
                </c:pt>
                <c:pt idx="103">
                  <c:v>0.74465000000000003</c:v>
                </c:pt>
                <c:pt idx="104">
                  <c:v>0.74517900000000004</c:v>
                </c:pt>
                <c:pt idx="105">
                  <c:v>0.745556</c:v>
                </c:pt>
                <c:pt idx="106">
                  <c:v>0.74605200000000005</c:v>
                </c:pt>
                <c:pt idx="107">
                  <c:v>0.74654699999999996</c:v>
                </c:pt>
                <c:pt idx="108">
                  <c:v>0.74695299999999998</c:v>
                </c:pt>
                <c:pt idx="109">
                  <c:v>0.74743099999999996</c:v>
                </c:pt>
                <c:pt idx="110">
                  <c:v>0.74793100000000001</c:v>
                </c:pt>
                <c:pt idx="111">
                  <c:v>0.748305</c:v>
                </c:pt>
                <c:pt idx="112">
                  <c:v>0.74875000000000003</c:v>
                </c:pt>
                <c:pt idx="113">
                  <c:v>0.74925699999999995</c:v>
                </c:pt>
                <c:pt idx="114">
                  <c:v>0.74965599999999999</c:v>
                </c:pt>
                <c:pt idx="115">
                  <c:v>0.75018099999999999</c:v>
                </c:pt>
                <c:pt idx="116">
                  <c:v>0.75058800000000003</c:v>
                </c:pt>
                <c:pt idx="117">
                  <c:v>0.75098100000000001</c:v>
                </c:pt>
                <c:pt idx="118">
                  <c:v>0.75138700000000003</c:v>
                </c:pt>
                <c:pt idx="119">
                  <c:v>0.75181900000000002</c:v>
                </c:pt>
                <c:pt idx="120">
                  <c:v>0.75231999999999999</c:v>
                </c:pt>
                <c:pt idx="121">
                  <c:v>0.75268999999999997</c:v>
                </c:pt>
                <c:pt idx="122">
                  <c:v>0.75311399999999995</c:v>
                </c:pt>
                <c:pt idx="123">
                  <c:v>0.75348800000000005</c:v>
                </c:pt>
                <c:pt idx="124">
                  <c:v>0.753888</c:v>
                </c:pt>
                <c:pt idx="125">
                  <c:v>0.75434299999999999</c:v>
                </c:pt>
                <c:pt idx="126">
                  <c:v>0.75473299999999999</c:v>
                </c:pt>
                <c:pt idx="127">
                  <c:v>0.75507400000000002</c:v>
                </c:pt>
                <c:pt idx="128">
                  <c:v>0.75546899999999995</c:v>
                </c:pt>
                <c:pt idx="129">
                  <c:v>0.75591399999999997</c:v>
                </c:pt>
                <c:pt idx="130">
                  <c:v>0.75630900000000001</c:v>
                </c:pt>
                <c:pt idx="131">
                  <c:v>0.75675800000000004</c:v>
                </c:pt>
                <c:pt idx="132">
                  <c:v>0.75704899999999997</c:v>
                </c:pt>
                <c:pt idx="133">
                  <c:v>0.75752399999999998</c:v>
                </c:pt>
                <c:pt idx="134">
                  <c:v>0.75782899999999997</c:v>
                </c:pt>
                <c:pt idx="135">
                  <c:v>0.75826499999999997</c:v>
                </c:pt>
                <c:pt idx="136">
                  <c:v>0.75865000000000005</c:v>
                </c:pt>
                <c:pt idx="137">
                  <c:v>0.75900000000000001</c:v>
                </c:pt>
                <c:pt idx="138">
                  <c:v>0.75936499999999996</c:v>
                </c:pt>
                <c:pt idx="139">
                  <c:v>0.75974200000000003</c:v>
                </c:pt>
                <c:pt idx="140">
                  <c:v>0.76015200000000005</c:v>
                </c:pt>
                <c:pt idx="141">
                  <c:v>0.76043000000000005</c:v>
                </c:pt>
                <c:pt idx="142">
                  <c:v>0.76080199999999998</c:v>
                </c:pt>
                <c:pt idx="143">
                  <c:v>0.76123600000000002</c:v>
                </c:pt>
                <c:pt idx="144">
                  <c:v>0.761544</c:v>
                </c:pt>
                <c:pt idx="145">
                  <c:v>0.76193999999999995</c:v>
                </c:pt>
                <c:pt idx="146">
                  <c:v>0.76223099999999999</c:v>
                </c:pt>
                <c:pt idx="147">
                  <c:v>0.76265899999999998</c:v>
                </c:pt>
                <c:pt idx="148">
                  <c:v>0.76305299999999998</c:v>
                </c:pt>
                <c:pt idx="149">
                  <c:v>0.76334100000000005</c:v>
                </c:pt>
                <c:pt idx="150">
                  <c:v>0.76375300000000002</c:v>
                </c:pt>
                <c:pt idx="151">
                  <c:v>0.76405299999999998</c:v>
                </c:pt>
                <c:pt idx="152">
                  <c:v>0.76438799999999996</c:v>
                </c:pt>
                <c:pt idx="153">
                  <c:v>0.764795</c:v>
                </c:pt>
                <c:pt idx="154">
                  <c:v>0.76510599999999995</c:v>
                </c:pt>
                <c:pt idx="155">
                  <c:v>0.76550799999999997</c:v>
                </c:pt>
                <c:pt idx="156">
                  <c:v>0.76578199999999996</c:v>
                </c:pt>
                <c:pt idx="157">
                  <c:v>0.76610800000000001</c:v>
                </c:pt>
                <c:pt idx="158">
                  <c:v>0.76649199999999995</c:v>
                </c:pt>
                <c:pt idx="159">
                  <c:v>0.76676599999999995</c:v>
                </c:pt>
                <c:pt idx="160">
                  <c:v>0.76716300000000004</c:v>
                </c:pt>
                <c:pt idx="161">
                  <c:v>0.76757699999999995</c:v>
                </c:pt>
                <c:pt idx="162">
                  <c:v>0.76782099999999998</c:v>
                </c:pt>
                <c:pt idx="163">
                  <c:v>0.76812800000000003</c:v>
                </c:pt>
                <c:pt idx="164">
                  <c:v>0.76849900000000004</c:v>
                </c:pt>
                <c:pt idx="165">
                  <c:v>0.76877899999999999</c:v>
                </c:pt>
                <c:pt idx="166">
                  <c:v>0.76909799999999995</c:v>
                </c:pt>
                <c:pt idx="167">
                  <c:v>0.76941300000000001</c:v>
                </c:pt>
                <c:pt idx="168">
                  <c:v>0.769756</c:v>
                </c:pt>
                <c:pt idx="169">
                  <c:v>0.77007599999999998</c:v>
                </c:pt>
                <c:pt idx="170">
                  <c:v>0.77033499999999999</c:v>
                </c:pt>
                <c:pt idx="171">
                  <c:v>0.77063300000000001</c:v>
                </c:pt>
                <c:pt idx="172">
                  <c:v>0.77098599999999995</c:v>
                </c:pt>
                <c:pt idx="173">
                  <c:v>0.77132500000000004</c:v>
                </c:pt>
                <c:pt idx="174">
                  <c:v>0.77162500000000001</c:v>
                </c:pt>
                <c:pt idx="175">
                  <c:v>0.77195199999999997</c:v>
                </c:pt>
                <c:pt idx="176">
                  <c:v>0.772258</c:v>
                </c:pt>
                <c:pt idx="177">
                  <c:v>0.772532</c:v>
                </c:pt>
                <c:pt idx="178">
                  <c:v>0.77282700000000004</c:v>
                </c:pt>
                <c:pt idx="179">
                  <c:v>0.77316099999999999</c:v>
                </c:pt>
                <c:pt idx="180">
                  <c:v>0.77347100000000002</c:v>
                </c:pt>
                <c:pt idx="181">
                  <c:v>0.77371400000000001</c:v>
                </c:pt>
                <c:pt idx="182">
                  <c:v>0.77407999999999999</c:v>
                </c:pt>
                <c:pt idx="183">
                  <c:v>0.77432500000000004</c:v>
                </c:pt>
                <c:pt idx="184">
                  <c:v>0.77470899999999998</c:v>
                </c:pt>
                <c:pt idx="185">
                  <c:v>0.774953</c:v>
                </c:pt>
                <c:pt idx="186">
                  <c:v>0.77523500000000001</c:v>
                </c:pt>
                <c:pt idx="187">
                  <c:v>0.77557500000000001</c:v>
                </c:pt>
                <c:pt idx="188">
                  <c:v>0.775868</c:v>
                </c:pt>
                <c:pt idx="189">
                  <c:v>0.77614000000000005</c:v>
                </c:pt>
                <c:pt idx="190">
                  <c:v>0.77639199999999997</c:v>
                </c:pt>
                <c:pt idx="191">
                  <c:v>0.77666999999999997</c:v>
                </c:pt>
                <c:pt idx="192">
                  <c:v>0.77695499999999995</c:v>
                </c:pt>
                <c:pt idx="193">
                  <c:v>0.77723200000000003</c:v>
                </c:pt>
                <c:pt idx="194">
                  <c:v>0.77749800000000002</c:v>
                </c:pt>
                <c:pt idx="195">
                  <c:v>0.77782200000000001</c:v>
                </c:pt>
                <c:pt idx="196">
                  <c:v>0.77804300000000004</c:v>
                </c:pt>
                <c:pt idx="197">
                  <c:v>0.77831799999999995</c:v>
                </c:pt>
                <c:pt idx="198">
                  <c:v>0.77864500000000003</c:v>
                </c:pt>
                <c:pt idx="199">
                  <c:v>0.77900599999999998</c:v>
                </c:pt>
                <c:pt idx="200">
                  <c:v>0.77927100000000005</c:v>
                </c:pt>
                <c:pt idx="201">
                  <c:v>0.77951499999999996</c:v>
                </c:pt>
                <c:pt idx="202">
                  <c:v>0.77974299999999996</c:v>
                </c:pt>
                <c:pt idx="203">
                  <c:v>0.78003400000000001</c:v>
                </c:pt>
                <c:pt idx="204">
                  <c:v>0.78038399999999997</c:v>
                </c:pt>
                <c:pt idx="205">
                  <c:v>0.78061800000000003</c:v>
                </c:pt>
                <c:pt idx="206">
                  <c:v>0.78089200000000003</c:v>
                </c:pt>
                <c:pt idx="207">
                  <c:v>0.78115699999999999</c:v>
                </c:pt>
                <c:pt idx="208">
                  <c:v>0.78146700000000002</c:v>
                </c:pt>
                <c:pt idx="209">
                  <c:v>0.78173899999999996</c:v>
                </c:pt>
                <c:pt idx="210">
                  <c:v>0.78198800000000002</c:v>
                </c:pt>
                <c:pt idx="211">
                  <c:v>0.782277</c:v>
                </c:pt>
                <c:pt idx="212">
                  <c:v>0.78250900000000001</c:v>
                </c:pt>
                <c:pt idx="213">
                  <c:v>0.78280099999999997</c:v>
                </c:pt>
                <c:pt idx="214">
                  <c:v>0.78305100000000005</c:v>
                </c:pt>
                <c:pt idx="215">
                  <c:v>0.78330500000000003</c:v>
                </c:pt>
                <c:pt idx="216">
                  <c:v>0.78354800000000002</c:v>
                </c:pt>
                <c:pt idx="217">
                  <c:v>0.78385199999999999</c:v>
                </c:pt>
                <c:pt idx="218">
                  <c:v>0.78418299999999996</c:v>
                </c:pt>
                <c:pt idx="219">
                  <c:v>0.78439800000000004</c:v>
                </c:pt>
                <c:pt idx="220">
                  <c:v>0.78468899999999997</c:v>
                </c:pt>
                <c:pt idx="221">
                  <c:v>0.78491599999999995</c:v>
                </c:pt>
                <c:pt idx="222">
                  <c:v>0.78524400000000005</c:v>
                </c:pt>
                <c:pt idx="223">
                  <c:v>0.78542199999999995</c:v>
                </c:pt>
                <c:pt idx="224">
                  <c:v>0.78569699999999998</c:v>
                </c:pt>
                <c:pt idx="225">
                  <c:v>0.78596500000000002</c:v>
                </c:pt>
                <c:pt idx="226">
                  <c:v>0.78618500000000002</c:v>
                </c:pt>
                <c:pt idx="227">
                  <c:v>0.78647100000000003</c:v>
                </c:pt>
                <c:pt idx="228">
                  <c:v>0.78673899999999997</c:v>
                </c:pt>
                <c:pt idx="229">
                  <c:v>0.78698400000000002</c:v>
                </c:pt>
                <c:pt idx="230">
                  <c:v>0.78717700000000002</c:v>
                </c:pt>
                <c:pt idx="231">
                  <c:v>0.78744599999999998</c:v>
                </c:pt>
                <c:pt idx="232">
                  <c:v>0.78770300000000004</c:v>
                </c:pt>
                <c:pt idx="233">
                  <c:v>0.78790800000000005</c:v>
                </c:pt>
                <c:pt idx="234">
                  <c:v>0.788161</c:v>
                </c:pt>
                <c:pt idx="235">
                  <c:v>0.78839300000000001</c:v>
                </c:pt>
                <c:pt idx="236">
                  <c:v>0.78865300000000005</c:v>
                </c:pt>
                <c:pt idx="237">
                  <c:v>0.78891699999999998</c:v>
                </c:pt>
                <c:pt idx="238">
                  <c:v>0.78911600000000004</c:v>
                </c:pt>
                <c:pt idx="239">
                  <c:v>0.78928299999999996</c:v>
                </c:pt>
                <c:pt idx="240">
                  <c:v>0.78958499999999998</c:v>
                </c:pt>
                <c:pt idx="241">
                  <c:v>0.78986199999999995</c:v>
                </c:pt>
                <c:pt idx="242">
                  <c:v>0.79007300000000003</c:v>
                </c:pt>
                <c:pt idx="243">
                  <c:v>0.79026700000000005</c:v>
                </c:pt>
                <c:pt idx="244">
                  <c:v>0.79053899999999999</c:v>
                </c:pt>
                <c:pt idx="245">
                  <c:v>0.79076199999999996</c:v>
                </c:pt>
                <c:pt idx="246">
                  <c:v>0.79098800000000002</c:v>
                </c:pt>
                <c:pt idx="247">
                  <c:v>0.79123500000000002</c:v>
                </c:pt>
                <c:pt idx="248">
                  <c:v>0.79148300000000005</c:v>
                </c:pt>
                <c:pt idx="249">
                  <c:v>0.79169199999999995</c:v>
                </c:pt>
                <c:pt idx="250">
                  <c:v>0.79194500000000001</c:v>
                </c:pt>
                <c:pt idx="251">
                  <c:v>0.792153</c:v>
                </c:pt>
                <c:pt idx="252">
                  <c:v>0.792431</c:v>
                </c:pt>
                <c:pt idx="253">
                  <c:v>0.79264299999999999</c:v>
                </c:pt>
                <c:pt idx="254">
                  <c:v>0.79283000000000003</c:v>
                </c:pt>
                <c:pt idx="255">
                  <c:v>0.79303800000000002</c:v>
                </c:pt>
                <c:pt idx="256">
                  <c:v>0.79335100000000003</c:v>
                </c:pt>
                <c:pt idx="257">
                  <c:v>0.79353899999999999</c:v>
                </c:pt>
                <c:pt idx="258">
                  <c:v>0.79377699999999995</c:v>
                </c:pt>
                <c:pt idx="259">
                  <c:v>0.79393000000000002</c:v>
                </c:pt>
                <c:pt idx="260">
                  <c:v>0.79419899999999999</c:v>
                </c:pt>
                <c:pt idx="261">
                  <c:v>0.79445200000000005</c:v>
                </c:pt>
                <c:pt idx="262">
                  <c:v>0.79464999999999997</c:v>
                </c:pt>
                <c:pt idx="263">
                  <c:v>0.79495300000000002</c:v>
                </c:pt>
                <c:pt idx="264">
                  <c:v>0.79513800000000001</c:v>
                </c:pt>
                <c:pt idx="265">
                  <c:v>0.79536899999999999</c:v>
                </c:pt>
                <c:pt idx="266">
                  <c:v>0.79558899999999999</c:v>
                </c:pt>
                <c:pt idx="267">
                  <c:v>0.79580499999999998</c:v>
                </c:pt>
                <c:pt idx="268">
                  <c:v>0.79600400000000004</c:v>
                </c:pt>
                <c:pt idx="269">
                  <c:v>0.79622099999999996</c:v>
                </c:pt>
                <c:pt idx="270">
                  <c:v>0.79643200000000003</c:v>
                </c:pt>
                <c:pt idx="271">
                  <c:v>0.796601</c:v>
                </c:pt>
                <c:pt idx="272">
                  <c:v>0.79691400000000001</c:v>
                </c:pt>
                <c:pt idx="273">
                  <c:v>0.797068</c:v>
                </c:pt>
                <c:pt idx="274">
                  <c:v>0.79737000000000002</c:v>
                </c:pt>
                <c:pt idx="275">
                  <c:v>0.79755799999999999</c:v>
                </c:pt>
                <c:pt idx="276">
                  <c:v>0.79782299999999995</c:v>
                </c:pt>
                <c:pt idx="277">
                  <c:v>0.798014</c:v>
                </c:pt>
                <c:pt idx="278">
                  <c:v>0.79817400000000005</c:v>
                </c:pt>
                <c:pt idx="279">
                  <c:v>0.79835500000000004</c:v>
                </c:pt>
                <c:pt idx="280">
                  <c:v>0.79861700000000002</c:v>
                </c:pt>
                <c:pt idx="281">
                  <c:v>0.79886100000000004</c:v>
                </c:pt>
                <c:pt idx="282">
                  <c:v>0.79907099999999998</c:v>
                </c:pt>
                <c:pt idx="283">
                  <c:v>0.79924799999999996</c:v>
                </c:pt>
                <c:pt idx="284">
                  <c:v>0.79946899999999999</c:v>
                </c:pt>
                <c:pt idx="285">
                  <c:v>0.79968399999999995</c:v>
                </c:pt>
                <c:pt idx="286">
                  <c:v>0.79989600000000005</c:v>
                </c:pt>
                <c:pt idx="287">
                  <c:v>0.80015000000000003</c:v>
                </c:pt>
                <c:pt idx="288">
                  <c:v>0.80040199999999995</c:v>
                </c:pt>
                <c:pt idx="289">
                  <c:v>0.80061499999999997</c:v>
                </c:pt>
                <c:pt idx="290">
                  <c:v>0.80077900000000002</c:v>
                </c:pt>
                <c:pt idx="291">
                  <c:v>0.80100400000000005</c:v>
                </c:pt>
                <c:pt idx="292">
                  <c:v>0.80123299999999997</c:v>
                </c:pt>
                <c:pt idx="293">
                  <c:v>0.80140599999999995</c:v>
                </c:pt>
                <c:pt idx="294">
                  <c:v>0.80161199999999999</c:v>
                </c:pt>
                <c:pt idx="295">
                  <c:v>0.80174400000000001</c:v>
                </c:pt>
                <c:pt idx="296">
                  <c:v>0.80202200000000001</c:v>
                </c:pt>
                <c:pt idx="297">
                  <c:v>0.80218400000000001</c:v>
                </c:pt>
                <c:pt idx="298">
                  <c:v>0.80245</c:v>
                </c:pt>
                <c:pt idx="299">
                  <c:v>0.80261000000000005</c:v>
                </c:pt>
                <c:pt idx="300">
                  <c:v>0.80285600000000001</c:v>
                </c:pt>
                <c:pt idx="301">
                  <c:v>0.80302499999999999</c:v>
                </c:pt>
                <c:pt idx="302">
                  <c:v>0.80324200000000001</c:v>
                </c:pt>
                <c:pt idx="303">
                  <c:v>0.80344199999999999</c:v>
                </c:pt>
                <c:pt idx="304">
                  <c:v>0.80359700000000001</c:v>
                </c:pt>
                <c:pt idx="305">
                  <c:v>0.80381000000000002</c:v>
                </c:pt>
                <c:pt idx="306">
                  <c:v>0.80401999999999996</c:v>
                </c:pt>
                <c:pt idx="307">
                  <c:v>0.80418299999999998</c:v>
                </c:pt>
                <c:pt idx="308">
                  <c:v>0.80440500000000004</c:v>
                </c:pt>
                <c:pt idx="309">
                  <c:v>0.80460100000000001</c:v>
                </c:pt>
                <c:pt idx="310">
                  <c:v>0.80485300000000004</c:v>
                </c:pt>
                <c:pt idx="311">
                  <c:v>0.80501299999999998</c:v>
                </c:pt>
                <c:pt idx="312">
                  <c:v>0.80523999999999996</c:v>
                </c:pt>
                <c:pt idx="313">
                  <c:v>0.80540699999999998</c:v>
                </c:pt>
                <c:pt idx="314">
                  <c:v>0.80557699999999999</c:v>
                </c:pt>
                <c:pt idx="315">
                  <c:v>0.80583800000000005</c:v>
                </c:pt>
                <c:pt idx="316">
                  <c:v>0.805975</c:v>
                </c:pt>
                <c:pt idx="317">
                  <c:v>0.80616699999999997</c:v>
                </c:pt>
                <c:pt idx="318">
                  <c:v>0.80638900000000002</c:v>
                </c:pt>
                <c:pt idx="319">
                  <c:v>0.80657699999999999</c:v>
                </c:pt>
                <c:pt idx="320">
                  <c:v>0.80673300000000003</c:v>
                </c:pt>
                <c:pt idx="321">
                  <c:v>0.80685799999999996</c:v>
                </c:pt>
                <c:pt idx="322">
                  <c:v>0.80708800000000003</c:v>
                </c:pt>
                <c:pt idx="323">
                  <c:v>0.80729499999999998</c:v>
                </c:pt>
                <c:pt idx="324">
                  <c:v>0.80749800000000005</c:v>
                </c:pt>
                <c:pt idx="325">
                  <c:v>0.807643</c:v>
                </c:pt>
                <c:pt idx="326">
                  <c:v>0.80784800000000001</c:v>
                </c:pt>
                <c:pt idx="327">
                  <c:v>0.808083</c:v>
                </c:pt>
                <c:pt idx="328">
                  <c:v>0.80818900000000005</c:v>
                </c:pt>
                <c:pt idx="329">
                  <c:v>0.80845599999999995</c:v>
                </c:pt>
                <c:pt idx="330">
                  <c:v>0.80866099999999996</c:v>
                </c:pt>
                <c:pt idx="331">
                  <c:v>0.80880099999999999</c:v>
                </c:pt>
                <c:pt idx="332">
                  <c:v>0.80899100000000002</c:v>
                </c:pt>
                <c:pt idx="333">
                  <c:v>0.80919399999999997</c:v>
                </c:pt>
                <c:pt idx="334">
                  <c:v>0.80939499999999998</c:v>
                </c:pt>
                <c:pt idx="335">
                  <c:v>0.80960299999999996</c:v>
                </c:pt>
                <c:pt idx="336">
                  <c:v>0.80976000000000004</c:v>
                </c:pt>
                <c:pt idx="337">
                  <c:v>0.80996999999999997</c:v>
                </c:pt>
                <c:pt idx="338">
                  <c:v>0.81012700000000004</c:v>
                </c:pt>
                <c:pt idx="339">
                  <c:v>0.81033100000000002</c:v>
                </c:pt>
                <c:pt idx="340">
                  <c:v>0.81056399999999995</c:v>
                </c:pt>
                <c:pt idx="341">
                  <c:v>0.81067900000000004</c:v>
                </c:pt>
                <c:pt idx="342">
                  <c:v>0.81084500000000004</c:v>
                </c:pt>
                <c:pt idx="343">
                  <c:v>0.81104100000000001</c:v>
                </c:pt>
                <c:pt idx="344">
                  <c:v>0.81127499999999997</c:v>
                </c:pt>
                <c:pt idx="345">
                  <c:v>0.81140599999999996</c:v>
                </c:pt>
                <c:pt idx="346">
                  <c:v>0.81158200000000003</c:v>
                </c:pt>
                <c:pt idx="347">
                  <c:v>0.81172999999999995</c:v>
                </c:pt>
                <c:pt idx="348">
                  <c:v>0.81193800000000005</c:v>
                </c:pt>
                <c:pt idx="349">
                  <c:v>0.81210800000000005</c:v>
                </c:pt>
                <c:pt idx="350">
                  <c:v>0.81228199999999995</c:v>
                </c:pt>
                <c:pt idx="351">
                  <c:v>0.81243699999999996</c:v>
                </c:pt>
                <c:pt idx="352">
                  <c:v>0.81262400000000001</c:v>
                </c:pt>
                <c:pt idx="353">
                  <c:v>0.81288099999999996</c:v>
                </c:pt>
                <c:pt idx="354">
                  <c:v>0.81309399999999998</c:v>
                </c:pt>
                <c:pt idx="355">
                  <c:v>0.81323900000000005</c:v>
                </c:pt>
                <c:pt idx="356">
                  <c:v>0.813419</c:v>
                </c:pt>
                <c:pt idx="357">
                  <c:v>0.81357199999999996</c:v>
                </c:pt>
                <c:pt idx="358">
                  <c:v>0.81374000000000002</c:v>
                </c:pt>
                <c:pt idx="359">
                  <c:v>0.81397600000000003</c:v>
                </c:pt>
                <c:pt idx="360">
                  <c:v>0.81414900000000001</c:v>
                </c:pt>
                <c:pt idx="361">
                  <c:v>0.81437499999999996</c:v>
                </c:pt>
                <c:pt idx="362">
                  <c:v>0.81452599999999997</c:v>
                </c:pt>
                <c:pt idx="363">
                  <c:v>0.81468700000000005</c:v>
                </c:pt>
                <c:pt idx="364">
                  <c:v>0.81488300000000002</c:v>
                </c:pt>
                <c:pt idx="365">
                  <c:v>0.81507499999999999</c:v>
                </c:pt>
                <c:pt idx="366">
                  <c:v>0.81523699999999999</c:v>
                </c:pt>
                <c:pt idx="367">
                  <c:v>0.81542700000000001</c:v>
                </c:pt>
                <c:pt idx="368">
                  <c:v>0.815604</c:v>
                </c:pt>
                <c:pt idx="369">
                  <c:v>0.81576599999999999</c:v>
                </c:pt>
                <c:pt idx="370">
                  <c:v>0.81598899999999996</c:v>
                </c:pt>
                <c:pt idx="371">
                  <c:v>0.81614799999999998</c:v>
                </c:pt>
                <c:pt idx="372">
                  <c:v>0.81628599999999996</c:v>
                </c:pt>
                <c:pt idx="373">
                  <c:v>0.81652100000000005</c:v>
                </c:pt>
                <c:pt idx="374">
                  <c:v>0.81664400000000004</c:v>
                </c:pt>
                <c:pt idx="375">
                  <c:v>0.81683899999999998</c:v>
                </c:pt>
                <c:pt idx="376">
                  <c:v>0.81698199999999999</c:v>
                </c:pt>
                <c:pt idx="377">
                  <c:v>0.81712300000000004</c:v>
                </c:pt>
                <c:pt idx="378">
                  <c:v>0.81726799999999999</c:v>
                </c:pt>
                <c:pt idx="379">
                  <c:v>0.81740100000000004</c:v>
                </c:pt>
                <c:pt idx="380">
                  <c:v>0.81767699999999999</c:v>
                </c:pt>
                <c:pt idx="381">
                  <c:v>0.81781000000000004</c:v>
                </c:pt>
                <c:pt idx="382">
                  <c:v>0.81797799999999998</c:v>
                </c:pt>
                <c:pt idx="383">
                  <c:v>0.818222</c:v>
                </c:pt>
                <c:pt idx="384">
                  <c:v>0.81834600000000002</c:v>
                </c:pt>
                <c:pt idx="385">
                  <c:v>0.81853600000000004</c:v>
                </c:pt>
                <c:pt idx="386">
                  <c:v>0.818666</c:v>
                </c:pt>
                <c:pt idx="387">
                  <c:v>0.81880299999999995</c:v>
                </c:pt>
                <c:pt idx="388">
                  <c:v>0.81899</c:v>
                </c:pt>
                <c:pt idx="389">
                  <c:v>0.81918899999999994</c:v>
                </c:pt>
                <c:pt idx="390">
                  <c:v>0.81931699999999996</c:v>
                </c:pt>
                <c:pt idx="391">
                  <c:v>0.81951399999999996</c:v>
                </c:pt>
                <c:pt idx="392">
                  <c:v>0.81971000000000005</c:v>
                </c:pt>
                <c:pt idx="393">
                  <c:v>0.81984999999999997</c:v>
                </c:pt>
                <c:pt idx="394">
                  <c:v>0.82003499999999996</c:v>
                </c:pt>
                <c:pt idx="395">
                  <c:v>0.82021900000000003</c:v>
                </c:pt>
                <c:pt idx="396">
                  <c:v>0.82036100000000001</c:v>
                </c:pt>
                <c:pt idx="397">
                  <c:v>0.82048299999999996</c:v>
                </c:pt>
                <c:pt idx="398">
                  <c:v>0.82064099999999995</c:v>
                </c:pt>
                <c:pt idx="399">
                  <c:v>0.82087500000000002</c:v>
                </c:pt>
                <c:pt idx="400">
                  <c:v>0.82099100000000003</c:v>
                </c:pt>
                <c:pt idx="401">
                  <c:v>0.821187</c:v>
                </c:pt>
                <c:pt idx="402">
                  <c:v>0.82135100000000005</c:v>
                </c:pt>
                <c:pt idx="403">
                  <c:v>0.82157100000000005</c:v>
                </c:pt>
                <c:pt idx="404">
                  <c:v>0.82169700000000001</c:v>
                </c:pt>
                <c:pt idx="405">
                  <c:v>0.82182699999999997</c:v>
                </c:pt>
                <c:pt idx="406">
                  <c:v>0.82198700000000002</c:v>
                </c:pt>
                <c:pt idx="407">
                  <c:v>0.82219799999999998</c:v>
                </c:pt>
                <c:pt idx="408">
                  <c:v>0.82235199999999997</c:v>
                </c:pt>
                <c:pt idx="409">
                  <c:v>0.82247300000000001</c:v>
                </c:pt>
                <c:pt idx="410">
                  <c:v>0.82266899999999998</c:v>
                </c:pt>
                <c:pt idx="411">
                  <c:v>0.82281000000000004</c:v>
                </c:pt>
                <c:pt idx="412">
                  <c:v>0.822994</c:v>
                </c:pt>
                <c:pt idx="413">
                  <c:v>0.82315499999999997</c:v>
                </c:pt>
                <c:pt idx="414">
                  <c:v>0.82329399999999997</c:v>
                </c:pt>
                <c:pt idx="415">
                  <c:v>0.82348200000000005</c:v>
                </c:pt>
                <c:pt idx="416">
                  <c:v>0.82360800000000001</c:v>
                </c:pt>
                <c:pt idx="417">
                  <c:v>0.82384400000000002</c:v>
                </c:pt>
                <c:pt idx="418">
                  <c:v>0.82397399999999998</c:v>
                </c:pt>
                <c:pt idx="419">
                  <c:v>0.82414399999999999</c:v>
                </c:pt>
                <c:pt idx="420">
                  <c:v>0.82427499999999998</c:v>
                </c:pt>
                <c:pt idx="421">
                  <c:v>0.82443999999999995</c:v>
                </c:pt>
                <c:pt idx="422">
                  <c:v>0.82459400000000005</c:v>
                </c:pt>
                <c:pt idx="423">
                  <c:v>0.824739</c:v>
                </c:pt>
                <c:pt idx="424">
                  <c:v>0.82497500000000001</c:v>
                </c:pt>
                <c:pt idx="425">
                  <c:v>0.82512600000000003</c:v>
                </c:pt>
                <c:pt idx="426">
                  <c:v>0.82524200000000003</c:v>
                </c:pt>
                <c:pt idx="427">
                  <c:v>0.82541600000000004</c:v>
                </c:pt>
                <c:pt idx="428">
                  <c:v>0.82554499999999997</c:v>
                </c:pt>
                <c:pt idx="429">
                  <c:v>0.82568900000000001</c:v>
                </c:pt>
                <c:pt idx="430">
                  <c:v>0.82583600000000001</c:v>
                </c:pt>
                <c:pt idx="431">
                  <c:v>0.82600399999999996</c:v>
                </c:pt>
                <c:pt idx="432">
                  <c:v>0.826098</c:v>
                </c:pt>
                <c:pt idx="433">
                  <c:v>0.82640999999999998</c:v>
                </c:pt>
                <c:pt idx="434">
                  <c:v>0.826492</c:v>
                </c:pt>
                <c:pt idx="435">
                  <c:v>0.82665599999999995</c:v>
                </c:pt>
                <c:pt idx="436">
                  <c:v>0.82686499999999996</c:v>
                </c:pt>
                <c:pt idx="437">
                  <c:v>0.82698199999999999</c:v>
                </c:pt>
                <c:pt idx="438">
                  <c:v>0.82717300000000005</c:v>
                </c:pt>
                <c:pt idx="439">
                  <c:v>0.82729299999999995</c:v>
                </c:pt>
                <c:pt idx="440">
                  <c:v>0.827434</c:v>
                </c:pt>
                <c:pt idx="441">
                  <c:v>0.827596</c:v>
                </c:pt>
                <c:pt idx="442">
                  <c:v>0.827793</c:v>
                </c:pt>
                <c:pt idx="443">
                  <c:v>0.82793600000000001</c:v>
                </c:pt>
                <c:pt idx="444">
                  <c:v>0.828071</c:v>
                </c:pt>
                <c:pt idx="445">
                  <c:v>0.82823599999999997</c:v>
                </c:pt>
                <c:pt idx="446">
                  <c:v>0.82838400000000001</c:v>
                </c:pt>
                <c:pt idx="447">
                  <c:v>0.82854300000000003</c:v>
                </c:pt>
                <c:pt idx="448">
                  <c:v>0.82863699999999996</c:v>
                </c:pt>
                <c:pt idx="449">
                  <c:v>0.828816</c:v>
                </c:pt>
                <c:pt idx="450">
                  <c:v>0.82901499999999995</c:v>
                </c:pt>
                <c:pt idx="451">
                  <c:v>0.82911100000000004</c:v>
                </c:pt>
                <c:pt idx="452">
                  <c:v>0.82933900000000005</c:v>
                </c:pt>
                <c:pt idx="453">
                  <c:v>0.82947899999999997</c:v>
                </c:pt>
                <c:pt idx="454">
                  <c:v>0.82957000000000003</c:v>
                </c:pt>
                <c:pt idx="455">
                  <c:v>0.82974000000000003</c:v>
                </c:pt>
                <c:pt idx="456">
                  <c:v>0.82988200000000001</c:v>
                </c:pt>
                <c:pt idx="457">
                  <c:v>0.83001899999999995</c:v>
                </c:pt>
                <c:pt idx="458">
                  <c:v>0.83018999999999998</c:v>
                </c:pt>
                <c:pt idx="459">
                  <c:v>0.83038699999999999</c:v>
                </c:pt>
                <c:pt idx="460">
                  <c:v>0.83046799999999998</c:v>
                </c:pt>
                <c:pt idx="461">
                  <c:v>0.83060999999999996</c:v>
                </c:pt>
                <c:pt idx="462">
                  <c:v>0.83082500000000004</c:v>
                </c:pt>
                <c:pt idx="463">
                  <c:v>0.83097600000000005</c:v>
                </c:pt>
                <c:pt idx="464">
                  <c:v>0.83111599999999997</c:v>
                </c:pt>
                <c:pt idx="465">
                  <c:v>0.83130199999999999</c:v>
                </c:pt>
                <c:pt idx="466">
                  <c:v>0.83147499999999996</c:v>
                </c:pt>
                <c:pt idx="467">
                  <c:v>0.83161399999999996</c:v>
                </c:pt>
                <c:pt idx="468">
                  <c:v>0.831758</c:v>
                </c:pt>
                <c:pt idx="469">
                  <c:v>0.83188399999999996</c:v>
                </c:pt>
                <c:pt idx="470">
                  <c:v>0.83202399999999999</c:v>
                </c:pt>
                <c:pt idx="471">
                  <c:v>0.83219399999999999</c:v>
                </c:pt>
                <c:pt idx="472">
                  <c:v>0.83233299999999999</c:v>
                </c:pt>
                <c:pt idx="473">
                  <c:v>0.83245100000000005</c:v>
                </c:pt>
                <c:pt idx="474">
                  <c:v>0.83262000000000003</c:v>
                </c:pt>
                <c:pt idx="475">
                  <c:v>0.83282100000000003</c:v>
                </c:pt>
                <c:pt idx="476">
                  <c:v>0.83287800000000001</c:v>
                </c:pt>
                <c:pt idx="477">
                  <c:v>0.833036</c:v>
                </c:pt>
                <c:pt idx="478">
                  <c:v>0.83320000000000005</c:v>
                </c:pt>
                <c:pt idx="479">
                  <c:v>0.83335300000000001</c:v>
                </c:pt>
                <c:pt idx="480">
                  <c:v>0.83343999999999996</c:v>
                </c:pt>
                <c:pt idx="481">
                  <c:v>0.83357000000000003</c:v>
                </c:pt>
                <c:pt idx="482">
                  <c:v>0.83379499999999995</c:v>
                </c:pt>
                <c:pt idx="483">
                  <c:v>0.83391899999999997</c:v>
                </c:pt>
                <c:pt idx="484">
                  <c:v>0.83406599999999997</c:v>
                </c:pt>
                <c:pt idx="485">
                  <c:v>0.83419900000000002</c:v>
                </c:pt>
                <c:pt idx="486">
                  <c:v>0.83430700000000002</c:v>
                </c:pt>
                <c:pt idx="487">
                  <c:v>0.83450100000000005</c:v>
                </c:pt>
                <c:pt idx="488">
                  <c:v>0.83463399999999999</c:v>
                </c:pt>
                <c:pt idx="489">
                  <c:v>0.83478200000000002</c:v>
                </c:pt>
                <c:pt idx="490">
                  <c:v>0.83494400000000002</c:v>
                </c:pt>
                <c:pt idx="491">
                  <c:v>0.83503099999999997</c:v>
                </c:pt>
                <c:pt idx="492">
                  <c:v>0.83523499999999995</c:v>
                </c:pt>
                <c:pt idx="493">
                  <c:v>0.835337</c:v>
                </c:pt>
                <c:pt idx="494">
                  <c:v>0.83549399999999996</c:v>
                </c:pt>
                <c:pt idx="495">
                  <c:v>0.83570199999999994</c:v>
                </c:pt>
                <c:pt idx="496">
                  <c:v>0.835785</c:v>
                </c:pt>
                <c:pt idx="497">
                  <c:v>0.83587900000000004</c:v>
                </c:pt>
                <c:pt idx="498">
                  <c:v>0.836059</c:v>
                </c:pt>
                <c:pt idx="499">
                  <c:v>0.83624500000000002</c:v>
                </c:pt>
                <c:pt idx="500">
                  <c:v>0.83635700000000002</c:v>
                </c:pt>
                <c:pt idx="501">
                  <c:v>0.83647899999999997</c:v>
                </c:pt>
                <c:pt idx="502">
                  <c:v>0.83666300000000005</c:v>
                </c:pt>
                <c:pt idx="503">
                  <c:v>0.83679300000000001</c:v>
                </c:pt>
                <c:pt idx="504">
                  <c:v>0.83690299999999995</c:v>
                </c:pt>
                <c:pt idx="505">
                  <c:v>0.83702900000000002</c:v>
                </c:pt>
                <c:pt idx="506">
                  <c:v>0.83718599999999999</c:v>
                </c:pt>
                <c:pt idx="507">
                  <c:v>0.83732099999999998</c:v>
                </c:pt>
                <c:pt idx="508">
                  <c:v>0.83748199999999995</c:v>
                </c:pt>
                <c:pt idx="509">
                  <c:v>0.83759700000000004</c:v>
                </c:pt>
                <c:pt idx="510">
                  <c:v>0.83773900000000001</c:v>
                </c:pt>
                <c:pt idx="511">
                  <c:v>0.83792800000000001</c:v>
                </c:pt>
                <c:pt idx="512">
                  <c:v>0.83808499999999997</c:v>
                </c:pt>
                <c:pt idx="513">
                  <c:v>0.83821699999999999</c:v>
                </c:pt>
                <c:pt idx="514">
                  <c:v>0.83831</c:v>
                </c:pt>
                <c:pt idx="515">
                  <c:v>0.83847799999999995</c:v>
                </c:pt>
                <c:pt idx="516">
                  <c:v>0.838611</c:v>
                </c:pt>
                <c:pt idx="517">
                  <c:v>0.83867000000000003</c:v>
                </c:pt>
                <c:pt idx="518">
                  <c:v>0.83891499999999997</c:v>
                </c:pt>
                <c:pt idx="519">
                  <c:v>0.83894800000000003</c:v>
                </c:pt>
                <c:pt idx="520">
                  <c:v>0.83915700000000004</c:v>
                </c:pt>
                <c:pt idx="521">
                  <c:v>0.83921299999999999</c:v>
                </c:pt>
                <c:pt idx="522">
                  <c:v>0.83944700000000005</c:v>
                </c:pt>
                <c:pt idx="523">
                  <c:v>0.83953599999999995</c:v>
                </c:pt>
                <c:pt idx="524">
                  <c:v>0.83965400000000001</c:v>
                </c:pt>
                <c:pt idx="525">
                  <c:v>0.83982699999999999</c:v>
                </c:pt>
                <c:pt idx="526">
                  <c:v>0.83995500000000001</c:v>
                </c:pt>
                <c:pt idx="527">
                  <c:v>0.84014100000000003</c:v>
                </c:pt>
                <c:pt idx="528">
                  <c:v>0.84028999999999998</c:v>
                </c:pt>
                <c:pt idx="529">
                  <c:v>0.84035599999999999</c:v>
                </c:pt>
                <c:pt idx="530">
                  <c:v>0.84053100000000003</c:v>
                </c:pt>
                <c:pt idx="531">
                  <c:v>0.84060900000000005</c:v>
                </c:pt>
                <c:pt idx="532">
                  <c:v>0.84074899999999997</c:v>
                </c:pt>
                <c:pt idx="533">
                  <c:v>0.84091300000000002</c:v>
                </c:pt>
                <c:pt idx="534">
                  <c:v>0.84099000000000002</c:v>
                </c:pt>
                <c:pt idx="535">
                  <c:v>0.84118400000000004</c:v>
                </c:pt>
                <c:pt idx="536">
                  <c:v>0.84132600000000002</c:v>
                </c:pt>
                <c:pt idx="537">
                  <c:v>0.84138999999999997</c:v>
                </c:pt>
                <c:pt idx="538">
                  <c:v>0.84153199999999995</c:v>
                </c:pt>
                <c:pt idx="539">
                  <c:v>0.84169000000000005</c:v>
                </c:pt>
                <c:pt idx="540">
                  <c:v>0.84181799999999996</c:v>
                </c:pt>
                <c:pt idx="541">
                  <c:v>0.84193200000000001</c:v>
                </c:pt>
                <c:pt idx="542">
                  <c:v>0.84210300000000005</c:v>
                </c:pt>
                <c:pt idx="543">
                  <c:v>0.84218199999999999</c:v>
                </c:pt>
                <c:pt idx="544">
                  <c:v>0.84236800000000001</c:v>
                </c:pt>
                <c:pt idx="545">
                  <c:v>0.84247499999999997</c:v>
                </c:pt>
                <c:pt idx="546">
                  <c:v>0.84262400000000004</c:v>
                </c:pt>
                <c:pt idx="547">
                  <c:v>0.842781</c:v>
                </c:pt>
                <c:pt idx="548">
                  <c:v>0.84291099999999997</c:v>
                </c:pt>
                <c:pt idx="549">
                  <c:v>0.84300699999999995</c:v>
                </c:pt>
                <c:pt idx="550">
                  <c:v>0.84308499999999997</c:v>
                </c:pt>
                <c:pt idx="551">
                  <c:v>0.84328700000000001</c:v>
                </c:pt>
                <c:pt idx="552">
                  <c:v>0.84335300000000002</c:v>
                </c:pt>
                <c:pt idx="553">
                  <c:v>0.84351799999999999</c:v>
                </c:pt>
                <c:pt idx="554">
                  <c:v>0.84361200000000003</c:v>
                </c:pt>
                <c:pt idx="555">
                  <c:v>0.84375599999999995</c:v>
                </c:pt>
                <c:pt idx="556">
                  <c:v>0.84382999999999997</c:v>
                </c:pt>
                <c:pt idx="557">
                  <c:v>0.84402100000000002</c:v>
                </c:pt>
                <c:pt idx="558">
                  <c:v>0.84409100000000004</c:v>
                </c:pt>
                <c:pt idx="559">
                  <c:v>0.84425600000000001</c:v>
                </c:pt>
                <c:pt idx="560">
                  <c:v>0.84431500000000004</c:v>
                </c:pt>
                <c:pt idx="561">
                  <c:v>0.84450599999999998</c:v>
                </c:pt>
                <c:pt idx="562">
                  <c:v>0.84456200000000003</c:v>
                </c:pt>
                <c:pt idx="563">
                  <c:v>0.84468299999999996</c:v>
                </c:pt>
                <c:pt idx="564">
                  <c:v>0.844835</c:v>
                </c:pt>
                <c:pt idx="565">
                  <c:v>0.84490299999999996</c:v>
                </c:pt>
                <c:pt idx="566">
                  <c:v>0.84505600000000003</c:v>
                </c:pt>
                <c:pt idx="567">
                  <c:v>0.84519900000000003</c:v>
                </c:pt>
                <c:pt idx="568">
                  <c:v>0.84534100000000001</c:v>
                </c:pt>
                <c:pt idx="569">
                  <c:v>0.84544699999999995</c:v>
                </c:pt>
                <c:pt idx="570">
                  <c:v>0.84549200000000002</c:v>
                </c:pt>
                <c:pt idx="571">
                  <c:v>0.84568600000000005</c:v>
                </c:pt>
                <c:pt idx="572">
                  <c:v>0.84574199999999999</c:v>
                </c:pt>
                <c:pt idx="573">
                  <c:v>0.845808</c:v>
                </c:pt>
                <c:pt idx="574">
                  <c:v>0.84592800000000001</c:v>
                </c:pt>
                <c:pt idx="575">
                  <c:v>0.84604599999999996</c:v>
                </c:pt>
                <c:pt idx="576">
                  <c:v>0.84609699999999999</c:v>
                </c:pt>
                <c:pt idx="577">
                  <c:v>0.84619999999999995</c:v>
                </c:pt>
                <c:pt idx="578">
                  <c:v>0.84629299999999996</c:v>
                </c:pt>
                <c:pt idx="579">
                  <c:v>0.84633899999999995</c:v>
                </c:pt>
                <c:pt idx="580">
                  <c:v>0.84639200000000003</c:v>
                </c:pt>
                <c:pt idx="581">
                  <c:v>0.84639399999999998</c:v>
                </c:pt>
                <c:pt idx="582">
                  <c:v>0.84646200000000005</c:v>
                </c:pt>
                <c:pt idx="583">
                  <c:v>0.84652700000000003</c:v>
                </c:pt>
                <c:pt idx="584">
                  <c:v>0.84653900000000004</c:v>
                </c:pt>
                <c:pt idx="585">
                  <c:v>0.84651500000000002</c:v>
                </c:pt>
                <c:pt idx="586">
                  <c:v>0.84630300000000003</c:v>
                </c:pt>
                <c:pt idx="587">
                  <c:v>1.4872700000000001</c:v>
                </c:pt>
                <c:pt idx="588">
                  <c:v>1.48725</c:v>
                </c:pt>
                <c:pt idx="589">
                  <c:v>1.48753</c:v>
                </c:pt>
                <c:pt idx="590">
                  <c:v>1.4882</c:v>
                </c:pt>
                <c:pt idx="591">
                  <c:v>1.48888</c:v>
                </c:pt>
                <c:pt idx="592">
                  <c:v>1.48963</c:v>
                </c:pt>
                <c:pt idx="593">
                  <c:v>1.4896799999999999</c:v>
                </c:pt>
                <c:pt idx="594">
                  <c:v>1.4903299999999999</c:v>
                </c:pt>
                <c:pt idx="595">
                  <c:v>1.49152</c:v>
                </c:pt>
                <c:pt idx="596">
                  <c:v>1.4917899999999999</c:v>
                </c:pt>
                <c:pt idx="597">
                  <c:v>1.49238</c:v>
                </c:pt>
                <c:pt idx="598">
                  <c:v>1.49271</c:v>
                </c:pt>
                <c:pt idx="599">
                  <c:v>1.4941500000000001</c:v>
                </c:pt>
                <c:pt idx="600">
                  <c:v>1.49454</c:v>
                </c:pt>
                <c:pt idx="601">
                  <c:v>1.49522</c:v>
                </c:pt>
                <c:pt idx="602">
                  <c:v>1.49681</c:v>
                </c:pt>
                <c:pt idx="603">
                  <c:v>1.49708</c:v>
                </c:pt>
                <c:pt idx="604">
                  <c:v>1.4975400000000001</c:v>
                </c:pt>
                <c:pt idx="605">
                  <c:v>1.4983200000000001</c:v>
                </c:pt>
                <c:pt idx="606">
                  <c:v>1.4992000000000001</c:v>
                </c:pt>
                <c:pt idx="607">
                  <c:v>1.4998199999999999</c:v>
                </c:pt>
                <c:pt idx="608">
                  <c:v>1.5002500000000001</c:v>
                </c:pt>
                <c:pt idx="609">
                  <c:v>1.50078</c:v>
                </c:pt>
                <c:pt idx="610">
                  <c:v>1.5011000000000001</c:v>
                </c:pt>
                <c:pt idx="611">
                  <c:v>1.5021800000000001</c:v>
                </c:pt>
                <c:pt idx="612">
                  <c:v>1.5027299999999999</c:v>
                </c:pt>
                <c:pt idx="613">
                  <c:v>1.5037199999999999</c:v>
                </c:pt>
                <c:pt idx="614">
                  <c:v>1.50448</c:v>
                </c:pt>
                <c:pt idx="615">
                  <c:v>1.50562</c:v>
                </c:pt>
                <c:pt idx="616">
                  <c:v>1.5059499999999999</c:v>
                </c:pt>
                <c:pt idx="617">
                  <c:v>1.5064200000000001</c:v>
                </c:pt>
                <c:pt idx="618">
                  <c:v>1.5072700000000001</c:v>
                </c:pt>
                <c:pt idx="619">
                  <c:v>1.5080499999999999</c:v>
                </c:pt>
                <c:pt idx="620">
                  <c:v>1.50841</c:v>
                </c:pt>
                <c:pt idx="621">
                  <c:v>1.5093099999999999</c:v>
                </c:pt>
                <c:pt idx="622">
                  <c:v>1.50979</c:v>
                </c:pt>
                <c:pt idx="623">
                  <c:v>1.51064</c:v>
                </c:pt>
                <c:pt idx="624">
                  <c:v>1.51153</c:v>
                </c:pt>
                <c:pt idx="625">
                  <c:v>1.51207</c:v>
                </c:pt>
                <c:pt idx="626">
                  <c:v>1.5126999999999999</c:v>
                </c:pt>
                <c:pt idx="627">
                  <c:v>1.5132300000000001</c:v>
                </c:pt>
                <c:pt idx="628">
                  <c:v>1.51461</c:v>
                </c:pt>
                <c:pt idx="629">
                  <c:v>1.5148699999999999</c:v>
                </c:pt>
                <c:pt idx="630">
                  <c:v>1.51569</c:v>
                </c:pt>
                <c:pt idx="631">
                  <c:v>1.5162199999999999</c:v>
                </c:pt>
                <c:pt idx="632">
                  <c:v>1.51698</c:v>
                </c:pt>
                <c:pt idx="633">
                  <c:v>1.5176700000000001</c:v>
                </c:pt>
                <c:pt idx="634">
                  <c:v>1.5180899999999999</c:v>
                </c:pt>
                <c:pt idx="635">
                  <c:v>1.5188999999999999</c:v>
                </c:pt>
                <c:pt idx="636">
                  <c:v>1.52006</c:v>
                </c:pt>
                <c:pt idx="637">
                  <c:v>1.5207900000000001</c:v>
                </c:pt>
                <c:pt idx="638">
                  <c:v>1.52149</c:v>
                </c:pt>
                <c:pt idx="639">
                  <c:v>1.5219499999999999</c:v>
                </c:pt>
                <c:pt idx="640">
                  <c:v>1.5223899999999999</c:v>
                </c:pt>
                <c:pt idx="641">
                  <c:v>1.52369</c:v>
                </c:pt>
                <c:pt idx="642">
                  <c:v>1.5244500000000001</c:v>
                </c:pt>
                <c:pt idx="643">
                  <c:v>1.5244599999999999</c:v>
                </c:pt>
                <c:pt idx="644">
                  <c:v>1.5254099999999999</c:v>
                </c:pt>
                <c:pt idx="645">
                  <c:v>1.5259100000000001</c:v>
                </c:pt>
                <c:pt idx="646">
                  <c:v>1.5268200000000001</c:v>
                </c:pt>
                <c:pt idx="647">
                  <c:v>1.52783</c:v>
                </c:pt>
                <c:pt idx="648">
                  <c:v>1.52864</c:v>
                </c:pt>
                <c:pt idx="649">
                  <c:v>1.52928</c:v>
                </c:pt>
                <c:pt idx="650">
                  <c:v>1.52972</c:v>
                </c:pt>
                <c:pt idx="651">
                  <c:v>1.53057</c:v>
                </c:pt>
                <c:pt idx="652">
                  <c:v>1.53085</c:v>
                </c:pt>
                <c:pt idx="653">
                  <c:v>1.53145</c:v>
                </c:pt>
                <c:pt idx="654">
                  <c:v>1.53243</c:v>
                </c:pt>
                <c:pt idx="655">
                  <c:v>1.5331900000000001</c:v>
                </c:pt>
                <c:pt idx="656">
                  <c:v>1.5338499999999999</c:v>
                </c:pt>
                <c:pt idx="657">
                  <c:v>1.53451</c:v>
                </c:pt>
                <c:pt idx="658">
                  <c:v>1.5348299999999999</c:v>
                </c:pt>
                <c:pt idx="659">
                  <c:v>1.5356099999999999</c:v>
                </c:pt>
                <c:pt idx="660">
                  <c:v>1.53704</c:v>
                </c:pt>
                <c:pt idx="661">
                  <c:v>1.53766</c:v>
                </c:pt>
                <c:pt idx="662">
                  <c:v>1.5383199999999999</c:v>
                </c:pt>
                <c:pt idx="663">
                  <c:v>1.53884</c:v>
                </c:pt>
                <c:pt idx="664">
                  <c:v>1.5395700000000001</c:v>
                </c:pt>
                <c:pt idx="665">
                  <c:v>1.54027</c:v>
                </c:pt>
                <c:pt idx="666">
                  <c:v>1.54135</c:v>
                </c:pt>
                <c:pt idx="667">
                  <c:v>1.5415700000000001</c:v>
                </c:pt>
                <c:pt idx="668">
                  <c:v>1.5423199999999999</c:v>
                </c:pt>
                <c:pt idx="669">
                  <c:v>1.54304</c:v>
                </c:pt>
                <c:pt idx="670">
                  <c:v>1.54331</c:v>
                </c:pt>
                <c:pt idx="671">
                  <c:v>1.5440499999999999</c:v>
                </c:pt>
                <c:pt idx="672">
                  <c:v>1.54555</c:v>
                </c:pt>
                <c:pt idx="673">
                  <c:v>1.54592</c:v>
                </c:pt>
                <c:pt idx="674">
                  <c:v>1.5464800000000001</c:v>
                </c:pt>
                <c:pt idx="675">
                  <c:v>1.54752</c:v>
                </c:pt>
                <c:pt idx="676">
                  <c:v>1.54779</c:v>
                </c:pt>
                <c:pt idx="677">
                  <c:v>1.5487500000000001</c:v>
                </c:pt>
                <c:pt idx="678">
                  <c:v>1.5495000000000001</c:v>
                </c:pt>
                <c:pt idx="679">
                  <c:v>1.5496700000000001</c:v>
                </c:pt>
                <c:pt idx="680">
                  <c:v>1.55094</c:v>
                </c:pt>
                <c:pt idx="681">
                  <c:v>1.552</c:v>
                </c:pt>
                <c:pt idx="682">
                  <c:v>1.5524500000000001</c:v>
                </c:pt>
                <c:pt idx="683">
                  <c:v>1.55331</c:v>
                </c:pt>
                <c:pt idx="684">
                  <c:v>1.5540099999999999</c:v>
                </c:pt>
                <c:pt idx="685">
                  <c:v>1.5546500000000001</c:v>
                </c:pt>
                <c:pt idx="686">
                  <c:v>1.5554399999999999</c:v>
                </c:pt>
                <c:pt idx="687">
                  <c:v>1.5559000000000001</c:v>
                </c:pt>
                <c:pt idx="688">
                  <c:v>1.55671</c:v>
                </c:pt>
                <c:pt idx="689">
                  <c:v>1.55759</c:v>
                </c:pt>
                <c:pt idx="690">
                  <c:v>1.5579499999999999</c:v>
                </c:pt>
                <c:pt idx="691">
                  <c:v>1.55844</c:v>
                </c:pt>
                <c:pt idx="692">
                  <c:v>1.55918</c:v>
                </c:pt>
                <c:pt idx="693">
                  <c:v>1.5601499999999999</c:v>
                </c:pt>
                <c:pt idx="694">
                  <c:v>1.56074</c:v>
                </c:pt>
                <c:pt idx="695">
                  <c:v>1.5616300000000001</c:v>
                </c:pt>
                <c:pt idx="696">
                  <c:v>1.5619400000000001</c:v>
                </c:pt>
                <c:pt idx="697">
                  <c:v>1.56288</c:v>
                </c:pt>
                <c:pt idx="698">
                  <c:v>1.5636300000000001</c:v>
                </c:pt>
                <c:pt idx="699">
                  <c:v>1.5643800000000001</c:v>
                </c:pt>
                <c:pt idx="700">
                  <c:v>1.5647800000000001</c:v>
                </c:pt>
                <c:pt idx="701">
                  <c:v>1.5659000000000001</c:v>
                </c:pt>
                <c:pt idx="702">
                  <c:v>1.56656</c:v>
                </c:pt>
                <c:pt idx="703">
                  <c:v>1.5670200000000001</c:v>
                </c:pt>
                <c:pt idx="704">
                  <c:v>1.5677099999999999</c:v>
                </c:pt>
                <c:pt idx="705">
                  <c:v>1.5686500000000001</c:v>
                </c:pt>
                <c:pt idx="706">
                  <c:v>1.5695699999999999</c:v>
                </c:pt>
                <c:pt idx="707">
                  <c:v>1.5701000000000001</c:v>
                </c:pt>
                <c:pt idx="708">
                  <c:v>1.5709200000000001</c:v>
                </c:pt>
                <c:pt idx="709">
                  <c:v>1.57124</c:v>
                </c:pt>
                <c:pt idx="710">
                  <c:v>1.5722700000000001</c:v>
                </c:pt>
                <c:pt idx="711">
                  <c:v>1.57335</c:v>
                </c:pt>
                <c:pt idx="712">
                  <c:v>1.5737099999999999</c:v>
                </c:pt>
                <c:pt idx="713">
                  <c:v>1.57446</c:v>
                </c:pt>
                <c:pt idx="714">
                  <c:v>1.5750900000000001</c:v>
                </c:pt>
                <c:pt idx="715">
                  <c:v>1.57595</c:v>
                </c:pt>
                <c:pt idx="716">
                  <c:v>1.5765100000000001</c:v>
                </c:pt>
                <c:pt idx="717">
                  <c:v>1.5767899999999999</c:v>
                </c:pt>
                <c:pt idx="718">
                  <c:v>1.5774900000000001</c:v>
                </c:pt>
                <c:pt idx="719">
                  <c:v>1.5785100000000001</c:v>
                </c:pt>
                <c:pt idx="720">
                  <c:v>1.57935</c:v>
                </c:pt>
                <c:pt idx="721">
                  <c:v>1.5805499999999999</c:v>
                </c:pt>
                <c:pt idx="722">
                  <c:v>1.58074</c:v>
                </c:pt>
                <c:pt idx="723">
                  <c:v>1.5816399999999999</c:v>
                </c:pt>
                <c:pt idx="724">
                  <c:v>1.5823400000000001</c:v>
                </c:pt>
                <c:pt idx="725">
                  <c:v>1.5828500000000001</c:v>
                </c:pt>
                <c:pt idx="726">
                  <c:v>1.58324</c:v>
                </c:pt>
                <c:pt idx="727">
                  <c:v>1.5839099999999999</c:v>
                </c:pt>
                <c:pt idx="728">
                  <c:v>1.5849299999999999</c:v>
                </c:pt>
                <c:pt idx="729">
                  <c:v>1.5857699999999999</c:v>
                </c:pt>
                <c:pt idx="730">
                  <c:v>1.5866100000000001</c:v>
                </c:pt>
                <c:pt idx="731">
                  <c:v>1.5871</c:v>
                </c:pt>
                <c:pt idx="732">
                  <c:v>1.5881099999999999</c:v>
                </c:pt>
                <c:pt idx="733">
                  <c:v>1.58867</c:v>
                </c:pt>
                <c:pt idx="734">
                  <c:v>1.58952</c:v>
                </c:pt>
                <c:pt idx="735">
                  <c:v>1.58988</c:v>
                </c:pt>
                <c:pt idx="736">
                  <c:v>1.5906800000000001</c:v>
                </c:pt>
                <c:pt idx="737">
                  <c:v>1.5914200000000001</c:v>
                </c:pt>
                <c:pt idx="738">
                  <c:v>1.59202</c:v>
                </c:pt>
                <c:pt idx="739">
                  <c:v>1.5928800000000001</c:v>
                </c:pt>
                <c:pt idx="740">
                  <c:v>1.5934299999999999</c:v>
                </c:pt>
                <c:pt idx="741">
                  <c:v>1.5942000000000001</c:v>
                </c:pt>
                <c:pt idx="742">
                  <c:v>1.5951</c:v>
                </c:pt>
                <c:pt idx="743">
                  <c:v>1.5955600000000001</c:v>
                </c:pt>
                <c:pt idx="744">
                  <c:v>1.59592</c:v>
                </c:pt>
                <c:pt idx="745">
                  <c:v>1.59676</c:v>
                </c:pt>
                <c:pt idx="746">
                  <c:v>1.59728</c:v>
                </c:pt>
                <c:pt idx="747">
                  <c:v>1.5980300000000001</c:v>
                </c:pt>
                <c:pt idx="748">
                  <c:v>1.59904</c:v>
                </c:pt>
                <c:pt idx="749">
                  <c:v>1.59979</c:v>
                </c:pt>
                <c:pt idx="750">
                  <c:v>1.60056</c:v>
                </c:pt>
                <c:pt idx="751">
                  <c:v>1.60104</c:v>
                </c:pt>
                <c:pt idx="752">
                  <c:v>1.6018699999999999</c:v>
                </c:pt>
                <c:pt idx="753">
                  <c:v>1.6027199999999999</c:v>
                </c:pt>
                <c:pt idx="754">
                  <c:v>1.60328</c:v>
                </c:pt>
                <c:pt idx="755">
                  <c:v>1.60362</c:v>
                </c:pt>
                <c:pt idx="756">
                  <c:v>1.6044</c:v>
                </c:pt>
                <c:pt idx="757">
                  <c:v>1.6050199999999999</c:v>
                </c:pt>
                <c:pt idx="758">
                  <c:v>1.6056900000000001</c:v>
                </c:pt>
                <c:pt idx="759">
                  <c:v>1.60625</c:v>
                </c:pt>
                <c:pt idx="760">
                  <c:v>1.6071800000000001</c:v>
                </c:pt>
                <c:pt idx="761">
                  <c:v>1.60758</c:v>
                </c:pt>
                <c:pt idx="762">
                  <c:v>1.60842</c:v>
                </c:pt>
                <c:pt idx="763">
                  <c:v>1.6093</c:v>
                </c:pt>
                <c:pt idx="764">
                  <c:v>1.60971</c:v>
                </c:pt>
                <c:pt idx="765">
                  <c:v>1.6110199999999999</c:v>
                </c:pt>
                <c:pt idx="766">
                  <c:v>1.61128</c:v>
                </c:pt>
                <c:pt idx="767">
                  <c:v>1.6121799999999999</c:v>
                </c:pt>
                <c:pt idx="768">
                  <c:v>1.61242</c:v>
                </c:pt>
                <c:pt idx="769">
                  <c:v>1.6136900000000001</c:v>
                </c:pt>
                <c:pt idx="770">
                  <c:v>1.6141099999999999</c:v>
                </c:pt>
                <c:pt idx="771">
                  <c:v>1.61521</c:v>
                </c:pt>
                <c:pt idx="772">
                  <c:v>1.61578</c:v>
                </c:pt>
                <c:pt idx="773">
                  <c:v>1.6162099999999999</c:v>
                </c:pt>
                <c:pt idx="774">
                  <c:v>1.61687</c:v>
                </c:pt>
                <c:pt idx="775">
                  <c:v>1.6178900000000001</c:v>
                </c:pt>
                <c:pt idx="776">
                  <c:v>1.6184700000000001</c:v>
                </c:pt>
                <c:pt idx="777">
                  <c:v>1.6190599999999999</c:v>
                </c:pt>
                <c:pt idx="778">
                  <c:v>1.61974</c:v>
                </c:pt>
                <c:pt idx="779">
                  <c:v>1.6207</c:v>
                </c:pt>
                <c:pt idx="780">
                  <c:v>1.62171</c:v>
                </c:pt>
                <c:pt idx="781">
                  <c:v>1.6220600000000001</c:v>
                </c:pt>
                <c:pt idx="782">
                  <c:v>1.6228499999999999</c:v>
                </c:pt>
                <c:pt idx="783">
                  <c:v>1.6236200000000001</c:v>
                </c:pt>
                <c:pt idx="784">
                  <c:v>1.62415</c:v>
                </c:pt>
                <c:pt idx="785">
                  <c:v>1.6247799999999999</c:v>
                </c:pt>
                <c:pt idx="786">
                  <c:v>1.6254599999999999</c:v>
                </c:pt>
                <c:pt idx="787">
                  <c:v>1.62635</c:v>
                </c:pt>
                <c:pt idx="788">
                  <c:v>1.62707</c:v>
                </c:pt>
                <c:pt idx="789">
                  <c:v>1.62751</c:v>
                </c:pt>
                <c:pt idx="790">
                  <c:v>1.6284099999999999</c:v>
                </c:pt>
                <c:pt idx="791">
                  <c:v>1.62937</c:v>
                </c:pt>
                <c:pt idx="792">
                  <c:v>1.63002</c:v>
                </c:pt>
                <c:pt idx="793">
                  <c:v>1.6310100000000001</c:v>
                </c:pt>
                <c:pt idx="794">
                  <c:v>1.6312</c:v>
                </c:pt>
                <c:pt idx="795">
                  <c:v>1.63243</c:v>
                </c:pt>
                <c:pt idx="796">
                  <c:v>1.6327400000000001</c:v>
                </c:pt>
                <c:pt idx="797">
                  <c:v>1.6333</c:v>
                </c:pt>
                <c:pt idx="798">
                  <c:v>1.6340600000000001</c:v>
                </c:pt>
                <c:pt idx="799">
                  <c:v>1.6347499999999999</c:v>
                </c:pt>
                <c:pt idx="800">
                  <c:v>1.6354500000000001</c:v>
                </c:pt>
                <c:pt idx="801">
                  <c:v>1.6365000000000001</c:v>
                </c:pt>
                <c:pt idx="802">
                  <c:v>1.63714</c:v>
                </c:pt>
                <c:pt idx="803">
                  <c:v>1.6374299999999999</c:v>
                </c:pt>
                <c:pt idx="804">
                  <c:v>1.63825</c:v>
                </c:pt>
                <c:pt idx="805">
                  <c:v>1.6388100000000001</c:v>
                </c:pt>
                <c:pt idx="806">
                  <c:v>1.6397900000000001</c:v>
                </c:pt>
                <c:pt idx="807">
                  <c:v>1.6402000000000001</c:v>
                </c:pt>
                <c:pt idx="808">
                  <c:v>1.6408400000000001</c:v>
                </c:pt>
                <c:pt idx="809">
                  <c:v>1.6416999999999999</c:v>
                </c:pt>
                <c:pt idx="810">
                  <c:v>1.64259</c:v>
                </c:pt>
                <c:pt idx="811">
                  <c:v>1.64358</c:v>
                </c:pt>
                <c:pt idx="812">
                  <c:v>1.6443000000000001</c:v>
                </c:pt>
                <c:pt idx="813">
                  <c:v>1.64455</c:v>
                </c:pt>
                <c:pt idx="814">
                  <c:v>1.64541</c:v>
                </c:pt>
                <c:pt idx="815">
                  <c:v>1.64639</c:v>
                </c:pt>
                <c:pt idx="816">
                  <c:v>1.6471899999999999</c:v>
                </c:pt>
                <c:pt idx="817">
                  <c:v>1.64697</c:v>
                </c:pt>
                <c:pt idx="818">
                  <c:v>1.64774</c:v>
                </c:pt>
                <c:pt idx="819">
                  <c:v>1.6487799999999999</c:v>
                </c:pt>
                <c:pt idx="820">
                  <c:v>1.64957</c:v>
                </c:pt>
                <c:pt idx="821">
                  <c:v>1.65012</c:v>
                </c:pt>
                <c:pt idx="822">
                  <c:v>1.65083</c:v>
                </c:pt>
                <c:pt idx="823">
                  <c:v>1.65208</c:v>
                </c:pt>
                <c:pt idx="824">
                  <c:v>1.6527400000000001</c:v>
                </c:pt>
                <c:pt idx="825">
                  <c:v>1.6534199999999999</c:v>
                </c:pt>
                <c:pt idx="826">
                  <c:v>1.6540299999999999</c:v>
                </c:pt>
                <c:pt idx="827">
                  <c:v>1.65479</c:v>
                </c:pt>
                <c:pt idx="828">
                  <c:v>1.65574</c:v>
                </c:pt>
                <c:pt idx="829">
                  <c:v>1.65605</c:v>
                </c:pt>
                <c:pt idx="830">
                  <c:v>1.6570199999999999</c:v>
                </c:pt>
                <c:pt idx="831">
                  <c:v>1.65737</c:v>
                </c:pt>
                <c:pt idx="832">
                  <c:v>1.65771</c:v>
                </c:pt>
                <c:pt idx="833">
                  <c:v>1.65896</c:v>
                </c:pt>
                <c:pt idx="834">
                  <c:v>1.65954</c:v>
                </c:pt>
                <c:pt idx="835">
                  <c:v>1.66042</c:v>
                </c:pt>
                <c:pt idx="836">
                  <c:v>1.66093</c:v>
                </c:pt>
                <c:pt idx="837">
                  <c:v>1.66144</c:v>
                </c:pt>
                <c:pt idx="838">
                  <c:v>1.6625399999999999</c:v>
                </c:pt>
                <c:pt idx="839">
                  <c:v>1.6632499999999999</c:v>
                </c:pt>
                <c:pt idx="840">
                  <c:v>1.6637500000000001</c:v>
                </c:pt>
                <c:pt idx="841">
                  <c:v>1.6645000000000001</c:v>
                </c:pt>
                <c:pt idx="842">
                  <c:v>1.6652199999999999</c:v>
                </c:pt>
                <c:pt idx="843">
                  <c:v>1.6658299999999999</c:v>
                </c:pt>
                <c:pt idx="844">
                  <c:v>1.6663600000000001</c:v>
                </c:pt>
                <c:pt idx="845">
                  <c:v>1.6673800000000001</c:v>
                </c:pt>
                <c:pt idx="846">
                  <c:v>1.66777</c:v>
                </c:pt>
                <c:pt idx="847">
                  <c:v>1.6687700000000001</c:v>
                </c:pt>
                <c:pt idx="848">
                  <c:v>1.6697299999999999</c:v>
                </c:pt>
                <c:pt idx="849">
                  <c:v>1.67038</c:v>
                </c:pt>
                <c:pt idx="850">
                  <c:v>1.67099</c:v>
                </c:pt>
                <c:pt idx="851">
                  <c:v>1.67195</c:v>
                </c:pt>
                <c:pt idx="852">
                  <c:v>1.67255</c:v>
                </c:pt>
                <c:pt idx="853">
                  <c:v>1.6738</c:v>
                </c:pt>
                <c:pt idx="854">
                  <c:v>1.6744699999999999</c:v>
                </c:pt>
                <c:pt idx="855">
                  <c:v>1.6752899999999999</c:v>
                </c:pt>
                <c:pt idx="856">
                  <c:v>1.6760999999999999</c:v>
                </c:pt>
                <c:pt idx="857">
                  <c:v>1.67642</c:v>
                </c:pt>
                <c:pt idx="858">
                  <c:v>1.6769799999999999</c:v>
                </c:pt>
                <c:pt idx="859">
                  <c:v>1.6779900000000001</c:v>
                </c:pt>
                <c:pt idx="860">
                  <c:v>1.67852</c:v>
                </c:pt>
                <c:pt idx="861">
                  <c:v>1.6792199999999999</c:v>
                </c:pt>
                <c:pt idx="862">
                  <c:v>1.6799500000000001</c:v>
                </c:pt>
                <c:pt idx="863">
                  <c:v>1.6806700000000001</c:v>
                </c:pt>
                <c:pt idx="864">
                  <c:v>1.68161</c:v>
                </c:pt>
                <c:pt idx="865">
                  <c:v>1.6824300000000001</c:v>
                </c:pt>
                <c:pt idx="866">
                  <c:v>1.6826399999999999</c:v>
                </c:pt>
                <c:pt idx="867">
                  <c:v>1.6835899999999999</c:v>
                </c:pt>
                <c:pt idx="868">
                  <c:v>1.6840999999999999</c:v>
                </c:pt>
                <c:pt idx="869">
                  <c:v>1.6852499999999999</c:v>
                </c:pt>
                <c:pt idx="870">
                  <c:v>1.6859200000000001</c:v>
                </c:pt>
                <c:pt idx="871">
                  <c:v>1.6864300000000001</c:v>
                </c:pt>
                <c:pt idx="872">
                  <c:v>1.6870099999999999</c:v>
                </c:pt>
                <c:pt idx="873">
                  <c:v>1.6880200000000001</c:v>
                </c:pt>
                <c:pt idx="874">
                  <c:v>1.68834</c:v>
                </c:pt>
                <c:pt idx="875">
                  <c:v>1.6889400000000001</c:v>
                </c:pt>
                <c:pt idx="876">
                  <c:v>1.68998</c:v>
                </c:pt>
                <c:pt idx="877">
                  <c:v>1.6902600000000001</c:v>
                </c:pt>
                <c:pt idx="878">
                  <c:v>1.69082</c:v>
                </c:pt>
                <c:pt idx="879">
                  <c:v>1.69167</c:v>
                </c:pt>
                <c:pt idx="880">
                  <c:v>1.6923900000000001</c:v>
                </c:pt>
                <c:pt idx="881">
                  <c:v>1.6931799999999999</c:v>
                </c:pt>
                <c:pt idx="882">
                  <c:v>1.6938800000000001</c:v>
                </c:pt>
                <c:pt idx="883">
                  <c:v>1.69435</c:v>
                </c:pt>
                <c:pt idx="884">
                  <c:v>1.6951700000000001</c:v>
                </c:pt>
                <c:pt idx="885">
                  <c:v>1.69608</c:v>
                </c:pt>
                <c:pt idx="886">
                  <c:v>1.6971499999999999</c:v>
                </c:pt>
                <c:pt idx="887">
                  <c:v>1.6984699999999999</c:v>
                </c:pt>
                <c:pt idx="888">
                  <c:v>1.6989399999999999</c:v>
                </c:pt>
                <c:pt idx="889">
                  <c:v>1.6994800000000001</c:v>
                </c:pt>
                <c:pt idx="890">
                  <c:v>1.70007</c:v>
                </c:pt>
                <c:pt idx="891">
                  <c:v>1.7009000000000001</c:v>
                </c:pt>
                <c:pt idx="892">
                  <c:v>1.7017199999999999</c:v>
                </c:pt>
                <c:pt idx="893">
                  <c:v>1.7023600000000001</c:v>
                </c:pt>
                <c:pt idx="894">
                  <c:v>1.7030099999999999</c:v>
                </c:pt>
                <c:pt idx="895">
                  <c:v>1.70323</c:v>
                </c:pt>
                <c:pt idx="896">
                  <c:v>1.70394</c:v>
                </c:pt>
                <c:pt idx="897">
                  <c:v>1.7050700000000001</c:v>
                </c:pt>
                <c:pt idx="898">
                  <c:v>1.7054400000000001</c:v>
                </c:pt>
                <c:pt idx="899">
                  <c:v>1.70675</c:v>
                </c:pt>
                <c:pt idx="900">
                  <c:v>1.7069700000000001</c:v>
                </c:pt>
                <c:pt idx="901">
                  <c:v>1.7078</c:v>
                </c:pt>
                <c:pt idx="902">
                  <c:v>1.7084900000000001</c:v>
                </c:pt>
                <c:pt idx="903">
                  <c:v>1.7092099999999999</c:v>
                </c:pt>
                <c:pt idx="904">
                  <c:v>1.71004</c:v>
                </c:pt>
                <c:pt idx="905">
                  <c:v>1.7107600000000001</c:v>
                </c:pt>
                <c:pt idx="906">
                  <c:v>1.7116199999999999</c:v>
                </c:pt>
                <c:pt idx="907">
                  <c:v>1.7120500000000001</c:v>
                </c:pt>
                <c:pt idx="908">
                  <c:v>1.71279</c:v>
                </c:pt>
                <c:pt idx="909">
                  <c:v>1.71353</c:v>
                </c:pt>
                <c:pt idx="910">
                  <c:v>1.71407</c:v>
                </c:pt>
                <c:pt idx="911">
                  <c:v>1.71499</c:v>
                </c:pt>
                <c:pt idx="912">
                  <c:v>1.71549</c:v>
                </c:pt>
                <c:pt idx="913">
                  <c:v>1.7168300000000001</c:v>
                </c:pt>
                <c:pt idx="914">
                  <c:v>1.7175400000000001</c:v>
                </c:pt>
                <c:pt idx="915">
                  <c:v>1.7177100000000001</c:v>
                </c:pt>
                <c:pt idx="916">
                  <c:v>1.7184600000000001</c:v>
                </c:pt>
                <c:pt idx="917">
                  <c:v>1.7189300000000001</c:v>
                </c:pt>
                <c:pt idx="918">
                  <c:v>1.7198199999999999</c:v>
                </c:pt>
                <c:pt idx="919">
                  <c:v>1.72045</c:v>
                </c:pt>
                <c:pt idx="920">
                  <c:v>1.7213700000000001</c:v>
                </c:pt>
                <c:pt idx="921">
                  <c:v>1.7217100000000001</c:v>
                </c:pt>
                <c:pt idx="922">
                  <c:v>1.7221200000000001</c:v>
                </c:pt>
                <c:pt idx="923">
                  <c:v>1.72316</c:v>
                </c:pt>
                <c:pt idx="924">
                  <c:v>1.72421</c:v>
                </c:pt>
                <c:pt idx="925">
                  <c:v>1.72472</c:v>
                </c:pt>
                <c:pt idx="926">
                  <c:v>1.72543</c:v>
                </c:pt>
                <c:pt idx="927">
                  <c:v>1.7261500000000001</c:v>
                </c:pt>
                <c:pt idx="928">
                  <c:v>1.7267999999999999</c:v>
                </c:pt>
                <c:pt idx="929">
                  <c:v>1.72794</c:v>
                </c:pt>
                <c:pt idx="930">
                  <c:v>1.72868</c:v>
                </c:pt>
                <c:pt idx="931">
                  <c:v>1.72932</c:v>
                </c:pt>
                <c:pt idx="932">
                  <c:v>1.7302999999999999</c:v>
                </c:pt>
                <c:pt idx="933">
                  <c:v>1.73072</c:v>
                </c:pt>
                <c:pt idx="934">
                  <c:v>1.73156</c:v>
                </c:pt>
                <c:pt idx="935">
                  <c:v>1.73201</c:v>
                </c:pt>
                <c:pt idx="936">
                  <c:v>1.73299</c:v>
                </c:pt>
                <c:pt idx="937">
                  <c:v>1.73356</c:v>
                </c:pt>
                <c:pt idx="938">
                  <c:v>1.7345900000000001</c:v>
                </c:pt>
                <c:pt idx="939">
                  <c:v>1.7353099999999999</c:v>
                </c:pt>
                <c:pt idx="940">
                  <c:v>1.7359899999999999</c:v>
                </c:pt>
                <c:pt idx="941">
                  <c:v>1.73654</c:v>
                </c:pt>
                <c:pt idx="942">
                  <c:v>1.73736</c:v>
                </c:pt>
                <c:pt idx="943">
                  <c:v>1.73821</c:v>
                </c:pt>
                <c:pt idx="944">
                  <c:v>1.7387600000000001</c:v>
                </c:pt>
                <c:pt idx="945">
                  <c:v>1.7395</c:v>
                </c:pt>
                <c:pt idx="946">
                  <c:v>1.74013</c:v>
                </c:pt>
                <c:pt idx="947">
                  <c:v>1.7410000000000001</c:v>
                </c:pt>
                <c:pt idx="948">
                  <c:v>1.74115</c:v>
                </c:pt>
                <c:pt idx="949">
                  <c:v>1.7423200000000001</c:v>
                </c:pt>
                <c:pt idx="950">
                  <c:v>1.74265</c:v>
                </c:pt>
                <c:pt idx="951">
                  <c:v>1.74366</c:v>
                </c:pt>
                <c:pt idx="952">
                  <c:v>1.7442200000000001</c:v>
                </c:pt>
                <c:pt idx="953">
                  <c:v>1.74518</c:v>
                </c:pt>
                <c:pt idx="954">
                  <c:v>1.7459800000000001</c:v>
                </c:pt>
                <c:pt idx="955">
                  <c:v>1.7468699999999999</c:v>
                </c:pt>
                <c:pt idx="956">
                  <c:v>1.7471300000000001</c:v>
                </c:pt>
                <c:pt idx="957">
                  <c:v>1.7482800000000001</c:v>
                </c:pt>
                <c:pt idx="958">
                  <c:v>1.7494099999999999</c:v>
                </c:pt>
                <c:pt idx="959">
                  <c:v>1.74962</c:v>
                </c:pt>
                <c:pt idx="960">
                  <c:v>1.7505999999999999</c:v>
                </c:pt>
                <c:pt idx="961">
                  <c:v>1.75119</c:v>
                </c:pt>
                <c:pt idx="962">
                  <c:v>1.7521199999999999</c:v>
                </c:pt>
                <c:pt idx="963">
                  <c:v>1.75261</c:v>
                </c:pt>
                <c:pt idx="964">
                  <c:v>1.75329</c:v>
                </c:pt>
                <c:pt idx="965">
                  <c:v>1.7540100000000001</c:v>
                </c:pt>
                <c:pt idx="966">
                  <c:v>1.75437</c:v>
                </c:pt>
                <c:pt idx="967">
                  <c:v>1.7554000000000001</c:v>
                </c:pt>
                <c:pt idx="968">
                  <c:v>1.75624</c:v>
                </c:pt>
                <c:pt idx="969">
                  <c:v>1.7565900000000001</c:v>
                </c:pt>
                <c:pt idx="970">
                  <c:v>1.7572099999999999</c:v>
                </c:pt>
                <c:pt idx="971">
                  <c:v>1.7583</c:v>
                </c:pt>
                <c:pt idx="972">
                  <c:v>1.75888</c:v>
                </c:pt>
                <c:pt idx="973">
                  <c:v>1.7597700000000001</c:v>
                </c:pt>
                <c:pt idx="974">
                  <c:v>1.76051</c:v>
                </c:pt>
                <c:pt idx="975">
                  <c:v>1.7615799999999999</c:v>
                </c:pt>
                <c:pt idx="976">
                  <c:v>1.7618400000000001</c:v>
                </c:pt>
                <c:pt idx="977">
                  <c:v>1.7627200000000001</c:v>
                </c:pt>
                <c:pt idx="978">
                  <c:v>1.76312</c:v>
                </c:pt>
                <c:pt idx="979">
                  <c:v>1.7638199999999999</c:v>
                </c:pt>
                <c:pt idx="980">
                  <c:v>1.76505</c:v>
                </c:pt>
                <c:pt idx="981">
                  <c:v>1.76573</c:v>
                </c:pt>
                <c:pt idx="982">
                  <c:v>1.7664599999999999</c:v>
                </c:pt>
                <c:pt idx="983">
                  <c:v>1.76695</c:v>
                </c:pt>
                <c:pt idx="984">
                  <c:v>1.7681100000000001</c:v>
                </c:pt>
                <c:pt idx="985">
                  <c:v>1.7685299999999999</c:v>
                </c:pt>
                <c:pt idx="986">
                  <c:v>1.76969</c:v>
                </c:pt>
                <c:pt idx="987">
                  <c:v>1.7699</c:v>
                </c:pt>
                <c:pt idx="988">
                  <c:v>1.7708200000000001</c:v>
                </c:pt>
                <c:pt idx="989">
                  <c:v>1.7715099999999999</c:v>
                </c:pt>
                <c:pt idx="990">
                  <c:v>1.77206</c:v>
                </c:pt>
                <c:pt idx="991">
                  <c:v>1.7728299999999999</c:v>
                </c:pt>
                <c:pt idx="992">
                  <c:v>1.7735799999999999</c:v>
                </c:pt>
                <c:pt idx="993">
                  <c:v>1.7743500000000001</c:v>
                </c:pt>
                <c:pt idx="994">
                  <c:v>1.7746999999999999</c:v>
                </c:pt>
                <c:pt idx="995">
                  <c:v>1.7756400000000001</c:v>
                </c:pt>
                <c:pt idx="996">
                  <c:v>1.7763100000000001</c:v>
                </c:pt>
                <c:pt idx="997">
                  <c:v>1.7773000000000001</c:v>
                </c:pt>
                <c:pt idx="998">
                  <c:v>1.7775099999999999</c:v>
                </c:pt>
                <c:pt idx="999">
                  <c:v>1.77895</c:v>
                </c:pt>
                <c:pt idx="1000">
                  <c:v>1.7796700000000001</c:v>
                </c:pt>
                <c:pt idx="1001">
                  <c:v>1.7797400000000001</c:v>
                </c:pt>
                <c:pt idx="1002">
                  <c:v>1.7807500000000001</c:v>
                </c:pt>
                <c:pt idx="1003">
                  <c:v>1.78135</c:v>
                </c:pt>
                <c:pt idx="1004">
                  <c:v>1.7822100000000001</c:v>
                </c:pt>
                <c:pt idx="1005">
                  <c:v>1.7830900000000001</c:v>
                </c:pt>
                <c:pt idx="1006">
                  <c:v>1.78362</c:v>
                </c:pt>
                <c:pt idx="1007">
                  <c:v>1.78372</c:v>
                </c:pt>
                <c:pt idx="1008">
                  <c:v>1.7846900000000001</c:v>
                </c:pt>
                <c:pt idx="1009">
                  <c:v>1.7858499999999999</c:v>
                </c:pt>
                <c:pt idx="1010">
                  <c:v>1.78708</c:v>
                </c:pt>
                <c:pt idx="1011">
                  <c:v>1.78728</c:v>
                </c:pt>
                <c:pt idx="1012">
                  <c:v>1.7884800000000001</c:v>
                </c:pt>
                <c:pt idx="1013">
                  <c:v>1.7889900000000001</c:v>
                </c:pt>
                <c:pt idx="1014">
                  <c:v>1.78975</c:v>
                </c:pt>
                <c:pt idx="1015">
                  <c:v>1.7905899999999999</c:v>
                </c:pt>
                <c:pt idx="1016">
                  <c:v>1.79159</c:v>
                </c:pt>
                <c:pt idx="1017">
                  <c:v>1.7920100000000001</c:v>
                </c:pt>
                <c:pt idx="1018">
                  <c:v>1.79271</c:v>
                </c:pt>
                <c:pt idx="1019">
                  <c:v>1.79348</c:v>
                </c:pt>
                <c:pt idx="1020">
                  <c:v>1.7943800000000001</c:v>
                </c:pt>
                <c:pt idx="1021">
                  <c:v>1.7949600000000001</c:v>
                </c:pt>
                <c:pt idx="1022">
                  <c:v>1.7952399999999999</c:v>
                </c:pt>
                <c:pt idx="1023">
                  <c:v>1.7959400000000001</c:v>
                </c:pt>
                <c:pt idx="1024">
                  <c:v>1.7968200000000001</c:v>
                </c:pt>
                <c:pt idx="1025">
                  <c:v>1.7974399999999999</c:v>
                </c:pt>
                <c:pt idx="1026">
                  <c:v>1.7981400000000001</c:v>
                </c:pt>
                <c:pt idx="1027">
                  <c:v>1.79921</c:v>
                </c:pt>
                <c:pt idx="1028">
                  <c:v>1.79989</c:v>
                </c:pt>
                <c:pt idx="1029">
                  <c:v>1.8002800000000001</c:v>
                </c:pt>
                <c:pt idx="1030">
                  <c:v>1.8010299999999999</c:v>
                </c:pt>
                <c:pt idx="1031">
                  <c:v>1.8019799999999999</c:v>
                </c:pt>
                <c:pt idx="1032">
                  <c:v>1.8030900000000001</c:v>
                </c:pt>
                <c:pt idx="1033">
                  <c:v>1.80385</c:v>
                </c:pt>
                <c:pt idx="1034">
                  <c:v>1.80447</c:v>
                </c:pt>
                <c:pt idx="1035">
                  <c:v>1.8054699999999999</c:v>
                </c:pt>
                <c:pt idx="1036">
                  <c:v>1.8054699999999999</c:v>
                </c:pt>
                <c:pt idx="1037">
                  <c:v>1.8063400000000001</c:v>
                </c:pt>
                <c:pt idx="1038">
                  <c:v>1.8072299999999999</c:v>
                </c:pt>
                <c:pt idx="1039">
                  <c:v>1.8083499999999999</c:v>
                </c:pt>
                <c:pt idx="1040">
                  <c:v>1.8089599999999999</c:v>
                </c:pt>
                <c:pt idx="1041">
                  <c:v>1.8095699999999999</c:v>
                </c:pt>
                <c:pt idx="1042">
                  <c:v>1.81044</c:v>
                </c:pt>
                <c:pt idx="1043">
                  <c:v>1.8112900000000001</c:v>
                </c:pt>
                <c:pt idx="1044">
                  <c:v>1.81193</c:v>
                </c:pt>
                <c:pt idx="1045">
                  <c:v>1.81257</c:v>
                </c:pt>
                <c:pt idx="1046">
                  <c:v>1.8132299999999999</c:v>
                </c:pt>
                <c:pt idx="1047">
                  <c:v>1.81376</c:v>
                </c:pt>
                <c:pt idx="1048">
                  <c:v>1.8143199999999999</c:v>
                </c:pt>
                <c:pt idx="1049">
                  <c:v>1.81555</c:v>
                </c:pt>
                <c:pt idx="1050">
                  <c:v>1.8162</c:v>
                </c:pt>
                <c:pt idx="1051">
                  <c:v>1.8163199999999999</c:v>
                </c:pt>
                <c:pt idx="1052">
                  <c:v>1.81745</c:v>
                </c:pt>
                <c:pt idx="1053">
                  <c:v>1.81799</c:v>
                </c:pt>
                <c:pt idx="1054">
                  <c:v>1.8187199999999999</c:v>
                </c:pt>
                <c:pt idx="1055">
                  <c:v>1.81952</c:v>
                </c:pt>
                <c:pt idx="1056">
                  <c:v>1.8204199999999999</c:v>
                </c:pt>
                <c:pt idx="1057">
                  <c:v>1.82121</c:v>
                </c:pt>
                <c:pt idx="1058">
                  <c:v>1.8217000000000001</c:v>
                </c:pt>
                <c:pt idx="1059">
                  <c:v>1.8224899999999999</c:v>
                </c:pt>
                <c:pt idx="1060">
                  <c:v>1.82342</c:v>
                </c:pt>
                <c:pt idx="1061">
                  <c:v>1.82403</c:v>
                </c:pt>
                <c:pt idx="1062">
                  <c:v>1.8249599999999999</c:v>
                </c:pt>
                <c:pt idx="1063">
                  <c:v>1.82494</c:v>
                </c:pt>
                <c:pt idx="1064">
                  <c:v>1.8258700000000001</c:v>
                </c:pt>
                <c:pt idx="1065">
                  <c:v>1.8266100000000001</c:v>
                </c:pt>
                <c:pt idx="1066">
                  <c:v>1.8273200000000001</c:v>
                </c:pt>
                <c:pt idx="1067">
                  <c:v>1.8283199999999999</c:v>
                </c:pt>
                <c:pt idx="1068">
                  <c:v>1.82897</c:v>
                </c:pt>
                <c:pt idx="1069">
                  <c:v>1.83019</c:v>
                </c:pt>
                <c:pt idx="1070">
                  <c:v>1.8308</c:v>
                </c:pt>
                <c:pt idx="1071">
                  <c:v>1.8314900000000001</c:v>
                </c:pt>
                <c:pt idx="1072">
                  <c:v>1.8317099999999999</c:v>
                </c:pt>
                <c:pt idx="1073">
                  <c:v>1.83318</c:v>
                </c:pt>
                <c:pt idx="1074">
                  <c:v>1.83416</c:v>
                </c:pt>
                <c:pt idx="1075">
                  <c:v>1.83395</c:v>
                </c:pt>
                <c:pt idx="1076">
                  <c:v>1.8347899999999999</c:v>
                </c:pt>
                <c:pt idx="1077">
                  <c:v>1.83578</c:v>
                </c:pt>
                <c:pt idx="1078">
                  <c:v>1.8364499999999999</c:v>
                </c:pt>
                <c:pt idx="1079">
                  <c:v>1.8373600000000001</c:v>
                </c:pt>
                <c:pt idx="1080">
                  <c:v>1.83727</c:v>
                </c:pt>
                <c:pt idx="1081">
                  <c:v>1.83877</c:v>
                </c:pt>
                <c:pt idx="1082">
                  <c:v>1.83935</c:v>
                </c:pt>
                <c:pt idx="1083">
                  <c:v>1.84006</c:v>
                </c:pt>
                <c:pt idx="1084">
                  <c:v>1.8410299999999999</c:v>
                </c:pt>
                <c:pt idx="1085">
                  <c:v>1.84161</c:v>
                </c:pt>
                <c:pt idx="1086">
                  <c:v>1.8423</c:v>
                </c:pt>
                <c:pt idx="1087">
                  <c:v>1.84297</c:v>
                </c:pt>
                <c:pt idx="1088">
                  <c:v>1.8434699999999999</c:v>
                </c:pt>
                <c:pt idx="1089">
                  <c:v>1.8447499999999999</c:v>
                </c:pt>
                <c:pt idx="1090">
                  <c:v>1.8454600000000001</c:v>
                </c:pt>
                <c:pt idx="1091">
                  <c:v>1.8465499999999999</c:v>
                </c:pt>
                <c:pt idx="1092">
                  <c:v>1.8469100000000001</c:v>
                </c:pt>
                <c:pt idx="1093">
                  <c:v>1.8474200000000001</c:v>
                </c:pt>
                <c:pt idx="1094">
                  <c:v>1.8480099999999999</c:v>
                </c:pt>
                <c:pt idx="1095">
                  <c:v>1.8487800000000001</c:v>
                </c:pt>
                <c:pt idx="1096">
                  <c:v>1.8495999999999999</c:v>
                </c:pt>
                <c:pt idx="1097">
                  <c:v>1.8509199999999999</c:v>
                </c:pt>
                <c:pt idx="1098">
                  <c:v>1.85175</c:v>
                </c:pt>
                <c:pt idx="1099">
                  <c:v>1.85205</c:v>
                </c:pt>
                <c:pt idx="1100">
                  <c:v>1.85294</c:v>
                </c:pt>
                <c:pt idx="1101">
                  <c:v>1.8536999999999999</c:v>
                </c:pt>
                <c:pt idx="1102">
                  <c:v>1.8544400000000001</c:v>
                </c:pt>
                <c:pt idx="1103">
                  <c:v>1.8552200000000001</c:v>
                </c:pt>
                <c:pt idx="1104">
                  <c:v>1.8561399999999999</c:v>
                </c:pt>
                <c:pt idx="1105">
                  <c:v>1.8569</c:v>
                </c:pt>
                <c:pt idx="1106">
                  <c:v>1.8575699999999999</c:v>
                </c:pt>
                <c:pt idx="1107">
                  <c:v>1.8581000000000001</c:v>
                </c:pt>
                <c:pt idx="1108">
                  <c:v>1.8588199999999999</c:v>
                </c:pt>
                <c:pt idx="1109">
                  <c:v>1.8594999999999999</c:v>
                </c:pt>
                <c:pt idx="1110">
                  <c:v>1.8603799999999999</c:v>
                </c:pt>
                <c:pt idx="1111">
                  <c:v>1.8613299999999999</c:v>
                </c:pt>
                <c:pt idx="1112">
                  <c:v>1.8616299999999999</c:v>
                </c:pt>
                <c:pt idx="1113">
                  <c:v>1.86216</c:v>
                </c:pt>
                <c:pt idx="1114">
                  <c:v>1.8628899999999999</c:v>
                </c:pt>
                <c:pt idx="1115">
                  <c:v>1.8639300000000001</c:v>
                </c:pt>
                <c:pt idx="1116">
                  <c:v>1.86527</c:v>
                </c:pt>
                <c:pt idx="1117">
                  <c:v>1.8657999999999999</c:v>
                </c:pt>
                <c:pt idx="1118">
                  <c:v>1.86608</c:v>
                </c:pt>
                <c:pt idx="1119">
                  <c:v>1.86687</c:v>
                </c:pt>
                <c:pt idx="1120">
                  <c:v>1.8674299999999999</c:v>
                </c:pt>
                <c:pt idx="1121">
                  <c:v>1.86852</c:v>
                </c:pt>
                <c:pt idx="1122">
                  <c:v>1.86896</c:v>
                </c:pt>
                <c:pt idx="1123">
                  <c:v>1.8702000000000001</c:v>
                </c:pt>
                <c:pt idx="1124">
                  <c:v>1.87077</c:v>
                </c:pt>
                <c:pt idx="1125">
                  <c:v>1.8710500000000001</c:v>
                </c:pt>
                <c:pt idx="1126">
                  <c:v>1.87165</c:v>
                </c:pt>
                <c:pt idx="1127">
                  <c:v>1.8725799999999999</c:v>
                </c:pt>
                <c:pt idx="1128">
                  <c:v>1.87347</c:v>
                </c:pt>
                <c:pt idx="1129">
                  <c:v>1.8743399999999999</c:v>
                </c:pt>
                <c:pt idx="1130">
                  <c:v>1.8752599999999999</c:v>
                </c:pt>
                <c:pt idx="1131">
                  <c:v>1.87598</c:v>
                </c:pt>
                <c:pt idx="1132">
                  <c:v>1.8766799999999999</c:v>
                </c:pt>
                <c:pt idx="1133">
                  <c:v>1.8777699999999999</c:v>
                </c:pt>
                <c:pt idx="1134">
                  <c:v>1.87846</c:v>
                </c:pt>
                <c:pt idx="1135">
                  <c:v>1.8787499999999999</c:v>
                </c:pt>
                <c:pt idx="1136">
                  <c:v>1.8794599999999999</c:v>
                </c:pt>
                <c:pt idx="1137">
                  <c:v>1.88053</c:v>
                </c:pt>
                <c:pt idx="1138">
                  <c:v>1.8810199999999999</c:v>
                </c:pt>
                <c:pt idx="1139">
                  <c:v>1.88195</c:v>
                </c:pt>
                <c:pt idx="1140">
                  <c:v>1.8829800000000001</c:v>
                </c:pt>
                <c:pt idx="1141">
                  <c:v>1.88405</c:v>
                </c:pt>
                <c:pt idx="1142">
                  <c:v>1.88422</c:v>
                </c:pt>
                <c:pt idx="1143">
                  <c:v>1.8848800000000001</c:v>
                </c:pt>
                <c:pt idx="1144">
                  <c:v>1.8858900000000001</c:v>
                </c:pt>
                <c:pt idx="1145">
                  <c:v>1.8859999999999999</c:v>
                </c:pt>
                <c:pt idx="1146">
                  <c:v>1.8874500000000001</c:v>
                </c:pt>
                <c:pt idx="1147">
                  <c:v>1.88805</c:v>
                </c:pt>
                <c:pt idx="1148">
                  <c:v>1.8886799999999999</c:v>
                </c:pt>
                <c:pt idx="1149">
                  <c:v>1.88951</c:v>
                </c:pt>
                <c:pt idx="1150">
                  <c:v>1.8906400000000001</c:v>
                </c:pt>
                <c:pt idx="1151">
                  <c:v>1.8913800000000001</c:v>
                </c:pt>
                <c:pt idx="1152">
                  <c:v>1.8923000000000001</c:v>
                </c:pt>
                <c:pt idx="1153">
                  <c:v>1.8927099999999999</c:v>
                </c:pt>
                <c:pt idx="1154">
                  <c:v>1.89317</c:v>
                </c:pt>
                <c:pt idx="1155">
                  <c:v>1.8939699999999999</c:v>
                </c:pt>
                <c:pt idx="1156">
                  <c:v>1.8948700000000001</c:v>
                </c:pt>
                <c:pt idx="1157">
                  <c:v>1.8955</c:v>
                </c:pt>
                <c:pt idx="1158">
                  <c:v>1.89602</c:v>
                </c:pt>
                <c:pt idx="1159">
                  <c:v>1.89697</c:v>
                </c:pt>
                <c:pt idx="1160">
                  <c:v>1.8976900000000001</c:v>
                </c:pt>
                <c:pt idx="1161">
                  <c:v>1.89842</c:v>
                </c:pt>
                <c:pt idx="1162">
                  <c:v>1.89927</c:v>
                </c:pt>
                <c:pt idx="1163">
                  <c:v>1.9003099999999999</c:v>
                </c:pt>
                <c:pt idx="1164">
                  <c:v>1.9009100000000001</c:v>
                </c:pt>
                <c:pt idx="1165">
                  <c:v>1.9017599999999999</c:v>
                </c:pt>
                <c:pt idx="1166">
                  <c:v>1.90221</c:v>
                </c:pt>
                <c:pt idx="1167">
                  <c:v>1.9031499999999999</c:v>
                </c:pt>
                <c:pt idx="1168">
                  <c:v>1.9038999999999999</c:v>
                </c:pt>
                <c:pt idx="1169">
                  <c:v>1.9047499999999999</c:v>
                </c:pt>
                <c:pt idx="1170">
                  <c:v>1.905</c:v>
                </c:pt>
                <c:pt idx="1171">
                  <c:v>1.9059600000000001</c:v>
                </c:pt>
                <c:pt idx="1172">
                  <c:v>1.9067700000000001</c:v>
                </c:pt>
                <c:pt idx="1173">
                  <c:v>1.9074199999999999</c:v>
                </c:pt>
                <c:pt idx="1174">
                  <c:v>1.90835</c:v>
                </c:pt>
                <c:pt idx="1175">
                  <c:v>1.90923</c:v>
                </c:pt>
                <c:pt idx="1176">
                  <c:v>1.9101900000000001</c:v>
                </c:pt>
                <c:pt idx="1177">
                  <c:v>1.91099</c:v>
                </c:pt>
                <c:pt idx="1178">
                  <c:v>1.9115</c:v>
                </c:pt>
                <c:pt idx="1179">
                  <c:v>1.9121999999999999</c:v>
                </c:pt>
                <c:pt idx="1180">
                  <c:v>1.9127400000000001</c:v>
                </c:pt>
                <c:pt idx="1181">
                  <c:v>1.91351</c:v>
                </c:pt>
                <c:pt idx="1182">
                  <c:v>1.9144099999999999</c:v>
                </c:pt>
                <c:pt idx="1183">
                  <c:v>1.9149799999999999</c:v>
                </c:pt>
                <c:pt idx="1184">
                  <c:v>1.9157900000000001</c:v>
                </c:pt>
                <c:pt idx="1185">
                  <c:v>1.91682</c:v>
                </c:pt>
                <c:pt idx="1186">
                  <c:v>1.91737</c:v>
                </c:pt>
                <c:pt idx="1187">
                  <c:v>1.91811</c:v>
                </c:pt>
                <c:pt idx="1188">
                  <c:v>1.9192199999999999</c:v>
                </c:pt>
                <c:pt idx="1189">
                  <c:v>1.9197299999999999</c:v>
                </c:pt>
                <c:pt idx="1190">
                  <c:v>1.9210400000000001</c:v>
                </c:pt>
                <c:pt idx="1191">
                  <c:v>1.9213199999999999</c:v>
                </c:pt>
                <c:pt idx="1192">
                  <c:v>1.9223399999999999</c:v>
                </c:pt>
                <c:pt idx="1193">
                  <c:v>1.9229099999999999</c:v>
                </c:pt>
                <c:pt idx="1194">
                  <c:v>1.9234599999999999</c:v>
                </c:pt>
                <c:pt idx="1195">
                  <c:v>1.9243699999999999</c:v>
                </c:pt>
                <c:pt idx="1196">
                  <c:v>1.92492</c:v>
                </c:pt>
                <c:pt idx="1197">
                  <c:v>1.9256800000000001</c:v>
                </c:pt>
                <c:pt idx="1198">
                  <c:v>1.92648</c:v>
                </c:pt>
                <c:pt idx="1199">
                  <c:v>1.92703</c:v>
                </c:pt>
                <c:pt idx="1200">
                  <c:v>1.9277299999999999</c:v>
                </c:pt>
                <c:pt idx="1201">
                  <c:v>1.92866</c:v>
                </c:pt>
                <c:pt idx="1202">
                  <c:v>1.92882</c:v>
                </c:pt>
                <c:pt idx="1203">
                  <c:v>1.9303399999999999</c:v>
                </c:pt>
                <c:pt idx="1204">
                  <c:v>1.9308700000000001</c:v>
                </c:pt>
                <c:pt idx="1205">
                  <c:v>1.9317599999999999</c:v>
                </c:pt>
                <c:pt idx="1206">
                  <c:v>1.9326000000000001</c:v>
                </c:pt>
                <c:pt idx="1207">
                  <c:v>1.93313</c:v>
                </c:pt>
                <c:pt idx="1208">
                  <c:v>1.9339599999999999</c:v>
                </c:pt>
                <c:pt idx="1209">
                  <c:v>1.9348000000000001</c:v>
                </c:pt>
                <c:pt idx="1210">
                  <c:v>1.93546</c:v>
                </c:pt>
                <c:pt idx="1211">
                  <c:v>1.9359</c:v>
                </c:pt>
                <c:pt idx="1212">
                  <c:v>1.9369799999999999</c:v>
                </c:pt>
                <c:pt idx="1213">
                  <c:v>1.9376899999999999</c:v>
                </c:pt>
                <c:pt idx="1214">
                  <c:v>1.93851</c:v>
                </c:pt>
                <c:pt idx="1215">
                  <c:v>1.93943</c:v>
                </c:pt>
                <c:pt idx="1216">
                  <c:v>1.9405600000000001</c:v>
                </c:pt>
                <c:pt idx="1217">
                  <c:v>1.9414400000000001</c:v>
                </c:pt>
                <c:pt idx="1218">
                  <c:v>1.94217</c:v>
                </c:pt>
                <c:pt idx="1219">
                  <c:v>1.94238</c:v>
                </c:pt>
                <c:pt idx="1220">
                  <c:v>1.9430700000000001</c:v>
                </c:pt>
                <c:pt idx="1221">
                  <c:v>1.9439500000000001</c:v>
                </c:pt>
                <c:pt idx="1222">
                  <c:v>1.94459</c:v>
                </c:pt>
                <c:pt idx="1223">
                  <c:v>1.9456100000000001</c:v>
                </c:pt>
                <c:pt idx="1224">
                  <c:v>1.94652</c:v>
                </c:pt>
                <c:pt idx="1225">
                  <c:v>1.9473499999999999</c:v>
                </c:pt>
                <c:pt idx="1226">
                  <c:v>1.9478800000000001</c:v>
                </c:pt>
                <c:pt idx="1227">
                  <c:v>1.94852</c:v>
                </c:pt>
                <c:pt idx="1228">
                  <c:v>1.9491700000000001</c:v>
                </c:pt>
                <c:pt idx="1229">
                  <c:v>1.9500200000000001</c:v>
                </c:pt>
                <c:pt idx="1230">
                  <c:v>1.9508000000000001</c:v>
                </c:pt>
                <c:pt idx="1231">
                  <c:v>1.95143</c:v>
                </c:pt>
                <c:pt idx="1232">
                  <c:v>1.95235</c:v>
                </c:pt>
                <c:pt idx="1233">
                  <c:v>1.9528399999999999</c:v>
                </c:pt>
                <c:pt idx="1234">
                  <c:v>1.9539</c:v>
                </c:pt>
                <c:pt idx="1235">
                  <c:v>1.9544699999999999</c:v>
                </c:pt>
                <c:pt idx="1236">
                  <c:v>1.95553</c:v>
                </c:pt>
                <c:pt idx="1237">
                  <c:v>1.9560200000000001</c:v>
                </c:pt>
                <c:pt idx="1238">
                  <c:v>1.9568300000000001</c:v>
                </c:pt>
                <c:pt idx="1239">
                  <c:v>1.95712</c:v>
                </c:pt>
                <c:pt idx="1240">
                  <c:v>1.9581999999999999</c:v>
                </c:pt>
                <c:pt idx="1241">
                  <c:v>1.95871</c:v>
                </c:pt>
                <c:pt idx="1242">
                  <c:v>1.9597500000000001</c:v>
                </c:pt>
                <c:pt idx="1243">
                  <c:v>1.9604600000000001</c:v>
                </c:pt>
                <c:pt idx="1244">
                  <c:v>1.96122</c:v>
                </c:pt>
                <c:pt idx="1245">
                  <c:v>1.9620200000000001</c:v>
                </c:pt>
                <c:pt idx="1246">
                  <c:v>1.9627399999999999</c:v>
                </c:pt>
                <c:pt idx="1247">
                  <c:v>1.96332</c:v>
                </c:pt>
                <c:pt idx="1248">
                  <c:v>1.9639599999999999</c:v>
                </c:pt>
                <c:pt idx="1249">
                  <c:v>1.9650399999999999</c:v>
                </c:pt>
                <c:pt idx="1250">
                  <c:v>1.9655199999999999</c:v>
                </c:pt>
                <c:pt idx="1251">
                  <c:v>1.9670099999999999</c:v>
                </c:pt>
                <c:pt idx="1252">
                  <c:v>1.96739</c:v>
                </c:pt>
                <c:pt idx="1253">
                  <c:v>1.9682500000000001</c:v>
                </c:pt>
                <c:pt idx="1254">
                  <c:v>1.96845</c:v>
                </c:pt>
                <c:pt idx="1255">
                  <c:v>1.9697499999999999</c:v>
                </c:pt>
                <c:pt idx="1256">
                  <c:v>1.9706999999999999</c:v>
                </c:pt>
                <c:pt idx="1257">
                  <c:v>1.9712499999999999</c:v>
                </c:pt>
                <c:pt idx="1258">
                  <c:v>1.9715199999999999</c:v>
                </c:pt>
                <c:pt idx="1259">
                  <c:v>1.9725999999999999</c:v>
                </c:pt>
                <c:pt idx="1260">
                  <c:v>1.97309</c:v>
                </c:pt>
                <c:pt idx="1261">
                  <c:v>1.97411</c:v>
                </c:pt>
                <c:pt idx="1262">
                  <c:v>1.97492</c:v>
                </c:pt>
                <c:pt idx="1263">
                  <c:v>1.97563</c:v>
                </c:pt>
                <c:pt idx="1264">
                  <c:v>1.9766999999999999</c:v>
                </c:pt>
                <c:pt idx="1265">
                  <c:v>1.97783</c:v>
                </c:pt>
                <c:pt idx="1266">
                  <c:v>1.9783500000000001</c:v>
                </c:pt>
                <c:pt idx="1267">
                  <c:v>1.97831</c:v>
                </c:pt>
                <c:pt idx="1268">
                  <c:v>1.97942</c:v>
                </c:pt>
                <c:pt idx="1269">
                  <c:v>1.9804900000000001</c:v>
                </c:pt>
                <c:pt idx="1270">
                  <c:v>1.98133</c:v>
                </c:pt>
                <c:pt idx="1271">
                  <c:v>1.98194</c:v>
                </c:pt>
                <c:pt idx="1272">
                  <c:v>1.98241</c:v>
                </c:pt>
                <c:pt idx="1273">
                  <c:v>1.9831099999999999</c:v>
                </c:pt>
                <c:pt idx="1274">
                  <c:v>1.9837199999999999</c:v>
                </c:pt>
                <c:pt idx="1275">
                  <c:v>1.9844200000000001</c:v>
                </c:pt>
                <c:pt idx="1276">
                  <c:v>1.98522</c:v>
                </c:pt>
                <c:pt idx="1277">
                  <c:v>1.9858800000000001</c:v>
                </c:pt>
                <c:pt idx="1278">
                  <c:v>1.9865200000000001</c:v>
                </c:pt>
                <c:pt idx="1279">
                  <c:v>1.9878899999999999</c:v>
                </c:pt>
                <c:pt idx="1280">
                  <c:v>1.9890399999999999</c:v>
                </c:pt>
                <c:pt idx="1281">
                  <c:v>1.9895499999999999</c:v>
                </c:pt>
                <c:pt idx="1282">
                  <c:v>1.99074</c:v>
                </c:pt>
                <c:pt idx="1283">
                  <c:v>1.9910600000000001</c:v>
                </c:pt>
                <c:pt idx="1284">
                  <c:v>1.9914099999999999</c:v>
                </c:pt>
                <c:pt idx="1285">
                  <c:v>1.9917100000000001</c:v>
                </c:pt>
                <c:pt idx="1286">
                  <c:v>1.9917400000000001</c:v>
                </c:pt>
                <c:pt idx="1287">
                  <c:v>1.9917499999999999</c:v>
                </c:pt>
                <c:pt idx="1288">
                  <c:v>1.99173</c:v>
                </c:pt>
                <c:pt idx="1289">
                  <c:v>1.9917499999999999</c:v>
                </c:pt>
                <c:pt idx="1290">
                  <c:v>1.9917499999999999</c:v>
                </c:pt>
                <c:pt idx="1291">
                  <c:v>1.9917400000000001</c:v>
                </c:pt>
                <c:pt idx="1292">
                  <c:v>1.9917400000000001</c:v>
                </c:pt>
                <c:pt idx="1293">
                  <c:v>1.9917400000000001</c:v>
                </c:pt>
                <c:pt idx="1294">
                  <c:v>1.9917400000000001</c:v>
                </c:pt>
                <c:pt idx="1295">
                  <c:v>1.9917400000000001</c:v>
                </c:pt>
                <c:pt idx="1296">
                  <c:v>1.9917400000000001</c:v>
                </c:pt>
                <c:pt idx="1297">
                  <c:v>1.99173</c:v>
                </c:pt>
                <c:pt idx="1298">
                  <c:v>1.9917400000000001</c:v>
                </c:pt>
                <c:pt idx="1299">
                  <c:v>1.99173</c:v>
                </c:pt>
                <c:pt idx="1300">
                  <c:v>1.9917400000000001</c:v>
                </c:pt>
                <c:pt idx="1301">
                  <c:v>1.99173</c:v>
                </c:pt>
                <c:pt idx="1302">
                  <c:v>1.9917400000000001</c:v>
                </c:pt>
                <c:pt idx="1303">
                  <c:v>1.9917400000000001</c:v>
                </c:pt>
                <c:pt idx="1304">
                  <c:v>1.9917400000000001</c:v>
                </c:pt>
                <c:pt idx="1305">
                  <c:v>1.9917199999999999</c:v>
                </c:pt>
                <c:pt idx="1306">
                  <c:v>1.99173</c:v>
                </c:pt>
                <c:pt idx="1307">
                  <c:v>1.9917199999999999</c:v>
                </c:pt>
                <c:pt idx="1308">
                  <c:v>1.99173</c:v>
                </c:pt>
                <c:pt idx="1309">
                  <c:v>1.9917199999999999</c:v>
                </c:pt>
                <c:pt idx="1310">
                  <c:v>1.9917199999999999</c:v>
                </c:pt>
                <c:pt idx="1311">
                  <c:v>1.9917199999999999</c:v>
                </c:pt>
                <c:pt idx="1312">
                  <c:v>1.99173</c:v>
                </c:pt>
                <c:pt idx="1313">
                  <c:v>1.9917199999999999</c:v>
                </c:pt>
                <c:pt idx="1314">
                  <c:v>1.9917100000000001</c:v>
                </c:pt>
                <c:pt idx="1315">
                  <c:v>1.99173</c:v>
                </c:pt>
                <c:pt idx="1316">
                  <c:v>1.99173</c:v>
                </c:pt>
                <c:pt idx="1317">
                  <c:v>1.99173</c:v>
                </c:pt>
                <c:pt idx="1318">
                  <c:v>1.99173</c:v>
                </c:pt>
                <c:pt idx="1319">
                  <c:v>1.9917199999999999</c:v>
                </c:pt>
                <c:pt idx="1320">
                  <c:v>1.9917100000000001</c:v>
                </c:pt>
                <c:pt idx="1321">
                  <c:v>1.9917199999999999</c:v>
                </c:pt>
                <c:pt idx="1322">
                  <c:v>1.9917199999999999</c:v>
                </c:pt>
                <c:pt idx="1323">
                  <c:v>1.9917199999999999</c:v>
                </c:pt>
                <c:pt idx="1324">
                  <c:v>1.9917199999999999</c:v>
                </c:pt>
                <c:pt idx="1325">
                  <c:v>1.99173</c:v>
                </c:pt>
                <c:pt idx="1326">
                  <c:v>1.9917199999999999</c:v>
                </c:pt>
                <c:pt idx="1327">
                  <c:v>1.9917199999999999</c:v>
                </c:pt>
                <c:pt idx="1328">
                  <c:v>1.9917199999999999</c:v>
                </c:pt>
                <c:pt idx="1329">
                  <c:v>1.9917100000000001</c:v>
                </c:pt>
                <c:pt idx="1330">
                  <c:v>1.9917199999999999</c:v>
                </c:pt>
                <c:pt idx="1331">
                  <c:v>1.9917199999999999</c:v>
                </c:pt>
                <c:pt idx="1332">
                  <c:v>1.9917199999999999</c:v>
                </c:pt>
                <c:pt idx="1333">
                  <c:v>1.9917100000000001</c:v>
                </c:pt>
                <c:pt idx="1334">
                  <c:v>1.9917199999999999</c:v>
                </c:pt>
                <c:pt idx="1335">
                  <c:v>1.9917100000000001</c:v>
                </c:pt>
                <c:pt idx="1336">
                  <c:v>1.9917199999999999</c:v>
                </c:pt>
                <c:pt idx="1337">
                  <c:v>1.9917100000000001</c:v>
                </c:pt>
                <c:pt idx="1338">
                  <c:v>1.9917199999999999</c:v>
                </c:pt>
                <c:pt idx="1339">
                  <c:v>1.9917</c:v>
                </c:pt>
                <c:pt idx="1340">
                  <c:v>1.9917</c:v>
                </c:pt>
                <c:pt idx="1341">
                  <c:v>1.9917100000000001</c:v>
                </c:pt>
                <c:pt idx="1342">
                  <c:v>1.9917100000000001</c:v>
                </c:pt>
                <c:pt idx="1343">
                  <c:v>1.9917</c:v>
                </c:pt>
                <c:pt idx="1344">
                  <c:v>1.9917100000000001</c:v>
                </c:pt>
                <c:pt idx="1345">
                  <c:v>1.9917</c:v>
                </c:pt>
                <c:pt idx="1346">
                  <c:v>1.9917</c:v>
                </c:pt>
                <c:pt idx="1347">
                  <c:v>1.9917</c:v>
                </c:pt>
                <c:pt idx="1348">
                  <c:v>1.9917100000000001</c:v>
                </c:pt>
                <c:pt idx="1349">
                  <c:v>1.99169</c:v>
                </c:pt>
                <c:pt idx="1350">
                  <c:v>1.9917100000000001</c:v>
                </c:pt>
                <c:pt idx="1351">
                  <c:v>1.9917100000000001</c:v>
                </c:pt>
                <c:pt idx="1352">
                  <c:v>1.9917</c:v>
                </c:pt>
                <c:pt idx="1353">
                  <c:v>1.9917</c:v>
                </c:pt>
                <c:pt idx="1354">
                  <c:v>1.9917</c:v>
                </c:pt>
                <c:pt idx="1355">
                  <c:v>1.9917</c:v>
                </c:pt>
                <c:pt idx="1356">
                  <c:v>1.9917100000000001</c:v>
                </c:pt>
                <c:pt idx="1357">
                  <c:v>1.9917</c:v>
                </c:pt>
                <c:pt idx="1358">
                  <c:v>1.9917</c:v>
                </c:pt>
                <c:pt idx="1359">
                  <c:v>1.9917</c:v>
                </c:pt>
                <c:pt idx="1360">
                  <c:v>1.9917</c:v>
                </c:pt>
                <c:pt idx="1361">
                  <c:v>1.9917</c:v>
                </c:pt>
                <c:pt idx="1362">
                  <c:v>1.99169</c:v>
                </c:pt>
                <c:pt idx="1363">
                  <c:v>1.9917</c:v>
                </c:pt>
                <c:pt idx="1364">
                  <c:v>1.9917</c:v>
                </c:pt>
                <c:pt idx="1365">
                  <c:v>1.9917</c:v>
                </c:pt>
                <c:pt idx="1366">
                  <c:v>1.9917</c:v>
                </c:pt>
                <c:pt idx="1367">
                  <c:v>1.99169</c:v>
                </c:pt>
                <c:pt idx="1368">
                  <c:v>1.99169</c:v>
                </c:pt>
                <c:pt idx="1369">
                  <c:v>1.9917</c:v>
                </c:pt>
                <c:pt idx="1370">
                  <c:v>1.99169</c:v>
                </c:pt>
                <c:pt idx="1371">
                  <c:v>1.9917</c:v>
                </c:pt>
                <c:pt idx="1372">
                  <c:v>1.99169</c:v>
                </c:pt>
                <c:pt idx="1373">
                  <c:v>1.99169</c:v>
                </c:pt>
                <c:pt idx="1374">
                  <c:v>1.9917</c:v>
                </c:pt>
                <c:pt idx="1375">
                  <c:v>1.99169</c:v>
                </c:pt>
                <c:pt idx="1376">
                  <c:v>1.9917</c:v>
                </c:pt>
                <c:pt idx="1377">
                  <c:v>1.9916799999999999</c:v>
                </c:pt>
                <c:pt idx="1378">
                  <c:v>1.99169</c:v>
                </c:pt>
                <c:pt idx="1379">
                  <c:v>1.99169</c:v>
                </c:pt>
                <c:pt idx="1380">
                  <c:v>1.99169</c:v>
                </c:pt>
                <c:pt idx="1381">
                  <c:v>1.99169</c:v>
                </c:pt>
                <c:pt idx="1382">
                  <c:v>1.99169</c:v>
                </c:pt>
                <c:pt idx="1383">
                  <c:v>1.9916799999999999</c:v>
                </c:pt>
                <c:pt idx="1384">
                  <c:v>1.9916799999999999</c:v>
                </c:pt>
                <c:pt idx="1385">
                  <c:v>1.9916799999999999</c:v>
                </c:pt>
                <c:pt idx="1386">
                  <c:v>1.9916799999999999</c:v>
                </c:pt>
                <c:pt idx="1387">
                  <c:v>1.9916799999999999</c:v>
                </c:pt>
                <c:pt idx="1388">
                  <c:v>1.9916700000000001</c:v>
                </c:pt>
                <c:pt idx="1389">
                  <c:v>1.9916700000000001</c:v>
                </c:pt>
                <c:pt idx="1390">
                  <c:v>1.9916799999999999</c:v>
                </c:pt>
                <c:pt idx="1391">
                  <c:v>1.9916799999999999</c:v>
                </c:pt>
                <c:pt idx="1392">
                  <c:v>1.9916799999999999</c:v>
                </c:pt>
                <c:pt idx="1393">
                  <c:v>1.9916799999999999</c:v>
                </c:pt>
                <c:pt idx="1394">
                  <c:v>1.9916799999999999</c:v>
                </c:pt>
                <c:pt idx="1395">
                  <c:v>1.9916700000000001</c:v>
                </c:pt>
                <c:pt idx="1396">
                  <c:v>1.9916799999999999</c:v>
                </c:pt>
                <c:pt idx="1397">
                  <c:v>1.9916799999999999</c:v>
                </c:pt>
                <c:pt idx="1398">
                  <c:v>1.9916700000000001</c:v>
                </c:pt>
                <c:pt idx="1399">
                  <c:v>1.9916700000000001</c:v>
                </c:pt>
                <c:pt idx="1400">
                  <c:v>1.9916799999999999</c:v>
                </c:pt>
                <c:pt idx="1401">
                  <c:v>1.99166</c:v>
                </c:pt>
                <c:pt idx="1402">
                  <c:v>1.9916700000000001</c:v>
                </c:pt>
                <c:pt idx="1403">
                  <c:v>1.9916700000000001</c:v>
                </c:pt>
                <c:pt idx="1404">
                  <c:v>1.9916700000000001</c:v>
                </c:pt>
                <c:pt idx="1405">
                  <c:v>1.9916700000000001</c:v>
                </c:pt>
                <c:pt idx="1406">
                  <c:v>1.9916700000000001</c:v>
                </c:pt>
                <c:pt idx="1407">
                  <c:v>1.9916700000000001</c:v>
                </c:pt>
                <c:pt idx="1408">
                  <c:v>1.9916700000000001</c:v>
                </c:pt>
                <c:pt idx="1409">
                  <c:v>1.99166</c:v>
                </c:pt>
                <c:pt idx="1410">
                  <c:v>1.9916700000000001</c:v>
                </c:pt>
                <c:pt idx="1411">
                  <c:v>1.99166</c:v>
                </c:pt>
                <c:pt idx="1412">
                  <c:v>1.9916700000000001</c:v>
                </c:pt>
                <c:pt idx="1413">
                  <c:v>1.9916700000000001</c:v>
                </c:pt>
                <c:pt idx="1414">
                  <c:v>1.99166</c:v>
                </c:pt>
                <c:pt idx="1415">
                  <c:v>1.99166</c:v>
                </c:pt>
                <c:pt idx="1416">
                  <c:v>1.9916700000000001</c:v>
                </c:pt>
                <c:pt idx="1417">
                  <c:v>1.99166</c:v>
                </c:pt>
                <c:pt idx="1418">
                  <c:v>1.9916700000000001</c:v>
                </c:pt>
                <c:pt idx="1419">
                  <c:v>1.99166</c:v>
                </c:pt>
                <c:pt idx="1420">
                  <c:v>1.99166</c:v>
                </c:pt>
                <c:pt idx="1421">
                  <c:v>1.99166</c:v>
                </c:pt>
                <c:pt idx="1422">
                  <c:v>1.99166</c:v>
                </c:pt>
                <c:pt idx="1423">
                  <c:v>1.99166</c:v>
                </c:pt>
                <c:pt idx="1424">
                  <c:v>1.9916700000000001</c:v>
                </c:pt>
                <c:pt idx="1425">
                  <c:v>1.99166</c:v>
                </c:pt>
                <c:pt idx="1426">
                  <c:v>1.9916700000000001</c:v>
                </c:pt>
                <c:pt idx="1427">
                  <c:v>1.99166</c:v>
                </c:pt>
                <c:pt idx="1428">
                  <c:v>1.99166</c:v>
                </c:pt>
                <c:pt idx="1429">
                  <c:v>1.99166</c:v>
                </c:pt>
                <c:pt idx="1430">
                  <c:v>1.9916700000000001</c:v>
                </c:pt>
                <c:pt idx="1431">
                  <c:v>1.99166</c:v>
                </c:pt>
                <c:pt idx="1432">
                  <c:v>1.99166</c:v>
                </c:pt>
                <c:pt idx="1433">
                  <c:v>1.99166</c:v>
                </c:pt>
                <c:pt idx="1434">
                  <c:v>1.99166</c:v>
                </c:pt>
                <c:pt idx="1435">
                  <c:v>1.9916700000000001</c:v>
                </c:pt>
                <c:pt idx="1436">
                  <c:v>1.99166</c:v>
                </c:pt>
                <c:pt idx="1437">
                  <c:v>1.99166</c:v>
                </c:pt>
                <c:pt idx="1438">
                  <c:v>1.99166</c:v>
                </c:pt>
                <c:pt idx="1439">
                  <c:v>1.99166</c:v>
                </c:pt>
                <c:pt idx="1440">
                  <c:v>1.9916499999999999</c:v>
                </c:pt>
                <c:pt idx="1441">
                  <c:v>1.99166</c:v>
                </c:pt>
                <c:pt idx="1442">
                  <c:v>1.9916499999999999</c:v>
                </c:pt>
                <c:pt idx="1443">
                  <c:v>1.99166</c:v>
                </c:pt>
                <c:pt idx="1444">
                  <c:v>1.9916499999999999</c:v>
                </c:pt>
                <c:pt idx="1445">
                  <c:v>1.9916499999999999</c:v>
                </c:pt>
                <c:pt idx="1446">
                  <c:v>1.99166</c:v>
                </c:pt>
                <c:pt idx="1447">
                  <c:v>1.99166</c:v>
                </c:pt>
                <c:pt idx="1448">
                  <c:v>1.9916499999999999</c:v>
                </c:pt>
                <c:pt idx="1449">
                  <c:v>1.99166</c:v>
                </c:pt>
                <c:pt idx="1450">
                  <c:v>1.9916499999999999</c:v>
                </c:pt>
                <c:pt idx="1451">
                  <c:v>1.9916499999999999</c:v>
                </c:pt>
                <c:pt idx="1452">
                  <c:v>1.99166</c:v>
                </c:pt>
                <c:pt idx="1453">
                  <c:v>1.9916499999999999</c:v>
                </c:pt>
                <c:pt idx="1454">
                  <c:v>1.9916499999999999</c:v>
                </c:pt>
                <c:pt idx="1455">
                  <c:v>1.9916499999999999</c:v>
                </c:pt>
                <c:pt idx="1456">
                  <c:v>1.9916400000000001</c:v>
                </c:pt>
                <c:pt idx="1457">
                  <c:v>1.9916499999999999</c:v>
                </c:pt>
                <c:pt idx="1458">
                  <c:v>1.9916499999999999</c:v>
                </c:pt>
                <c:pt idx="1459">
                  <c:v>1.9916499999999999</c:v>
                </c:pt>
                <c:pt idx="1460">
                  <c:v>1.9916499999999999</c:v>
                </c:pt>
                <c:pt idx="1461">
                  <c:v>1.9916499999999999</c:v>
                </c:pt>
                <c:pt idx="1462">
                  <c:v>1.9916499999999999</c:v>
                </c:pt>
                <c:pt idx="1463">
                  <c:v>1.99166</c:v>
                </c:pt>
                <c:pt idx="1464">
                  <c:v>1.9916499999999999</c:v>
                </c:pt>
                <c:pt idx="1465">
                  <c:v>1.9916499999999999</c:v>
                </c:pt>
                <c:pt idx="1466">
                  <c:v>1.9916400000000001</c:v>
                </c:pt>
                <c:pt idx="1467">
                  <c:v>1.9916499999999999</c:v>
                </c:pt>
                <c:pt idx="1468">
                  <c:v>1.9916499999999999</c:v>
                </c:pt>
                <c:pt idx="1469">
                  <c:v>1.9916400000000001</c:v>
                </c:pt>
                <c:pt idx="1470">
                  <c:v>1.9916400000000001</c:v>
                </c:pt>
                <c:pt idx="1471">
                  <c:v>1.9916400000000001</c:v>
                </c:pt>
                <c:pt idx="1472">
                  <c:v>1.9916499999999999</c:v>
                </c:pt>
                <c:pt idx="1473">
                  <c:v>1.9916400000000001</c:v>
                </c:pt>
                <c:pt idx="1474">
                  <c:v>1.9916199999999999</c:v>
                </c:pt>
                <c:pt idx="1475">
                  <c:v>1.9916499999999999</c:v>
                </c:pt>
                <c:pt idx="1476">
                  <c:v>1.9916400000000001</c:v>
                </c:pt>
                <c:pt idx="1477">
                  <c:v>1.9916400000000001</c:v>
                </c:pt>
                <c:pt idx="1478">
                  <c:v>1.9916400000000001</c:v>
                </c:pt>
                <c:pt idx="1479">
                  <c:v>1.9916400000000001</c:v>
                </c:pt>
                <c:pt idx="1480">
                  <c:v>1.9916499999999999</c:v>
                </c:pt>
                <c:pt idx="1481">
                  <c:v>1.99163</c:v>
                </c:pt>
                <c:pt idx="1482">
                  <c:v>1.99163</c:v>
                </c:pt>
                <c:pt idx="1483">
                  <c:v>1.9916400000000001</c:v>
                </c:pt>
                <c:pt idx="1484">
                  <c:v>1.99163</c:v>
                </c:pt>
                <c:pt idx="1485">
                  <c:v>1.9916400000000001</c:v>
                </c:pt>
                <c:pt idx="1486">
                  <c:v>1.9916400000000001</c:v>
                </c:pt>
                <c:pt idx="1487">
                  <c:v>1.99163</c:v>
                </c:pt>
                <c:pt idx="1488">
                  <c:v>1.9916400000000001</c:v>
                </c:pt>
                <c:pt idx="1489">
                  <c:v>1.9916400000000001</c:v>
                </c:pt>
                <c:pt idx="1490">
                  <c:v>1.9916400000000001</c:v>
                </c:pt>
                <c:pt idx="1491">
                  <c:v>1.9916400000000001</c:v>
                </c:pt>
                <c:pt idx="1492">
                  <c:v>1.99163</c:v>
                </c:pt>
                <c:pt idx="1493">
                  <c:v>1.99163</c:v>
                </c:pt>
                <c:pt idx="1494">
                  <c:v>1.9916400000000001</c:v>
                </c:pt>
                <c:pt idx="1495">
                  <c:v>1.9916400000000001</c:v>
                </c:pt>
                <c:pt idx="1496">
                  <c:v>1.99163</c:v>
                </c:pt>
                <c:pt idx="1497">
                  <c:v>1.9916400000000001</c:v>
                </c:pt>
                <c:pt idx="1498">
                  <c:v>1.9916400000000001</c:v>
                </c:pt>
                <c:pt idx="1499">
                  <c:v>1.9916499999999999</c:v>
                </c:pt>
                <c:pt idx="1500">
                  <c:v>1.9916400000000001</c:v>
                </c:pt>
                <c:pt idx="1501">
                  <c:v>1.99163</c:v>
                </c:pt>
                <c:pt idx="1502">
                  <c:v>1.9916400000000001</c:v>
                </c:pt>
                <c:pt idx="1503">
                  <c:v>1.9916400000000001</c:v>
                </c:pt>
                <c:pt idx="1504">
                  <c:v>1.9916400000000001</c:v>
                </c:pt>
                <c:pt idx="1505">
                  <c:v>1.9916499999999999</c:v>
                </c:pt>
                <c:pt idx="1506">
                  <c:v>1.9916400000000001</c:v>
                </c:pt>
                <c:pt idx="1507">
                  <c:v>1.9916400000000001</c:v>
                </c:pt>
                <c:pt idx="1508">
                  <c:v>1.9916400000000001</c:v>
                </c:pt>
                <c:pt idx="1509">
                  <c:v>1.9916400000000001</c:v>
                </c:pt>
                <c:pt idx="1510">
                  <c:v>1.9916400000000001</c:v>
                </c:pt>
                <c:pt idx="1511">
                  <c:v>1.9916400000000001</c:v>
                </c:pt>
                <c:pt idx="1512">
                  <c:v>1.99163</c:v>
                </c:pt>
                <c:pt idx="1513">
                  <c:v>1.99163</c:v>
                </c:pt>
                <c:pt idx="1514">
                  <c:v>1.99163</c:v>
                </c:pt>
                <c:pt idx="1515">
                  <c:v>1.99163</c:v>
                </c:pt>
                <c:pt idx="1516">
                  <c:v>1.99163</c:v>
                </c:pt>
                <c:pt idx="1517">
                  <c:v>1.9916199999999999</c:v>
                </c:pt>
                <c:pt idx="1518">
                  <c:v>1.9916199999999999</c:v>
                </c:pt>
                <c:pt idx="1519">
                  <c:v>1.99163</c:v>
                </c:pt>
                <c:pt idx="1520">
                  <c:v>1.99163</c:v>
                </c:pt>
                <c:pt idx="1521">
                  <c:v>1.9916400000000001</c:v>
                </c:pt>
                <c:pt idx="1522">
                  <c:v>1.99163</c:v>
                </c:pt>
                <c:pt idx="1523">
                  <c:v>1.9916400000000001</c:v>
                </c:pt>
                <c:pt idx="1524">
                  <c:v>1.99163</c:v>
                </c:pt>
                <c:pt idx="1525">
                  <c:v>1.9916199999999999</c:v>
                </c:pt>
                <c:pt idx="1526">
                  <c:v>1.99163</c:v>
                </c:pt>
                <c:pt idx="1527">
                  <c:v>1.99163</c:v>
                </c:pt>
                <c:pt idx="1528">
                  <c:v>1.99163</c:v>
                </c:pt>
                <c:pt idx="1529">
                  <c:v>1.99163</c:v>
                </c:pt>
                <c:pt idx="1530">
                  <c:v>1.9916199999999999</c:v>
                </c:pt>
                <c:pt idx="1531">
                  <c:v>1.99163</c:v>
                </c:pt>
                <c:pt idx="1532">
                  <c:v>1.99163</c:v>
                </c:pt>
                <c:pt idx="1533">
                  <c:v>1.99163</c:v>
                </c:pt>
                <c:pt idx="1534">
                  <c:v>1.9916199999999999</c:v>
                </c:pt>
                <c:pt idx="1535">
                  <c:v>1.9916199999999999</c:v>
                </c:pt>
                <c:pt idx="1536">
                  <c:v>1.99163</c:v>
                </c:pt>
                <c:pt idx="1537">
                  <c:v>1.9916199999999999</c:v>
                </c:pt>
                <c:pt idx="1538">
                  <c:v>1.9916199999999999</c:v>
                </c:pt>
                <c:pt idx="1539">
                  <c:v>1.9916199999999999</c:v>
                </c:pt>
                <c:pt idx="1540">
                  <c:v>1.9916199999999999</c:v>
                </c:pt>
                <c:pt idx="1541">
                  <c:v>1.9916199999999999</c:v>
                </c:pt>
                <c:pt idx="1542">
                  <c:v>1.9916199999999999</c:v>
                </c:pt>
                <c:pt idx="1543">
                  <c:v>1.9916199999999999</c:v>
                </c:pt>
                <c:pt idx="1544">
                  <c:v>1.9916199999999999</c:v>
                </c:pt>
                <c:pt idx="1545">
                  <c:v>1.9916199999999999</c:v>
                </c:pt>
                <c:pt idx="1546">
                  <c:v>1.9916100000000001</c:v>
                </c:pt>
                <c:pt idx="1547">
                  <c:v>1.9916199999999999</c:v>
                </c:pt>
                <c:pt idx="1548">
                  <c:v>1.99163</c:v>
                </c:pt>
                <c:pt idx="1549">
                  <c:v>1.9916199999999999</c:v>
                </c:pt>
                <c:pt idx="1550">
                  <c:v>1.9916100000000001</c:v>
                </c:pt>
                <c:pt idx="1551">
                  <c:v>1.9916199999999999</c:v>
                </c:pt>
                <c:pt idx="1552">
                  <c:v>1.9916199999999999</c:v>
                </c:pt>
                <c:pt idx="1553">
                  <c:v>1.9916199999999999</c:v>
                </c:pt>
                <c:pt idx="1554">
                  <c:v>1.9916199999999999</c:v>
                </c:pt>
                <c:pt idx="1555">
                  <c:v>1.9916100000000001</c:v>
                </c:pt>
                <c:pt idx="1556">
                  <c:v>1.9916100000000001</c:v>
                </c:pt>
                <c:pt idx="1557">
                  <c:v>1.9916100000000001</c:v>
                </c:pt>
                <c:pt idx="1558">
                  <c:v>1.9916199999999999</c:v>
                </c:pt>
                <c:pt idx="1559">
                  <c:v>1.9916199999999999</c:v>
                </c:pt>
                <c:pt idx="1560">
                  <c:v>1.9916100000000001</c:v>
                </c:pt>
                <c:pt idx="1561">
                  <c:v>1.9916100000000001</c:v>
                </c:pt>
                <c:pt idx="1562">
                  <c:v>1.9916100000000001</c:v>
                </c:pt>
                <c:pt idx="1563">
                  <c:v>1.9916100000000001</c:v>
                </c:pt>
                <c:pt idx="1564">
                  <c:v>1.9916100000000001</c:v>
                </c:pt>
                <c:pt idx="1565">
                  <c:v>1.9916199999999999</c:v>
                </c:pt>
                <c:pt idx="1566">
                  <c:v>1.9916100000000001</c:v>
                </c:pt>
                <c:pt idx="1567">
                  <c:v>1.9916100000000001</c:v>
                </c:pt>
                <c:pt idx="1568">
                  <c:v>1.9916199999999999</c:v>
                </c:pt>
                <c:pt idx="1569">
                  <c:v>1.9916100000000001</c:v>
                </c:pt>
                <c:pt idx="1570">
                  <c:v>1.9916100000000001</c:v>
                </c:pt>
                <c:pt idx="1571">
                  <c:v>1.9916100000000001</c:v>
                </c:pt>
                <c:pt idx="1572">
                  <c:v>1.9916100000000001</c:v>
                </c:pt>
                <c:pt idx="1573">
                  <c:v>1.9916199999999999</c:v>
                </c:pt>
                <c:pt idx="1574">
                  <c:v>1.9916100000000001</c:v>
                </c:pt>
                <c:pt idx="1575">
                  <c:v>1.9916100000000001</c:v>
                </c:pt>
                <c:pt idx="1576">
                  <c:v>1.9916199999999999</c:v>
                </c:pt>
                <c:pt idx="1577">
                  <c:v>1.9916100000000001</c:v>
                </c:pt>
                <c:pt idx="1578">
                  <c:v>1.9916</c:v>
                </c:pt>
                <c:pt idx="1579">
                  <c:v>1.9916</c:v>
                </c:pt>
                <c:pt idx="1580">
                  <c:v>1.9916199999999999</c:v>
                </c:pt>
                <c:pt idx="1581">
                  <c:v>1.9916100000000001</c:v>
                </c:pt>
                <c:pt idx="1582">
                  <c:v>1.9916100000000001</c:v>
                </c:pt>
                <c:pt idx="1583">
                  <c:v>1.9916100000000001</c:v>
                </c:pt>
                <c:pt idx="1584">
                  <c:v>1.9916100000000001</c:v>
                </c:pt>
                <c:pt idx="1585">
                  <c:v>1.9916</c:v>
                </c:pt>
                <c:pt idx="1586">
                  <c:v>1.9916100000000001</c:v>
                </c:pt>
                <c:pt idx="1587">
                  <c:v>1.9916100000000001</c:v>
                </c:pt>
                <c:pt idx="1588">
                  <c:v>1.9916100000000001</c:v>
                </c:pt>
                <c:pt idx="1589">
                  <c:v>1.9916100000000001</c:v>
                </c:pt>
                <c:pt idx="1590">
                  <c:v>1.9916100000000001</c:v>
                </c:pt>
                <c:pt idx="1591">
                  <c:v>1.9916</c:v>
                </c:pt>
                <c:pt idx="1592">
                  <c:v>1.9916100000000001</c:v>
                </c:pt>
                <c:pt idx="1593">
                  <c:v>1.9916100000000001</c:v>
                </c:pt>
                <c:pt idx="1594">
                  <c:v>1.9916100000000001</c:v>
                </c:pt>
                <c:pt idx="1595">
                  <c:v>1.9916100000000001</c:v>
                </c:pt>
                <c:pt idx="1596">
                  <c:v>1.9916199999999999</c:v>
                </c:pt>
                <c:pt idx="1597">
                  <c:v>1.9916100000000001</c:v>
                </c:pt>
                <c:pt idx="1598">
                  <c:v>1.9916100000000001</c:v>
                </c:pt>
                <c:pt idx="1599">
                  <c:v>1.9916100000000001</c:v>
                </c:pt>
                <c:pt idx="1600">
                  <c:v>1.9916100000000001</c:v>
                </c:pt>
                <c:pt idx="1601">
                  <c:v>1.9916</c:v>
                </c:pt>
                <c:pt idx="1602">
                  <c:v>1.9916</c:v>
                </c:pt>
                <c:pt idx="1603">
                  <c:v>1.9916</c:v>
                </c:pt>
                <c:pt idx="1604">
                  <c:v>1.99159</c:v>
                </c:pt>
                <c:pt idx="1605">
                  <c:v>1.9916100000000001</c:v>
                </c:pt>
                <c:pt idx="1606">
                  <c:v>1.9916100000000001</c:v>
                </c:pt>
                <c:pt idx="1607">
                  <c:v>1.9916100000000001</c:v>
                </c:pt>
                <c:pt idx="1608">
                  <c:v>1.9916100000000001</c:v>
                </c:pt>
                <c:pt idx="1609">
                  <c:v>1.9916100000000001</c:v>
                </c:pt>
                <c:pt idx="1610">
                  <c:v>1.9916100000000001</c:v>
                </c:pt>
                <c:pt idx="1611">
                  <c:v>1.9916100000000001</c:v>
                </c:pt>
                <c:pt idx="1612">
                  <c:v>1.9916</c:v>
                </c:pt>
                <c:pt idx="1613">
                  <c:v>1.9916100000000001</c:v>
                </c:pt>
                <c:pt idx="1614">
                  <c:v>1.9916</c:v>
                </c:pt>
                <c:pt idx="1615">
                  <c:v>1.9916100000000001</c:v>
                </c:pt>
                <c:pt idx="1616">
                  <c:v>1.9916</c:v>
                </c:pt>
                <c:pt idx="1617">
                  <c:v>1.9916</c:v>
                </c:pt>
                <c:pt idx="1618">
                  <c:v>1.9916</c:v>
                </c:pt>
                <c:pt idx="1619">
                  <c:v>1.9916100000000001</c:v>
                </c:pt>
                <c:pt idx="1620">
                  <c:v>1.9916</c:v>
                </c:pt>
                <c:pt idx="1621">
                  <c:v>1.99159</c:v>
                </c:pt>
                <c:pt idx="1622">
                  <c:v>1.9916</c:v>
                </c:pt>
                <c:pt idx="1623">
                  <c:v>1.9916</c:v>
                </c:pt>
                <c:pt idx="1624">
                  <c:v>1.9916100000000001</c:v>
                </c:pt>
                <c:pt idx="1625">
                  <c:v>1.9916100000000001</c:v>
                </c:pt>
                <c:pt idx="1626">
                  <c:v>1.9916100000000001</c:v>
                </c:pt>
                <c:pt idx="1627">
                  <c:v>1.9916100000000001</c:v>
                </c:pt>
                <c:pt idx="1628">
                  <c:v>1.9916</c:v>
                </c:pt>
                <c:pt idx="1629">
                  <c:v>1.9916</c:v>
                </c:pt>
                <c:pt idx="1630">
                  <c:v>1.9916</c:v>
                </c:pt>
                <c:pt idx="1631">
                  <c:v>1.9916</c:v>
                </c:pt>
                <c:pt idx="1632">
                  <c:v>1.9916</c:v>
                </c:pt>
                <c:pt idx="1633">
                  <c:v>1.9916100000000001</c:v>
                </c:pt>
                <c:pt idx="1634">
                  <c:v>1.99159</c:v>
                </c:pt>
                <c:pt idx="1635">
                  <c:v>1.99159</c:v>
                </c:pt>
                <c:pt idx="1636">
                  <c:v>1.9916</c:v>
                </c:pt>
                <c:pt idx="1637">
                  <c:v>1.99159</c:v>
                </c:pt>
                <c:pt idx="1638">
                  <c:v>1.99159</c:v>
                </c:pt>
                <c:pt idx="1639">
                  <c:v>1.9915799999999999</c:v>
                </c:pt>
                <c:pt idx="1640">
                  <c:v>1.99159</c:v>
                </c:pt>
                <c:pt idx="1641">
                  <c:v>1.99159</c:v>
                </c:pt>
                <c:pt idx="1642">
                  <c:v>1.99159</c:v>
                </c:pt>
                <c:pt idx="1643">
                  <c:v>1.99159</c:v>
                </c:pt>
                <c:pt idx="1644">
                  <c:v>1.99159</c:v>
                </c:pt>
                <c:pt idx="1645">
                  <c:v>1.9915799999999999</c:v>
                </c:pt>
                <c:pt idx="1646">
                  <c:v>1.9916</c:v>
                </c:pt>
                <c:pt idx="1647">
                  <c:v>1.99159</c:v>
                </c:pt>
                <c:pt idx="1648">
                  <c:v>1.99159</c:v>
                </c:pt>
                <c:pt idx="1649">
                  <c:v>1.99159</c:v>
                </c:pt>
                <c:pt idx="1650">
                  <c:v>1.9915799999999999</c:v>
                </c:pt>
                <c:pt idx="1651">
                  <c:v>1.99159</c:v>
                </c:pt>
                <c:pt idx="1652">
                  <c:v>1.99159</c:v>
                </c:pt>
                <c:pt idx="1653">
                  <c:v>1.9915799999999999</c:v>
                </c:pt>
                <c:pt idx="1654">
                  <c:v>1.99159</c:v>
                </c:pt>
                <c:pt idx="1655">
                  <c:v>1.99159</c:v>
                </c:pt>
                <c:pt idx="1656">
                  <c:v>1.99159</c:v>
                </c:pt>
                <c:pt idx="1657">
                  <c:v>1.9915799999999999</c:v>
                </c:pt>
                <c:pt idx="1658">
                  <c:v>1.9915799999999999</c:v>
                </c:pt>
                <c:pt idx="1659">
                  <c:v>1.99159</c:v>
                </c:pt>
                <c:pt idx="1660">
                  <c:v>1.99159</c:v>
                </c:pt>
                <c:pt idx="1661">
                  <c:v>1.99159</c:v>
                </c:pt>
                <c:pt idx="1662">
                  <c:v>1.9915799999999999</c:v>
                </c:pt>
                <c:pt idx="1663">
                  <c:v>1.9916</c:v>
                </c:pt>
                <c:pt idx="1664">
                  <c:v>1.99159</c:v>
                </c:pt>
                <c:pt idx="1665">
                  <c:v>1.9916</c:v>
                </c:pt>
                <c:pt idx="1666">
                  <c:v>1.99159</c:v>
                </c:pt>
                <c:pt idx="1667">
                  <c:v>1.99159</c:v>
                </c:pt>
                <c:pt idx="1668">
                  <c:v>1.99159</c:v>
                </c:pt>
                <c:pt idx="1669">
                  <c:v>1.99159</c:v>
                </c:pt>
                <c:pt idx="1670">
                  <c:v>1.99159</c:v>
                </c:pt>
                <c:pt idx="1671">
                  <c:v>1.9915799999999999</c:v>
                </c:pt>
                <c:pt idx="1672">
                  <c:v>1.99159</c:v>
                </c:pt>
                <c:pt idx="1673">
                  <c:v>1.9915799999999999</c:v>
                </c:pt>
                <c:pt idx="1674">
                  <c:v>1.99159</c:v>
                </c:pt>
                <c:pt idx="1675">
                  <c:v>1.9915799999999999</c:v>
                </c:pt>
                <c:pt idx="1676">
                  <c:v>1.99159</c:v>
                </c:pt>
                <c:pt idx="1677">
                  <c:v>1.99159</c:v>
                </c:pt>
                <c:pt idx="1678">
                  <c:v>1.99159</c:v>
                </c:pt>
                <c:pt idx="1679">
                  <c:v>1.99159</c:v>
                </c:pt>
                <c:pt idx="1680">
                  <c:v>1.9915799999999999</c:v>
                </c:pt>
                <c:pt idx="1681">
                  <c:v>1.9915799999999999</c:v>
                </c:pt>
                <c:pt idx="1682">
                  <c:v>1.9916</c:v>
                </c:pt>
                <c:pt idx="1683">
                  <c:v>1.99159</c:v>
                </c:pt>
                <c:pt idx="1684">
                  <c:v>1.99159</c:v>
                </c:pt>
                <c:pt idx="1685">
                  <c:v>1.9915799999999999</c:v>
                </c:pt>
                <c:pt idx="1686">
                  <c:v>1.99159</c:v>
                </c:pt>
                <c:pt idx="1687">
                  <c:v>1.99159</c:v>
                </c:pt>
                <c:pt idx="1688">
                  <c:v>1.9915799999999999</c:v>
                </c:pt>
                <c:pt idx="1689">
                  <c:v>1.9915799999999999</c:v>
                </c:pt>
                <c:pt idx="1690">
                  <c:v>1.99159</c:v>
                </c:pt>
                <c:pt idx="1691">
                  <c:v>1.99159</c:v>
                </c:pt>
                <c:pt idx="1692">
                  <c:v>1.9915799999999999</c:v>
                </c:pt>
                <c:pt idx="1693">
                  <c:v>1.99159</c:v>
                </c:pt>
                <c:pt idx="1694">
                  <c:v>1.99159</c:v>
                </c:pt>
                <c:pt idx="1695">
                  <c:v>1.99159</c:v>
                </c:pt>
                <c:pt idx="1696">
                  <c:v>1.99159</c:v>
                </c:pt>
                <c:pt idx="1697">
                  <c:v>1.9915799999999999</c:v>
                </c:pt>
                <c:pt idx="1698">
                  <c:v>1.9915799999999999</c:v>
                </c:pt>
                <c:pt idx="1699">
                  <c:v>1.9915799999999999</c:v>
                </c:pt>
                <c:pt idx="1700">
                  <c:v>1.9915799999999999</c:v>
                </c:pt>
                <c:pt idx="1701">
                  <c:v>1.99159</c:v>
                </c:pt>
                <c:pt idx="1702">
                  <c:v>1.9915799999999999</c:v>
                </c:pt>
                <c:pt idx="1703">
                  <c:v>1.9915799999999999</c:v>
                </c:pt>
                <c:pt idx="1704">
                  <c:v>1.99159</c:v>
                </c:pt>
                <c:pt idx="1705">
                  <c:v>1.99159</c:v>
                </c:pt>
                <c:pt idx="1706">
                  <c:v>1.9915799999999999</c:v>
                </c:pt>
                <c:pt idx="1707">
                  <c:v>1.99159</c:v>
                </c:pt>
                <c:pt idx="1708">
                  <c:v>1.9915799999999999</c:v>
                </c:pt>
                <c:pt idx="1709">
                  <c:v>1.9915799999999999</c:v>
                </c:pt>
                <c:pt idx="1710">
                  <c:v>1.99159</c:v>
                </c:pt>
                <c:pt idx="1711">
                  <c:v>1.99159</c:v>
                </c:pt>
                <c:pt idx="1712">
                  <c:v>1.9915700000000001</c:v>
                </c:pt>
                <c:pt idx="1713">
                  <c:v>1.99159</c:v>
                </c:pt>
                <c:pt idx="1714">
                  <c:v>1.99159</c:v>
                </c:pt>
                <c:pt idx="1715">
                  <c:v>1.99159</c:v>
                </c:pt>
                <c:pt idx="1716">
                  <c:v>1.99159</c:v>
                </c:pt>
                <c:pt idx="1717">
                  <c:v>1.9915799999999999</c:v>
                </c:pt>
                <c:pt idx="1718">
                  <c:v>1.9915799999999999</c:v>
                </c:pt>
                <c:pt idx="1719">
                  <c:v>1.99159</c:v>
                </c:pt>
                <c:pt idx="1720">
                  <c:v>1.99159</c:v>
                </c:pt>
                <c:pt idx="1721">
                  <c:v>1.99159</c:v>
                </c:pt>
                <c:pt idx="1722">
                  <c:v>1.9915799999999999</c:v>
                </c:pt>
                <c:pt idx="1723">
                  <c:v>1.9915799999999999</c:v>
                </c:pt>
                <c:pt idx="1724">
                  <c:v>1.9915799999999999</c:v>
                </c:pt>
                <c:pt idx="1725">
                  <c:v>1.9915700000000001</c:v>
                </c:pt>
                <c:pt idx="1726">
                  <c:v>1.9915799999999999</c:v>
                </c:pt>
                <c:pt idx="1727">
                  <c:v>1.9915799999999999</c:v>
                </c:pt>
                <c:pt idx="1728">
                  <c:v>1.99159</c:v>
                </c:pt>
                <c:pt idx="1729">
                  <c:v>1.9915799999999999</c:v>
                </c:pt>
                <c:pt idx="1730">
                  <c:v>1.99159</c:v>
                </c:pt>
                <c:pt idx="1731">
                  <c:v>1.9915799999999999</c:v>
                </c:pt>
                <c:pt idx="1732">
                  <c:v>1.9915799999999999</c:v>
                </c:pt>
                <c:pt idx="1733">
                  <c:v>1.9915799999999999</c:v>
                </c:pt>
                <c:pt idx="1734">
                  <c:v>1.9915799999999999</c:v>
                </c:pt>
                <c:pt idx="1735">
                  <c:v>1.99159</c:v>
                </c:pt>
                <c:pt idx="1736">
                  <c:v>1.9915700000000001</c:v>
                </c:pt>
                <c:pt idx="1737">
                  <c:v>1.9915799999999999</c:v>
                </c:pt>
                <c:pt idx="1738">
                  <c:v>1.9915799999999999</c:v>
                </c:pt>
                <c:pt idx="1739">
                  <c:v>1.9915700000000001</c:v>
                </c:pt>
                <c:pt idx="1740">
                  <c:v>1.9915700000000001</c:v>
                </c:pt>
                <c:pt idx="1741">
                  <c:v>1.9915799999999999</c:v>
                </c:pt>
                <c:pt idx="1742">
                  <c:v>1.9915700000000001</c:v>
                </c:pt>
                <c:pt idx="1743">
                  <c:v>1.9915700000000001</c:v>
                </c:pt>
                <c:pt idx="1744">
                  <c:v>1.9915700000000001</c:v>
                </c:pt>
                <c:pt idx="1745">
                  <c:v>1.9915799999999999</c:v>
                </c:pt>
                <c:pt idx="1746">
                  <c:v>1.9915799999999999</c:v>
                </c:pt>
                <c:pt idx="1747">
                  <c:v>1.9915700000000001</c:v>
                </c:pt>
                <c:pt idx="1748">
                  <c:v>1.9915700000000001</c:v>
                </c:pt>
                <c:pt idx="1749">
                  <c:v>1.9915799999999999</c:v>
                </c:pt>
                <c:pt idx="1750">
                  <c:v>1.99156</c:v>
                </c:pt>
                <c:pt idx="1751">
                  <c:v>1.9915799999999999</c:v>
                </c:pt>
                <c:pt idx="1752">
                  <c:v>1.9915700000000001</c:v>
                </c:pt>
                <c:pt idx="1753">
                  <c:v>1.9915700000000001</c:v>
                </c:pt>
                <c:pt idx="1754">
                  <c:v>1.9915700000000001</c:v>
                </c:pt>
                <c:pt idx="1755">
                  <c:v>1.9915700000000001</c:v>
                </c:pt>
                <c:pt idx="1756">
                  <c:v>1.9915700000000001</c:v>
                </c:pt>
                <c:pt idx="1757">
                  <c:v>1.9915700000000001</c:v>
                </c:pt>
                <c:pt idx="1758">
                  <c:v>1.9915799999999999</c:v>
                </c:pt>
                <c:pt idx="1759">
                  <c:v>1.9915700000000001</c:v>
                </c:pt>
                <c:pt idx="1760">
                  <c:v>1.9915799999999999</c:v>
                </c:pt>
                <c:pt idx="1761">
                  <c:v>1.9915799999999999</c:v>
                </c:pt>
                <c:pt idx="1762">
                  <c:v>1.9915700000000001</c:v>
                </c:pt>
                <c:pt idx="1763">
                  <c:v>1.9915700000000001</c:v>
                </c:pt>
                <c:pt idx="1764">
                  <c:v>1.9915700000000001</c:v>
                </c:pt>
                <c:pt idx="1765">
                  <c:v>1.9915700000000001</c:v>
                </c:pt>
                <c:pt idx="1766">
                  <c:v>1.9915700000000001</c:v>
                </c:pt>
                <c:pt idx="1767">
                  <c:v>1.9915700000000001</c:v>
                </c:pt>
                <c:pt idx="1768">
                  <c:v>1.9915700000000001</c:v>
                </c:pt>
                <c:pt idx="1769">
                  <c:v>1.9915700000000001</c:v>
                </c:pt>
                <c:pt idx="1770">
                  <c:v>1.9915700000000001</c:v>
                </c:pt>
                <c:pt idx="1771">
                  <c:v>1.9915799999999999</c:v>
                </c:pt>
                <c:pt idx="1772">
                  <c:v>1.9915799999999999</c:v>
                </c:pt>
                <c:pt idx="1773">
                  <c:v>1.9915799999999999</c:v>
                </c:pt>
                <c:pt idx="1774">
                  <c:v>1.9915700000000001</c:v>
                </c:pt>
                <c:pt idx="1775">
                  <c:v>1.9915700000000001</c:v>
                </c:pt>
                <c:pt idx="1776">
                  <c:v>1.9915700000000001</c:v>
                </c:pt>
                <c:pt idx="1777">
                  <c:v>1.9915700000000001</c:v>
                </c:pt>
                <c:pt idx="1778">
                  <c:v>1.9915700000000001</c:v>
                </c:pt>
                <c:pt idx="1779">
                  <c:v>1.9915700000000001</c:v>
                </c:pt>
                <c:pt idx="1780">
                  <c:v>1.9915799999999999</c:v>
                </c:pt>
                <c:pt idx="1781">
                  <c:v>1.9915700000000001</c:v>
                </c:pt>
                <c:pt idx="1782">
                  <c:v>1.9915700000000001</c:v>
                </c:pt>
                <c:pt idx="1783">
                  <c:v>1.9915700000000001</c:v>
                </c:pt>
                <c:pt idx="1784">
                  <c:v>1.9915700000000001</c:v>
                </c:pt>
                <c:pt idx="1785">
                  <c:v>1.9915700000000001</c:v>
                </c:pt>
                <c:pt idx="1786">
                  <c:v>1.99156</c:v>
                </c:pt>
                <c:pt idx="1787">
                  <c:v>1.9915700000000001</c:v>
                </c:pt>
                <c:pt idx="1788">
                  <c:v>1.9915799999999999</c:v>
                </c:pt>
                <c:pt idx="1789">
                  <c:v>1.9915799999999999</c:v>
                </c:pt>
                <c:pt idx="1790">
                  <c:v>1.9915799999999999</c:v>
                </c:pt>
                <c:pt idx="1791">
                  <c:v>1.9915700000000001</c:v>
                </c:pt>
                <c:pt idx="1792">
                  <c:v>1.9915799999999999</c:v>
                </c:pt>
                <c:pt idx="1793">
                  <c:v>1.9915799999999999</c:v>
                </c:pt>
                <c:pt idx="1794">
                  <c:v>1.9915799999999999</c:v>
                </c:pt>
                <c:pt idx="1795">
                  <c:v>1.9915700000000001</c:v>
                </c:pt>
                <c:pt idx="1796">
                  <c:v>1.9915700000000001</c:v>
                </c:pt>
                <c:pt idx="1797">
                  <c:v>1.9915700000000001</c:v>
                </c:pt>
                <c:pt idx="1798">
                  <c:v>1.9915799999999999</c:v>
                </c:pt>
                <c:pt idx="1799">
                  <c:v>1.9915700000000001</c:v>
                </c:pt>
                <c:pt idx="1800">
                  <c:v>1.99156</c:v>
                </c:pt>
                <c:pt idx="1801">
                  <c:v>1.9915799999999999</c:v>
                </c:pt>
                <c:pt idx="1802">
                  <c:v>1.9915700000000001</c:v>
                </c:pt>
                <c:pt idx="1803">
                  <c:v>1.9915799999999999</c:v>
                </c:pt>
                <c:pt idx="1804">
                  <c:v>1.9915700000000001</c:v>
                </c:pt>
                <c:pt idx="1805">
                  <c:v>1.99156</c:v>
                </c:pt>
                <c:pt idx="1806">
                  <c:v>1.9915700000000001</c:v>
                </c:pt>
                <c:pt idx="1807">
                  <c:v>1.9915700000000001</c:v>
                </c:pt>
                <c:pt idx="1808">
                  <c:v>1.9915700000000001</c:v>
                </c:pt>
                <c:pt idx="1809">
                  <c:v>1.99156</c:v>
                </c:pt>
                <c:pt idx="1810">
                  <c:v>1.99156</c:v>
                </c:pt>
                <c:pt idx="1811">
                  <c:v>1.9915700000000001</c:v>
                </c:pt>
                <c:pt idx="1812">
                  <c:v>1.9915700000000001</c:v>
                </c:pt>
                <c:pt idx="1813">
                  <c:v>1.99156</c:v>
                </c:pt>
                <c:pt idx="1814">
                  <c:v>1.9915700000000001</c:v>
                </c:pt>
                <c:pt idx="1815">
                  <c:v>1.99156</c:v>
                </c:pt>
                <c:pt idx="1816">
                  <c:v>1.9915700000000001</c:v>
                </c:pt>
                <c:pt idx="1817">
                  <c:v>1.9915700000000001</c:v>
                </c:pt>
                <c:pt idx="1818">
                  <c:v>1.9915700000000001</c:v>
                </c:pt>
                <c:pt idx="1819">
                  <c:v>1.9915700000000001</c:v>
                </c:pt>
                <c:pt idx="1820">
                  <c:v>1.9915700000000001</c:v>
                </c:pt>
                <c:pt idx="1821">
                  <c:v>1.9915700000000001</c:v>
                </c:pt>
                <c:pt idx="1822">
                  <c:v>1.9915499999999999</c:v>
                </c:pt>
                <c:pt idx="1823">
                  <c:v>1.9915499999999999</c:v>
                </c:pt>
                <c:pt idx="1824">
                  <c:v>1.99156</c:v>
                </c:pt>
                <c:pt idx="1825">
                  <c:v>1.9915499999999999</c:v>
                </c:pt>
                <c:pt idx="1826">
                  <c:v>1.99156</c:v>
                </c:pt>
                <c:pt idx="1827">
                  <c:v>1.9915700000000001</c:v>
                </c:pt>
                <c:pt idx="1828">
                  <c:v>1.9915700000000001</c:v>
                </c:pt>
                <c:pt idx="1829">
                  <c:v>1.9915700000000001</c:v>
                </c:pt>
                <c:pt idx="1830">
                  <c:v>1.99156</c:v>
                </c:pt>
                <c:pt idx="1831">
                  <c:v>1.9915700000000001</c:v>
                </c:pt>
                <c:pt idx="1832">
                  <c:v>1.99156</c:v>
                </c:pt>
                <c:pt idx="1833">
                  <c:v>1.99156</c:v>
                </c:pt>
                <c:pt idx="1834">
                  <c:v>1.99156</c:v>
                </c:pt>
                <c:pt idx="1835">
                  <c:v>1.99156</c:v>
                </c:pt>
                <c:pt idx="1836">
                  <c:v>1.99156</c:v>
                </c:pt>
                <c:pt idx="1837">
                  <c:v>1.99156</c:v>
                </c:pt>
                <c:pt idx="1838">
                  <c:v>1.99156</c:v>
                </c:pt>
                <c:pt idx="1839">
                  <c:v>1.9915499999999999</c:v>
                </c:pt>
                <c:pt idx="1840">
                  <c:v>1.99156</c:v>
                </c:pt>
                <c:pt idx="1841">
                  <c:v>1.9915499999999999</c:v>
                </c:pt>
                <c:pt idx="1842">
                  <c:v>1.9915499999999999</c:v>
                </c:pt>
                <c:pt idx="1843">
                  <c:v>1.99156</c:v>
                </c:pt>
                <c:pt idx="1844">
                  <c:v>1.9915499999999999</c:v>
                </c:pt>
                <c:pt idx="1845">
                  <c:v>1.99156</c:v>
                </c:pt>
                <c:pt idx="1846">
                  <c:v>1.9915700000000001</c:v>
                </c:pt>
                <c:pt idx="1847">
                  <c:v>1.99156</c:v>
                </c:pt>
                <c:pt idx="1848">
                  <c:v>1.99156</c:v>
                </c:pt>
                <c:pt idx="1849">
                  <c:v>1.99156</c:v>
                </c:pt>
                <c:pt idx="1850">
                  <c:v>1.99156</c:v>
                </c:pt>
                <c:pt idx="1851">
                  <c:v>1.99156</c:v>
                </c:pt>
                <c:pt idx="1852">
                  <c:v>1.9915499999999999</c:v>
                </c:pt>
                <c:pt idx="1853">
                  <c:v>1.99156</c:v>
                </c:pt>
                <c:pt idx="1854">
                  <c:v>1.9915700000000001</c:v>
                </c:pt>
                <c:pt idx="1855">
                  <c:v>1.99156</c:v>
                </c:pt>
                <c:pt idx="1856">
                  <c:v>1.99156</c:v>
                </c:pt>
                <c:pt idx="1857">
                  <c:v>1.9915499999999999</c:v>
                </c:pt>
                <c:pt idx="1858">
                  <c:v>1.99156</c:v>
                </c:pt>
                <c:pt idx="1859">
                  <c:v>1.99156</c:v>
                </c:pt>
                <c:pt idx="1860">
                  <c:v>1.99156</c:v>
                </c:pt>
                <c:pt idx="1861">
                  <c:v>1.9915499999999999</c:v>
                </c:pt>
                <c:pt idx="1862">
                  <c:v>1.99156</c:v>
                </c:pt>
                <c:pt idx="1863">
                  <c:v>1.99156</c:v>
                </c:pt>
                <c:pt idx="1864">
                  <c:v>1.9915499999999999</c:v>
                </c:pt>
                <c:pt idx="1865">
                  <c:v>1.9915499999999999</c:v>
                </c:pt>
                <c:pt idx="1866">
                  <c:v>1.99156</c:v>
                </c:pt>
                <c:pt idx="1867">
                  <c:v>1.99156</c:v>
                </c:pt>
                <c:pt idx="1868">
                  <c:v>1.9915499999999999</c:v>
                </c:pt>
                <c:pt idx="1869">
                  <c:v>1.9915499999999999</c:v>
                </c:pt>
                <c:pt idx="1870">
                  <c:v>1.9915499999999999</c:v>
                </c:pt>
                <c:pt idx="1871">
                  <c:v>1.9915499999999999</c:v>
                </c:pt>
                <c:pt idx="1872">
                  <c:v>1.9915499999999999</c:v>
                </c:pt>
                <c:pt idx="1873">
                  <c:v>1.9915499999999999</c:v>
                </c:pt>
                <c:pt idx="1874">
                  <c:v>1.9915499999999999</c:v>
                </c:pt>
                <c:pt idx="1875">
                  <c:v>1.9915499999999999</c:v>
                </c:pt>
                <c:pt idx="1876">
                  <c:v>1.9915499999999999</c:v>
                </c:pt>
                <c:pt idx="1877">
                  <c:v>1.9915400000000001</c:v>
                </c:pt>
                <c:pt idx="1878">
                  <c:v>1.9915400000000001</c:v>
                </c:pt>
                <c:pt idx="1879">
                  <c:v>1.9915499999999999</c:v>
                </c:pt>
                <c:pt idx="1880">
                  <c:v>1.99156</c:v>
                </c:pt>
                <c:pt idx="1881">
                  <c:v>1.9915400000000001</c:v>
                </c:pt>
                <c:pt idx="1882">
                  <c:v>1.9915499999999999</c:v>
                </c:pt>
                <c:pt idx="1883">
                  <c:v>1.9915400000000001</c:v>
                </c:pt>
                <c:pt idx="1884">
                  <c:v>1.9915400000000001</c:v>
                </c:pt>
                <c:pt idx="1885">
                  <c:v>1.9915400000000001</c:v>
                </c:pt>
                <c:pt idx="1886">
                  <c:v>1.9915499999999999</c:v>
                </c:pt>
                <c:pt idx="1887">
                  <c:v>1.9915499999999999</c:v>
                </c:pt>
                <c:pt idx="1888">
                  <c:v>1.9915499999999999</c:v>
                </c:pt>
                <c:pt idx="1889">
                  <c:v>1.99156</c:v>
                </c:pt>
                <c:pt idx="1890">
                  <c:v>1.9915499999999999</c:v>
                </c:pt>
                <c:pt idx="1891">
                  <c:v>1.9915499999999999</c:v>
                </c:pt>
                <c:pt idx="1892">
                  <c:v>1.9915499999999999</c:v>
                </c:pt>
                <c:pt idx="1893">
                  <c:v>1.9915499999999999</c:v>
                </c:pt>
                <c:pt idx="1894">
                  <c:v>1.9915499999999999</c:v>
                </c:pt>
                <c:pt idx="1895">
                  <c:v>1.9915400000000001</c:v>
                </c:pt>
                <c:pt idx="1896">
                  <c:v>1.9915499999999999</c:v>
                </c:pt>
                <c:pt idx="1897">
                  <c:v>1.9915499999999999</c:v>
                </c:pt>
                <c:pt idx="1898">
                  <c:v>1.9915499999999999</c:v>
                </c:pt>
                <c:pt idx="1899">
                  <c:v>1.9915499999999999</c:v>
                </c:pt>
                <c:pt idx="1900">
                  <c:v>1.9915499999999999</c:v>
                </c:pt>
                <c:pt idx="1901">
                  <c:v>1.9915499999999999</c:v>
                </c:pt>
                <c:pt idx="1902">
                  <c:v>1.9915499999999999</c:v>
                </c:pt>
                <c:pt idx="1903">
                  <c:v>1.9915499999999999</c:v>
                </c:pt>
                <c:pt idx="1904">
                  <c:v>1.9915499999999999</c:v>
                </c:pt>
                <c:pt idx="1905">
                  <c:v>1.9915400000000001</c:v>
                </c:pt>
                <c:pt idx="1906">
                  <c:v>1.9915499999999999</c:v>
                </c:pt>
                <c:pt idx="1907">
                  <c:v>1.9915499999999999</c:v>
                </c:pt>
                <c:pt idx="1908">
                  <c:v>1.9915499999999999</c:v>
                </c:pt>
                <c:pt idx="1909">
                  <c:v>1.9915499999999999</c:v>
                </c:pt>
                <c:pt idx="1910">
                  <c:v>1.9915400000000001</c:v>
                </c:pt>
                <c:pt idx="1911">
                  <c:v>1.9915400000000001</c:v>
                </c:pt>
                <c:pt idx="1912">
                  <c:v>1.9915499999999999</c:v>
                </c:pt>
                <c:pt idx="1913">
                  <c:v>1.9915400000000001</c:v>
                </c:pt>
                <c:pt idx="1914">
                  <c:v>1.9915499999999999</c:v>
                </c:pt>
                <c:pt idx="1915">
                  <c:v>1.9915499999999999</c:v>
                </c:pt>
                <c:pt idx="1916">
                  <c:v>1.9915499999999999</c:v>
                </c:pt>
                <c:pt idx="1917">
                  <c:v>1.9915400000000001</c:v>
                </c:pt>
                <c:pt idx="1918">
                  <c:v>1.9915400000000001</c:v>
                </c:pt>
                <c:pt idx="1919">
                  <c:v>1.9915499999999999</c:v>
                </c:pt>
                <c:pt idx="1920">
                  <c:v>1.9915499999999999</c:v>
                </c:pt>
                <c:pt idx="1921">
                  <c:v>1.9915400000000001</c:v>
                </c:pt>
                <c:pt idx="1922">
                  <c:v>1.9915400000000001</c:v>
                </c:pt>
                <c:pt idx="1923">
                  <c:v>1.9915499999999999</c:v>
                </c:pt>
                <c:pt idx="1924">
                  <c:v>1.9915499999999999</c:v>
                </c:pt>
                <c:pt idx="1925">
                  <c:v>1.9915400000000001</c:v>
                </c:pt>
                <c:pt idx="1926">
                  <c:v>1.9915499999999999</c:v>
                </c:pt>
                <c:pt idx="1927">
                  <c:v>1.9915499999999999</c:v>
                </c:pt>
                <c:pt idx="1928">
                  <c:v>1.9915499999999999</c:v>
                </c:pt>
                <c:pt idx="1929">
                  <c:v>1.9915499999999999</c:v>
                </c:pt>
                <c:pt idx="1930">
                  <c:v>1.9915400000000001</c:v>
                </c:pt>
                <c:pt idx="1931">
                  <c:v>1.9915499999999999</c:v>
                </c:pt>
                <c:pt idx="1932">
                  <c:v>1.9915499999999999</c:v>
                </c:pt>
                <c:pt idx="1933">
                  <c:v>1.9915400000000001</c:v>
                </c:pt>
                <c:pt idx="1934">
                  <c:v>1.9915499999999999</c:v>
                </c:pt>
                <c:pt idx="1935">
                  <c:v>1.9915400000000001</c:v>
                </c:pt>
                <c:pt idx="1936">
                  <c:v>1.9915400000000001</c:v>
                </c:pt>
                <c:pt idx="1937">
                  <c:v>1.9915400000000001</c:v>
                </c:pt>
                <c:pt idx="1938">
                  <c:v>1.9915400000000001</c:v>
                </c:pt>
                <c:pt idx="1939">
                  <c:v>1.9915400000000001</c:v>
                </c:pt>
                <c:pt idx="1940">
                  <c:v>1.9915400000000001</c:v>
                </c:pt>
                <c:pt idx="1941">
                  <c:v>1.99153</c:v>
                </c:pt>
                <c:pt idx="1942">
                  <c:v>1.9915400000000001</c:v>
                </c:pt>
                <c:pt idx="1943">
                  <c:v>1.9915400000000001</c:v>
                </c:pt>
                <c:pt idx="1944">
                  <c:v>1.9915400000000001</c:v>
                </c:pt>
                <c:pt idx="1945">
                  <c:v>1.9915400000000001</c:v>
                </c:pt>
                <c:pt idx="1946">
                  <c:v>1.9915499999999999</c:v>
                </c:pt>
                <c:pt idx="1947">
                  <c:v>1.9915400000000001</c:v>
                </c:pt>
                <c:pt idx="1948">
                  <c:v>1.9915400000000001</c:v>
                </c:pt>
                <c:pt idx="1949">
                  <c:v>1.9915400000000001</c:v>
                </c:pt>
                <c:pt idx="1950">
                  <c:v>1.9915400000000001</c:v>
                </c:pt>
                <c:pt idx="1951">
                  <c:v>1.9915400000000001</c:v>
                </c:pt>
                <c:pt idx="1952">
                  <c:v>1.9915400000000001</c:v>
                </c:pt>
                <c:pt idx="1953">
                  <c:v>1.9915400000000001</c:v>
                </c:pt>
                <c:pt idx="1954">
                  <c:v>1.9915400000000001</c:v>
                </c:pt>
                <c:pt idx="1955">
                  <c:v>1.9915400000000001</c:v>
                </c:pt>
                <c:pt idx="1956">
                  <c:v>1.99153</c:v>
                </c:pt>
                <c:pt idx="1957">
                  <c:v>1.9915400000000001</c:v>
                </c:pt>
                <c:pt idx="1958">
                  <c:v>1.99153</c:v>
                </c:pt>
                <c:pt idx="1959">
                  <c:v>1.9915400000000001</c:v>
                </c:pt>
                <c:pt idx="1960">
                  <c:v>1.99153</c:v>
                </c:pt>
                <c:pt idx="1961">
                  <c:v>1.99153</c:v>
                </c:pt>
                <c:pt idx="1962">
                  <c:v>1.99153</c:v>
                </c:pt>
                <c:pt idx="1963">
                  <c:v>1.99153</c:v>
                </c:pt>
                <c:pt idx="1964">
                  <c:v>1.99153</c:v>
                </c:pt>
                <c:pt idx="1965">
                  <c:v>1.9915400000000001</c:v>
                </c:pt>
                <c:pt idx="1966">
                  <c:v>1.99153</c:v>
                </c:pt>
                <c:pt idx="1967">
                  <c:v>1.99153</c:v>
                </c:pt>
                <c:pt idx="1968">
                  <c:v>1.99153</c:v>
                </c:pt>
                <c:pt idx="1969">
                  <c:v>1.99153</c:v>
                </c:pt>
                <c:pt idx="1970">
                  <c:v>1.99153</c:v>
                </c:pt>
                <c:pt idx="1971">
                  <c:v>1.99153</c:v>
                </c:pt>
                <c:pt idx="1972">
                  <c:v>1.99153</c:v>
                </c:pt>
                <c:pt idx="1973">
                  <c:v>1.9915400000000001</c:v>
                </c:pt>
                <c:pt idx="1974">
                  <c:v>1.99153</c:v>
                </c:pt>
                <c:pt idx="1975">
                  <c:v>1.9915400000000001</c:v>
                </c:pt>
                <c:pt idx="1976">
                  <c:v>1.9915400000000001</c:v>
                </c:pt>
                <c:pt idx="1977">
                  <c:v>1.99153</c:v>
                </c:pt>
                <c:pt idx="1978">
                  <c:v>1.9915400000000001</c:v>
                </c:pt>
                <c:pt idx="1979">
                  <c:v>1.99153</c:v>
                </c:pt>
                <c:pt idx="1980">
                  <c:v>1.99152</c:v>
                </c:pt>
                <c:pt idx="1981">
                  <c:v>1.99152</c:v>
                </c:pt>
                <c:pt idx="1982">
                  <c:v>1.99153</c:v>
                </c:pt>
                <c:pt idx="1983">
                  <c:v>1.99153</c:v>
                </c:pt>
                <c:pt idx="1984">
                  <c:v>1.99153</c:v>
                </c:pt>
                <c:pt idx="1985">
                  <c:v>1.9915400000000001</c:v>
                </c:pt>
                <c:pt idx="1986">
                  <c:v>1.9915400000000001</c:v>
                </c:pt>
                <c:pt idx="1987">
                  <c:v>1.99153</c:v>
                </c:pt>
                <c:pt idx="1988">
                  <c:v>1.99152</c:v>
                </c:pt>
                <c:pt idx="1989">
                  <c:v>1.99153</c:v>
                </c:pt>
                <c:pt idx="1990">
                  <c:v>1.99153</c:v>
                </c:pt>
                <c:pt idx="1991">
                  <c:v>1.99153</c:v>
                </c:pt>
                <c:pt idx="1992">
                  <c:v>1.99152</c:v>
                </c:pt>
                <c:pt idx="1993">
                  <c:v>1.99152</c:v>
                </c:pt>
                <c:pt idx="1994">
                  <c:v>1.99153</c:v>
                </c:pt>
                <c:pt idx="1995">
                  <c:v>1.99152</c:v>
                </c:pt>
                <c:pt idx="1996">
                  <c:v>1.99152</c:v>
                </c:pt>
                <c:pt idx="1997">
                  <c:v>1.99153</c:v>
                </c:pt>
                <c:pt idx="1998">
                  <c:v>1.99153</c:v>
                </c:pt>
                <c:pt idx="1999">
                  <c:v>1.99153</c:v>
                </c:pt>
                <c:pt idx="2000">
                  <c:v>1.9915400000000001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38FE-47FE-B658-88759B1FDD74}"/>
            </c:ext>
          </c:extLst>
        </c:ser>
        <c:ser>
          <c:idx val="8"/>
          <c:order val="8"/>
          <c:tx>
            <c:strRef>
              <c:f>Vofs_Sweep!$J$5</c:f>
              <c:strCache>
                <c:ptCount val="1"/>
                <c:pt idx="0">
                  <c:v>Vin (Vofs=575mV)</c:v>
                </c:pt>
              </c:strCache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Vofs_Sweep!$A$6:$A$2006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Vofs_Sweep!$J$6:$J$2006</c:f>
              <c:numCache>
                <c:formatCode>General</c:formatCode>
                <c:ptCount val="2001"/>
                <c:pt idx="0">
                  <c:v>-1.6776899999999999E-3</c:v>
                </c:pt>
                <c:pt idx="1">
                  <c:v>0.50178500000000004</c:v>
                </c:pt>
                <c:pt idx="2">
                  <c:v>0.52881299999999998</c:v>
                </c:pt>
                <c:pt idx="3">
                  <c:v>0.54430199999999995</c:v>
                </c:pt>
                <c:pt idx="4">
                  <c:v>0.55511200000000005</c:v>
                </c:pt>
                <c:pt idx="5">
                  <c:v>0.56937400000000005</c:v>
                </c:pt>
                <c:pt idx="6">
                  <c:v>0.57884599999999997</c:v>
                </c:pt>
                <c:pt idx="7">
                  <c:v>0.59787299999999999</c:v>
                </c:pt>
                <c:pt idx="8">
                  <c:v>0.60618899999999998</c:v>
                </c:pt>
                <c:pt idx="9">
                  <c:v>0.61298399999999997</c:v>
                </c:pt>
                <c:pt idx="10">
                  <c:v>0.61884300000000003</c:v>
                </c:pt>
                <c:pt idx="11">
                  <c:v>0.62411300000000003</c:v>
                </c:pt>
                <c:pt idx="12">
                  <c:v>0.62882199999999999</c:v>
                </c:pt>
                <c:pt idx="13">
                  <c:v>0.63314800000000004</c:v>
                </c:pt>
                <c:pt idx="14">
                  <c:v>0.63707199999999997</c:v>
                </c:pt>
                <c:pt idx="15">
                  <c:v>0.64074600000000004</c:v>
                </c:pt>
                <c:pt idx="16">
                  <c:v>0.64400599999999997</c:v>
                </c:pt>
                <c:pt idx="17">
                  <c:v>0.64720699999999998</c:v>
                </c:pt>
                <c:pt idx="18">
                  <c:v>0.65014700000000003</c:v>
                </c:pt>
                <c:pt idx="19">
                  <c:v>0.652945</c:v>
                </c:pt>
                <c:pt idx="20">
                  <c:v>0.655524</c:v>
                </c:pt>
                <c:pt idx="21">
                  <c:v>0.65787700000000005</c:v>
                </c:pt>
                <c:pt idx="22">
                  <c:v>0.66033900000000001</c:v>
                </c:pt>
                <c:pt idx="23">
                  <c:v>0.66262500000000002</c:v>
                </c:pt>
                <c:pt idx="24">
                  <c:v>0.66473199999999999</c:v>
                </c:pt>
                <c:pt idx="25">
                  <c:v>0.66665300000000005</c:v>
                </c:pt>
                <c:pt idx="26">
                  <c:v>0.66867100000000002</c:v>
                </c:pt>
                <c:pt idx="27">
                  <c:v>0.67054199999999997</c:v>
                </c:pt>
                <c:pt idx="28">
                  <c:v>0.672323</c:v>
                </c:pt>
                <c:pt idx="29">
                  <c:v>0.67418999999999996</c:v>
                </c:pt>
                <c:pt idx="30">
                  <c:v>0.675898</c:v>
                </c:pt>
                <c:pt idx="31">
                  <c:v>0.67739400000000005</c:v>
                </c:pt>
                <c:pt idx="32">
                  <c:v>0.67905300000000002</c:v>
                </c:pt>
                <c:pt idx="33">
                  <c:v>0.68044899999999997</c:v>
                </c:pt>
                <c:pt idx="34">
                  <c:v>0.68184100000000003</c:v>
                </c:pt>
                <c:pt idx="35">
                  <c:v>0.683369</c:v>
                </c:pt>
                <c:pt idx="36">
                  <c:v>0.68477600000000005</c:v>
                </c:pt>
                <c:pt idx="37">
                  <c:v>0.68610700000000002</c:v>
                </c:pt>
                <c:pt idx="38">
                  <c:v>0.68746300000000005</c:v>
                </c:pt>
                <c:pt idx="39">
                  <c:v>0.68873899999999999</c:v>
                </c:pt>
                <c:pt idx="40">
                  <c:v>0.68994299999999997</c:v>
                </c:pt>
                <c:pt idx="41">
                  <c:v>0.69120400000000004</c:v>
                </c:pt>
                <c:pt idx="42">
                  <c:v>0.69233599999999995</c:v>
                </c:pt>
                <c:pt idx="43">
                  <c:v>0.69355299999999998</c:v>
                </c:pt>
                <c:pt idx="44">
                  <c:v>0.69460200000000005</c:v>
                </c:pt>
                <c:pt idx="45">
                  <c:v>0.69575900000000002</c:v>
                </c:pt>
                <c:pt idx="46">
                  <c:v>0.69698800000000005</c:v>
                </c:pt>
                <c:pt idx="47">
                  <c:v>0.69792299999999996</c:v>
                </c:pt>
                <c:pt idx="48">
                  <c:v>0.69906699999999999</c:v>
                </c:pt>
                <c:pt idx="49">
                  <c:v>0.70006299999999999</c:v>
                </c:pt>
                <c:pt idx="50">
                  <c:v>0.70106800000000002</c:v>
                </c:pt>
                <c:pt idx="51">
                  <c:v>0.70208499999999996</c:v>
                </c:pt>
                <c:pt idx="52">
                  <c:v>0.70304199999999994</c:v>
                </c:pt>
                <c:pt idx="53">
                  <c:v>0.70402200000000004</c:v>
                </c:pt>
                <c:pt idx="54">
                  <c:v>0.70493099999999997</c:v>
                </c:pt>
                <c:pt idx="55">
                  <c:v>0.70580600000000004</c:v>
                </c:pt>
                <c:pt idx="56">
                  <c:v>0.70678399999999997</c:v>
                </c:pt>
                <c:pt idx="57">
                  <c:v>0.70766899999999999</c:v>
                </c:pt>
                <c:pt idx="58">
                  <c:v>0.70859000000000005</c:v>
                </c:pt>
                <c:pt idx="59">
                  <c:v>0.709372</c:v>
                </c:pt>
                <c:pt idx="60">
                  <c:v>0.71025899999999997</c:v>
                </c:pt>
                <c:pt idx="61">
                  <c:v>0.71114599999999994</c:v>
                </c:pt>
                <c:pt idx="62">
                  <c:v>0.71196800000000005</c:v>
                </c:pt>
                <c:pt idx="63">
                  <c:v>0.71280399999999999</c:v>
                </c:pt>
                <c:pt idx="64">
                  <c:v>0.71362199999999998</c:v>
                </c:pt>
                <c:pt idx="65">
                  <c:v>0.714418</c:v>
                </c:pt>
                <c:pt idx="66">
                  <c:v>0.71512399999999998</c:v>
                </c:pt>
                <c:pt idx="67">
                  <c:v>0.71601099999999995</c:v>
                </c:pt>
                <c:pt idx="68">
                  <c:v>0.71674199999999999</c:v>
                </c:pt>
                <c:pt idx="69">
                  <c:v>0.71745300000000001</c:v>
                </c:pt>
                <c:pt idx="70">
                  <c:v>0.718198</c:v>
                </c:pt>
                <c:pt idx="71">
                  <c:v>0.71893799999999997</c:v>
                </c:pt>
                <c:pt idx="72">
                  <c:v>0.719611</c:v>
                </c:pt>
                <c:pt idx="73">
                  <c:v>0.72032099999999999</c:v>
                </c:pt>
                <c:pt idx="74">
                  <c:v>0.72104500000000005</c:v>
                </c:pt>
                <c:pt idx="75">
                  <c:v>0.72178699999999996</c:v>
                </c:pt>
                <c:pt idx="76">
                  <c:v>0.72244299999999995</c:v>
                </c:pt>
                <c:pt idx="77">
                  <c:v>0.72309900000000005</c:v>
                </c:pt>
                <c:pt idx="78">
                  <c:v>0.72378500000000001</c:v>
                </c:pt>
                <c:pt idx="79">
                  <c:v>0.72446299999999997</c:v>
                </c:pt>
                <c:pt idx="80">
                  <c:v>0.72513000000000005</c:v>
                </c:pt>
                <c:pt idx="81">
                  <c:v>0.72571200000000002</c:v>
                </c:pt>
                <c:pt idx="82">
                  <c:v>0.72640300000000002</c:v>
                </c:pt>
                <c:pt idx="83">
                  <c:v>0.72704000000000002</c:v>
                </c:pt>
                <c:pt idx="84">
                  <c:v>0.72766500000000001</c:v>
                </c:pt>
                <c:pt idx="85">
                  <c:v>0.72823199999999999</c:v>
                </c:pt>
                <c:pt idx="86">
                  <c:v>0.72885999999999995</c:v>
                </c:pt>
                <c:pt idx="87">
                  <c:v>0.72948800000000003</c:v>
                </c:pt>
                <c:pt idx="88">
                  <c:v>0.73002400000000001</c:v>
                </c:pt>
                <c:pt idx="89">
                  <c:v>0.73067300000000002</c:v>
                </c:pt>
                <c:pt idx="90">
                  <c:v>0.73124599999999995</c:v>
                </c:pt>
                <c:pt idx="91">
                  <c:v>0.73181399999999996</c:v>
                </c:pt>
                <c:pt idx="92">
                  <c:v>0.73241199999999995</c:v>
                </c:pt>
                <c:pt idx="93">
                  <c:v>0.73297900000000005</c:v>
                </c:pt>
                <c:pt idx="94">
                  <c:v>0.73361399999999999</c:v>
                </c:pt>
                <c:pt idx="95">
                  <c:v>0.73417200000000005</c:v>
                </c:pt>
                <c:pt idx="96">
                  <c:v>0.73471399999999998</c:v>
                </c:pt>
                <c:pt idx="97">
                  <c:v>0.73528400000000005</c:v>
                </c:pt>
                <c:pt idx="98">
                  <c:v>0.73581099999999999</c:v>
                </c:pt>
                <c:pt idx="99">
                  <c:v>0.73637200000000003</c:v>
                </c:pt>
                <c:pt idx="100">
                  <c:v>0.73684000000000005</c:v>
                </c:pt>
                <c:pt idx="101">
                  <c:v>0.73738499999999996</c:v>
                </c:pt>
                <c:pt idx="102">
                  <c:v>0.73788699999999996</c:v>
                </c:pt>
                <c:pt idx="103">
                  <c:v>0.73844200000000004</c:v>
                </c:pt>
                <c:pt idx="104">
                  <c:v>0.73900600000000005</c:v>
                </c:pt>
                <c:pt idx="105">
                  <c:v>0.739452</c:v>
                </c:pt>
                <c:pt idx="106">
                  <c:v>0.73996600000000001</c:v>
                </c:pt>
                <c:pt idx="107">
                  <c:v>0.74047799999999997</c:v>
                </c:pt>
                <c:pt idx="108">
                  <c:v>0.74091600000000002</c:v>
                </c:pt>
                <c:pt idx="109">
                  <c:v>0.74148099999999995</c:v>
                </c:pt>
                <c:pt idx="110">
                  <c:v>0.74200699999999997</c:v>
                </c:pt>
                <c:pt idx="111">
                  <c:v>0.74243400000000004</c:v>
                </c:pt>
                <c:pt idx="112">
                  <c:v>0.74292999999999998</c:v>
                </c:pt>
                <c:pt idx="113">
                  <c:v>0.74344100000000002</c:v>
                </c:pt>
                <c:pt idx="114">
                  <c:v>0.74387099999999995</c:v>
                </c:pt>
                <c:pt idx="115">
                  <c:v>0.74437699999999996</c:v>
                </c:pt>
                <c:pt idx="116">
                  <c:v>0.74482300000000001</c:v>
                </c:pt>
                <c:pt idx="117">
                  <c:v>0.74532100000000001</c:v>
                </c:pt>
                <c:pt idx="118">
                  <c:v>0.74577800000000005</c:v>
                </c:pt>
                <c:pt idx="119">
                  <c:v>0.74617500000000003</c:v>
                </c:pt>
                <c:pt idx="120">
                  <c:v>0.74671299999999996</c:v>
                </c:pt>
                <c:pt idx="121">
                  <c:v>0.74718300000000004</c:v>
                </c:pt>
                <c:pt idx="122">
                  <c:v>0.74759699999999996</c:v>
                </c:pt>
                <c:pt idx="123">
                  <c:v>0.74813399999999997</c:v>
                </c:pt>
                <c:pt idx="124">
                  <c:v>0.74855400000000005</c:v>
                </c:pt>
                <c:pt idx="125">
                  <c:v>0.74895599999999996</c:v>
                </c:pt>
                <c:pt idx="126">
                  <c:v>0.74934999999999996</c:v>
                </c:pt>
                <c:pt idx="127">
                  <c:v>0.74982099999999996</c:v>
                </c:pt>
                <c:pt idx="128">
                  <c:v>0.75024199999999996</c:v>
                </c:pt>
                <c:pt idx="129">
                  <c:v>0.75067700000000004</c:v>
                </c:pt>
                <c:pt idx="130">
                  <c:v>0.75114800000000004</c:v>
                </c:pt>
                <c:pt idx="131">
                  <c:v>0.751583</c:v>
                </c:pt>
                <c:pt idx="132">
                  <c:v>0.75197000000000003</c:v>
                </c:pt>
                <c:pt idx="133">
                  <c:v>0.752413</c:v>
                </c:pt>
                <c:pt idx="134">
                  <c:v>0.75282499999999997</c:v>
                </c:pt>
                <c:pt idx="135">
                  <c:v>0.75322800000000001</c:v>
                </c:pt>
                <c:pt idx="136">
                  <c:v>0.75367899999999999</c:v>
                </c:pt>
                <c:pt idx="137">
                  <c:v>0.75404499999999997</c:v>
                </c:pt>
                <c:pt idx="138">
                  <c:v>0.75447900000000001</c:v>
                </c:pt>
                <c:pt idx="139">
                  <c:v>0.75492599999999999</c:v>
                </c:pt>
                <c:pt idx="140">
                  <c:v>0.75524500000000006</c:v>
                </c:pt>
                <c:pt idx="141">
                  <c:v>0.75570300000000001</c:v>
                </c:pt>
                <c:pt idx="142">
                  <c:v>0.75608600000000004</c:v>
                </c:pt>
                <c:pt idx="143">
                  <c:v>0.75649100000000002</c:v>
                </c:pt>
                <c:pt idx="144">
                  <c:v>0.75687300000000002</c:v>
                </c:pt>
                <c:pt idx="145">
                  <c:v>0.75728399999999996</c:v>
                </c:pt>
                <c:pt idx="146">
                  <c:v>0.75766299999999998</c:v>
                </c:pt>
                <c:pt idx="147">
                  <c:v>0.757992</c:v>
                </c:pt>
                <c:pt idx="148">
                  <c:v>0.75839100000000004</c:v>
                </c:pt>
                <c:pt idx="149">
                  <c:v>0.75878699999999999</c:v>
                </c:pt>
                <c:pt idx="150">
                  <c:v>0.75919000000000003</c:v>
                </c:pt>
                <c:pt idx="151">
                  <c:v>0.75956299999999999</c:v>
                </c:pt>
                <c:pt idx="152">
                  <c:v>0.75991399999999998</c:v>
                </c:pt>
                <c:pt idx="153">
                  <c:v>0.76027500000000003</c:v>
                </c:pt>
                <c:pt idx="154">
                  <c:v>0.76067300000000004</c:v>
                </c:pt>
                <c:pt idx="155">
                  <c:v>0.76100699999999999</c:v>
                </c:pt>
                <c:pt idx="156">
                  <c:v>0.76140200000000002</c:v>
                </c:pt>
                <c:pt idx="157">
                  <c:v>0.76170499999999997</c:v>
                </c:pt>
                <c:pt idx="158">
                  <c:v>0.76210299999999997</c:v>
                </c:pt>
                <c:pt idx="159">
                  <c:v>0.76244800000000001</c:v>
                </c:pt>
                <c:pt idx="160">
                  <c:v>0.76276600000000006</c:v>
                </c:pt>
                <c:pt idx="161">
                  <c:v>0.76321799999999995</c:v>
                </c:pt>
                <c:pt idx="162">
                  <c:v>0.76347100000000001</c:v>
                </c:pt>
                <c:pt idx="163">
                  <c:v>0.76388400000000001</c:v>
                </c:pt>
                <c:pt idx="164">
                  <c:v>0.764208</c:v>
                </c:pt>
                <c:pt idx="165">
                  <c:v>0.764602</c:v>
                </c:pt>
                <c:pt idx="166">
                  <c:v>0.76497800000000005</c:v>
                </c:pt>
                <c:pt idx="167">
                  <c:v>0.76530900000000002</c:v>
                </c:pt>
                <c:pt idx="168">
                  <c:v>0.76561400000000002</c:v>
                </c:pt>
                <c:pt idx="169">
                  <c:v>0.76591200000000004</c:v>
                </c:pt>
                <c:pt idx="170">
                  <c:v>0.76629999999999998</c:v>
                </c:pt>
                <c:pt idx="171">
                  <c:v>0.766656</c:v>
                </c:pt>
                <c:pt idx="172">
                  <c:v>0.76702599999999999</c:v>
                </c:pt>
                <c:pt idx="173">
                  <c:v>0.767378</c:v>
                </c:pt>
                <c:pt idx="174">
                  <c:v>0.76768000000000003</c:v>
                </c:pt>
                <c:pt idx="175">
                  <c:v>0.76800100000000004</c:v>
                </c:pt>
                <c:pt idx="176">
                  <c:v>0.76838700000000004</c:v>
                </c:pt>
                <c:pt idx="177">
                  <c:v>0.76868700000000001</c:v>
                </c:pt>
                <c:pt idx="178">
                  <c:v>0.76901299999999995</c:v>
                </c:pt>
                <c:pt idx="179">
                  <c:v>0.76933200000000002</c:v>
                </c:pt>
                <c:pt idx="180">
                  <c:v>0.76965700000000004</c:v>
                </c:pt>
                <c:pt idx="181">
                  <c:v>0.77000599999999997</c:v>
                </c:pt>
                <c:pt idx="182">
                  <c:v>0.77031400000000005</c:v>
                </c:pt>
                <c:pt idx="183">
                  <c:v>0.77064600000000005</c:v>
                </c:pt>
                <c:pt idx="184">
                  <c:v>0.77097000000000004</c:v>
                </c:pt>
                <c:pt idx="185">
                  <c:v>0.77125500000000002</c:v>
                </c:pt>
                <c:pt idx="186">
                  <c:v>0.77161100000000005</c:v>
                </c:pt>
                <c:pt idx="187">
                  <c:v>0.77188299999999999</c:v>
                </c:pt>
                <c:pt idx="188">
                  <c:v>0.77223799999999998</c:v>
                </c:pt>
                <c:pt idx="189">
                  <c:v>0.77256599999999997</c:v>
                </c:pt>
                <c:pt idx="190">
                  <c:v>0.772845</c:v>
                </c:pt>
                <c:pt idx="191">
                  <c:v>0.77316799999999997</c:v>
                </c:pt>
                <c:pt idx="192">
                  <c:v>0.77341700000000002</c:v>
                </c:pt>
                <c:pt idx="193">
                  <c:v>0.77377499999999999</c:v>
                </c:pt>
                <c:pt idx="194">
                  <c:v>0.77410100000000004</c:v>
                </c:pt>
                <c:pt idx="195">
                  <c:v>0.77435699999999996</c:v>
                </c:pt>
                <c:pt idx="196">
                  <c:v>0.77464699999999997</c:v>
                </c:pt>
                <c:pt idx="197">
                  <c:v>0.77490400000000004</c:v>
                </c:pt>
                <c:pt idx="198">
                  <c:v>0.77525500000000003</c:v>
                </c:pt>
                <c:pt idx="199">
                  <c:v>0.77552900000000002</c:v>
                </c:pt>
                <c:pt idx="200">
                  <c:v>0.77579399999999998</c:v>
                </c:pt>
                <c:pt idx="201">
                  <c:v>0.77610400000000002</c:v>
                </c:pt>
                <c:pt idx="202">
                  <c:v>0.77638099999999999</c:v>
                </c:pt>
                <c:pt idx="203">
                  <c:v>0.77668300000000001</c:v>
                </c:pt>
                <c:pt idx="204">
                  <c:v>0.77698400000000001</c:v>
                </c:pt>
                <c:pt idx="205">
                  <c:v>0.777277</c:v>
                </c:pt>
                <c:pt idx="206">
                  <c:v>0.77754500000000004</c:v>
                </c:pt>
                <c:pt idx="207">
                  <c:v>0.77783599999999997</c:v>
                </c:pt>
                <c:pt idx="208">
                  <c:v>0.77813299999999996</c:v>
                </c:pt>
                <c:pt idx="209">
                  <c:v>0.77838099999999999</c:v>
                </c:pt>
                <c:pt idx="210">
                  <c:v>0.77873800000000004</c:v>
                </c:pt>
                <c:pt idx="211">
                  <c:v>0.77900499999999995</c:v>
                </c:pt>
                <c:pt idx="212">
                  <c:v>0.77927000000000002</c:v>
                </c:pt>
                <c:pt idx="213">
                  <c:v>0.77952500000000002</c:v>
                </c:pt>
                <c:pt idx="214">
                  <c:v>0.77981299999999998</c:v>
                </c:pt>
                <c:pt idx="215">
                  <c:v>0.78005800000000003</c:v>
                </c:pt>
                <c:pt idx="216">
                  <c:v>0.78037100000000004</c:v>
                </c:pt>
                <c:pt idx="217">
                  <c:v>0.78060700000000005</c:v>
                </c:pt>
                <c:pt idx="218">
                  <c:v>0.78094799999999998</c:v>
                </c:pt>
                <c:pt idx="219">
                  <c:v>0.78117899999999996</c:v>
                </c:pt>
                <c:pt idx="220">
                  <c:v>0.781447</c:v>
                </c:pt>
                <c:pt idx="221">
                  <c:v>0.78172399999999997</c:v>
                </c:pt>
                <c:pt idx="222">
                  <c:v>0.782003</c:v>
                </c:pt>
                <c:pt idx="223">
                  <c:v>0.78222700000000001</c:v>
                </c:pt>
                <c:pt idx="224">
                  <c:v>0.78250500000000001</c:v>
                </c:pt>
                <c:pt idx="225">
                  <c:v>0.78281699999999999</c:v>
                </c:pt>
                <c:pt idx="226">
                  <c:v>0.78306399999999998</c:v>
                </c:pt>
                <c:pt idx="227">
                  <c:v>0.78333299999999995</c:v>
                </c:pt>
                <c:pt idx="228">
                  <c:v>0.78358799999999995</c:v>
                </c:pt>
                <c:pt idx="229">
                  <c:v>0.78392499999999998</c:v>
                </c:pt>
                <c:pt idx="230">
                  <c:v>0.78410999999999997</c:v>
                </c:pt>
                <c:pt idx="231">
                  <c:v>0.78446000000000005</c:v>
                </c:pt>
                <c:pt idx="232">
                  <c:v>0.78465300000000004</c:v>
                </c:pt>
                <c:pt idx="233">
                  <c:v>0.78493000000000002</c:v>
                </c:pt>
                <c:pt idx="234">
                  <c:v>0.78512700000000002</c:v>
                </c:pt>
                <c:pt idx="235">
                  <c:v>0.78543200000000002</c:v>
                </c:pt>
                <c:pt idx="236">
                  <c:v>0.78573199999999999</c:v>
                </c:pt>
                <c:pt idx="237">
                  <c:v>0.78603100000000004</c:v>
                </c:pt>
                <c:pt idx="238">
                  <c:v>0.78628100000000001</c:v>
                </c:pt>
                <c:pt idx="239">
                  <c:v>0.78654900000000005</c:v>
                </c:pt>
                <c:pt idx="240">
                  <c:v>0.78678599999999999</c:v>
                </c:pt>
                <c:pt idx="241">
                  <c:v>0.78706200000000004</c:v>
                </c:pt>
                <c:pt idx="242">
                  <c:v>0.78731899999999999</c:v>
                </c:pt>
                <c:pt idx="243">
                  <c:v>0.78752999999999995</c:v>
                </c:pt>
                <c:pt idx="244">
                  <c:v>0.78777399999999997</c:v>
                </c:pt>
                <c:pt idx="245">
                  <c:v>0.78803900000000004</c:v>
                </c:pt>
                <c:pt idx="246">
                  <c:v>0.78832000000000002</c:v>
                </c:pt>
                <c:pt idx="247">
                  <c:v>0.78855299999999995</c:v>
                </c:pt>
                <c:pt idx="248">
                  <c:v>0.788744</c:v>
                </c:pt>
                <c:pt idx="249">
                  <c:v>0.78900700000000001</c:v>
                </c:pt>
                <c:pt idx="250">
                  <c:v>0.78924099999999997</c:v>
                </c:pt>
                <c:pt idx="251">
                  <c:v>0.78950299999999995</c:v>
                </c:pt>
                <c:pt idx="252">
                  <c:v>0.78972600000000004</c:v>
                </c:pt>
                <c:pt idx="253">
                  <c:v>0.78998299999999999</c:v>
                </c:pt>
                <c:pt idx="254">
                  <c:v>0.79024899999999998</c:v>
                </c:pt>
                <c:pt idx="255">
                  <c:v>0.79050399999999998</c:v>
                </c:pt>
                <c:pt idx="256">
                  <c:v>0.79074199999999994</c:v>
                </c:pt>
                <c:pt idx="257">
                  <c:v>0.79099799999999998</c:v>
                </c:pt>
                <c:pt idx="258">
                  <c:v>0.79127400000000003</c:v>
                </c:pt>
                <c:pt idx="259">
                  <c:v>0.79147500000000004</c:v>
                </c:pt>
                <c:pt idx="260">
                  <c:v>0.79164100000000004</c:v>
                </c:pt>
                <c:pt idx="261">
                  <c:v>0.79193199999999997</c:v>
                </c:pt>
                <c:pt idx="262">
                  <c:v>0.79212000000000005</c:v>
                </c:pt>
                <c:pt idx="263">
                  <c:v>0.79241300000000003</c:v>
                </c:pt>
                <c:pt idx="264">
                  <c:v>0.79259599999999997</c:v>
                </c:pt>
                <c:pt idx="265">
                  <c:v>0.79288899999999995</c:v>
                </c:pt>
                <c:pt idx="266">
                  <c:v>0.79313299999999998</c:v>
                </c:pt>
                <c:pt idx="267">
                  <c:v>0.79326700000000006</c:v>
                </c:pt>
                <c:pt idx="268">
                  <c:v>0.79355299999999995</c:v>
                </c:pt>
                <c:pt idx="269">
                  <c:v>0.79380899999999999</c:v>
                </c:pt>
                <c:pt idx="270">
                  <c:v>0.79402200000000001</c:v>
                </c:pt>
                <c:pt idx="271">
                  <c:v>0.79422499999999996</c:v>
                </c:pt>
                <c:pt idx="272">
                  <c:v>0.79447999999999996</c:v>
                </c:pt>
                <c:pt idx="273">
                  <c:v>0.79474299999999998</c:v>
                </c:pt>
                <c:pt idx="274">
                  <c:v>0.79497799999999996</c:v>
                </c:pt>
                <c:pt idx="275">
                  <c:v>0.79519799999999996</c:v>
                </c:pt>
                <c:pt idx="276">
                  <c:v>0.795462</c:v>
                </c:pt>
                <c:pt idx="277">
                  <c:v>0.79566800000000004</c:v>
                </c:pt>
                <c:pt idx="278">
                  <c:v>0.79591100000000004</c:v>
                </c:pt>
                <c:pt idx="279">
                  <c:v>0.79615999999999998</c:v>
                </c:pt>
                <c:pt idx="280">
                  <c:v>0.79633299999999996</c:v>
                </c:pt>
                <c:pt idx="281">
                  <c:v>0.79652900000000004</c:v>
                </c:pt>
                <c:pt idx="282">
                  <c:v>0.79671000000000003</c:v>
                </c:pt>
                <c:pt idx="283">
                  <c:v>0.79698400000000003</c:v>
                </c:pt>
                <c:pt idx="284">
                  <c:v>0.79721799999999998</c:v>
                </c:pt>
                <c:pt idx="285">
                  <c:v>0.797427</c:v>
                </c:pt>
                <c:pt idx="286">
                  <c:v>0.79766499999999996</c:v>
                </c:pt>
                <c:pt idx="287">
                  <c:v>0.79793599999999998</c:v>
                </c:pt>
                <c:pt idx="288">
                  <c:v>0.79808900000000005</c:v>
                </c:pt>
                <c:pt idx="289">
                  <c:v>0.79834700000000003</c:v>
                </c:pt>
                <c:pt idx="290">
                  <c:v>0.79852199999999995</c:v>
                </c:pt>
                <c:pt idx="291">
                  <c:v>0.79875600000000002</c:v>
                </c:pt>
                <c:pt idx="292">
                  <c:v>0.79896999999999996</c:v>
                </c:pt>
                <c:pt idx="293">
                  <c:v>0.79922899999999997</c:v>
                </c:pt>
                <c:pt idx="294">
                  <c:v>0.799427</c:v>
                </c:pt>
                <c:pt idx="295">
                  <c:v>0.79962999999999995</c:v>
                </c:pt>
                <c:pt idx="296">
                  <c:v>0.79985399999999995</c:v>
                </c:pt>
                <c:pt idx="297">
                  <c:v>0.80001500000000003</c:v>
                </c:pt>
                <c:pt idx="298">
                  <c:v>0.80030900000000005</c:v>
                </c:pt>
                <c:pt idx="299">
                  <c:v>0.80050699999999997</c:v>
                </c:pt>
                <c:pt idx="300">
                  <c:v>0.80073300000000003</c:v>
                </c:pt>
                <c:pt idx="301">
                  <c:v>0.80095000000000005</c:v>
                </c:pt>
                <c:pt idx="302">
                  <c:v>0.80120899999999995</c:v>
                </c:pt>
                <c:pt idx="303">
                  <c:v>0.80139099999999996</c:v>
                </c:pt>
                <c:pt idx="304">
                  <c:v>0.80154899999999996</c:v>
                </c:pt>
                <c:pt idx="305">
                  <c:v>0.80177699999999996</c:v>
                </c:pt>
                <c:pt idx="306">
                  <c:v>0.80200000000000005</c:v>
                </c:pt>
                <c:pt idx="307">
                  <c:v>0.802207</c:v>
                </c:pt>
                <c:pt idx="308">
                  <c:v>0.80244599999999999</c:v>
                </c:pt>
                <c:pt idx="309">
                  <c:v>0.80260299999999996</c:v>
                </c:pt>
                <c:pt idx="310">
                  <c:v>0.80288800000000005</c:v>
                </c:pt>
                <c:pt idx="311">
                  <c:v>0.80308299999999999</c:v>
                </c:pt>
                <c:pt idx="312">
                  <c:v>0.80330500000000005</c:v>
                </c:pt>
                <c:pt idx="313">
                  <c:v>0.80346499999999998</c:v>
                </c:pt>
                <c:pt idx="314">
                  <c:v>0.803705</c:v>
                </c:pt>
                <c:pt idx="315">
                  <c:v>0.80386000000000002</c:v>
                </c:pt>
                <c:pt idx="316">
                  <c:v>0.80406299999999997</c:v>
                </c:pt>
                <c:pt idx="317">
                  <c:v>0.80428100000000002</c:v>
                </c:pt>
                <c:pt idx="318">
                  <c:v>0.80449899999999996</c:v>
                </c:pt>
                <c:pt idx="319">
                  <c:v>0.80470699999999995</c:v>
                </c:pt>
                <c:pt idx="320">
                  <c:v>0.80491500000000005</c:v>
                </c:pt>
                <c:pt idx="321">
                  <c:v>0.80510499999999996</c:v>
                </c:pt>
                <c:pt idx="322">
                  <c:v>0.80530199999999996</c:v>
                </c:pt>
                <c:pt idx="323">
                  <c:v>0.80550900000000003</c:v>
                </c:pt>
                <c:pt idx="324">
                  <c:v>0.80569000000000002</c:v>
                </c:pt>
                <c:pt idx="325">
                  <c:v>0.805894</c:v>
                </c:pt>
                <c:pt idx="326">
                  <c:v>0.80610199999999999</c:v>
                </c:pt>
                <c:pt idx="327">
                  <c:v>0.80627499999999996</c:v>
                </c:pt>
                <c:pt idx="328">
                  <c:v>0.80652299999999999</c:v>
                </c:pt>
                <c:pt idx="329">
                  <c:v>0.80665500000000001</c:v>
                </c:pt>
                <c:pt idx="330">
                  <c:v>0.80688499999999996</c:v>
                </c:pt>
                <c:pt idx="331">
                  <c:v>0.80706999999999995</c:v>
                </c:pt>
                <c:pt idx="332">
                  <c:v>0.80732099999999996</c:v>
                </c:pt>
                <c:pt idx="333">
                  <c:v>0.80749199999999999</c:v>
                </c:pt>
                <c:pt idx="334">
                  <c:v>0.80765500000000001</c:v>
                </c:pt>
                <c:pt idx="335">
                  <c:v>0.80789800000000001</c:v>
                </c:pt>
                <c:pt idx="336">
                  <c:v>0.80806</c:v>
                </c:pt>
                <c:pt idx="337">
                  <c:v>0.80823800000000001</c:v>
                </c:pt>
                <c:pt idx="338">
                  <c:v>0.80841300000000005</c:v>
                </c:pt>
                <c:pt idx="339">
                  <c:v>0.80866700000000002</c:v>
                </c:pt>
                <c:pt idx="340">
                  <c:v>0.80887900000000001</c:v>
                </c:pt>
                <c:pt idx="341">
                  <c:v>0.809029</c:v>
                </c:pt>
                <c:pt idx="342">
                  <c:v>0.80921399999999999</c:v>
                </c:pt>
                <c:pt idx="343">
                  <c:v>0.80939300000000003</c:v>
                </c:pt>
                <c:pt idx="344">
                  <c:v>0.80962800000000001</c:v>
                </c:pt>
                <c:pt idx="345">
                  <c:v>0.80981800000000004</c:v>
                </c:pt>
                <c:pt idx="346">
                  <c:v>0.81002200000000002</c:v>
                </c:pt>
                <c:pt idx="347">
                  <c:v>0.81024399999999996</c:v>
                </c:pt>
                <c:pt idx="348">
                  <c:v>0.81039799999999995</c:v>
                </c:pt>
                <c:pt idx="349">
                  <c:v>0.81062800000000002</c:v>
                </c:pt>
                <c:pt idx="350">
                  <c:v>0.81075799999999998</c:v>
                </c:pt>
                <c:pt idx="351">
                  <c:v>0.81096100000000004</c:v>
                </c:pt>
                <c:pt idx="352">
                  <c:v>0.81122000000000005</c:v>
                </c:pt>
                <c:pt idx="353">
                  <c:v>0.81145199999999995</c:v>
                </c:pt>
                <c:pt idx="354">
                  <c:v>0.81159599999999998</c:v>
                </c:pt>
                <c:pt idx="355">
                  <c:v>0.81172599999999995</c:v>
                </c:pt>
                <c:pt idx="356">
                  <c:v>0.81197699999999995</c:v>
                </c:pt>
                <c:pt idx="357">
                  <c:v>0.81211500000000003</c:v>
                </c:pt>
                <c:pt idx="358">
                  <c:v>0.81230400000000003</c:v>
                </c:pt>
                <c:pt idx="359">
                  <c:v>0.81248100000000001</c:v>
                </c:pt>
                <c:pt idx="360">
                  <c:v>0.81272299999999997</c:v>
                </c:pt>
                <c:pt idx="361">
                  <c:v>0.81286800000000003</c:v>
                </c:pt>
                <c:pt idx="362">
                  <c:v>0.81307300000000005</c:v>
                </c:pt>
                <c:pt idx="363">
                  <c:v>0.81326900000000002</c:v>
                </c:pt>
                <c:pt idx="364">
                  <c:v>0.81349000000000005</c:v>
                </c:pt>
                <c:pt idx="365">
                  <c:v>0.81363399999999997</c:v>
                </c:pt>
                <c:pt idx="366">
                  <c:v>0.81379299999999999</c:v>
                </c:pt>
                <c:pt idx="367">
                  <c:v>0.81403000000000003</c:v>
                </c:pt>
                <c:pt idx="368">
                  <c:v>0.81418500000000005</c:v>
                </c:pt>
                <c:pt idx="369">
                  <c:v>0.814357</c:v>
                </c:pt>
                <c:pt idx="370">
                  <c:v>0.81455200000000005</c:v>
                </c:pt>
                <c:pt idx="371">
                  <c:v>0.81473300000000004</c:v>
                </c:pt>
                <c:pt idx="372">
                  <c:v>0.81493899999999997</c:v>
                </c:pt>
                <c:pt idx="373">
                  <c:v>0.81508199999999997</c:v>
                </c:pt>
                <c:pt idx="374">
                  <c:v>0.81525199999999998</c:v>
                </c:pt>
                <c:pt idx="375">
                  <c:v>0.81545900000000004</c:v>
                </c:pt>
                <c:pt idx="376">
                  <c:v>0.81563300000000005</c:v>
                </c:pt>
                <c:pt idx="377">
                  <c:v>0.81577999999999995</c:v>
                </c:pt>
                <c:pt idx="378">
                  <c:v>0.81600799999999996</c:v>
                </c:pt>
                <c:pt idx="379">
                  <c:v>0.81614600000000004</c:v>
                </c:pt>
                <c:pt idx="380">
                  <c:v>0.81633100000000003</c:v>
                </c:pt>
                <c:pt idx="381">
                  <c:v>0.81650299999999998</c:v>
                </c:pt>
                <c:pt idx="382">
                  <c:v>0.81670900000000002</c:v>
                </c:pt>
                <c:pt idx="383">
                  <c:v>0.81688300000000003</c:v>
                </c:pt>
                <c:pt idx="384">
                  <c:v>0.81701800000000002</c:v>
                </c:pt>
                <c:pt idx="385">
                  <c:v>0.81720199999999998</c:v>
                </c:pt>
                <c:pt idx="386">
                  <c:v>0.81737599999999999</c:v>
                </c:pt>
                <c:pt idx="387">
                  <c:v>0.81755900000000004</c:v>
                </c:pt>
                <c:pt idx="388">
                  <c:v>0.81772400000000001</c:v>
                </c:pt>
                <c:pt idx="389">
                  <c:v>0.817882</c:v>
                </c:pt>
                <c:pt idx="390">
                  <c:v>0.81803800000000004</c:v>
                </c:pt>
                <c:pt idx="391">
                  <c:v>0.81825300000000001</c:v>
                </c:pt>
                <c:pt idx="392">
                  <c:v>0.81840800000000002</c:v>
                </c:pt>
                <c:pt idx="393">
                  <c:v>0.81855699999999998</c:v>
                </c:pt>
                <c:pt idx="394">
                  <c:v>0.81878099999999998</c:v>
                </c:pt>
                <c:pt idx="395">
                  <c:v>0.81892799999999999</c:v>
                </c:pt>
                <c:pt idx="396">
                  <c:v>0.81909699999999996</c:v>
                </c:pt>
                <c:pt idx="397">
                  <c:v>0.81929399999999997</c:v>
                </c:pt>
                <c:pt idx="398">
                  <c:v>0.81948200000000004</c:v>
                </c:pt>
                <c:pt idx="399">
                  <c:v>0.81964499999999996</c:v>
                </c:pt>
                <c:pt idx="400">
                  <c:v>0.81982500000000003</c:v>
                </c:pt>
                <c:pt idx="401">
                  <c:v>0.81996599999999997</c:v>
                </c:pt>
                <c:pt idx="402">
                  <c:v>0.82011699999999998</c:v>
                </c:pt>
                <c:pt idx="403">
                  <c:v>0.82030499999999995</c:v>
                </c:pt>
                <c:pt idx="404">
                  <c:v>0.82046799999999998</c:v>
                </c:pt>
                <c:pt idx="405">
                  <c:v>0.82064000000000004</c:v>
                </c:pt>
                <c:pt idx="406">
                  <c:v>0.82080500000000001</c:v>
                </c:pt>
                <c:pt idx="407">
                  <c:v>0.82097299999999995</c:v>
                </c:pt>
                <c:pt idx="408">
                  <c:v>0.82114100000000001</c:v>
                </c:pt>
                <c:pt idx="409">
                  <c:v>0.82134300000000005</c:v>
                </c:pt>
                <c:pt idx="410">
                  <c:v>0.82148200000000005</c:v>
                </c:pt>
                <c:pt idx="411">
                  <c:v>0.82167999999999997</c:v>
                </c:pt>
                <c:pt idx="412">
                  <c:v>0.82185900000000001</c:v>
                </c:pt>
                <c:pt idx="413">
                  <c:v>0.82202500000000001</c:v>
                </c:pt>
                <c:pt idx="414">
                  <c:v>0.82209600000000005</c:v>
                </c:pt>
                <c:pt idx="415">
                  <c:v>0.82230599999999998</c:v>
                </c:pt>
                <c:pt idx="416">
                  <c:v>0.82243200000000005</c:v>
                </c:pt>
                <c:pt idx="417">
                  <c:v>0.82266499999999998</c:v>
                </c:pt>
                <c:pt idx="418">
                  <c:v>0.82283200000000001</c:v>
                </c:pt>
                <c:pt idx="419">
                  <c:v>0.82302600000000004</c:v>
                </c:pt>
                <c:pt idx="420">
                  <c:v>0.82317899999999999</c:v>
                </c:pt>
                <c:pt idx="421">
                  <c:v>0.82332099999999997</c:v>
                </c:pt>
                <c:pt idx="422">
                  <c:v>0.82347599999999999</c:v>
                </c:pt>
                <c:pt idx="423">
                  <c:v>0.82364000000000004</c:v>
                </c:pt>
                <c:pt idx="424">
                  <c:v>0.82380799999999998</c:v>
                </c:pt>
                <c:pt idx="425">
                  <c:v>0.823967</c:v>
                </c:pt>
                <c:pt idx="426">
                  <c:v>0.82414500000000002</c:v>
                </c:pt>
                <c:pt idx="427">
                  <c:v>0.824318</c:v>
                </c:pt>
                <c:pt idx="428">
                  <c:v>0.82445900000000005</c:v>
                </c:pt>
                <c:pt idx="429">
                  <c:v>0.82465200000000005</c:v>
                </c:pt>
                <c:pt idx="430">
                  <c:v>0.82477699999999998</c:v>
                </c:pt>
                <c:pt idx="431">
                  <c:v>0.82498800000000005</c:v>
                </c:pt>
                <c:pt idx="432">
                  <c:v>0.82515300000000003</c:v>
                </c:pt>
                <c:pt idx="433">
                  <c:v>0.82535000000000003</c:v>
                </c:pt>
                <c:pt idx="434">
                  <c:v>0.82547599999999999</c:v>
                </c:pt>
                <c:pt idx="435">
                  <c:v>0.82561300000000004</c:v>
                </c:pt>
                <c:pt idx="436">
                  <c:v>0.82579599999999997</c:v>
                </c:pt>
                <c:pt idx="437">
                  <c:v>0.82591599999999998</c:v>
                </c:pt>
                <c:pt idx="438">
                  <c:v>0.82614299999999996</c:v>
                </c:pt>
                <c:pt idx="439">
                  <c:v>0.82621800000000001</c:v>
                </c:pt>
                <c:pt idx="440">
                  <c:v>0.82638100000000003</c:v>
                </c:pt>
                <c:pt idx="441">
                  <c:v>0.82658299999999996</c:v>
                </c:pt>
                <c:pt idx="442">
                  <c:v>0.82672400000000001</c:v>
                </c:pt>
                <c:pt idx="443">
                  <c:v>0.82692399999999999</c:v>
                </c:pt>
                <c:pt idx="444">
                  <c:v>0.82706500000000005</c:v>
                </c:pt>
                <c:pt idx="445">
                  <c:v>0.82721699999999998</c:v>
                </c:pt>
                <c:pt idx="446">
                  <c:v>0.82746200000000003</c:v>
                </c:pt>
                <c:pt idx="447">
                  <c:v>0.82756799999999997</c:v>
                </c:pt>
                <c:pt idx="448">
                  <c:v>0.82773399999999997</c:v>
                </c:pt>
                <c:pt idx="449">
                  <c:v>0.82790399999999997</c:v>
                </c:pt>
                <c:pt idx="450">
                  <c:v>0.82811199999999996</c:v>
                </c:pt>
                <c:pt idx="451">
                  <c:v>0.82822499999999999</c:v>
                </c:pt>
                <c:pt idx="452">
                  <c:v>0.82836699999999996</c:v>
                </c:pt>
                <c:pt idx="453">
                  <c:v>0.82851399999999997</c:v>
                </c:pt>
                <c:pt idx="454">
                  <c:v>0.82863799999999999</c:v>
                </c:pt>
                <c:pt idx="455">
                  <c:v>0.82887200000000005</c:v>
                </c:pt>
                <c:pt idx="456">
                  <c:v>0.828986</c:v>
                </c:pt>
                <c:pt idx="457">
                  <c:v>0.82914699999999997</c:v>
                </c:pt>
                <c:pt idx="458">
                  <c:v>0.82934399999999997</c:v>
                </c:pt>
                <c:pt idx="459">
                  <c:v>0.82947700000000002</c:v>
                </c:pt>
                <c:pt idx="460">
                  <c:v>0.82960900000000004</c:v>
                </c:pt>
                <c:pt idx="461">
                  <c:v>0.82977199999999995</c:v>
                </c:pt>
                <c:pt idx="462">
                  <c:v>0.82997399999999999</c:v>
                </c:pt>
                <c:pt idx="463">
                  <c:v>0.83004800000000001</c:v>
                </c:pt>
                <c:pt idx="464">
                  <c:v>0.83022799999999997</c:v>
                </c:pt>
                <c:pt idx="465">
                  <c:v>0.83039200000000002</c:v>
                </c:pt>
                <c:pt idx="466">
                  <c:v>0.83053399999999999</c:v>
                </c:pt>
                <c:pt idx="467">
                  <c:v>0.83071300000000003</c:v>
                </c:pt>
                <c:pt idx="468">
                  <c:v>0.83082800000000001</c:v>
                </c:pt>
                <c:pt idx="469">
                  <c:v>0.83097500000000002</c:v>
                </c:pt>
                <c:pt idx="470">
                  <c:v>0.831206</c:v>
                </c:pt>
                <c:pt idx="471">
                  <c:v>0.83133299999999999</c:v>
                </c:pt>
                <c:pt idx="472">
                  <c:v>0.83152800000000004</c:v>
                </c:pt>
                <c:pt idx="473">
                  <c:v>0.83166799999999996</c:v>
                </c:pt>
                <c:pt idx="474">
                  <c:v>0.831785</c:v>
                </c:pt>
                <c:pt idx="475">
                  <c:v>0.83199500000000004</c:v>
                </c:pt>
                <c:pt idx="476">
                  <c:v>0.83208300000000002</c:v>
                </c:pt>
                <c:pt idx="477">
                  <c:v>0.83224900000000002</c:v>
                </c:pt>
                <c:pt idx="478">
                  <c:v>0.83236699999999997</c:v>
                </c:pt>
                <c:pt idx="479">
                  <c:v>0.83251399999999998</c:v>
                </c:pt>
                <c:pt idx="480">
                  <c:v>0.83265199999999995</c:v>
                </c:pt>
                <c:pt idx="481">
                  <c:v>0.83276799999999995</c:v>
                </c:pt>
                <c:pt idx="482">
                  <c:v>0.83297900000000002</c:v>
                </c:pt>
                <c:pt idx="483">
                  <c:v>0.83308400000000005</c:v>
                </c:pt>
                <c:pt idx="484">
                  <c:v>0.83330199999999999</c:v>
                </c:pt>
                <c:pt idx="485">
                  <c:v>0.83344099999999999</c:v>
                </c:pt>
                <c:pt idx="486">
                  <c:v>0.83357899999999996</c:v>
                </c:pt>
                <c:pt idx="487">
                  <c:v>0.83370299999999997</c:v>
                </c:pt>
                <c:pt idx="488">
                  <c:v>0.83384100000000005</c:v>
                </c:pt>
                <c:pt idx="489">
                  <c:v>0.834009</c:v>
                </c:pt>
                <c:pt idx="490">
                  <c:v>0.834152</c:v>
                </c:pt>
                <c:pt idx="491">
                  <c:v>0.83429799999999998</c:v>
                </c:pt>
                <c:pt idx="492">
                  <c:v>0.83449799999999996</c:v>
                </c:pt>
                <c:pt idx="493">
                  <c:v>0.83456200000000003</c:v>
                </c:pt>
                <c:pt idx="494">
                  <c:v>0.83474899999999996</c:v>
                </c:pt>
                <c:pt idx="495">
                  <c:v>0.83485299999999996</c:v>
                </c:pt>
                <c:pt idx="496">
                  <c:v>0.83502500000000002</c:v>
                </c:pt>
                <c:pt idx="497">
                  <c:v>0.83514500000000003</c:v>
                </c:pt>
                <c:pt idx="498">
                  <c:v>0.83526400000000001</c:v>
                </c:pt>
                <c:pt idx="499">
                  <c:v>0.83540599999999998</c:v>
                </c:pt>
                <c:pt idx="500">
                  <c:v>0.83551399999999998</c:v>
                </c:pt>
                <c:pt idx="501">
                  <c:v>0.83568699999999996</c:v>
                </c:pt>
                <c:pt idx="502">
                  <c:v>0.83588600000000002</c:v>
                </c:pt>
                <c:pt idx="503">
                  <c:v>0.83605300000000005</c:v>
                </c:pt>
                <c:pt idx="504">
                  <c:v>0.83620799999999995</c:v>
                </c:pt>
                <c:pt idx="505">
                  <c:v>0.83630300000000002</c:v>
                </c:pt>
                <c:pt idx="506">
                  <c:v>0.83643699999999999</c:v>
                </c:pt>
                <c:pt idx="507">
                  <c:v>0.836615</c:v>
                </c:pt>
                <c:pt idx="508">
                  <c:v>0.83672999999999997</c:v>
                </c:pt>
                <c:pt idx="509">
                  <c:v>0.83685900000000002</c:v>
                </c:pt>
                <c:pt idx="510">
                  <c:v>0.83708199999999999</c:v>
                </c:pt>
                <c:pt idx="511">
                  <c:v>0.83720000000000006</c:v>
                </c:pt>
                <c:pt idx="512">
                  <c:v>0.83729399999999998</c:v>
                </c:pt>
                <c:pt idx="513">
                  <c:v>0.83749200000000001</c:v>
                </c:pt>
                <c:pt idx="514">
                  <c:v>0.83766399999999996</c:v>
                </c:pt>
                <c:pt idx="515">
                  <c:v>0.83778600000000003</c:v>
                </c:pt>
                <c:pt idx="516">
                  <c:v>0.83793200000000001</c:v>
                </c:pt>
                <c:pt idx="517">
                  <c:v>0.83805399999999997</c:v>
                </c:pt>
                <c:pt idx="518">
                  <c:v>0.83822099999999999</c:v>
                </c:pt>
                <c:pt idx="519">
                  <c:v>0.83838100000000004</c:v>
                </c:pt>
                <c:pt idx="520">
                  <c:v>0.83852800000000005</c:v>
                </c:pt>
                <c:pt idx="521">
                  <c:v>0.83864899999999998</c:v>
                </c:pt>
                <c:pt idx="522">
                  <c:v>0.83872800000000003</c:v>
                </c:pt>
                <c:pt idx="523">
                  <c:v>0.83891899999999997</c:v>
                </c:pt>
                <c:pt idx="524">
                  <c:v>0.839036</c:v>
                </c:pt>
                <c:pt idx="525">
                  <c:v>0.83917299999999995</c:v>
                </c:pt>
                <c:pt idx="526">
                  <c:v>0.83930000000000005</c:v>
                </c:pt>
                <c:pt idx="527">
                  <c:v>0.83944399999999997</c:v>
                </c:pt>
                <c:pt idx="528">
                  <c:v>0.839534</c:v>
                </c:pt>
                <c:pt idx="529">
                  <c:v>0.83975200000000005</c:v>
                </c:pt>
                <c:pt idx="530">
                  <c:v>0.83987100000000003</c:v>
                </c:pt>
                <c:pt idx="531">
                  <c:v>0.83994000000000002</c:v>
                </c:pt>
                <c:pt idx="532">
                  <c:v>0.84014800000000001</c:v>
                </c:pt>
                <c:pt idx="533">
                  <c:v>0.840229</c:v>
                </c:pt>
                <c:pt idx="534">
                  <c:v>0.84036299999999997</c:v>
                </c:pt>
                <c:pt idx="535">
                  <c:v>0.84050599999999998</c:v>
                </c:pt>
                <c:pt idx="536">
                  <c:v>0.84063200000000005</c:v>
                </c:pt>
                <c:pt idx="537">
                  <c:v>0.84074099999999996</c:v>
                </c:pt>
                <c:pt idx="538">
                  <c:v>0.84088300000000005</c:v>
                </c:pt>
                <c:pt idx="539">
                  <c:v>0.84103799999999995</c:v>
                </c:pt>
                <c:pt idx="540">
                  <c:v>0.84116599999999997</c:v>
                </c:pt>
                <c:pt idx="541">
                  <c:v>0.84132099999999999</c:v>
                </c:pt>
                <c:pt idx="542">
                  <c:v>0.84146200000000004</c:v>
                </c:pt>
                <c:pt idx="543">
                  <c:v>0.84154600000000002</c:v>
                </c:pt>
                <c:pt idx="544">
                  <c:v>0.84165400000000001</c:v>
                </c:pt>
                <c:pt idx="545">
                  <c:v>0.84178900000000001</c:v>
                </c:pt>
                <c:pt idx="546">
                  <c:v>0.841943</c:v>
                </c:pt>
                <c:pt idx="547">
                  <c:v>0.842059</c:v>
                </c:pt>
                <c:pt idx="548">
                  <c:v>0.84223800000000004</c:v>
                </c:pt>
                <c:pt idx="549">
                  <c:v>0.84234399999999998</c:v>
                </c:pt>
                <c:pt idx="550">
                  <c:v>0.84245400000000004</c:v>
                </c:pt>
                <c:pt idx="551">
                  <c:v>0.84259300000000004</c:v>
                </c:pt>
                <c:pt idx="552">
                  <c:v>0.84270699999999998</c:v>
                </c:pt>
                <c:pt idx="553">
                  <c:v>0.84287000000000001</c:v>
                </c:pt>
                <c:pt idx="554">
                  <c:v>0.84301000000000004</c:v>
                </c:pt>
                <c:pt idx="555">
                  <c:v>0.84311400000000003</c:v>
                </c:pt>
                <c:pt idx="556">
                  <c:v>0.84327300000000005</c:v>
                </c:pt>
                <c:pt idx="557">
                  <c:v>0.84335700000000002</c:v>
                </c:pt>
                <c:pt idx="558">
                  <c:v>0.84350099999999995</c:v>
                </c:pt>
                <c:pt idx="559">
                  <c:v>0.84357700000000002</c:v>
                </c:pt>
                <c:pt idx="560">
                  <c:v>0.84377199999999997</c:v>
                </c:pt>
                <c:pt idx="561">
                  <c:v>0.84383900000000001</c:v>
                </c:pt>
                <c:pt idx="562">
                  <c:v>0.84401000000000004</c:v>
                </c:pt>
                <c:pt idx="563">
                  <c:v>0.84401999999999999</c:v>
                </c:pt>
                <c:pt idx="564">
                  <c:v>0.84414199999999995</c:v>
                </c:pt>
                <c:pt idx="565">
                  <c:v>0.84432600000000002</c:v>
                </c:pt>
                <c:pt idx="566">
                  <c:v>0.84438899999999995</c:v>
                </c:pt>
                <c:pt idx="567">
                  <c:v>0.84446900000000003</c:v>
                </c:pt>
                <c:pt idx="568">
                  <c:v>0.844557</c:v>
                </c:pt>
                <c:pt idx="569">
                  <c:v>0.84467199999999998</c:v>
                </c:pt>
                <c:pt idx="570">
                  <c:v>0.84475699999999998</c:v>
                </c:pt>
                <c:pt idx="571">
                  <c:v>0.84487800000000002</c:v>
                </c:pt>
                <c:pt idx="572">
                  <c:v>0.84492800000000001</c:v>
                </c:pt>
                <c:pt idx="573">
                  <c:v>0.84500600000000003</c:v>
                </c:pt>
                <c:pt idx="574">
                  <c:v>0.84511000000000003</c:v>
                </c:pt>
                <c:pt idx="575">
                  <c:v>0.84518199999999999</c:v>
                </c:pt>
                <c:pt idx="576">
                  <c:v>0.84525300000000003</c:v>
                </c:pt>
                <c:pt idx="577">
                  <c:v>0.84527300000000005</c:v>
                </c:pt>
                <c:pt idx="578">
                  <c:v>0.84528999999999999</c:v>
                </c:pt>
                <c:pt idx="579">
                  <c:v>0.84528000000000003</c:v>
                </c:pt>
                <c:pt idx="580">
                  <c:v>0.84510700000000005</c:v>
                </c:pt>
                <c:pt idx="581">
                  <c:v>1.52993</c:v>
                </c:pt>
                <c:pt idx="582">
                  <c:v>1.5300199999999999</c:v>
                </c:pt>
                <c:pt idx="583">
                  <c:v>1.5295099999999999</c:v>
                </c:pt>
                <c:pt idx="584">
                  <c:v>1.5304500000000001</c:v>
                </c:pt>
                <c:pt idx="585">
                  <c:v>1.53081</c:v>
                </c:pt>
                <c:pt idx="586">
                  <c:v>1.5308200000000001</c:v>
                </c:pt>
                <c:pt idx="587">
                  <c:v>1.5317799999999999</c:v>
                </c:pt>
                <c:pt idx="588">
                  <c:v>1.5323800000000001</c:v>
                </c:pt>
                <c:pt idx="589">
                  <c:v>1.53348</c:v>
                </c:pt>
                <c:pt idx="590">
                  <c:v>1.5336000000000001</c:v>
                </c:pt>
                <c:pt idx="591">
                  <c:v>1.5347299999999999</c:v>
                </c:pt>
                <c:pt idx="592">
                  <c:v>1.5355300000000001</c:v>
                </c:pt>
                <c:pt idx="593">
                  <c:v>1.536</c:v>
                </c:pt>
                <c:pt idx="594">
                  <c:v>1.5362100000000001</c:v>
                </c:pt>
                <c:pt idx="595">
                  <c:v>1.53735</c:v>
                </c:pt>
                <c:pt idx="596">
                  <c:v>1.5381400000000001</c:v>
                </c:pt>
                <c:pt idx="597">
                  <c:v>1.5385899999999999</c:v>
                </c:pt>
                <c:pt idx="598">
                  <c:v>1.5393699999999999</c:v>
                </c:pt>
                <c:pt idx="599">
                  <c:v>1.5401400000000001</c:v>
                </c:pt>
                <c:pt idx="600">
                  <c:v>1.5410200000000001</c:v>
                </c:pt>
                <c:pt idx="601">
                  <c:v>1.54149</c:v>
                </c:pt>
                <c:pt idx="602">
                  <c:v>1.5420700000000001</c:v>
                </c:pt>
                <c:pt idx="603">
                  <c:v>1.5430699999999999</c:v>
                </c:pt>
                <c:pt idx="604">
                  <c:v>1.5436000000000001</c:v>
                </c:pt>
                <c:pt idx="605">
                  <c:v>1.54399</c:v>
                </c:pt>
                <c:pt idx="606">
                  <c:v>1.5444800000000001</c:v>
                </c:pt>
                <c:pt idx="607">
                  <c:v>1.54603</c:v>
                </c:pt>
                <c:pt idx="608">
                  <c:v>1.5464500000000001</c:v>
                </c:pt>
                <c:pt idx="609">
                  <c:v>1.54728</c:v>
                </c:pt>
                <c:pt idx="610">
                  <c:v>1.54776</c:v>
                </c:pt>
                <c:pt idx="611">
                  <c:v>1.54843</c:v>
                </c:pt>
                <c:pt idx="612">
                  <c:v>1.5490699999999999</c:v>
                </c:pt>
                <c:pt idx="613">
                  <c:v>1.54999</c:v>
                </c:pt>
                <c:pt idx="614">
                  <c:v>1.5507599999999999</c:v>
                </c:pt>
                <c:pt idx="615">
                  <c:v>1.5511299999999999</c:v>
                </c:pt>
                <c:pt idx="616">
                  <c:v>1.5521100000000001</c:v>
                </c:pt>
                <c:pt idx="617">
                  <c:v>1.5528599999999999</c:v>
                </c:pt>
                <c:pt idx="618">
                  <c:v>1.55358</c:v>
                </c:pt>
                <c:pt idx="619">
                  <c:v>1.55447</c:v>
                </c:pt>
                <c:pt idx="620">
                  <c:v>1.55507</c:v>
                </c:pt>
                <c:pt idx="621">
                  <c:v>1.55545</c:v>
                </c:pt>
                <c:pt idx="622">
                  <c:v>1.5561100000000001</c:v>
                </c:pt>
                <c:pt idx="623">
                  <c:v>1.55694</c:v>
                </c:pt>
                <c:pt idx="624">
                  <c:v>1.5573600000000001</c:v>
                </c:pt>
                <c:pt idx="625">
                  <c:v>1.55826</c:v>
                </c:pt>
                <c:pt idx="626">
                  <c:v>1.5595000000000001</c:v>
                </c:pt>
                <c:pt idx="627">
                  <c:v>1.5599400000000001</c:v>
                </c:pt>
                <c:pt idx="628">
                  <c:v>1.5606199999999999</c:v>
                </c:pt>
                <c:pt idx="629">
                  <c:v>1.5613600000000001</c:v>
                </c:pt>
                <c:pt idx="630">
                  <c:v>1.56168</c:v>
                </c:pt>
                <c:pt idx="631">
                  <c:v>1.5627899999999999</c:v>
                </c:pt>
                <c:pt idx="632">
                  <c:v>1.5633999999999999</c:v>
                </c:pt>
                <c:pt idx="633">
                  <c:v>1.5643100000000001</c:v>
                </c:pt>
                <c:pt idx="634">
                  <c:v>1.56514</c:v>
                </c:pt>
                <c:pt idx="635">
                  <c:v>1.56541</c:v>
                </c:pt>
                <c:pt idx="636">
                  <c:v>1.5659799999999999</c:v>
                </c:pt>
                <c:pt idx="637">
                  <c:v>1.56694</c:v>
                </c:pt>
                <c:pt idx="638">
                  <c:v>1.5679099999999999</c:v>
                </c:pt>
                <c:pt idx="639">
                  <c:v>1.56813</c:v>
                </c:pt>
                <c:pt idx="640">
                  <c:v>1.56867</c:v>
                </c:pt>
                <c:pt idx="641">
                  <c:v>1.56925</c:v>
                </c:pt>
                <c:pt idx="642">
                  <c:v>1.57006</c:v>
                </c:pt>
                <c:pt idx="643">
                  <c:v>1.5707500000000001</c:v>
                </c:pt>
                <c:pt idx="644">
                  <c:v>1.5713999999999999</c:v>
                </c:pt>
                <c:pt idx="645">
                  <c:v>1.5721799999999999</c:v>
                </c:pt>
                <c:pt idx="646">
                  <c:v>1.5728899999999999</c:v>
                </c:pt>
                <c:pt idx="647">
                  <c:v>1.5733299999999999</c:v>
                </c:pt>
                <c:pt idx="648">
                  <c:v>1.5745800000000001</c:v>
                </c:pt>
                <c:pt idx="649">
                  <c:v>1.57498</c:v>
                </c:pt>
                <c:pt idx="650">
                  <c:v>1.57551</c:v>
                </c:pt>
                <c:pt idx="651">
                  <c:v>1.57623</c:v>
                </c:pt>
                <c:pt idx="652">
                  <c:v>1.57626</c:v>
                </c:pt>
                <c:pt idx="653">
                  <c:v>1.57683</c:v>
                </c:pt>
                <c:pt idx="654">
                  <c:v>1.5772299999999999</c:v>
                </c:pt>
                <c:pt idx="655">
                  <c:v>1.57839</c:v>
                </c:pt>
                <c:pt idx="656">
                  <c:v>1.5796399999999999</c:v>
                </c:pt>
                <c:pt idx="657">
                  <c:v>1.5803700000000001</c:v>
                </c:pt>
                <c:pt idx="658">
                  <c:v>1.58094</c:v>
                </c:pt>
                <c:pt idx="659">
                  <c:v>1.58179</c:v>
                </c:pt>
                <c:pt idx="660">
                  <c:v>1.5824400000000001</c:v>
                </c:pt>
                <c:pt idx="661">
                  <c:v>1.58375</c:v>
                </c:pt>
                <c:pt idx="662">
                  <c:v>1.58382</c:v>
                </c:pt>
                <c:pt idx="663">
                  <c:v>1.5843</c:v>
                </c:pt>
                <c:pt idx="664">
                  <c:v>1.58528</c:v>
                </c:pt>
                <c:pt idx="665">
                  <c:v>1.58629</c:v>
                </c:pt>
                <c:pt idx="666">
                  <c:v>1.58694</c:v>
                </c:pt>
                <c:pt idx="667">
                  <c:v>1.58714</c:v>
                </c:pt>
                <c:pt idx="668">
                  <c:v>1.58799</c:v>
                </c:pt>
                <c:pt idx="669">
                  <c:v>1.58894</c:v>
                </c:pt>
                <c:pt idx="670">
                  <c:v>1.5894900000000001</c:v>
                </c:pt>
                <c:pt idx="671">
                  <c:v>1.5903099999999999</c:v>
                </c:pt>
                <c:pt idx="672">
                  <c:v>1.59039</c:v>
                </c:pt>
                <c:pt idx="673">
                  <c:v>1.59151</c:v>
                </c:pt>
                <c:pt idx="674">
                  <c:v>1.5923</c:v>
                </c:pt>
                <c:pt idx="675">
                  <c:v>1.5928</c:v>
                </c:pt>
                <c:pt idx="676">
                  <c:v>1.5940399999999999</c:v>
                </c:pt>
                <c:pt idx="677">
                  <c:v>1.5945199999999999</c:v>
                </c:pt>
                <c:pt idx="678">
                  <c:v>1.59456</c:v>
                </c:pt>
                <c:pt idx="679">
                  <c:v>1.59595</c:v>
                </c:pt>
                <c:pt idx="680">
                  <c:v>1.59636</c:v>
                </c:pt>
                <c:pt idx="681">
                  <c:v>1.5967899999999999</c:v>
                </c:pt>
                <c:pt idx="682">
                  <c:v>1.59775</c:v>
                </c:pt>
                <c:pt idx="683">
                  <c:v>1.5986800000000001</c:v>
                </c:pt>
                <c:pt idx="684">
                  <c:v>1.599</c:v>
                </c:pt>
                <c:pt idx="685">
                  <c:v>1.5999300000000001</c:v>
                </c:pt>
                <c:pt idx="686">
                  <c:v>1.6006400000000001</c:v>
                </c:pt>
                <c:pt idx="687">
                  <c:v>1.6013200000000001</c:v>
                </c:pt>
                <c:pt idx="688">
                  <c:v>1.6019300000000001</c:v>
                </c:pt>
                <c:pt idx="689">
                  <c:v>1.6026100000000001</c:v>
                </c:pt>
                <c:pt idx="690">
                  <c:v>1.6031599999999999</c:v>
                </c:pt>
                <c:pt idx="691">
                  <c:v>1.6041799999999999</c:v>
                </c:pt>
                <c:pt idx="692">
                  <c:v>1.6052999999999999</c:v>
                </c:pt>
                <c:pt idx="693">
                  <c:v>1.6058699999999999</c:v>
                </c:pt>
                <c:pt idx="694">
                  <c:v>1.6059099999999999</c:v>
                </c:pt>
                <c:pt idx="695">
                  <c:v>1.6069500000000001</c:v>
                </c:pt>
                <c:pt idx="696">
                  <c:v>1.6076999999999999</c:v>
                </c:pt>
                <c:pt idx="697">
                  <c:v>1.60832</c:v>
                </c:pt>
                <c:pt idx="698">
                  <c:v>1.6089800000000001</c:v>
                </c:pt>
                <c:pt idx="699">
                  <c:v>1.6100699999999999</c:v>
                </c:pt>
                <c:pt idx="700">
                  <c:v>1.61077</c:v>
                </c:pt>
                <c:pt idx="701">
                  <c:v>1.6116999999999999</c:v>
                </c:pt>
                <c:pt idx="702">
                  <c:v>1.61212</c:v>
                </c:pt>
                <c:pt idx="703">
                  <c:v>1.6128499999999999</c:v>
                </c:pt>
                <c:pt idx="704">
                  <c:v>1.6132500000000001</c:v>
                </c:pt>
                <c:pt idx="705">
                  <c:v>1.6138699999999999</c:v>
                </c:pt>
                <c:pt idx="706">
                  <c:v>1.6152</c:v>
                </c:pt>
                <c:pt idx="707">
                  <c:v>1.6155200000000001</c:v>
                </c:pt>
                <c:pt idx="708">
                  <c:v>1.6162099999999999</c:v>
                </c:pt>
                <c:pt idx="709">
                  <c:v>1.6173</c:v>
                </c:pt>
                <c:pt idx="710">
                  <c:v>1.6173500000000001</c:v>
                </c:pt>
                <c:pt idx="711">
                  <c:v>1.61833</c:v>
                </c:pt>
                <c:pt idx="712">
                  <c:v>1.61896</c:v>
                </c:pt>
                <c:pt idx="713">
                  <c:v>1.61955</c:v>
                </c:pt>
                <c:pt idx="714">
                  <c:v>1.6206700000000001</c:v>
                </c:pt>
                <c:pt idx="715">
                  <c:v>1.6212599999999999</c:v>
                </c:pt>
                <c:pt idx="716">
                  <c:v>1.6217900000000001</c:v>
                </c:pt>
                <c:pt idx="717">
                  <c:v>1.6226400000000001</c:v>
                </c:pt>
                <c:pt idx="718">
                  <c:v>1.6232200000000001</c:v>
                </c:pt>
                <c:pt idx="719">
                  <c:v>1.62405</c:v>
                </c:pt>
                <c:pt idx="720">
                  <c:v>1.6248499999999999</c:v>
                </c:pt>
                <c:pt idx="721">
                  <c:v>1.6253500000000001</c:v>
                </c:pt>
                <c:pt idx="722">
                  <c:v>1.6256299999999999</c:v>
                </c:pt>
                <c:pt idx="723">
                  <c:v>1.62652</c:v>
                </c:pt>
                <c:pt idx="724">
                  <c:v>1.62693</c:v>
                </c:pt>
                <c:pt idx="725">
                  <c:v>1.62748</c:v>
                </c:pt>
                <c:pt idx="726">
                  <c:v>1.6283099999999999</c:v>
                </c:pt>
                <c:pt idx="727">
                  <c:v>1.6288400000000001</c:v>
                </c:pt>
                <c:pt idx="728">
                  <c:v>1.6298900000000001</c:v>
                </c:pt>
                <c:pt idx="729">
                  <c:v>1.6308800000000001</c:v>
                </c:pt>
                <c:pt idx="730">
                  <c:v>1.6316600000000001</c:v>
                </c:pt>
                <c:pt idx="731">
                  <c:v>1.6322099999999999</c:v>
                </c:pt>
                <c:pt idx="732">
                  <c:v>1.6329</c:v>
                </c:pt>
                <c:pt idx="733">
                  <c:v>1.6333800000000001</c:v>
                </c:pt>
                <c:pt idx="734">
                  <c:v>1.6343300000000001</c:v>
                </c:pt>
                <c:pt idx="735">
                  <c:v>1.6353</c:v>
                </c:pt>
                <c:pt idx="736">
                  <c:v>1.6356900000000001</c:v>
                </c:pt>
                <c:pt idx="737">
                  <c:v>1.63707</c:v>
                </c:pt>
                <c:pt idx="738">
                  <c:v>1.63734</c:v>
                </c:pt>
                <c:pt idx="739">
                  <c:v>1.6381300000000001</c:v>
                </c:pt>
                <c:pt idx="740">
                  <c:v>1.6384300000000001</c:v>
                </c:pt>
                <c:pt idx="741">
                  <c:v>1.6391</c:v>
                </c:pt>
                <c:pt idx="742">
                  <c:v>1.63991</c:v>
                </c:pt>
                <c:pt idx="743">
                  <c:v>1.6404300000000001</c:v>
                </c:pt>
                <c:pt idx="744">
                  <c:v>1.6415299999999999</c:v>
                </c:pt>
                <c:pt idx="745">
                  <c:v>1.6422399999999999</c:v>
                </c:pt>
                <c:pt idx="746">
                  <c:v>1.6428</c:v>
                </c:pt>
                <c:pt idx="747">
                  <c:v>1.64341</c:v>
                </c:pt>
                <c:pt idx="748">
                  <c:v>1.6445399999999999</c:v>
                </c:pt>
                <c:pt idx="749">
                  <c:v>1.6451800000000001</c:v>
                </c:pt>
                <c:pt idx="750">
                  <c:v>1.6456</c:v>
                </c:pt>
                <c:pt idx="751">
                  <c:v>1.6466799999999999</c:v>
                </c:pt>
                <c:pt idx="752">
                  <c:v>1.6471199999999999</c:v>
                </c:pt>
                <c:pt idx="753">
                  <c:v>1.64784</c:v>
                </c:pt>
                <c:pt idx="754">
                  <c:v>1.6489400000000001</c:v>
                </c:pt>
                <c:pt idx="755">
                  <c:v>1.64941</c:v>
                </c:pt>
                <c:pt idx="756">
                  <c:v>1.6503399999999999</c:v>
                </c:pt>
                <c:pt idx="757">
                  <c:v>1.6512800000000001</c:v>
                </c:pt>
                <c:pt idx="758">
                  <c:v>1.6520999999999999</c:v>
                </c:pt>
                <c:pt idx="759">
                  <c:v>1.65249</c:v>
                </c:pt>
                <c:pt idx="760">
                  <c:v>1.6531800000000001</c:v>
                </c:pt>
                <c:pt idx="761">
                  <c:v>1.6538200000000001</c:v>
                </c:pt>
                <c:pt idx="762">
                  <c:v>1.6546000000000001</c:v>
                </c:pt>
                <c:pt idx="763">
                  <c:v>1.65479</c:v>
                </c:pt>
                <c:pt idx="764">
                  <c:v>1.65605</c:v>
                </c:pt>
                <c:pt idx="765">
                  <c:v>1.65672</c:v>
                </c:pt>
                <c:pt idx="766">
                  <c:v>1.65734</c:v>
                </c:pt>
                <c:pt idx="767">
                  <c:v>1.6583699999999999</c:v>
                </c:pt>
                <c:pt idx="768">
                  <c:v>1.65886</c:v>
                </c:pt>
                <c:pt idx="769">
                  <c:v>1.6593800000000001</c:v>
                </c:pt>
                <c:pt idx="770">
                  <c:v>1.66028</c:v>
                </c:pt>
                <c:pt idx="771">
                  <c:v>1.6610400000000001</c:v>
                </c:pt>
                <c:pt idx="772">
                  <c:v>1.6617900000000001</c:v>
                </c:pt>
                <c:pt idx="773">
                  <c:v>1.6619900000000001</c:v>
                </c:pt>
                <c:pt idx="774">
                  <c:v>1.6630400000000001</c:v>
                </c:pt>
                <c:pt idx="775">
                  <c:v>1.6639200000000001</c:v>
                </c:pt>
                <c:pt idx="776">
                  <c:v>1.66421</c:v>
                </c:pt>
                <c:pt idx="777">
                  <c:v>1.66499</c:v>
                </c:pt>
                <c:pt idx="778">
                  <c:v>1.66622</c:v>
                </c:pt>
                <c:pt idx="779">
                  <c:v>1.6666799999999999</c:v>
                </c:pt>
                <c:pt idx="780">
                  <c:v>1.6670400000000001</c:v>
                </c:pt>
                <c:pt idx="781">
                  <c:v>1.6674</c:v>
                </c:pt>
                <c:pt idx="782">
                  <c:v>1.66849</c:v>
                </c:pt>
                <c:pt idx="783">
                  <c:v>1.66933</c:v>
                </c:pt>
                <c:pt idx="784">
                  <c:v>1.6699200000000001</c:v>
                </c:pt>
                <c:pt idx="785">
                  <c:v>1.6712199999999999</c:v>
                </c:pt>
                <c:pt idx="786">
                  <c:v>1.67127</c:v>
                </c:pt>
                <c:pt idx="787">
                  <c:v>1.67208</c:v>
                </c:pt>
                <c:pt idx="788">
                  <c:v>1.67313</c:v>
                </c:pt>
                <c:pt idx="789">
                  <c:v>1.6737</c:v>
                </c:pt>
                <c:pt idx="790">
                  <c:v>1.6749499999999999</c:v>
                </c:pt>
                <c:pt idx="791">
                  <c:v>1.67561</c:v>
                </c:pt>
                <c:pt idx="792">
                  <c:v>1.67635</c:v>
                </c:pt>
                <c:pt idx="793">
                  <c:v>1.67655</c:v>
                </c:pt>
                <c:pt idx="794">
                  <c:v>1.6773800000000001</c:v>
                </c:pt>
                <c:pt idx="795">
                  <c:v>1.67828</c:v>
                </c:pt>
                <c:pt idx="796">
                  <c:v>1.67865</c:v>
                </c:pt>
                <c:pt idx="797">
                  <c:v>1.67944</c:v>
                </c:pt>
                <c:pt idx="798">
                  <c:v>1.68024</c:v>
                </c:pt>
                <c:pt idx="799">
                  <c:v>1.68099</c:v>
                </c:pt>
                <c:pt idx="800">
                  <c:v>1.68147</c:v>
                </c:pt>
                <c:pt idx="801">
                  <c:v>1.68187</c:v>
                </c:pt>
                <c:pt idx="802">
                  <c:v>1.6828000000000001</c:v>
                </c:pt>
                <c:pt idx="803">
                  <c:v>1.6839599999999999</c:v>
                </c:pt>
                <c:pt idx="804">
                  <c:v>1.68442</c:v>
                </c:pt>
                <c:pt idx="805">
                  <c:v>1.68486</c:v>
                </c:pt>
                <c:pt idx="806">
                  <c:v>1.68581</c:v>
                </c:pt>
                <c:pt idx="807">
                  <c:v>1.6862200000000001</c:v>
                </c:pt>
                <c:pt idx="808">
                  <c:v>1.6872100000000001</c:v>
                </c:pt>
                <c:pt idx="809">
                  <c:v>1.68777</c:v>
                </c:pt>
                <c:pt idx="810">
                  <c:v>1.68845</c:v>
                </c:pt>
                <c:pt idx="811">
                  <c:v>1.6894</c:v>
                </c:pt>
                <c:pt idx="812">
                  <c:v>1.69</c:v>
                </c:pt>
                <c:pt idx="813">
                  <c:v>1.6904999999999999</c:v>
                </c:pt>
                <c:pt idx="814">
                  <c:v>1.6912</c:v>
                </c:pt>
                <c:pt idx="815">
                  <c:v>1.69187</c:v>
                </c:pt>
                <c:pt idx="816">
                  <c:v>1.6924600000000001</c:v>
                </c:pt>
                <c:pt idx="817">
                  <c:v>1.6927399999999999</c:v>
                </c:pt>
                <c:pt idx="818">
                  <c:v>1.6939500000000001</c:v>
                </c:pt>
                <c:pt idx="819">
                  <c:v>1.6948300000000001</c:v>
                </c:pt>
                <c:pt idx="820">
                  <c:v>1.6957199999999999</c:v>
                </c:pt>
                <c:pt idx="821">
                  <c:v>1.69645</c:v>
                </c:pt>
                <c:pt idx="822">
                  <c:v>1.6972400000000001</c:v>
                </c:pt>
                <c:pt idx="823">
                  <c:v>1.69774</c:v>
                </c:pt>
                <c:pt idx="824">
                  <c:v>1.69876</c:v>
                </c:pt>
                <c:pt idx="825">
                  <c:v>1.6992100000000001</c:v>
                </c:pt>
                <c:pt idx="826">
                  <c:v>1.69991</c:v>
                </c:pt>
                <c:pt idx="827">
                  <c:v>1.7006699999999999</c:v>
                </c:pt>
                <c:pt idx="828">
                  <c:v>1.7015800000000001</c:v>
                </c:pt>
                <c:pt idx="829">
                  <c:v>1.7020999999999999</c:v>
                </c:pt>
                <c:pt idx="830">
                  <c:v>1.7033799999999999</c:v>
                </c:pt>
                <c:pt idx="831">
                  <c:v>1.70451</c:v>
                </c:pt>
                <c:pt idx="832">
                  <c:v>1.7043600000000001</c:v>
                </c:pt>
                <c:pt idx="833">
                  <c:v>1.7055899999999999</c:v>
                </c:pt>
                <c:pt idx="834">
                  <c:v>1.7062600000000001</c:v>
                </c:pt>
                <c:pt idx="835">
                  <c:v>1.7068099999999999</c:v>
                </c:pt>
                <c:pt idx="836">
                  <c:v>1.70783</c:v>
                </c:pt>
                <c:pt idx="837">
                  <c:v>1.7081299999999999</c:v>
                </c:pt>
                <c:pt idx="838">
                  <c:v>1.70957</c:v>
                </c:pt>
                <c:pt idx="839">
                  <c:v>1.7097</c:v>
                </c:pt>
                <c:pt idx="840">
                  <c:v>1.71089</c:v>
                </c:pt>
                <c:pt idx="841">
                  <c:v>1.7114499999999999</c:v>
                </c:pt>
                <c:pt idx="842">
                  <c:v>1.71166</c:v>
                </c:pt>
                <c:pt idx="843">
                  <c:v>1.7123699999999999</c:v>
                </c:pt>
                <c:pt idx="844">
                  <c:v>1.7135100000000001</c:v>
                </c:pt>
                <c:pt idx="845">
                  <c:v>1.71391</c:v>
                </c:pt>
                <c:pt idx="846">
                  <c:v>1.71482</c:v>
                </c:pt>
                <c:pt idx="847">
                  <c:v>1.7155499999999999</c:v>
                </c:pt>
                <c:pt idx="848">
                  <c:v>1.71621</c:v>
                </c:pt>
                <c:pt idx="849">
                  <c:v>1.71698</c:v>
                </c:pt>
                <c:pt idx="850">
                  <c:v>1.7177800000000001</c:v>
                </c:pt>
                <c:pt idx="851">
                  <c:v>1.71834</c:v>
                </c:pt>
                <c:pt idx="852">
                  <c:v>1.7190000000000001</c:v>
                </c:pt>
                <c:pt idx="853">
                  <c:v>1.71994</c:v>
                </c:pt>
                <c:pt idx="854">
                  <c:v>1.7206900000000001</c:v>
                </c:pt>
                <c:pt idx="855">
                  <c:v>1.7213099999999999</c:v>
                </c:pt>
                <c:pt idx="856">
                  <c:v>1.72167</c:v>
                </c:pt>
                <c:pt idx="857">
                  <c:v>1.7225900000000001</c:v>
                </c:pt>
                <c:pt idx="858">
                  <c:v>1.7233099999999999</c:v>
                </c:pt>
                <c:pt idx="859">
                  <c:v>1.72397</c:v>
                </c:pt>
                <c:pt idx="860">
                  <c:v>1.7246699999999999</c:v>
                </c:pt>
                <c:pt idx="861">
                  <c:v>1.72567</c:v>
                </c:pt>
                <c:pt idx="862">
                  <c:v>1.72631</c:v>
                </c:pt>
                <c:pt idx="863">
                  <c:v>1.72715</c:v>
                </c:pt>
                <c:pt idx="864">
                  <c:v>1.7281299999999999</c:v>
                </c:pt>
                <c:pt idx="865">
                  <c:v>1.7287699999999999</c:v>
                </c:pt>
                <c:pt idx="866">
                  <c:v>1.7291700000000001</c:v>
                </c:pt>
                <c:pt idx="867">
                  <c:v>1.7300500000000001</c:v>
                </c:pt>
                <c:pt idx="868">
                  <c:v>1.7305600000000001</c:v>
                </c:pt>
                <c:pt idx="869">
                  <c:v>1.7312399999999999</c:v>
                </c:pt>
                <c:pt idx="870">
                  <c:v>1.7321200000000001</c:v>
                </c:pt>
                <c:pt idx="871">
                  <c:v>1.73262</c:v>
                </c:pt>
                <c:pt idx="872">
                  <c:v>1.73343</c:v>
                </c:pt>
                <c:pt idx="873">
                  <c:v>1.7341</c:v>
                </c:pt>
                <c:pt idx="874">
                  <c:v>1.7349000000000001</c:v>
                </c:pt>
                <c:pt idx="875">
                  <c:v>1.7354000000000001</c:v>
                </c:pt>
                <c:pt idx="876">
                  <c:v>1.7364599999999999</c:v>
                </c:pt>
                <c:pt idx="877">
                  <c:v>1.73645</c:v>
                </c:pt>
                <c:pt idx="878">
                  <c:v>1.7377199999999999</c:v>
                </c:pt>
                <c:pt idx="879">
                  <c:v>1.73855</c:v>
                </c:pt>
                <c:pt idx="880">
                  <c:v>1.73994</c:v>
                </c:pt>
                <c:pt idx="881">
                  <c:v>1.7403900000000001</c:v>
                </c:pt>
                <c:pt idx="882">
                  <c:v>1.7410300000000001</c:v>
                </c:pt>
                <c:pt idx="883">
                  <c:v>1.7412099999999999</c:v>
                </c:pt>
                <c:pt idx="884">
                  <c:v>1.7419100000000001</c:v>
                </c:pt>
                <c:pt idx="885">
                  <c:v>1.7431399999999999</c:v>
                </c:pt>
                <c:pt idx="886">
                  <c:v>1.74339</c:v>
                </c:pt>
                <c:pt idx="887">
                  <c:v>1.74404</c:v>
                </c:pt>
                <c:pt idx="888">
                  <c:v>1.7450300000000001</c:v>
                </c:pt>
                <c:pt idx="889">
                  <c:v>1.7456799999999999</c:v>
                </c:pt>
                <c:pt idx="890">
                  <c:v>1.7462</c:v>
                </c:pt>
                <c:pt idx="891">
                  <c:v>1.74718</c:v>
                </c:pt>
                <c:pt idx="892">
                  <c:v>1.74712</c:v>
                </c:pt>
                <c:pt idx="893">
                  <c:v>1.7485999999999999</c:v>
                </c:pt>
                <c:pt idx="894">
                  <c:v>1.7491099999999999</c:v>
                </c:pt>
                <c:pt idx="895">
                  <c:v>1.74963</c:v>
                </c:pt>
                <c:pt idx="896">
                  <c:v>1.7505500000000001</c:v>
                </c:pt>
                <c:pt idx="897">
                  <c:v>1.7511399999999999</c:v>
                </c:pt>
                <c:pt idx="898">
                  <c:v>1.7518899999999999</c:v>
                </c:pt>
                <c:pt idx="899">
                  <c:v>1.7527600000000001</c:v>
                </c:pt>
                <c:pt idx="900">
                  <c:v>1.75312</c:v>
                </c:pt>
                <c:pt idx="901">
                  <c:v>1.7542599999999999</c:v>
                </c:pt>
                <c:pt idx="902">
                  <c:v>1.75467</c:v>
                </c:pt>
                <c:pt idx="903">
                  <c:v>1.75559</c:v>
                </c:pt>
                <c:pt idx="904">
                  <c:v>1.756</c:v>
                </c:pt>
                <c:pt idx="905">
                  <c:v>1.7566900000000001</c:v>
                </c:pt>
                <c:pt idx="906">
                  <c:v>1.75688</c:v>
                </c:pt>
                <c:pt idx="907">
                  <c:v>1.7578</c:v>
                </c:pt>
                <c:pt idx="908">
                  <c:v>1.7579400000000001</c:v>
                </c:pt>
                <c:pt idx="909">
                  <c:v>1.7592399999999999</c:v>
                </c:pt>
                <c:pt idx="910">
                  <c:v>1.7601500000000001</c:v>
                </c:pt>
                <c:pt idx="911">
                  <c:v>1.76092</c:v>
                </c:pt>
                <c:pt idx="912">
                  <c:v>1.7615099999999999</c:v>
                </c:pt>
                <c:pt idx="913">
                  <c:v>1.76275</c:v>
                </c:pt>
                <c:pt idx="914">
                  <c:v>1.76346</c:v>
                </c:pt>
                <c:pt idx="915">
                  <c:v>1.7641899999999999</c:v>
                </c:pt>
                <c:pt idx="916">
                  <c:v>1.7650600000000001</c:v>
                </c:pt>
                <c:pt idx="917">
                  <c:v>1.7656799999999999</c:v>
                </c:pt>
                <c:pt idx="918">
                  <c:v>1.76627</c:v>
                </c:pt>
                <c:pt idx="919">
                  <c:v>1.7665900000000001</c:v>
                </c:pt>
                <c:pt idx="920">
                  <c:v>1.7675399999999999</c:v>
                </c:pt>
                <c:pt idx="921">
                  <c:v>1.7683</c:v>
                </c:pt>
                <c:pt idx="922">
                  <c:v>1.76905</c:v>
                </c:pt>
                <c:pt idx="923">
                  <c:v>1.7695399999999999</c:v>
                </c:pt>
                <c:pt idx="924">
                  <c:v>1.7706200000000001</c:v>
                </c:pt>
                <c:pt idx="925">
                  <c:v>1.7717099999999999</c:v>
                </c:pt>
                <c:pt idx="926">
                  <c:v>1.77227</c:v>
                </c:pt>
                <c:pt idx="927">
                  <c:v>1.77322</c:v>
                </c:pt>
                <c:pt idx="928">
                  <c:v>1.77359</c:v>
                </c:pt>
                <c:pt idx="929">
                  <c:v>1.77477</c:v>
                </c:pt>
                <c:pt idx="930">
                  <c:v>1.7752399999999999</c:v>
                </c:pt>
                <c:pt idx="931">
                  <c:v>1.7760400000000001</c:v>
                </c:pt>
                <c:pt idx="932">
                  <c:v>1.7766500000000001</c:v>
                </c:pt>
                <c:pt idx="933">
                  <c:v>1.7769299999999999</c:v>
                </c:pt>
                <c:pt idx="934">
                  <c:v>1.7780800000000001</c:v>
                </c:pt>
                <c:pt idx="935">
                  <c:v>1.7785</c:v>
                </c:pt>
                <c:pt idx="936">
                  <c:v>1.7793000000000001</c:v>
                </c:pt>
                <c:pt idx="937">
                  <c:v>1.77983</c:v>
                </c:pt>
                <c:pt idx="938">
                  <c:v>1.78064</c:v>
                </c:pt>
                <c:pt idx="939">
                  <c:v>1.7812300000000001</c:v>
                </c:pt>
                <c:pt idx="940">
                  <c:v>1.7815799999999999</c:v>
                </c:pt>
                <c:pt idx="941">
                  <c:v>1.78295</c:v>
                </c:pt>
                <c:pt idx="942">
                  <c:v>1.78393</c:v>
                </c:pt>
                <c:pt idx="943">
                  <c:v>1.78447</c:v>
                </c:pt>
                <c:pt idx="944">
                  <c:v>1.78487</c:v>
                </c:pt>
                <c:pt idx="945">
                  <c:v>1.7858799999999999</c:v>
                </c:pt>
                <c:pt idx="946">
                  <c:v>1.7862</c:v>
                </c:pt>
                <c:pt idx="947">
                  <c:v>1.78715</c:v>
                </c:pt>
                <c:pt idx="948">
                  <c:v>1.78847</c:v>
                </c:pt>
                <c:pt idx="949">
                  <c:v>1.7890900000000001</c:v>
                </c:pt>
                <c:pt idx="950">
                  <c:v>1.78979</c:v>
                </c:pt>
                <c:pt idx="951">
                  <c:v>1.7904899999999999</c:v>
                </c:pt>
                <c:pt idx="952">
                  <c:v>1.79132</c:v>
                </c:pt>
                <c:pt idx="953">
                  <c:v>1.79159</c:v>
                </c:pt>
                <c:pt idx="954">
                  <c:v>1.79261</c:v>
                </c:pt>
                <c:pt idx="955">
                  <c:v>1.7934600000000001</c:v>
                </c:pt>
                <c:pt idx="956">
                  <c:v>1.79443</c:v>
                </c:pt>
                <c:pt idx="957">
                  <c:v>1.79494</c:v>
                </c:pt>
                <c:pt idx="958">
                  <c:v>1.79548</c:v>
                </c:pt>
                <c:pt idx="959">
                  <c:v>1.7966899999999999</c:v>
                </c:pt>
                <c:pt idx="960">
                  <c:v>1.79697</c:v>
                </c:pt>
                <c:pt idx="961">
                  <c:v>1.7973399999999999</c:v>
                </c:pt>
                <c:pt idx="962">
                  <c:v>1.7982499999999999</c:v>
                </c:pt>
                <c:pt idx="963">
                  <c:v>1.7991699999999999</c:v>
                </c:pt>
                <c:pt idx="964">
                  <c:v>1.79966</c:v>
                </c:pt>
                <c:pt idx="965">
                  <c:v>1.8003899999999999</c:v>
                </c:pt>
                <c:pt idx="966">
                  <c:v>1.8015300000000001</c:v>
                </c:pt>
                <c:pt idx="967">
                  <c:v>1.80227</c:v>
                </c:pt>
                <c:pt idx="968">
                  <c:v>1.8027500000000001</c:v>
                </c:pt>
                <c:pt idx="969">
                  <c:v>1.80348</c:v>
                </c:pt>
                <c:pt idx="970">
                  <c:v>1.80403</c:v>
                </c:pt>
                <c:pt idx="971">
                  <c:v>1.8045599999999999</c:v>
                </c:pt>
                <c:pt idx="972">
                  <c:v>1.8052699999999999</c:v>
                </c:pt>
                <c:pt idx="973">
                  <c:v>1.80644</c:v>
                </c:pt>
                <c:pt idx="974">
                  <c:v>1.80749</c:v>
                </c:pt>
                <c:pt idx="975">
                  <c:v>1.8077799999999999</c:v>
                </c:pt>
                <c:pt idx="976">
                  <c:v>1.8087</c:v>
                </c:pt>
                <c:pt idx="977">
                  <c:v>1.8092200000000001</c:v>
                </c:pt>
                <c:pt idx="978">
                  <c:v>1.8099000000000001</c:v>
                </c:pt>
                <c:pt idx="979">
                  <c:v>1.81054</c:v>
                </c:pt>
                <c:pt idx="980">
                  <c:v>1.81101</c:v>
                </c:pt>
                <c:pt idx="981">
                  <c:v>1.81135</c:v>
                </c:pt>
                <c:pt idx="982">
                  <c:v>1.81243</c:v>
                </c:pt>
                <c:pt idx="983">
                  <c:v>1.8131299999999999</c:v>
                </c:pt>
                <c:pt idx="984">
                  <c:v>1.81443</c:v>
                </c:pt>
                <c:pt idx="985">
                  <c:v>1.81508</c:v>
                </c:pt>
                <c:pt idx="986">
                  <c:v>1.81552</c:v>
                </c:pt>
                <c:pt idx="987">
                  <c:v>1.8158099999999999</c:v>
                </c:pt>
                <c:pt idx="988">
                  <c:v>1.8173900000000001</c:v>
                </c:pt>
                <c:pt idx="989">
                  <c:v>1.81785</c:v>
                </c:pt>
                <c:pt idx="990">
                  <c:v>1.8188599999999999</c:v>
                </c:pt>
                <c:pt idx="991">
                  <c:v>1.81995</c:v>
                </c:pt>
                <c:pt idx="992">
                  <c:v>1.82056</c:v>
                </c:pt>
                <c:pt idx="993">
                  <c:v>1.8210500000000001</c:v>
                </c:pt>
                <c:pt idx="994">
                  <c:v>1.8214600000000001</c:v>
                </c:pt>
                <c:pt idx="995">
                  <c:v>1.82277</c:v>
                </c:pt>
                <c:pt idx="996">
                  <c:v>1.82348</c:v>
                </c:pt>
                <c:pt idx="997">
                  <c:v>1.82402</c:v>
                </c:pt>
                <c:pt idx="998">
                  <c:v>1.8245199999999999</c:v>
                </c:pt>
                <c:pt idx="999">
                  <c:v>1.82558</c:v>
                </c:pt>
                <c:pt idx="1000">
                  <c:v>1.82558</c:v>
                </c:pt>
                <c:pt idx="1001">
                  <c:v>1.8265400000000001</c:v>
                </c:pt>
                <c:pt idx="1002">
                  <c:v>1.8270500000000001</c:v>
                </c:pt>
                <c:pt idx="1003">
                  <c:v>1.82755</c:v>
                </c:pt>
                <c:pt idx="1004">
                  <c:v>1.8283499999999999</c:v>
                </c:pt>
                <c:pt idx="1005">
                  <c:v>1.82901</c:v>
                </c:pt>
                <c:pt idx="1006">
                  <c:v>1.83006</c:v>
                </c:pt>
                <c:pt idx="1007">
                  <c:v>1.83074</c:v>
                </c:pt>
                <c:pt idx="1008">
                  <c:v>1.83165</c:v>
                </c:pt>
                <c:pt idx="1009">
                  <c:v>1.83239</c:v>
                </c:pt>
                <c:pt idx="1010">
                  <c:v>1.83341</c:v>
                </c:pt>
                <c:pt idx="1011">
                  <c:v>1.83382</c:v>
                </c:pt>
                <c:pt idx="1012">
                  <c:v>1.8341799999999999</c:v>
                </c:pt>
                <c:pt idx="1013">
                  <c:v>1.8351900000000001</c:v>
                </c:pt>
                <c:pt idx="1014">
                  <c:v>1.8358300000000001</c:v>
                </c:pt>
                <c:pt idx="1015">
                  <c:v>1.83629</c:v>
                </c:pt>
                <c:pt idx="1016">
                  <c:v>1.8378399999999999</c:v>
                </c:pt>
                <c:pt idx="1017">
                  <c:v>1.8385100000000001</c:v>
                </c:pt>
                <c:pt idx="1018">
                  <c:v>1.8390899999999999</c:v>
                </c:pt>
                <c:pt idx="1019">
                  <c:v>1.8394299999999999</c:v>
                </c:pt>
                <c:pt idx="1020">
                  <c:v>1.8406400000000001</c:v>
                </c:pt>
                <c:pt idx="1021">
                  <c:v>1.84124</c:v>
                </c:pt>
                <c:pt idx="1022">
                  <c:v>1.8420000000000001</c:v>
                </c:pt>
                <c:pt idx="1023">
                  <c:v>1.8427</c:v>
                </c:pt>
                <c:pt idx="1024">
                  <c:v>1.8431500000000001</c:v>
                </c:pt>
                <c:pt idx="1025">
                  <c:v>1.8435999999999999</c:v>
                </c:pt>
                <c:pt idx="1026">
                  <c:v>1.84449</c:v>
                </c:pt>
                <c:pt idx="1027">
                  <c:v>1.8450500000000001</c:v>
                </c:pt>
                <c:pt idx="1028">
                  <c:v>1.84619</c:v>
                </c:pt>
                <c:pt idx="1029">
                  <c:v>1.8468</c:v>
                </c:pt>
                <c:pt idx="1030">
                  <c:v>1.8476300000000001</c:v>
                </c:pt>
                <c:pt idx="1031">
                  <c:v>1.8484</c:v>
                </c:pt>
                <c:pt idx="1032">
                  <c:v>1.84911</c:v>
                </c:pt>
                <c:pt idx="1033">
                  <c:v>1.8497600000000001</c:v>
                </c:pt>
                <c:pt idx="1034">
                  <c:v>1.8505799999999999</c:v>
                </c:pt>
                <c:pt idx="1035">
                  <c:v>1.8511200000000001</c:v>
                </c:pt>
                <c:pt idx="1036">
                  <c:v>1.85188</c:v>
                </c:pt>
                <c:pt idx="1037">
                  <c:v>1.85266</c:v>
                </c:pt>
                <c:pt idx="1038">
                  <c:v>1.8534200000000001</c:v>
                </c:pt>
                <c:pt idx="1039">
                  <c:v>1.85378</c:v>
                </c:pt>
                <c:pt idx="1040">
                  <c:v>1.8549100000000001</c:v>
                </c:pt>
                <c:pt idx="1041">
                  <c:v>1.8557300000000001</c:v>
                </c:pt>
                <c:pt idx="1042">
                  <c:v>1.8563000000000001</c:v>
                </c:pt>
                <c:pt idx="1043">
                  <c:v>1.85734</c:v>
                </c:pt>
                <c:pt idx="1044">
                  <c:v>1.85782</c:v>
                </c:pt>
                <c:pt idx="1045">
                  <c:v>1.85846</c:v>
                </c:pt>
                <c:pt idx="1046">
                  <c:v>1.85975</c:v>
                </c:pt>
                <c:pt idx="1047">
                  <c:v>1.8608</c:v>
                </c:pt>
                <c:pt idx="1048">
                  <c:v>1.8612899999999999</c:v>
                </c:pt>
                <c:pt idx="1049">
                  <c:v>1.8618399999999999</c:v>
                </c:pt>
                <c:pt idx="1050">
                  <c:v>1.86269</c:v>
                </c:pt>
                <c:pt idx="1051">
                  <c:v>1.86307</c:v>
                </c:pt>
                <c:pt idx="1052">
                  <c:v>1.86415</c:v>
                </c:pt>
                <c:pt idx="1053">
                  <c:v>1.86467</c:v>
                </c:pt>
                <c:pt idx="1054">
                  <c:v>1.86517</c:v>
                </c:pt>
                <c:pt idx="1055">
                  <c:v>1.86595</c:v>
                </c:pt>
                <c:pt idx="1056">
                  <c:v>1.8665700000000001</c:v>
                </c:pt>
                <c:pt idx="1057">
                  <c:v>1.8674200000000001</c:v>
                </c:pt>
                <c:pt idx="1058">
                  <c:v>1.86791</c:v>
                </c:pt>
                <c:pt idx="1059">
                  <c:v>1.86853</c:v>
                </c:pt>
                <c:pt idx="1060">
                  <c:v>1.8696299999999999</c:v>
                </c:pt>
                <c:pt idx="1061">
                  <c:v>1.87005</c:v>
                </c:pt>
                <c:pt idx="1062">
                  <c:v>1.8710100000000001</c:v>
                </c:pt>
                <c:pt idx="1063">
                  <c:v>1.87154</c:v>
                </c:pt>
                <c:pt idx="1064">
                  <c:v>1.8721099999999999</c:v>
                </c:pt>
                <c:pt idx="1065">
                  <c:v>1.87354</c:v>
                </c:pt>
                <c:pt idx="1066">
                  <c:v>1.87418</c:v>
                </c:pt>
                <c:pt idx="1067">
                  <c:v>1.87483</c:v>
                </c:pt>
                <c:pt idx="1068">
                  <c:v>1.8758600000000001</c:v>
                </c:pt>
                <c:pt idx="1069">
                  <c:v>1.87643</c:v>
                </c:pt>
                <c:pt idx="1070">
                  <c:v>1.8769400000000001</c:v>
                </c:pt>
                <c:pt idx="1071">
                  <c:v>1.8776600000000001</c:v>
                </c:pt>
                <c:pt idx="1072">
                  <c:v>1.87853</c:v>
                </c:pt>
                <c:pt idx="1073">
                  <c:v>1.8794200000000001</c:v>
                </c:pt>
                <c:pt idx="1074">
                  <c:v>1.8799699999999999</c:v>
                </c:pt>
                <c:pt idx="1075">
                  <c:v>1.88107</c:v>
                </c:pt>
                <c:pt idx="1076">
                  <c:v>1.8818999999999999</c:v>
                </c:pt>
                <c:pt idx="1077">
                  <c:v>1.88192</c:v>
                </c:pt>
                <c:pt idx="1078">
                  <c:v>1.8827199999999999</c:v>
                </c:pt>
                <c:pt idx="1079">
                  <c:v>1.88327</c:v>
                </c:pt>
                <c:pt idx="1080">
                  <c:v>1.8844000000000001</c:v>
                </c:pt>
                <c:pt idx="1081">
                  <c:v>1.8854200000000001</c:v>
                </c:pt>
                <c:pt idx="1082">
                  <c:v>1.8860699999999999</c:v>
                </c:pt>
                <c:pt idx="1083">
                  <c:v>1.8867400000000001</c:v>
                </c:pt>
                <c:pt idx="1084">
                  <c:v>1.8873800000000001</c:v>
                </c:pt>
                <c:pt idx="1085">
                  <c:v>1.8883000000000001</c:v>
                </c:pt>
                <c:pt idx="1086">
                  <c:v>1.889</c:v>
                </c:pt>
                <c:pt idx="1087">
                  <c:v>1.8896599999999999</c:v>
                </c:pt>
                <c:pt idx="1088">
                  <c:v>1.89046</c:v>
                </c:pt>
                <c:pt idx="1089">
                  <c:v>1.8910499999999999</c:v>
                </c:pt>
                <c:pt idx="1090">
                  <c:v>1.8916900000000001</c:v>
                </c:pt>
                <c:pt idx="1091">
                  <c:v>1.8925000000000001</c:v>
                </c:pt>
                <c:pt idx="1092">
                  <c:v>1.8937299999999999</c:v>
                </c:pt>
                <c:pt idx="1093">
                  <c:v>1.8943399999999999</c:v>
                </c:pt>
                <c:pt idx="1094">
                  <c:v>1.89453</c:v>
                </c:pt>
                <c:pt idx="1095">
                  <c:v>1.89533</c:v>
                </c:pt>
                <c:pt idx="1096">
                  <c:v>1.8958200000000001</c:v>
                </c:pt>
                <c:pt idx="1097">
                  <c:v>1.89653</c:v>
                </c:pt>
                <c:pt idx="1098">
                  <c:v>1.89758</c:v>
                </c:pt>
                <c:pt idx="1099">
                  <c:v>1.8986499999999999</c:v>
                </c:pt>
                <c:pt idx="1100">
                  <c:v>1.89971</c:v>
                </c:pt>
                <c:pt idx="1101">
                  <c:v>1.90001</c:v>
                </c:pt>
                <c:pt idx="1102">
                  <c:v>1.90097</c:v>
                </c:pt>
                <c:pt idx="1103">
                  <c:v>1.90144</c:v>
                </c:pt>
                <c:pt idx="1104">
                  <c:v>1.9017599999999999</c:v>
                </c:pt>
                <c:pt idx="1105">
                  <c:v>1.90299</c:v>
                </c:pt>
                <c:pt idx="1106">
                  <c:v>1.9036599999999999</c:v>
                </c:pt>
                <c:pt idx="1107">
                  <c:v>1.9039900000000001</c:v>
                </c:pt>
                <c:pt idx="1108">
                  <c:v>1.9047099999999999</c:v>
                </c:pt>
                <c:pt idx="1109">
                  <c:v>1.9058600000000001</c:v>
                </c:pt>
                <c:pt idx="1110">
                  <c:v>1.9066799999999999</c:v>
                </c:pt>
                <c:pt idx="1111">
                  <c:v>1.9073100000000001</c:v>
                </c:pt>
                <c:pt idx="1112">
                  <c:v>1.90795</c:v>
                </c:pt>
                <c:pt idx="1113">
                  <c:v>1.9089799999999999</c:v>
                </c:pt>
                <c:pt idx="1114">
                  <c:v>1.9094199999999999</c:v>
                </c:pt>
                <c:pt idx="1115">
                  <c:v>1.90998</c:v>
                </c:pt>
                <c:pt idx="1116">
                  <c:v>1.91113</c:v>
                </c:pt>
                <c:pt idx="1117">
                  <c:v>1.9118599999999999</c:v>
                </c:pt>
                <c:pt idx="1118">
                  <c:v>1.9128700000000001</c:v>
                </c:pt>
                <c:pt idx="1119">
                  <c:v>1.9135899999999999</c:v>
                </c:pt>
                <c:pt idx="1120">
                  <c:v>1.91431</c:v>
                </c:pt>
                <c:pt idx="1121">
                  <c:v>1.91483</c:v>
                </c:pt>
                <c:pt idx="1122">
                  <c:v>1.9154800000000001</c:v>
                </c:pt>
                <c:pt idx="1123">
                  <c:v>1.9163600000000001</c:v>
                </c:pt>
                <c:pt idx="1124">
                  <c:v>1.91692</c:v>
                </c:pt>
                <c:pt idx="1125">
                  <c:v>1.9176599999999999</c:v>
                </c:pt>
                <c:pt idx="1126">
                  <c:v>1.9181699999999999</c:v>
                </c:pt>
                <c:pt idx="1127">
                  <c:v>1.9191800000000001</c:v>
                </c:pt>
                <c:pt idx="1128">
                  <c:v>1.91988</c:v>
                </c:pt>
                <c:pt idx="1129">
                  <c:v>1.9206700000000001</c:v>
                </c:pt>
                <c:pt idx="1130">
                  <c:v>1.9215599999999999</c:v>
                </c:pt>
                <c:pt idx="1131">
                  <c:v>1.9222999999999999</c:v>
                </c:pt>
                <c:pt idx="1132">
                  <c:v>1.92303</c:v>
                </c:pt>
                <c:pt idx="1133">
                  <c:v>1.9237200000000001</c:v>
                </c:pt>
                <c:pt idx="1134">
                  <c:v>1.9241600000000001</c:v>
                </c:pt>
                <c:pt idx="1135">
                  <c:v>1.9248700000000001</c:v>
                </c:pt>
                <c:pt idx="1136">
                  <c:v>1.9256599999999999</c:v>
                </c:pt>
                <c:pt idx="1137">
                  <c:v>1.9266099999999999</c:v>
                </c:pt>
                <c:pt idx="1138">
                  <c:v>1.9270799999999999</c:v>
                </c:pt>
                <c:pt idx="1139">
                  <c:v>1.92797</c:v>
                </c:pt>
                <c:pt idx="1140">
                  <c:v>1.9285399999999999</c:v>
                </c:pt>
                <c:pt idx="1141">
                  <c:v>1.92926</c:v>
                </c:pt>
                <c:pt idx="1142">
                  <c:v>1.9297599999999999</c:v>
                </c:pt>
                <c:pt idx="1143">
                  <c:v>1.93066</c:v>
                </c:pt>
                <c:pt idx="1144">
                  <c:v>1.9312400000000001</c:v>
                </c:pt>
                <c:pt idx="1145">
                  <c:v>1.93201</c:v>
                </c:pt>
                <c:pt idx="1146">
                  <c:v>1.9328799999999999</c:v>
                </c:pt>
                <c:pt idx="1147">
                  <c:v>1.9337</c:v>
                </c:pt>
                <c:pt idx="1148">
                  <c:v>1.9341900000000001</c:v>
                </c:pt>
                <c:pt idx="1149">
                  <c:v>1.93564</c:v>
                </c:pt>
                <c:pt idx="1150">
                  <c:v>1.9359500000000001</c:v>
                </c:pt>
                <c:pt idx="1151">
                  <c:v>1.9366300000000001</c:v>
                </c:pt>
                <c:pt idx="1152">
                  <c:v>1.93753</c:v>
                </c:pt>
                <c:pt idx="1153">
                  <c:v>1.93781</c:v>
                </c:pt>
                <c:pt idx="1154">
                  <c:v>1.93838</c:v>
                </c:pt>
                <c:pt idx="1155">
                  <c:v>1.9397</c:v>
                </c:pt>
                <c:pt idx="1156">
                  <c:v>1.9402200000000001</c:v>
                </c:pt>
                <c:pt idx="1157">
                  <c:v>1.9411099999999999</c:v>
                </c:pt>
                <c:pt idx="1158">
                  <c:v>1.94181</c:v>
                </c:pt>
                <c:pt idx="1159">
                  <c:v>1.94231</c:v>
                </c:pt>
                <c:pt idx="1160">
                  <c:v>1.9433</c:v>
                </c:pt>
                <c:pt idx="1161">
                  <c:v>1.9441200000000001</c:v>
                </c:pt>
                <c:pt idx="1162">
                  <c:v>1.9446600000000001</c:v>
                </c:pt>
                <c:pt idx="1163">
                  <c:v>1.94591</c:v>
                </c:pt>
                <c:pt idx="1164">
                  <c:v>1.94652</c:v>
                </c:pt>
                <c:pt idx="1165">
                  <c:v>1.9472799999999999</c:v>
                </c:pt>
                <c:pt idx="1166">
                  <c:v>1.9475499999999999</c:v>
                </c:pt>
                <c:pt idx="1167">
                  <c:v>1.9488799999999999</c:v>
                </c:pt>
                <c:pt idx="1168">
                  <c:v>1.9499899999999999</c:v>
                </c:pt>
                <c:pt idx="1169">
                  <c:v>1.95042</c:v>
                </c:pt>
                <c:pt idx="1170">
                  <c:v>1.9511099999999999</c:v>
                </c:pt>
                <c:pt idx="1171">
                  <c:v>1.9514899999999999</c:v>
                </c:pt>
                <c:pt idx="1172">
                  <c:v>1.9522699999999999</c:v>
                </c:pt>
                <c:pt idx="1173">
                  <c:v>1.95312</c:v>
                </c:pt>
                <c:pt idx="1174">
                  <c:v>1.9534800000000001</c:v>
                </c:pt>
                <c:pt idx="1175">
                  <c:v>1.9548300000000001</c:v>
                </c:pt>
                <c:pt idx="1176">
                  <c:v>1.9554499999999999</c:v>
                </c:pt>
                <c:pt idx="1177">
                  <c:v>1.9565300000000001</c:v>
                </c:pt>
                <c:pt idx="1178">
                  <c:v>1.9570399999999999</c:v>
                </c:pt>
                <c:pt idx="1179">
                  <c:v>1.95767</c:v>
                </c:pt>
                <c:pt idx="1180">
                  <c:v>1.95827</c:v>
                </c:pt>
                <c:pt idx="1181">
                  <c:v>1.9587300000000001</c:v>
                </c:pt>
                <c:pt idx="1182">
                  <c:v>1.9595400000000001</c:v>
                </c:pt>
                <c:pt idx="1183">
                  <c:v>1.9607600000000001</c:v>
                </c:pt>
                <c:pt idx="1184">
                  <c:v>1.9610099999999999</c:v>
                </c:pt>
                <c:pt idx="1185">
                  <c:v>1.9620899999999999</c:v>
                </c:pt>
                <c:pt idx="1186">
                  <c:v>1.9626999999999999</c:v>
                </c:pt>
                <c:pt idx="1187">
                  <c:v>1.9632700000000001</c:v>
                </c:pt>
                <c:pt idx="1188">
                  <c:v>1.9642500000000001</c:v>
                </c:pt>
                <c:pt idx="1189">
                  <c:v>1.96478</c:v>
                </c:pt>
                <c:pt idx="1190">
                  <c:v>1.9657500000000001</c:v>
                </c:pt>
                <c:pt idx="1191">
                  <c:v>1.96614</c:v>
                </c:pt>
                <c:pt idx="1192">
                  <c:v>1.96723</c:v>
                </c:pt>
                <c:pt idx="1193">
                  <c:v>1.9679899999999999</c:v>
                </c:pt>
                <c:pt idx="1194">
                  <c:v>1.9686300000000001</c:v>
                </c:pt>
                <c:pt idx="1195">
                  <c:v>1.9698</c:v>
                </c:pt>
                <c:pt idx="1196">
                  <c:v>1.9705699999999999</c:v>
                </c:pt>
                <c:pt idx="1197">
                  <c:v>1.9712099999999999</c:v>
                </c:pt>
                <c:pt idx="1198">
                  <c:v>1.97197</c:v>
                </c:pt>
                <c:pt idx="1199">
                  <c:v>1.97234</c:v>
                </c:pt>
                <c:pt idx="1200">
                  <c:v>1.97319</c:v>
                </c:pt>
                <c:pt idx="1201">
                  <c:v>1.97387</c:v>
                </c:pt>
                <c:pt idx="1202">
                  <c:v>1.9744600000000001</c:v>
                </c:pt>
                <c:pt idx="1203">
                  <c:v>1.9754400000000001</c:v>
                </c:pt>
                <c:pt idx="1204">
                  <c:v>1.9757800000000001</c:v>
                </c:pt>
                <c:pt idx="1205">
                  <c:v>1.97689</c:v>
                </c:pt>
                <c:pt idx="1206">
                  <c:v>1.97763</c:v>
                </c:pt>
                <c:pt idx="1207">
                  <c:v>1.97862</c:v>
                </c:pt>
                <c:pt idx="1208">
                  <c:v>1.9797899999999999</c:v>
                </c:pt>
                <c:pt idx="1209">
                  <c:v>1.98004</c:v>
                </c:pt>
                <c:pt idx="1210">
                  <c:v>1.98034</c:v>
                </c:pt>
                <c:pt idx="1211">
                  <c:v>1.9819500000000001</c:v>
                </c:pt>
                <c:pt idx="1212">
                  <c:v>1.9826900000000001</c:v>
                </c:pt>
                <c:pt idx="1213">
                  <c:v>1.98346</c:v>
                </c:pt>
                <c:pt idx="1214">
                  <c:v>1.98424</c:v>
                </c:pt>
                <c:pt idx="1215">
                  <c:v>1.98458</c:v>
                </c:pt>
                <c:pt idx="1216">
                  <c:v>1.98532</c:v>
                </c:pt>
                <c:pt idx="1217">
                  <c:v>1.9865900000000001</c:v>
                </c:pt>
                <c:pt idx="1218">
                  <c:v>1.9871700000000001</c:v>
                </c:pt>
                <c:pt idx="1219">
                  <c:v>1.9881599999999999</c:v>
                </c:pt>
                <c:pt idx="1220">
                  <c:v>1.9884299999999999</c:v>
                </c:pt>
                <c:pt idx="1221">
                  <c:v>1.9891000000000001</c:v>
                </c:pt>
                <c:pt idx="1222">
                  <c:v>1.9897100000000001</c:v>
                </c:pt>
                <c:pt idx="1223">
                  <c:v>1.9904999999999999</c:v>
                </c:pt>
                <c:pt idx="1224">
                  <c:v>1.99136</c:v>
                </c:pt>
                <c:pt idx="1225">
                  <c:v>1.9919500000000001</c:v>
                </c:pt>
                <c:pt idx="1226">
                  <c:v>1.9922200000000001</c:v>
                </c:pt>
                <c:pt idx="1227">
                  <c:v>1.9922299999999999</c:v>
                </c:pt>
                <c:pt idx="1228">
                  <c:v>1.9922299999999999</c:v>
                </c:pt>
                <c:pt idx="1229">
                  <c:v>1.9922200000000001</c:v>
                </c:pt>
                <c:pt idx="1230">
                  <c:v>1.9922299999999999</c:v>
                </c:pt>
                <c:pt idx="1231">
                  <c:v>1.9922299999999999</c:v>
                </c:pt>
                <c:pt idx="1232">
                  <c:v>1.9922299999999999</c:v>
                </c:pt>
                <c:pt idx="1233">
                  <c:v>1.99224</c:v>
                </c:pt>
                <c:pt idx="1234">
                  <c:v>1.99224</c:v>
                </c:pt>
                <c:pt idx="1235">
                  <c:v>1.9922200000000001</c:v>
                </c:pt>
                <c:pt idx="1236">
                  <c:v>1.9922200000000001</c:v>
                </c:pt>
                <c:pt idx="1237">
                  <c:v>1.9922200000000001</c:v>
                </c:pt>
                <c:pt idx="1238">
                  <c:v>1.9922200000000001</c:v>
                </c:pt>
                <c:pt idx="1239">
                  <c:v>1.9922200000000001</c:v>
                </c:pt>
                <c:pt idx="1240">
                  <c:v>1.9922200000000001</c:v>
                </c:pt>
                <c:pt idx="1241">
                  <c:v>1.9922200000000001</c:v>
                </c:pt>
                <c:pt idx="1242">
                  <c:v>1.9922200000000001</c:v>
                </c:pt>
                <c:pt idx="1243">
                  <c:v>1.99221</c:v>
                </c:pt>
                <c:pt idx="1244">
                  <c:v>1.9922200000000001</c:v>
                </c:pt>
                <c:pt idx="1245">
                  <c:v>1.9922</c:v>
                </c:pt>
                <c:pt idx="1246">
                  <c:v>1.99221</c:v>
                </c:pt>
                <c:pt idx="1247">
                  <c:v>1.99221</c:v>
                </c:pt>
                <c:pt idx="1248">
                  <c:v>1.99221</c:v>
                </c:pt>
                <c:pt idx="1249">
                  <c:v>1.9922</c:v>
                </c:pt>
                <c:pt idx="1250">
                  <c:v>1.99221</c:v>
                </c:pt>
                <c:pt idx="1251">
                  <c:v>1.99221</c:v>
                </c:pt>
                <c:pt idx="1252">
                  <c:v>1.99221</c:v>
                </c:pt>
                <c:pt idx="1253">
                  <c:v>1.99221</c:v>
                </c:pt>
                <c:pt idx="1254">
                  <c:v>1.99221</c:v>
                </c:pt>
                <c:pt idx="1255">
                  <c:v>1.99221</c:v>
                </c:pt>
                <c:pt idx="1256">
                  <c:v>1.99221</c:v>
                </c:pt>
                <c:pt idx="1257">
                  <c:v>1.99221</c:v>
                </c:pt>
                <c:pt idx="1258">
                  <c:v>1.99221</c:v>
                </c:pt>
                <c:pt idx="1259">
                  <c:v>1.99221</c:v>
                </c:pt>
                <c:pt idx="1260">
                  <c:v>1.99221</c:v>
                </c:pt>
                <c:pt idx="1261">
                  <c:v>1.9921899999999999</c:v>
                </c:pt>
                <c:pt idx="1262">
                  <c:v>1.99221</c:v>
                </c:pt>
                <c:pt idx="1263">
                  <c:v>1.9922</c:v>
                </c:pt>
                <c:pt idx="1264">
                  <c:v>1.9921899999999999</c:v>
                </c:pt>
                <c:pt idx="1265">
                  <c:v>1.9922</c:v>
                </c:pt>
                <c:pt idx="1266">
                  <c:v>1.9922</c:v>
                </c:pt>
                <c:pt idx="1267">
                  <c:v>1.9922</c:v>
                </c:pt>
                <c:pt idx="1268">
                  <c:v>1.99221</c:v>
                </c:pt>
                <c:pt idx="1269">
                  <c:v>1.9922</c:v>
                </c:pt>
                <c:pt idx="1270">
                  <c:v>1.99221</c:v>
                </c:pt>
                <c:pt idx="1271">
                  <c:v>1.9922</c:v>
                </c:pt>
                <c:pt idx="1272">
                  <c:v>1.9921899999999999</c:v>
                </c:pt>
                <c:pt idx="1273">
                  <c:v>1.9921899999999999</c:v>
                </c:pt>
                <c:pt idx="1274">
                  <c:v>1.9922</c:v>
                </c:pt>
                <c:pt idx="1275">
                  <c:v>1.9921899999999999</c:v>
                </c:pt>
                <c:pt idx="1276">
                  <c:v>1.9922</c:v>
                </c:pt>
                <c:pt idx="1277">
                  <c:v>1.9922</c:v>
                </c:pt>
                <c:pt idx="1278">
                  <c:v>1.9922</c:v>
                </c:pt>
                <c:pt idx="1279">
                  <c:v>1.9922</c:v>
                </c:pt>
                <c:pt idx="1280">
                  <c:v>1.9922</c:v>
                </c:pt>
                <c:pt idx="1281">
                  <c:v>1.9921899999999999</c:v>
                </c:pt>
                <c:pt idx="1282">
                  <c:v>1.9921899999999999</c:v>
                </c:pt>
                <c:pt idx="1283">
                  <c:v>1.9922</c:v>
                </c:pt>
                <c:pt idx="1284">
                  <c:v>1.9921899999999999</c:v>
                </c:pt>
                <c:pt idx="1285">
                  <c:v>1.9922</c:v>
                </c:pt>
                <c:pt idx="1286">
                  <c:v>1.9922</c:v>
                </c:pt>
                <c:pt idx="1287">
                  <c:v>1.9922</c:v>
                </c:pt>
                <c:pt idx="1288">
                  <c:v>1.9921899999999999</c:v>
                </c:pt>
                <c:pt idx="1289">
                  <c:v>1.9922</c:v>
                </c:pt>
                <c:pt idx="1290">
                  <c:v>1.9922</c:v>
                </c:pt>
                <c:pt idx="1291">
                  <c:v>1.9921899999999999</c:v>
                </c:pt>
                <c:pt idx="1292">
                  <c:v>1.9921899999999999</c:v>
                </c:pt>
                <c:pt idx="1293">
                  <c:v>1.9921899999999999</c:v>
                </c:pt>
                <c:pt idx="1294">
                  <c:v>1.9921899999999999</c:v>
                </c:pt>
                <c:pt idx="1295">
                  <c:v>1.9921899999999999</c:v>
                </c:pt>
                <c:pt idx="1296">
                  <c:v>1.9922</c:v>
                </c:pt>
                <c:pt idx="1297">
                  <c:v>1.9921899999999999</c:v>
                </c:pt>
                <c:pt idx="1298">
                  <c:v>1.9921899999999999</c:v>
                </c:pt>
                <c:pt idx="1299">
                  <c:v>1.9922</c:v>
                </c:pt>
                <c:pt idx="1300">
                  <c:v>1.9922</c:v>
                </c:pt>
                <c:pt idx="1301">
                  <c:v>1.9922</c:v>
                </c:pt>
                <c:pt idx="1302">
                  <c:v>1.9921899999999999</c:v>
                </c:pt>
                <c:pt idx="1303">
                  <c:v>1.9921899999999999</c:v>
                </c:pt>
                <c:pt idx="1304">
                  <c:v>1.9921899999999999</c:v>
                </c:pt>
                <c:pt idx="1305">
                  <c:v>1.9921800000000001</c:v>
                </c:pt>
                <c:pt idx="1306">
                  <c:v>1.9921899999999999</c:v>
                </c:pt>
                <c:pt idx="1307">
                  <c:v>1.9921899999999999</c:v>
                </c:pt>
                <c:pt idx="1308">
                  <c:v>1.9921899999999999</c:v>
                </c:pt>
                <c:pt idx="1309">
                  <c:v>1.9921899999999999</c:v>
                </c:pt>
                <c:pt idx="1310">
                  <c:v>1.9921800000000001</c:v>
                </c:pt>
                <c:pt idx="1311">
                  <c:v>1.9921899999999999</c:v>
                </c:pt>
                <c:pt idx="1312">
                  <c:v>1.9921899999999999</c:v>
                </c:pt>
                <c:pt idx="1313">
                  <c:v>1.9921899999999999</c:v>
                </c:pt>
                <c:pt idx="1314">
                  <c:v>1.9922</c:v>
                </c:pt>
                <c:pt idx="1315">
                  <c:v>1.9921800000000001</c:v>
                </c:pt>
                <c:pt idx="1316">
                  <c:v>1.9921899999999999</c:v>
                </c:pt>
                <c:pt idx="1317">
                  <c:v>1.9921899999999999</c:v>
                </c:pt>
                <c:pt idx="1318">
                  <c:v>1.9921899999999999</c:v>
                </c:pt>
                <c:pt idx="1319">
                  <c:v>1.9921899999999999</c:v>
                </c:pt>
                <c:pt idx="1320">
                  <c:v>1.9921800000000001</c:v>
                </c:pt>
                <c:pt idx="1321">
                  <c:v>1.9922</c:v>
                </c:pt>
                <c:pt idx="1322">
                  <c:v>1.9921899999999999</c:v>
                </c:pt>
                <c:pt idx="1323">
                  <c:v>1.9921899999999999</c:v>
                </c:pt>
                <c:pt idx="1324">
                  <c:v>1.9921899999999999</c:v>
                </c:pt>
                <c:pt idx="1325">
                  <c:v>1.9921899999999999</c:v>
                </c:pt>
                <c:pt idx="1326">
                  <c:v>1.9921800000000001</c:v>
                </c:pt>
                <c:pt idx="1327">
                  <c:v>1.9922</c:v>
                </c:pt>
                <c:pt idx="1328">
                  <c:v>1.9921899999999999</c:v>
                </c:pt>
                <c:pt idx="1329">
                  <c:v>1.9921899999999999</c:v>
                </c:pt>
                <c:pt idx="1330">
                  <c:v>1.9921899999999999</c:v>
                </c:pt>
                <c:pt idx="1331">
                  <c:v>1.9921800000000001</c:v>
                </c:pt>
                <c:pt idx="1332">
                  <c:v>1.9921800000000001</c:v>
                </c:pt>
                <c:pt idx="1333">
                  <c:v>1.9921899999999999</c:v>
                </c:pt>
                <c:pt idx="1334">
                  <c:v>1.9921800000000001</c:v>
                </c:pt>
                <c:pt idx="1335">
                  <c:v>1.99217</c:v>
                </c:pt>
                <c:pt idx="1336">
                  <c:v>1.9921899999999999</c:v>
                </c:pt>
                <c:pt idx="1337">
                  <c:v>1.9921800000000001</c:v>
                </c:pt>
                <c:pt idx="1338">
                  <c:v>1.9921800000000001</c:v>
                </c:pt>
                <c:pt idx="1339">
                  <c:v>1.9921899999999999</c:v>
                </c:pt>
                <c:pt idx="1340">
                  <c:v>1.99217</c:v>
                </c:pt>
                <c:pt idx="1341">
                  <c:v>1.9921800000000001</c:v>
                </c:pt>
                <c:pt idx="1342">
                  <c:v>1.9921800000000001</c:v>
                </c:pt>
                <c:pt idx="1343">
                  <c:v>1.9921899999999999</c:v>
                </c:pt>
                <c:pt idx="1344">
                  <c:v>1.99217</c:v>
                </c:pt>
                <c:pt idx="1345">
                  <c:v>1.99217</c:v>
                </c:pt>
                <c:pt idx="1346">
                  <c:v>1.9921800000000001</c:v>
                </c:pt>
                <c:pt idx="1347">
                  <c:v>1.9921800000000001</c:v>
                </c:pt>
                <c:pt idx="1348">
                  <c:v>1.99217</c:v>
                </c:pt>
                <c:pt idx="1349">
                  <c:v>1.99217</c:v>
                </c:pt>
                <c:pt idx="1350">
                  <c:v>1.99217</c:v>
                </c:pt>
                <c:pt idx="1351">
                  <c:v>1.9921800000000001</c:v>
                </c:pt>
                <c:pt idx="1352">
                  <c:v>1.9921800000000001</c:v>
                </c:pt>
                <c:pt idx="1353">
                  <c:v>1.99217</c:v>
                </c:pt>
                <c:pt idx="1354">
                  <c:v>1.99217</c:v>
                </c:pt>
                <c:pt idx="1355">
                  <c:v>1.99217</c:v>
                </c:pt>
                <c:pt idx="1356">
                  <c:v>1.99217</c:v>
                </c:pt>
                <c:pt idx="1357">
                  <c:v>1.9921599999999999</c:v>
                </c:pt>
                <c:pt idx="1358">
                  <c:v>1.9921599999999999</c:v>
                </c:pt>
                <c:pt idx="1359">
                  <c:v>1.99217</c:v>
                </c:pt>
                <c:pt idx="1360">
                  <c:v>1.99217</c:v>
                </c:pt>
                <c:pt idx="1361">
                  <c:v>1.9921599999999999</c:v>
                </c:pt>
                <c:pt idx="1362">
                  <c:v>1.9921599999999999</c:v>
                </c:pt>
                <c:pt idx="1363">
                  <c:v>1.9921599999999999</c:v>
                </c:pt>
                <c:pt idx="1364">
                  <c:v>1.9921599999999999</c:v>
                </c:pt>
                <c:pt idx="1365">
                  <c:v>1.9921599999999999</c:v>
                </c:pt>
                <c:pt idx="1366">
                  <c:v>1.9921599999999999</c:v>
                </c:pt>
                <c:pt idx="1367">
                  <c:v>1.9921800000000001</c:v>
                </c:pt>
                <c:pt idx="1368">
                  <c:v>1.99217</c:v>
                </c:pt>
                <c:pt idx="1369">
                  <c:v>1.99217</c:v>
                </c:pt>
                <c:pt idx="1370">
                  <c:v>1.99217</c:v>
                </c:pt>
                <c:pt idx="1371">
                  <c:v>1.9921599999999999</c:v>
                </c:pt>
                <c:pt idx="1372">
                  <c:v>1.99217</c:v>
                </c:pt>
                <c:pt idx="1373">
                  <c:v>1.9921599999999999</c:v>
                </c:pt>
                <c:pt idx="1374">
                  <c:v>1.99217</c:v>
                </c:pt>
                <c:pt idx="1375">
                  <c:v>1.9921599999999999</c:v>
                </c:pt>
                <c:pt idx="1376">
                  <c:v>1.9921599999999999</c:v>
                </c:pt>
                <c:pt idx="1377">
                  <c:v>1.9921599999999999</c:v>
                </c:pt>
                <c:pt idx="1378">
                  <c:v>1.9921599999999999</c:v>
                </c:pt>
                <c:pt idx="1379">
                  <c:v>1.9921599999999999</c:v>
                </c:pt>
                <c:pt idx="1380">
                  <c:v>1.9921599999999999</c:v>
                </c:pt>
                <c:pt idx="1381">
                  <c:v>1.99217</c:v>
                </c:pt>
                <c:pt idx="1382">
                  <c:v>1.9921599999999999</c:v>
                </c:pt>
                <c:pt idx="1383">
                  <c:v>1.9921599999999999</c:v>
                </c:pt>
                <c:pt idx="1384">
                  <c:v>1.9921599999999999</c:v>
                </c:pt>
                <c:pt idx="1385">
                  <c:v>1.9921599999999999</c:v>
                </c:pt>
                <c:pt idx="1386">
                  <c:v>1.9921500000000001</c:v>
                </c:pt>
                <c:pt idx="1387">
                  <c:v>1.9921599999999999</c:v>
                </c:pt>
                <c:pt idx="1388">
                  <c:v>1.9921500000000001</c:v>
                </c:pt>
                <c:pt idx="1389">
                  <c:v>1.9921599999999999</c:v>
                </c:pt>
                <c:pt idx="1390">
                  <c:v>1.9921500000000001</c:v>
                </c:pt>
                <c:pt idx="1391">
                  <c:v>1.9921599999999999</c:v>
                </c:pt>
                <c:pt idx="1392">
                  <c:v>1.9921599999999999</c:v>
                </c:pt>
                <c:pt idx="1393">
                  <c:v>1.9921599999999999</c:v>
                </c:pt>
                <c:pt idx="1394">
                  <c:v>1.9921500000000001</c:v>
                </c:pt>
                <c:pt idx="1395">
                  <c:v>1.9921599999999999</c:v>
                </c:pt>
                <c:pt idx="1396">
                  <c:v>1.9921500000000001</c:v>
                </c:pt>
                <c:pt idx="1397">
                  <c:v>1.9921500000000001</c:v>
                </c:pt>
                <c:pt idx="1398">
                  <c:v>1.9921599999999999</c:v>
                </c:pt>
                <c:pt idx="1399">
                  <c:v>1.9921500000000001</c:v>
                </c:pt>
                <c:pt idx="1400">
                  <c:v>1.9921599999999999</c:v>
                </c:pt>
                <c:pt idx="1401">
                  <c:v>1.9921500000000001</c:v>
                </c:pt>
                <c:pt idx="1402">
                  <c:v>1.9921500000000001</c:v>
                </c:pt>
                <c:pt idx="1403">
                  <c:v>1.9921599999999999</c:v>
                </c:pt>
                <c:pt idx="1404">
                  <c:v>1.9921599999999999</c:v>
                </c:pt>
                <c:pt idx="1405">
                  <c:v>1.9921500000000001</c:v>
                </c:pt>
                <c:pt idx="1406">
                  <c:v>1.9921500000000001</c:v>
                </c:pt>
                <c:pt idx="1407">
                  <c:v>1.99217</c:v>
                </c:pt>
                <c:pt idx="1408">
                  <c:v>1.9921500000000001</c:v>
                </c:pt>
                <c:pt idx="1409">
                  <c:v>1.9921599999999999</c:v>
                </c:pt>
                <c:pt idx="1410">
                  <c:v>1.9921599999999999</c:v>
                </c:pt>
                <c:pt idx="1411">
                  <c:v>1.9921599999999999</c:v>
                </c:pt>
                <c:pt idx="1412">
                  <c:v>1.99217</c:v>
                </c:pt>
                <c:pt idx="1413">
                  <c:v>1.9921599999999999</c:v>
                </c:pt>
                <c:pt idx="1414">
                  <c:v>1.9921599999999999</c:v>
                </c:pt>
                <c:pt idx="1415">
                  <c:v>1.9921500000000001</c:v>
                </c:pt>
                <c:pt idx="1416">
                  <c:v>1.9921500000000001</c:v>
                </c:pt>
                <c:pt idx="1417">
                  <c:v>1.9921599999999999</c:v>
                </c:pt>
                <c:pt idx="1418">
                  <c:v>1.9921599999999999</c:v>
                </c:pt>
                <c:pt idx="1419">
                  <c:v>1.99214</c:v>
                </c:pt>
                <c:pt idx="1420">
                  <c:v>1.9921599999999999</c:v>
                </c:pt>
                <c:pt idx="1421">
                  <c:v>1.9921500000000001</c:v>
                </c:pt>
                <c:pt idx="1422">
                  <c:v>1.9921599999999999</c:v>
                </c:pt>
                <c:pt idx="1423">
                  <c:v>1.9921599999999999</c:v>
                </c:pt>
                <c:pt idx="1424">
                  <c:v>1.9921500000000001</c:v>
                </c:pt>
                <c:pt idx="1425">
                  <c:v>1.9921599999999999</c:v>
                </c:pt>
                <c:pt idx="1426">
                  <c:v>1.9921599999999999</c:v>
                </c:pt>
                <c:pt idx="1427">
                  <c:v>1.9921599999999999</c:v>
                </c:pt>
                <c:pt idx="1428">
                  <c:v>1.9921599999999999</c:v>
                </c:pt>
                <c:pt idx="1429">
                  <c:v>1.9921599999999999</c:v>
                </c:pt>
                <c:pt idx="1430">
                  <c:v>1.9921599999999999</c:v>
                </c:pt>
                <c:pt idx="1431">
                  <c:v>1.9921599999999999</c:v>
                </c:pt>
                <c:pt idx="1432">
                  <c:v>1.9921599999999999</c:v>
                </c:pt>
                <c:pt idx="1433">
                  <c:v>1.99217</c:v>
                </c:pt>
                <c:pt idx="1434">
                  <c:v>1.9921599999999999</c:v>
                </c:pt>
                <c:pt idx="1435">
                  <c:v>1.99217</c:v>
                </c:pt>
                <c:pt idx="1436">
                  <c:v>1.99217</c:v>
                </c:pt>
                <c:pt idx="1437">
                  <c:v>1.99217</c:v>
                </c:pt>
                <c:pt idx="1438">
                  <c:v>1.99217</c:v>
                </c:pt>
                <c:pt idx="1439">
                  <c:v>1.9921599999999999</c:v>
                </c:pt>
                <c:pt idx="1440">
                  <c:v>1.9921599999999999</c:v>
                </c:pt>
                <c:pt idx="1441">
                  <c:v>1.99217</c:v>
                </c:pt>
                <c:pt idx="1442">
                  <c:v>1.9921599999999999</c:v>
                </c:pt>
                <c:pt idx="1443">
                  <c:v>1.9921599999999999</c:v>
                </c:pt>
                <c:pt idx="1444">
                  <c:v>1.9921599999999999</c:v>
                </c:pt>
                <c:pt idx="1445">
                  <c:v>1.9921500000000001</c:v>
                </c:pt>
                <c:pt idx="1446">
                  <c:v>1.9921599999999999</c:v>
                </c:pt>
                <c:pt idx="1447">
                  <c:v>1.99217</c:v>
                </c:pt>
                <c:pt idx="1448">
                  <c:v>1.9921599999999999</c:v>
                </c:pt>
                <c:pt idx="1449">
                  <c:v>1.99217</c:v>
                </c:pt>
                <c:pt idx="1450">
                  <c:v>1.99217</c:v>
                </c:pt>
                <c:pt idx="1451">
                  <c:v>1.9921599999999999</c:v>
                </c:pt>
                <c:pt idx="1452">
                  <c:v>1.9921599999999999</c:v>
                </c:pt>
                <c:pt idx="1453">
                  <c:v>1.99217</c:v>
                </c:pt>
                <c:pt idx="1454">
                  <c:v>1.9921599999999999</c:v>
                </c:pt>
                <c:pt idx="1455">
                  <c:v>1.99217</c:v>
                </c:pt>
                <c:pt idx="1456">
                  <c:v>1.9921599999999999</c:v>
                </c:pt>
                <c:pt idx="1457">
                  <c:v>1.99217</c:v>
                </c:pt>
                <c:pt idx="1458">
                  <c:v>1.9921599999999999</c:v>
                </c:pt>
                <c:pt idx="1459">
                  <c:v>1.9921599999999999</c:v>
                </c:pt>
                <c:pt idx="1460">
                  <c:v>1.9921599999999999</c:v>
                </c:pt>
                <c:pt idx="1461">
                  <c:v>1.9921599999999999</c:v>
                </c:pt>
                <c:pt idx="1462">
                  <c:v>1.9921599999999999</c:v>
                </c:pt>
                <c:pt idx="1463">
                  <c:v>1.99217</c:v>
                </c:pt>
                <c:pt idx="1464">
                  <c:v>1.9921599999999999</c:v>
                </c:pt>
                <c:pt idx="1465">
                  <c:v>1.9921599999999999</c:v>
                </c:pt>
                <c:pt idx="1466">
                  <c:v>1.9921599999999999</c:v>
                </c:pt>
                <c:pt idx="1467">
                  <c:v>1.9921599999999999</c:v>
                </c:pt>
                <c:pt idx="1468">
                  <c:v>1.9921599999999999</c:v>
                </c:pt>
                <c:pt idx="1469">
                  <c:v>1.9921599999999999</c:v>
                </c:pt>
                <c:pt idx="1470">
                  <c:v>1.9921599999999999</c:v>
                </c:pt>
                <c:pt idx="1471">
                  <c:v>1.9921599999999999</c:v>
                </c:pt>
                <c:pt idx="1472">
                  <c:v>1.99217</c:v>
                </c:pt>
                <c:pt idx="1473">
                  <c:v>1.9921800000000001</c:v>
                </c:pt>
                <c:pt idx="1474">
                  <c:v>1.99217</c:v>
                </c:pt>
                <c:pt idx="1475">
                  <c:v>1.9921599999999999</c:v>
                </c:pt>
                <c:pt idx="1476">
                  <c:v>1.9921599999999999</c:v>
                </c:pt>
                <c:pt idx="1477">
                  <c:v>1.9921599999999999</c:v>
                </c:pt>
                <c:pt idx="1478">
                  <c:v>1.9921599999999999</c:v>
                </c:pt>
                <c:pt idx="1479">
                  <c:v>1.9921599999999999</c:v>
                </c:pt>
                <c:pt idx="1480">
                  <c:v>1.99217</c:v>
                </c:pt>
                <c:pt idx="1481">
                  <c:v>1.9921599999999999</c:v>
                </c:pt>
                <c:pt idx="1482">
                  <c:v>1.9921599999999999</c:v>
                </c:pt>
                <c:pt idx="1483">
                  <c:v>1.99217</c:v>
                </c:pt>
                <c:pt idx="1484">
                  <c:v>1.9921599999999999</c:v>
                </c:pt>
                <c:pt idx="1485">
                  <c:v>1.9921599999999999</c:v>
                </c:pt>
                <c:pt idx="1486">
                  <c:v>1.9921599999999999</c:v>
                </c:pt>
                <c:pt idx="1487">
                  <c:v>1.9921500000000001</c:v>
                </c:pt>
                <c:pt idx="1488">
                  <c:v>1.9921599999999999</c:v>
                </c:pt>
                <c:pt idx="1489">
                  <c:v>1.9921599999999999</c:v>
                </c:pt>
                <c:pt idx="1490">
                  <c:v>1.9921599999999999</c:v>
                </c:pt>
                <c:pt idx="1491">
                  <c:v>1.9921599999999999</c:v>
                </c:pt>
                <c:pt idx="1492">
                  <c:v>1.9921599999999999</c:v>
                </c:pt>
                <c:pt idx="1493">
                  <c:v>1.9921599999999999</c:v>
                </c:pt>
                <c:pt idx="1494">
                  <c:v>1.99217</c:v>
                </c:pt>
                <c:pt idx="1495">
                  <c:v>1.9921599999999999</c:v>
                </c:pt>
                <c:pt idx="1496">
                  <c:v>1.9921500000000001</c:v>
                </c:pt>
                <c:pt idx="1497">
                  <c:v>1.9921599999999999</c:v>
                </c:pt>
                <c:pt idx="1498">
                  <c:v>1.9921599999999999</c:v>
                </c:pt>
                <c:pt idx="1499">
                  <c:v>1.9921599999999999</c:v>
                </c:pt>
                <c:pt idx="1500">
                  <c:v>1.9921500000000001</c:v>
                </c:pt>
                <c:pt idx="1501">
                  <c:v>1.9921599999999999</c:v>
                </c:pt>
                <c:pt idx="1502">
                  <c:v>1.9921599999999999</c:v>
                </c:pt>
                <c:pt idx="1503">
                  <c:v>1.9921500000000001</c:v>
                </c:pt>
                <c:pt idx="1504">
                  <c:v>1.9921599999999999</c:v>
                </c:pt>
                <c:pt idx="1505">
                  <c:v>1.9921500000000001</c:v>
                </c:pt>
                <c:pt idx="1506">
                  <c:v>1.9921500000000001</c:v>
                </c:pt>
                <c:pt idx="1507">
                  <c:v>1.99214</c:v>
                </c:pt>
                <c:pt idx="1508">
                  <c:v>1.9921500000000001</c:v>
                </c:pt>
                <c:pt idx="1509">
                  <c:v>1.9921500000000001</c:v>
                </c:pt>
                <c:pt idx="1510">
                  <c:v>1.9921500000000001</c:v>
                </c:pt>
                <c:pt idx="1511">
                  <c:v>1.99214</c:v>
                </c:pt>
                <c:pt idx="1512">
                  <c:v>1.9921500000000001</c:v>
                </c:pt>
                <c:pt idx="1513">
                  <c:v>1.9921500000000001</c:v>
                </c:pt>
                <c:pt idx="1514">
                  <c:v>1.9921500000000001</c:v>
                </c:pt>
                <c:pt idx="1515">
                  <c:v>1.9921500000000001</c:v>
                </c:pt>
                <c:pt idx="1516">
                  <c:v>1.9921500000000001</c:v>
                </c:pt>
                <c:pt idx="1517">
                  <c:v>1.9921500000000001</c:v>
                </c:pt>
                <c:pt idx="1518">
                  <c:v>1.99214</c:v>
                </c:pt>
                <c:pt idx="1519">
                  <c:v>1.9921500000000001</c:v>
                </c:pt>
                <c:pt idx="1520">
                  <c:v>1.99214</c:v>
                </c:pt>
                <c:pt idx="1521">
                  <c:v>1.99214</c:v>
                </c:pt>
                <c:pt idx="1522">
                  <c:v>1.9921599999999999</c:v>
                </c:pt>
                <c:pt idx="1523">
                  <c:v>1.9921500000000001</c:v>
                </c:pt>
                <c:pt idx="1524">
                  <c:v>1.99214</c:v>
                </c:pt>
                <c:pt idx="1525">
                  <c:v>1.9921500000000001</c:v>
                </c:pt>
                <c:pt idx="1526">
                  <c:v>1.9921500000000001</c:v>
                </c:pt>
                <c:pt idx="1527">
                  <c:v>1.99214</c:v>
                </c:pt>
                <c:pt idx="1528">
                  <c:v>1.9921500000000001</c:v>
                </c:pt>
                <c:pt idx="1529">
                  <c:v>1.9921500000000001</c:v>
                </c:pt>
                <c:pt idx="1530">
                  <c:v>1.99214</c:v>
                </c:pt>
                <c:pt idx="1531">
                  <c:v>1.9921500000000001</c:v>
                </c:pt>
                <c:pt idx="1532">
                  <c:v>1.99214</c:v>
                </c:pt>
                <c:pt idx="1533">
                  <c:v>1.99214</c:v>
                </c:pt>
                <c:pt idx="1534">
                  <c:v>1.99214</c:v>
                </c:pt>
                <c:pt idx="1535">
                  <c:v>1.99214</c:v>
                </c:pt>
                <c:pt idx="1536">
                  <c:v>1.99214</c:v>
                </c:pt>
                <c:pt idx="1537">
                  <c:v>1.99214</c:v>
                </c:pt>
                <c:pt idx="1538">
                  <c:v>1.9921500000000001</c:v>
                </c:pt>
                <c:pt idx="1539">
                  <c:v>1.99214</c:v>
                </c:pt>
                <c:pt idx="1540">
                  <c:v>1.99214</c:v>
                </c:pt>
                <c:pt idx="1541">
                  <c:v>1.99214</c:v>
                </c:pt>
                <c:pt idx="1542">
                  <c:v>1.99213</c:v>
                </c:pt>
                <c:pt idx="1543">
                  <c:v>1.99214</c:v>
                </c:pt>
                <c:pt idx="1544">
                  <c:v>1.99214</c:v>
                </c:pt>
                <c:pt idx="1545">
                  <c:v>1.99214</c:v>
                </c:pt>
                <c:pt idx="1546">
                  <c:v>1.99213</c:v>
                </c:pt>
                <c:pt idx="1547">
                  <c:v>1.99213</c:v>
                </c:pt>
                <c:pt idx="1548">
                  <c:v>1.99214</c:v>
                </c:pt>
                <c:pt idx="1549">
                  <c:v>1.99213</c:v>
                </c:pt>
                <c:pt idx="1550">
                  <c:v>1.9921500000000001</c:v>
                </c:pt>
                <c:pt idx="1551">
                  <c:v>1.99214</c:v>
                </c:pt>
                <c:pt idx="1552">
                  <c:v>1.99213</c:v>
                </c:pt>
                <c:pt idx="1553">
                  <c:v>1.99213</c:v>
                </c:pt>
                <c:pt idx="1554">
                  <c:v>1.99213</c:v>
                </c:pt>
                <c:pt idx="1555">
                  <c:v>1.99214</c:v>
                </c:pt>
                <c:pt idx="1556">
                  <c:v>1.99213</c:v>
                </c:pt>
                <c:pt idx="1557">
                  <c:v>1.99213</c:v>
                </c:pt>
                <c:pt idx="1558">
                  <c:v>1.99213</c:v>
                </c:pt>
                <c:pt idx="1559">
                  <c:v>1.99214</c:v>
                </c:pt>
                <c:pt idx="1560">
                  <c:v>1.99213</c:v>
                </c:pt>
                <c:pt idx="1561">
                  <c:v>1.99214</c:v>
                </c:pt>
                <c:pt idx="1562">
                  <c:v>1.99214</c:v>
                </c:pt>
                <c:pt idx="1563">
                  <c:v>1.99213</c:v>
                </c:pt>
                <c:pt idx="1564">
                  <c:v>1.99213</c:v>
                </c:pt>
                <c:pt idx="1565">
                  <c:v>1.99213</c:v>
                </c:pt>
                <c:pt idx="1566">
                  <c:v>1.99214</c:v>
                </c:pt>
                <c:pt idx="1567">
                  <c:v>1.99213</c:v>
                </c:pt>
                <c:pt idx="1568">
                  <c:v>1.99213</c:v>
                </c:pt>
                <c:pt idx="1569">
                  <c:v>1.99213</c:v>
                </c:pt>
                <c:pt idx="1570">
                  <c:v>1.99213</c:v>
                </c:pt>
                <c:pt idx="1571">
                  <c:v>1.99213</c:v>
                </c:pt>
                <c:pt idx="1572">
                  <c:v>1.99213</c:v>
                </c:pt>
                <c:pt idx="1573">
                  <c:v>1.99214</c:v>
                </c:pt>
                <c:pt idx="1574">
                  <c:v>1.99213</c:v>
                </c:pt>
                <c:pt idx="1575">
                  <c:v>1.99213</c:v>
                </c:pt>
                <c:pt idx="1576">
                  <c:v>1.99214</c:v>
                </c:pt>
                <c:pt idx="1577">
                  <c:v>1.99213</c:v>
                </c:pt>
                <c:pt idx="1578">
                  <c:v>1.99213</c:v>
                </c:pt>
                <c:pt idx="1579">
                  <c:v>1.99213</c:v>
                </c:pt>
                <c:pt idx="1580">
                  <c:v>1.99213</c:v>
                </c:pt>
                <c:pt idx="1581">
                  <c:v>1.99213</c:v>
                </c:pt>
                <c:pt idx="1582">
                  <c:v>1.99213</c:v>
                </c:pt>
                <c:pt idx="1583">
                  <c:v>1.99213</c:v>
                </c:pt>
                <c:pt idx="1584">
                  <c:v>1.99214</c:v>
                </c:pt>
                <c:pt idx="1585">
                  <c:v>1.99213</c:v>
                </c:pt>
                <c:pt idx="1586">
                  <c:v>1.99213</c:v>
                </c:pt>
                <c:pt idx="1587">
                  <c:v>1.99214</c:v>
                </c:pt>
                <c:pt idx="1588">
                  <c:v>1.99213</c:v>
                </c:pt>
                <c:pt idx="1589">
                  <c:v>1.9921199999999999</c:v>
                </c:pt>
                <c:pt idx="1590">
                  <c:v>1.99213</c:v>
                </c:pt>
                <c:pt idx="1591">
                  <c:v>1.9921199999999999</c:v>
                </c:pt>
                <c:pt idx="1592">
                  <c:v>1.9921199999999999</c:v>
                </c:pt>
                <c:pt idx="1593">
                  <c:v>1.99213</c:v>
                </c:pt>
                <c:pt idx="1594">
                  <c:v>1.9921199999999999</c:v>
                </c:pt>
                <c:pt idx="1595">
                  <c:v>1.99213</c:v>
                </c:pt>
                <c:pt idx="1596">
                  <c:v>1.99213</c:v>
                </c:pt>
                <c:pt idx="1597">
                  <c:v>1.9921199999999999</c:v>
                </c:pt>
                <c:pt idx="1598">
                  <c:v>1.99214</c:v>
                </c:pt>
                <c:pt idx="1599">
                  <c:v>1.99213</c:v>
                </c:pt>
                <c:pt idx="1600">
                  <c:v>1.99213</c:v>
                </c:pt>
                <c:pt idx="1601">
                  <c:v>1.9921199999999999</c:v>
                </c:pt>
                <c:pt idx="1602">
                  <c:v>1.99213</c:v>
                </c:pt>
                <c:pt idx="1603">
                  <c:v>1.99213</c:v>
                </c:pt>
                <c:pt idx="1604">
                  <c:v>1.99213</c:v>
                </c:pt>
                <c:pt idx="1605">
                  <c:v>1.99213</c:v>
                </c:pt>
                <c:pt idx="1606">
                  <c:v>1.9921199999999999</c:v>
                </c:pt>
                <c:pt idx="1607">
                  <c:v>1.99213</c:v>
                </c:pt>
                <c:pt idx="1608">
                  <c:v>1.9921199999999999</c:v>
                </c:pt>
                <c:pt idx="1609">
                  <c:v>1.99213</c:v>
                </c:pt>
                <c:pt idx="1610">
                  <c:v>1.9921199999999999</c:v>
                </c:pt>
                <c:pt idx="1611">
                  <c:v>1.99213</c:v>
                </c:pt>
                <c:pt idx="1612">
                  <c:v>1.9921199999999999</c:v>
                </c:pt>
                <c:pt idx="1613">
                  <c:v>1.9921199999999999</c:v>
                </c:pt>
                <c:pt idx="1614">
                  <c:v>1.9921199999999999</c:v>
                </c:pt>
                <c:pt idx="1615">
                  <c:v>1.9921199999999999</c:v>
                </c:pt>
                <c:pt idx="1616">
                  <c:v>1.9921199999999999</c:v>
                </c:pt>
                <c:pt idx="1617">
                  <c:v>1.9921199999999999</c:v>
                </c:pt>
                <c:pt idx="1618">
                  <c:v>1.9921199999999999</c:v>
                </c:pt>
                <c:pt idx="1619">
                  <c:v>1.9921199999999999</c:v>
                </c:pt>
                <c:pt idx="1620">
                  <c:v>1.99211</c:v>
                </c:pt>
                <c:pt idx="1621">
                  <c:v>1.9921199999999999</c:v>
                </c:pt>
                <c:pt idx="1622">
                  <c:v>1.9921199999999999</c:v>
                </c:pt>
                <c:pt idx="1623">
                  <c:v>1.99211</c:v>
                </c:pt>
                <c:pt idx="1624">
                  <c:v>1.99211</c:v>
                </c:pt>
                <c:pt idx="1625">
                  <c:v>1.9921199999999999</c:v>
                </c:pt>
                <c:pt idx="1626">
                  <c:v>1.99211</c:v>
                </c:pt>
                <c:pt idx="1627">
                  <c:v>1.9921199999999999</c:v>
                </c:pt>
                <c:pt idx="1628">
                  <c:v>1.9921199999999999</c:v>
                </c:pt>
                <c:pt idx="1629">
                  <c:v>1.9921199999999999</c:v>
                </c:pt>
                <c:pt idx="1630">
                  <c:v>1.9921199999999999</c:v>
                </c:pt>
                <c:pt idx="1631">
                  <c:v>1.99213</c:v>
                </c:pt>
                <c:pt idx="1632">
                  <c:v>1.9921199999999999</c:v>
                </c:pt>
                <c:pt idx="1633">
                  <c:v>1.9921199999999999</c:v>
                </c:pt>
                <c:pt idx="1634">
                  <c:v>1.99213</c:v>
                </c:pt>
                <c:pt idx="1635">
                  <c:v>1.9921199999999999</c:v>
                </c:pt>
                <c:pt idx="1636">
                  <c:v>1.9921199999999999</c:v>
                </c:pt>
                <c:pt idx="1637">
                  <c:v>1.9921199999999999</c:v>
                </c:pt>
                <c:pt idx="1638">
                  <c:v>1.9921199999999999</c:v>
                </c:pt>
                <c:pt idx="1639">
                  <c:v>1.99211</c:v>
                </c:pt>
                <c:pt idx="1640">
                  <c:v>1.9921199999999999</c:v>
                </c:pt>
                <c:pt idx="1641">
                  <c:v>1.9921199999999999</c:v>
                </c:pt>
                <c:pt idx="1642">
                  <c:v>1.9921199999999999</c:v>
                </c:pt>
                <c:pt idx="1643">
                  <c:v>1.9921199999999999</c:v>
                </c:pt>
                <c:pt idx="1644">
                  <c:v>1.99213</c:v>
                </c:pt>
                <c:pt idx="1645">
                  <c:v>1.99211</c:v>
                </c:pt>
                <c:pt idx="1646">
                  <c:v>1.99211</c:v>
                </c:pt>
                <c:pt idx="1647">
                  <c:v>1.99211</c:v>
                </c:pt>
                <c:pt idx="1648">
                  <c:v>1.9921199999999999</c:v>
                </c:pt>
                <c:pt idx="1649">
                  <c:v>1.9921199999999999</c:v>
                </c:pt>
                <c:pt idx="1650">
                  <c:v>1.99211</c:v>
                </c:pt>
                <c:pt idx="1651">
                  <c:v>1.99211</c:v>
                </c:pt>
                <c:pt idx="1652">
                  <c:v>1.99211</c:v>
                </c:pt>
                <c:pt idx="1653">
                  <c:v>1.9921199999999999</c:v>
                </c:pt>
                <c:pt idx="1654">
                  <c:v>1.99211</c:v>
                </c:pt>
                <c:pt idx="1655">
                  <c:v>1.9921</c:v>
                </c:pt>
                <c:pt idx="1656">
                  <c:v>1.99211</c:v>
                </c:pt>
                <c:pt idx="1657">
                  <c:v>1.99211</c:v>
                </c:pt>
                <c:pt idx="1658">
                  <c:v>1.99211</c:v>
                </c:pt>
                <c:pt idx="1659">
                  <c:v>1.9921</c:v>
                </c:pt>
                <c:pt idx="1660">
                  <c:v>1.99211</c:v>
                </c:pt>
                <c:pt idx="1661">
                  <c:v>1.99211</c:v>
                </c:pt>
                <c:pt idx="1662">
                  <c:v>1.99211</c:v>
                </c:pt>
                <c:pt idx="1663">
                  <c:v>1.9921199999999999</c:v>
                </c:pt>
                <c:pt idx="1664">
                  <c:v>1.99211</c:v>
                </c:pt>
                <c:pt idx="1665">
                  <c:v>1.99211</c:v>
                </c:pt>
                <c:pt idx="1666">
                  <c:v>1.99211</c:v>
                </c:pt>
                <c:pt idx="1667">
                  <c:v>1.9921199999999999</c:v>
                </c:pt>
                <c:pt idx="1668">
                  <c:v>1.99211</c:v>
                </c:pt>
                <c:pt idx="1669">
                  <c:v>1.9921</c:v>
                </c:pt>
                <c:pt idx="1670">
                  <c:v>1.99211</c:v>
                </c:pt>
                <c:pt idx="1671">
                  <c:v>1.9921</c:v>
                </c:pt>
                <c:pt idx="1672">
                  <c:v>1.9921</c:v>
                </c:pt>
                <c:pt idx="1673">
                  <c:v>1.99211</c:v>
                </c:pt>
                <c:pt idx="1674">
                  <c:v>1.9921</c:v>
                </c:pt>
                <c:pt idx="1675">
                  <c:v>1.9921</c:v>
                </c:pt>
                <c:pt idx="1676">
                  <c:v>1.99211</c:v>
                </c:pt>
                <c:pt idx="1677">
                  <c:v>1.9921</c:v>
                </c:pt>
                <c:pt idx="1678">
                  <c:v>1.9921</c:v>
                </c:pt>
                <c:pt idx="1679">
                  <c:v>1.9921</c:v>
                </c:pt>
                <c:pt idx="1680">
                  <c:v>1.9921</c:v>
                </c:pt>
                <c:pt idx="1681">
                  <c:v>1.9921</c:v>
                </c:pt>
                <c:pt idx="1682">
                  <c:v>1.9921</c:v>
                </c:pt>
                <c:pt idx="1683">
                  <c:v>1.9921</c:v>
                </c:pt>
                <c:pt idx="1684">
                  <c:v>1.9921</c:v>
                </c:pt>
                <c:pt idx="1685">
                  <c:v>1.9921</c:v>
                </c:pt>
                <c:pt idx="1686">
                  <c:v>1.9921</c:v>
                </c:pt>
                <c:pt idx="1687">
                  <c:v>1.9921</c:v>
                </c:pt>
                <c:pt idx="1688">
                  <c:v>1.9921</c:v>
                </c:pt>
                <c:pt idx="1689">
                  <c:v>1.9921</c:v>
                </c:pt>
                <c:pt idx="1690">
                  <c:v>1.9921</c:v>
                </c:pt>
                <c:pt idx="1691">
                  <c:v>1.9921</c:v>
                </c:pt>
                <c:pt idx="1692">
                  <c:v>1.9921</c:v>
                </c:pt>
                <c:pt idx="1693">
                  <c:v>1.99211</c:v>
                </c:pt>
                <c:pt idx="1694">
                  <c:v>1.9921</c:v>
                </c:pt>
                <c:pt idx="1695">
                  <c:v>1.99211</c:v>
                </c:pt>
                <c:pt idx="1696">
                  <c:v>1.9921</c:v>
                </c:pt>
                <c:pt idx="1697">
                  <c:v>1.9921</c:v>
                </c:pt>
                <c:pt idx="1698">
                  <c:v>1.9920899999999999</c:v>
                </c:pt>
                <c:pt idx="1699">
                  <c:v>1.9920899999999999</c:v>
                </c:pt>
                <c:pt idx="1700">
                  <c:v>1.9921</c:v>
                </c:pt>
                <c:pt idx="1701">
                  <c:v>1.9921</c:v>
                </c:pt>
                <c:pt idx="1702">
                  <c:v>1.9921</c:v>
                </c:pt>
                <c:pt idx="1703">
                  <c:v>1.9921</c:v>
                </c:pt>
                <c:pt idx="1704">
                  <c:v>1.9921</c:v>
                </c:pt>
                <c:pt idx="1705">
                  <c:v>1.9921</c:v>
                </c:pt>
                <c:pt idx="1706">
                  <c:v>1.9920899999999999</c:v>
                </c:pt>
                <c:pt idx="1707">
                  <c:v>1.9920899999999999</c:v>
                </c:pt>
                <c:pt idx="1708">
                  <c:v>1.9920899999999999</c:v>
                </c:pt>
                <c:pt idx="1709">
                  <c:v>1.9920899999999999</c:v>
                </c:pt>
                <c:pt idx="1710">
                  <c:v>1.9920899999999999</c:v>
                </c:pt>
                <c:pt idx="1711">
                  <c:v>1.9921</c:v>
                </c:pt>
                <c:pt idx="1712">
                  <c:v>1.9920899999999999</c:v>
                </c:pt>
                <c:pt idx="1713">
                  <c:v>1.9920899999999999</c:v>
                </c:pt>
                <c:pt idx="1714">
                  <c:v>1.9920899999999999</c:v>
                </c:pt>
                <c:pt idx="1715">
                  <c:v>1.9920899999999999</c:v>
                </c:pt>
                <c:pt idx="1716">
                  <c:v>1.9920899999999999</c:v>
                </c:pt>
                <c:pt idx="1717">
                  <c:v>1.9920800000000001</c:v>
                </c:pt>
                <c:pt idx="1718">
                  <c:v>1.9920899999999999</c:v>
                </c:pt>
                <c:pt idx="1719">
                  <c:v>1.9921</c:v>
                </c:pt>
                <c:pt idx="1720">
                  <c:v>1.9920899999999999</c:v>
                </c:pt>
                <c:pt idx="1721">
                  <c:v>1.99207</c:v>
                </c:pt>
                <c:pt idx="1722">
                  <c:v>1.9920899999999999</c:v>
                </c:pt>
                <c:pt idx="1723">
                  <c:v>1.9921</c:v>
                </c:pt>
                <c:pt idx="1724">
                  <c:v>1.9920800000000001</c:v>
                </c:pt>
                <c:pt idx="1725">
                  <c:v>1.9920800000000001</c:v>
                </c:pt>
                <c:pt idx="1726">
                  <c:v>1.9920800000000001</c:v>
                </c:pt>
                <c:pt idx="1727">
                  <c:v>1.9920800000000001</c:v>
                </c:pt>
                <c:pt idx="1728">
                  <c:v>1.9920800000000001</c:v>
                </c:pt>
                <c:pt idx="1729">
                  <c:v>1.9920800000000001</c:v>
                </c:pt>
                <c:pt idx="1730">
                  <c:v>1.9920800000000001</c:v>
                </c:pt>
                <c:pt idx="1731">
                  <c:v>1.9920800000000001</c:v>
                </c:pt>
                <c:pt idx="1732">
                  <c:v>1.9920800000000001</c:v>
                </c:pt>
                <c:pt idx="1733">
                  <c:v>1.99207</c:v>
                </c:pt>
                <c:pt idx="1734">
                  <c:v>1.9920800000000001</c:v>
                </c:pt>
                <c:pt idx="1735">
                  <c:v>1.99207</c:v>
                </c:pt>
                <c:pt idx="1736">
                  <c:v>1.9920800000000001</c:v>
                </c:pt>
                <c:pt idx="1737">
                  <c:v>1.99207</c:v>
                </c:pt>
                <c:pt idx="1738">
                  <c:v>1.9920800000000001</c:v>
                </c:pt>
                <c:pt idx="1739">
                  <c:v>1.9920800000000001</c:v>
                </c:pt>
                <c:pt idx="1740">
                  <c:v>1.99207</c:v>
                </c:pt>
                <c:pt idx="1741">
                  <c:v>1.9920800000000001</c:v>
                </c:pt>
                <c:pt idx="1742">
                  <c:v>1.99207</c:v>
                </c:pt>
                <c:pt idx="1743">
                  <c:v>1.9920800000000001</c:v>
                </c:pt>
                <c:pt idx="1744">
                  <c:v>1.99207</c:v>
                </c:pt>
                <c:pt idx="1745">
                  <c:v>1.9920800000000001</c:v>
                </c:pt>
                <c:pt idx="1746">
                  <c:v>1.99207</c:v>
                </c:pt>
                <c:pt idx="1747">
                  <c:v>1.9920800000000001</c:v>
                </c:pt>
                <c:pt idx="1748">
                  <c:v>1.9920800000000001</c:v>
                </c:pt>
                <c:pt idx="1749">
                  <c:v>1.99207</c:v>
                </c:pt>
                <c:pt idx="1750">
                  <c:v>1.9920800000000001</c:v>
                </c:pt>
                <c:pt idx="1751">
                  <c:v>1.99207</c:v>
                </c:pt>
                <c:pt idx="1752">
                  <c:v>1.9920800000000001</c:v>
                </c:pt>
                <c:pt idx="1753">
                  <c:v>1.99207</c:v>
                </c:pt>
                <c:pt idx="1754">
                  <c:v>1.9920800000000001</c:v>
                </c:pt>
                <c:pt idx="1755">
                  <c:v>1.9920599999999999</c:v>
                </c:pt>
                <c:pt idx="1756">
                  <c:v>1.99207</c:v>
                </c:pt>
                <c:pt idx="1757">
                  <c:v>1.9920800000000001</c:v>
                </c:pt>
                <c:pt idx="1758">
                  <c:v>1.99207</c:v>
                </c:pt>
                <c:pt idx="1759">
                  <c:v>1.9920800000000001</c:v>
                </c:pt>
                <c:pt idx="1760">
                  <c:v>1.9920899999999999</c:v>
                </c:pt>
                <c:pt idx="1761">
                  <c:v>1.99207</c:v>
                </c:pt>
                <c:pt idx="1762">
                  <c:v>1.99207</c:v>
                </c:pt>
                <c:pt idx="1763">
                  <c:v>1.99207</c:v>
                </c:pt>
                <c:pt idx="1764">
                  <c:v>1.99207</c:v>
                </c:pt>
                <c:pt idx="1765">
                  <c:v>1.99207</c:v>
                </c:pt>
                <c:pt idx="1766">
                  <c:v>1.99207</c:v>
                </c:pt>
                <c:pt idx="1767">
                  <c:v>1.9920800000000001</c:v>
                </c:pt>
                <c:pt idx="1768">
                  <c:v>1.9920800000000001</c:v>
                </c:pt>
                <c:pt idx="1769">
                  <c:v>1.99207</c:v>
                </c:pt>
                <c:pt idx="1770">
                  <c:v>1.99207</c:v>
                </c:pt>
                <c:pt idx="1771">
                  <c:v>1.9920800000000001</c:v>
                </c:pt>
                <c:pt idx="1772">
                  <c:v>1.99207</c:v>
                </c:pt>
                <c:pt idx="1773">
                  <c:v>1.9920800000000001</c:v>
                </c:pt>
                <c:pt idx="1774">
                  <c:v>1.9920599999999999</c:v>
                </c:pt>
                <c:pt idx="1775">
                  <c:v>1.99207</c:v>
                </c:pt>
                <c:pt idx="1776">
                  <c:v>1.99207</c:v>
                </c:pt>
                <c:pt idx="1777">
                  <c:v>1.9920800000000001</c:v>
                </c:pt>
                <c:pt idx="1778">
                  <c:v>1.99207</c:v>
                </c:pt>
                <c:pt idx="1779">
                  <c:v>1.99207</c:v>
                </c:pt>
                <c:pt idx="1780">
                  <c:v>1.99207</c:v>
                </c:pt>
                <c:pt idx="1781">
                  <c:v>1.9920800000000001</c:v>
                </c:pt>
                <c:pt idx="1782">
                  <c:v>1.99207</c:v>
                </c:pt>
                <c:pt idx="1783">
                  <c:v>1.99207</c:v>
                </c:pt>
                <c:pt idx="1784">
                  <c:v>1.99207</c:v>
                </c:pt>
                <c:pt idx="1785">
                  <c:v>1.9920800000000001</c:v>
                </c:pt>
                <c:pt idx="1786">
                  <c:v>1.99207</c:v>
                </c:pt>
                <c:pt idx="1787">
                  <c:v>1.9920599999999999</c:v>
                </c:pt>
                <c:pt idx="1788">
                  <c:v>1.9920599999999999</c:v>
                </c:pt>
                <c:pt idx="1789">
                  <c:v>1.9920800000000001</c:v>
                </c:pt>
                <c:pt idx="1790">
                  <c:v>1.9920599999999999</c:v>
                </c:pt>
                <c:pt idx="1791">
                  <c:v>1.99207</c:v>
                </c:pt>
                <c:pt idx="1792">
                  <c:v>1.99207</c:v>
                </c:pt>
                <c:pt idx="1793">
                  <c:v>1.9920800000000001</c:v>
                </c:pt>
                <c:pt idx="1794">
                  <c:v>1.99207</c:v>
                </c:pt>
                <c:pt idx="1795">
                  <c:v>1.9920800000000001</c:v>
                </c:pt>
                <c:pt idx="1796">
                  <c:v>1.9920800000000001</c:v>
                </c:pt>
                <c:pt idx="1797">
                  <c:v>1.9920800000000001</c:v>
                </c:pt>
                <c:pt idx="1798">
                  <c:v>1.99207</c:v>
                </c:pt>
                <c:pt idx="1799">
                  <c:v>1.9920800000000001</c:v>
                </c:pt>
                <c:pt idx="1800">
                  <c:v>1.9920800000000001</c:v>
                </c:pt>
                <c:pt idx="1801">
                  <c:v>1.99207</c:v>
                </c:pt>
                <c:pt idx="1802">
                  <c:v>1.99207</c:v>
                </c:pt>
                <c:pt idx="1803">
                  <c:v>1.9920800000000001</c:v>
                </c:pt>
                <c:pt idx="1804">
                  <c:v>1.99207</c:v>
                </c:pt>
                <c:pt idx="1805">
                  <c:v>1.9920800000000001</c:v>
                </c:pt>
                <c:pt idx="1806">
                  <c:v>1.9920800000000001</c:v>
                </c:pt>
                <c:pt idx="1807">
                  <c:v>1.99207</c:v>
                </c:pt>
                <c:pt idx="1808">
                  <c:v>1.9920800000000001</c:v>
                </c:pt>
                <c:pt idx="1809">
                  <c:v>1.9920800000000001</c:v>
                </c:pt>
                <c:pt idx="1810">
                  <c:v>1.99207</c:v>
                </c:pt>
                <c:pt idx="1811">
                  <c:v>1.99207</c:v>
                </c:pt>
                <c:pt idx="1812">
                  <c:v>1.9920800000000001</c:v>
                </c:pt>
                <c:pt idx="1813">
                  <c:v>1.9920800000000001</c:v>
                </c:pt>
                <c:pt idx="1814">
                  <c:v>1.99207</c:v>
                </c:pt>
                <c:pt idx="1815">
                  <c:v>1.9920800000000001</c:v>
                </c:pt>
                <c:pt idx="1816">
                  <c:v>1.99207</c:v>
                </c:pt>
                <c:pt idx="1817">
                  <c:v>1.99207</c:v>
                </c:pt>
                <c:pt idx="1818">
                  <c:v>1.9920800000000001</c:v>
                </c:pt>
                <c:pt idx="1819">
                  <c:v>1.99207</c:v>
                </c:pt>
                <c:pt idx="1820">
                  <c:v>1.9920800000000001</c:v>
                </c:pt>
                <c:pt idx="1821">
                  <c:v>1.9920800000000001</c:v>
                </c:pt>
                <c:pt idx="1822">
                  <c:v>1.9920800000000001</c:v>
                </c:pt>
                <c:pt idx="1823">
                  <c:v>1.9920800000000001</c:v>
                </c:pt>
                <c:pt idx="1824">
                  <c:v>1.9920800000000001</c:v>
                </c:pt>
                <c:pt idx="1825">
                  <c:v>1.9920800000000001</c:v>
                </c:pt>
                <c:pt idx="1826">
                  <c:v>1.9920800000000001</c:v>
                </c:pt>
                <c:pt idx="1827">
                  <c:v>1.9920800000000001</c:v>
                </c:pt>
                <c:pt idx="1828">
                  <c:v>1.9920899999999999</c:v>
                </c:pt>
                <c:pt idx="1829">
                  <c:v>1.99207</c:v>
                </c:pt>
                <c:pt idx="1830">
                  <c:v>1.9920800000000001</c:v>
                </c:pt>
                <c:pt idx="1831">
                  <c:v>1.99207</c:v>
                </c:pt>
                <c:pt idx="1832">
                  <c:v>1.99207</c:v>
                </c:pt>
                <c:pt idx="1833">
                  <c:v>1.99207</c:v>
                </c:pt>
                <c:pt idx="1834">
                  <c:v>1.9920800000000001</c:v>
                </c:pt>
                <c:pt idx="1835">
                  <c:v>1.9920899999999999</c:v>
                </c:pt>
                <c:pt idx="1836">
                  <c:v>1.9920800000000001</c:v>
                </c:pt>
                <c:pt idx="1837">
                  <c:v>1.9920800000000001</c:v>
                </c:pt>
                <c:pt idx="1838">
                  <c:v>1.9920800000000001</c:v>
                </c:pt>
                <c:pt idx="1839">
                  <c:v>1.9920800000000001</c:v>
                </c:pt>
                <c:pt idx="1840">
                  <c:v>1.9920899999999999</c:v>
                </c:pt>
                <c:pt idx="1841">
                  <c:v>1.9920800000000001</c:v>
                </c:pt>
                <c:pt idx="1842">
                  <c:v>1.9920800000000001</c:v>
                </c:pt>
                <c:pt idx="1843">
                  <c:v>1.9920800000000001</c:v>
                </c:pt>
                <c:pt idx="1844">
                  <c:v>1.9920800000000001</c:v>
                </c:pt>
                <c:pt idx="1845">
                  <c:v>1.99207</c:v>
                </c:pt>
                <c:pt idx="1846">
                  <c:v>1.9920800000000001</c:v>
                </c:pt>
                <c:pt idx="1847">
                  <c:v>1.9920800000000001</c:v>
                </c:pt>
                <c:pt idx="1848">
                  <c:v>1.9920800000000001</c:v>
                </c:pt>
                <c:pt idx="1849">
                  <c:v>1.9920800000000001</c:v>
                </c:pt>
                <c:pt idx="1850">
                  <c:v>1.9920800000000001</c:v>
                </c:pt>
                <c:pt idx="1851">
                  <c:v>1.99207</c:v>
                </c:pt>
                <c:pt idx="1852">
                  <c:v>1.9920599999999999</c:v>
                </c:pt>
                <c:pt idx="1853">
                  <c:v>1.99207</c:v>
                </c:pt>
                <c:pt idx="1854">
                  <c:v>1.99207</c:v>
                </c:pt>
                <c:pt idx="1855">
                  <c:v>1.9920599999999999</c:v>
                </c:pt>
                <c:pt idx="1856">
                  <c:v>1.99207</c:v>
                </c:pt>
                <c:pt idx="1857">
                  <c:v>1.99207</c:v>
                </c:pt>
                <c:pt idx="1858">
                  <c:v>1.9920599999999999</c:v>
                </c:pt>
                <c:pt idx="1859">
                  <c:v>1.99207</c:v>
                </c:pt>
                <c:pt idx="1860">
                  <c:v>1.99207</c:v>
                </c:pt>
                <c:pt idx="1861">
                  <c:v>1.9920599999999999</c:v>
                </c:pt>
                <c:pt idx="1862">
                  <c:v>1.99207</c:v>
                </c:pt>
                <c:pt idx="1863">
                  <c:v>1.9920599999999999</c:v>
                </c:pt>
                <c:pt idx="1864">
                  <c:v>1.9920800000000001</c:v>
                </c:pt>
                <c:pt idx="1865">
                  <c:v>1.99207</c:v>
                </c:pt>
                <c:pt idx="1866">
                  <c:v>1.9920500000000001</c:v>
                </c:pt>
                <c:pt idx="1867">
                  <c:v>1.9920599999999999</c:v>
                </c:pt>
                <c:pt idx="1868">
                  <c:v>1.99207</c:v>
                </c:pt>
                <c:pt idx="1869">
                  <c:v>1.99207</c:v>
                </c:pt>
                <c:pt idx="1870">
                  <c:v>1.9920599999999999</c:v>
                </c:pt>
                <c:pt idx="1871">
                  <c:v>1.9920599999999999</c:v>
                </c:pt>
                <c:pt idx="1872">
                  <c:v>1.9920599999999999</c:v>
                </c:pt>
                <c:pt idx="1873">
                  <c:v>1.9920599999999999</c:v>
                </c:pt>
                <c:pt idx="1874">
                  <c:v>1.99207</c:v>
                </c:pt>
                <c:pt idx="1875">
                  <c:v>1.9920599999999999</c:v>
                </c:pt>
                <c:pt idx="1876">
                  <c:v>1.99207</c:v>
                </c:pt>
                <c:pt idx="1877">
                  <c:v>1.9920599999999999</c:v>
                </c:pt>
                <c:pt idx="1878">
                  <c:v>1.9920599999999999</c:v>
                </c:pt>
                <c:pt idx="1879">
                  <c:v>1.9920599999999999</c:v>
                </c:pt>
                <c:pt idx="1880">
                  <c:v>1.99207</c:v>
                </c:pt>
                <c:pt idx="1881">
                  <c:v>1.9920599999999999</c:v>
                </c:pt>
                <c:pt idx="1882">
                  <c:v>1.99207</c:v>
                </c:pt>
                <c:pt idx="1883">
                  <c:v>1.99207</c:v>
                </c:pt>
                <c:pt idx="1884">
                  <c:v>1.9920500000000001</c:v>
                </c:pt>
                <c:pt idx="1885">
                  <c:v>1.9920599999999999</c:v>
                </c:pt>
                <c:pt idx="1886">
                  <c:v>1.99207</c:v>
                </c:pt>
                <c:pt idx="1887">
                  <c:v>1.99207</c:v>
                </c:pt>
                <c:pt idx="1888">
                  <c:v>1.9920599999999999</c:v>
                </c:pt>
                <c:pt idx="1889">
                  <c:v>1.9920800000000001</c:v>
                </c:pt>
                <c:pt idx="1890">
                  <c:v>1.99207</c:v>
                </c:pt>
                <c:pt idx="1891">
                  <c:v>1.99207</c:v>
                </c:pt>
                <c:pt idx="1892">
                  <c:v>1.99207</c:v>
                </c:pt>
                <c:pt idx="1893">
                  <c:v>1.9920599999999999</c:v>
                </c:pt>
                <c:pt idx="1894">
                  <c:v>1.9920599999999999</c:v>
                </c:pt>
                <c:pt idx="1895">
                  <c:v>1.9920599999999999</c:v>
                </c:pt>
                <c:pt idx="1896">
                  <c:v>1.9920599999999999</c:v>
                </c:pt>
                <c:pt idx="1897">
                  <c:v>1.9920599999999999</c:v>
                </c:pt>
                <c:pt idx="1898">
                  <c:v>1.9920500000000001</c:v>
                </c:pt>
                <c:pt idx="1899">
                  <c:v>1.9920500000000001</c:v>
                </c:pt>
                <c:pt idx="1900">
                  <c:v>1.9920599999999999</c:v>
                </c:pt>
                <c:pt idx="1901">
                  <c:v>1.9920599999999999</c:v>
                </c:pt>
                <c:pt idx="1902">
                  <c:v>1.9920500000000001</c:v>
                </c:pt>
                <c:pt idx="1903">
                  <c:v>1.9920599999999999</c:v>
                </c:pt>
                <c:pt idx="1904">
                  <c:v>1.9920599999999999</c:v>
                </c:pt>
                <c:pt idx="1905">
                  <c:v>1.9920599999999999</c:v>
                </c:pt>
                <c:pt idx="1906">
                  <c:v>1.9920599999999999</c:v>
                </c:pt>
                <c:pt idx="1907">
                  <c:v>1.9920599999999999</c:v>
                </c:pt>
                <c:pt idx="1908">
                  <c:v>1.9920599999999999</c:v>
                </c:pt>
                <c:pt idx="1909">
                  <c:v>1.9920500000000001</c:v>
                </c:pt>
                <c:pt idx="1910">
                  <c:v>1.9920599999999999</c:v>
                </c:pt>
                <c:pt idx="1911">
                  <c:v>1.9920500000000001</c:v>
                </c:pt>
                <c:pt idx="1912">
                  <c:v>1.9920599999999999</c:v>
                </c:pt>
                <c:pt idx="1913">
                  <c:v>1.9920500000000001</c:v>
                </c:pt>
                <c:pt idx="1914">
                  <c:v>1.9920500000000001</c:v>
                </c:pt>
                <c:pt idx="1915">
                  <c:v>1.9920500000000001</c:v>
                </c:pt>
                <c:pt idx="1916">
                  <c:v>1.9920500000000001</c:v>
                </c:pt>
                <c:pt idx="1917">
                  <c:v>1.9920500000000001</c:v>
                </c:pt>
                <c:pt idx="1918">
                  <c:v>1.9920500000000001</c:v>
                </c:pt>
                <c:pt idx="1919">
                  <c:v>1.9920500000000001</c:v>
                </c:pt>
                <c:pt idx="1920">
                  <c:v>1.9920500000000001</c:v>
                </c:pt>
                <c:pt idx="1921">
                  <c:v>1.9920500000000001</c:v>
                </c:pt>
                <c:pt idx="1922">
                  <c:v>1.99204</c:v>
                </c:pt>
                <c:pt idx="1923">
                  <c:v>1.99204</c:v>
                </c:pt>
                <c:pt idx="1924">
                  <c:v>1.99204</c:v>
                </c:pt>
                <c:pt idx="1925">
                  <c:v>1.9920500000000001</c:v>
                </c:pt>
                <c:pt idx="1926">
                  <c:v>1.99204</c:v>
                </c:pt>
                <c:pt idx="1927">
                  <c:v>1.9920500000000001</c:v>
                </c:pt>
                <c:pt idx="1928">
                  <c:v>1.9920500000000001</c:v>
                </c:pt>
                <c:pt idx="1929">
                  <c:v>1.9920500000000001</c:v>
                </c:pt>
                <c:pt idx="1930">
                  <c:v>1.9920599999999999</c:v>
                </c:pt>
                <c:pt idx="1931">
                  <c:v>1.9920500000000001</c:v>
                </c:pt>
                <c:pt idx="1932">
                  <c:v>1.9920599999999999</c:v>
                </c:pt>
                <c:pt idx="1933">
                  <c:v>1.9920500000000001</c:v>
                </c:pt>
                <c:pt idx="1934">
                  <c:v>1.9920599999999999</c:v>
                </c:pt>
                <c:pt idx="1935">
                  <c:v>1.9920599999999999</c:v>
                </c:pt>
                <c:pt idx="1936">
                  <c:v>1.9920500000000001</c:v>
                </c:pt>
                <c:pt idx="1937">
                  <c:v>1.99204</c:v>
                </c:pt>
                <c:pt idx="1938">
                  <c:v>1.9920500000000001</c:v>
                </c:pt>
                <c:pt idx="1939">
                  <c:v>1.9920500000000001</c:v>
                </c:pt>
                <c:pt idx="1940">
                  <c:v>1.99204</c:v>
                </c:pt>
                <c:pt idx="1941">
                  <c:v>1.9920500000000001</c:v>
                </c:pt>
                <c:pt idx="1942">
                  <c:v>1.9920500000000001</c:v>
                </c:pt>
                <c:pt idx="1943">
                  <c:v>1.9920500000000001</c:v>
                </c:pt>
                <c:pt idx="1944">
                  <c:v>1.9920500000000001</c:v>
                </c:pt>
                <c:pt idx="1945">
                  <c:v>1.9920500000000001</c:v>
                </c:pt>
                <c:pt idx="1946">
                  <c:v>1.9920500000000001</c:v>
                </c:pt>
                <c:pt idx="1947">
                  <c:v>1.9920599999999999</c:v>
                </c:pt>
                <c:pt idx="1948">
                  <c:v>1.9920500000000001</c:v>
                </c:pt>
                <c:pt idx="1949">
                  <c:v>1.9920599999999999</c:v>
                </c:pt>
                <c:pt idx="1950">
                  <c:v>1.9920500000000001</c:v>
                </c:pt>
                <c:pt idx="1951">
                  <c:v>1.9920500000000001</c:v>
                </c:pt>
                <c:pt idx="1952">
                  <c:v>1.9920500000000001</c:v>
                </c:pt>
                <c:pt idx="1953">
                  <c:v>1.9920500000000001</c:v>
                </c:pt>
                <c:pt idx="1954">
                  <c:v>1.9920500000000001</c:v>
                </c:pt>
                <c:pt idx="1955">
                  <c:v>1.9920599999999999</c:v>
                </c:pt>
                <c:pt idx="1956">
                  <c:v>1.9920500000000001</c:v>
                </c:pt>
                <c:pt idx="1957">
                  <c:v>1.99204</c:v>
                </c:pt>
                <c:pt idx="1958">
                  <c:v>1.9920500000000001</c:v>
                </c:pt>
                <c:pt idx="1959">
                  <c:v>1.9920500000000001</c:v>
                </c:pt>
                <c:pt idx="1960">
                  <c:v>1.99204</c:v>
                </c:pt>
                <c:pt idx="1961">
                  <c:v>1.9920500000000001</c:v>
                </c:pt>
                <c:pt idx="1962">
                  <c:v>1.9920500000000001</c:v>
                </c:pt>
                <c:pt idx="1963">
                  <c:v>1.9920500000000001</c:v>
                </c:pt>
                <c:pt idx="1964">
                  <c:v>1.9920599999999999</c:v>
                </c:pt>
                <c:pt idx="1965">
                  <c:v>1.9920599999999999</c:v>
                </c:pt>
                <c:pt idx="1966">
                  <c:v>1.9920500000000001</c:v>
                </c:pt>
                <c:pt idx="1967">
                  <c:v>1.9920500000000001</c:v>
                </c:pt>
                <c:pt idx="1968">
                  <c:v>1.9920500000000001</c:v>
                </c:pt>
                <c:pt idx="1969">
                  <c:v>1.9920500000000001</c:v>
                </c:pt>
                <c:pt idx="1970">
                  <c:v>1.9920599999999999</c:v>
                </c:pt>
                <c:pt idx="1971">
                  <c:v>1.9920500000000001</c:v>
                </c:pt>
                <c:pt idx="1972">
                  <c:v>1.9920500000000001</c:v>
                </c:pt>
                <c:pt idx="1973">
                  <c:v>1.9920599999999999</c:v>
                </c:pt>
                <c:pt idx="1974">
                  <c:v>1.99207</c:v>
                </c:pt>
                <c:pt idx="1975">
                  <c:v>1.9920599999999999</c:v>
                </c:pt>
                <c:pt idx="1976">
                  <c:v>1.9920599999999999</c:v>
                </c:pt>
                <c:pt idx="1977">
                  <c:v>1.9920599999999999</c:v>
                </c:pt>
                <c:pt idx="1978">
                  <c:v>1.9920599999999999</c:v>
                </c:pt>
                <c:pt idx="1979">
                  <c:v>1.9920599999999999</c:v>
                </c:pt>
                <c:pt idx="1980">
                  <c:v>1.9920599999999999</c:v>
                </c:pt>
                <c:pt idx="1981">
                  <c:v>1.9920599999999999</c:v>
                </c:pt>
                <c:pt idx="1982">
                  <c:v>1.99207</c:v>
                </c:pt>
                <c:pt idx="1983">
                  <c:v>1.9920599999999999</c:v>
                </c:pt>
                <c:pt idx="1984">
                  <c:v>1.9920599999999999</c:v>
                </c:pt>
                <c:pt idx="1985">
                  <c:v>1.9920599999999999</c:v>
                </c:pt>
                <c:pt idx="1986">
                  <c:v>1.9920599999999999</c:v>
                </c:pt>
                <c:pt idx="1987">
                  <c:v>1.9920599999999999</c:v>
                </c:pt>
                <c:pt idx="1988">
                  <c:v>1.9920599999999999</c:v>
                </c:pt>
                <c:pt idx="1989">
                  <c:v>1.9920500000000001</c:v>
                </c:pt>
                <c:pt idx="1990">
                  <c:v>1.9920599999999999</c:v>
                </c:pt>
                <c:pt idx="1991">
                  <c:v>1.9920599999999999</c:v>
                </c:pt>
                <c:pt idx="1992">
                  <c:v>1.9920500000000001</c:v>
                </c:pt>
                <c:pt idx="1993">
                  <c:v>1.9920599999999999</c:v>
                </c:pt>
                <c:pt idx="1994">
                  <c:v>1.9920500000000001</c:v>
                </c:pt>
                <c:pt idx="1995">
                  <c:v>1.9920599999999999</c:v>
                </c:pt>
                <c:pt idx="1996">
                  <c:v>1.9920500000000001</c:v>
                </c:pt>
                <c:pt idx="1997">
                  <c:v>1.9920500000000001</c:v>
                </c:pt>
                <c:pt idx="1998">
                  <c:v>1.9920599999999999</c:v>
                </c:pt>
                <c:pt idx="1999">
                  <c:v>1.9920500000000001</c:v>
                </c:pt>
                <c:pt idx="2000">
                  <c:v>1.9920599999999999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38FE-47FE-B658-88759B1FDD74}"/>
            </c:ext>
          </c:extLst>
        </c:ser>
        <c:ser>
          <c:idx val="9"/>
          <c:order val="9"/>
          <c:tx>
            <c:strRef>
              <c:f>Vofs_Sweep!$K$5</c:f>
              <c:strCache>
                <c:ptCount val="1"/>
                <c:pt idx="0">
                  <c:v>Vin (Vofs=600mV)</c:v>
                </c:pt>
              </c:strCache>
            </c:strRef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Vofs_Sweep!$A$6:$A$2006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Vofs_Sweep!$K$6:$K$2006</c:f>
              <c:numCache>
                <c:formatCode>General</c:formatCode>
                <c:ptCount val="2001"/>
                <c:pt idx="0">
                  <c:v>-1.03988E-3</c:v>
                </c:pt>
                <c:pt idx="1">
                  <c:v>0.52205500000000005</c:v>
                </c:pt>
                <c:pt idx="2">
                  <c:v>0.547871</c:v>
                </c:pt>
                <c:pt idx="3">
                  <c:v>0.56344799999999995</c:v>
                </c:pt>
                <c:pt idx="4">
                  <c:v>0.57457899999999995</c:v>
                </c:pt>
                <c:pt idx="5">
                  <c:v>0.58350100000000005</c:v>
                </c:pt>
                <c:pt idx="6">
                  <c:v>0.59075299999999997</c:v>
                </c:pt>
                <c:pt idx="7">
                  <c:v>0.59696700000000003</c:v>
                </c:pt>
                <c:pt idx="8">
                  <c:v>0.60239399999999999</c:v>
                </c:pt>
                <c:pt idx="9">
                  <c:v>0.60735099999999997</c:v>
                </c:pt>
                <c:pt idx="10">
                  <c:v>0.61172899999999997</c:v>
                </c:pt>
                <c:pt idx="11">
                  <c:v>0.64305199999999996</c:v>
                </c:pt>
                <c:pt idx="12">
                  <c:v>0.64763300000000001</c:v>
                </c:pt>
                <c:pt idx="13">
                  <c:v>0.651698</c:v>
                </c:pt>
                <c:pt idx="14">
                  <c:v>0.65545299999999995</c:v>
                </c:pt>
                <c:pt idx="15">
                  <c:v>0.65881100000000004</c:v>
                </c:pt>
                <c:pt idx="16">
                  <c:v>0.66196100000000002</c:v>
                </c:pt>
                <c:pt idx="17">
                  <c:v>0.66490000000000005</c:v>
                </c:pt>
                <c:pt idx="18">
                  <c:v>0.66755900000000001</c:v>
                </c:pt>
                <c:pt idx="19">
                  <c:v>0.67011100000000001</c:v>
                </c:pt>
                <c:pt idx="20">
                  <c:v>0.67253399999999997</c:v>
                </c:pt>
                <c:pt idx="21">
                  <c:v>0.67478099999999996</c:v>
                </c:pt>
                <c:pt idx="22">
                  <c:v>0.67684999999999995</c:v>
                </c:pt>
                <c:pt idx="23">
                  <c:v>0.67882299999999995</c:v>
                </c:pt>
                <c:pt idx="24">
                  <c:v>0.68073799999999995</c:v>
                </c:pt>
                <c:pt idx="25">
                  <c:v>0.68256399999999995</c:v>
                </c:pt>
                <c:pt idx="26">
                  <c:v>0.684284</c:v>
                </c:pt>
                <c:pt idx="27">
                  <c:v>0.68597300000000005</c:v>
                </c:pt>
                <c:pt idx="28">
                  <c:v>0.68764000000000003</c:v>
                </c:pt>
                <c:pt idx="29">
                  <c:v>0.68898000000000004</c:v>
                </c:pt>
                <c:pt idx="30">
                  <c:v>0.69067199999999995</c:v>
                </c:pt>
                <c:pt idx="31">
                  <c:v>0.69220099999999996</c:v>
                </c:pt>
                <c:pt idx="32">
                  <c:v>0.69358299999999995</c:v>
                </c:pt>
                <c:pt idx="33">
                  <c:v>0.69495399999999996</c:v>
                </c:pt>
                <c:pt idx="34">
                  <c:v>0.69620099999999996</c:v>
                </c:pt>
                <c:pt idx="35">
                  <c:v>0.69754700000000003</c:v>
                </c:pt>
                <c:pt idx="36">
                  <c:v>0.69862400000000002</c:v>
                </c:pt>
                <c:pt idx="37">
                  <c:v>0.69983899999999999</c:v>
                </c:pt>
                <c:pt idx="38">
                  <c:v>0.70099999999999996</c:v>
                </c:pt>
                <c:pt idx="39">
                  <c:v>0.70207299999999995</c:v>
                </c:pt>
                <c:pt idx="40">
                  <c:v>0.70311900000000005</c:v>
                </c:pt>
                <c:pt idx="41">
                  <c:v>0.70410600000000001</c:v>
                </c:pt>
                <c:pt idx="42">
                  <c:v>0.705148</c:v>
                </c:pt>
                <c:pt idx="43">
                  <c:v>0.706202</c:v>
                </c:pt>
                <c:pt idx="44">
                  <c:v>0.70718999999999999</c:v>
                </c:pt>
                <c:pt idx="45">
                  <c:v>0.70817300000000005</c:v>
                </c:pt>
                <c:pt idx="46">
                  <c:v>0.70911900000000005</c:v>
                </c:pt>
                <c:pt idx="47">
                  <c:v>0.71003899999999998</c:v>
                </c:pt>
                <c:pt idx="48">
                  <c:v>0.71095799999999998</c:v>
                </c:pt>
                <c:pt idx="49">
                  <c:v>0.71189400000000003</c:v>
                </c:pt>
                <c:pt idx="50">
                  <c:v>0.71270699999999998</c:v>
                </c:pt>
                <c:pt idx="51">
                  <c:v>0.71358200000000005</c:v>
                </c:pt>
                <c:pt idx="52">
                  <c:v>0.71447700000000003</c:v>
                </c:pt>
                <c:pt idx="53">
                  <c:v>0.71533500000000005</c:v>
                </c:pt>
                <c:pt idx="54">
                  <c:v>0.71616800000000003</c:v>
                </c:pt>
                <c:pt idx="55">
                  <c:v>0.71694800000000003</c:v>
                </c:pt>
                <c:pt idx="56">
                  <c:v>0.71767499999999995</c:v>
                </c:pt>
                <c:pt idx="57">
                  <c:v>0.71846299999999996</c:v>
                </c:pt>
                <c:pt idx="58">
                  <c:v>0.719225</c:v>
                </c:pt>
                <c:pt idx="59">
                  <c:v>0.71992599999999995</c:v>
                </c:pt>
                <c:pt idx="60">
                  <c:v>0.72071200000000002</c:v>
                </c:pt>
                <c:pt idx="61">
                  <c:v>0.72144600000000003</c:v>
                </c:pt>
                <c:pt idx="62">
                  <c:v>0.72215300000000004</c:v>
                </c:pt>
                <c:pt idx="63">
                  <c:v>0.72282199999999996</c:v>
                </c:pt>
                <c:pt idx="64">
                  <c:v>0.72354300000000005</c:v>
                </c:pt>
                <c:pt idx="65">
                  <c:v>0.724271</c:v>
                </c:pt>
                <c:pt idx="66">
                  <c:v>0.72501099999999996</c:v>
                </c:pt>
                <c:pt idx="67">
                  <c:v>0.72570100000000004</c:v>
                </c:pt>
                <c:pt idx="68">
                  <c:v>0.72639100000000001</c:v>
                </c:pt>
                <c:pt idx="69">
                  <c:v>0.727105</c:v>
                </c:pt>
                <c:pt idx="70">
                  <c:v>0.72777199999999997</c:v>
                </c:pt>
                <c:pt idx="71">
                  <c:v>0.72842300000000004</c:v>
                </c:pt>
                <c:pt idx="72">
                  <c:v>0.72904800000000003</c:v>
                </c:pt>
                <c:pt idx="73">
                  <c:v>0.729684</c:v>
                </c:pt>
                <c:pt idx="74">
                  <c:v>0.73037799999999997</c:v>
                </c:pt>
                <c:pt idx="75">
                  <c:v>0.73100900000000002</c:v>
                </c:pt>
                <c:pt idx="76">
                  <c:v>0.73153000000000001</c:v>
                </c:pt>
                <c:pt idx="77">
                  <c:v>0.73211400000000004</c:v>
                </c:pt>
                <c:pt idx="78">
                  <c:v>0.73276300000000005</c:v>
                </c:pt>
                <c:pt idx="79">
                  <c:v>0.73333199999999998</c:v>
                </c:pt>
                <c:pt idx="80">
                  <c:v>0.73392400000000002</c:v>
                </c:pt>
                <c:pt idx="81">
                  <c:v>0.73448000000000002</c:v>
                </c:pt>
                <c:pt idx="82">
                  <c:v>0.73502900000000004</c:v>
                </c:pt>
                <c:pt idx="83">
                  <c:v>0.73564099999999999</c:v>
                </c:pt>
                <c:pt idx="84">
                  <c:v>0.73614999999999997</c:v>
                </c:pt>
                <c:pt idx="85">
                  <c:v>0.73673100000000002</c:v>
                </c:pt>
                <c:pt idx="86">
                  <c:v>0.73727399999999998</c:v>
                </c:pt>
                <c:pt idx="87">
                  <c:v>0.73785199999999995</c:v>
                </c:pt>
                <c:pt idx="88">
                  <c:v>0.73839500000000002</c:v>
                </c:pt>
                <c:pt idx="89">
                  <c:v>0.73893900000000001</c:v>
                </c:pt>
                <c:pt idx="90">
                  <c:v>0.73943899999999996</c:v>
                </c:pt>
                <c:pt idx="91">
                  <c:v>0.74002500000000004</c:v>
                </c:pt>
                <c:pt idx="92">
                  <c:v>0.74050199999999999</c:v>
                </c:pt>
                <c:pt idx="93">
                  <c:v>0.74106099999999997</c:v>
                </c:pt>
                <c:pt idx="94">
                  <c:v>0.74158400000000002</c:v>
                </c:pt>
                <c:pt idx="95">
                  <c:v>0.74207900000000004</c:v>
                </c:pt>
                <c:pt idx="96">
                  <c:v>0.74259900000000001</c:v>
                </c:pt>
                <c:pt idx="97">
                  <c:v>0.74305299999999996</c:v>
                </c:pt>
                <c:pt idx="98">
                  <c:v>0.74357899999999999</c:v>
                </c:pt>
                <c:pt idx="99">
                  <c:v>0.744089</c:v>
                </c:pt>
                <c:pt idx="100">
                  <c:v>0.74449900000000002</c:v>
                </c:pt>
                <c:pt idx="101">
                  <c:v>0.74493299999999996</c:v>
                </c:pt>
                <c:pt idx="102">
                  <c:v>0.74539299999999997</c:v>
                </c:pt>
                <c:pt idx="103">
                  <c:v>0.74590900000000004</c:v>
                </c:pt>
                <c:pt idx="104">
                  <c:v>0.74642799999999998</c:v>
                </c:pt>
                <c:pt idx="105">
                  <c:v>0.74688100000000002</c:v>
                </c:pt>
                <c:pt idx="106">
                  <c:v>0.74735600000000002</c:v>
                </c:pt>
                <c:pt idx="107">
                  <c:v>0.74780599999999997</c:v>
                </c:pt>
                <c:pt idx="108">
                  <c:v>0.74823600000000001</c:v>
                </c:pt>
                <c:pt idx="109">
                  <c:v>0.74871799999999999</c:v>
                </c:pt>
                <c:pt idx="110">
                  <c:v>0.749135</c:v>
                </c:pt>
                <c:pt idx="111">
                  <c:v>0.74964600000000003</c:v>
                </c:pt>
                <c:pt idx="112">
                  <c:v>0.75002500000000005</c:v>
                </c:pt>
                <c:pt idx="113">
                  <c:v>0.75052200000000002</c:v>
                </c:pt>
                <c:pt idx="114">
                  <c:v>0.75090599999999996</c:v>
                </c:pt>
                <c:pt idx="115">
                  <c:v>0.75135600000000002</c:v>
                </c:pt>
                <c:pt idx="116">
                  <c:v>0.75177700000000003</c:v>
                </c:pt>
                <c:pt idx="117">
                  <c:v>0.75222900000000004</c:v>
                </c:pt>
                <c:pt idx="118">
                  <c:v>0.75267499999999998</c:v>
                </c:pt>
                <c:pt idx="119">
                  <c:v>0.75310200000000005</c:v>
                </c:pt>
                <c:pt idx="120">
                  <c:v>0.75346299999999999</c:v>
                </c:pt>
                <c:pt idx="121">
                  <c:v>0.75395100000000004</c:v>
                </c:pt>
                <c:pt idx="122">
                  <c:v>0.75436099999999995</c:v>
                </c:pt>
                <c:pt idx="123">
                  <c:v>0.75477799999999995</c:v>
                </c:pt>
                <c:pt idx="124">
                  <c:v>0.75521700000000003</c:v>
                </c:pt>
                <c:pt idx="125">
                  <c:v>0.75565199999999999</c:v>
                </c:pt>
                <c:pt idx="126">
                  <c:v>0.75602999999999998</c:v>
                </c:pt>
                <c:pt idx="127">
                  <c:v>0.75644400000000001</c:v>
                </c:pt>
                <c:pt idx="128">
                  <c:v>0.75677399999999995</c:v>
                </c:pt>
                <c:pt idx="129">
                  <c:v>0.75719700000000001</c:v>
                </c:pt>
                <c:pt idx="130">
                  <c:v>0.75757799999999997</c:v>
                </c:pt>
                <c:pt idx="131">
                  <c:v>0.75797999999999999</c:v>
                </c:pt>
                <c:pt idx="132">
                  <c:v>0.75832900000000003</c:v>
                </c:pt>
                <c:pt idx="133">
                  <c:v>0.758741</c:v>
                </c:pt>
                <c:pt idx="134">
                  <c:v>0.759162</c:v>
                </c:pt>
                <c:pt idx="135">
                  <c:v>0.75950399999999996</c:v>
                </c:pt>
                <c:pt idx="136">
                  <c:v>0.75991299999999995</c:v>
                </c:pt>
                <c:pt idx="137">
                  <c:v>0.76029100000000005</c:v>
                </c:pt>
                <c:pt idx="138">
                  <c:v>0.760656</c:v>
                </c:pt>
                <c:pt idx="139">
                  <c:v>0.76102300000000001</c:v>
                </c:pt>
                <c:pt idx="140">
                  <c:v>0.76139400000000002</c:v>
                </c:pt>
                <c:pt idx="141">
                  <c:v>0.76178800000000002</c:v>
                </c:pt>
                <c:pt idx="142">
                  <c:v>0.76210900000000004</c:v>
                </c:pt>
                <c:pt idx="143">
                  <c:v>0.76251599999999997</c:v>
                </c:pt>
                <c:pt idx="144">
                  <c:v>0.76282300000000003</c:v>
                </c:pt>
                <c:pt idx="145">
                  <c:v>0.76322699999999999</c:v>
                </c:pt>
                <c:pt idx="146">
                  <c:v>0.76361599999999996</c:v>
                </c:pt>
                <c:pt idx="147">
                  <c:v>0.76395800000000003</c:v>
                </c:pt>
                <c:pt idx="148">
                  <c:v>0.76434599999999997</c:v>
                </c:pt>
                <c:pt idx="149">
                  <c:v>0.76467099999999999</c:v>
                </c:pt>
                <c:pt idx="150">
                  <c:v>0.76501799999999998</c:v>
                </c:pt>
                <c:pt idx="151">
                  <c:v>0.76530799999999999</c:v>
                </c:pt>
                <c:pt idx="152">
                  <c:v>0.765656</c:v>
                </c:pt>
                <c:pt idx="153">
                  <c:v>0.76602099999999995</c:v>
                </c:pt>
                <c:pt idx="154">
                  <c:v>0.76633700000000005</c:v>
                </c:pt>
                <c:pt idx="155">
                  <c:v>0.76669900000000002</c:v>
                </c:pt>
                <c:pt idx="156">
                  <c:v>0.76708699999999996</c:v>
                </c:pt>
                <c:pt idx="157">
                  <c:v>0.76740299999999995</c:v>
                </c:pt>
                <c:pt idx="158">
                  <c:v>0.76770099999999997</c:v>
                </c:pt>
                <c:pt idx="159">
                  <c:v>0.76806300000000005</c:v>
                </c:pt>
                <c:pt idx="160">
                  <c:v>0.76837100000000003</c:v>
                </c:pt>
                <c:pt idx="161">
                  <c:v>0.76873499999999995</c:v>
                </c:pt>
                <c:pt idx="162">
                  <c:v>0.76907700000000001</c:v>
                </c:pt>
                <c:pt idx="163">
                  <c:v>0.76937100000000003</c:v>
                </c:pt>
                <c:pt idx="164">
                  <c:v>0.76970099999999997</c:v>
                </c:pt>
                <c:pt idx="165">
                  <c:v>0.77004899999999998</c:v>
                </c:pt>
                <c:pt idx="166">
                  <c:v>0.77038600000000002</c:v>
                </c:pt>
                <c:pt idx="167">
                  <c:v>0.77068199999999998</c:v>
                </c:pt>
                <c:pt idx="168">
                  <c:v>0.77095100000000005</c:v>
                </c:pt>
                <c:pt idx="169">
                  <c:v>0.77131099999999997</c:v>
                </c:pt>
                <c:pt idx="170">
                  <c:v>0.77157799999999999</c:v>
                </c:pt>
                <c:pt idx="171">
                  <c:v>0.77194799999999997</c:v>
                </c:pt>
                <c:pt idx="172">
                  <c:v>0.772204</c:v>
                </c:pt>
                <c:pt idx="173">
                  <c:v>0.77253799999999995</c:v>
                </c:pt>
                <c:pt idx="174">
                  <c:v>0.77282799999999996</c:v>
                </c:pt>
                <c:pt idx="175">
                  <c:v>0.77309899999999998</c:v>
                </c:pt>
                <c:pt idx="176">
                  <c:v>0.77341700000000002</c:v>
                </c:pt>
                <c:pt idx="177">
                  <c:v>0.77371699999999999</c:v>
                </c:pt>
                <c:pt idx="178">
                  <c:v>0.774038</c:v>
                </c:pt>
                <c:pt idx="179">
                  <c:v>0.77432000000000001</c:v>
                </c:pt>
                <c:pt idx="180">
                  <c:v>0.77467799999999998</c:v>
                </c:pt>
                <c:pt idx="181">
                  <c:v>0.77498299999999998</c:v>
                </c:pt>
                <c:pt idx="182">
                  <c:v>0.77525699999999997</c:v>
                </c:pt>
                <c:pt idx="183">
                  <c:v>0.77555399999999997</c:v>
                </c:pt>
                <c:pt idx="184">
                  <c:v>0.77588100000000004</c:v>
                </c:pt>
                <c:pt idx="185">
                  <c:v>0.77613600000000005</c:v>
                </c:pt>
                <c:pt idx="186">
                  <c:v>0.77636300000000003</c:v>
                </c:pt>
                <c:pt idx="187">
                  <c:v>0.77671800000000002</c:v>
                </c:pt>
                <c:pt idx="188">
                  <c:v>0.77700800000000003</c:v>
                </c:pt>
                <c:pt idx="189">
                  <c:v>0.77730399999999999</c:v>
                </c:pt>
                <c:pt idx="190">
                  <c:v>0.77758700000000003</c:v>
                </c:pt>
                <c:pt idx="191">
                  <c:v>0.77793299999999999</c:v>
                </c:pt>
                <c:pt idx="192">
                  <c:v>0.77811200000000003</c:v>
                </c:pt>
                <c:pt idx="193">
                  <c:v>0.77848600000000001</c:v>
                </c:pt>
                <c:pt idx="194">
                  <c:v>0.77876999999999996</c:v>
                </c:pt>
                <c:pt idx="195">
                  <c:v>0.77903800000000001</c:v>
                </c:pt>
                <c:pt idx="196">
                  <c:v>0.77932199999999996</c:v>
                </c:pt>
                <c:pt idx="197">
                  <c:v>0.77957799999999999</c:v>
                </c:pt>
                <c:pt idx="198">
                  <c:v>0.77989900000000001</c:v>
                </c:pt>
                <c:pt idx="199">
                  <c:v>0.78015199999999996</c:v>
                </c:pt>
                <c:pt idx="200">
                  <c:v>0.78046199999999999</c:v>
                </c:pt>
                <c:pt idx="201">
                  <c:v>0.780721</c:v>
                </c:pt>
                <c:pt idx="202">
                  <c:v>0.78095700000000001</c:v>
                </c:pt>
                <c:pt idx="203">
                  <c:v>0.78128200000000003</c:v>
                </c:pt>
                <c:pt idx="204">
                  <c:v>0.78149100000000005</c:v>
                </c:pt>
                <c:pt idx="205">
                  <c:v>0.78178300000000001</c:v>
                </c:pt>
                <c:pt idx="206">
                  <c:v>0.78205999999999998</c:v>
                </c:pt>
                <c:pt idx="207">
                  <c:v>0.78233600000000003</c:v>
                </c:pt>
                <c:pt idx="208">
                  <c:v>0.78261400000000003</c:v>
                </c:pt>
                <c:pt idx="209">
                  <c:v>0.78288899999999995</c:v>
                </c:pt>
                <c:pt idx="210">
                  <c:v>0.78317199999999998</c:v>
                </c:pt>
                <c:pt idx="211">
                  <c:v>0.78340799999999999</c:v>
                </c:pt>
                <c:pt idx="212">
                  <c:v>0.78365300000000004</c:v>
                </c:pt>
                <c:pt idx="213">
                  <c:v>0.78382300000000005</c:v>
                </c:pt>
                <c:pt idx="214">
                  <c:v>0.78412000000000004</c:v>
                </c:pt>
                <c:pt idx="215">
                  <c:v>0.78437699999999999</c:v>
                </c:pt>
                <c:pt idx="216">
                  <c:v>0.78465300000000004</c:v>
                </c:pt>
                <c:pt idx="217">
                  <c:v>0.78489900000000001</c:v>
                </c:pt>
                <c:pt idx="218">
                  <c:v>0.78515400000000002</c:v>
                </c:pt>
                <c:pt idx="219">
                  <c:v>0.78548399999999996</c:v>
                </c:pt>
                <c:pt idx="220">
                  <c:v>0.78570600000000002</c:v>
                </c:pt>
                <c:pt idx="221">
                  <c:v>0.78601699999999997</c:v>
                </c:pt>
                <c:pt idx="222">
                  <c:v>0.78622000000000003</c:v>
                </c:pt>
                <c:pt idx="223">
                  <c:v>0.78647999999999996</c:v>
                </c:pt>
                <c:pt idx="224">
                  <c:v>0.78678999999999999</c:v>
                </c:pt>
                <c:pt idx="225">
                  <c:v>0.78697700000000004</c:v>
                </c:pt>
                <c:pt idx="226">
                  <c:v>0.78731399999999996</c:v>
                </c:pt>
                <c:pt idx="227">
                  <c:v>0.78754100000000005</c:v>
                </c:pt>
                <c:pt idx="228">
                  <c:v>0.78778700000000002</c:v>
                </c:pt>
                <c:pt idx="229">
                  <c:v>0.78800499999999996</c:v>
                </c:pt>
                <c:pt idx="230">
                  <c:v>0.78825500000000004</c:v>
                </c:pt>
                <c:pt idx="231">
                  <c:v>0.78852199999999995</c:v>
                </c:pt>
                <c:pt idx="232">
                  <c:v>0.78881000000000001</c:v>
                </c:pt>
                <c:pt idx="233">
                  <c:v>0.789103</c:v>
                </c:pt>
                <c:pt idx="234">
                  <c:v>0.78934800000000005</c:v>
                </c:pt>
                <c:pt idx="235">
                  <c:v>0.78957999999999995</c:v>
                </c:pt>
                <c:pt idx="236">
                  <c:v>0.78978499999999996</c:v>
                </c:pt>
                <c:pt idx="237">
                  <c:v>0.79000999999999999</c:v>
                </c:pt>
                <c:pt idx="238">
                  <c:v>0.79035</c:v>
                </c:pt>
                <c:pt idx="239">
                  <c:v>0.79056199999999999</c:v>
                </c:pt>
                <c:pt idx="240">
                  <c:v>0.79081299999999999</c:v>
                </c:pt>
                <c:pt idx="241">
                  <c:v>0.79103900000000005</c:v>
                </c:pt>
                <c:pt idx="242">
                  <c:v>0.79121600000000003</c:v>
                </c:pt>
                <c:pt idx="243">
                  <c:v>0.79145699999999997</c:v>
                </c:pt>
                <c:pt idx="244">
                  <c:v>0.79174100000000003</c:v>
                </c:pt>
                <c:pt idx="245">
                  <c:v>0.79193500000000006</c:v>
                </c:pt>
                <c:pt idx="246">
                  <c:v>0.79219600000000001</c:v>
                </c:pt>
                <c:pt idx="247">
                  <c:v>0.79240600000000005</c:v>
                </c:pt>
                <c:pt idx="248">
                  <c:v>0.79260600000000003</c:v>
                </c:pt>
                <c:pt idx="249">
                  <c:v>0.79285600000000001</c:v>
                </c:pt>
                <c:pt idx="250">
                  <c:v>0.79310000000000003</c:v>
                </c:pt>
                <c:pt idx="251">
                  <c:v>0.79333100000000001</c:v>
                </c:pt>
                <c:pt idx="252">
                  <c:v>0.79358600000000001</c:v>
                </c:pt>
                <c:pt idx="253">
                  <c:v>0.79381900000000005</c:v>
                </c:pt>
                <c:pt idx="254">
                  <c:v>0.79407499999999998</c:v>
                </c:pt>
                <c:pt idx="255">
                  <c:v>0.79427899999999996</c:v>
                </c:pt>
                <c:pt idx="256">
                  <c:v>0.79455500000000001</c:v>
                </c:pt>
                <c:pt idx="257">
                  <c:v>0.794767</c:v>
                </c:pt>
                <c:pt idx="258">
                  <c:v>0.79497499999999999</c:v>
                </c:pt>
                <c:pt idx="259">
                  <c:v>0.79519200000000001</c:v>
                </c:pt>
                <c:pt idx="260">
                  <c:v>0.79545900000000003</c:v>
                </c:pt>
                <c:pt idx="261">
                  <c:v>0.79567100000000002</c:v>
                </c:pt>
                <c:pt idx="262">
                  <c:v>0.79586900000000005</c:v>
                </c:pt>
                <c:pt idx="263">
                  <c:v>0.79608999999999996</c:v>
                </c:pt>
                <c:pt idx="264">
                  <c:v>0.79631200000000002</c:v>
                </c:pt>
                <c:pt idx="265">
                  <c:v>0.79652900000000004</c:v>
                </c:pt>
                <c:pt idx="266">
                  <c:v>0.79671700000000001</c:v>
                </c:pt>
                <c:pt idx="267">
                  <c:v>0.79693199999999997</c:v>
                </c:pt>
                <c:pt idx="268">
                  <c:v>0.79721299999999995</c:v>
                </c:pt>
                <c:pt idx="269">
                  <c:v>0.79737400000000003</c:v>
                </c:pt>
                <c:pt idx="270">
                  <c:v>0.797624</c:v>
                </c:pt>
                <c:pt idx="271">
                  <c:v>0.79785499999999998</c:v>
                </c:pt>
                <c:pt idx="272">
                  <c:v>0.79810599999999998</c:v>
                </c:pt>
                <c:pt idx="273">
                  <c:v>0.79824600000000001</c:v>
                </c:pt>
                <c:pt idx="274">
                  <c:v>0.79850399999999999</c:v>
                </c:pt>
                <c:pt idx="275">
                  <c:v>0.79871000000000003</c:v>
                </c:pt>
                <c:pt idx="276">
                  <c:v>0.79893000000000003</c:v>
                </c:pt>
                <c:pt idx="277">
                  <c:v>0.799122</c:v>
                </c:pt>
                <c:pt idx="278">
                  <c:v>0.79930100000000004</c:v>
                </c:pt>
                <c:pt idx="279">
                  <c:v>0.79964199999999996</c:v>
                </c:pt>
                <c:pt idx="280">
                  <c:v>0.79979199999999995</c:v>
                </c:pt>
                <c:pt idx="281">
                  <c:v>0.79998000000000002</c:v>
                </c:pt>
                <c:pt idx="282">
                  <c:v>0.80023500000000003</c:v>
                </c:pt>
                <c:pt idx="283">
                  <c:v>0.80037599999999998</c:v>
                </c:pt>
                <c:pt idx="284">
                  <c:v>0.80062500000000003</c:v>
                </c:pt>
                <c:pt idx="285">
                  <c:v>0.80083499999999996</c:v>
                </c:pt>
                <c:pt idx="286">
                  <c:v>0.80102799999999996</c:v>
                </c:pt>
                <c:pt idx="287">
                  <c:v>0.80126799999999998</c:v>
                </c:pt>
                <c:pt idx="288">
                  <c:v>0.80144400000000005</c:v>
                </c:pt>
                <c:pt idx="289">
                  <c:v>0.80163899999999999</c:v>
                </c:pt>
                <c:pt idx="290">
                  <c:v>0.80189100000000002</c:v>
                </c:pt>
                <c:pt idx="291">
                  <c:v>0.80207899999999999</c:v>
                </c:pt>
                <c:pt idx="292">
                  <c:v>0.80225199999999997</c:v>
                </c:pt>
                <c:pt idx="293">
                  <c:v>0.80246700000000004</c:v>
                </c:pt>
                <c:pt idx="294">
                  <c:v>0.80268300000000004</c:v>
                </c:pt>
                <c:pt idx="295">
                  <c:v>0.80291199999999996</c:v>
                </c:pt>
                <c:pt idx="296">
                  <c:v>0.80308400000000002</c:v>
                </c:pt>
                <c:pt idx="297">
                  <c:v>0.80334899999999998</c:v>
                </c:pt>
                <c:pt idx="298">
                  <c:v>0.803562</c:v>
                </c:pt>
                <c:pt idx="299">
                  <c:v>0.80371599999999999</c:v>
                </c:pt>
                <c:pt idx="300">
                  <c:v>0.80393000000000003</c:v>
                </c:pt>
                <c:pt idx="301">
                  <c:v>0.80407300000000004</c:v>
                </c:pt>
                <c:pt idx="302">
                  <c:v>0.80435400000000001</c:v>
                </c:pt>
                <c:pt idx="303">
                  <c:v>0.80455100000000002</c:v>
                </c:pt>
                <c:pt idx="304">
                  <c:v>0.80476099999999995</c:v>
                </c:pt>
                <c:pt idx="305">
                  <c:v>0.80494399999999999</c:v>
                </c:pt>
                <c:pt idx="306">
                  <c:v>0.80517300000000003</c:v>
                </c:pt>
                <c:pt idx="307">
                  <c:v>0.805365</c:v>
                </c:pt>
                <c:pt idx="308">
                  <c:v>0.80555900000000003</c:v>
                </c:pt>
                <c:pt idx="309">
                  <c:v>0.80574100000000004</c:v>
                </c:pt>
                <c:pt idx="310">
                  <c:v>0.80593899999999996</c:v>
                </c:pt>
                <c:pt idx="311">
                  <c:v>0.80610999999999999</c:v>
                </c:pt>
                <c:pt idx="312">
                  <c:v>0.80634600000000001</c:v>
                </c:pt>
                <c:pt idx="313">
                  <c:v>0.80659199999999998</c:v>
                </c:pt>
                <c:pt idx="314">
                  <c:v>0.80676800000000004</c:v>
                </c:pt>
                <c:pt idx="315">
                  <c:v>0.80701199999999995</c:v>
                </c:pt>
                <c:pt idx="316">
                  <c:v>0.80719300000000005</c:v>
                </c:pt>
                <c:pt idx="317">
                  <c:v>0.80734600000000001</c:v>
                </c:pt>
                <c:pt idx="318">
                  <c:v>0.80749099999999996</c:v>
                </c:pt>
                <c:pt idx="319">
                  <c:v>0.80773799999999996</c:v>
                </c:pt>
                <c:pt idx="320">
                  <c:v>0.80794500000000002</c:v>
                </c:pt>
                <c:pt idx="321">
                  <c:v>0.80813299999999999</c:v>
                </c:pt>
                <c:pt idx="322">
                  <c:v>0.80826699999999996</c:v>
                </c:pt>
                <c:pt idx="323">
                  <c:v>0.80848900000000001</c:v>
                </c:pt>
                <c:pt idx="324">
                  <c:v>0.80876199999999998</c:v>
                </c:pt>
                <c:pt idx="325">
                  <c:v>0.80893499999999996</c:v>
                </c:pt>
                <c:pt idx="326">
                  <c:v>0.80909900000000001</c:v>
                </c:pt>
                <c:pt idx="327">
                  <c:v>0.80925999999999998</c:v>
                </c:pt>
                <c:pt idx="328">
                  <c:v>0.80941799999999997</c:v>
                </c:pt>
                <c:pt idx="329">
                  <c:v>0.80957800000000002</c:v>
                </c:pt>
                <c:pt idx="330">
                  <c:v>0.80979500000000004</c:v>
                </c:pt>
                <c:pt idx="331">
                  <c:v>0.80994900000000003</c:v>
                </c:pt>
                <c:pt idx="332">
                  <c:v>0.81011999999999995</c:v>
                </c:pt>
                <c:pt idx="333">
                  <c:v>0.81031900000000001</c:v>
                </c:pt>
                <c:pt idx="334">
                  <c:v>0.81057900000000005</c:v>
                </c:pt>
                <c:pt idx="335">
                  <c:v>0.81066400000000005</c:v>
                </c:pt>
                <c:pt idx="336">
                  <c:v>0.81090099999999998</c:v>
                </c:pt>
                <c:pt idx="337">
                  <c:v>0.81106999999999996</c:v>
                </c:pt>
                <c:pt idx="338">
                  <c:v>0.81125800000000003</c:v>
                </c:pt>
                <c:pt idx="339">
                  <c:v>0.81146399999999996</c:v>
                </c:pt>
                <c:pt idx="340">
                  <c:v>0.81165600000000004</c:v>
                </c:pt>
                <c:pt idx="341">
                  <c:v>0.81188300000000002</c:v>
                </c:pt>
                <c:pt idx="342">
                  <c:v>0.81205899999999998</c:v>
                </c:pt>
                <c:pt idx="343">
                  <c:v>0.81220700000000001</c:v>
                </c:pt>
                <c:pt idx="344">
                  <c:v>0.81245800000000001</c:v>
                </c:pt>
                <c:pt idx="345">
                  <c:v>0.81258600000000003</c:v>
                </c:pt>
                <c:pt idx="346">
                  <c:v>0.81281499999999995</c:v>
                </c:pt>
                <c:pt idx="347">
                  <c:v>0.81293300000000002</c:v>
                </c:pt>
                <c:pt idx="348">
                  <c:v>0.81311299999999997</c:v>
                </c:pt>
                <c:pt idx="349">
                  <c:v>0.81334600000000001</c:v>
                </c:pt>
                <c:pt idx="350">
                  <c:v>0.81354499999999996</c:v>
                </c:pt>
                <c:pt idx="351">
                  <c:v>0.81374800000000003</c:v>
                </c:pt>
                <c:pt idx="352">
                  <c:v>0.81388400000000005</c:v>
                </c:pt>
                <c:pt idx="353">
                  <c:v>0.814056</c:v>
                </c:pt>
                <c:pt idx="354">
                  <c:v>0.81430599999999997</c:v>
                </c:pt>
                <c:pt idx="355">
                  <c:v>0.81444300000000003</c:v>
                </c:pt>
                <c:pt idx="356">
                  <c:v>0.81458600000000003</c:v>
                </c:pt>
                <c:pt idx="357">
                  <c:v>0.81477699999999997</c:v>
                </c:pt>
                <c:pt idx="358">
                  <c:v>0.81498099999999996</c:v>
                </c:pt>
                <c:pt idx="359">
                  <c:v>0.81517600000000001</c:v>
                </c:pt>
                <c:pt idx="360">
                  <c:v>0.81532499999999997</c:v>
                </c:pt>
                <c:pt idx="361">
                  <c:v>0.81548699999999996</c:v>
                </c:pt>
                <c:pt idx="362">
                  <c:v>0.815662</c:v>
                </c:pt>
                <c:pt idx="363">
                  <c:v>0.81585200000000002</c:v>
                </c:pt>
                <c:pt idx="364">
                  <c:v>0.81604299999999996</c:v>
                </c:pt>
                <c:pt idx="365">
                  <c:v>0.81615099999999996</c:v>
                </c:pt>
                <c:pt idx="366">
                  <c:v>0.81636200000000003</c:v>
                </c:pt>
                <c:pt idx="367">
                  <c:v>0.81650800000000001</c:v>
                </c:pt>
                <c:pt idx="368">
                  <c:v>0.81670299999999996</c:v>
                </c:pt>
                <c:pt idx="369">
                  <c:v>0.81689599999999996</c:v>
                </c:pt>
                <c:pt idx="370">
                  <c:v>0.81706100000000004</c:v>
                </c:pt>
                <c:pt idx="371">
                  <c:v>0.81726699999999997</c:v>
                </c:pt>
                <c:pt idx="372">
                  <c:v>0.81738</c:v>
                </c:pt>
                <c:pt idx="373">
                  <c:v>0.81756300000000004</c:v>
                </c:pt>
                <c:pt idx="374">
                  <c:v>0.81770399999999999</c:v>
                </c:pt>
                <c:pt idx="375">
                  <c:v>0.81786300000000001</c:v>
                </c:pt>
                <c:pt idx="376">
                  <c:v>0.81805399999999995</c:v>
                </c:pt>
                <c:pt idx="377">
                  <c:v>0.81823199999999996</c:v>
                </c:pt>
                <c:pt idx="378">
                  <c:v>0.81842700000000002</c:v>
                </c:pt>
                <c:pt idx="379">
                  <c:v>0.81854800000000005</c:v>
                </c:pt>
                <c:pt idx="380">
                  <c:v>0.81870799999999999</c:v>
                </c:pt>
                <c:pt idx="381">
                  <c:v>0.81891999999999998</c:v>
                </c:pt>
                <c:pt idx="382">
                  <c:v>0.81908800000000004</c:v>
                </c:pt>
                <c:pt idx="383">
                  <c:v>0.81923999999999997</c:v>
                </c:pt>
                <c:pt idx="384">
                  <c:v>0.81940199999999996</c:v>
                </c:pt>
                <c:pt idx="385">
                  <c:v>0.81956399999999996</c:v>
                </c:pt>
                <c:pt idx="386">
                  <c:v>0.81972699999999998</c:v>
                </c:pt>
                <c:pt idx="387">
                  <c:v>0.81998099999999996</c:v>
                </c:pt>
                <c:pt idx="388">
                  <c:v>0.820137</c:v>
                </c:pt>
                <c:pt idx="389">
                  <c:v>0.82028500000000004</c:v>
                </c:pt>
                <c:pt idx="390">
                  <c:v>0.82041799999999998</c:v>
                </c:pt>
                <c:pt idx="391">
                  <c:v>0.82054300000000002</c:v>
                </c:pt>
                <c:pt idx="392">
                  <c:v>0.82072199999999995</c:v>
                </c:pt>
                <c:pt idx="393">
                  <c:v>0.82090799999999997</c:v>
                </c:pt>
                <c:pt idx="394">
                  <c:v>0.82101800000000003</c:v>
                </c:pt>
                <c:pt idx="395">
                  <c:v>0.82121999999999995</c:v>
                </c:pt>
                <c:pt idx="396">
                  <c:v>0.82135899999999995</c:v>
                </c:pt>
                <c:pt idx="397">
                  <c:v>0.82150000000000001</c:v>
                </c:pt>
                <c:pt idx="398">
                  <c:v>0.82167400000000002</c:v>
                </c:pt>
                <c:pt idx="399">
                  <c:v>0.82185900000000001</c:v>
                </c:pt>
                <c:pt idx="400">
                  <c:v>0.82207300000000005</c:v>
                </c:pt>
                <c:pt idx="401">
                  <c:v>0.82223100000000005</c:v>
                </c:pt>
                <c:pt idx="402">
                  <c:v>0.82232499999999997</c:v>
                </c:pt>
                <c:pt idx="403">
                  <c:v>0.82251200000000002</c:v>
                </c:pt>
                <c:pt idx="404">
                  <c:v>0.82266799999999995</c:v>
                </c:pt>
                <c:pt idx="405">
                  <c:v>0.82287399999999999</c:v>
                </c:pt>
                <c:pt idx="406">
                  <c:v>0.82305200000000001</c:v>
                </c:pt>
                <c:pt idx="407">
                  <c:v>0.82317700000000005</c:v>
                </c:pt>
                <c:pt idx="408">
                  <c:v>0.82331799999999999</c:v>
                </c:pt>
                <c:pt idx="409">
                  <c:v>0.82346699999999995</c:v>
                </c:pt>
                <c:pt idx="410">
                  <c:v>0.82365600000000005</c:v>
                </c:pt>
                <c:pt idx="411">
                  <c:v>0.82380600000000004</c:v>
                </c:pt>
                <c:pt idx="412">
                  <c:v>0.82392799999999999</c:v>
                </c:pt>
                <c:pt idx="413">
                  <c:v>0.824125</c:v>
                </c:pt>
                <c:pt idx="414">
                  <c:v>0.82429300000000005</c:v>
                </c:pt>
                <c:pt idx="415">
                  <c:v>0.82444200000000001</c:v>
                </c:pt>
                <c:pt idx="416">
                  <c:v>0.82461899999999999</c:v>
                </c:pt>
                <c:pt idx="417">
                  <c:v>0.82481199999999999</c:v>
                </c:pt>
                <c:pt idx="418">
                  <c:v>0.82495200000000002</c:v>
                </c:pt>
                <c:pt idx="419">
                  <c:v>0.82510700000000003</c:v>
                </c:pt>
                <c:pt idx="420">
                  <c:v>0.82526600000000006</c:v>
                </c:pt>
                <c:pt idx="421">
                  <c:v>0.82544200000000001</c:v>
                </c:pt>
                <c:pt idx="422">
                  <c:v>0.82554300000000003</c:v>
                </c:pt>
                <c:pt idx="423">
                  <c:v>0.82575100000000001</c:v>
                </c:pt>
                <c:pt idx="424">
                  <c:v>0.82587699999999997</c:v>
                </c:pt>
                <c:pt idx="425">
                  <c:v>0.82604900000000003</c:v>
                </c:pt>
                <c:pt idx="426">
                  <c:v>0.82623400000000002</c:v>
                </c:pt>
                <c:pt idx="427">
                  <c:v>0.82635700000000001</c:v>
                </c:pt>
                <c:pt idx="428">
                  <c:v>0.82653600000000005</c:v>
                </c:pt>
                <c:pt idx="429">
                  <c:v>0.82666899999999999</c:v>
                </c:pt>
                <c:pt idx="430">
                  <c:v>0.82679000000000002</c:v>
                </c:pt>
                <c:pt idx="431">
                  <c:v>0.826986</c:v>
                </c:pt>
                <c:pt idx="432">
                  <c:v>0.82713300000000001</c:v>
                </c:pt>
                <c:pt idx="433">
                  <c:v>0.82724399999999998</c:v>
                </c:pt>
                <c:pt idx="434">
                  <c:v>0.82746299999999995</c:v>
                </c:pt>
                <c:pt idx="435">
                  <c:v>0.82760800000000001</c:v>
                </c:pt>
                <c:pt idx="436">
                  <c:v>0.82774800000000004</c:v>
                </c:pt>
                <c:pt idx="437">
                  <c:v>0.82785600000000004</c:v>
                </c:pt>
                <c:pt idx="438">
                  <c:v>0.82803000000000004</c:v>
                </c:pt>
                <c:pt idx="439">
                  <c:v>0.82815799999999995</c:v>
                </c:pt>
                <c:pt idx="440">
                  <c:v>0.82828500000000005</c:v>
                </c:pt>
                <c:pt idx="441">
                  <c:v>0.82848100000000002</c:v>
                </c:pt>
                <c:pt idx="442">
                  <c:v>0.82866499999999998</c:v>
                </c:pt>
                <c:pt idx="443">
                  <c:v>0.82877699999999999</c:v>
                </c:pt>
                <c:pt idx="444">
                  <c:v>0.82897399999999999</c:v>
                </c:pt>
                <c:pt idx="445">
                  <c:v>0.82907200000000003</c:v>
                </c:pt>
                <c:pt idx="446">
                  <c:v>0.82935400000000004</c:v>
                </c:pt>
                <c:pt idx="447">
                  <c:v>0.82946600000000004</c:v>
                </c:pt>
                <c:pt idx="448">
                  <c:v>0.82962800000000003</c:v>
                </c:pt>
                <c:pt idx="449">
                  <c:v>0.829758</c:v>
                </c:pt>
                <c:pt idx="450">
                  <c:v>0.829924</c:v>
                </c:pt>
                <c:pt idx="451">
                  <c:v>0.83010600000000001</c:v>
                </c:pt>
                <c:pt idx="452">
                  <c:v>0.83017600000000003</c:v>
                </c:pt>
                <c:pt idx="453">
                  <c:v>0.83034600000000003</c:v>
                </c:pt>
                <c:pt idx="454">
                  <c:v>0.83049399999999995</c:v>
                </c:pt>
                <c:pt idx="455">
                  <c:v>0.830646</c:v>
                </c:pt>
                <c:pt idx="456">
                  <c:v>0.83084800000000003</c:v>
                </c:pt>
                <c:pt idx="457">
                  <c:v>0.83097299999999996</c:v>
                </c:pt>
                <c:pt idx="458">
                  <c:v>0.83116299999999999</c:v>
                </c:pt>
                <c:pt idx="459">
                  <c:v>0.83127600000000001</c:v>
                </c:pt>
                <c:pt idx="460">
                  <c:v>0.83142199999999999</c:v>
                </c:pt>
                <c:pt idx="461">
                  <c:v>0.831569</c:v>
                </c:pt>
                <c:pt idx="462">
                  <c:v>0.831731</c:v>
                </c:pt>
                <c:pt idx="463">
                  <c:v>0.83190399999999998</c:v>
                </c:pt>
                <c:pt idx="464">
                  <c:v>0.83202299999999996</c:v>
                </c:pt>
                <c:pt idx="465">
                  <c:v>0.83213000000000004</c:v>
                </c:pt>
                <c:pt idx="466">
                  <c:v>0.83233400000000002</c:v>
                </c:pt>
                <c:pt idx="467">
                  <c:v>0.83244899999999999</c:v>
                </c:pt>
                <c:pt idx="468">
                  <c:v>0.83263299999999996</c:v>
                </c:pt>
                <c:pt idx="469">
                  <c:v>0.83278099999999999</c:v>
                </c:pt>
                <c:pt idx="470">
                  <c:v>0.832959</c:v>
                </c:pt>
                <c:pt idx="471">
                  <c:v>0.83305099999999999</c:v>
                </c:pt>
                <c:pt idx="472">
                  <c:v>0.83319500000000002</c:v>
                </c:pt>
                <c:pt idx="473">
                  <c:v>0.83333500000000005</c:v>
                </c:pt>
                <c:pt idx="474">
                  <c:v>0.83347000000000004</c:v>
                </c:pt>
                <c:pt idx="475">
                  <c:v>0.83362800000000004</c:v>
                </c:pt>
                <c:pt idx="476">
                  <c:v>0.833762</c:v>
                </c:pt>
                <c:pt idx="477">
                  <c:v>0.83396499999999996</c:v>
                </c:pt>
                <c:pt idx="478">
                  <c:v>0.83409900000000003</c:v>
                </c:pt>
                <c:pt idx="479">
                  <c:v>0.83421500000000004</c:v>
                </c:pt>
                <c:pt idx="480">
                  <c:v>0.83435099999999995</c:v>
                </c:pt>
                <c:pt idx="481">
                  <c:v>0.83449600000000002</c:v>
                </c:pt>
                <c:pt idx="482">
                  <c:v>0.83460199999999996</c:v>
                </c:pt>
                <c:pt idx="483">
                  <c:v>0.83470900000000003</c:v>
                </c:pt>
                <c:pt idx="484">
                  <c:v>0.83493499999999998</c:v>
                </c:pt>
                <c:pt idx="485">
                  <c:v>0.83508199999999999</c:v>
                </c:pt>
                <c:pt idx="486">
                  <c:v>0.83526999999999996</c:v>
                </c:pt>
                <c:pt idx="487">
                  <c:v>0.83541200000000004</c:v>
                </c:pt>
                <c:pt idx="488">
                  <c:v>0.83553100000000002</c:v>
                </c:pt>
                <c:pt idx="489">
                  <c:v>0.83567800000000003</c:v>
                </c:pt>
                <c:pt idx="490">
                  <c:v>0.83583399999999997</c:v>
                </c:pt>
                <c:pt idx="491">
                  <c:v>0.83593099999999998</c:v>
                </c:pt>
                <c:pt idx="492">
                  <c:v>0.836121</c:v>
                </c:pt>
                <c:pt idx="493">
                  <c:v>0.83625000000000005</c:v>
                </c:pt>
                <c:pt idx="494">
                  <c:v>0.83638699999999999</c:v>
                </c:pt>
                <c:pt idx="495">
                  <c:v>0.83655199999999996</c:v>
                </c:pt>
                <c:pt idx="496">
                  <c:v>0.83669000000000004</c:v>
                </c:pt>
                <c:pt idx="497">
                  <c:v>0.83676499999999998</c:v>
                </c:pt>
                <c:pt idx="498">
                  <c:v>0.83693700000000004</c:v>
                </c:pt>
                <c:pt idx="499">
                  <c:v>0.83706599999999998</c:v>
                </c:pt>
                <c:pt idx="500">
                  <c:v>0.837256</c:v>
                </c:pt>
                <c:pt idx="501">
                  <c:v>0.83737600000000001</c:v>
                </c:pt>
                <c:pt idx="502">
                  <c:v>0.83747799999999994</c:v>
                </c:pt>
                <c:pt idx="503">
                  <c:v>0.83766399999999996</c:v>
                </c:pt>
                <c:pt idx="504">
                  <c:v>0.83779999999999999</c:v>
                </c:pt>
                <c:pt idx="505">
                  <c:v>0.83789499999999995</c:v>
                </c:pt>
                <c:pt idx="506">
                  <c:v>0.83804500000000004</c:v>
                </c:pt>
                <c:pt idx="507">
                  <c:v>0.83821999999999997</c:v>
                </c:pt>
                <c:pt idx="508">
                  <c:v>0.83834500000000001</c:v>
                </c:pt>
                <c:pt idx="509">
                  <c:v>0.83850999999999998</c:v>
                </c:pt>
                <c:pt idx="510">
                  <c:v>0.83861300000000005</c:v>
                </c:pt>
                <c:pt idx="511">
                  <c:v>0.83879000000000004</c:v>
                </c:pt>
                <c:pt idx="512">
                  <c:v>0.838974</c:v>
                </c:pt>
                <c:pt idx="513">
                  <c:v>0.83910399999999996</c:v>
                </c:pt>
                <c:pt idx="514">
                  <c:v>0.83916100000000005</c:v>
                </c:pt>
                <c:pt idx="515">
                  <c:v>0.83932600000000002</c:v>
                </c:pt>
                <c:pt idx="516">
                  <c:v>0.83945700000000001</c:v>
                </c:pt>
                <c:pt idx="517">
                  <c:v>0.83962599999999998</c:v>
                </c:pt>
                <c:pt idx="518">
                  <c:v>0.83974499999999996</c:v>
                </c:pt>
                <c:pt idx="519">
                  <c:v>0.83986099999999997</c:v>
                </c:pt>
                <c:pt idx="520">
                  <c:v>0.840028</c:v>
                </c:pt>
                <c:pt idx="521">
                  <c:v>0.840225</c:v>
                </c:pt>
                <c:pt idx="522">
                  <c:v>0.84031800000000001</c:v>
                </c:pt>
                <c:pt idx="523">
                  <c:v>0.84039200000000003</c:v>
                </c:pt>
                <c:pt idx="524">
                  <c:v>0.84057199999999999</c:v>
                </c:pt>
                <c:pt idx="525">
                  <c:v>0.84069400000000005</c:v>
                </c:pt>
                <c:pt idx="526">
                  <c:v>0.84079899999999996</c:v>
                </c:pt>
                <c:pt idx="527">
                  <c:v>0.84094000000000002</c:v>
                </c:pt>
                <c:pt idx="528">
                  <c:v>0.84115899999999999</c:v>
                </c:pt>
                <c:pt idx="529">
                  <c:v>0.84123400000000004</c:v>
                </c:pt>
                <c:pt idx="530">
                  <c:v>0.841391</c:v>
                </c:pt>
                <c:pt idx="531">
                  <c:v>0.84153299999999998</c:v>
                </c:pt>
                <c:pt idx="532">
                  <c:v>0.84165299999999998</c:v>
                </c:pt>
                <c:pt idx="533">
                  <c:v>0.84172599999999997</c:v>
                </c:pt>
                <c:pt idx="534">
                  <c:v>0.84189099999999994</c:v>
                </c:pt>
                <c:pt idx="535">
                  <c:v>0.841978</c:v>
                </c:pt>
                <c:pt idx="536">
                  <c:v>0.84213400000000005</c:v>
                </c:pt>
                <c:pt idx="537">
                  <c:v>0.84228599999999998</c:v>
                </c:pt>
                <c:pt idx="538">
                  <c:v>0.84237600000000001</c:v>
                </c:pt>
                <c:pt idx="539">
                  <c:v>0.84251699999999996</c:v>
                </c:pt>
                <c:pt idx="540">
                  <c:v>0.84266399999999997</c:v>
                </c:pt>
                <c:pt idx="541">
                  <c:v>0.84274000000000004</c:v>
                </c:pt>
                <c:pt idx="542">
                  <c:v>0.84292800000000001</c:v>
                </c:pt>
                <c:pt idx="543">
                  <c:v>0.84302200000000005</c:v>
                </c:pt>
                <c:pt idx="544">
                  <c:v>0.84319699999999997</c:v>
                </c:pt>
                <c:pt idx="545">
                  <c:v>0.84332600000000002</c:v>
                </c:pt>
                <c:pt idx="546">
                  <c:v>0.84340199999999999</c:v>
                </c:pt>
                <c:pt idx="547">
                  <c:v>0.84354799999999996</c:v>
                </c:pt>
                <c:pt idx="548">
                  <c:v>0.84361699999999995</c:v>
                </c:pt>
                <c:pt idx="549">
                  <c:v>0.84379899999999997</c:v>
                </c:pt>
                <c:pt idx="550">
                  <c:v>0.843885</c:v>
                </c:pt>
                <c:pt idx="551">
                  <c:v>0.84401999999999999</c:v>
                </c:pt>
                <c:pt idx="552">
                  <c:v>0.84407200000000004</c:v>
                </c:pt>
                <c:pt idx="553">
                  <c:v>0.844194</c:v>
                </c:pt>
                <c:pt idx="554">
                  <c:v>0.84430400000000005</c:v>
                </c:pt>
                <c:pt idx="555">
                  <c:v>0.84445999999999999</c:v>
                </c:pt>
                <c:pt idx="556">
                  <c:v>0.84454600000000002</c:v>
                </c:pt>
                <c:pt idx="557">
                  <c:v>0.84468399999999999</c:v>
                </c:pt>
                <c:pt idx="558">
                  <c:v>0.844777</c:v>
                </c:pt>
                <c:pt idx="559">
                  <c:v>0.84489099999999995</c:v>
                </c:pt>
                <c:pt idx="560">
                  <c:v>0.84499899999999994</c:v>
                </c:pt>
                <c:pt idx="561">
                  <c:v>0.84507699999999997</c:v>
                </c:pt>
                <c:pt idx="562">
                  <c:v>0.84519699999999998</c:v>
                </c:pt>
                <c:pt idx="563">
                  <c:v>0.845225</c:v>
                </c:pt>
                <c:pt idx="564">
                  <c:v>0.84531699999999999</c:v>
                </c:pt>
                <c:pt idx="565">
                  <c:v>0.84545499999999996</c:v>
                </c:pt>
                <c:pt idx="566">
                  <c:v>0.84548599999999996</c:v>
                </c:pt>
                <c:pt idx="567">
                  <c:v>0.84556299999999995</c:v>
                </c:pt>
                <c:pt idx="568">
                  <c:v>0.84556600000000004</c:v>
                </c:pt>
                <c:pt idx="569">
                  <c:v>0.845642</c:v>
                </c:pt>
                <c:pt idx="570">
                  <c:v>0.84565900000000005</c:v>
                </c:pt>
                <c:pt idx="571">
                  <c:v>1.5764199999999999</c:v>
                </c:pt>
                <c:pt idx="572">
                  <c:v>1.57595</c:v>
                </c:pt>
                <c:pt idx="573">
                  <c:v>1.57647</c:v>
                </c:pt>
                <c:pt idx="574">
                  <c:v>1.5772699999999999</c:v>
                </c:pt>
                <c:pt idx="575">
                  <c:v>1.57768</c:v>
                </c:pt>
                <c:pt idx="576">
                  <c:v>1.5780000000000001</c:v>
                </c:pt>
                <c:pt idx="577">
                  <c:v>1.57901</c:v>
                </c:pt>
                <c:pt idx="578">
                  <c:v>1.5795399999999999</c:v>
                </c:pt>
                <c:pt idx="579">
                  <c:v>1.58</c:v>
                </c:pt>
                <c:pt idx="580">
                  <c:v>1.58049</c:v>
                </c:pt>
                <c:pt idx="581">
                  <c:v>1.5811500000000001</c:v>
                </c:pt>
                <c:pt idx="582">
                  <c:v>1.5820799999999999</c:v>
                </c:pt>
                <c:pt idx="583">
                  <c:v>1.5827599999999999</c:v>
                </c:pt>
                <c:pt idx="584">
                  <c:v>1.58335</c:v>
                </c:pt>
                <c:pt idx="585">
                  <c:v>1.58392</c:v>
                </c:pt>
                <c:pt idx="586">
                  <c:v>1.5849800000000001</c:v>
                </c:pt>
                <c:pt idx="587">
                  <c:v>1.5850500000000001</c:v>
                </c:pt>
                <c:pt idx="588">
                  <c:v>1.58609</c:v>
                </c:pt>
                <c:pt idx="589">
                  <c:v>1.58677</c:v>
                </c:pt>
                <c:pt idx="590">
                  <c:v>1.5880399999999999</c:v>
                </c:pt>
                <c:pt idx="591">
                  <c:v>1.58832</c:v>
                </c:pt>
                <c:pt idx="592">
                  <c:v>1.58876</c:v>
                </c:pt>
                <c:pt idx="593">
                  <c:v>1.5893900000000001</c:v>
                </c:pt>
                <c:pt idx="594">
                  <c:v>1.5905400000000001</c:v>
                </c:pt>
                <c:pt idx="595">
                  <c:v>1.5911299999999999</c:v>
                </c:pt>
                <c:pt idx="596">
                  <c:v>1.5920000000000001</c:v>
                </c:pt>
                <c:pt idx="597">
                  <c:v>1.5925100000000001</c:v>
                </c:pt>
                <c:pt idx="598">
                  <c:v>1.59297</c:v>
                </c:pt>
                <c:pt idx="599">
                  <c:v>1.5939099999999999</c:v>
                </c:pt>
                <c:pt idx="600">
                  <c:v>1.59517</c:v>
                </c:pt>
                <c:pt idx="601">
                  <c:v>1.59493</c:v>
                </c:pt>
                <c:pt idx="602">
                  <c:v>1.5953999999999999</c:v>
                </c:pt>
                <c:pt idx="603">
                  <c:v>1.5966899999999999</c:v>
                </c:pt>
                <c:pt idx="604">
                  <c:v>1.5971</c:v>
                </c:pt>
                <c:pt idx="605">
                  <c:v>1.5974999999999999</c:v>
                </c:pt>
                <c:pt idx="606">
                  <c:v>1.59826</c:v>
                </c:pt>
                <c:pt idx="607">
                  <c:v>1.5992500000000001</c:v>
                </c:pt>
                <c:pt idx="608">
                  <c:v>1.5995900000000001</c:v>
                </c:pt>
                <c:pt idx="609">
                  <c:v>1.60042</c:v>
                </c:pt>
                <c:pt idx="610">
                  <c:v>1.6013999999999999</c:v>
                </c:pt>
                <c:pt idx="611">
                  <c:v>1.60179</c:v>
                </c:pt>
                <c:pt idx="612">
                  <c:v>1.60209</c:v>
                </c:pt>
                <c:pt idx="613">
                  <c:v>1.6027</c:v>
                </c:pt>
                <c:pt idx="614">
                  <c:v>1.6032599999999999</c:v>
                </c:pt>
                <c:pt idx="615">
                  <c:v>1.60409</c:v>
                </c:pt>
                <c:pt idx="616">
                  <c:v>1.60486</c:v>
                </c:pt>
                <c:pt idx="617">
                  <c:v>1.60575</c:v>
                </c:pt>
                <c:pt idx="618">
                  <c:v>1.60667</c:v>
                </c:pt>
                <c:pt idx="619">
                  <c:v>1.6069500000000001</c:v>
                </c:pt>
                <c:pt idx="620">
                  <c:v>1.60745</c:v>
                </c:pt>
                <c:pt idx="621">
                  <c:v>1.6084700000000001</c:v>
                </c:pt>
                <c:pt idx="622">
                  <c:v>1.60904</c:v>
                </c:pt>
                <c:pt idx="623">
                  <c:v>1.61039</c:v>
                </c:pt>
                <c:pt idx="624">
                  <c:v>1.61137</c:v>
                </c:pt>
                <c:pt idx="625">
                  <c:v>1.6118600000000001</c:v>
                </c:pt>
                <c:pt idx="626">
                  <c:v>1.61243</c:v>
                </c:pt>
                <c:pt idx="627">
                  <c:v>1.6127800000000001</c:v>
                </c:pt>
                <c:pt idx="628">
                  <c:v>1.6134500000000001</c:v>
                </c:pt>
                <c:pt idx="629">
                  <c:v>1.6141300000000001</c:v>
                </c:pt>
                <c:pt idx="630">
                  <c:v>1.61517</c:v>
                </c:pt>
                <c:pt idx="631">
                  <c:v>1.61555</c:v>
                </c:pt>
                <c:pt idx="632">
                  <c:v>1.61581</c:v>
                </c:pt>
                <c:pt idx="633">
                  <c:v>1.6168</c:v>
                </c:pt>
                <c:pt idx="634">
                  <c:v>1.6173299999999999</c:v>
                </c:pt>
                <c:pt idx="635">
                  <c:v>1.61836</c:v>
                </c:pt>
                <c:pt idx="636">
                  <c:v>1.6187800000000001</c:v>
                </c:pt>
                <c:pt idx="637">
                  <c:v>1.6199300000000001</c:v>
                </c:pt>
                <c:pt idx="638">
                  <c:v>1.62043</c:v>
                </c:pt>
                <c:pt idx="639">
                  <c:v>1.6215200000000001</c:v>
                </c:pt>
                <c:pt idx="640">
                  <c:v>1.62157</c:v>
                </c:pt>
                <c:pt idx="641">
                  <c:v>1.6223000000000001</c:v>
                </c:pt>
                <c:pt idx="642">
                  <c:v>1.6231</c:v>
                </c:pt>
                <c:pt idx="643">
                  <c:v>1.6242000000000001</c:v>
                </c:pt>
                <c:pt idx="644">
                  <c:v>1.6253500000000001</c:v>
                </c:pt>
                <c:pt idx="645">
                  <c:v>1.6254299999999999</c:v>
                </c:pt>
                <c:pt idx="646">
                  <c:v>1.6261300000000001</c:v>
                </c:pt>
                <c:pt idx="647">
                  <c:v>1.62714</c:v>
                </c:pt>
                <c:pt idx="648">
                  <c:v>1.62748</c:v>
                </c:pt>
                <c:pt idx="649">
                  <c:v>1.62862</c:v>
                </c:pt>
                <c:pt idx="650">
                  <c:v>1.6288199999999999</c:v>
                </c:pt>
                <c:pt idx="651">
                  <c:v>1.63008</c:v>
                </c:pt>
                <c:pt idx="652">
                  <c:v>1.63052</c:v>
                </c:pt>
                <c:pt idx="653">
                  <c:v>1.6309499999999999</c:v>
                </c:pt>
                <c:pt idx="654">
                  <c:v>1.6318900000000001</c:v>
                </c:pt>
                <c:pt idx="655">
                  <c:v>1.63252</c:v>
                </c:pt>
                <c:pt idx="656">
                  <c:v>1.63296</c:v>
                </c:pt>
                <c:pt idx="657">
                  <c:v>1.6336999999999999</c:v>
                </c:pt>
                <c:pt idx="658">
                  <c:v>1.6349499999999999</c:v>
                </c:pt>
                <c:pt idx="659">
                  <c:v>1.6354900000000001</c:v>
                </c:pt>
                <c:pt idx="660">
                  <c:v>1.6357699999999999</c:v>
                </c:pt>
                <c:pt idx="661">
                  <c:v>1.6364700000000001</c:v>
                </c:pt>
                <c:pt idx="662">
                  <c:v>1.6372800000000001</c:v>
                </c:pt>
                <c:pt idx="663">
                  <c:v>1.6377600000000001</c:v>
                </c:pt>
                <c:pt idx="664">
                  <c:v>1.63836</c:v>
                </c:pt>
                <c:pt idx="665">
                  <c:v>1.6387100000000001</c:v>
                </c:pt>
                <c:pt idx="666">
                  <c:v>1.63944</c:v>
                </c:pt>
                <c:pt idx="667">
                  <c:v>1.6407400000000001</c:v>
                </c:pt>
                <c:pt idx="668">
                  <c:v>1.6411</c:v>
                </c:pt>
                <c:pt idx="669">
                  <c:v>1.6422000000000001</c:v>
                </c:pt>
                <c:pt idx="670">
                  <c:v>1.6429800000000001</c:v>
                </c:pt>
                <c:pt idx="671">
                  <c:v>1.64374</c:v>
                </c:pt>
                <c:pt idx="672">
                  <c:v>1.6445000000000001</c:v>
                </c:pt>
                <c:pt idx="673">
                  <c:v>1.6450100000000001</c:v>
                </c:pt>
                <c:pt idx="674">
                  <c:v>1.64591</c:v>
                </c:pt>
                <c:pt idx="675">
                  <c:v>1.6463300000000001</c:v>
                </c:pt>
                <c:pt idx="676">
                  <c:v>1.647</c:v>
                </c:pt>
                <c:pt idx="677">
                  <c:v>1.64727</c:v>
                </c:pt>
                <c:pt idx="678">
                  <c:v>1.6481399999999999</c:v>
                </c:pt>
                <c:pt idx="679">
                  <c:v>1.6496200000000001</c:v>
                </c:pt>
                <c:pt idx="680">
                  <c:v>1.6505099999999999</c:v>
                </c:pt>
                <c:pt idx="681">
                  <c:v>1.6510899999999999</c:v>
                </c:pt>
                <c:pt idx="682">
                  <c:v>1.6513500000000001</c:v>
                </c:pt>
                <c:pt idx="683">
                  <c:v>1.6524000000000001</c:v>
                </c:pt>
                <c:pt idx="684">
                  <c:v>1.65333</c:v>
                </c:pt>
                <c:pt idx="685">
                  <c:v>1.6537500000000001</c:v>
                </c:pt>
                <c:pt idx="686">
                  <c:v>1.6543399999999999</c:v>
                </c:pt>
                <c:pt idx="687">
                  <c:v>1.6550100000000001</c:v>
                </c:pt>
                <c:pt idx="688">
                  <c:v>1.6555899999999999</c:v>
                </c:pt>
                <c:pt idx="689">
                  <c:v>1.6563000000000001</c:v>
                </c:pt>
                <c:pt idx="690">
                  <c:v>1.6567099999999999</c:v>
                </c:pt>
                <c:pt idx="691">
                  <c:v>1.6574899999999999</c:v>
                </c:pt>
                <c:pt idx="692">
                  <c:v>1.6582300000000001</c:v>
                </c:pt>
                <c:pt idx="693">
                  <c:v>1.6588099999999999</c:v>
                </c:pt>
                <c:pt idx="694">
                  <c:v>1.65924</c:v>
                </c:pt>
                <c:pt idx="695">
                  <c:v>1.6603600000000001</c:v>
                </c:pt>
                <c:pt idx="696">
                  <c:v>1.6608700000000001</c:v>
                </c:pt>
                <c:pt idx="697">
                  <c:v>1.6617299999999999</c:v>
                </c:pt>
                <c:pt idx="698">
                  <c:v>1.66221</c:v>
                </c:pt>
                <c:pt idx="699">
                  <c:v>1.66316</c:v>
                </c:pt>
                <c:pt idx="700">
                  <c:v>1.6639999999999999</c:v>
                </c:pt>
                <c:pt idx="701">
                  <c:v>1.6644099999999999</c:v>
                </c:pt>
                <c:pt idx="702">
                  <c:v>1.6653</c:v>
                </c:pt>
                <c:pt idx="703">
                  <c:v>1.6660600000000001</c:v>
                </c:pt>
                <c:pt idx="704">
                  <c:v>1.66645</c:v>
                </c:pt>
                <c:pt idx="705">
                  <c:v>1.66727</c:v>
                </c:pt>
                <c:pt idx="706">
                  <c:v>1.6681699999999999</c:v>
                </c:pt>
                <c:pt idx="707">
                  <c:v>1.6687000000000001</c:v>
                </c:pt>
                <c:pt idx="708">
                  <c:v>1.6698900000000001</c:v>
                </c:pt>
                <c:pt idx="709">
                  <c:v>1.6704300000000001</c:v>
                </c:pt>
                <c:pt idx="710">
                  <c:v>1.6706000000000001</c:v>
                </c:pt>
                <c:pt idx="711">
                  <c:v>1.6720699999999999</c:v>
                </c:pt>
                <c:pt idx="712">
                  <c:v>1.67283</c:v>
                </c:pt>
                <c:pt idx="713">
                  <c:v>1.6732899999999999</c:v>
                </c:pt>
                <c:pt idx="714">
                  <c:v>1.6737</c:v>
                </c:pt>
                <c:pt idx="715">
                  <c:v>1.67428</c:v>
                </c:pt>
                <c:pt idx="716">
                  <c:v>1.6751400000000001</c:v>
                </c:pt>
                <c:pt idx="717">
                  <c:v>1.6756800000000001</c:v>
                </c:pt>
                <c:pt idx="718">
                  <c:v>1.67639</c:v>
                </c:pt>
                <c:pt idx="719">
                  <c:v>1.67686</c:v>
                </c:pt>
                <c:pt idx="720">
                  <c:v>1.67784</c:v>
                </c:pt>
                <c:pt idx="721">
                  <c:v>1.67862</c:v>
                </c:pt>
                <c:pt idx="722">
                  <c:v>1.67926</c:v>
                </c:pt>
                <c:pt idx="723">
                  <c:v>1.6800999999999999</c:v>
                </c:pt>
                <c:pt idx="724">
                  <c:v>1.68042</c:v>
                </c:pt>
                <c:pt idx="725">
                  <c:v>1.68137</c:v>
                </c:pt>
                <c:pt idx="726">
                  <c:v>1.68208</c:v>
                </c:pt>
                <c:pt idx="727">
                  <c:v>1.6822999999999999</c:v>
                </c:pt>
                <c:pt idx="728">
                  <c:v>1.6834100000000001</c:v>
                </c:pt>
                <c:pt idx="729">
                  <c:v>1.68455</c:v>
                </c:pt>
                <c:pt idx="730">
                  <c:v>1.68479</c:v>
                </c:pt>
                <c:pt idx="731">
                  <c:v>1.68573</c:v>
                </c:pt>
                <c:pt idx="732">
                  <c:v>1.6859900000000001</c:v>
                </c:pt>
                <c:pt idx="733">
                  <c:v>1.68696</c:v>
                </c:pt>
                <c:pt idx="734">
                  <c:v>1.6872100000000001</c:v>
                </c:pt>
                <c:pt idx="735">
                  <c:v>1.68831</c:v>
                </c:pt>
                <c:pt idx="736">
                  <c:v>1.6890700000000001</c:v>
                </c:pt>
                <c:pt idx="737">
                  <c:v>1.6900999999999999</c:v>
                </c:pt>
                <c:pt idx="738">
                  <c:v>1.6904600000000001</c:v>
                </c:pt>
                <c:pt idx="739">
                  <c:v>1.6917899999999999</c:v>
                </c:pt>
                <c:pt idx="740">
                  <c:v>1.6925399999999999</c:v>
                </c:pt>
                <c:pt idx="741">
                  <c:v>1.6928300000000001</c:v>
                </c:pt>
                <c:pt idx="742">
                  <c:v>1.69364</c:v>
                </c:pt>
                <c:pt idx="743">
                  <c:v>1.6944600000000001</c:v>
                </c:pt>
                <c:pt idx="744">
                  <c:v>1.69502</c:v>
                </c:pt>
                <c:pt idx="745">
                  <c:v>1.6955499999999999</c:v>
                </c:pt>
                <c:pt idx="746">
                  <c:v>1.6967000000000001</c:v>
                </c:pt>
                <c:pt idx="747">
                  <c:v>1.6972100000000001</c:v>
                </c:pt>
                <c:pt idx="748">
                  <c:v>1.69763</c:v>
                </c:pt>
                <c:pt idx="749">
                  <c:v>1.6987099999999999</c:v>
                </c:pt>
                <c:pt idx="750">
                  <c:v>1.6993400000000001</c:v>
                </c:pt>
                <c:pt idx="751">
                  <c:v>1.6999599999999999</c:v>
                </c:pt>
                <c:pt idx="752">
                  <c:v>1.70075</c:v>
                </c:pt>
                <c:pt idx="753">
                  <c:v>1.7015499999999999</c:v>
                </c:pt>
                <c:pt idx="754">
                  <c:v>1.70259</c:v>
                </c:pt>
                <c:pt idx="755">
                  <c:v>1.7029300000000001</c:v>
                </c:pt>
                <c:pt idx="756">
                  <c:v>1.7033700000000001</c:v>
                </c:pt>
                <c:pt idx="757">
                  <c:v>1.70452</c:v>
                </c:pt>
                <c:pt idx="758">
                  <c:v>1.70486</c:v>
                </c:pt>
                <c:pt idx="759">
                  <c:v>1.70547</c:v>
                </c:pt>
                <c:pt idx="760">
                  <c:v>1.7063200000000001</c:v>
                </c:pt>
                <c:pt idx="761">
                  <c:v>1.70669</c:v>
                </c:pt>
                <c:pt idx="762">
                  <c:v>1.7079299999999999</c:v>
                </c:pt>
                <c:pt idx="763">
                  <c:v>1.7081999999999999</c:v>
                </c:pt>
                <c:pt idx="764">
                  <c:v>1.7093100000000001</c:v>
                </c:pt>
                <c:pt idx="765">
                  <c:v>1.7097800000000001</c:v>
                </c:pt>
                <c:pt idx="766">
                  <c:v>1.7104600000000001</c:v>
                </c:pt>
                <c:pt idx="767">
                  <c:v>1.71132</c:v>
                </c:pt>
                <c:pt idx="768">
                  <c:v>1.71208</c:v>
                </c:pt>
                <c:pt idx="769">
                  <c:v>1.7126600000000001</c:v>
                </c:pt>
                <c:pt idx="770">
                  <c:v>1.7136</c:v>
                </c:pt>
                <c:pt idx="771">
                  <c:v>1.71451</c:v>
                </c:pt>
                <c:pt idx="772">
                  <c:v>1.71468</c:v>
                </c:pt>
                <c:pt idx="773">
                  <c:v>1.7161500000000001</c:v>
                </c:pt>
                <c:pt idx="774">
                  <c:v>1.7160899999999999</c:v>
                </c:pt>
                <c:pt idx="775">
                  <c:v>1.71665</c:v>
                </c:pt>
                <c:pt idx="776">
                  <c:v>1.7174100000000001</c:v>
                </c:pt>
                <c:pt idx="777">
                  <c:v>1.71821</c:v>
                </c:pt>
                <c:pt idx="778">
                  <c:v>1.71896</c:v>
                </c:pt>
                <c:pt idx="779">
                  <c:v>1.7194100000000001</c:v>
                </c:pt>
                <c:pt idx="780">
                  <c:v>1.72031</c:v>
                </c:pt>
                <c:pt idx="781">
                  <c:v>1.7212099999999999</c:v>
                </c:pt>
                <c:pt idx="782">
                  <c:v>1.7214100000000001</c:v>
                </c:pt>
                <c:pt idx="783">
                  <c:v>1.72272</c:v>
                </c:pt>
                <c:pt idx="784">
                  <c:v>1.7236</c:v>
                </c:pt>
                <c:pt idx="785">
                  <c:v>1.72401</c:v>
                </c:pt>
                <c:pt idx="786">
                  <c:v>1.72454</c:v>
                </c:pt>
                <c:pt idx="787">
                  <c:v>1.7255400000000001</c:v>
                </c:pt>
                <c:pt idx="788">
                  <c:v>1.7260599999999999</c:v>
                </c:pt>
                <c:pt idx="789">
                  <c:v>1.7270000000000001</c:v>
                </c:pt>
                <c:pt idx="790">
                  <c:v>1.72845</c:v>
                </c:pt>
                <c:pt idx="791">
                  <c:v>1.72862</c:v>
                </c:pt>
                <c:pt idx="792">
                  <c:v>1.72878</c:v>
                </c:pt>
                <c:pt idx="793">
                  <c:v>1.7301899999999999</c:v>
                </c:pt>
                <c:pt idx="794">
                  <c:v>1.7309099999999999</c:v>
                </c:pt>
                <c:pt idx="795">
                  <c:v>1.73166</c:v>
                </c:pt>
                <c:pt idx="796">
                  <c:v>1.732</c:v>
                </c:pt>
                <c:pt idx="797">
                  <c:v>1.7326900000000001</c:v>
                </c:pt>
                <c:pt idx="798">
                  <c:v>1.7336800000000001</c:v>
                </c:pt>
                <c:pt idx="799">
                  <c:v>1.7338199999999999</c:v>
                </c:pt>
                <c:pt idx="800">
                  <c:v>1.7348300000000001</c:v>
                </c:pt>
                <c:pt idx="801">
                  <c:v>1.73542</c:v>
                </c:pt>
                <c:pt idx="802">
                  <c:v>1.7364599999999999</c:v>
                </c:pt>
                <c:pt idx="803">
                  <c:v>1.73671</c:v>
                </c:pt>
                <c:pt idx="804">
                  <c:v>1.7378899999999999</c:v>
                </c:pt>
                <c:pt idx="805">
                  <c:v>1.7386699999999999</c:v>
                </c:pt>
                <c:pt idx="806">
                  <c:v>1.7386900000000001</c:v>
                </c:pt>
                <c:pt idx="807">
                  <c:v>1.73976</c:v>
                </c:pt>
                <c:pt idx="808">
                  <c:v>1.7409699999999999</c:v>
                </c:pt>
                <c:pt idx="809">
                  <c:v>1.7414400000000001</c:v>
                </c:pt>
                <c:pt idx="810">
                  <c:v>1.7419199999999999</c:v>
                </c:pt>
                <c:pt idx="811">
                  <c:v>1.7427600000000001</c:v>
                </c:pt>
                <c:pt idx="812">
                  <c:v>1.74363</c:v>
                </c:pt>
                <c:pt idx="813">
                  <c:v>1.7443900000000001</c:v>
                </c:pt>
                <c:pt idx="814">
                  <c:v>1.7453000000000001</c:v>
                </c:pt>
                <c:pt idx="815">
                  <c:v>1.7460100000000001</c:v>
                </c:pt>
                <c:pt idx="816">
                  <c:v>1.7461599999999999</c:v>
                </c:pt>
                <c:pt idx="817">
                  <c:v>1.7472099999999999</c:v>
                </c:pt>
                <c:pt idx="818">
                  <c:v>1.74797</c:v>
                </c:pt>
                <c:pt idx="819">
                  <c:v>1.7479899999999999</c:v>
                </c:pt>
                <c:pt idx="820">
                  <c:v>1.74915</c:v>
                </c:pt>
                <c:pt idx="821">
                  <c:v>1.75021</c:v>
                </c:pt>
                <c:pt idx="822">
                  <c:v>1.75051</c:v>
                </c:pt>
                <c:pt idx="823">
                  <c:v>1.7513099999999999</c:v>
                </c:pt>
                <c:pt idx="824">
                  <c:v>1.7521899999999999</c:v>
                </c:pt>
                <c:pt idx="825">
                  <c:v>1.75271</c:v>
                </c:pt>
                <c:pt idx="826">
                  <c:v>1.7530399999999999</c:v>
                </c:pt>
                <c:pt idx="827">
                  <c:v>1.7539899999999999</c:v>
                </c:pt>
                <c:pt idx="828">
                  <c:v>1.75471</c:v>
                </c:pt>
                <c:pt idx="829">
                  <c:v>1.7555700000000001</c:v>
                </c:pt>
                <c:pt idx="830">
                  <c:v>1.75603</c:v>
                </c:pt>
                <c:pt idx="831">
                  <c:v>1.7569600000000001</c:v>
                </c:pt>
                <c:pt idx="832">
                  <c:v>1.7575000000000001</c:v>
                </c:pt>
                <c:pt idx="833">
                  <c:v>1.75773</c:v>
                </c:pt>
                <c:pt idx="834">
                  <c:v>1.75837</c:v>
                </c:pt>
                <c:pt idx="835">
                  <c:v>1.7593099999999999</c:v>
                </c:pt>
                <c:pt idx="836">
                  <c:v>1.7601599999999999</c:v>
                </c:pt>
                <c:pt idx="837">
                  <c:v>1.76081</c:v>
                </c:pt>
                <c:pt idx="838">
                  <c:v>1.76122</c:v>
                </c:pt>
                <c:pt idx="839">
                  <c:v>1.7621500000000001</c:v>
                </c:pt>
                <c:pt idx="840">
                  <c:v>1.7630600000000001</c:v>
                </c:pt>
                <c:pt idx="841">
                  <c:v>1.7633700000000001</c:v>
                </c:pt>
                <c:pt idx="842">
                  <c:v>1.76373</c:v>
                </c:pt>
                <c:pt idx="843">
                  <c:v>1.76444</c:v>
                </c:pt>
                <c:pt idx="844">
                  <c:v>1.7653099999999999</c:v>
                </c:pt>
                <c:pt idx="845">
                  <c:v>1.76572</c:v>
                </c:pt>
                <c:pt idx="846">
                  <c:v>1.7669699999999999</c:v>
                </c:pt>
                <c:pt idx="847">
                  <c:v>1.76763</c:v>
                </c:pt>
                <c:pt idx="848">
                  <c:v>1.7681899999999999</c:v>
                </c:pt>
                <c:pt idx="849">
                  <c:v>1.76858</c:v>
                </c:pt>
                <c:pt idx="850">
                  <c:v>1.7697000000000001</c:v>
                </c:pt>
                <c:pt idx="851">
                  <c:v>1.77074</c:v>
                </c:pt>
                <c:pt idx="852">
                  <c:v>1.7713699999999999</c:v>
                </c:pt>
                <c:pt idx="853">
                  <c:v>1.7724800000000001</c:v>
                </c:pt>
                <c:pt idx="854">
                  <c:v>1.7730999999999999</c:v>
                </c:pt>
                <c:pt idx="855">
                  <c:v>1.77355</c:v>
                </c:pt>
                <c:pt idx="856">
                  <c:v>1.7739499999999999</c:v>
                </c:pt>
                <c:pt idx="857">
                  <c:v>1.77518</c:v>
                </c:pt>
                <c:pt idx="858">
                  <c:v>1.7755399999999999</c:v>
                </c:pt>
                <c:pt idx="859">
                  <c:v>1.77633</c:v>
                </c:pt>
                <c:pt idx="860">
                  <c:v>1.7771399999999999</c:v>
                </c:pt>
                <c:pt idx="861">
                  <c:v>1.7781400000000001</c:v>
                </c:pt>
                <c:pt idx="862">
                  <c:v>1.77854</c:v>
                </c:pt>
                <c:pt idx="863">
                  <c:v>1.7792399999999999</c:v>
                </c:pt>
                <c:pt idx="864">
                  <c:v>1.7797400000000001</c:v>
                </c:pt>
                <c:pt idx="865">
                  <c:v>1.7806999999999999</c:v>
                </c:pt>
                <c:pt idx="866">
                  <c:v>1.78163</c:v>
                </c:pt>
                <c:pt idx="867">
                  <c:v>1.78227</c:v>
                </c:pt>
                <c:pt idx="868">
                  <c:v>1.7827</c:v>
                </c:pt>
                <c:pt idx="869">
                  <c:v>1.7834300000000001</c:v>
                </c:pt>
                <c:pt idx="870">
                  <c:v>1.78383</c:v>
                </c:pt>
                <c:pt idx="871">
                  <c:v>1.7847299999999999</c:v>
                </c:pt>
                <c:pt idx="872">
                  <c:v>1.7852699999999999</c:v>
                </c:pt>
                <c:pt idx="873">
                  <c:v>1.7861400000000001</c:v>
                </c:pt>
                <c:pt idx="874">
                  <c:v>1.7868999999999999</c:v>
                </c:pt>
                <c:pt idx="875">
                  <c:v>1.7877700000000001</c:v>
                </c:pt>
                <c:pt idx="876">
                  <c:v>1.7884599999999999</c:v>
                </c:pt>
                <c:pt idx="877">
                  <c:v>1.7893300000000001</c:v>
                </c:pt>
                <c:pt idx="878">
                  <c:v>1.79009</c:v>
                </c:pt>
                <c:pt idx="879">
                  <c:v>1.79088</c:v>
                </c:pt>
                <c:pt idx="880">
                  <c:v>1.7913300000000001</c:v>
                </c:pt>
                <c:pt idx="881">
                  <c:v>1.7920199999999999</c:v>
                </c:pt>
                <c:pt idx="882">
                  <c:v>1.7924</c:v>
                </c:pt>
                <c:pt idx="883">
                  <c:v>1.79332</c:v>
                </c:pt>
                <c:pt idx="884">
                  <c:v>1.7940100000000001</c:v>
                </c:pt>
                <c:pt idx="885">
                  <c:v>1.7948200000000001</c:v>
                </c:pt>
                <c:pt idx="886">
                  <c:v>1.79576</c:v>
                </c:pt>
                <c:pt idx="887">
                  <c:v>1.7963800000000001</c:v>
                </c:pt>
                <c:pt idx="888">
                  <c:v>1.7967599999999999</c:v>
                </c:pt>
                <c:pt idx="889">
                  <c:v>1.79779</c:v>
                </c:pt>
                <c:pt idx="890">
                  <c:v>1.7984</c:v>
                </c:pt>
                <c:pt idx="891">
                  <c:v>1.79925</c:v>
                </c:pt>
                <c:pt idx="892">
                  <c:v>1.7999700000000001</c:v>
                </c:pt>
                <c:pt idx="893">
                  <c:v>1.8006500000000001</c:v>
                </c:pt>
                <c:pt idx="894">
                  <c:v>1.80138</c:v>
                </c:pt>
                <c:pt idx="895">
                  <c:v>1.8023</c:v>
                </c:pt>
                <c:pt idx="896">
                  <c:v>1.80263</c:v>
                </c:pt>
                <c:pt idx="897">
                  <c:v>1.8031699999999999</c:v>
                </c:pt>
                <c:pt idx="898">
                  <c:v>1.80403</c:v>
                </c:pt>
                <c:pt idx="899">
                  <c:v>1.8047</c:v>
                </c:pt>
                <c:pt idx="900">
                  <c:v>1.8055399999999999</c:v>
                </c:pt>
                <c:pt idx="901">
                  <c:v>1.8061499999999999</c:v>
                </c:pt>
                <c:pt idx="902">
                  <c:v>1.8070600000000001</c:v>
                </c:pt>
                <c:pt idx="903">
                  <c:v>1.8078700000000001</c:v>
                </c:pt>
                <c:pt idx="904">
                  <c:v>1.80837</c:v>
                </c:pt>
                <c:pt idx="905">
                  <c:v>1.8088</c:v>
                </c:pt>
                <c:pt idx="906">
                  <c:v>1.80996</c:v>
                </c:pt>
                <c:pt idx="907">
                  <c:v>1.8108500000000001</c:v>
                </c:pt>
                <c:pt idx="908">
                  <c:v>1.81114</c:v>
                </c:pt>
                <c:pt idx="909">
                  <c:v>1.8115600000000001</c:v>
                </c:pt>
                <c:pt idx="910">
                  <c:v>1.8129</c:v>
                </c:pt>
                <c:pt idx="911">
                  <c:v>1.81342</c:v>
                </c:pt>
                <c:pt idx="912">
                  <c:v>1.81389</c:v>
                </c:pt>
                <c:pt idx="913">
                  <c:v>1.81521</c:v>
                </c:pt>
                <c:pt idx="914">
                  <c:v>1.81603</c:v>
                </c:pt>
                <c:pt idx="915">
                  <c:v>1.81623</c:v>
                </c:pt>
                <c:pt idx="916">
                  <c:v>1.8168</c:v>
                </c:pt>
                <c:pt idx="917">
                  <c:v>1.8177700000000001</c:v>
                </c:pt>
                <c:pt idx="918">
                  <c:v>1.8183499999999999</c:v>
                </c:pt>
                <c:pt idx="919">
                  <c:v>1.81935</c:v>
                </c:pt>
                <c:pt idx="920">
                  <c:v>1.82006</c:v>
                </c:pt>
                <c:pt idx="921">
                  <c:v>1.8211999999999999</c:v>
                </c:pt>
                <c:pt idx="922">
                  <c:v>1.8218000000000001</c:v>
                </c:pt>
                <c:pt idx="923">
                  <c:v>1.8224199999999999</c:v>
                </c:pt>
                <c:pt idx="924">
                  <c:v>1.82307</c:v>
                </c:pt>
                <c:pt idx="925">
                  <c:v>1.8233200000000001</c:v>
                </c:pt>
                <c:pt idx="926">
                  <c:v>1.8239300000000001</c:v>
                </c:pt>
                <c:pt idx="927">
                  <c:v>1.82453</c:v>
                </c:pt>
                <c:pt idx="928">
                  <c:v>1.8255300000000001</c:v>
                </c:pt>
                <c:pt idx="929">
                  <c:v>1.8260799999999999</c:v>
                </c:pt>
                <c:pt idx="930">
                  <c:v>1.82698</c:v>
                </c:pt>
                <c:pt idx="931">
                  <c:v>1.82809</c:v>
                </c:pt>
                <c:pt idx="932">
                  <c:v>1.82874</c:v>
                </c:pt>
                <c:pt idx="933">
                  <c:v>1.82917</c:v>
                </c:pt>
                <c:pt idx="934">
                  <c:v>1.8295600000000001</c:v>
                </c:pt>
                <c:pt idx="935">
                  <c:v>1.8305899999999999</c:v>
                </c:pt>
                <c:pt idx="936">
                  <c:v>1.83142</c:v>
                </c:pt>
                <c:pt idx="937">
                  <c:v>1.83205</c:v>
                </c:pt>
                <c:pt idx="938">
                  <c:v>1.83314</c:v>
                </c:pt>
                <c:pt idx="939">
                  <c:v>1.83402</c:v>
                </c:pt>
                <c:pt idx="940">
                  <c:v>1.8345199999999999</c:v>
                </c:pt>
                <c:pt idx="941">
                  <c:v>1.8349800000000001</c:v>
                </c:pt>
                <c:pt idx="942">
                  <c:v>1.8360000000000001</c:v>
                </c:pt>
                <c:pt idx="943">
                  <c:v>1.83647</c:v>
                </c:pt>
                <c:pt idx="944">
                  <c:v>1.837</c:v>
                </c:pt>
                <c:pt idx="945">
                  <c:v>1.83822</c:v>
                </c:pt>
                <c:pt idx="946">
                  <c:v>1.8392299999999999</c:v>
                </c:pt>
                <c:pt idx="947">
                  <c:v>1.8398099999999999</c:v>
                </c:pt>
                <c:pt idx="948">
                  <c:v>1.84049</c:v>
                </c:pt>
                <c:pt idx="949">
                  <c:v>1.8411599999999999</c:v>
                </c:pt>
                <c:pt idx="950">
                  <c:v>1.84135</c:v>
                </c:pt>
                <c:pt idx="951">
                  <c:v>1.8425</c:v>
                </c:pt>
                <c:pt idx="952">
                  <c:v>1.84304</c:v>
                </c:pt>
                <c:pt idx="953">
                  <c:v>1.84379</c:v>
                </c:pt>
                <c:pt idx="954">
                  <c:v>1.8444799999999999</c:v>
                </c:pt>
                <c:pt idx="955">
                  <c:v>1.8454600000000001</c:v>
                </c:pt>
                <c:pt idx="956">
                  <c:v>1.84598</c:v>
                </c:pt>
                <c:pt idx="957">
                  <c:v>1.8466499999999999</c:v>
                </c:pt>
                <c:pt idx="958">
                  <c:v>1.8474200000000001</c:v>
                </c:pt>
                <c:pt idx="959">
                  <c:v>1.8481300000000001</c:v>
                </c:pt>
                <c:pt idx="960">
                  <c:v>1.8488800000000001</c:v>
                </c:pt>
                <c:pt idx="961">
                  <c:v>1.8496900000000001</c:v>
                </c:pt>
                <c:pt idx="962">
                  <c:v>1.8504799999999999</c:v>
                </c:pt>
                <c:pt idx="963">
                  <c:v>1.8512900000000001</c:v>
                </c:pt>
                <c:pt idx="964">
                  <c:v>1.85205</c:v>
                </c:pt>
                <c:pt idx="965">
                  <c:v>1.85253</c:v>
                </c:pt>
                <c:pt idx="966">
                  <c:v>1.8530899999999999</c:v>
                </c:pt>
                <c:pt idx="967">
                  <c:v>1.8543099999999999</c:v>
                </c:pt>
                <c:pt idx="968">
                  <c:v>1.8551299999999999</c:v>
                </c:pt>
                <c:pt idx="969">
                  <c:v>1.85544</c:v>
                </c:pt>
                <c:pt idx="970">
                  <c:v>1.8563799999999999</c:v>
                </c:pt>
                <c:pt idx="971">
                  <c:v>1.85646</c:v>
                </c:pt>
                <c:pt idx="972">
                  <c:v>1.85727</c:v>
                </c:pt>
                <c:pt idx="973">
                  <c:v>1.85808</c:v>
                </c:pt>
                <c:pt idx="974">
                  <c:v>1.859</c:v>
                </c:pt>
                <c:pt idx="975">
                  <c:v>1.8598399999999999</c:v>
                </c:pt>
                <c:pt idx="976">
                  <c:v>1.8599399999999999</c:v>
                </c:pt>
                <c:pt idx="977">
                  <c:v>1.86134</c:v>
                </c:pt>
                <c:pt idx="978">
                  <c:v>1.86171</c:v>
                </c:pt>
                <c:pt idx="979">
                  <c:v>1.8633999999999999</c:v>
                </c:pt>
                <c:pt idx="980">
                  <c:v>1.8637300000000001</c:v>
                </c:pt>
                <c:pt idx="981">
                  <c:v>1.8641399999999999</c:v>
                </c:pt>
                <c:pt idx="982">
                  <c:v>1.86511</c:v>
                </c:pt>
                <c:pt idx="983">
                  <c:v>1.86612</c:v>
                </c:pt>
                <c:pt idx="984">
                  <c:v>1.86659</c:v>
                </c:pt>
                <c:pt idx="985">
                  <c:v>1.86697</c:v>
                </c:pt>
                <c:pt idx="986">
                  <c:v>1.8678600000000001</c:v>
                </c:pt>
                <c:pt idx="987">
                  <c:v>1.86833</c:v>
                </c:pt>
                <c:pt idx="988">
                  <c:v>1.8691599999999999</c:v>
                </c:pt>
                <c:pt idx="989">
                  <c:v>1.8699699999999999</c:v>
                </c:pt>
                <c:pt idx="990">
                  <c:v>1.8708</c:v>
                </c:pt>
                <c:pt idx="991">
                  <c:v>1.8716299999999999</c:v>
                </c:pt>
                <c:pt idx="992">
                  <c:v>1.8723799999999999</c:v>
                </c:pt>
                <c:pt idx="993">
                  <c:v>1.8732200000000001</c:v>
                </c:pt>
                <c:pt idx="994">
                  <c:v>1.8744400000000001</c:v>
                </c:pt>
                <c:pt idx="995">
                  <c:v>1.87476</c:v>
                </c:pt>
                <c:pt idx="996">
                  <c:v>1.8754200000000001</c:v>
                </c:pt>
                <c:pt idx="997">
                  <c:v>1.87592</c:v>
                </c:pt>
                <c:pt idx="998">
                  <c:v>1.8771599999999999</c:v>
                </c:pt>
                <c:pt idx="999">
                  <c:v>1.87754</c:v>
                </c:pt>
                <c:pt idx="1000">
                  <c:v>1.87815</c:v>
                </c:pt>
                <c:pt idx="1001">
                  <c:v>1.8788899999999999</c:v>
                </c:pt>
                <c:pt idx="1002">
                  <c:v>1.8797600000000001</c:v>
                </c:pt>
                <c:pt idx="1003">
                  <c:v>1.88028</c:v>
                </c:pt>
                <c:pt idx="1004">
                  <c:v>1.881</c:v>
                </c:pt>
                <c:pt idx="1005">
                  <c:v>1.8819699999999999</c:v>
                </c:pt>
                <c:pt idx="1006">
                  <c:v>1.8820399999999999</c:v>
                </c:pt>
                <c:pt idx="1007">
                  <c:v>1.88314</c:v>
                </c:pt>
                <c:pt idx="1008">
                  <c:v>1.8836299999999999</c:v>
                </c:pt>
                <c:pt idx="1009">
                  <c:v>1.88419</c:v>
                </c:pt>
                <c:pt idx="1010">
                  <c:v>1.8852599999999999</c:v>
                </c:pt>
                <c:pt idx="1011">
                  <c:v>1.8857600000000001</c:v>
                </c:pt>
                <c:pt idx="1012">
                  <c:v>1.8861399999999999</c:v>
                </c:pt>
                <c:pt idx="1013">
                  <c:v>1.8871500000000001</c:v>
                </c:pt>
                <c:pt idx="1014">
                  <c:v>1.8883000000000001</c:v>
                </c:pt>
                <c:pt idx="1015">
                  <c:v>1.8887799999999999</c:v>
                </c:pt>
                <c:pt idx="1016">
                  <c:v>1.89011</c:v>
                </c:pt>
                <c:pt idx="1017">
                  <c:v>1.89053</c:v>
                </c:pt>
                <c:pt idx="1018">
                  <c:v>1.89106</c:v>
                </c:pt>
                <c:pt idx="1019">
                  <c:v>1.8926400000000001</c:v>
                </c:pt>
                <c:pt idx="1020">
                  <c:v>1.89307</c:v>
                </c:pt>
                <c:pt idx="1021">
                  <c:v>1.89341</c:v>
                </c:pt>
                <c:pt idx="1022">
                  <c:v>1.89402</c:v>
                </c:pt>
                <c:pt idx="1023">
                  <c:v>1.895</c:v>
                </c:pt>
                <c:pt idx="1024">
                  <c:v>1.8956500000000001</c:v>
                </c:pt>
                <c:pt idx="1025">
                  <c:v>1.89578</c:v>
                </c:pt>
                <c:pt idx="1026">
                  <c:v>1.8966700000000001</c:v>
                </c:pt>
                <c:pt idx="1027">
                  <c:v>1.89754</c:v>
                </c:pt>
                <c:pt idx="1028">
                  <c:v>1.89897</c:v>
                </c:pt>
                <c:pt idx="1029">
                  <c:v>1.8995</c:v>
                </c:pt>
                <c:pt idx="1030">
                  <c:v>1.90012</c:v>
                </c:pt>
                <c:pt idx="1031">
                  <c:v>1.9010100000000001</c:v>
                </c:pt>
                <c:pt idx="1032">
                  <c:v>1.90191</c:v>
                </c:pt>
                <c:pt idx="1033">
                  <c:v>1.9024000000000001</c:v>
                </c:pt>
                <c:pt idx="1034">
                  <c:v>1.9031400000000001</c:v>
                </c:pt>
                <c:pt idx="1035">
                  <c:v>1.9036</c:v>
                </c:pt>
                <c:pt idx="1036">
                  <c:v>1.90419</c:v>
                </c:pt>
                <c:pt idx="1037">
                  <c:v>1.90486</c:v>
                </c:pt>
                <c:pt idx="1038">
                  <c:v>1.9061399999999999</c:v>
                </c:pt>
                <c:pt idx="1039">
                  <c:v>1.90659</c:v>
                </c:pt>
                <c:pt idx="1040">
                  <c:v>1.90716</c:v>
                </c:pt>
                <c:pt idx="1041">
                  <c:v>1.9081600000000001</c:v>
                </c:pt>
                <c:pt idx="1042">
                  <c:v>1.90882</c:v>
                </c:pt>
                <c:pt idx="1043">
                  <c:v>1.9099299999999999</c:v>
                </c:pt>
                <c:pt idx="1044">
                  <c:v>1.91004</c:v>
                </c:pt>
                <c:pt idx="1045">
                  <c:v>1.9112899999999999</c:v>
                </c:pt>
                <c:pt idx="1046">
                  <c:v>1.91127</c:v>
                </c:pt>
                <c:pt idx="1047">
                  <c:v>1.91283</c:v>
                </c:pt>
                <c:pt idx="1048">
                  <c:v>1.9135599999999999</c:v>
                </c:pt>
                <c:pt idx="1049">
                  <c:v>1.91398</c:v>
                </c:pt>
                <c:pt idx="1050">
                  <c:v>1.91493</c:v>
                </c:pt>
                <c:pt idx="1051">
                  <c:v>1.9160200000000001</c:v>
                </c:pt>
                <c:pt idx="1052">
                  <c:v>1.9164300000000001</c:v>
                </c:pt>
                <c:pt idx="1053">
                  <c:v>1.9168400000000001</c:v>
                </c:pt>
                <c:pt idx="1054">
                  <c:v>1.9176500000000001</c:v>
                </c:pt>
                <c:pt idx="1055">
                  <c:v>1.91825</c:v>
                </c:pt>
                <c:pt idx="1056">
                  <c:v>1.91906</c:v>
                </c:pt>
                <c:pt idx="1057">
                  <c:v>1.91974</c:v>
                </c:pt>
                <c:pt idx="1058">
                  <c:v>1.9202300000000001</c:v>
                </c:pt>
                <c:pt idx="1059">
                  <c:v>1.9210199999999999</c:v>
                </c:pt>
                <c:pt idx="1060">
                  <c:v>1.9218</c:v>
                </c:pt>
                <c:pt idx="1061">
                  <c:v>1.9226799999999999</c:v>
                </c:pt>
                <c:pt idx="1062">
                  <c:v>1.9236599999999999</c:v>
                </c:pt>
                <c:pt idx="1063">
                  <c:v>1.9237200000000001</c:v>
                </c:pt>
                <c:pt idx="1064">
                  <c:v>1.9246300000000001</c:v>
                </c:pt>
                <c:pt idx="1065">
                  <c:v>1.92563</c:v>
                </c:pt>
                <c:pt idx="1066">
                  <c:v>1.9261699999999999</c:v>
                </c:pt>
                <c:pt idx="1067">
                  <c:v>1.9270099999999999</c:v>
                </c:pt>
                <c:pt idx="1068">
                  <c:v>1.92784</c:v>
                </c:pt>
                <c:pt idx="1069">
                  <c:v>1.92848</c:v>
                </c:pt>
                <c:pt idx="1070">
                  <c:v>1.92883</c:v>
                </c:pt>
                <c:pt idx="1071">
                  <c:v>1.93031</c:v>
                </c:pt>
                <c:pt idx="1072">
                  <c:v>1.9309400000000001</c:v>
                </c:pt>
                <c:pt idx="1073">
                  <c:v>1.9316199999999999</c:v>
                </c:pt>
                <c:pt idx="1074">
                  <c:v>1.93241</c:v>
                </c:pt>
                <c:pt idx="1075">
                  <c:v>1.93303</c:v>
                </c:pt>
                <c:pt idx="1076">
                  <c:v>1.9333899999999999</c:v>
                </c:pt>
                <c:pt idx="1077">
                  <c:v>1.93435</c:v>
                </c:pt>
                <c:pt idx="1078">
                  <c:v>1.9350700000000001</c:v>
                </c:pt>
                <c:pt idx="1079">
                  <c:v>1.93554</c:v>
                </c:pt>
                <c:pt idx="1080">
                  <c:v>1.9368799999999999</c:v>
                </c:pt>
                <c:pt idx="1081">
                  <c:v>1.9374199999999999</c:v>
                </c:pt>
                <c:pt idx="1082">
                  <c:v>1.9383699999999999</c:v>
                </c:pt>
                <c:pt idx="1083">
                  <c:v>1.9390000000000001</c:v>
                </c:pt>
                <c:pt idx="1084">
                  <c:v>1.93964</c:v>
                </c:pt>
                <c:pt idx="1085">
                  <c:v>1.9401200000000001</c:v>
                </c:pt>
                <c:pt idx="1086">
                  <c:v>1.94116</c:v>
                </c:pt>
                <c:pt idx="1087">
                  <c:v>1.9421600000000001</c:v>
                </c:pt>
                <c:pt idx="1088">
                  <c:v>1.9427000000000001</c:v>
                </c:pt>
                <c:pt idx="1089">
                  <c:v>1.9435500000000001</c:v>
                </c:pt>
                <c:pt idx="1090">
                  <c:v>1.94442</c:v>
                </c:pt>
                <c:pt idx="1091">
                  <c:v>1.9452799999999999</c:v>
                </c:pt>
                <c:pt idx="1092">
                  <c:v>1.9459200000000001</c:v>
                </c:pt>
                <c:pt idx="1093">
                  <c:v>1.94662</c:v>
                </c:pt>
                <c:pt idx="1094">
                  <c:v>1.9472700000000001</c:v>
                </c:pt>
                <c:pt idx="1095">
                  <c:v>1.94757</c:v>
                </c:pt>
                <c:pt idx="1096">
                  <c:v>1.94913</c:v>
                </c:pt>
                <c:pt idx="1097">
                  <c:v>1.9498800000000001</c:v>
                </c:pt>
                <c:pt idx="1098">
                  <c:v>1.9504999999999999</c:v>
                </c:pt>
                <c:pt idx="1099">
                  <c:v>1.95085</c:v>
                </c:pt>
                <c:pt idx="1100">
                  <c:v>1.95173</c:v>
                </c:pt>
                <c:pt idx="1101">
                  <c:v>1.95221</c:v>
                </c:pt>
                <c:pt idx="1102">
                  <c:v>1.9532099999999999</c:v>
                </c:pt>
                <c:pt idx="1103">
                  <c:v>1.95424</c:v>
                </c:pt>
                <c:pt idx="1104">
                  <c:v>1.9544900000000001</c:v>
                </c:pt>
                <c:pt idx="1105">
                  <c:v>1.9549799999999999</c:v>
                </c:pt>
                <c:pt idx="1106">
                  <c:v>1.9552700000000001</c:v>
                </c:pt>
                <c:pt idx="1107">
                  <c:v>1.9561599999999999</c:v>
                </c:pt>
                <c:pt idx="1108">
                  <c:v>1.9575199999999999</c:v>
                </c:pt>
                <c:pt idx="1109">
                  <c:v>1.9582299999999999</c:v>
                </c:pt>
                <c:pt idx="1110">
                  <c:v>1.95872</c:v>
                </c:pt>
                <c:pt idx="1111">
                  <c:v>1.9601299999999999</c:v>
                </c:pt>
                <c:pt idx="1112">
                  <c:v>1.96044</c:v>
                </c:pt>
                <c:pt idx="1113">
                  <c:v>1.96106</c:v>
                </c:pt>
                <c:pt idx="1114">
                  <c:v>1.9618800000000001</c:v>
                </c:pt>
                <c:pt idx="1115">
                  <c:v>1.9632499999999999</c:v>
                </c:pt>
                <c:pt idx="1116">
                  <c:v>1.9631799999999999</c:v>
                </c:pt>
                <c:pt idx="1117">
                  <c:v>1.9641999999999999</c:v>
                </c:pt>
                <c:pt idx="1118">
                  <c:v>1.9652700000000001</c:v>
                </c:pt>
                <c:pt idx="1119">
                  <c:v>1.96576</c:v>
                </c:pt>
                <c:pt idx="1120">
                  <c:v>1.96617</c:v>
                </c:pt>
                <c:pt idx="1121">
                  <c:v>1.9667600000000001</c:v>
                </c:pt>
                <c:pt idx="1122">
                  <c:v>1.96756</c:v>
                </c:pt>
                <c:pt idx="1123">
                  <c:v>1.9684900000000001</c:v>
                </c:pt>
                <c:pt idx="1124">
                  <c:v>1.96957</c:v>
                </c:pt>
                <c:pt idx="1125">
                  <c:v>1.96976</c:v>
                </c:pt>
                <c:pt idx="1126">
                  <c:v>1.9704600000000001</c:v>
                </c:pt>
                <c:pt idx="1127">
                  <c:v>1.9711099999999999</c:v>
                </c:pt>
                <c:pt idx="1128">
                  <c:v>1.9721</c:v>
                </c:pt>
                <c:pt idx="1129">
                  <c:v>1.97298</c:v>
                </c:pt>
                <c:pt idx="1130">
                  <c:v>1.9736100000000001</c:v>
                </c:pt>
                <c:pt idx="1131">
                  <c:v>1.97489</c:v>
                </c:pt>
                <c:pt idx="1132">
                  <c:v>1.9748000000000001</c:v>
                </c:pt>
                <c:pt idx="1133">
                  <c:v>1.9756400000000001</c:v>
                </c:pt>
                <c:pt idx="1134">
                  <c:v>1.97661</c:v>
                </c:pt>
                <c:pt idx="1135">
                  <c:v>1.97715</c:v>
                </c:pt>
                <c:pt idx="1136">
                  <c:v>1.9781899999999999</c:v>
                </c:pt>
                <c:pt idx="1137">
                  <c:v>1.9794700000000001</c:v>
                </c:pt>
                <c:pt idx="1138">
                  <c:v>1.97997</c:v>
                </c:pt>
                <c:pt idx="1139">
                  <c:v>1.9807699999999999</c:v>
                </c:pt>
                <c:pt idx="1140">
                  <c:v>1.9810300000000001</c:v>
                </c:pt>
                <c:pt idx="1141">
                  <c:v>1.98183</c:v>
                </c:pt>
                <c:pt idx="1142">
                  <c:v>1.98264</c:v>
                </c:pt>
                <c:pt idx="1143">
                  <c:v>1.9836800000000001</c:v>
                </c:pt>
                <c:pt idx="1144">
                  <c:v>1.9841299999999999</c:v>
                </c:pt>
                <c:pt idx="1145">
                  <c:v>1.9844999999999999</c:v>
                </c:pt>
                <c:pt idx="1146">
                  <c:v>1.9858800000000001</c:v>
                </c:pt>
                <c:pt idx="1147">
                  <c:v>1.98634</c:v>
                </c:pt>
                <c:pt idx="1148">
                  <c:v>1.9870699999999999</c:v>
                </c:pt>
                <c:pt idx="1149">
                  <c:v>1.9872700000000001</c:v>
                </c:pt>
                <c:pt idx="1150">
                  <c:v>1.9881500000000001</c:v>
                </c:pt>
                <c:pt idx="1151">
                  <c:v>1.9889600000000001</c:v>
                </c:pt>
                <c:pt idx="1152">
                  <c:v>1.9896799999999999</c:v>
                </c:pt>
                <c:pt idx="1153">
                  <c:v>1.9902299999999999</c:v>
                </c:pt>
                <c:pt idx="1154">
                  <c:v>1.9911700000000001</c:v>
                </c:pt>
                <c:pt idx="1155">
                  <c:v>1.99177</c:v>
                </c:pt>
                <c:pt idx="1156">
                  <c:v>1.99221</c:v>
                </c:pt>
                <c:pt idx="1157">
                  <c:v>1.99274</c:v>
                </c:pt>
                <c:pt idx="1158">
                  <c:v>1.99274</c:v>
                </c:pt>
                <c:pt idx="1159">
                  <c:v>1.99274</c:v>
                </c:pt>
                <c:pt idx="1160">
                  <c:v>1.9927299999999999</c:v>
                </c:pt>
                <c:pt idx="1161">
                  <c:v>1.99274</c:v>
                </c:pt>
                <c:pt idx="1162">
                  <c:v>1.9927299999999999</c:v>
                </c:pt>
                <c:pt idx="1163">
                  <c:v>1.99274</c:v>
                </c:pt>
                <c:pt idx="1164">
                  <c:v>1.99274</c:v>
                </c:pt>
                <c:pt idx="1165">
                  <c:v>1.99274</c:v>
                </c:pt>
                <c:pt idx="1166">
                  <c:v>1.99274</c:v>
                </c:pt>
                <c:pt idx="1167">
                  <c:v>1.99274</c:v>
                </c:pt>
                <c:pt idx="1168">
                  <c:v>1.99274</c:v>
                </c:pt>
                <c:pt idx="1169">
                  <c:v>1.9927299999999999</c:v>
                </c:pt>
                <c:pt idx="1170">
                  <c:v>1.99275</c:v>
                </c:pt>
                <c:pt idx="1171">
                  <c:v>1.99275</c:v>
                </c:pt>
                <c:pt idx="1172">
                  <c:v>1.9927299999999999</c:v>
                </c:pt>
                <c:pt idx="1173">
                  <c:v>1.99274</c:v>
                </c:pt>
                <c:pt idx="1174">
                  <c:v>1.99274</c:v>
                </c:pt>
                <c:pt idx="1175">
                  <c:v>1.99274</c:v>
                </c:pt>
                <c:pt idx="1176">
                  <c:v>1.99274</c:v>
                </c:pt>
                <c:pt idx="1177">
                  <c:v>1.99275</c:v>
                </c:pt>
                <c:pt idx="1178">
                  <c:v>1.99274</c:v>
                </c:pt>
                <c:pt idx="1179">
                  <c:v>1.99274</c:v>
                </c:pt>
                <c:pt idx="1180">
                  <c:v>1.9927299999999999</c:v>
                </c:pt>
                <c:pt idx="1181">
                  <c:v>1.99274</c:v>
                </c:pt>
                <c:pt idx="1182">
                  <c:v>1.99275</c:v>
                </c:pt>
                <c:pt idx="1183">
                  <c:v>1.99274</c:v>
                </c:pt>
                <c:pt idx="1184">
                  <c:v>1.99274</c:v>
                </c:pt>
                <c:pt idx="1185">
                  <c:v>1.99274</c:v>
                </c:pt>
                <c:pt idx="1186">
                  <c:v>1.99274</c:v>
                </c:pt>
                <c:pt idx="1187">
                  <c:v>1.99274</c:v>
                </c:pt>
                <c:pt idx="1188">
                  <c:v>1.99274</c:v>
                </c:pt>
                <c:pt idx="1189">
                  <c:v>1.9927299999999999</c:v>
                </c:pt>
                <c:pt idx="1190">
                  <c:v>1.9927299999999999</c:v>
                </c:pt>
                <c:pt idx="1191">
                  <c:v>1.99272</c:v>
                </c:pt>
                <c:pt idx="1192">
                  <c:v>1.99274</c:v>
                </c:pt>
                <c:pt idx="1193">
                  <c:v>1.9927299999999999</c:v>
                </c:pt>
                <c:pt idx="1194">
                  <c:v>1.9927299999999999</c:v>
                </c:pt>
                <c:pt idx="1195">
                  <c:v>1.99274</c:v>
                </c:pt>
                <c:pt idx="1196">
                  <c:v>1.9927299999999999</c:v>
                </c:pt>
                <c:pt idx="1197">
                  <c:v>1.9927299999999999</c:v>
                </c:pt>
                <c:pt idx="1198">
                  <c:v>1.99274</c:v>
                </c:pt>
                <c:pt idx="1199">
                  <c:v>1.99272</c:v>
                </c:pt>
                <c:pt idx="1200">
                  <c:v>1.9927299999999999</c:v>
                </c:pt>
                <c:pt idx="1201">
                  <c:v>1.99272</c:v>
                </c:pt>
                <c:pt idx="1202">
                  <c:v>1.99272</c:v>
                </c:pt>
                <c:pt idx="1203">
                  <c:v>1.9927299999999999</c:v>
                </c:pt>
                <c:pt idx="1204">
                  <c:v>1.9927299999999999</c:v>
                </c:pt>
                <c:pt idx="1205">
                  <c:v>1.9927299999999999</c:v>
                </c:pt>
                <c:pt idx="1206">
                  <c:v>1.99272</c:v>
                </c:pt>
                <c:pt idx="1207">
                  <c:v>1.99272</c:v>
                </c:pt>
                <c:pt idx="1208">
                  <c:v>1.9927299999999999</c:v>
                </c:pt>
                <c:pt idx="1209">
                  <c:v>1.9927299999999999</c:v>
                </c:pt>
                <c:pt idx="1210">
                  <c:v>1.9927299999999999</c:v>
                </c:pt>
                <c:pt idx="1211">
                  <c:v>1.99274</c:v>
                </c:pt>
                <c:pt idx="1212">
                  <c:v>1.99274</c:v>
                </c:pt>
                <c:pt idx="1213">
                  <c:v>1.99274</c:v>
                </c:pt>
                <c:pt idx="1214">
                  <c:v>1.9927299999999999</c:v>
                </c:pt>
                <c:pt idx="1215">
                  <c:v>1.9927299999999999</c:v>
                </c:pt>
                <c:pt idx="1216">
                  <c:v>1.9927299999999999</c:v>
                </c:pt>
                <c:pt idx="1217">
                  <c:v>1.99274</c:v>
                </c:pt>
                <c:pt idx="1218">
                  <c:v>1.9927299999999999</c:v>
                </c:pt>
                <c:pt idx="1219">
                  <c:v>1.9927299999999999</c:v>
                </c:pt>
                <c:pt idx="1220">
                  <c:v>1.99274</c:v>
                </c:pt>
                <c:pt idx="1221">
                  <c:v>1.99274</c:v>
                </c:pt>
                <c:pt idx="1222">
                  <c:v>1.9927299999999999</c:v>
                </c:pt>
                <c:pt idx="1223">
                  <c:v>1.9927299999999999</c:v>
                </c:pt>
                <c:pt idx="1224">
                  <c:v>1.9927299999999999</c:v>
                </c:pt>
                <c:pt idx="1225">
                  <c:v>1.99274</c:v>
                </c:pt>
                <c:pt idx="1226">
                  <c:v>1.99274</c:v>
                </c:pt>
                <c:pt idx="1227">
                  <c:v>1.9927299999999999</c:v>
                </c:pt>
                <c:pt idx="1228">
                  <c:v>1.99272</c:v>
                </c:pt>
                <c:pt idx="1229">
                  <c:v>1.99274</c:v>
                </c:pt>
                <c:pt idx="1230">
                  <c:v>1.9927299999999999</c:v>
                </c:pt>
                <c:pt idx="1231">
                  <c:v>1.9927299999999999</c:v>
                </c:pt>
                <c:pt idx="1232">
                  <c:v>1.9927299999999999</c:v>
                </c:pt>
                <c:pt idx="1233">
                  <c:v>1.9927299999999999</c:v>
                </c:pt>
                <c:pt idx="1234">
                  <c:v>1.9927299999999999</c:v>
                </c:pt>
                <c:pt idx="1235">
                  <c:v>1.9927299999999999</c:v>
                </c:pt>
                <c:pt idx="1236">
                  <c:v>1.9927299999999999</c:v>
                </c:pt>
                <c:pt idx="1237">
                  <c:v>1.99272</c:v>
                </c:pt>
                <c:pt idx="1238">
                  <c:v>1.99274</c:v>
                </c:pt>
                <c:pt idx="1239">
                  <c:v>1.9927299999999999</c:v>
                </c:pt>
                <c:pt idx="1240">
                  <c:v>1.99272</c:v>
                </c:pt>
                <c:pt idx="1241">
                  <c:v>1.9927299999999999</c:v>
                </c:pt>
                <c:pt idx="1242">
                  <c:v>1.9927299999999999</c:v>
                </c:pt>
                <c:pt idx="1243">
                  <c:v>1.99272</c:v>
                </c:pt>
                <c:pt idx="1244">
                  <c:v>1.99274</c:v>
                </c:pt>
                <c:pt idx="1245">
                  <c:v>1.99272</c:v>
                </c:pt>
                <c:pt idx="1246">
                  <c:v>1.9927299999999999</c:v>
                </c:pt>
                <c:pt idx="1247">
                  <c:v>1.99272</c:v>
                </c:pt>
                <c:pt idx="1248">
                  <c:v>1.9927299999999999</c:v>
                </c:pt>
                <c:pt idx="1249">
                  <c:v>1.99272</c:v>
                </c:pt>
                <c:pt idx="1250">
                  <c:v>1.99272</c:v>
                </c:pt>
                <c:pt idx="1251">
                  <c:v>1.9927299999999999</c:v>
                </c:pt>
                <c:pt idx="1252">
                  <c:v>1.99272</c:v>
                </c:pt>
                <c:pt idx="1253">
                  <c:v>1.9927299999999999</c:v>
                </c:pt>
                <c:pt idx="1254">
                  <c:v>1.9927299999999999</c:v>
                </c:pt>
                <c:pt idx="1255">
                  <c:v>1.99272</c:v>
                </c:pt>
                <c:pt idx="1256">
                  <c:v>1.99271</c:v>
                </c:pt>
                <c:pt idx="1257">
                  <c:v>1.99271</c:v>
                </c:pt>
                <c:pt idx="1258">
                  <c:v>1.99272</c:v>
                </c:pt>
                <c:pt idx="1259">
                  <c:v>1.99271</c:v>
                </c:pt>
                <c:pt idx="1260">
                  <c:v>1.99271</c:v>
                </c:pt>
                <c:pt idx="1261">
                  <c:v>1.99271</c:v>
                </c:pt>
                <c:pt idx="1262">
                  <c:v>1.9926999999999999</c:v>
                </c:pt>
                <c:pt idx="1263">
                  <c:v>1.9926999999999999</c:v>
                </c:pt>
                <c:pt idx="1264">
                  <c:v>1.99271</c:v>
                </c:pt>
                <c:pt idx="1265">
                  <c:v>1.99271</c:v>
                </c:pt>
                <c:pt idx="1266">
                  <c:v>1.9926999999999999</c:v>
                </c:pt>
                <c:pt idx="1267">
                  <c:v>1.99271</c:v>
                </c:pt>
                <c:pt idx="1268">
                  <c:v>1.99271</c:v>
                </c:pt>
                <c:pt idx="1269">
                  <c:v>1.99271</c:v>
                </c:pt>
                <c:pt idx="1270">
                  <c:v>1.99271</c:v>
                </c:pt>
                <c:pt idx="1271">
                  <c:v>1.99271</c:v>
                </c:pt>
                <c:pt idx="1272">
                  <c:v>1.99271</c:v>
                </c:pt>
                <c:pt idx="1273">
                  <c:v>1.99271</c:v>
                </c:pt>
                <c:pt idx="1274">
                  <c:v>1.99271</c:v>
                </c:pt>
                <c:pt idx="1275">
                  <c:v>1.9926999999999999</c:v>
                </c:pt>
                <c:pt idx="1276">
                  <c:v>1.9926999999999999</c:v>
                </c:pt>
                <c:pt idx="1277">
                  <c:v>1.99271</c:v>
                </c:pt>
                <c:pt idx="1278">
                  <c:v>1.9926999999999999</c:v>
                </c:pt>
                <c:pt idx="1279">
                  <c:v>1.9926999999999999</c:v>
                </c:pt>
                <c:pt idx="1280">
                  <c:v>1.99271</c:v>
                </c:pt>
                <c:pt idx="1281">
                  <c:v>1.9926999999999999</c:v>
                </c:pt>
                <c:pt idx="1282">
                  <c:v>1.9926900000000001</c:v>
                </c:pt>
                <c:pt idx="1283">
                  <c:v>1.9926999999999999</c:v>
                </c:pt>
                <c:pt idx="1284">
                  <c:v>1.9926900000000001</c:v>
                </c:pt>
                <c:pt idx="1285">
                  <c:v>1.9926999999999999</c:v>
                </c:pt>
                <c:pt idx="1286">
                  <c:v>1.9926999999999999</c:v>
                </c:pt>
                <c:pt idx="1287">
                  <c:v>1.9926999999999999</c:v>
                </c:pt>
                <c:pt idx="1288">
                  <c:v>1.99271</c:v>
                </c:pt>
                <c:pt idx="1289">
                  <c:v>1.9926999999999999</c:v>
                </c:pt>
                <c:pt idx="1290">
                  <c:v>1.9926900000000001</c:v>
                </c:pt>
                <c:pt idx="1291">
                  <c:v>1.9926900000000001</c:v>
                </c:pt>
                <c:pt idx="1292">
                  <c:v>1.9926900000000001</c:v>
                </c:pt>
                <c:pt idx="1293">
                  <c:v>1.9926900000000001</c:v>
                </c:pt>
                <c:pt idx="1294">
                  <c:v>1.9926900000000001</c:v>
                </c:pt>
                <c:pt idx="1295">
                  <c:v>1.9926900000000001</c:v>
                </c:pt>
                <c:pt idx="1296">
                  <c:v>1.9926900000000001</c:v>
                </c:pt>
                <c:pt idx="1297">
                  <c:v>1.9926999999999999</c:v>
                </c:pt>
                <c:pt idx="1298">
                  <c:v>1.9926900000000001</c:v>
                </c:pt>
                <c:pt idx="1299">
                  <c:v>1.9926900000000001</c:v>
                </c:pt>
                <c:pt idx="1300">
                  <c:v>1.9926900000000001</c:v>
                </c:pt>
                <c:pt idx="1301">
                  <c:v>1.9926900000000001</c:v>
                </c:pt>
                <c:pt idx="1302">
                  <c:v>1.9926900000000001</c:v>
                </c:pt>
                <c:pt idx="1303">
                  <c:v>1.9926900000000001</c:v>
                </c:pt>
                <c:pt idx="1304">
                  <c:v>1.9926900000000001</c:v>
                </c:pt>
                <c:pt idx="1305">
                  <c:v>1.9926900000000001</c:v>
                </c:pt>
                <c:pt idx="1306">
                  <c:v>1.9926900000000001</c:v>
                </c:pt>
                <c:pt idx="1307">
                  <c:v>1.9926999999999999</c:v>
                </c:pt>
                <c:pt idx="1308">
                  <c:v>1.9926900000000001</c:v>
                </c:pt>
                <c:pt idx="1309">
                  <c:v>1.9926900000000001</c:v>
                </c:pt>
                <c:pt idx="1310">
                  <c:v>1.9926900000000001</c:v>
                </c:pt>
                <c:pt idx="1311">
                  <c:v>1.9926900000000001</c:v>
                </c:pt>
                <c:pt idx="1312">
                  <c:v>1.9926900000000001</c:v>
                </c:pt>
                <c:pt idx="1313">
                  <c:v>1.9926900000000001</c:v>
                </c:pt>
                <c:pt idx="1314">
                  <c:v>1.9926999999999999</c:v>
                </c:pt>
                <c:pt idx="1315">
                  <c:v>1.9926900000000001</c:v>
                </c:pt>
                <c:pt idx="1316">
                  <c:v>1.99268</c:v>
                </c:pt>
                <c:pt idx="1317">
                  <c:v>1.9926999999999999</c:v>
                </c:pt>
                <c:pt idx="1318">
                  <c:v>1.9926900000000001</c:v>
                </c:pt>
                <c:pt idx="1319">
                  <c:v>1.9926900000000001</c:v>
                </c:pt>
                <c:pt idx="1320">
                  <c:v>1.9926900000000001</c:v>
                </c:pt>
                <c:pt idx="1321">
                  <c:v>1.9926900000000001</c:v>
                </c:pt>
                <c:pt idx="1322">
                  <c:v>1.9926999999999999</c:v>
                </c:pt>
                <c:pt idx="1323">
                  <c:v>1.9926999999999999</c:v>
                </c:pt>
                <c:pt idx="1324">
                  <c:v>1.9926999999999999</c:v>
                </c:pt>
                <c:pt idx="1325">
                  <c:v>1.9926999999999999</c:v>
                </c:pt>
                <c:pt idx="1326">
                  <c:v>1.9926900000000001</c:v>
                </c:pt>
                <c:pt idx="1327">
                  <c:v>1.9926999999999999</c:v>
                </c:pt>
                <c:pt idx="1328">
                  <c:v>1.9926999999999999</c:v>
                </c:pt>
                <c:pt idx="1329">
                  <c:v>1.9926900000000001</c:v>
                </c:pt>
                <c:pt idx="1330">
                  <c:v>1.9926900000000001</c:v>
                </c:pt>
                <c:pt idx="1331">
                  <c:v>1.9926999999999999</c:v>
                </c:pt>
                <c:pt idx="1332">
                  <c:v>1.9926999999999999</c:v>
                </c:pt>
                <c:pt idx="1333">
                  <c:v>1.9926999999999999</c:v>
                </c:pt>
                <c:pt idx="1334">
                  <c:v>1.9926999999999999</c:v>
                </c:pt>
                <c:pt idx="1335">
                  <c:v>1.9926900000000001</c:v>
                </c:pt>
                <c:pt idx="1336">
                  <c:v>1.9926900000000001</c:v>
                </c:pt>
                <c:pt idx="1337">
                  <c:v>1.9926900000000001</c:v>
                </c:pt>
                <c:pt idx="1338">
                  <c:v>1.9926999999999999</c:v>
                </c:pt>
                <c:pt idx="1339">
                  <c:v>1.99268</c:v>
                </c:pt>
                <c:pt idx="1340">
                  <c:v>1.9926900000000001</c:v>
                </c:pt>
                <c:pt idx="1341">
                  <c:v>1.9926999999999999</c:v>
                </c:pt>
                <c:pt idx="1342">
                  <c:v>1.9926900000000001</c:v>
                </c:pt>
                <c:pt idx="1343">
                  <c:v>1.9926900000000001</c:v>
                </c:pt>
                <c:pt idx="1344">
                  <c:v>1.9926900000000001</c:v>
                </c:pt>
                <c:pt idx="1345">
                  <c:v>1.9926900000000001</c:v>
                </c:pt>
                <c:pt idx="1346">
                  <c:v>1.9926900000000001</c:v>
                </c:pt>
                <c:pt idx="1347">
                  <c:v>1.9926900000000001</c:v>
                </c:pt>
                <c:pt idx="1348">
                  <c:v>1.9926900000000001</c:v>
                </c:pt>
                <c:pt idx="1349">
                  <c:v>1.9926900000000001</c:v>
                </c:pt>
                <c:pt idx="1350">
                  <c:v>1.9926900000000001</c:v>
                </c:pt>
                <c:pt idx="1351">
                  <c:v>1.9926900000000001</c:v>
                </c:pt>
                <c:pt idx="1352">
                  <c:v>1.9926900000000001</c:v>
                </c:pt>
                <c:pt idx="1353">
                  <c:v>1.99268</c:v>
                </c:pt>
                <c:pt idx="1354">
                  <c:v>1.9926900000000001</c:v>
                </c:pt>
                <c:pt idx="1355">
                  <c:v>1.9926999999999999</c:v>
                </c:pt>
                <c:pt idx="1356">
                  <c:v>1.9926999999999999</c:v>
                </c:pt>
                <c:pt idx="1357">
                  <c:v>1.9926900000000001</c:v>
                </c:pt>
                <c:pt idx="1358">
                  <c:v>1.9926900000000001</c:v>
                </c:pt>
                <c:pt idx="1359">
                  <c:v>1.99268</c:v>
                </c:pt>
                <c:pt idx="1360">
                  <c:v>1.9926999999999999</c:v>
                </c:pt>
                <c:pt idx="1361">
                  <c:v>1.9926900000000001</c:v>
                </c:pt>
                <c:pt idx="1362">
                  <c:v>1.9926900000000001</c:v>
                </c:pt>
                <c:pt idx="1363">
                  <c:v>1.99268</c:v>
                </c:pt>
                <c:pt idx="1364">
                  <c:v>1.9926900000000001</c:v>
                </c:pt>
                <c:pt idx="1365">
                  <c:v>1.9926900000000001</c:v>
                </c:pt>
                <c:pt idx="1366">
                  <c:v>1.9926999999999999</c:v>
                </c:pt>
                <c:pt idx="1367">
                  <c:v>1.9926900000000001</c:v>
                </c:pt>
                <c:pt idx="1368">
                  <c:v>1.9926900000000001</c:v>
                </c:pt>
                <c:pt idx="1369">
                  <c:v>1.9926999999999999</c:v>
                </c:pt>
                <c:pt idx="1370">
                  <c:v>1.9926900000000001</c:v>
                </c:pt>
                <c:pt idx="1371">
                  <c:v>1.9926900000000001</c:v>
                </c:pt>
                <c:pt idx="1372">
                  <c:v>1.9926900000000001</c:v>
                </c:pt>
                <c:pt idx="1373">
                  <c:v>1.9926999999999999</c:v>
                </c:pt>
                <c:pt idx="1374">
                  <c:v>1.9926900000000001</c:v>
                </c:pt>
                <c:pt idx="1375">
                  <c:v>1.9926999999999999</c:v>
                </c:pt>
                <c:pt idx="1376">
                  <c:v>1.9926999999999999</c:v>
                </c:pt>
                <c:pt idx="1377">
                  <c:v>1.9926999999999999</c:v>
                </c:pt>
                <c:pt idx="1378">
                  <c:v>1.9926900000000001</c:v>
                </c:pt>
                <c:pt idx="1379">
                  <c:v>1.9926999999999999</c:v>
                </c:pt>
                <c:pt idx="1380">
                  <c:v>1.99268</c:v>
                </c:pt>
                <c:pt idx="1381">
                  <c:v>1.9926900000000001</c:v>
                </c:pt>
                <c:pt idx="1382">
                  <c:v>1.9926900000000001</c:v>
                </c:pt>
                <c:pt idx="1383">
                  <c:v>1.9926999999999999</c:v>
                </c:pt>
                <c:pt idx="1384">
                  <c:v>1.9926900000000001</c:v>
                </c:pt>
                <c:pt idx="1385">
                  <c:v>1.99268</c:v>
                </c:pt>
                <c:pt idx="1386">
                  <c:v>1.9926900000000001</c:v>
                </c:pt>
                <c:pt idx="1387">
                  <c:v>1.9926900000000001</c:v>
                </c:pt>
                <c:pt idx="1388">
                  <c:v>1.99268</c:v>
                </c:pt>
                <c:pt idx="1389">
                  <c:v>1.99268</c:v>
                </c:pt>
                <c:pt idx="1390">
                  <c:v>1.9926900000000001</c:v>
                </c:pt>
                <c:pt idx="1391">
                  <c:v>1.99268</c:v>
                </c:pt>
                <c:pt idx="1392">
                  <c:v>1.99268</c:v>
                </c:pt>
                <c:pt idx="1393">
                  <c:v>1.99268</c:v>
                </c:pt>
                <c:pt idx="1394">
                  <c:v>1.99268</c:v>
                </c:pt>
                <c:pt idx="1395">
                  <c:v>1.9926900000000001</c:v>
                </c:pt>
                <c:pt idx="1396">
                  <c:v>1.99268</c:v>
                </c:pt>
                <c:pt idx="1397">
                  <c:v>1.99268</c:v>
                </c:pt>
                <c:pt idx="1398">
                  <c:v>1.99268</c:v>
                </c:pt>
                <c:pt idx="1399">
                  <c:v>1.99268</c:v>
                </c:pt>
                <c:pt idx="1400">
                  <c:v>1.99268</c:v>
                </c:pt>
                <c:pt idx="1401">
                  <c:v>1.99268</c:v>
                </c:pt>
                <c:pt idx="1402">
                  <c:v>1.9926699999999999</c:v>
                </c:pt>
                <c:pt idx="1403">
                  <c:v>1.9926900000000001</c:v>
                </c:pt>
                <c:pt idx="1404">
                  <c:v>1.99268</c:v>
                </c:pt>
                <c:pt idx="1405">
                  <c:v>1.99268</c:v>
                </c:pt>
                <c:pt idx="1406">
                  <c:v>1.9926900000000001</c:v>
                </c:pt>
                <c:pt idx="1407">
                  <c:v>1.99268</c:v>
                </c:pt>
                <c:pt idx="1408">
                  <c:v>1.9926900000000001</c:v>
                </c:pt>
                <c:pt idx="1409">
                  <c:v>1.9926699999999999</c:v>
                </c:pt>
                <c:pt idx="1410">
                  <c:v>1.99268</c:v>
                </c:pt>
                <c:pt idx="1411">
                  <c:v>1.9926699999999999</c:v>
                </c:pt>
                <c:pt idx="1412">
                  <c:v>1.9926699999999999</c:v>
                </c:pt>
                <c:pt idx="1413">
                  <c:v>1.99268</c:v>
                </c:pt>
                <c:pt idx="1414">
                  <c:v>1.99268</c:v>
                </c:pt>
                <c:pt idx="1415">
                  <c:v>1.99268</c:v>
                </c:pt>
                <c:pt idx="1416">
                  <c:v>1.9926699999999999</c:v>
                </c:pt>
                <c:pt idx="1417">
                  <c:v>1.99268</c:v>
                </c:pt>
                <c:pt idx="1418">
                  <c:v>1.9926699999999999</c:v>
                </c:pt>
                <c:pt idx="1419">
                  <c:v>1.99268</c:v>
                </c:pt>
                <c:pt idx="1420">
                  <c:v>1.99268</c:v>
                </c:pt>
                <c:pt idx="1421">
                  <c:v>1.9926699999999999</c:v>
                </c:pt>
                <c:pt idx="1422">
                  <c:v>1.99268</c:v>
                </c:pt>
                <c:pt idx="1423">
                  <c:v>1.9926699999999999</c:v>
                </c:pt>
                <c:pt idx="1424">
                  <c:v>1.99268</c:v>
                </c:pt>
                <c:pt idx="1425">
                  <c:v>1.9926699999999999</c:v>
                </c:pt>
                <c:pt idx="1426">
                  <c:v>1.9926699999999999</c:v>
                </c:pt>
                <c:pt idx="1427">
                  <c:v>1.9926699999999999</c:v>
                </c:pt>
                <c:pt idx="1428">
                  <c:v>1.9926699999999999</c:v>
                </c:pt>
                <c:pt idx="1429">
                  <c:v>1.9926699999999999</c:v>
                </c:pt>
                <c:pt idx="1430">
                  <c:v>1.9926600000000001</c:v>
                </c:pt>
                <c:pt idx="1431">
                  <c:v>1.9926699999999999</c:v>
                </c:pt>
                <c:pt idx="1432">
                  <c:v>1.9926600000000001</c:v>
                </c:pt>
                <c:pt idx="1433">
                  <c:v>1.9926699999999999</c:v>
                </c:pt>
                <c:pt idx="1434">
                  <c:v>1.9926600000000001</c:v>
                </c:pt>
                <c:pt idx="1435">
                  <c:v>1.9926699999999999</c:v>
                </c:pt>
                <c:pt idx="1436">
                  <c:v>1.9926699999999999</c:v>
                </c:pt>
                <c:pt idx="1437">
                  <c:v>1.99268</c:v>
                </c:pt>
                <c:pt idx="1438">
                  <c:v>1.9926699999999999</c:v>
                </c:pt>
                <c:pt idx="1439">
                  <c:v>1.9926600000000001</c:v>
                </c:pt>
                <c:pt idx="1440">
                  <c:v>1.9926600000000001</c:v>
                </c:pt>
                <c:pt idx="1441">
                  <c:v>1.9926699999999999</c:v>
                </c:pt>
                <c:pt idx="1442">
                  <c:v>1.9926600000000001</c:v>
                </c:pt>
                <c:pt idx="1443">
                  <c:v>1.9926600000000001</c:v>
                </c:pt>
                <c:pt idx="1444">
                  <c:v>1.9926600000000001</c:v>
                </c:pt>
                <c:pt idx="1445">
                  <c:v>1.9926600000000001</c:v>
                </c:pt>
                <c:pt idx="1446">
                  <c:v>1.9926600000000001</c:v>
                </c:pt>
                <c:pt idx="1447">
                  <c:v>1.9926600000000001</c:v>
                </c:pt>
                <c:pt idx="1448">
                  <c:v>1.99265</c:v>
                </c:pt>
                <c:pt idx="1449">
                  <c:v>1.9926600000000001</c:v>
                </c:pt>
                <c:pt idx="1450">
                  <c:v>1.9926600000000001</c:v>
                </c:pt>
                <c:pt idx="1451">
                  <c:v>1.9926600000000001</c:v>
                </c:pt>
                <c:pt idx="1452">
                  <c:v>1.9926600000000001</c:v>
                </c:pt>
                <c:pt idx="1453">
                  <c:v>1.9926600000000001</c:v>
                </c:pt>
                <c:pt idx="1454">
                  <c:v>1.99264</c:v>
                </c:pt>
                <c:pt idx="1455">
                  <c:v>1.99265</c:v>
                </c:pt>
                <c:pt idx="1456">
                  <c:v>1.9926600000000001</c:v>
                </c:pt>
                <c:pt idx="1457">
                  <c:v>1.99265</c:v>
                </c:pt>
                <c:pt idx="1458">
                  <c:v>1.99265</c:v>
                </c:pt>
                <c:pt idx="1459">
                  <c:v>1.99265</c:v>
                </c:pt>
                <c:pt idx="1460">
                  <c:v>1.9926600000000001</c:v>
                </c:pt>
                <c:pt idx="1461">
                  <c:v>1.9926600000000001</c:v>
                </c:pt>
                <c:pt idx="1462">
                  <c:v>1.99265</c:v>
                </c:pt>
                <c:pt idx="1463">
                  <c:v>1.99265</c:v>
                </c:pt>
                <c:pt idx="1464">
                  <c:v>1.9926600000000001</c:v>
                </c:pt>
                <c:pt idx="1465">
                  <c:v>1.99265</c:v>
                </c:pt>
                <c:pt idx="1466">
                  <c:v>1.99264</c:v>
                </c:pt>
                <c:pt idx="1467">
                  <c:v>1.99265</c:v>
                </c:pt>
                <c:pt idx="1468">
                  <c:v>1.9926600000000001</c:v>
                </c:pt>
                <c:pt idx="1469">
                  <c:v>1.99265</c:v>
                </c:pt>
                <c:pt idx="1470">
                  <c:v>1.99265</c:v>
                </c:pt>
                <c:pt idx="1471">
                  <c:v>1.99265</c:v>
                </c:pt>
                <c:pt idx="1472">
                  <c:v>1.9926600000000001</c:v>
                </c:pt>
                <c:pt idx="1473">
                  <c:v>1.9926600000000001</c:v>
                </c:pt>
                <c:pt idx="1474">
                  <c:v>1.99265</c:v>
                </c:pt>
                <c:pt idx="1475">
                  <c:v>1.9926600000000001</c:v>
                </c:pt>
                <c:pt idx="1476">
                  <c:v>1.9926600000000001</c:v>
                </c:pt>
                <c:pt idx="1477">
                  <c:v>1.99265</c:v>
                </c:pt>
                <c:pt idx="1478">
                  <c:v>1.9926600000000001</c:v>
                </c:pt>
                <c:pt idx="1479">
                  <c:v>1.9926600000000001</c:v>
                </c:pt>
                <c:pt idx="1480">
                  <c:v>1.99265</c:v>
                </c:pt>
                <c:pt idx="1481">
                  <c:v>1.99265</c:v>
                </c:pt>
                <c:pt idx="1482">
                  <c:v>1.99265</c:v>
                </c:pt>
                <c:pt idx="1483">
                  <c:v>1.99264</c:v>
                </c:pt>
                <c:pt idx="1484">
                  <c:v>1.99265</c:v>
                </c:pt>
                <c:pt idx="1485">
                  <c:v>1.9926600000000001</c:v>
                </c:pt>
                <c:pt idx="1486">
                  <c:v>1.99265</c:v>
                </c:pt>
                <c:pt idx="1487">
                  <c:v>1.99264</c:v>
                </c:pt>
                <c:pt idx="1488">
                  <c:v>1.99265</c:v>
                </c:pt>
                <c:pt idx="1489">
                  <c:v>1.99265</c:v>
                </c:pt>
                <c:pt idx="1490">
                  <c:v>1.99264</c:v>
                </c:pt>
                <c:pt idx="1491">
                  <c:v>1.99265</c:v>
                </c:pt>
                <c:pt idx="1492">
                  <c:v>1.99265</c:v>
                </c:pt>
                <c:pt idx="1493">
                  <c:v>1.9926600000000001</c:v>
                </c:pt>
                <c:pt idx="1494">
                  <c:v>1.99265</c:v>
                </c:pt>
                <c:pt idx="1495">
                  <c:v>1.99265</c:v>
                </c:pt>
                <c:pt idx="1496">
                  <c:v>1.99265</c:v>
                </c:pt>
                <c:pt idx="1497">
                  <c:v>1.99264</c:v>
                </c:pt>
                <c:pt idx="1498">
                  <c:v>1.99265</c:v>
                </c:pt>
                <c:pt idx="1499">
                  <c:v>1.99264</c:v>
                </c:pt>
                <c:pt idx="1500">
                  <c:v>1.99264</c:v>
                </c:pt>
                <c:pt idx="1501">
                  <c:v>1.99265</c:v>
                </c:pt>
                <c:pt idx="1502">
                  <c:v>1.99264</c:v>
                </c:pt>
                <c:pt idx="1503">
                  <c:v>1.99264</c:v>
                </c:pt>
                <c:pt idx="1504">
                  <c:v>1.9926299999999999</c:v>
                </c:pt>
                <c:pt idx="1505">
                  <c:v>1.99264</c:v>
                </c:pt>
                <c:pt idx="1506">
                  <c:v>1.99264</c:v>
                </c:pt>
                <c:pt idx="1507">
                  <c:v>1.99264</c:v>
                </c:pt>
                <c:pt idx="1508">
                  <c:v>1.99264</c:v>
                </c:pt>
                <c:pt idx="1509">
                  <c:v>1.99264</c:v>
                </c:pt>
                <c:pt idx="1510">
                  <c:v>1.99265</c:v>
                </c:pt>
                <c:pt idx="1511">
                  <c:v>1.99264</c:v>
                </c:pt>
                <c:pt idx="1512">
                  <c:v>1.99265</c:v>
                </c:pt>
                <c:pt idx="1513">
                  <c:v>1.9926299999999999</c:v>
                </c:pt>
                <c:pt idx="1514">
                  <c:v>1.99265</c:v>
                </c:pt>
                <c:pt idx="1515">
                  <c:v>1.99265</c:v>
                </c:pt>
                <c:pt idx="1516">
                  <c:v>1.99265</c:v>
                </c:pt>
                <c:pt idx="1517">
                  <c:v>1.99265</c:v>
                </c:pt>
                <c:pt idx="1518">
                  <c:v>1.99265</c:v>
                </c:pt>
                <c:pt idx="1519">
                  <c:v>1.99264</c:v>
                </c:pt>
                <c:pt idx="1520">
                  <c:v>1.99264</c:v>
                </c:pt>
                <c:pt idx="1521">
                  <c:v>1.99264</c:v>
                </c:pt>
                <c:pt idx="1522">
                  <c:v>1.99265</c:v>
                </c:pt>
                <c:pt idx="1523">
                  <c:v>1.99264</c:v>
                </c:pt>
                <c:pt idx="1524">
                  <c:v>1.99264</c:v>
                </c:pt>
                <c:pt idx="1525">
                  <c:v>1.99265</c:v>
                </c:pt>
                <c:pt idx="1526">
                  <c:v>1.99264</c:v>
                </c:pt>
                <c:pt idx="1527">
                  <c:v>1.99265</c:v>
                </c:pt>
                <c:pt idx="1528">
                  <c:v>1.99264</c:v>
                </c:pt>
                <c:pt idx="1529">
                  <c:v>1.9926299999999999</c:v>
                </c:pt>
                <c:pt idx="1530">
                  <c:v>1.99264</c:v>
                </c:pt>
                <c:pt idx="1531">
                  <c:v>1.99264</c:v>
                </c:pt>
                <c:pt idx="1532">
                  <c:v>1.99264</c:v>
                </c:pt>
                <c:pt idx="1533">
                  <c:v>1.99265</c:v>
                </c:pt>
                <c:pt idx="1534">
                  <c:v>1.99264</c:v>
                </c:pt>
                <c:pt idx="1535">
                  <c:v>1.99264</c:v>
                </c:pt>
                <c:pt idx="1536">
                  <c:v>1.99264</c:v>
                </c:pt>
                <c:pt idx="1537">
                  <c:v>1.99265</c:v>
                </c:pt>
                <c:pt idx="1538">
                  <c:v>1.99264</c:v>
                </c:pt>
                <c:pt idx="1539">
                  <c:v>1.9926299999999999</c:v>
                </c:pt>
                <c:pt idx="1540">
                  <c:v>1.99264</c:v>
                </c:pt>
                <c:pt idx="1541">
                  <c:v>1.99264</c:v>
                </c:pt>
                <c:pt idx="1542">
                  <c:v>1.99264</c:v>
                </c:pt>
                <c:pt idx="1543">
                  <c:v>1.9926299999999999</c:v>
                </c:pt>
                <c:pt idx="1544">
                  <c:v>1.9926299999999999</c:v>
                </c:pt>
                <c:pt idx="1545">
                  <c:v>1.9926299999999999</c:v>
                </c:pt>
                <c:pt idx="1546">
                  <c:v>1.99264</c:v>
                </c:pt>
                <c:pt idx="1547">
                  <c:v>1.9926299999999999</c:v>
                </c:pt>
                <c:pt idx="1548">
                  <c:v>1.9926299999999999</c:v>
                </c:pt>
                <c:pt idx="1549">
                  <c:v>1.99264</c:v>
                </c:pt>
                <c:pt idx="1550">
                  <c:v>1.9926299999999999</c:v>
                </c:pt>
                <c:pt idx="1551">
                  <c:v>1.9926299999999999</c:v>
                </c:pt>
                <c:pt idx="1552">
                  <c:v>1.9926299999999999</c:v>
                </c:pt>
                <c:pt idx="1553">
                  <c:v>1.99265</c:v>
                </c:pt>
                <c:pt idx="1554">
                  <c:v>1.9926299999999999</c:v>
                </c:pt>
                <c:pt idx="1555">
                  <c:v>1.9926299999999999</c:v>
                </c:pt>
                <c:pt idx="1556">
                  <c:v>1.9926200000000001</c:v>
                </c:pt>
                <c:pt idx="1557">
                  <c:v>1.9926299999999999</c:v>
                </c:pt>
                <c:pt idx="1558">
                  <c:v>1.9926200000000001</c:v>
                </c:pt>
                <c:pt idx="1559">
                  <c:v>1.9926299999999999</c:v>
                </c:pt>
                <c:pt idx="1560">
                  <c:v>1.9926200000000001</c:v>
                </c:pt>
                <c:pt idx="1561">
                  <c:v>1.9926200000000001</c:v>
                </c:pt>
                <c:pt idx="1562">
                  <c:v>1.99261</c:v>
                </c:pt>
                <c:pt idx="1563">
                  <c:v>1.9926200000000001</c:v>
                </c:pt>
                <c:pt idx="1564">
                  <c:v>1.9926299999999999</c:v>
                </c:pt>
                <c:pt idx="1565">
                  <c:v>1.9926299999999999</c:v>
                </c:pt>
                <c:pt idx="1566">
                  <c:v>1.9926200000000001</c:v>
                </c:pt>
                <c:pt idx="1567">
                  <c:v>1.9926200000000001</c:v>
                </c:pt>
                <c:pt idx="1568">
                  <c:v>1.9926299999999999</c:v>
                </c:pt>
                <c:pt idx="1569">
                  <c:v>1.9926200000000001</c:v>
                </c:pt>
                <c:pt idx="1570">
                  <c:v>1.9926200000000001</c:v>
                </c:pt>
                <c:pt idx="1571">
                  <c:v>1.9926200000000001</c:v>
                </c:pt>
                <c:pt idx="1572">
                  <c:v>1.9926200000000001</c:v>
                </c:pt>
                <c:pt idx="1573">
                  <c:v>1.9926200000000001</c:v>
                </c:pt>
                <c:pt idx="1574">
                  <c:v>1.9926200000000001</c:v>
                </c:pt>
                <c:pt idx="1575">
                  <c:v>1.9926200000000001</c:v>
                </c:pt>
                <c:pt idx="1576">
                  <c:v>1.9926299999999999</c:v>
                </c:pt>
                <c:pt idx="1577">
                  <c:v>1.9926200000000001</c:v>
                </c:pt>
                <c:pt idx="1578">
                  <c:v>1.9926200000000001</c:v>
                </c:pt>
                <c:pt idx="1579">
                  <c:v>1.9926200000000001</c:v>
                </c:pt>
                <c:pt idx="1580">
                  <c:v>1.9926200000000001</c:v>
                </c:pt>
                <c:pt idx="1581">
                  <c:v>1.99261</c:v>
                </c:pt>
                <c:pt idx="1582">
                  <c:v>1.9926200000000001</c:v>
                </c:pt>
                <c:pt idx="1583">
                  <c:v>1.99261</c:v>
                </c:pt>
                <c:pt idx="1584">
                  <c:v>1.99261</c:v>
                </c:pt>
                <c:pt idx="1585">
                  <c:v>1.9926200000000001</c:v>
                </c:pt>
                <c:pt idx="1586">
                  <c:v>1.9926200000000001</c:v>
                </c:pt>
                <c:pt idx="1587">
                  <c:v>1.9926200000000001</c:v>
                </c:pt>
                <c:pt idx="1588">
                  <c:v>1.9926200000000001</c:v>
                </c:pt>
                <c:pt idx="1589">
                  <c:v>1.9926200000000001</c:v>
                </c:pt>
                <c:pt idx="1590">
                  <c:v>1.99261</c:v>
                </c:pt>
                <c:pt idx="1591">
                  <c:v>1.9926200000000001</c:v>
                </c:pt>
                <c:pt idx="1592">
                  <c:v>1.9926200000000001</c:v>
                </c:pt>
                <c:pt idx="1593">
                  <c:v>1.99261</c:v>
                </c:pt>
                <c:pt idx="1594">
                  <c:v>1.9926200000000001</c:v>
                </c:pt>
                <c:pt idx="1595">
                  <c:v>1.9926299999999999</c:v>
                </c:pt>
                <c:pt idx="1596">
                  <c:v>1.9926200000000001</c:v>
                </c:pt>
                <c:pt idx="1597">
                  <c:v>1.9926200000000001</c:v>
                </c:pt>
                <c:pt idx="1598">
                  <c:v>1.9926200000000001</c:v>
                </c:pt>
                <c:pt idx="1599">
                  <c:v>1.9926200000000001</c:v>
                </c:pt>
                <c:pt idx="1600">
                  <c:v>1.9926200000000001</c:v>
                </c:pt>
                <c:pt idx="1601">
                  <c:v>1.99261</c:v>
                </c:pt>
                <c:pt idx="1602">
                  <c:v>1.9926200000000001</c:v>
                </c:pt>
                <c:pt idx="1603">
                  <c:v>1.9926200000000001</c:v>
                </c:pt>
                <c:pt idx="1604">
                  <c:v>1.9926200000000001</c:v>
                </c:pt>
                <c:pt idx="1605">
                  <c:v>1.9926200000000001</c:v>
                </c:pt>
                <c:pt idx="1606">
                  <c:v>1.9926200000000001</c:v>
                </c:pt>
                <c:pt idx="1607">
                  <c:v>1.9926200000000001</c:v>
                </c:pt>
                <c:pt idx="1608">
                  <c:v>1.9926200000000001</c:v>
                </c:pt>
                <c:pt idx="1609">
                  <c:v>1.9926200000000001</c:v>
                </c:pt>
                <c:pt idx="1610">
                  <c:v>1.99261</c:v>
                </c:pt>
                <c:pt idx="1611">
                  <c:v>1.99261</c:v>
                </c:pt>
                <c:pt idx="1612">
                  <c:v>1.9926200000000001</c:v>
                </c:pt>
                <c:pt idx="1613">
                  <c:v>1.99261</c:v>
                </c:pt>
                <c:pt idx="1614">
                  <c:v>1.99261</c:v>
                </c:pt>
                <c:pt idx="1615">
                  <c:v>1.99261</c:v>
                </c:pt>
                <c:pt idx="1616">
                  <c:v>1.99261</c:v>
                </c:pt>
                <c:pt idx="1617">
                  <c:v>1.9925999999999999</c:v>
                </c:pt>
                <c:pt idx="1618">
                  <c:v>1.99261</c:v>
                </c:pt>
                <c:pt idx="1619">
                  <c:v>1.99261</c:v>
                </c:pt>
                <c:pt idx="1620">
                  <c:v>1.9925999999999999</c:v>
                </c:pt>
                <c:pt idx="1621">
                  <c:v>1.9925999999999999</c:v>
                </c:pt>
                <c:pt idx="1622">
                  <c:v>1.9925999999999999</c:v>
                </c:pt>
                <c:pt idx="1623">
                  <c:v>1.9925999999999999</c:v>
                </c:pt>
                <c:pt idx="1624">
                  <c:v>1.9925999999999999</c:v>
                </c:pt>
                <c:pt idx="1625">
                  <c:v>1.9925999999999999</c:v>
                </c:pt>
                <c:pt idx="1626">
                  <c:v>1.9925999999999999</c:v>
                </c:pt>
                <c:pt idx="1627">
                  <c:v>1.99261</c:v>
                </c:pt>
                <c:pt idx="1628">
                  <c:v>1.99261</c:v>
                </c:pt>
                <c:pt idx="1629">
                  <c:v>1.9925999999999999</c:v>
                </c:pt>
                <c:pt idx="1630">
                  <c:v>1.99261</c:v>
                </c:pt>
                <c:pt idx="1631">
                  <c:v>1.9925999999999999</c:v>
                </c:pt>
                <c:pt idx="1632">
                  <c:v>1.99261</c:v>
                </c:pt>
                <c:pt idx="1633">
                  <c:v>1.99261</c:v>
                </c:pt>
                <c:pt idx="1634">
                  <c:v>1.9925999999999999</c:v>
                </c:pt>
                <c:pt idx="1635">
                  <c:v>1.9925999999999999</c:v>
                </c:pt>
                <c:pt idx="1636">
                  <c:v>1.9925999999999999</c:v>
                </c:pt>
                <c:pt idx="1637">
                  <c:v>1.9925999999999999</c:v>
                </c:pt>
                <c:pt idx="1638">
                  <c:v>1.9925999999999999</c:v>
                </c:pt>
                <c:pt idx="1639">
                  <c:v>1.9925999999999999</c:v>
                </c:pt>
                <c:pt idx="1640">
                  <c:v>1.99261</c:v>
                </c:pt>
                <c:pt idx="1641">
                  <c:v>1.9925999999999999</c:v>
                </c:pt>
                <c:pt idx="1642">
                  <c:v>1.9925999999999999</c:v>
                </c:pt>
                <c:pt idx="1643">
                  <c:v>1.9925999999999999</c:v>
                </c:pt>
                <c:pt idx="1644">
                  <c:v>1.9925900000000001</c:v>
                </c:pt>
                <c:pt idx="1645">
                  <c:v>1.9925999999999999</c:v>
                </c:pt>
                <c:pt idx="1646">
                  <c:v>1.9925900000000001</c:v>
                </c:pt>
                <c:pt idx="1647">
                  <c:v>1.9925900000000001</c:v>
                </c:pt>
                <c:pt idx="1648">
                  <c:v>1.9925900000000001</c:v>
                </c:pt>
                <c:pt idx="1649">
                  <c:v>1.9925999999999999</c:v>
                </c:pt>
                <c:pt idx="1650">
                  <c:v>1.9925999999999999</c:v>
                </c:pt>
                <c:pt idx="1651">
                  <c:v>1.99261</c:v>
                </c:pt>
                <c:pt idx="1652">
                  <c:v>1.9925999999999999</c:v>
                </c:pt>
                <c:pt idx="1653">
                  <c:v>1.9925999999999999</c:v>
                </c:pt>
                <c:pt idx="1654">
                  <c:v>1.9925999999999999</c:v>
                </c:pt>
                <c:pt idx="1655">
                  <c:v>1.9925999999999999</c:v>
                </c:pt>
                <c:pt idx="1656">
                  <c:v>1.9925999999999999</c:v>
                </c:pt>
                <c:pt idx="1657">
                  <c:v>1.9925999999999999</c:v>
                </c:pt>
                <c:pt idx="1658">
                  <c:v>1.9925999999999999</c:v>
                </c:pt>
                <c:pt idx="1659">
                  <c:v>1.9925999999999999</c:v>
                </c:pt>
                <c:pt idx="1660">
                  <c:v>1.9925999999999999</c:v>
                </c:pt>
                <c:pt idx="1661">
                  <c:v>1.99261</c:v>
                </c:pt>
                <c:pt idx="1662">
                  <c:v>1.9925999999999999</c:v>
                </c:pt>
                <c:pt idx="1663">
                  <c:v>1.99261</c:v>
                </c:pt>
                <c:pt idx="1664">
                  <c:v>1.9925999999999999</c:v>
                </c:pt>
                <c:pt idx="1665">
                  <c:v>1.9925999999999999</c:v>
                </c:pt>
                <c:pt idx="1666">
                  <c:v>1.9925999999999999</c:v>
                </c:pt>
                <c:pt idx="1667">
                  <c:v>1.9925999999999999</c:v>
                </c:pt>
                <c:pt idx="1668">
                  <c:v>1.9925999999999999</c:v>
                </c:pt>
                <c:pt idx="1669">
                  <c:v>1.9925999999999999</c:v>
                </c:pt>
                <c:pt idx="1670">
                  <c:v>1.99261</c:v>
                </c:pt>
                <c:pt idx="1671">
                  <c:v>1.9925999999999999</c:v>
                </c:pt>
                <c:pt idx="1672">
                  <c:v>1.9925999999999999</c:v>
                </c:pt>
                <c:pt idx="1673">
                  <c:v>1.99261</c:v>
                </c:pt>
                <c:pt idx="1674">
                  <c:v>1.99261</c:v>
                </c:pt>
                <c:pt idx="1675">
                  <c:v>1.9925999999999999</c:v>
                </c:pt>
                <c:pt idx="1676">
                  <c:v>1.99261</c:v>
                </c:pt>
                <c:pt idx="1677">
                  <c:v>1.9925999999999999</c:v>
                </c:pt>
                <c:pt idx="1678">
                  <c:v>1.99261</c:v>
                </c:pt>
                <c:pt idx="1679">
                  <c:v>1.99261</c:v>
                </c:pt>
                <c:pt idx="1680">
                  <c:v>1.9925999999999999</c:v>
                </c:pt>
                <c:pt idx="1681">
                  <c:v>1.99261</c:v>
                </c:pt>
                <c:pt idx="1682">
                  <c:v>1.9925999999999999</c:v>
                </c:pt>
                <c:pt idx="1683">
                  <c:v>1.9925999999999999</c:v>
                </c:pt>
                <c:pt idx="1684">
                  <c:v>1.9925999999999999</c:v>
                </c:pt>
                <c:pt idx="1685">
                  <c:v>1.9925999999999999</c:v>
                </c:pt>
                <c:pt idx="1686">
                  <c:v>1.9925999999999999</c:v>
                </c:pt>
                <c:pt idx="1687">
                  <c:v>1.99261</c:v>
                </c:pt>
                <c:pt idx="1688">
                  <c:v>1.9925900000000001</c:v>
                </c:pt>
                <c:pt idx="1689">
                  <c:v>1.99261</c:v>
                </c:pt>
                <c:pt idx="1690">
                  <c:v>1.99261</c:v>
                </c:pt>
                <c:pt idx="1691">
                  <c:v>1.9925999999999999</c:v>
                </c:pt>
                <c:pt idx="1692">
                  <c:v>1.9925999999999999</c:v>
                </c:pt>
                <c:pt idx="1693">
                  <c:v>1.9925999999999999</c:v>
                </c:pt>
                <c:pt idx="1694">
                  <c:v>1.99261</c:v>
                </c:pt>
                <c:pt idx="1695">
                  <c:v>1.9925999999999999</c:v>
                </c:pt>
                <c:pt idx="1696">
                  <c:v>1.99261</c:v>
                </c:pt>
                <c:pt idx="1697">
                  <c:v>1.9925900000000001</c:v>
                </c:pt>
                <c:pt idx="1698">
                  <c:v>1.9925999999999999</c:v>
                </c:pt>
                <c:pt idx="1699">
                  <c:v>1.9925900000000001</c:v>
                </c:pt>
                <c:pt idx="1700">
                  <c:v>1.9925999999999999</c:v>
                </c:pt>
                <c:pt idx="1701">
                  <c:v>1.9925999999999999</c:v>
                </c:pt>
                <c:pt idx="1702">
                  <c:v>1.9925999999999999</c:v>
                </c:pt>
                <c:pt idx="1703">
                  <c:v>1.9925999999999999</c:v>
                </c:pt>
                <c:pt idx="1704">
                  <c:v>1.9925900000000001</c:v>
                </c:pt>
                <c:pt idx="1705">
                  <c:v>1.9925900000000001</c:v>
                </c:pt>
                <c:pt idx="1706">
                  <c:v>1.9925900000000001</c:v>
                </c:pt>
                <c:pt idx="1707">
                  <c:v>1.99258</c:v>
                </c:pt>
                <c:pt idx="1708">
                  <c:v>1.9925999999999999</c:v>
                </c:pt>
                <c:pt idx="1709">
                  <c:v>1.9925999999999999</c:v>
                </c:pt>
                <c:pt idx="1710">
                  <c:v>1.9925900000000001</c:v>
                </c:pt>
                <c:pt idx="1711">
                  <c:v>1.9925900000000001</c:v>
                </c:pt>
                <c:pt idx="1712">
                  <c:v>1.99258</c:v>
                </c:pt>
                <c:pt idx="1713">
                  <c:v>1.9925900000000001</c:v>
                </c:pt>
                <c:pt idx="1714">
                  <c:v>1.9925900000000001</c:v>
                </c:pt>
                <c:pt idx="1715">
                  <c:v>1.9925900000000001</c:v>
                </c:pt>
                <c:pt idx="1716">
                  <c:v>1.9925999999999999</c:v>
                </c:pt>
                <c:pt idx="1717">
                  <c:v>1.9925900000000001</c:v>
                </c:pt>
                <c:pt idx="1718">
                  <c:v>1.9925999999999999</c:v>
                </c:pt>
                <c:pt idx="1719">
                  <c:v>1.9925900000000001</c:v>
                </c:pt>
                <c:pt idx="1720">
                  <c:v>1.9925900000000001</c:v>
                </c:pt>
                <c:pt idx="1721">
                  <c:v>1.9925900000000001</c:v>
                </c:pt>
                <c:pt idx="1722">
                  <c:v>1.9925900000000001</c:v>
                </c:pt>
                <c:pt idx="1723">
                  <c:v>1.99258</c:v>
                </c:pt>
                <c:pt idx="1724">
                  <c:v>1.9925900000000001</c:v>
                </c:pt>
                <c:pt idx="1725">
                  <c:v>1.9925900000000001</c:v>
                </c:pt>
                <c:pt idx="1726">
                  <c:v>1.9925900000000001</c:v>
                </c:pt>
                <c:pt idx="1727">
                  <c:v>1.9925900000000001</c:v>
                </c:pt>
                <c:pt idx="1728">
                  <c:v>1.9925900000000001</c:v>
                </c:pt>
                <c:pt idx="1729">
                  <c:v>1.99258</c:v>
                </c:pt>
                <c:pt idx="1730">
                  <c:v>1.99258</c:v>
                </c:pt>
                <c:pt idx="1731">
                  <c:v>1.99258</c:v>
                </c:pt>
                <c:pt idx="1732">
                  <c:v>1.9925900000000001</c:v>
                </c:pt>
                <c:pt idx="1733">
                  <c:v>1.9925900000000001</c:v>
                </c:pt>
                <c:pt idx="1734">
                  <c:v>1.99257</c:v>
                </c:pt>
                <c:pt idx="1735">
                  <c:v>1.99258</c:v>
                </c:pt>
                <c:pt idx="1736">
                  <c:v>1.99258</c:v>
                </c:pt>
                <c:pt idx="1737">
                  <c:v>1.99258</c:v>
                </c:pt>
                <c:pt idx="1738">
                  <c:v>1.9925900000000001</c:v>
                </c:pt>
                <c:pt idx="1739">
                  <c:v>1.9925900000000001</c:v>
                </c:pt>
                <c:pt idx="1740">
                  <c:v>1.9925900000000001</c:v>
                </c:pt>
                <c:pt idx="1741">
                  <c:v>1.99258</c:v>
                </c:pt>
                <c:pt idx="1742">
                  <c:v>1.99258</c:v>
                </c:pt>
                <c:pt idx="1743">
                  <c:v>1.9925900000000001</c:v>
                </c:pt>
                <c:pt idx="1744">
                  <c:v>1.99258</c:v>
                </c:pt>
                <c:pt idx="1745">
                  <c:v>1.99258</c:v>
                </c:pt>
                <c:pt idx="1746">
                  <c:v>1.99257</c:v>
                </c:pt>
                <c:pt idx="1747">
                  <c:v>1.9925900000000001</c:v>
                </c:pt>
                <c:pt idx="1748">
                  <c:v>1.99258</c:v>
                </c:pt>
                <c:pt idx="1749">
                  <c:v>1.99258</c:v>
                </c:pt>
                <c:pt idx="1750">
                  <c:v>1.99258</c:v>
                </c:pt>
                <c:pt idx="1751">
                  <c:v>1.9925900000000001</c:v>
                </c:pt>
                <c:pt idx="1752">
                  <c:v>1.99258</c:v>
                </c:pt>
                <c:pt idx="1753">
                  <c:v>1.99258</c:v>
                </c:pt>
                <c:pt idx="1754">
                  <c:v>1.9925900000000001</c:v>
                </c:pt>
                <c:pt idx="1755">
                  <c:v>1.9925900000000001</c:v>
                </c:pt>
                <c:pt idx="1756">
                  <c:v>1.99257</c:v>
                </c:pt>
                <c:pt idx="1757">
                  <c:v>1.9925900000000001</c:v>
                </c:pt>
                <c:pt idx="1758">
                  <c:v>1.99258</c:v>
                </c:pt>
                <c:pt idx="1759">
                  <c:v>1.99258</c:v>
                </c:pt>
                <c:pt idx="1760">
                  <c:v>1.99258</c:v>
                </c:pt>
                <c:pt idx="1761">
                  <c:v>1.99257</c:v>
                </c:pt>
                <c:pt idx="1762">
                  <c:v>1.9925900000000001</c:v>
                </c:pt>
                <c:pt idx="1763">
                  <c:v>1.99258</c:v>
                </c:pt>
                <c:pt idx="1764">
                  <c:v>1.99258</c:v>
                </c:pt>
                <c:pt idx="1765">
                  <c:v>1.9925900000000001</c:v>
                </c:pt>
                <c:pt idx="1766">
                  <c:v>1.99257</c:v>
                </c:pt>
                <c:pt idx="1767">
                  <c:v>1.99257</c:v>
                </c:pt>
                <c:pt idx="1768">
                  <c:v>1.99257</c:v>
                </c:pt>
                <c:pt idx="1769">
                  <c:v>1.99257</c:v>
                </c:pt>
                <c:pt idx="1770">
                  <c:v>1.99258</c:v>
                </c:pt>
                <c:pt idx="1771">
                  <c:v>1.99258</c:v>
                </c:pt>
                <c:pt idx="1772">
                  <c:v>1.99258</c:v>
                </c:pt>
                <c:pt idx="1773">
                  <c:v>1.99258</c:v>
                </c:pt>
                <c:pt idx="1774">
                  <c:v>1.99258</c:v>
                </c:pt>
                <c:pt idx="1775">
                  <c:v>1.9925900000000001</c:v>
                </c:pt>
                <c:pt idx="1776">
                  <c:v>1.99258</c:v>
                </c:pt>
                <c:pt idx="1777">
                  <c:v>1.99258</c:v>
                </c:pt>
                <c:pt idx="1778">
                  <c:v>1.99257</c:v>
                </c:pt>
                <c:pt idx="1779">
                  <c:v>1.99258</c:v>
                </c:pt>
                <c:pt idx="1780">
                  <c:v>1.99257</c:v>
                </c:pt>
                <c:pt idx="1781">
                  <c:v>1.99258</c:v>
                </c:pt>
                <c:pt idx="1782">
                  <c:v>1.99257</c:v>
                </c:pt>
                <c:pt idx="1783">
                  <c:v>1.99257</c:v>
                </c:pt>
                <c:pt idx="1784">
                  <c:v>1.9925600000000001</c:v>
                </c:pt>
                <c:pt idx="1785">
                  <c:v>1.99257</c:v>
                </c:pt>
                <c:pt idx="1786">
                  <c:v>1.99258</c:v>
                </c:pt>
                <c:pt idx="1787">
                  <c:v>1.99257</c:v>
                </c:pt>
                <c:pt idx="1788">
                  <c:v>1.99257</c:v>
                </c:pt>
                <c:pt idx="1789">
                  <c:v>1.99258</c:v>
                </c:pt>
                <c:pt idx="1790">
                  <c:v>1.99257</c:v>
                </c:pt>
                <c:pt idx="1791">
                  <c:v>1.99258</c:v>
                </c:pt>
                <c:pt idx="1792">
                  <c:v>1.99258</c:v>
                </c:pt>
                <c:pt idx="1793">
                  <c:v>1.99258</c:v>
                </c:pt>
                <c:pt idx="1794">
                  <c:v>1.99258</c:v>
                </c:pt>
                <c:pt idx="1795">
                  <c:v>1.99258</c:v>
                </c:pt>
                <c:pt idx="1796">
                  <c:v>1.99258</c:v>
                </c:pt>
                <c:pt idx="1797">
                  <c:v>1.99257</c:v>
                </c:pt>
                <c:pt idx="1798">
                  <c:v>1.9925900000000001</c:v>
                </c:pt>
                <c:pt idx="1799">
                  <c:v>1.99258</c:v>
                </c:pt>
                <c:pt idx="1800">
                  <c:v>1.99257</c:v>
                </c:pt>
                <c:pt idx="1801">
                  <c:v>1.99258</c:v>
                </c:pt>
                <c:pt idx="1802">
                  <c:v>1.99258</c:v>
                </c:pt>
                <c:pt idx="1803">
                  <c:v>1.99257</c:v>
                </c:pt>
                <c:pt idx="1804">
                  <c:v>1.99258</c:v>
                </c:pt>
                <c:pt idx="1805">
                  <c:v>1.99258</c:v>
                </c:pt>
                <c:pt idx="1806">
                  <c:v>1.99258</c:v>
                </c:pt>
                <c:pt idx="1807">
                  <c:v>1.99258</c:v>
                </c:pt>
                <c:pt idx="1808">
                  <c:v>1.99258</c:v>
                </c:pt>
                <c:pt idx="1809">
                  <c:v>1.9925600000000001</c:v>
                </c:pt>
                <c:pt idx="1810">
                  <c:v>1.99257</c:v>
                </c:pt>
                <c:pt idx="1811">
                  <c:v>1.99258</c:v>
                </c:pt>
                <c:pt idx="1812">
                  <c:v>1.99257</c:v>
                </c:pt>
                <c:pt idx="1813">
                  <c:v>1.99258</c:v>
                </c:pt>
                <c:pt idx="1814">
                  <c:v>1.99258</c:v>
                </c:pt>
                <c:pt idx="1815">
                  <c:v>1.9925600000000001</c:v>
                </c:pt>
                <c:pt idx="1816">
                  <c:v>1.99257</c:v>
                </c:pt>
                <c:pt idx="1817">
                  <c:v>1.9925600000000001</c:v>
                </c:pt>
                <c:pt idx="1818">
                  <c:v>1.9925600000000001</c:v>
                </c:pt>
                <c:pt idx="1819">
                  <c:v>1.9925600000000001</c:v>
                </c:pt>
                <c:pt idx="1820">
                  <c:v>1.9925600000000001</c:v>
                </c:pt>
                <c:pt idx="1821">
                  <c:v>1.99257</c:v>
                </c:pt>
                <c:pt idx="1822">
                  <c:v>1.9925600000000001</c:v>
                </c:pt>
                <c:pt idx="1823">
                  <c:v>1.99257</c:v>
                </c:pt>
                <c:pt idx="1824">
                  <c:v>1.9925600000000001</c:v>
                </c:pt>
                <c:pt idx="1825">
                  <c:v>1.99257</c:v>
                </c:pt>
                <c:pt idx="1826">
                  <c:v>1.99257</c:v>
                </c:pt>
                <c:pt idx="1827">
                  <c:v>1.99257</c:v>
                </c:pt>
                <c:pt idx="1828">
                  <c:v>1.9925600000000001</c:v>
                </c:pt>
                <c:pt idx="1829">
                  <c:v>1.9925600000000001</c:v>
                </c:pt>
                <c:pt idx="1830">
                  <c:v>1.99257</c:v>
                </c:pt>
                <c:pt idx="1831">
                  <c:v>1.99257</c:v>
                </c:pt>
                <c:pt idx="1832">
                  <c:v>1.9925600000000001</c:v>
                </c:pt>
                <c:pt idx="1833">
                  <c:v>1.9925600000000001</c:v>
                </c:pt>
                <c:pt idx="1834">
                  <c:v>1.9925600000000001</c:v>
                </c:pt>
                <c:pt idx="1835">
                  <c:v>1.99257</c:v>
                </c:pt>
                <c:pt idx="1836">
                  <c:v>1.9925600000000001</c:v>
                </c:pt>
                <c:pt idx="1837">
                  <c:v>1.9925600000000001</c:v>
                </c:pt>
                <c:pt idx="1838">
                  <c:v>1.9925600000000001</c:v>
                </c:pt>
                <c:pt idx="1839">
                  <c:v>1.9925600000000001</c:v>
                </c:pt>
                <c:pt idx="1840">
                  <c:v>1.9925600000000001</c:v>
                </c:pt>
                <c:pt idx="1841">
                  <c:v>1.9925600000000001</c:v>
                </c:pt>
                <c:pt idx="1842">
                  <c:v>1.9925600000000001</c:v>
                </c:pt>
                <c:pt idx="1843">
                  <c:v>1.99257</c:v>
                </c:pt>
                <c:pt idx="1844">
                  <c:v>1.9925600000000001</c:v>
                </c:pt>
                <c:pt idx="1845">
                  <c:v>1.9925600000000001</c:v>
                </c:pt>
                <c:pt idx="1846">
                  <c:v>1.99257</c:v>
                </c:pt>
                <c:pt idx="1847">
                  <c:v>1.99257</c:v>
                </c:pt>
                <c:pt idx="1848">
                  <c:v>1.9925600000000001</c:v>
                </c:pt>
                <c:pt idx="1849">
                  <c:v>1.9925600000000001</c:v>
                </c:pt>
                <c:pt idx="1850">
                  <c:v>1.9925600000000001</c:v>
                </c:pt>
                <c:pt idx="1851">
                  <c:v>1.99255</c:v>
                </c:pt>
                <c:pt idx="1852">
                  <c:v>1.9925600000000001</c:v>
                </c:pt>
                <c:pt idx="1853">
                  <c:v>1.9925600000000001</c:v>
                </c:pt>
                <c:pt idx="1854">
                  <c:v>1.9925600000000001</c:v>
                </c:pt>
                <c:pt idx="1855">
                  <c:v>1.9925600000000001</c:v>
                </c:pt>
                <c:pt idx="1856">
                  <c:v>1.99255</c:v>
                </c:pt>
                <c:pt idx="1857">
                  <c:v>1.9925600000000001</c:v>
                </c:pt>
                <c:pt idx="1858">
                  <c:v>1.99255</c:v>
                </c:pt>
                <c:pt idx="1859">
                  <c:v>1.9925600000000001</c:v>
                </c:pt>
                <c:pt idx="1860">
                  <c:v>1.9925600000000001</c:v>
                </c:pt>
                <c:pt idx="1861">
                  <c:v>1.9925600000000001</c:v>
                </c:pt>
                <c:pt idx="1862">
                  <c:v>1.99255</c:v>
                </c:pt>
                <c:pt idx="1863">
                  <c:v>1.9925600000000001</c:v>
                </c:pt>
                <c:pt idx="1864">
                  <c:v>1.9925600000000001</c:v>
                </c:pt>
                <c:pt idx="1865">
                  <c:v>1.99255</c:v>
                </c:pt>
                <c:pt idx="1866">
                  <c:v>1.99255</c:v>
                </c:pt>
                <c:pt idx="1867">
                  <c:v>1.9925600000000001</c:v>
                </c:pt>
                <c:pt idx="1868">
                  <c:v>1.99257</c:v>
                </c:pt>
                <c:pt idx="1869">
                  <c:v>1.9925600000000001</c:v>
                </c:pt>
                <c:pt idx="1870">
                  <c:v>1.9925600000000001</c:v>
                </c:pt>
                <c:pt idx="1871">
                  <c:v>1.9925600000000001</c:v>
                </c:pt>
                <c:pt idx="1872">
                  <c:v>1.9925600000000001</c:v>
                </c:pt>
                <c:pt idx="1873">
                  <c:v>1.99255</c:v>
                </c:pt>
                <c:pt idx="1874">
                  <c:v>1.9925600000000001</c:v>
                </c:pt>
                <c:pt idx="1875">
                  <c:v>1.99255</c:v>
                </c:pt>
                <c:pt idx="1876">
                  <c:v>1.9925600000000001</c:v>
                </c:pt>
                <c:pt idx="1877">
                  <c:v>1.99255</c:v>
                </c:pt>
                <c:pt idx="1878">
                  <c:v>1.9925600000000001</c:v>
                </c:pt>
                <c:pt idx="1879">
                  <c:v>1.9925600000000001</c:v>
                </c:pt>
                <c:pt idx="1880">
                  <c:v>1.9925600000000001</c:v>
                </c:pt>
                <c:pt idx="1881">
                  <c:v>1.99255</c:v>
                </c:pt>
                <c:pt idx="1882">
                  <c:v>1.99255</c:v>
                </c:pt>
                <c:pt idx="1883">
                  <c:v>1.99255</c:v>
                </c:pt>
                <c:pt idx="1884">
                  <c:v>1.99255</c:v>
                </c:pt>
                <c:pt idx="1885">
                  <c:v>1.99255</c:v>
                </c:pt>
                <c:pt idx="1886">
                  <c:v>1.99255</c:v>
                </c:pt>
                <c:pt idx="1887">
                  <c:v>1.9925600000000001</c:v>
                </c:pt>
                <c:pt idx="1888">
                  <c:v>1.9925600000000001</c:v>
                </c:pt>
                <c:pt idx="1889">
                  <c:v>1.9925600000000001</c:v>
                </c:pt>
                <c:pt idx="1890">
                  <c:v>1.9925600000000001</c:v>
                </c:pt>
                <c:pt idx="1891">
                  <c:v>1.9925600000000001</c:v>
                </c:pt>
                <c:pt idx="1892">
                  <c:v>1.9925600000000001</c:v>
                </c:pt>
                <c:pt idx="1893">
                  <c:v>1.9925600000000001</c:v>
                </c:pt>
                <c:pt idx="1894">
                  <c:v>1.99255</c:v>
                </c:pt>
                <c:pt idx="1895">
                  <c:v>1.99255</c:v>
                </c:pt>
                <c:pt idx="1896">
                  <c:v>1.9925299999999999</c:v>
                </c:pt>
                <c:pt idx="1897">
                  <c:v>1.9925600000000001</c:v>
                </c:pt>
                <c:pt idx="1898">
                  <c:v>1.99255</c:v>
                </c:pt>
                <c:pt idx="1899">
                  <c:v>1.99254</c:v>
                </c:pt>
                <c:pt idx="1900">
                  <c:v>1.9925600000000001</c:v>
                </c:pt>
                <c:pt idx="1901">
                  <c:v>1.99255</c:v>
                </c:pt>
                <c:pt idx="1902">
                  <c:v>1.99255</c:v>
                </c:pt>
                <c:pt idx="1903">
                  <c:v>1.99255</c:v>
                </c:pt>
                <c:pt idx="1904">
                  <c:v>1.99255</c:v>
                </c:pt>
                <c:pt idx="1905">
                  <c:v>1.9925600000000001</c:v>
                </c:pt>
                <c:pt idx="1906">
                  <c:v>1.99255</c:v>
                </c:pt>
                <c:pt idx="1907">
                  <c:v>1.99255</c:v>
                </c:pt>
                <c:pt idx="1908">
                  <c:v>1.99255</c:v>
                </c:pt>
                <c:pt idx="1909">
                  <c:v>1.99254</c:v>
                </c:pt>
                <c:pt idx="1910">
                  <c:v>1.99255</c:v>
                </c:pt>
                <c:pt idx="1911">
                  <c:v>1.99255</c:v>
                </c:pt>
                <c:pt idx="1912">
                  <c:v>1.9925600000000001</c:v>
                </c:pt>
                <c:pt idx="1913">
                  <c:v>1.99255</c:v>
                </c:pt>
                <c:pt idx="1914">
                  <c:v>1.9925600000000001</c:v>
                </c:pt>
                <c:pt idx="1915">
                  <c:v>1.9925600000000001</c:v>
                </c:pt>
                <c:pt idx="1916">
                  <c:v>1.9925600000000001</c:v>
                </c:pt>
                <c:pt idx="1917">
                  <c:v>1.99254</c:v>
                </c:pt>
                <c:pt idx="1918">
                  <c:v>1.99254</c:v>
                </c:pt>
                <c:pt idx="1919">
                  <c:v>1.99255</c:v>
                </c:pt>
                <c:pt idx="1920">
                  <c:v>1.9925600000000001</c:v>
                </c:pt>
                <c:pt idx="1921">
                  <c:v>1.99255</c:v>
                </c:pt>
                <c:pt idx="1922">
                  <c:v>1.99255</c:v>
                </c:pt>
                <c:pt idx="1923">
                  <c:v>1.99255</c:v>
                </c:pt>
                <c:pt idx="1924">
                  <c:v>1.99255</c:v>
                </c:pt>
                <c:pt idx="1925">
                  <c:v>1.99254</c:v>
                </c:pt>
                <c:pt idx="1926">
                  <c:v>1.99254</c:v>
                </c:pt>
                <c:pt idx="1927">
                  <c:v>1.99255</c:v>
                </c:pt>
                <c:pt idx="1928">
                  <c:v>1.9925600000000001</c:v>
                </c:pt>
                <c:pt idx="1929">
                  <c:v>1.99254</c:v>
                </c:pt>
                <c:pt idx="1930">
                  <c:v>1.99255</c:v>
                </c:pt>
                <c:pt idx="1931">
                  <c:v>1.99254</c:v>
                </c:pt>
                <c:pt idx="1932">
                  <c:v>1.99255</c:v>
                </c:pt>
                <c:pt idx="1933">
                  <c:v>1.99255</c:v>
                </c:pt>
                <c:pt idx="1934">
                  <c:v>1.99255</c:v>
                </c:pt>
                <c:pt idx="1935">
                  <c:v>1.99254</c:v>
                </c:pt>
                <c:pt idx="1936">
                  <c:v>1.99255</c:v>
                </c:pt>
                <c:pt idx="1937">
                  <c:v>1.99255</c:v>
                </c:pt>
                <c:pt idx="1938">
                  <c:v>1.99255</c:v>
                </c:pt>
                <c:pt idx="1939">
                  <c:v>1.99255</c:v>
                </c:pt>
                <c:pt idx="1940">
                  <c:v>1.9925600000000001</c:v>
                </c:pt>
                <c:pt idx="1941">
                  <c:v>1.99255</c:v>
                </c:pt>
                <c:pt idx="1942">
                  <c:v>1.99255</c:v>
                </c:pt>
                <c:pt idx="1943">
                  <c:v>1.9925600000000001</c:v>
                </c:pt>
                <c:pt idx="1944">
                  <c:v>1.99255</c:v>
                </c:pt>
                <c:pt idx="1945">
                  <c:v>1.99255</c:v>
                </c:pt>
                <c:pt idx="1946">
                  <c:v>1.99255</c:v>
                </c:pt>
                <c:pt idx="1947">
                  <c:v>1.9925600000000001</c:v>
                </c:pt>
                <c:pt idx="1948">
                  <c:v>1.99255</c:v>
                </c:pt>
                <c:pt idx="1949">
                  <c:v>1.99255</c:v>
                </c:pt>
                <c:pt idx="1950">
                  <c:v>1.99255</c:v>
                </c:pt>
                <c:pt idx="1951">
                  <c:v>1.9925600000000001</c:v>
                </c:pt>
                <c:pt idx="1952">
                  <c:v>1.9925600000000001</c:v>
                </c:pt>
                <c:pt idx="1953">
                  <c:v>1.99255</c:v>
                </c:pt>
                <c:pt idx="1954">
                  <c:v>1.99255</c:v>
                </c:pt>
                <c:pt idx="1955">
                  <c:v>1.9925600000000001</c:v>
                </c:pt>
                <c:pt idx="1956">
                  <c:v>1.9925600000000001</c:v>
                </c:pt>
                <c:pt idx="1957">
                  <c:v>1.9925600000000001</c:v>
                </c:pt>
                <c:pt idx="1958">
                  <c:v>1.99255</c:v>
                </c:pt>
                <c:pt idx="1959">
                  <c:v>1.9925600000000001</c:v>
                </c:pt>
                <c:pt idx="1960">
                  <c:v>1.99255</c:v>
                </c:pt>
                <c:pt idx="1961">
                  <c:v>1.99255</c:v>
                </c:pt>
                <c:pt idx="1962">
                  <c:v>1.99255</c:v>
                </c:pt>
                <c:pt idx="1963">
                  <c:v>1.99255</c:v>
                </c:pt>
                <c:pt idx="1964">
                  <c:v>1.9925600000000001</c:v>
                </c:pt>
                <c:pt idx="1965">
                  <c:v>1.9925600000000001</c:v>
                </c:pt>
                <c:pt idx="1966">
                  <c:v>1.9925600000000001</c:v>
                </c:pt>
                <c:pt idx="1967">
                  <c:v>1.9925600000000001</c:v>
                </c:pt>
                <c:pt idx="1968">
                  <c:v>1.9925600000000001</c:v>
                </c:pt>
                <c:pt idx="1969">
                  <c:v>1.9925600000000001</c:v>
                </c:pt>
                <c:pt idx="1970">
                  <c:v>1.9925600000000001</c:v>
                </c:pt>
                <c:pt idx="1971">
                  <c:v>1.99255</c:v>
                </c:pt>
                <c:pt idx="1972">
                  <c:v>1.9925600000000001</c:v>
                </c:pt>
                <c:pt idx="1973">
                  <c:v>1.9925600000000001</c:v>
                </c:pt>
                <c:pt idx="1974">
                  <c:v>1.99257</c:v>
                </c:pt>
                <c:pt idx="1975">
                  <c:v>1.9925600000000001</c:v>
                </c:pt>
                <c:pt idx="1976">
                  <c:v>1.99257</c:v>
                </c:pt>
                <c:pt idx="1977">
                  <c:v>1.9925600000000001</c:v>
                </c:pt>
                <c:pt idx="1978">
                  <c:v>1.9925600000000001</c:v>
                </c:pt>
                <c:pt idx="1979">
                  <c:v>1.99255</c:v>
                </c:pt>
                <c:pt idx="1980">
                  <c:v>1.99255</c:v>
                </c:pt>
                <c:pt idx="1981">
                  <c:v>1.9925600000000001</c:v>
                </c:pt>
                <c:pt idx="1982">
                  <c:v>1.99255</c:v>
                </c:pt>
                <c:pt idx="1983">
                  <c:v>1.99255</c:v>
                </c:pt>
                <c:pt idx="1984">
                  <c:v>1.99255</c:v>
                </c:pt>
                <c:pt idx="1985">
                  <c:v>1.9925600000000001</c:v>
                </c:pt>
                <c:pt idx="1986">
                  <c:v>1.99255</c:v>
                </c:pt>
                <c:pt idx="1987">
                  <c:v>1.99255</c:v>
                </c:pt>
                <c:pt idx="1988">
                  <c:v>1.99255</c:v>
                </c:pt>
                <c:pt idx="1989">
                  <c:v>1.99255</c:v>
                </c:pt>
                <c:pt idx="1990">
                  <c:v>1.9925600000000001</c:v>
                </c:pt>
                <c:pt idx="1991">
                  <c:v>1.9925600000000001</c:v>
                </c:pt>
                <c:pt idx="1992">
                  <c:v>1.9925600000000001</c:v>
                </c:pt>
                <c:pt idx="1993">
                  <c:v>1.99255</c:v>
                </c:pt>
                <c:pt idx="1994">
                  <c:v>1.9925600000000001</c:v>
                </c:pt>
                <c:pt idx="1995">
                  <c:v>1.99255</c:v>
                </c:pt>
                <c:pt idx="1996">
                  <c:v>1.99255</c:v>
                </c:pt>
                <c:pt idx="1997">
                  <c:v>1.9925600000000001</c:v>
                </c:pt>
                <c:pt idx="1998">
                  <c:v>1.9925600000000001</c:v>
                </c:pt>
                <c:pt idx="1999">
                  <c:v>1.99255</c:v>
                </c:pt>
                <c:pt idx="2000">
                  <c:v>1.9925600000000001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38FE-47FE-B658-88759B1FDD74}"/>
            </c:ext>
          </c:extLst>
        </c:ser>
        <c:ser>
          <c:idx val="10"/>
          <c:order val="10"/>
          <c:tx>
            <c:strRef>
              <c:f>Vofs_Sweep!$L$5</c:f>
              <c:strCache>
                <c:ptCount val="1"/>
                <c:pt idx="0">
                  <c:v>Asymptote 1</c:v>
                </c:pt>
              </c:strCache>
            </c:strRef>
          </c:tx>
          <c:spPr>
            <a:ln w="1905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Vofs_Sweep!$A$6:$A$2006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Vofs_Sweep!$L$6:$L$2006</c:f>
              <c:numCache>
                <c:formatCode>General</c:formatCode>
                <c:ptCount val="2001"/>
                <c:pt idx="0">
                  <c:v>0.65600000000000003</c:v>
                </c:pt>
                <c:pt idx="1">
                  <c:v>0.65676670000000004</c:v>
                </c:pt>
                <c:pt idx="2">
                  <c:v>0.65753340000000005</c:v>
                </c:pt>
                <c:pt idx="3">
                  <c:v>0.65830010000000005</c:v>
                </c:pt>
                <c:pt idx="4">
                  <c:v>0.65906680000000006</c:v>
                </c:pt>
                <c:pt idx="5">
                  <c:v>0.65983350000000007</c:v>
                </c:pt>
                <c:pt idx="6">
                  <c:v>0.66060020000000008</c:v>
                </c:pt>
                <c:pt idx="7">
                  <c:v>0.66136689999999998</c:v>
                </c:pt>
                <c:pt idx="8">
                  <c:v>0.66213359999999999</c:v>
                </c:pt>
                <c:pt idx="9">
                  <c:v>0.6629003</c:v>
                </c:pt>
                <c:pt idx="10">
                  <c:v>0.66366700000000001</c:v>
                </c:pt>
                <c:pt idx="11">
                  <c:v>0.66443370000000002</c:v>
                </c:pt>
                <c:pt idx="12">
                  <c:v>0.66520040000000003</c:v>
                </c:pt>
                <c:pt idx="13">
                  <c:v>0.66596710000000003</c:v>
                </c:pt>
                <c:pt idx="14">
                  <c:v>0.66673380000000004</c:v>
                </c:pt>
                <c:pt idx="15">
                  <c:v>0.66750050000000005</c:v>
                </c:pt>
                <c:pt idx="16">
                  <c:v>0.66826720000000006</c:v>
                </c:pt>
                <c:pt idx="17">
                  <c:v>0.66903390000000007</c:v>
                </c:pt>
                <c:pt idx="18">
                  <c:v>0.66980060000000008</c:v>
                </c:pt>
                <c:pt idx="19">
                  <c:v>0.67056729999999998</c:v>
                </c:pt>
                <c:pt idx="20">
                  <c:v>0.67133399999999999</c:v>
                </c:pt>
                <c:pt idx="21">
                  <c:v>0.6721007</c:v>
                </c:pt>
                <c:pt idx="22">
                  <c:v>0.6728674</c:v>
                </c:pt>
                <c:pt idx="23">
                  <c:v>0.67363410000000001</c:v>
                </c:pt>
                <c:pt idx="24">
                  <c:v>0.67440080000000002</c:v>
                </c:pt>
                <c:pt idx="25">
                  <c:v>0.67516750000000003</c:v>
                </c:pt>
                <c:pt idx="26">
                  <c:v>0.67593420000000004</c:v>
                </c:pt>
                <c:pt idx="27">
                  <c:v>0.67670090000000005</c:v>
                </c:pt>
                <c:pt idx="28">
                  <c:v>0.67746760000000006</c:v>
                </c:pt>
                <c:pt idx="29">
                  <c:v>0.67823430000000007</c:v>
                </c:pt>
                <c:pt idx="30">
                  <c:v>0.67900100000000008</c:v>
                </c:pt>
                <c:pt idx="31">
                  <c:v>0.67976769999999997</c:v>
                </c:pt>
                <c:pt idx="32">
                  <c:v>0.68053439999999998</c:v>
                </c:pt>
                <c:pt idx="33">
                  <c:v>0.68130109999999999</c:v>
                </c:pt>
                <c:pt idx="34">
                  <c:v>0.6820678</c:v>
                </c:pt>
                <c:pt idx="35">
                  <c:v>0.68283450000000001</c:v>
                </c:pt>
                <c:pt idx="36">
                  <c:v>0.68360120000000002</c:v>
                </c:pt>
                <c:pt idx="37">
                  <c:v>0.68436790000000003</c:v>
                </c:pt>
                <c:pt idx="38">
                  <c:v>0.68513460000000004</c:v>
                </c:pt>
                <c:pt idx="39">
                  <c:v>0.68590130000000005</c:v>
                </c:pt>
                <c:pt idx="40">
                  <c:v>0.68666800000000006</c:v>
                </c:pt>
                <c:pt idx="41">
                  <c:v>0.68743470000000007</c:v>
                </c:pt>
                <c:pt idx="42">
                  <c:v>0.68820140000000007</c:v>
                </c:pt>
                <c:pt idx="43">
                  <c:v>0.68896810000000008</c:v>
                </c:pt>
                <c:pt idx="44">
                  <c:v>0.68973479999999998</c:v>
                </c:pt>
                <c:pt idx="45">
                  <c:v>0.69050149999999999</c:v>
                </c:pt>
                <c:pt idx="46">
                  <c:v>0.6912682</c:v>
                </c:pt>
                <c:pt idx="47">
                  <c:v>0.69203490000000001</c:v>
                </c:pt>
                <c:pt idx="48">
                  <c:v>0.69280160000000002</c:v>
                </c:pt>
                <c:pt idx="49">
                  <c:v>0.69356830000000003</c:v>
                </c:pt>
                <c:pt idx="50">
                  <c:v>0.69433500000000004</c:v>
                </c:pt>
                <c:pt idx="51">
                  <c:v>0.69510170000000004</c:v>
                </c:pt>
                <c:pt idx="52">
                  <c:v>0.69586840000000005</c:v>
                </c:pt>
                <c:pt idx="53">
                  <c:v>0.69663510000000006</c:v>
                </c:pt>
                <c:pt idx="54">
                  <c:v>0.69740180000000007</c:v>
                </c:pt>
                <c:pt idx="55">
                  <c:v>0.69816850000000008</c:v>
                </c:pt>
                <c:pt idx="56">
                  <c:v>0.69893519999999998</c:v>
                </c:pt>
                <c:pt idx="57">
                  <c:v>0.69970189999999999</c:v>
                </c:pt>
                <c:pt idx="58">
                  <c:v>0.7004686</c:v>
                </c:pt>
                <c:pt idx="59">
                  <c:v>0.70123530000000001</c:v>
                </c:pt>
                <c:pt idx="60">
                  <c:v>0.70200200000000001</c:v>
                </c:pt>
                <c:pt idx="61">
                  <c:v>0.70276870000000002</c:v>
                </c:pt>
                <c:pt idx="62">
                  <c:v>0.70353540000000003</c:v>
                </c:pt>
                <c:pt idx="63">
                  <c:v>0.70430210000000004</c:v>
                </c:pt>
                <c:pt idx="64">
                  <c:v>0.70506880000000005</c:v>
                </c:pt>
                <c:pt idx="65">
                  <c:v>0.70583550000000006</c:v>
                </c:pt>
                <c:pt idx="66">
                  <c:v>0.70660220000000007</c:v>
                </c:pt>
                <c:pt idx="67">
                  <c:v>0.70736890000000008</c:v>
                </c:pt>
                <c:pt idx="68">
                  <c:v>0.70813560000000009</c:v>
                </c:pt>
                <c:pt idx="69">
                  <c:v>0.70890229999999999</c:v>
                </c:pt>
                <c:pt idx="70">
                  <c:v>0.70966899999999999</c:v>
                </c:pt>
                <c:pt idx="71">
                  <c:v>0.7104357</c:v>
                </c:pt>
                <c:pt idx="72">
                  <c:v>0.71120240000000001</c:v>
                </c:pt>
                <c:pt idx="73">
                  <c:v>0.71196910000000002</c:v>
                </c:pt>
                <c:pt idx="74">
                  <c:v>0.71273580000000003</c:v>
                </c:pt>
                <c:pt idx="75">
                  <c:v>0.71350250000000004</c:v>
                </c:pt>
                <c:pt idx="76">
                  <c:v>0.71426920000000005</c:v>
                </c:pt>
                <c:pt idx="77">
                  <c:v>0.71503590000000006</c:v>
                </c:pt>
                <c:pt idx="78">
                  <c:v>0.71580260000000007</c:v>
                </c:pt>
                <c:pt idx="79">
                  <c:v>0.71656930000000008</c:v>
                </c:pt>
                <c:pt idx="80">
                  <c:v>0.71733600000000008</c:v>
                </c:pt>
                <c:pt idx="81">
                  <c:v>0.71810269999999998</c:v>
                </c:pt>
                <c:pt idx="82">
                  <c:v>0.71886939999999999</c:v>
                </c:pt>
                <c:pt idx="83">
                  <c:v>0.7196361</c:v>
                </c:pt>
                <c:pt idx="84">
                  <c:v>0.72040280000000001</c:v>
                </c:pt>
                <c:pt idx="85">
                  <c:v>0.72116950000000002</c:v>
                </c:pt>
                <c:pt idx="86">
                  <c:v>0.72193620000000003</c:v>
                </c:pt>
                <c:pt idx="87">
                  <c:v>0.72270290000000004</c:v>
                </c:pt>
                <c:pt idx="88">
                  <c:v>0.72346960000000005</c:v>
                </c:pt>
                <c:pt idx="89">
                  <c:v>0.72423630000000006</c:v>
                </c:pt>
                <c:pt idx="90">
                  <c:v>0.72500300000000006</c:v>
                </c:pt>
                <c:pt idx="91">
                  <c:v>0.72576970000000007</c:v>
                </c:pt>
                <c:pt idx="92">
                  <c:v>0.72653640000000008</c:v>
                </c:pt>
                <c:pt idx="93">
                  <c:v>0.72730310000000009</c:v>
                </c:pt>
                <c:pt idx="94">
                  <c:v>0.72806979999999999</c:v>
                </c:pt>
                <c:pt idx="95">
                  <c:v>0.7288365</c:v>
                </c:pt>
                <c:pt idx="96">
                  <c:v>0.72960320000000001</c:v>
                </c:pt>
                <c:pt idx="97">
                  <c:v>0.73036990000000002</c:v>
                </c:pt>
                <c:pt idx="98">
                  <c:v>0.73113660000000003</c:v>
                </c:pt>
                <c:pt idx="99">
                  <c:v>0.73190330000000003</c:v>
                </c:pt>
                <c:pt idx="100">
                  <c:v>0.73267000000000004</c:v>
                </c:pt>
                <c:pt idx="101">
                  <c:v>0.73343670000000005</c:v>
                </c:pt>
                <c:pt idx="102">
                  <c:v>0.73420340000000006</c:v>
                </c:pt>
                <c:pt idx="103">
                  <c:v>0.73497010000000007</c:v>
                </c:pt>
                <c:pt idx="104">
                  <c:v>0.73573679999999997</c:v>
                </c:pt>
                <c:pt idx="105">
                  <c:v>0.73650349999999998</c:v>
                </c:pt>
                <c:pt idx="106">
                  <c:v>0.73727019999999999</c:v>
                </c:pt>
                <c:pt idx="107">
                  <c:v>0.7380369</c:v>
                </c:pt>
                <c:pt idx="108">
                  <c:v>0.7388036</c:v>
                </c:pt>
                <c:pt idx="109">
                  <c:v>0.73957030000000001</c:v>
                </c:pt>
                <c:pt idx="110">
                  <c:v>0.74033700000000002</c:v>
                </c:pt>
                <c:pt idx="111">
                  <c:v>0.74110370000000003</c:v>
                </c:pt>
                <c:pt idx="112">
                  <c:v>0.74187040000000004</c:v>
                </c:pt>
                <c:pt idx="113">
                  <c:v>0.74263710000000005</c:v>
                </c:pt>
                <c:pt idx="114">
                  <c:v>0.74340380000000006</c:v>
                </c:pt>
                <c:pt idx="115">
                  <c:v>0.74417050000000007</c:v>
                </c:pt>
                <c:pt idx="116">
                  <c:v>0.74493720000000008</c:v>
                </c:pt>
                <c:pt idx="117">
                  <c:v>0.74570390000000009</c:v>
                </c:pt>
                <c:pt idx="118">
                  <c:v>0.74647059999999998</c:v>
                </c:pt>
                <c:pt idx="119">
                  <c:v>0.74723729999999999</c:v>
                </c:pt>
                <c:pt idx="120">
                  <c:v>0.748004</c:v>
                </c:pt>
                <c:pt idx="121">
                  <c:v>0.74877070000000001</c:v>
                </c:pt>
                <c:pt idx="122">
                  <c:v>0.74953740000000002</c:v>
                </c:pt>
                <c:pt idx="123">
                  <c:v>0.75030410000000003</c:v>
                </c:pt>
                <c:pt idx="124">
                  <c:v>0.75107080000000004</c:v>
                </c:pt>
                <c:pt idx="125">
                  <c:v>0.75183750000000005</c:v>
                </c:pt>
                <c:pt idx="126">
                  <c:v>0.75260420000000006</c:v>
                </c:pt>
                <c:pt idx="127">
                  <c:v>0.75337090000000007</c:v>
                </c:pt>
                <c:pt idx="128">
                  <c:v>0.75413760000000007</c:v>
                </c:pt>
                <c:pt idx="129">
                  <c:v>0.75490430000000008</c:v>
                </c:pt>
                <c:pt idx="130">
                  <c:v>0.75567099999999998</c:v>
                </c:pt>
                <c:pt idx="131">
                  <c:v>0.75643769999999999</c:v>
                </c:pt>
                <c:pt idx="132">
                  <c:v>0.7572044</c:v>
                </c:pt>
                <c:pt idx="133">
                  <c:v>0.75797110000000001</c:v>
                </c:pt>
                <c:pt idx="134">
                  <c:v>0.75873780000000002</c:v>
                </c:pt>
                <c:pt idx="135">
                  <c:v>0.75950450000000003</c:v>
                </c:pt>
                <c:pt idx="136">
                  <c:v>0.76027120000000004</c:v>
                </c:pt>
                <c:pt idx="137">
                  <c:v>0.76103790000000004</c:v>
                </c:pt>
                <c:pt idx="138">
                  <c:v>0.76180460000000005</c:v>
                </c:pt>
                <c:pt idx="139">
                  <c:v>0.76257130000000006</c:v>
                </c:pt>
                <c:pt idx="140">
                  <c:v>0.76333800000000007</c:v>
                </c:pt>
                <c:pt idx="141">
                  <c:v>0.76410470000000008</c:v>
                </c:pt>
                <c:pt idx="142">
                  <c:v>0.76487139999999998</c:v>
                </c:pt>
                <c:pt idx="143">
                  <c:v>0.76563809999999999</c:v>
                </c:pt>
                <c:pt idx="144">
                  <c:v>0.7664048</c:v>
                </c:pt>
                <c:pt idx="145">
                  <c:v>0.76717150000000001</c:v>
                </c:pt>
                <c:pt idx="146">
                  <c:v>0.76793820000000002</c:v>
                </c:pt>
                <c:pt idx="147">
                  <c:v>0.76870490000000002</c:v>
                </c:pt>
                <c:pt idx="148">
                  <c:v>0.76947160000000003</c:v>
                </c:pt>
                <c:pt idx="149">
                  <c:v>0.77023830000000004</c:v>
                </c:pt>
                <c:pt idx="150">
                  <c:v>0.77100500000000005</c:v>
                </c:pt>
                <c:pt idx="151">
                  <c:v>0.77177170000000006</c:v>
                </c:pt>
                <c:pt idx="152">
                  <c:v>0.77253840000000007</c:v>
                </c:pt>
                <c:pt idx="153">
                  <c:v>0.77330510000000008</c:v>
                </c:pt>
                <c:pt idx="154">
                  <c:v>0.77407179999999998</c:v>
                </c:pt>
                <c:pt idx="155">
                  <c:v>0.77483849999999999</c:v>
                </c:pt>
                <c:pt idx="156">
                  <c:v>0.77560519999999999</c:v>
                </c:pt>
                <c:pt idx="157">
                  <c:v>0.7763719</c:v>
                </c:pt>
                <c:pt idx="158">
                  <c:v>0.77713860000000001</c:v>
                </c:pt>
                <c:pt idx="159">
                  <c:v>0.77790530000000002</c:v>
                </c:pt>
                <c:pt idx="160">
                  <c:v>0.77867200000000003</c:v>
                </c:pt>
                <c:pt idx="161">
                  <c:v>0.77943870000000004</c:v>
                </c:pt>
                <c:pt idx="162">
                  <c:v>0.78020540000000005</c:v>
                </c:pt>
                <c:pt idx="163">
                  <c:v>0.78097210000000006</c:v>
                </c:pt>
                <c:pt idx="164">
                  <c:v>0.78173880000000007</c:v>
                </c:pt>
                <c:pt idx="165">
                  <c:v>0.78250550000000008</c:v>
                </c:pt>
                <c:pt idx="166">
                  <c:v>0.78327220000000009</c:v>
                </c:pt>
                <c:pt idx="167">
                  <c:v>0.78403890000000009</c:v>
                </c:pt>
                <c:pt idx="168">
                  <c:v>0.7848056000000001</c:v>
                </c:pt>
                <c:pt idx="169">
                  <c:v>0.78557230000000011</c:v>
                </c:pt>
                <c:pt idx="170">
                  <c:v>0.78633900000000001</c:v>
                </c:pt>
                <c:pt idx="171">
                  <c:v>0.78710570000000002</c:v>
                </c:pt>
                <c:pt idx="172">
                  <c:v>0.78787240000000003</c:v>
                </c:pt>
                <c:pt idx="173">
                  <c:v>0.78863910000000004</c:v>
                </c:pt>
                <c:pt idx="174">
                  <c:v>0.78940580000000005</c:v>
                </c:pt>
                <c:pt idx="175">
                  <c:v>0.79017250000000006</c:v>
                </c:pt>
                <c:pt idx="176">
                  <c:v>0.79093920000000006</c:v>
                </c:pt>
                <c:pt idx="177">
                  <c:v>0.79170589999999996</c:v>
                </c:pt>
                <c:pt idx="178">
                  <c:v>0.79247259999999997</c:v>
                </c:pt>
                <c:pt idx="179">
                  <c:v>0.79323929999999998</c:v>
                </c:pt>
                <c:pt idx="180">
                  <c:v>0.79400599999999999</c:v>
                </c:pt>
                <c:pt idx="181">
                  <c:v>0.7947727</c:v>
                </c:pt>
                <c:pt idx="182">
                  <c:v>0.79553940000000001</c:v>
                </c:pt>
                <c:pt idx="183">
                  <c:v>0.79630610000000002</c:v>
                </c:pt>
                <c:pt idx="184">
                  <c:v>0.79707280000000003</c:v>
                </c:pt>
                <c:pt idx="185">
                  <c:v>0.79783950000000003</c:v>
                </c:pt>
                <c:pt idx="186">
                  <c:v>0.79860620000000004</c:v>
                </c:pt>
                <c:pt idx="187">
                  <c:v>0.79937290000000005</c:v>
                </c:pt>
                <c:pt idx="188">
                  <c:v>0.80013960000000006</c:v>
                </c:pt>
                <c:pt idx="189">
                  <c:v>0.80090630000000007</c:v>
                </c:pt>
                <c:pt idx="190">
                  <c:v>0.80167300000000008</c:v>
                </c:pt>
                <c:pt idx="191">
                  <c:v>0.80243970000000009</c:v>
                </c:pt>
                <c:pt idx="192">
                  <c:v>0.8032064000000001</c:v>
                </c:pt>
                <c:pt idx="193">
                  <c:v>0.80397310000000011</c:v>
                </c:pt>
                <c:pt idx="194">
                  <c:v>0.80473980000000001</c:v>
                </c:pt>
                <c:pt idx="195">
                  <c:v>0.80550650000000001</c:v>
                </c:pt>
                <c:pt idx="196">
                  <c:v>0.80627320000000002</c:v>
                </c:pt>
                <c:pt idx="197">
                  <c:v>0.80703990000000003</c:v>
                </c:pt>
                <c:pt idx="198">
                  <c:v>0.80780660000000004</c:v>
                </c:pt>
                <c:pt idx="199">
                  <c:v>0.80857330000000005</c:v>
                </c:pt>
                <c:pt idx="200">
                  <c:v>0.80934000000000006</c:v>
                </c:pt>
                <c:pt idx="201">
                  <c:v>0.81010670000000007</c:v>
                </c:pt>
                <c:pt idx="202">
                  <c:v>0.81087340000000008</c:v>
                </c:pt>
                <c:pt idx="203">
                  <c:v>0.81164010000000009</c:v>
                </c:pt>
                <c:pt idx="204">
                  <c:v>0.81240679999999998</c:v>
                </c:pt>
                <c:pt idx="205">
                  <c:v>0.81317349999999999</c:v>
                </c:pt>
                <c:pt idx="206">
                  <c:v>0.8139402</c:v>
                </c:pt>
                <c:pt idx="207">
                  <c:v>0.81470690000000001</c:v>
                </c:pt>
                <c:pt idx="208">
                  <c:v>0.81547360000000002</c:v>
                </c:pt>
                <c:pt idx="209">
                  <c:v>0.81624030000000003</c:v>
                </c:pt>
                <c:pt idx="210">
                  <c:v>0.81700700000000004</c:v>
                </c:pt>
                <c:pt idx="211">
                  <c:v>0.81777370000000005</c:v>
                </c:pt>
                <c:pt idx="212">
                  <c:v>0.81854040000000006</c:v>
                </c:pt>
                <c:pt idx="213">
                  <c:v>0.81930710000000007</c:v>
                </c:pt>
                <c:pt idx="214">
                  <c:v>0.82007380000000007</c:v>
                </c:pt>
                <c:pt idx="215">
                  <c:v>0.82084050000000008</c:v>
                </c:pt>
                <c:pt idx="216">
                  <c:v>0.82160720000000009</c:v>
                </c:pt>
                <c:pt idx="217">
                  <c:v>0.8223739000000001</c:v>
                </c:pt>
                <c:pt idx="218">
                  <c:v>0.8231406</c:v>
                </c:pt>
                <c:pt idx="219">
                  <c:v>0.82390730000000001</c:v>
                </c:pt>
                <c:pt idx="220">
                  <c:v>0.82467400000000002</c:v>
                </c:pt>
                <c:pt idx="221">
                  <c:v>0.82544070000000003</c:v>
                </c:pt>
                <c:pt idx="222">
                  <c:v>0.82620740000000004</c:v>
                </c:pt>
                <c:pt idx="223">
                  <c:v>0.82697410000000005</c:v>
                </c:pt>
                <c:pt idx="224">
                  <c:v>0.82774080000000005</c:v>
                </c:pt>
                <c:pt idx="225">
                  <c:v>0.82850750000000006</c:v>
                </c:pt>
                <c:pt idx="226">
                  <c:v>0.82927420000000007</c:v>
                </c:pt>
                <c:pt idx="227">
                  <c:v>0.83004090000000008</c:v>
                </c:pt>
                <c:pt idx="228">
                  <c:v>0.83080759999999998</c:v>
                </c:pt>
                <c:pt idx="229">
                  <c:v>0.83157429999999999</c:v>
                </c:pt>
                <c:pt idx="230">
                  <c:v>0.832341</c:v>
                </c:pt>
                <c:pt idx="231">
                  <c:v>0.83310770000000001</c:v>
                </c:pt>
                <c:pt idx="232">
                  <c:v>0.83387440000000002</c:v>
                </c:pt>
                <c:pt idx="233">
                  <c:v>0.83464110000000002</c:v>
                </c:pt>
                <c:pt idx="234">
                  <c:v>0.83540780000000003</c:v>
                </c:pt>
                <c:pt idx="235">
                  <c:v>0.83617450000000004</c:v>
                </c:pt>
                <c:pt idx="236">
                  <c:v>0.83694120000000005</c:v>
                </c:pt>
                <c:pt idx="237">
                  <c:v>0.83770790000000006</c:v>
                </c:pt>
                <c:pt idx="238">
                  <c:v>0.83847460000000007</c:v>
                </c:pt>
                <c:pt idx="239">
                  <c:v>0.83924130000000008</c:v>
                </c:pt>
                <c:pt idx="240">
                  <c:v>0.84000800000000009</c:v>
                </c:pt>
                <c:pt idx="241">
                  <c:v>0.8407747000000001</c:v>
                </c:pt>
                <c:pt idx="242">
                  <c:v>0.84154139999999999</c:v>
                </c:pt>
                <c:pt idx="243">
                  <c:v>0.8423081</c:v>
                </c:pt>
                <c:pt idx="244">
                  <c:v>0.84307480000000001</c:v>
                </c:pt>
                <c:pt idx="245">
                  <c:v>0.84384150000000002</c:v>
                </c:pt>
                <c:pt idx="246">
                  <c:v>0.84460820000000003</c:v>
                </c:pt>
                <c:pt idx="247">
                  <c:v>0.84537490000000004</c:v>
                </c:pt>
                <c:pt idx="248">
                  <c:v>0.84614160000000005</c:v>
                </c:pt>
                <c:pt idx="249">
                  <c:v>0.84690830000000006</c:v>
                </c:pt>
                <c:pt idx="250">
                  <c:v>0.84767500000000007</c:v>
                </c:pt>
                <c:pt idx="251">
                  <c:v>0.84844170000000008</c:v>
                </c:pt>
                <c:pt idx="252">
                  <c:v>0.84920839999999997</c:v>
                </c:pt>
                <c:pt idx="253">
                  <c:v>0.84997509999999998</c:v>
                </c:pt>
                <c:pt idx="254">
                  <c:v>0.85074179999999999</c:v>
                </c:pt>
                <c:pt idx="255">
                  <c:v>0.8515085</c:v>
                </c:pt>
                <c:pt idx="256">
                  <c:v>0.85227520000000001</c:v>
                </c:pt>
                <c:pt idx="257">
                  <c:v>0.85304190000000002</c:v>
                </c:pt>
                <c:pt idx="258">
                  <c:v>0.85380860000000003</c:v>
                </c:pt>
                <c:pt idx="259">
                  <c:v>0.85457530000000004</c:v>
                </c:pt>
                <c:pt idx="260">
                  <c:v>0.85534200000000005</c:v>
                </c:pt>
                <c:pt idx="261">
                  <c:v>0.85610870000000006</c:v>
                </c:pt>
                <c:pt idx="262">
                  <c:v>0.85687540000000006</c:v>
                </c:pt>
                <c:pt idx="263">
                  <c:v>0.85764210000000007</c:v>
                </c:pt>
                <c:pt idx="264">
                  <c:v>0.85840880000000008</c:v>
                </c:pt>
                <c:pt idx="265">
                  <c:v>0.85917550000000009</c:v>
                </c:pt>
                <c:pt idx="266">
                  <c:v>0.8599422000000001</c:v>
                </c:pt>
                <c:pt idx="267">
                  <c:v>0.86070890000000011</c:v>
                </c:pt>
                <c:pt idx="268">
                  <c:v>0.86147560000000012</c:v>
                </c:pt>
                <c:pt idx="269">
                  <c:v>0.86224230000000002</c:v>
                </c:pt>
                <c:pt idx="270">
                  <c:v>0.86300900000000003</c:v>
                </c:pt>
                <c:pt idx="271">
                  <c:v>0.86377570000000004</c:v>
                </c:pt>
                <c:pt idx="272">
                  <c:v>0.86454240000000004</c:v>
                </c:pt>
                <c:pt idx="273">
                  <c:v>0.86530910000000005</c:v>
                </c:pt>
                <c:pt idx="274">
                  <c:v>0.86607580000000006</c:v>
                </c:pt>
                <c:pt idx="275">
                  <c:v>0.86684250000000007</c:v>
                </c:pt>
                <c:pt idx="276">
                  <c:v>0.86760920000000008</c:v>
                </c:pt>
                <c:pt idx="277">
                  <c:v>0.86837590000000009</c:v>
                </c:pt>
                <c:pt idx="278">
                  <c:v>0.8691426000000001</c:v>
                </c:pt>
                <c:pt idx="279">
                  <c:v>0.8699093</c:v>
                </c:pt>
                <c:pt idx="280">
                  <c:v>0.87067600000000001</c:v>
                </c:pt>
                <c:pt idx="281">
                  <c:v>0.87144270000000001</c:v>
                </c:pt>
                <c:pt idx="282">
                  <c:v>0.87220940000000002</c:v>
                </c:pt>
                <c:pt idx="283">
                  <c:v>0.87297610000000003</c:v>
                </c:pt>
                <c:pt idx="284">
                  <c:v>0.87374280000000004</c:v>
                </c:pt>
                <c:pt idx="285">
                  <c:v>0.87450950000000005</c:v>
                </c:pt>
                <c:pt idx="286">
                  <c:v>0.87527620000000006</c:v>
                </c:pt>
                <c:pt idx="287">
                  <c:v>0.87604290000000007</c:v>
                </c:pt>
                <c:pt idx="288">
                  <c:v>0.87680960000000008</c:v>
                </c:pt>
                <c:pt idx="289">
                  <c:v>0.87757630000000009</c:v>
                </c:pt>
                <c:pt idx="290">
                  <c:v>0.87834299999999998</c:v>
                </c:pt>
                <c:pt idx="291">
                  <c:v>0.87910969999999999</c:v>
                </c:pt>
                <c:pt idx="292">
                  <c:v>0.8798764</c:v>
                </c:pt>
                <c:pt idx="293">
                  <c:v>0.88064310000000001</c:v>
                </c:pt>
                <c:pt idx="294">
                  <c:v>0.88140980000000002</c:v>
                </c:pt>
                <c:pt idx="295">
                  <c:v>0.88217650000000003</c:v>
                </c:pt>
                <c:pt idx="296">
                  <c:v>0.88294320000000004</c:v>
                </c:pt>
                <c:pt idx="297">
                  <c:v>0.88370990000000005</c:v>
                </c:pt>
                <c:pt idx="298">
                  <c:v>0.88447660000000006</c:v>
                </c:pt>
                <c:pt idx="299">
                  <c:v>0.88524330000000007</c:v>
                </c:pt>
                <c:pt idx="300">
                  <c:v>0.88600999999999996</c:v>
                </c:pt>
                <c:pt idx="301">
                  <c:v>0.88677669999999997</c:v>
                </c:pt>
                <c:pt idx="302">
                  <c:v>0.88754339999999998</c:v>
                </c:pt>
                <c:pt idx="303">
                  <c:v>0.88831009999999999</c:v>
                </c:pt>
                <c:pt idx="304">
                  <c:v>0.8890768</c:v>
                </c:pt>
                <c:pt idx="305">
                  <c:v>0.88984350000000001</c:v>
                </c:pt>
                <c:pt idx="306">
                  <c:v>0.89061020000000002</c:v>
                </c:pt>
                <c:pt idx="307">
                  <c:v>0.89137690000000003</c:v>
                </c:pt>
                <c:pt idx="308">
                  <c:v>0.89214360000000004</c:v>
                </c:pt>
                <c:pt idx="309">
                  <c:v>0.89291030000000005</c:v>
                </c:pt>
                <c:pt idx="310">
                  <c:v>0.89367700000000005</c:v>
                </c:pt>
                <c:pt idx="311">
                  <c:v>0.89444370000000006</c:v>
                </c:pt>
                <c:pt idx="312">
                  <c:v>0.89521040000000007</c:v>
                </c:pt>
                <c:pt idx="313">
                  <c:v>0.89597710000000008</c:v>
                </c:pt>
                <c:pt idx="314">
                  <c:v>0.89674380000000009</c:v>
                </c:pt>
                <c:pt idx="315">
                  <c:v>0.8975105000000001</c:v>
                </c:pt>
                <c:pt idx="316">
                  <c:v>0.89827720000000011</c:v>
                </c:pt>
                <c:pt idx="317">
                  <c:v>0.89904390000000001</c:v>
                </c:pt>
                <c:pt idx="318">
                  <c:v>0.89981060000000002</c:v>
                </c:pt>
                <c:pt idx="319">
                  <c:v>0.90057730000000003</c:v>
                </c:pt>
                <c:pt idx="320">
                  <c:v>0.90134400000000003</c:v>
                </c:pt>
                <c:pt idx="321">
                  <c:v>0.90211070000000004</c:v>
                </c:pt>
                <c:pt idx="322">
                  <c:v>0.90287740000000005</c:v>
                </c:pt>
                <c:pt idx="323">
                  <c:v>0.90364410000000006</c:v>
                </c:pt>
                <c:pt idx="324">
                  <c:v>0.90441080000000007</c:v>
                </c:pt>
                <c:pt idx="325">
                  <c:v>0.90517750000000008</c:v>
                </c:pt>
                <c:pt idx="326">
                  <c:v>0.90594420000000009</c:v>
                </c:pt>
                <c:pt idx="327">
                  <c:v>0.90671089999999999</c:v>
                </c:pt>
                <c:pt idx="328">
                  <c:v>0.9074776</c:v>
                </c:pt>
                <c:pt idx="329">
                  <c:v>0.9082443</c:v>
                </c:pt>
                <c:pt idx="330">
                  <c:v>0.90901100000000001</c:v>
                </c:pt>
                <c:pt idx="331">
                  <c:v>0.90977770000000002</c:v>
                </c:pt>
                <c:pt idx="332">
                  <c:v>0.91054440000000003</c:v>
                </c:pt>
                <c:pt idx="333">
                  <c:v>0.91131110000000004</c:v>
                </c:pt>
                <c:pt idx="334">
                  <c:v>0.91207780000000005</c:v>
                </c:pt>
                <c:pt idx="335">
                  <c:v>0.91284450000000006</c:v>
                </c:pt>
                <c:pt idx="336">
                  <c:v>0.91361120000000007</c:v>
                </c:pt>
                <c:pt idx="337">
                  <c:v>0.91437790000000008</c:v>
                </c:pt>
                <c:pt idx="338">
                  <c:v>0.91514460000000009</c:v>
                </c:pt>
                <c:pt idx="339">
                  <c:v>0.91591130000000009</c:v>
                </c:pt>
                <c:pt idx="340">
                  <c:v>0.9166780000000001</c:v>
                </c:pt>
                <c:pt idx="341">
                  <c:v>0.91744470000000011</c:v>
                </c:pt>
                <c:pt idx="342">
                  <c:v>0.91821140000000012</c:v>
                </c:pt>
                <c:pt idx="343">
                  <c:v>0.91897810000000013</c:v>
                </c:pt>
                <c:pt idx="344">
                  <c:v>0.91974480000000003</c:v>
                </c:pt>
                <c:pt idx="345">
                  <c:v>0.92051150000000004</c:v>
                </c:pt>
                <c:pt idx="346">
                  <c:v>0.92127820000000005</c:v>
                </c:pt>
                <c:pt idx="347">
                  <c:v>0.92204489999999995</c:v>
                </c:pt>
                <c:pt idx="348">
                  <c:v>0.92281159999999995</c:v>
                </c:pt>
                <c:pt idx="349">
                  <c:v>0.92357829999999996</c:v>
                </c:pt>
                <c:pt idx="350">
                  <c:v>0.92434499999999997</c:v>
                </c:pt>
                <c:pt idx="351">
                  <c:v>0.92511169999999998</c:v>
                </c:pt>
                <c:pt idx="352">
                  <c:v>0.92587839999999999</c:v>
                </c:pt>
                <c:pt idx="353">
                  <c:v>0.9266451</c:v>
                </c:pt>
                <c:pt idx="354">
                  <c:v>0.92741180000000001</c:v>
                </c:pt>
                <c:pt idx="355">
                  <c:v>0.92817850000000002</c:v>
                </c:pt>
                <c:pt idx="356">
                  <c:v>0.92894520000000003</c:v>
                </c:pt>
                <c:pt idx="357">
                  <c:v>0.92971190000000004</c:v>
                </c:pt>
                <c:pt idx="358">
                  <c:v>0.93047860000000004</c:v>
                </c:pt>
                <c:pt idx="359">
                  <c:v>0.93124530000000005</c:v>
                </c:pt>
                <c:pt idx="360">
                  <c:v>0.93201200000000006</c:v>
                </c:pt>
                <c:pt idx="361">
                  <c:v>0.93277870000000007</c:v>
                </c:pt>
                <c:pt idx="362">
                  <c:v>0.93354540000000008</c:v>
                </c:pt>
                <c:pt idx="363">
                  <c:v>0.93431210000000009</c:v>
                </c:pt>
                <c:pt idx="364">
                  <c:v>0.9350788000000001</c:v>
                </c:pt>
                <c:pt idx="365">
                  <c:v>0.93584550000000011</c:v>
                </c:pt>
                <c:pt idx="366">
                  <c:v>0.93661220000000012</c:v>
                </c:pt>
                <c:pt idx="367">
                  <c:v>0.93737890000000001</c:v>
                </c:pt>
                <c:pt idx="368">
                  <c:v>0.93814560000000002</c:v>
                </c:pt>
                <c:pt idx="369">
                  <c:v>0.93891230000000003</c:v>
                </c:pt>
                <c:pt idx="370">
                  <c:v>0.93967900000000004</c:v>
                </c:pt>
                <c:pt idx="371">
                  <c:v>0.94044570000000005</c:v>
                </c:pt>
                <c:pt idx="372">
                  <c:v>0.94121240000000006</c:v>
                </c:pt>
                <c:pt idx="373">
                  <c:v>0.94197910000000007</c:v>
                </c:pt>
                <c:pt idx="374">
                  <c:v>0.94274579999999997</c:v>
                </c:pt>
                <c:pt idx="375">
                  <c:v>0.94351249999999998</c:v>
                </c:pt>
                <c:pt idx="376">
                  <c:v>0.94427919999999999</c:v>
                </c:pt>
                <c:pt idx="377">
                  <c:v>0.94504589999999999</c:v>
                </c:pt>
                <c:pt idx="378">
                  <c:v>0.9458126</c:v>
                </c:pt>
                <c:pt idx="379">
                  <c:v>0.94657930000000001</c:v>
                </c:pt>
                <c:pt idx="380">
                  <c:v>0.94734600000000002</c:v>
                </c:pt>
                <c:pt idx="381">
                  <c:v>0.94811270000000003</c:v>
                </c:pt>
                <c:pt idx="382">
                  <c:v>0.94887940000000004</c:v>
                </c:pt>
                <c:pt idx="383">
                  <c:v>0.94964610000000005</c:v>
                </c:pt>
                <c:pt idx="384">
                  <c:v>0.95041280000000006</c:v>
                </c:pt>
                <c:pt idx="385">
                  <c:v>0.95117950000000007</c:v>
                </c:pt>
                <c:pt idx="386">
                  <c:v>0.95194620000000008</c:v>
                </c:pt>
                <c:pt idx="387">
                  <c:v>0.95271290000000008</c:v>
                </c:pt>
                <c:pt idx="388">
                  <c:v>0.95347960000000009</c:v>
                </c:pt>
                <c:pt idx="389">
                  <c:v>0.9542463000000001</c:v>
                </c:pt>
                <c:pt idx="390">
                  <c:v>0.95501300000000011</c:v>
                </c:pt>
                <c:pt idx="391">
                  <c:v>0.95577970000000012</c:v>
                </c:pt>
                <c:pt idx="392">
                  <c:v>0.95654640000000013</c:v>
                </c:pt>
                <c:pt idx="393">
                  <c:v>0.95731310000000014</c:v>
                </c:pt>
                <c:pt idx="394">
                  <c:v>0.95807980000000004</c:v>
                </c:pt>
                <c:pt idx="395">
                  <c:v>0.95884650000000005</c:v>
                </c:pt>
                <c:pt idx="396">
                  <c:v>0.95961320000000006</c:v>
                </c:pt>
                <c:pt idx="397">
                  <c:v>0.96037990000000006</c:v>
                </c:pt>
                <c:pt idx="398">
                  <c:v>0.96114660000000007</c:v>
                </c:pt>
                <c:pt idx="399">
                  <c:v>0.96191330000000008</c:v>
                </c:pt>
                <c:pt idx="400">
                  <c:v>0.96268000000000009</c:v>
                </c:pt>
                <c:pt idx="401">
                  <c:v>0.96344669999999999</c:v>
                </c:pt>
                <c:pt idx="402">
                  <c:v>0.9642134</c:v>
                </c:pt>
                <c:pt idx="403">
                  <c:v>0.96498010000000001</c:v>
                </c:pt>
                <c:pt idx="404">
                  <c:v>0.96574680000000002</c:v>
                </c:pt>
                <c:pt idx="405">
                  <c:v>0.96651350000000003</c:v>
                </c:pt>
                <c:pt idx="406">
                  <c:v>0.96728020000000003</c:v>
                </c:pt>
                <c:pt idx="407">
                  <c:v>0.96804690000000004</c:v>
                </c:pt>
                <c:pt idx="408">
                  <c:v>0.96881360000000005</c:v>
                </c:pt>
                <c:pt idx="409">
                  <c:v>0.96958030000000006</c:v>
                </c:pt>
                <c:pt idx="410">
                  <c:v>0.97034700000000007</c:v>
                </c:pt>
                <c:pt idx="411">
                  <c:v>0.97111370000000008</c:v>
                </c:pt>
                <c:pt idx="412">
                  <c:v>0.97188040000000009</c:v>
                </c:pt>
                <c:pt idx="413">
                  <c:v>0.9726471000000001</c:v>
                </c:pt>
                <c:pt idx="414">
                  <c:v>0.97341380000000011</c:v>
                </c:pt>
                <c:pt idx="415">
                  <c:v>0.9741805</c:v>
                </c:pt>
                <c:pt idx="416">
                  <c:v>0.97494720000000001</c:v>
                </c:pt>
                <c:pt idx="417">
                  <c:v>0.97571390000000002</c:v>
                </c:pt>
                <c:pt idx="418">
                  <c:v>0.97648060000000003</c:v>
                </c:pt>
                <c:pt idx="419">
                  <c:v>0.97724730000000004</c:v>
                </c:pt>
                <c:pt idx="420">
                  <c:v>0.97801400000000005</c:v>
                </c:pt>
                <c:pt idx="421">
                  <c:v>0.97878070000000006</c:v>
                </c:pt>
                <c:pt idx="422">
                  <c:v>0.97954739999999996</c:v>
                </c:pt>
                <c:pt idx="423">
                  <c:v>0.98031409999999997</c:v>
                </c:pt>
                <c:pt idx="424">
                  <c:v>0.98108079999999998</c:v>
                </c:pt>
                <c:pt idx="425">
                  <c:v>0.98184749999999998</c:v>
                </c:pt>
                <c:pt idx="426">
                  <c:v>0.98261419999999999</c:v>
                </c:pt>
                <c:pt idx="427">
                  <c:v>0.9833809</c:v>
                </c:pt>
                <c:pt idx="428">
                  <c:v>0.98414760000000001</c:v>
                </c:pt>
                <c:pt idx="429">
                  <c:v>0.98491430000000002</c:v>
                </c:pt>
                <c:pt idx="430">
                  <c:v>0.98568100000000003</c:v>
                </c:pt>
                <c:pt idx="431">
                  <c:v>0.98644770000000004</c:v>
                </c:pt>
                <c:pt idx="432">
                  <c:v>0.98721440000000005</c:v>
                </c:pt>
                <c:pt idx="433">
                  <c:v>0.98798110000000006</c:v>
                </c:pt>
                <c:pt idx="434">
                  <c:v>0.98874780000000007</c:v>
                </c:pt>
                <c:pt idx="435">
                  <c:v>0.98951450000000007</c:v>
                </c:pt>
                <c:pt idx="436">
                  <c:v>0.99028120000000008</c:v>
                </c:pt>
                <c:pt idx="437">
                  <c:v>0.99104790000000009</c:v>
                </c:pt>
                <c:pt idx="438">
                  <c:v>0.9918146000000001</c:v>
                </c:pt>
                <c:pt idx="439">
                  <c:v>0.99258130000000011</c:v>
                </c:pt>
                <c:pt idx="440">
                  <c:v>0.99334800000000012</c:v>
                </c:pt>
                <c:pt idx="441">
                  <c:v>0.99411470000000013</c:v>
                </c:pt>
                <c:pt idx="442">
                  <c:v>0.99488140000000003</c:v>
                </c:pt>
                <c:pt idx="443">
                  <c:v>0.99564810000000004</c:v>
                </c:pt>
                <c:pt idx="444">
                  <c:v>0.99641480000000004</c:v>
                </c:pt>
                <c:pt idx="445">
                  <c:v>0.99718150000000005</c:v>
                </c:pt>
                <c:pt idx="446">
                  <c:v>0.99794820000000006</c:v>
                </c:pt>
                <c:pt idx="447">
                  <c:v>0.99871490000000007</c:v>
                </c:pt>
                <c:pt idx="448">
                  <c:v>0.99948160000000008</c:v>
                </c:pt>
                <c:pt idx="449">
                  <c:v>1.0002483</c:v>
                </c:pt>
                <c:pt idx="450">
                  <c:v>1.001015</c:v>
                </c:pt>
                <c:pt idx="451">
                  <c:v>1.0017817</c:v>
                </c:pt>
                <c:pt idx="452">
                  <c:v>1.0025484</c:v>
                </c:pt>
                <c:pt idx="453">
                  <c:v>1.0033151</c:v>
                </c:pt>
                <c:pt idx="454">
                  <c:v>1.0040818</c:v>
                </c:pt>
                <c:pt idx="455">
                  <c:v>1.0048485</c:v>
                </c:pt>
                <c:pt idx="456">
                  <c:v>1.0056152</c:v>
                </c:pt>
                <c:pt idx="457">
                  <c:v>1.0063819000000001</c:v>
                </c:pt>
                <c:pt idx="458">
                  <c:v>1.0071486000000001</c:v>
                </c:pt>
                <c:pt idx="459">
                  <c:v>1.0079153000000001</c:v>
                </c:pt>
                <c:pt idx="460">
                  <c:v>1.0086820000000001</c:v>
                </c:pt>
                <c:pt idx="461">
                  <c:v>1.0094487000000001</c:v>
                </c:pt>
                <c:pt idx="462">
                  <c:v>1.0102154000000001</c:v>
                </c:pt>
                <c:pt idx="463">
                  <c:v>1.0109821000000001</c:v>
                </c:pt>
                <c:pt idx="464">
                  <c:v>1.0117488000000001</c:v>
                </c:pt>
                <c:pt idx="465">
                  <c:v>1.0125155000000001</c:v>
                </c:pt>
                <c:pt idx="466">
                  <c:v>1.0132822000000001</c:v>
                </c:pt>
                <c:pt idx="467">
                  <c:v>1.0140489000000001</c:v>
                </c:pt>
                <c:pt idx="468">
                  <c:v>1.0148156000000002</c:v>
                </c:pt>
                <c:pt idx="469">
                  <c:v>1.0155823000000002</c:v>
                </c:pt>
                <c:pt idx="470">
                  <c:v>1.0163489999999999</c:v>
                </c:pt>
                <c:pt idx="471">
                  <c:v>1.0171157</c:v>
                </c:pt>
                <c:pt idx="472">
                  <c:v>1.0178824</c:v>
                </c:pt>
                <c:pt idx="473">
                  <c:v>1.0186491</c:v>
                </c:pt>
                <c:pt idx="474">
                  <c:v>1.0194158</c:v>
                </c:pt>
                <c:pt idx="475">
                  <c:v>1.0201825</c:v>
                </c:pt>
                <c:pt idx="476">
                  <c:v>1.0209492</c:v>
                </c:pt>
                <c:pt idx="477">
                  <c:v>1.0217159</c:v>
                </c:pt>
                <c:pt idx="478">
                  <c:v>1.0224826</c:v>
                </c:pt>
                <c:pt idx="479">
                  <c:v>1.0232493</c:v>
                </c:pt>
                <c:pt idx="480">
                  <c:v>1.024016</c:v>
                </c:pt>
                <c:pt idx="481">
                  <c:v>1.0247827</c:v>
                </c:pt>
                <c:pt idx="482">
                  <c:v>1.0255494000000001</c:v>
                </c:pt>
                <c:pt idx="483">
                  <c:v>1.0263161000000001</c:v>
                </c:pt>
                <c:pt idx="484">
                  <c:v>1.0270828000000001</c:v>
                </c:pt>
                <c:pt idx="485">
                  <c:v>1.0278495000000001</c:v>
                </c:pt>
                <c:pt idx="486">
                  <c:v>1.0286162000000001</c:v>
                </c:pt>
                <c:pt idx="487">
                  <c:v>1.0293829000000001</c:v>
                </c:pt>
                <c:pt idx="488">
                  <c:v>1.0301496000000001</c:v>
                </c:pt>
                <c:pt idx="489">
                  <c:v>1.0309163000000001</c:v>
                </c:pt>
                <c:pt idx="490">
                  <c:v>1.0316830000000001</c:v>
                </c:pt>
                <c:pt idx="491">
                  <c:v>1.0324496999999999</c:v>
                </c:pt>
                <c:pt idx="492">
                  <c:v>1.0332164000000001</c:v>
                </c:pt>
                <c:pt idx="493">
                  <c:v>1.0339830999999999</c:v>
                </c:pt>
                <c:pt idx="494">
                  <c:v>1.0347498000000002</c:v>
                </c:pt>
                <c:pt idx="495">
                  <c:v>1.0355165</c:v>
                </c:pt>
                <c:pt idx="496">
                  <c:v>1.0362832000000002</c:v>
                </c:pt>
                <c:pt idx="497">
                  <c:v>1.0370499</c:v>
                </c:pt>
                <c:pt idx="498">
                  <c:v>1.0378166</c:v>
                </c:pt>
                <c:pt idx="499">
                  <c:v>1.0385833</c:v>
                </c:pt>
                <c:pt idx="500">
                  <c:v>1.03935</c:v>
                </c:pt>
                <c:pt idx="501">
                  <c:v>1.0401167</c:v>
                </c:pt>
                <c:pt idx="502">
                  <c:v>1.0408834</c:v>
                </c:pt>
                <c:pt idx="503">
                  <c:v>1.0416501</c:v>
                </c:pt>
                <c:pt idx="504">
                  <c:v>1.0424168</c:v>
                </c:pt>
                <c:pt idx="505">
                  <c:v>1.0431835</c:v>
                </c:pt>
                <c:pt idx="506">
                  <c:v>1.0439502000000001</c:v>
                </c:pt>
                <c:pt idx="507">
                  <c:v>1.0447169000000001</c:v>
                </c:pt>
                <c:pt idx="508">
                  <c:v>1.0454836000000001</c:v>
                </c:pt>
                <c:pt idx="509">
                  <c:v>1.0462503000000001</c:v>
                </c:pt>
                <c:pt idx="510">
                  <c:v>1.0470170000000001</c:v>
                </c:pt>
                <c:pt idx="511">
                  <c:v>1.0477837000000001</c:v>
                </c:pt>
                <c:pt idx="512">
                  <c:v>1.0485504000000001</c:v>
                </c:pt>
                <c:pt idx="513">
                  <c:v>1.0493171000000001</c:v>
                </c:pt>
                <c:pt idx="514">
                  <c:v>1.0500838000000001</c:v>
                </c:pt>
                <c:pt idx="515">
                  <c:v>1.0508505000000001</c:v>
                </c:pt>
                <c:pt idx="516">
                  <c:v>1.0516172000000001</c:v>
                </c:pt>
                <c:pt idx="517">
                  <c:v>1.0523839000000001</c:v>
                </c:pt>
                <c:pt idx="518">
                  <c:v>1.0531505999999999</c:v>
                </c:pt>
                <c:pt idx="519">
                  <c:v>1.0539173000000002</c:v>
                </c:pt>
                <c:pt idx="520">
                  <c:v>1.054684</c:v>
                </c:pt>
                <c:pt idx="521">
                  <c:v>1.0554507000000002</c:v>
                </c:pt>
                <c:pt idx="522">
                  <c:v>1.0562174</c:v>
                </c:pt>
                <c:pt idx="523">
                  <c:v>1.0569841000000002</c:v>
                </c:pt>
                <c:pt idx="524">
                  <c:v>1.0577508</c:v>
                </c:pt>
                <c:pt idx="525">
                  <c:v>1.0585175</c:v>
                </c:pt>
                <c:pt idx="526">
                  <c:v>1.0592842</c:v>
                </c:pt>
                <c:pt idx="527">
                  <c:v>1.0600509</c:v>
                </c:pt>
                <c:pt idx="528">
                  <c:v>1.0608176</c:v>
                </c:pt>
                <c:pt idx="529">
                  <c:v>1.0615843</c:v>
                </c:pt>
                <c:pt idx="530">
                  <c:v>1.062351</c:v>
                </c:pt>
                <c:pt idx="531">
                  <c:v>1.0631177000000001</c:v>
                </c:pt>
                <c:pt idx="532">
                  <c:v>1.0638844000000001</c:v>
                </c:pt>
                <c:pt idx="533">
                  <c:v>1.0646511000000001</c:v>
                </c:pt>
                <c:pt idx="534">
                  <c:v>1.0654178000000001</c:v>
                </c:pt>
                <c:pt idx="535">
                  <c:v>1.0661845000000001</c:v>
                </c:pt>
                <c:pt idx="536">
                  <c:v>1.0669512000000001</c:v>
                </c:pt>
                <c:pt idx="537">
                  <c:v>1.0677179000000001</c:v>
                </c:pt>
                <c:pt idx="538">
                  <c:v>1.0684846000000001</c:v>
                </c:pt>
                <c:pt idx="539">
                  <c:v>1.0692513000000001</c:v>
                </c:pt>
                <c:pt idx="540">
                  <c:v>1.0700180000000001</c:v>
                </c:pt>
                <c:pt idx="541">
                  <c:v>1.0707847000000001</c:v>
                </c:pt>
                <c:pt idx="542">
                  <c:v>1.0715514000000002</c:v>
                </c:pt>
                <c:pt idx="543">
                  <c:v>1.0723181000000002</c:v>
                </c:pt>
                <c:pt idx="544">
                  <c:v>1.0730848000000002</c:v>
                </c:pt>
                <c:pt idx="545">
                  <c:v>1.0738515</c:v>
                </c:pt>
                <c:pt idx="546">
                  <c:v>1.0746182000000002</c:v>
                </c:pt>
                <c:pt idx="547">
                  <c:v>1.0753849</c:v>
                </c:pt>
                <c:pt idx="548">
                  <c:v>1.0761516000000002</c:v>
                </c:pt>
                <c:pt idx="549">
                  <c:v>1.0769183</c:v>
                </c:pt>
                <c:pt idx="550">
                  <c:v>1.0776850000000002</c:v>
                </c:pt>
                <c:pt idx="551">
                  <c:v>1.0784517</c:v>
                </c:pt>
                <c:pt idx="552">
                  <c:v>1.0792184</c:v>
                </c:pt>
                <c:pt idx="553">
                  <c:v>1.0799851</c:v>
                </c:pt>
                <c:pt idx="554">
                  <c:v>1.0807518</c:v>
                </c:pt>
                <c:pt idx="555">
                  <c:v>1.0815185</c:v>
                </c:pt>
                <c:pt idx="556">
                  <c:v>1.0822852000000001</c:v>
                </c:pt>
                <c:pt idx="557">
                  <c:v>1.0830519000000001</c:v>
                </c:pt>
                <c:pt idx="558">
                  <c:v>1.0838186000000001</c:v>
                </c:pt>
                <c:pt idx="559">
                  <c:v>1.0845853000000001</c:v>
                </c:pt>
                <c:pt idx="560">
                  <c:v>1.0853520000000001</c:v>
                </c:pt>
                <c:pt idx="561">
                  <c:v>1.0861187000000001</c:v>
                </c:pt>
                <c:pt idx="562">
                  <c:v>1.0868854000000001</c:v>
                </c:pt>
                <c:pt idx="563">
                  <c:v>1.0876521000000001</c:v>
                </c:pt>
                <c:pt idx="564">
                  <c:v>1.0884187999999999</c:v>
                </c:pt>
                <c:pt idx="565">
                  <c:v>1.0891855000000001</c:v>
                </c:pt>
                <c:pt idx="566">
                  <c:v>1.0899521999999999</c:v>
                </c:pt>
                <c:pt idx="567">
                  <c:v>1.0907188999999999</c:v>
                </c:pt>
                <c:pt idx="568">
                  <c:v>1.0914855999999999</c:v>
                </c:pt>
                <c:pt idx="569">
                  <c:v>1.0922523</c:v>
                </c:pt>
                <c:pt idx="570">
                  <c:v>1.093019</c:v>
                </c:pt>
                <c:pt idx="571">
                  <c:v>1.0937857</c:v>
                </c:pt>
                <c:pt idx="572">
                  <c:v>1.0945524</c:v>
                </c:pt>
                <c:pt idx="573">
                  <c:v>1.0953191</c:v>
                </c:pt>
                <c:pt idx="574">
                  <c:v>1.0960858</c:v>
                </c:pt>
                <c:pt idx="575">
                  <c:v>1.0968525</c:v>
                </c:pt>
                <c:pt idx="576">
                  <c:v>1.0976192</c:v>
                </c:pt>
                <c:pt idx="577">
                  <c:v>1.0983859</c:v>
                </c:pt>
                <c:pt idx="578">
                  <c:v>1.0991526</c:v>
                </c:pt>
                <c:pt idx="579">
                  <c:v>1.0999193</c:v>
                </c:pt>
                <c:pt idx="580">
                  <c:v>1.1006860000000001</c:v>
                </c:pt>
                <c:pt idx="581">
                  <c:v>1.1014527000000001</c:v>
                </c:pt>
                <c:pt idx="582">
                  <c:v>1.1022194000000001</c:v>
                </c:pt>
                <c:pt idx="583">
                  <c:v>1.1029861000000001</c:v>
                </c:pt>
                <c:pt idx="584">
                  <c:v>1.1037528000000001</c:v>
                </c:pt>
                <c:pt idx="585">
                  <c:v>1.1045195000000001</c:v>
                </c:pt>
                <c:pt idx="586">
                  <c:v>1.1052862000000001</c:v>
                </c:pt>
                <c:pt idx="587">
                  <c:v>1.1060528999999999</c:v>
                </c:pt>
                <c:pt idx="588">
                  <c:v>1.1068196000000001</c:v>
                </c:pt>
                <c:pt idx="589">
                  <c:v>1.1075862999999999</c:v>
                </c:pt>
                <c:pt idx="590">
                  <c:v>1.1083530000000001</c:v>
                </c:pt>
                <c:pt idx="591">
                  <c:v>1.1091196999999999</c:v>
                </c:pt>
                <c:pt idx="592">
                  <c:v>1.1098864000000002</c:v>
                </c:pt>
                <c:pt idx="593">
                  <c:v>1.1106530999999999</c:v>
                </c:pt>
                <c:pt idx="594">
                  <c:v>1.1114198</c:v>
                </c:pt>
                <c:pt idx="595">
                  <c:v>1.1121865</c:v>
                </c:pt>
                <c:pt idx="596">
                  <c:v>1.1129532</c:v>
                </c:pt>
                <c:pt idx="597">
                  <c:v>1.1137199</c:v>
                </c:pt>
                <c:pt idx="598">
                  <c:v>1.1144866</c:v>
                </c:pt>
                <c:pt idx="599">
                  <c:v>1.1152533</c:v>
                </c:pt>
                <c:pt idx="600">
                  <c:v>1.11602</c:v>
                </c:pt>
                <c:pt idx="601">
                  <c:v>1.1167867</c:v>
                </c:pt>
                <c:pt idx="602">
                  <c:v>1.1175534</c:v>
                </c:pt>
                <c:pt idx="603">
                  <c:v>1.1183201</c:v>
                </c:pt>
                <c:pt idx="604">
                  <c:v>1.1190868</c:v>
                </c:pt>
                <c:pt idx="605">
                  <c:v>1.1198535000000001</c:v>
                </c:pt>
                <c:pt idx="606">
                  <c:v>1.1206202000000001</c:v>
                </c:pt>
                <c:pt idx="607">
                  <c:v>1.1213869000000001</c:v>
                </c:pt>
                <c:pt idx="608">
                  <c:v>1.1221536000000001</c:v>
                </c:pt>
                <c:pt idx="609">
                  <c:v>1.1229203000000001</c:v>
                </c:pt>
                <c:pt idx="610">
                  <c:v>1.1236870000000001</c:v>
                </c:pt>
                <c:pt idx="611">
                  <c:v>1.1244537000000001</c:v>
                </c:pt>
                <c:pt idx="612">
                  <c:v>1.1252204000000001</c:v>
                </c:pt>
                <c:pt idx="613">
                  <c:v>1.1259871000000001</c:v>
                </c:pt>
                <c:pt idx="614">
                  <c:v>1.1267537999999999</c:v>
                </c:pt>
                <c:pt idx="615">
                  <c:v>1.1275205000000001</c:v>
                </c:pt>
                <c:pt idx="616">
                  <c:v>1.1282871999999999</c:v>
                </c:pt>
                <c:pt idx="617">
                  <c:v>1.1290539000000002</c:v>
                </c:pt>
                <c:pt idx="618">
                  <c:v>1.1298206</c:v>
                </c:pt>
                <c:pt idx="619">
                  <c:v>1.1305873000000002</c:v>
                </c:pt>
                <c:pt idx="620">
                  <c:v>1.131354</c:v>
                </c:pt>
                <c:pt idx="621">
                  <c:v>1.1321207</c:v>
                </c:pt>
                <c:pt idx="622">
                  <c:v>1.1328874</c:v>
                </c:pt>
                <c:pt idx="623">
                  <c:v>1.1336541</c:v>
                </c:pt>
                <c:pt idx="624">
                  <c:v>1.1344208</c:v>
                </c:pt>
                <c:pt idx="625">
                  <c:v>1.1351875</c:v>
                </c:pt>
                <c:pt idx="626">
                  <c:v>1.1359542</c:v>
                </c:pt>
                <c:pt idx="627">
                  <c:v>1.1367209</c:v>
                </c:pt>
                <c:pt idx="628">
                  <c:v>1.1374876</c:v>
                </c:pt>
                <c:pt idx="629">
                  <c:v>1.1382543000000001</c:v>
                </c:pt>
                <c:pt idx="630">
                  <c:v>1.1390210000000001</c:v>
                </c:pt>
                <c:pt idx="631">
                  <c:v>1.1397877000000001</c:v>
                </c:pt>
                <c:pt idx="632">
                  <c:v>1.1405544000000001</c:v>
                </c:pt>
                <c:pt idx="633">
                  <c:v>1.1413211000000001</c:v>
                </c:pt>
                <c:pt idx="634">
                  <c:v>1.1420878000000001</c:v>
                </c:pt>
                <c:pt idx="635">
                  <c:v>1.1428545000000001</c:v>
                </c:pt>
                <c:pt idx="636">
                  <c:v>1.1436212000000001</c:v>
                </c:pt>
                <c:pt idx="637">
                  <c:v>1.1443879000000001</c:v>
                </c:pt>
                <c:pt idx="638">
                  <c:v>1.1451546000000001</c:v>
                </c:pt>
                <c:pt idx="639">
                  <c:v>1.1459213000000001</c:v>
                </c:pt>
                <c:pt idx="640">
                  <c:v>1.1466880000000002</c:v>
                </c:pt>
                <c:pt idx="641">
                  <c:v>1.1474546999999999</c:v>
                </c:pt>
                <c:pt idx="642">
                  <c:v>1.1482214000000002</c:v>
                </c:pt>
                <c:pt idx="643">
                  <c:v>1.1489881</c:v>
                </c:pt>
                <c:pt idx="644">
                  <c:v>1.1497548000000002</c:v>
                </c:pt>
                <c:pt idx="645">
                  <c:v>1.1505215</c:v>
                </c:pt>
                <c:pt idx="646">
                  <c:v>1.1512882000000002</c:v>
                </c:pt>
                <c:pt idx="647">
                  <c:v>1.1520549</c:v>
                </c:pt>
                <c:pt idx="648">
                  <c:v>1.1528216</c:v>
                </c:pt>
                <c:pt idx="649">
                  <c:v>1.1535883</c:v>
                </c:pt>
                <c:pt idx="650">
                  <c:v>1.154355</c:v>
                </c:pt>
                <c:pt idx="651">
                  <c:v>1.1551217</c:v>
                </c:pt>
                <c:pt idx="652">
                  <c:v>1.1558884</c:v>
                </c:pt>
                <c:pt idx="653">
                  <c:v>1.1566551</c:v>
                </c:pt>
                <c:pt idx="654">
                  <c:v>1.1574218000000001</c:v>
                </c:pt>
                <c:pt idx="655">
                  <c:v>1.1581885000000001</c:v>
                </c:pt>
                <c:pt idx="656">
                  <c:v>1.1589552000000001</c:v>
                </c:pt>
                <c:pt idx="657">
                  <c:v>1.1597219000000001</c:v>
                </c:pt>
                <c:pt idx="658">
                  <c:v>1.1604886000000001</c:v>
                </c:pt>
                <c:pt idx="659">
                  <c:v>1.1612553000000001</c:v>
                </c:pt>
                <c:pt idx="660">
                  <c:v>1.1620220000000001</c:v>
                </c:pt>
                <c:pt idx="661">
                  <c:v>1.1627887000000001</c:v>
                </c:pt>
                <c:pt idx="662">
                  <c:v>1.1635554000000001</c:v>
                </c:pt>
                <c:pt idx="663">
                  <c:v>1.1643221000000001</c:v>
                </c:pt>
                <c:pt idx="664">
                  <c:v>1.1650887999999999</c:v>
                </c:pt>
                <c:pt idx="665">
                  <c:v>1.1658555000000002</c:v>
                </c:pt>
                <c:pt idx="666">
                  <c:v>1.1666221999999999</c:v>
                </c:pt>
                <c:pt idx="667">
                  <c:v>1.1673889000000002</c:v>
                </c:pt>
                <c:pt idx="668">
                  <c:v>1.1681556</c:v>
                </c:pt>
                <c:pt idx="669">
                  <c:v>1.1689223000000002</c:v>
                </c:pt>
                <c:pt idx="670">
                  <c:v>1.169689</c:v>
                </c:pt>
                <c:pt idx="671">
                  <c:v>1.1704557000000002</c:v>
                </c:pt>
                <c:pt idx="672">
                  <c:v>1.1712224</c:v>
                </c:pt>
                <c:pt idx="673">
                  <c:v>1.1719891000000002</c:v>
                </c:pt>
                <c:pt idx="674">
                  <c:v>1.1727558</c:v>
                </c:pt>
                <c:pt idx="675">
                  <c:v>1.1735225000000002</c:v>
                </c:pt>
                <c:pt idx="676">
                  <c:v>1.1742892</c:v>
                </c:pt>
                <c:pt idx="677">
                  <c:v>1.1750559</c:v>
                </c:pt>
                <c:pt idx="678">
                  <c:v>1.1758226000000001</c:v>
                </c:pt>
                <c:pt idx="679">
                  <c:v>1.1765893000000001</c:v>
                </c:pt>
                <c:pt idx="680">
                  <c:v>1.1773560000000001</c:v>
                </c:pt>
                <c:pt idx="681">
                  <c:v>1.1781227000000001</c:v>
                </c:pt>
                <c:pt idx="682">
                  <c:v>1.1788894000000001</c:v>
                </c:pt>
                <c:pt idx="683">
                  <c:v>1.1796561000000001</c:v>
                </c:pt>
                <c:pt idx="684">
                  <c:v>1.1804228000000001</c:v>
                </c:pt>
                <c:pt idx="685">
                  <c:v>1.1811895000000001</c:v>
                </c:pt>
                <c:pt idx="686">
                  <c:v>1.1819562000000001</c:v>
                </c:pt>
                <c:pt idx="687">
                  <c:v>1.1827229000000001</c:v>
                </c:pt>
                <c:pt idx="688">
                  <c:v>1.1834896000000001</c:v>
                </c:pt>
                <c:pt idx="689">
                  <c:v>1.1842562999999999</c:v>
                </c:pt>
                <c:pt idx="690">
                  <c:v>1.1850230000000002</c:v>
                </c:pt>
                <c:pt idx="691">
                  <c:v>1.1857896999999999</c:v>
                </c:pt>
                <c:pt idx="692">
                  <c:v>1.1865564000000002</c:v>
                </c:pt>
                <c:pt idx="693">
                  <c:v>1.1873231</c:v>
                </c:pt>
                <c:pt idx="694">
                  <c:v>1.1880898</c:v>
                </c:pt>
                <c:pt idx="695">
                  <c:v>1.1888565</c:v>
                </c:pt>
                <c:pt idx="696">
                  <c:v>1.1896232</c:v>
                </c:pt>
                <c:pt idx="697">
                  <c:v>1.1903899</c:v>
                </c:pt>
                <c:pt idx="698">
                  <c:v>1.1911566</c:v>
                </c:pt>
                <c:pt idx="699">
                  <c:v>1.1919233</c:v>
                </c:pt>
                <c:pt idx="700">
                  <c:v>1.19269</c:v>
                </c:pt>
                <c:pt idx="701">
                  <c:v>1.1934567</c:v>
                </c:pt>
                <c:pt idx="702">
                  <c:v>1.1942234</c:v>
                </c:pt>
                <c:pt idx="703">
                  <c:v>1.1949901000000001</c:v>
                </c:pt>
                <c:pt idx="704">
                  <c:v>1.1957568000000001</c:v>
                </c:pt>
                <c:pt idx="705">
                  <c:v>1.1965235000000001</c:v>
                </c:pt>
                <c:pt idx="706">
                  <c:v>1.1972902000000001</c:v>
                </c:pt>
                <c:pt idx="707">
                  <c:v>1.1980569000000001</c:v>
                </c:pt>
                <c:pt idx="708">
                  <c:v>1.1988235999999999</c:v>
                </c:pt>
                <c:pt idx="709">
                  <c:v>1.1995903000000001</c:v>
                </c:pt>
                <c:pt idx="710">
                  <c:v>1.2003569999999999</c:v>
                </c:pt>
                <c:pt idx="711">
                  <c:v>1.2011237000000001</c:v>
                </c:pt>
                <c:pt idx="712">
                  <c:v>1.2018903999999999</c:v>
                </c:pt>
                <c:pt idx="713">
                  <c:v>1.2026571000000001</c:v>
                </c:pt>
                <c:pt idx="714">
                  <c:v>1.2034237999999999</c:v>
                </c:pt>
                <c:pt idx="715">
                  <c:v>1.2041905000000002</c:v>
                </c:pt>
                <c:pt idx="716">
                  <c:v>1.2049572</c:v>
                </c:pt>
                <c:pt idx="717">
                  <c:v>1.2057239000000002</c:v>
                </c:pt>
                <c:pt idx="718">
                  <c:v>1.2064906</c:v>
                </c:pt>
                <c:pt idx="719">
                  <c:v>1.2072573000000002</c:v>
                </c:pt>
                <c:pt idx="720">
                  <c:v>1.208024</c:v>
                </c:pt>
                <c:pt idx="721">
                  <c:v>1.2087907</c:v>
                </c:pt>
                <c:pt idx="722">
                  <c:v>1.2095574</c:v>
                </c:pt>
                <c:pt idx="723">
                  <c:v>1.2103241</c:v>
                </c:pt>
                <c:pt idx="724">
                  <c:v>1.2110908</c:v>
                </c:pt>
                <c:pt idx="725">
                  <c:v>1.2118575</c:v>
                </c:pt>
                <c:pt idx="726">
                  <c:v>1.2126242</c:v>
                </c:pt>
                <c:pt idx="727">
                  <c:v>1.2133909</c:v>
                </c:pt>
                <c:pt idx="728">
                  <c:v>1.2141576000000001</c:v>
                </c:pt>
                <c:pt idx="729">
                  <c:v>1.2149243000000001</c:v>
                </c:pt>
                <c:pt idx="730">
                  <c:v>1.2156910000000001</c:v>
                </c:pt>
                <c:pt idx="731">
                  <c:v>1.2164577000000001</c:v>
                </c:pt>
                <c:pt idx="732">
                  <c:v>1.2172244000000001</c:v>
                </c:pt>
                <c:pt idx="733">
                  <c:v>1.2179911000000001</c:v>
                </c:pt>
                <c:pt idx="734">
                  <c:v>1.2187578000000001</c:v>
                </c:pt>
                <c:pt idx="735">
                  <c:v>1.2195244999999999</c:v>
                </c:pt>
                <c:pt idx="736">
                  <c:v>1.2202912000000001</c:v>
                </c:pt>
                <c:pt idx="737">
                  <c:v>1.2210578999999999</c:v>
                </c:pt>
                <c:pt idx="738">
                  <c:v>1.2218246000000001</c:v>
                </c:pt>
                <c:pt idx="739">
                  <c:v>1.2225912999999999</c:v>
                </c:pt>
                <c:pt idx="740">
                  <c:v>1.2233580000000002</c:v>
                </c:pt>
                <c:pt idx="741">
                  <c:v>1.2241247</c:v>
                </c:pt>
                <c:pt idx="742">
                  <c:v>1.2248914000000002</c:v>
                </c:pt>
                <c:pt idx="743">
                  <c:v>1.2256581</c:v>
                </c:pt>
                <c:pt idx="744">
                  <c:v>1.2264248000000002</c:v>
                </c:pt>
                <c:pt idx="745">
                  <c:v>1.2271915</c:v>
                </c:pt>
                <c:pt idx="746">
                  <c:v>1.2279582000000002</c:v>
                </c:pt>
                <c:pt idx="747">
                  <c:v>1.2287249</c:v>
                </c:pt>
                <c:pt idx="748">
                  <c:v>1.2294916</c:v>
                </c:pt>
                <c:pt idx="749">
                  <c:v>1.2302583</c:v>
                </c:pt>
                <c:pt idx="750">
                  <c:v>1.231025</c:v>
                </c:pt>
                <c:pt idx="751">
                  <c:v>1.2317917</c:v>
                </c:pt>
                <c:pt idx="752">
                  <c:v>1.2325584000000001</c:v>
                </c:pt>
                <c:pt idx="753">
                  <c:v>1.2333251000000001</c:v>
                </c:pt>
                <c:pt idx="754">
                  <c:v>1.2340918000000001</c:v>
                </c:pt>
                <c:pt idx="755">
                  <c:v>1.2348585000000001</c:v>
                </c:pt>
                <c:pt idx="756">
                  <c:v>1.2356252000000001</c:v>
                </c:pt>
                <c:pt idx="757">
                  <c:v>1.2363919000000001</c:v>
                </c:pt>
                <c:pt idx="758">
                  <c:v>1.2371586000000001</c:v>
                </c:pt>
                <c:pt idx="759">
                  <c:v>1.2379253000000001</c:v>
                </c:pt>
                <c:pt idx="760">
                  <c:v>1.2386920000000001</c:v>
                </c:pt>
                <c:pt idx="761">
                  <c:v>1.2394587000000001</c:v>
                </c:pt>
                <c:pt idx="762">
                  <c:v>1.2402253999999999</c:v>
                </c:pt>
                <c:pt idx="763">
                  <c:v>1.2409921000000002</c:v>
                </c:pt>
                <c:pt idx="764">
                  <c:v>1.2417587999999999</c:v>
                </c:pt>
                <c:pt idx="765">
                  <c:v>1.2425255000000002</c:v>
                </c:pt>
                <c:pt idx="766">
                  <c:v>1.2432922</c:v>
                </c:pt>
                <c:pt idx="767">
                  <c:v>1.2440589000000002</c:v>
                </c:pt>
                <c:pt idx="768">
                  <c:v>1.2448256</c:v>
                </c:pt>
                <c:pt idx="769">
                  <c:v>1.2455923000000002</c:v>
                </c:pt>
                <c:pt idx="770">
                  <c:v>1.246359</c:v>
                </c:pt>
                <c:pt idx="771">
                  <c:v>1.2471257000000002</c:v>
                </c:pt>
                <c:pt idx="772">
                  <c:v>1.2478924</c:v>
                </c:pt>
                <c:pt idx="773">
                  <c:v>1.2486591000000002</c:v>
                </c:pt>
                <c:pt idx="774">
                  <c:v>1.2494258</c:v>
                </c:pt>
                <c:pt idx="775">
                  <c:v>1.2501925</c:v>
                </c:pt>
                <c:pt idx="776">
                  <c:v>1.2509592</c:v>
                </c:pt>
                <c:pt idx="777">
                  <c:v>1.2517259000000001</c:v>
                </c:pt>
                <c:pt idx="778">
                  <c:v>1.2524926000000001</c:v>
                </c:pt>
                <c:pt idx="779">
                  <c:v>1.2532593000000001</c:v>
                </c:pt>
                <c:pt idx="780">
                  <c:v>1.2540260000000001</c:v>
                </c:pt>
                <c:pt idx="781">
                  <c:v>1.2547927000000001</c:v>
                </c:pt>
                <c:pt idx="782">
                  <c:v>1.2555594000000001</c:v>
                </c:pt>
                <c:pt idx="783">
                  <c:v>1.2563261000000001</c:v>
                </c:pt>
                <c:pt idx="784">
                  <c:v>1.2570928000000001</c:v>
                </c:pt>
                <c:pt idx="785">
                  <c:v>1.2578595000000001</c:v>
                </c:pt>
                <c:pt idx="786">
                  <c:v>1.2586262000000001</c:v>
                </c:pt>
                <c:pt idx="787">
                  <c:v>1.2593928999999999</c:v>
                </c:pt>
                <c:pt idx="788">
                  <c:v>1.2601596000000002</c:v>
                </c:pt>
                <c:pt idx="789">
                  <c:v>1.2609262999999999</c:v>
                </c:pt>
                <c:pt idx="790">
                  <c:v>1.2616930000000002</c:v>
                </c:pt>
                <c:pt idx="791">
                  <c:v>1.2624597</c:v>
                </c:pt>
                <c:pt idx="792">
                  <c:v>1.2632264000000002</c:v>
                </c:pt>
                <c:pt idx="793">
                  <c:v>1.2639931</c:v>
                </c:pt>
                <c:pt idx="794">
                  <c:v>1.2647598000000002</c:v>
                </c:pt>
                <c:pt idx="795">
                  <c:v>1.2655265</c:v>
                </c:pt>
                <c:pt idx="796">
                  <c:v>1.2662932000000002</c:v>
                </c:pt>
                <c:pt idx="797">
                  <c:v>1.2670599</c:v>
                </c:pt>
                <c:pt idx="798">
                  <c:v>1.2678266000000002</c:v>
                </c:pt>
                <c:pt idx="799">
                  <c:v>1.2685933</c:v>
                </c:pt>
                <c:pt idx="800">
                  <c:v>1.2693600000000003</c:v>
                </c:pt>
                <c:pt idx="801">
                  <c:v>1.2701267000000001</c:v>
                </c:pt>
                <c:pt idx="802">
                  <c:v>1.2708934000000001</c:v>
                </c:pt>
                <c:pt idx="803">
                  <c:v>1.2716601000000001</c:v>
                </c:pt>
                <c:pt idx="804">
                  <c:v>1.2724268000000001</c:v>
                </c:pt>
                <c:pt idx="805">
                  <c:v>1.2731935000000001</c:v>
                </c:pt>
                <c:pt idx="806">
                  <c:v>1.2739602000000001</c:v>
                </c:pt>
                <c:pt idx="807">
                  <c:v>1.2747269000000001</c:v>
                </c:pt>
                <c:pt idx="808">
                  <c:v>1.2754936000000001</c:v>
                </c:pt>
                <c:pt idx="809">
                  <c:v>1.2762603000000001</c:v>
                </c:pt>
                <c:pt idx="810">
                  <c:v>1.2770270000000001</c:v>
                </c:pt>
                <c:pt idx="811">
                  <c:v>1.2777937000000001</c:v>
                </c:pt>
                <c:pt idx="812">
                  <c:v>1.2785604000000002</c:v>
                </c:pt>
                <c:pt idx="813">
                  <c:v>1.2793271000000002</c:v>
                </c:pt>
                <c:pt idx="814">
                  <c:v>1.2800937999999999</c:v>
                </c:pt>
                <c:pt idx="815">
                  <c:v>1.2808605000000002</c:v>
                </c:pt>
                <c:pt idx="816">
                  <c:v>1.2816272</c:v>
                </c:pt>
                <c:pt idx="817">
                  <c:v>1.2823939</c:v>
                </c:pt>
                <c:pt idx="818">
                  <c:v>1.2831606</c:v>
                </c:pt>
                <c:pt idx="819">
                  <c:v>1.2839273</c:v>
                </c:pt>
                <c:pt idx="820">
                  <c:v>1.284694</c:v>
                </c:pt>
                <c:pt idx="821">
                  <c:v>1.2854607</c:v>
                </c:pt>
                <c:pt idx="822">
                  <c:v>1.2862274</c:v>
                </c:pt>
                <c:pt idx="823">
                  <c:v>1.2869941</c:v>
                </c:pt>
                <c:pt idx="824">
                  <c:v>1.2877608</c:v>
                </c:pt>
                <c:pt idx="825">
                  <c:v>1.2885275</c:v>
                </c:pt>
                <c:pt idx="826">
                  <c:v>1.2892942000000001</c:v>
                </c:pt>
                <c:pt idx="827">
                  <c:v>1.2900609000000001</c:v>
                </c:pt>
                <c:pt idx="828">
                  <c:v>1.2908276000000001</c:v>
                </c:pt>
                <c:pt idx="829">
                  <c:v>1.2915943000000001</c:v>
                </c:pt>
                <c:pt idx="830">
                  <c:v>1.2923610000000001</c:v>
                </c:pt>
                <c:pt idx="831">
                  <c:v>1.2931276999999999</c:v>
                </c:pt>
                <c:pt idx="832">
                  <c:v>1.2938944000000001</c:v>
                </c:pt>
                <c:pt idx="833">
                  <c:v>1.2946610999999999</c:v>
                </c:pt>
                <c:pt idx="834">
                  <c:v>1.2954278000000001</c:v>
                </c:pt>
                <c:pt idx="835">
                  <c:v>1.2961944999999999</c:v>
                </c:pt>
                <c:pt idx="836">
                  <c:v>1.2969612000000001</c:v>
                </c:pt>
                <c:pt idx="837">
                  <c:v>1.2977278999999999</c:v>
                </c:pt>
                <c:pt idx="838">
                  <c:v>1.2984946000000002</c:v>
                </c:pt>
                <c:pt idx="839">
                  <c:v>1.2992613</c:v>
                </c:pt>
                <c:pt idx="840">
                  <c:v>1.3000280000000002</c:v>
                </c:pt>
                <c:pt idx="841">
                  <c:v>1.3007947</c:v>
                </c:pt>
                <c:pt idx="842">
                  <c:v>1.3015614000000002</c:v>
                </c:pt>
                <c:pt idx="843">
                  <c:v>1.3023281</c:v>
                </c:pt>
                <c:pt idx="844">
                  <c:v>1.3030948</c:v>
                </c:pt>
                <c:pt idx="845">
                  <c:v>1.3038615</c:v>
                </c:pt>
                <c:pt idx="846">
                  <c:v>1.3046282</c:v>
                </c:pt>
                <c:pt idx="847">
                  <c:v>1.3053949</c:v>
                </c:pt>
                <c:pt idx="848">
                  <c:v>1.3061616</c:v>
                </c:pt>
                <c:pt idx="849">
                  <c:v>1.3069283</c:v>
                </c:pt>
                <c:pt idx="850">
                  <c:v>1.3076950000000001</c:v>
                </c:pt>
                <c:pt idx="851">
                  <c:v>1.3084617000000001</c:v>
                </c:pt>
                <c:pt idx="852">
                  <c:v>1.3092284000000001</c:v>
                </c:pt>
                <c:pt idx="853">
                  <c:v>1.3099951000000001</c:v>
                </c:pt>
                <c:pt idx="854">
                  <c:v>1.3107618000000001</c:v>
                </c:pt>
                <c:pt idx="855">
                  <c:v>1.3115285000000001</c:v>
                </c:pt>
                <c:pt idx="856">
                  <c:v>1.3122952000000001</c:v>
                </c:pt>
                <c:pt idx="857">
                  <c:v>1.3130619000000001</c:v>
                </c:pt>
                <c:pt idx="858">
                  <c:v>1.3138285999999999</c:v>
                </c:pt>
                <c:pt idx="859">
                  <c:v>1.3145953000000001</c:v>
                </c:pt>
                <c:pt idx="860">
                  <c:v>1.3153619999999999</c:v>
                </c:pt>
                <c:pt idx="861">
                  <c:v>1.3161287000000002</c:v>
                </c:pt>
                <c:pt idx="862">
                  <c:v>1.3168953999999999</c:v>
                </c:pt>
                <c:pt idx="863">
                  <c:v>1.3176621000000002</c:v>
                </c:pt>
                <c:pt idx="864">
                  <c:v>1.3184288</c:v>
                </c:pt>
                <c:pt idx="865">
                  <c:v>1.3191955000000002</c:v>
                </c:pt>
                <c:pt idx="866">
                  <c:v>1.3199622</c:v>
                </c:pt>
                <c:pt idx="867">
                  <c:v>1.3207289000000002</c:v>
                </c:pt>
                <c:pt idx="868">
                  <c:v>1.3214956</c:v>
                </c:pt>
                <c:pt idx="869">
                  <c:v>1.3222623000000002</c:v>
                </c:pt>
                <c:pt idx="870">
                  <c:v>1.323029</c:v>
                </c:pt>
                <c:pt idx="871">
                  <c:v>1.3237957</c:v>
                </c:pt>
                <c:pt idx="872">
                  <c:v>1.3245624</c:v>
                </c:pt>
                <c:pt idx="873">
                  <c:v>1.3253291</c:v>
                </c:pt>
                <c:pt idx="874">
                  <c:v>1.3260958</c:v>
                </c:pt>
                <c:pt idx="875">
                  <c:v>1.3268625000000001</c:v>
                </c:pt>
                <c:pt idx="876">
                  <c:v>1.3276292000000001</c:v>
                </c:pt>
                <c:pt idx="877">
                  <c:v>1.3283959000000001</c:v>
                </c:pt>
                <c:pt idx="878">
                  <c:v>1.3291626000000001</c:v>
                </c:pt>
                <c:pt idx="879">
                  <c:v>1.3299293000000001</c:v>
                </c:pt>
                <c:pt idx="880">
                  <c:v>1.3306960000000001</c:v>
                </c:pt>
                <c:pt idx="881">
                  <c:v>1.3314627000000001</c:v>
                </c:pt>
                <c:pt idx="882">
                  <c:v>1.3322294000000001</c:v>
                </c:pt>
                <c:pt idx="883">
                  <c:v>1.3329961000000001</c:v>
                </c:pt>
                <c:pt idx="884">
                  <c:v>1.3337628000000001</c:v>
                </c:pt>
                <c:pt idx="885">
                  <c:v>1.3345294999999999</c:v>
                </c:pt>
                <c:pt idx="886">
                  <c:v>1.3352962000000002</c:v>
                </c:pt>
                <c:pt idx="887">
                  <c:v>1.3360628999999999</c:v>
                </c:pt>
                <c:pt idx="888">
                  <c:v>1.3368296000000002</c:v>
                </c:pt>
                <c:pt idx="889">
                  <c:v>1.3375963</c:v>
                </c:pt>
                <c:pt idx="890">
                  <c:v>1.3383630000000002</c:v>
                </c:pt>
                <c:pt idx="891">
                  <c:v>1.3391297</c:v>
                </c:pt>
                <c:pt idx="892">
                  <c:v>1.3398964000000002</c:v>
                </c:pt>
                <c:pt idx="893">
                  <c:v>1.3406631</c:v>
                </c:pt>
                <c:pt idx="894">
                  <c:v>1.3414298000000002</c:v>
                </c:pt>
                <c:pt idx="895">
                  <c:v>1.3421965</c:v>
                </c:pt>
                <c:pt idx="896">
                  <c:v>1.3429632000000002</c:v>
                </c:pt>
                <c:pt idx="897">
                  <c:v>1.3437299</c:v>
                </c:pt>
                <c:pt idx="898">
                  <c:v>1.3444966</c:v>
                </c:pt>
                <c:pt idx="899">
                  <c:v>1.3452633000000001</c:v>
                </c:pt>
                <c:pt idx="900">
                  <c:v>1.3460300000000001</c:v>
                </c:pt>
                <c:pt idx="901">
                  <c:v>1.3467967000000001</c:v>
                </c:pt>
                <c:pt idx="902">
                  <c:v>1.3475634000000001</c:v>
                </c:pt>
                <c:pt idx="903">
                  <c:v>1.3483301000000001</c:v>
                </c:pt>
                <c:pt idx="904">
                  <c:v>1.3490968000000001</c:v>
                </c:pt>
                <c:pt idx="905">
                  <c:v>1.3498635000000001</c:v>
                </c:pt>
                <c:pt idx="906">
                  <c:v>1.3506302000000001</c:v>
                </c:pt>
                <c:pt idx="907">
                  <c:v>1.3513969000000001</c:v>
                </c:pt>
                <c:pt idx="908">
                  <c:v>1.3521636000000001</c:v>
                </c:pt>
                <c:pt idx="909">
                  <c:v>1.3529303000000001</c:v>
                </c:pt>
                <c:pt idx="910">
                  <c:v>1.3536970000000002</c:v>
                </c:pt>
                <c:pt idx="911">
                  <c:v>1.3544637000000002</c:v>
                </c:pt>
                <c:pt idx="912">
                  <c:v>1.3552303999999999</c:v>
                </c:pt>
                <c:pt idx="913">
                  <c:v>1.3559971000000002</c:v>
                </c:pt>
                <c:pt idx="914">
                  <c:v>1.3567638</c:v>
                </c:pt>
                <c:pt idx="915">
                  <c:v>1.3575305000000002</c:v>
                </c:pt>
                <c:pt idx="916">
                  <c:v>1.3582972</c:v>
                </c:pt>
                <c:pt idx="917">
                  <c:v>1.3590639000000002</c:v>
                </c:pt>
                <c:pt idx="918">
                  <c:v>1.3598306</c:v>
                </c:pt>
                <c:pt idx="919">
                  <c:v>1.3605973000000002</c:v>
                </c:pt>
                <c:pt idx="920">
                  <c:v>1.361364</c:v>
                </c:pt>
                <c:pt idx="921">
                  <c:v>1.3621307000000002</c:v>
                </c:pt>
                <c:pt idx="922">
                  <c:v>1.3628974</c:v>
                </c:pt>
                <c:pt idx="923">
                  <c:v>1.3636641000000003</c:v>
                </c:pt>
                <c:pt idx="924">
                  <c:v>1.3644308000000001</c:v>
                </c:pt>
                <c:pt idx="925">
                  <c:v>1.3651975000000001</c:v>
                </c:pt>
                <c:pt idx="926">
                  <c:v>1.3659642000000001</c:v>
                </c:pt>
                <c:pt idx="927">
                  <c:v>1.3667309000000001</c:v>
                </c:pt>
                <c:pt idx="928">
                  <c:v>1.3674976000000001</c:v>
                </c:pt>
                <c:pt idx="929">
                  <c:v>1.3682643000000001</c:v>
                </c:pt>
                <c:pt idx="930">
                  <c:v>1.3690310000000001</c:v>
                </c:pt>
                <c:pt idx="931">
                  <c:v>1.3697977000000001</c:v>
                </c:pt>
                <c:pt idx="932">
                  <c:v>1.3705644000000001</c:v>
                </c:pt>
                <c:pt idx="933">
                  <c:v>1.3713311000000001</c:v>
                </c:pt>
                <c:pt idx="934">
                  <c:v>1.3720978000000001</c:v>
                </c:pt>
                <c:pt idx="935">
                  <c:v>1.3728645000000002</c:v>
                </c:pt>
                <c:pt idx="936">
                  <c:v>1.3736312000000002</c:v>
                </c:pt>
                <c:pt idx="937">
                  <c:v>1.3743979</c:v>
                </c:pt>
                <c:pt idx="938">
                  <c:v>1.3751646000000002</c:v>
                </c:pt>
                <c:pt idx="939">
                  <c:v>1.3759313</c:v>
                </c:pt>
                <c:pt idx="940">
                  <c:v>1.376698</c:v>
                </c:pt>
                <c:pt idx="941">
                  <c:v>1.3774647</c:v>
                </c:pt>
                <c:pt idx="942">
                  <c:v>1.3782314</c:v>
                </c:pt>
                <c:pt idx="943">
                  <c:v>1.3789981</c:v>
                </c:pt>
                <c:pt idx="944">
                  <c:v>1.3797648</c:v>
                </c:pt>
                <c:pt idx="945">
                  <c:v>1.3805315</c:v>
                </c:pt>
                <c:pt idx="946">
                  <c:v>1.3812982</c:v>
                </c:pt>
                <c:pt idx="947">
                  <c:v>1.3820649</c:v>
                </c:pt>
                <c:pt idx="948">
                  <c:v>1.3828316</c:v>
                </c:pt>
                <c:pt idx="949">
                  <c:v>1.3835983000000001</c:v>
                </c:pt>
                <c:pt idx="950">
                  <c:v>1.3843650000000001</c:v>
                </c:pt>
                <c:pt idx="951">
                  <c:v>1.3851317000000001</c:v>
                </c:pt>
                <c:pt idx="952">
                  <c:v>1.3858984000000001</c:v>
                </c:pt>
                <c:pt idx="953">
                  <c:v>1.3866651000000001</c:v>
                </c:pt>
                <c:pt idx="954">
                  <c:v>1.3874317999999999</c:v>
                </c:pt>
                <c:pt idx="955">
                  <c:v>1.3881985000000001</c:v>
                </c:pt>
                <c:pt idx="956">
                  <c:v>1.3889651999999999</c:v>
                </c:pt>
                <c:pt idx="957">
                  <c:v>1.3897319000000001</c:v>
                </c:pt>
                <c:pt idx="958">
                  <c:v>1.3904985999999999</c:v>
                </c:pt>
                <c:pt idx="959">
                  <c:v>1.3912653000000001</c:v>
                </c:pt>
                <c:pt idx="960">
                  <c:v>1.3920319999999999</c:v>
                </c:pt>
                <c:pt idx="961">
                  <c:v>1.3927987000000002</c:v>
                </c:pt>
                <c:pt idx="962">
                  <c:v>1.3935654</c:v>
                </c:pt>
                <c:pt idx="963">
                  <c:v>1.3943321000000002</c:v>
                </c:pt>
                <c:pt idx="964">
                  <c:v>1.3950988</c:v>
                </c:pt>
                <c:pt idx="965">
                  <c:v>1.3958655000000002</c:v>
                </c:pt>
                <c:pt idx="966">
                  <c:v>1.3966322</c:v>
                </c:pt>
                <c:pt idx="967">
                  <c:v>1.3973989</c:v>
                </c:pt>
                <c:pt idx="968">
                  <c:v>1.3981656</c:v>
                </c:pt>
                <c:pt idx="969">
                  <c:v>1.3989323</c:v>
                </c:pt>
                <c:pt idx="970">
                  <c:v>1.399699</c:v>
                </c:pt>
                <c:pt idx="971">
                  <c:v>1.4004657</c:v>
                </c:pt>
                <c:pt idx="972">
                  <c:v>1.4012324</c:v>
                </c:pt>
                <c:pt idx="973">
                  <c:v>1.4019991000000001</c:v>
                </c:pt>
                <c:pt idx="974">
                  <c:v>1.4027658000000001</c:v>
                </c:pt>
                <c:pt idx="975">
                  <c:v>1.4035325000000001</c:v>
                </c:pt>
                <c:pt idx="976">
                  <c:v>1.4042992000000001</c:v>
                </c:pt>
                <c:pt idx="977">
                  <c:v>1.4050659000000001</c:v>
                </c:pt>
                <c:pt idx="978">
                  <c:v>1.4058326000000001</c:v>
                </c:pt>
                <c:pt idx="979">
                  <c:v>1.4065993000000001</c:v>
                </c:pt>
                <c:pt idx="980">
                  <c:v>1.4073660000000001</c:v>
                </c:pt>
                <c:pt idx="981">
                  <c:v>1.4081326999999999</c:v>
                </c:pt>
                <c:pt idx="982">
                  <c:v>1.4088994000000001</c:v>
                </c:pt>
                <c:pt idx="983">
                  <c:v>1.4096660999999999</c:v>
                </c:pt>
                <c:pt idx="984">
                  <c:v>1.4104328000000002</c:v>
                </c:pt>
                <c:pt idx="985">
                  <c:v>1.4111994999999999</c:v>
                </c:pt>
                <c:pt idx="986">
                  <c:v>1.4119662000000002</c:v>
                </c:pt>
                <c:pt idx="987">
                  <c:v>1.4127329</c:v>
                </c:pt>
                <c:pt idx="988">
                  <c:v>1.4134996000000002</c:v>
                </c:pt>
                <c:pt idx="989">
                  <c:v>1.4142663</c:v>
                </c:pt>
                <c:pt idx="990">
                  <c:v>1.4150330000000002</c:v>
                </c:pt>
                <c:pt idx="991">
                  <c:v>1.4157997</c:v>
                </c:pt>
                <c:pt idx="992">
                  <c:v>1.4165664000000002</c:v>
                </c:pt>
                <c:pt idx="993">
                  <c:v>1.4173331</c:v>
                </c:pt>
                <c:pt idx="994">
                  <c:v>1.4180998</c:v>
                </c:pt>
                <c:pt idx="995">
                  <c:v>1.4188665</c:v>
                </c:pt>
                <c:pt idx="996">
                  <c:v>1.4196332</c:v>
                </c:pt>
                <c:pt idx="997">
                  <c:v>1.4203999</c:v>
                </c:pt>
                <c:pt idx="998">
                  <c:v>1.4211666000000001</c:v>
                </c:pt>
                <c:pt idx="999">
                  <c:v>1.4219333000000001</c:v>
                </c:pt>
                <c:pt idx="1000">
                  <c:v>1.4227000000000001</c:v>
                </c:pt>
                <c:pt idx="1001">
                  <c:v>1.4234667000000001</c:v>
                </c:pt>
                <c:pt idx="1002">
                  <c:v>1.4242334000000001</c:v>
                </c:pt>
                <c:pt idx="1003">
                  <c:v>1.4250001000000001</c:v>
                </c:pt>
                <c:pt idx="1004">
                  <c:v>1.4257668000000001</c:v>
                </c:pt>
                <c:pt idx="1005">
                  <c:v>1.4265335000000001</c:v>
                </c:pt>
                <c:pt idx="1006">
                  <c:v>1.4273002000000001</c:v>
                </c:pt>
                <c:pt idx="1007">
                  <c:v>1.4280669000000001</c:v>
                </c:pt>
                <c:pt idx="1008">
                  <c:v>1.4288335999999999</c:v>
                </c:pt>
                <c:pt idx="1009">
                  <c:v>1.4296003000000002</c:v>
                </c:pt>
                <c:pt idx="1010">
                  <c:v>1.4303669999999999</c:v>
                </c:pt>
                <c:pt idx="1011">
                  <c:v>1.4311337</c:v>
                </c:pt>
                <c:pt idx="1012">
                  <c:v>1.4319004</c:v>
                </c:pt>
                <c:pt idx="1013">
                  <c:v>1.4326671</c:v>
                </c:pt>
                <c:pt idx="1014">
                  <c:v>1.4334338</c:v>
                </c:pt>
                <c:pt idx="1015">
                  <c:v>1.4342005</c:v>
                </c:pt>
                <c:pt idx="1016">
                  <c:v>1.4349672</c:v>
                </c:pt>
                <c:pt idx="1017">
                  <c:v>1.4357339</c:v>
                </c:pt>
                <c:pt idx="1018">
                  <c:v>1.4365006</c:v>
                </c:pt>
                <c:pt idx="1019">
                  <c:v>1.4372673</c:v>
                </c:pt>
                <c:pt idx="1020">
                  <c:v>1.438034</c:v>
                </c:pt>
                <c:pt idx="1021">
                  <c:v>1.4388007</c:v>
                </c:pt>
                <c:pt idx="1022">
                  <c:v>1.4395674000000001</c:v>
                </c:pt>
                <c:pt idx="1023">
                  <c:v>1.4403341000000001</c:v>
                </c:pt>
                <c:pt idx="1024">
                  <c:v>1.4411008000000001</c:v>
                </c:pt>
                <c:pt idx="1025">
                  <c:v>1.4418674999999999</c:v>
                </c:pt>
                <c:pt idx="1026">
                  <c:v>1.4426342000000001</c:v>
                </c:pt>
                <c:pt idx="1027">
                  <c:v>1.4434008999999999</c:v>
                </c:pt>
                <c:pt idx="1028">
                  <c:v>1.4441676000000001</c:v>
                </c:pt>
                <c:pt idx="1029">
                  <c:v>1.4449342999999999</c:v>
                </c:pt>
                <c:pt idx="1030">
                  <c:v>1.4457010000000001</c:v>
                </c:pt>
                <c:pt idx="1031">
                  <c:v>1.4464676999999999</c:v>
                </c:pt>
                <c:pt idx="1032">
                  <c:v>1.4472344000000001</c:v>
                </c:pt>
                <c:pt idx="1033">
                  <c:v>1.4480010999999999</c:v>
                </c:pt>
                <c:pt idx="1034">
                  <c:v>1.4487678000000002</c:v>
                </c:pt>
                <c:pt idx="1035">
                  <c:v>1.4495344999999999</c:v>
                </c:pt>
                <c:pt idx="1036">
                  <c:v>1.4503012000000002</c:v>
                </c:pt>
                <c:pt idx="1037">
                  <c:v>1.4510679</c:v>
                </c:pt>
                <c:pt idx="1038">
                  <c:v>1.4518346000000002</c:v>
                </c:pt>
                <c:pt idx="1039">
                  <c:v>1.4526013</c:v>
                </c:pt>
                <c:pt idx="1040">
                  <c:v>1.4533680000000002</c:v>
                </c:pt>
                <c:pt idx="1041">
                  <c:v>1.4541347</c:v>
                </c:pt>
                <c:pt idx="1042">
                  <c:v>1.4549014000000002</c:v>
                </c:pt>
                <c:pt idx="1043">
                  <c:v>1.4556681</c:v>
                </c:pt>
                <c:pt idx="1044">
                  <c:v>1.4564348000000003</c:v>
                </c:pt>
                <c:pt idx="1045">
                  <c:v>1.4572015</c:v>
                </c:pt>
                <c:pt idx="1046">
                  <c:v>1.4579682000000003</c:v>
                </c:pt>
                <c:pt idx="1047">
                  <c:v>1.4587349000000001</c:v>
                </c:pt>
                <c:pt idx="1048">
                  <c:v>1.4595016000000001</c:v>
                </c:pt>
                <c:pt idx="1049">
                  <c:v>1.4602683000000001</c:v>
                </c:pt>
                <c:pt idx="1050">
                  <c:v>1.4610350000000001</c:v>
                </c:pt>
                <c:pt idx="1051">
                  <c:v>1.4618017000000001</c:v>
                </c:pt>
                <c:pt idx="1052">
                  <c:v>1.4625684000000001</c:v>
                </c:pt>
                <c:pt idx="1053">
                  <c:v>1.4633351000000001</c:v>
                </c:pt>
                <c:pt idx="1054">
                  <c:v>1.4641018000000001</c:v>
                </c:pt>
                <c:pt idx="1055">
                  <c:v>1.4648685000000001</c:v>
                </c:pt>
                <c:pt idx="1056">
                  <c:v>1.4656352000000001</c:v>
                </c:pt>
                <c:pt idx="1057">
                  <c:v>1.4664019000000001</c:v>
                </c:pt>
                <c:pt idx="1058">
                  <c:v>1.4671686000000002</c:v>
                </c:pt>
                <c:pt idx="1059">
                  <c:v>1.4679353000000002</c:v>
                </c:pt>
                <c:pt idx="1060">
                  <c:v>1.4687020000000002</c:v>
                </c:pt>
                <c:pt idx="1061">
                  <c:v>1.4694687000000002</c:v>
                </c:pt>
                <c:pt idx="1062">
                  <c:v>1.4702354</c:v>
                </c:pt>
                <c:pt idx="1063">
                  <c:v>1.4710021000000002</c:v>
                </c:pt>
                <c:pt idx="1064">
                  <c:v>1.4717688</c:v>
                </c:pt>
                <c:pt idx="1065">
                  <c:v>1.4725355</c:v>
                </c:pt>
                <c:pt idx="1066">
                  <c:v>1.4733022</c:v>
                </c:pt>
                <c:pt idx="1067">
                  <c:v>1.4740689</c:v>
                </c:pt>
                <c:pt idx="1068">
                  <c:v>1.4748356</c:v>
                </c:pt>
                <c:pt idx="1069">
                  <c:v>1.4756023</c:v>
                </c:pt>
                <c:pt idx="1070">
                  <c:v>1.476369</c:v>
                </c:pt>
                <c:pt idx="1071">
                  <c:v>1.4771357000000001</c:v>
                </c:pt>
                <c:pt idx="1072">
                  <c:v>1.4779024000000001</c:v>
                </c:pt>
                <c:pt idx="1073">
                  <c:v>1.4786691000000001</c:v>
                </c:pt>
                <c:pt idx="1074">
                  <c:v>1.4794358000000001</c:v>
                </c:pt>
                <c:pt idx="1075">
                  <c:v>1.4802025000000001</c:v>
                </c:pt>
                <c:pt idx="1076">
                  <c:v>1.4809692000000001</c:v>
                </c:pt>
                <c:pt idx="1077">
                  <c:v>1.4817358999999999</c:v>
                </c:pt>
                <c:pt idx="1078">
                  <c:v>1.4825026000000001</c:v>
                </c:pt>
                <c:pt idx="1079">
                  <c:v>1.4832692999999999</c:v>
                </c:pt>
                <c:pt idx="1080">
                  <c:v>1.4840360000000001</c:v>
                </c:pt>
                <c:pt idx="1081">
                  <c:v>1.4848026999999999</c:v>
                </c:pt>
                <c:pt idx="1082">
                  <c:v>1.4855694000000002</c:v>
                </c:pt>
                <c:pt idx="1083">
                  <c:v>1.4863360999999999</c:v>
                </c:pt>
                <c:pt idx="1084">
                  <c:v>1.4871028000000002</c:v>
                </c:pt>
                <c:pt idx="1085">
                  <c:v>1.4878695</c:v>
                </c:pt>
                <c:pt idx="1086">
                  <c:v>1.4886362000000002</c:v>
                </c:pt>
                <c:pt idx="1087">
                  <c:v>1.4894029</c:v>
                </c:pt>
                <c:pt idx="1088">
                  <c:v>1.4901696000000002</c:v>
                </c:pt>
                <c:pt idx="1089">
                  <c:v>1.4909363</c:v>
                </c:pt>
                <c:pt idx="1090">
                  <c:v>1.4917030000000002</c:v>
                </c:pt>
                <c:pt idx="1091">
                  <c:v>1.4924697</c:v>
                </c:pt>
                <c:pt idx="1092">
                  <c:v>1.4932364000000002</c:v>
                </c:pt>
                <c:pt idx="1093">
                  <c:v>1.4940031</c:v>
                </c:pt>
                <c:pt idx="1094">
                  <c:v>1.4947698000000003</c:v>
                </c:pt>
                <c:pt idx="1095">
                  <c:v>1.4955365</c:v>
                </c:pt>
                <c:pt idx="1096">
                  <c:v>1.4963032000000003</c:v>
                </c:pt>
                <c:pt idx="1097">
                  <c:v>1.4970699000000001</c:v>
                </c:pt>
                <c:pt idx="1098">
                  <c:v>1.4978366000000003</c:v>
                </c:pt>
                <c:pt idx="1099">
                  <c:v>1.4986033000000001</c:v>
                </c:pt>
                <c:pt idx="1100">
                  <c:v>1.4993700000000003</c:v>
                </c:pt>
                <c:pt idx="1101">
                  <c:v>1.5001367000000001</c:v>
                </c:pt>
                <c:pt idx="1102">
                  <c:v>1.5009034000000001</c:v>
                </c:pt>
                <c:pt idx="1103">
                  <c:v>1.5016701000000001</c:v>
                </c:pt>
                <c:pt idx="1104">
                  <c:v>1.5024368000000001</c:v>
                </c:pt>
                <c:pt idx="1105">
                  <c:v>1.5032035000000001</c:v>
                </c:pt>
                <c:pt idx="1106">
                  <c:v>1.5039702000000001</c:v>
                </c:pt>
                <c:pt idx="1107">
                  <c:v>1.5047369000000002</c:v>
                </c:pt>
                <c:pt idx="1108">
                  <c:v>1.5055036000000002</c:v>
                </c:pt>
                <c:pt idx="1109">
                  <c:v>1.5062703000000002</c:v>
                </c:pt>
                <c:pt idx="1110">
                  <c:v>1.5070370000000002</c:v>
                </c:pt>
                <c:pt idx="1111">
                  <c:v>1.5078037000000002</c:v>
                </c:pt>
                <c:pt idx="1112">
                  <c:v>1.5085704000000002</c:v>
                </c:pt>
                <c:pt idx="1113">
                  <c:v>1.5093371000000002</c:v>
                </c:pt>
                <c:pt idx="1114">
                  <c:v>1.5101038</c:v>
                </c:pt>
                <c:pt idx="1115">
                  <c:v>1.5108705000000002</c:v>
                </c:pt>
                <c:pt idx="1116">
                  <c:v>1.5116372</c:v>
                </c:pt>
                <c:pt idx="1117">
                  <c:v>1.5124039</c:v>
                </c:pt>
                <c:pt idx="1118">
                  <c:v>1.5131706</c:v>
                </c:pt>
                <c:pt idx="1119">
                  <c:v>1.5139373</c:v>
                </c:pt>
                <c:pt idx="1120">
                  <c:v>1.5147040000000001</c:v>
                </c:pt>
                <c:pt idx="1121">
                  <c:v>1.5154707000000001</c:v>
                </c:pt>
                <c:pt idx="1122">
                  <c:v>1.5162374000000001</c:v>
                </c:pt>
                <c:pt idx="1123">
                  <c:v>1.5170041000000001</c:v>
                </c:pt>
                <c:pt idx="1124">
                  <c:v>1.5177708000000001</c:v>
                </c:pt>
                <c:pt idx="1125">
                  <c:v>1.5185375000000001</c:v>
                </c:pt>
                <c:pt idx="1126">
                  <c:v>1.5193042000000001</c:v>
                </c:pt>
                <c:pt idx="1127">
                  <c:v>1.5200709000000001</c:v>
                </c:pt>
                <c:pt idx="1128">
                  <c:v>1.5208376000000001</c:v>
                </c:pt>
                <c:pt idx="1129">
                  <c:v>1.5216043000000001</c:v>
                </c:pt>
                <c:pt idx="1130">
                  <c:v>1.5223710000000001</c:v>
                </c:pt>
                <c:pt idx="1131">
                  <c:v>1.5231376999999999</c:v>
                </c:pt>
                <c:pt idx="1132">
                  <c:v>1.5239044000000002</c:v>
                </c:pt>
                <c:pt idx="1133">
                  <c:v>1.5246710999999999</c:v>
                </c:pt>
                <c:pt idx="1134">
                  <c:v>1.5254378</c:v>
                </c:pt>
                <c:pt idx="1135">
                  <c:v>1.5262045</c:v>
                </c:pt>
                <c:pt idx="1136">
                  <c:v>1.5269712</c:v>
                </c:pt>
                <c:pt idx="1137">
                  <c:v>1.5277379</c:v>
                </c:pt>
                <c:pt idx="1138">
                  <c:v>1.5285046</c:v>
                </c:pt>
                <c:pt idx="1139">
                  <c:v>1.5292713</c:v>
                </c:pt>
                <c:pt idx="1140">
                  <c:v>1.530038</c:v>
                </c:pt>
                <c:pt idx="1141">
                  <c:v>1.5308047</c:v>
                </c:pt>
                <c:pt idx="1142">
                  <c:v>1.5315714</c:v>
                </c:pt>
                <c:pt idx="1143">
                  <c:v>1.5323381</c:v>
                </c:pt>
                <c:pt idx="1144">
                  <c:v>1.5331048</c:v>
                </c:pt>
                <c:pt idx="1145">
                  <c:v>1.5338715000000001</c:v>
                </c:pt>
                <c:pt idx="1146">
                  <c:v>1.5346382000000001</c:v>
                </c:pt>
                <c:pt idx="1147">
                  <c:v>1.5354049000000001</c:v>
                </c:pt>
                <c:pt idx="1148">
                  <c:v>1.5361715999999999</c:v>
                </c:pt>
                <c:pt idx="1149">
                  <c:v>1.5369383000000001</c:v>
                </c:pt>
                <c:pt idx="1150">
                  <c:v>1.5377049999999999</c:v>
                </c:pt>
                <c:pt idx="1151">
                  <c:v>1.5384717000000001</c:v>
                </c:pt>
                <c:pt idx="1152">
                  <c:v>1.5392383999999999</c:v>
                </c:pt>
                <c:pt idx="1153">
                  <c:v>1.5400051000000001</c:v>
                </c:pt>
                <c:pt idx="1154">
                  <c:v>1.5407717999999999</c:v>
                </c:pt>
                <c:pt idx="1155">
                  <c:v>1.5415385000000001</c:v>
                </c:pt>
                <c:pt idx="1156">
                  <c:v>1.5423051999999999</c:v>
                </c:pt>
                <c:pt idx="1157">
                  <c:v>1.5430719000000002</c:v>
                </c:pt>
                <c:pt idx="1158">
                  <c:v>1.5438385999999999</c:v>
                </c:pt>
                <c:pt idx="1159">
                  <c:v>1.5446053000000002</c:v>
                </c:pt>
                <c:pt idx="1160">
                  <c:v>1.545372</c:v>
                </c:pt>
                <c:pt idx="1161">
                  <c:v>1.5461387000000002</c:v>
                </c:pt>
                <c:pt idx="1162">
                  <c:v>1.5469054</c:v>
                </c:pt>
                <c:pt idx="1163">
                  <c:v>1.5476721000000002</c:v>
                </c:pt>
                <c:pt idx="1164">
                  <c:v>1.5484388</c:v>
                </c:pt>
                <c:pt idx="1165">
                  <c:v>1.5492055000000002</c:v>
                </c:pt>
                <c:pt idx="1166">
                  <c:v>1.5499722</c:v>
                </c:pt>
                <c:pt idx="1167">
                  <c:v>1.5507389000000003</c:v>
                </c:pt>
                <c:pt idx="1168">
                  <c:v>1.5515056</c:v>
                </c:pt>
                <c:pt idx="1169">
                  <c:v>1.5522723000000003</c:v>
                </c:pt>
                <c:pt idx="1170">
                  <c:v>1.5530390000000001</c:v>
                </c:pt>
                <c:pt idx="1171">
                  <c:v>1.5538057000000001</c:v>
                </c:pt>
                <c:pt idx="1172">
                  <c:v>1.5545724000000001</c:v>
                </c:pt>
                <c:pt idx="1173">
                  <c:v>1.5553391000000001</c:v>
                </c:pt>
                <c:pt idx="1174">
                  <c:v>1.5561058000000001</c:v>
                </c:pt>
                <c:pt idx="1175">
                  <c:v>1.5568725000000001</c:v>
                </c:pt>
                <c:pt idx="1176">
                  <c:v>1.5576392000000001</c:v>
                </c:pt>
                <c:pt idx="1177">
                  <c:v>1.5584059000000001</c:v>
                </c:pt>
                <c:pt idx="1178">
                  <c:v>1.5591726000000001</c:v>
                </c:pt>
                <c:pt idx="1179">
                  <c:v>1.5599393000000001</c:v>
                </c:pt>
                <c:pt idx="1180">
                  <c:v>1.5607060000000001</c:v>
                </c:pt>
                <c:pt idx="1181">
                  <c:v>1.5614727000000002</c:v>
                </c:pt>
                <c:pt idx="1182">
                  <c:v>1.5622394000000002</c:v>
                </c:pt>
                <c:pt idx="1183">
                  <c:v>1.5630061000000002</c:v>
                </c:pt>
                <c:pt idx="1184">
                  <c:v>1.5637728000000002</c:v>
                </c:pt>
                <c:pt idx="1185">
                  <c:v>1.5645395</c:v>
                </c:pt>
                <c:pt idx="1186">
                  <c:v>1.5653062000000002</c:v>
                </c:pt>
                <c:pt idx="1187">
                  <c:v>1.5660729</c:v>
                </c:pt>
                <c:pt idx="1188">
                  <c:v>1.5668396</c:v>
                </c:pt>
                <c:pt idx="1189">
                  <c:v>1.5676063</c:v>
                </c:pt>
                <c:pt idx="1190">
                  <c:v>1.568373</c:v>
                </c:pt>
                <c:pt idx="1191">
                  <c:v>1.5691397</c:v>
                </c:pt>
                <c:pt idx="1192">
                  <c:v>1.5699064</c:v>
                </c:pt>
                <c:pt idx="1193">
                  <c:v>1.5706731</c:v>
                </c:pt>
                <c:pt idx="1194">
                  <c:v>1.5714398000000001</c:v>
                </c:pt>
                <c:pt idx="1195">
                  <c:v>1.5722065000000001</c:v>
                </c:pt>
                <c:pt idx="1196">
                  <c:v>1.5729732000000001</c:v>
                </c:pt>
                <c:pt idx="1197">
                  <c:v>1.5737399000000001</c:v>
                </c:pt>
                <c:pt idx="1198">
                  <c:v>1.5745066000000001</c:v>
                </c:pt>
                <c:pt idx="1199">
                  <c:v>1.5752733000000001</c:v>
                </c:pt>
                <c:pt idx="1200">
                  <c:v>1.5760399999999999</c:v>
                </c:pt>
                <c:pt idx="1201">
                  <c:v>1.5768067000000001</c:v>
                </c:pt>
                <c:pt idx="1202">
                  <c:v>1.5775733999999999</c:v>
                </c:pt>
                <c:pt idx="1203">
                  <c:v>1.5783401000000001</c:v>
                </c:pt>
                <c:pt idx="1204">
                  <c:v>1.5791067999999999</c:v>
                </c:pt>
                <c:pt idx="1205">
                  <c:v>1.5798735000000002</c:v>
                </c:pt>
                <c:pt idx="1206">
                  <c:v>1.5806401999999999</c:v>
                </c:pt>
                <c:pt idx="1207">
                  <c:v>1.5814069000000002</c:v>
                </c:pt>
                <c:pt idx="1208">
                  <c:v>1.5821736</c:v>
                </c:pt>
                <c:pt idx="1209">
                  <c:v>1.5829403000000002</c:v>
                </c:pt>
                <c:pt idx="1210">
                  <c:v>1.583707</c:v>
                </c:pt>
                <c:pt idx="1211">
                  <c:v>1.5844737000000002</c:v>
                </c:pt>
                <c:pt idx="1212">
                  <c:v>1.5852404</c:v>
                </c:pt>
                <c:pt idx="1213">
                  <c:v>1.5860071000000002</c:v>
                </c:pt>
                <c:pt idx="1214">
                  <c:v>1.5867738</c:v>
                </c:pt>
                <c:pt idx="1215">
                  <c:v>1.5875405000000002</c:v>
                </c:pt>
                <c:pt idx="1216">
                  <c:v>1.5883072</c:v>
                </c:pt>
                <c:pt idx="1217">
                  <c:v>1.5890739000000003</c:v>
                </c:pt>
                <c:pt idx="1218">
                  <c:v>1.5898406</c:v>
                </c:pt>
                <c:pt idx="1219">
                  <c:v>1.5906073000000003</c:v>
                </c:pt>
                <c:pt idx="1220">
                  <c:v>1.5913740000000001</c:v>
                </c:pt>
                <c:pt idx="1221">
                  <c:v>1.5921407000000003</c:v>
                </c:pt>
                <c:pt idx="1222">
                  <c:v>1.5929074000000001</c:v>
                </c:pt>
                <c:pt idx="1223">
                  <c:v>1.5936741000000003</c:v>
                </c:pt>
                <c:pt idx="1224">
                  <c:v>1.5944408000000001</c:v>
                </c:pt>
                <c:pt idx="1225">
                  <c:v>1.5952075000000001</c:v>
                </c:pt>
                <c:pt idx="1226">
                  <c:v>1.5959742000000001</c:v>
                </c:pt>
                <c:pt idx="1227">
                  <c:v>1.5967409000000001</c:v>
                </c:pt>
                <c:pt idx="1228">
                  <c:v>1.5975076000000001</c:v>
                </c:pt>
                <c:pt idx="1229">
                  <c:v>1.5982743000000001</c:v>
                </c:pt>
                <c:pt idx="1230">
                  <c:v>1.5990410000000002</c:v>
                </c:pt>
                <c:pt idx="1231">
                  <c:v>1.5998077000000002</c:v>
                </c:pt>
                <c:pt idx="1232">
                  <c:v>1.6005744000000002</c:v>
                </c:pt>
                <c:pt idx="1233">
                  <c:v>1.6013411000000002</c:v>
                </c:pt>
                <c:pt idx="1234">
                  <c:v>1.6021078000000002</c:v>
                </c:pt>
                <c:pt idx="1235">
                  <c:v>1.6028745000000002</c:v>
                </c:pt>
                <c:pt idx="1236">
                  <c:v>1.6036412000000002</c:v>
                </c:pt>
                <c:pt idx="1237">
                  <c:v>1.6044079</c:v>
                </c:pt>
                <c:pt idx="1238">
                  <c:v>1.6051746000000002</c:v>
                </c:pt>
                <c:pt idx="1239">
                  <c:v>1.6059413</c:v>
                </c:pt>
                <c:pt idx="1240">
                  <c:v>1.606708</c:v>
                </c:pt>
                <c:pt idx="1241">
                  <c:v>1.6074747</c:v>
                </c:pt>
                <c:pt idx="1242">
                  <c:v>1.6082414</c:v>
                </c:pt>
                <c:pt idx="1243">
                  <c:v>1.6090081000000001</c:v>
                </c:pt>
                <c:pt idx="1244">
                  <c:v>1.6097748000000001</c:v>
                </c:pt>
                <c:pt idx="1245">
                  <c:v>1.6105415000000001</c:v>
                </c:pt>
                <c:pt idx="1246">
                  <c:v>1.6113082000000001</c:v>
                </c:pt>
                <c:pt idx="1247">
                  <c:v>1.6120749000000001</c:v>
                </c:pt>
                <c:pt idx="1248">
                  <c:v>1.6128416000000001</c:v>
                </c:pt>
                <c:pt idx="1249">
                  <c:v>1.6136083000000001</c:v>
                </c:pt>
                <c:pt idx="1250">
                  <c:v>1.6143750000000001</c:v>
                </c:pt>
                <c:pt idx="1251">
                  <c:v>1.6151417000000001</c:v>
                </c:pt>
                <c:pt idx="1252">
                  <c:v>1.6159084000000001</c:v>
                </c:pt>
                <c:pt idx="1253">
                  <c:v>1.6166751000000001</c:v>
                </c:pt>
                <c:pt idx="1254">
                  <c:v>1.6174417999999999</c:v>
                </c:pt>
                <c:pt idx="1255">
                  <c:v>1.6182085000000002</c:v>
                </c:pt>
                <c:pt idx="1256">
                  <c:v>1.6189751999999999</c:v>
                </c:pt>
                <c:pt idx="1257">
                  <c:v>1.6197419</c:v>
                </c:pt>
                <c:pt idx="1258">
                  <c:v>1.6205086</c:v>
                </c:pt>
                <c:pt idx="1259">
                  <c:v>1.6212753</c:v>
                </c:pt>
                <c:pt idx="1260">
                  <c:v>1.622042</c:v>
                </c:pt>
                <c:pt idx="1261">
                  <c:v>1.6228087</c:v>
                </c:pt>
                <c:pt idx="1262">
                  <c:v>1.6235754</c:v>
                </c:pt>
                <c:pt idx="1263">
                  <c:v>1.6243421</c:v>
                </c:pt>
                <c:pt idx="1264">
                  <c:v>1.6251088</c:v>
                </c:pt>
                <c:pt idx="1265">
                  <c:v>1.6258755</c:v>
                </c:pt>
                <c:pt idx="1266">
                  <c:v>1.6266422</c:v>
                </c:pt>
                <c:pt idx="1267">
                  <c:v>1.6274089</c:v>
                </c:pt>
                <c:pt idx="1268">
                  <c:v>1.6281756000000001</c:v>
                </c:pt>
                <c:pt idx="1269">
                  <c:v>1.6289423000000001</c:v>
                </c:pt>
                <c:pt idx="1270">
                  <c:v>1.6297090000000001</c:v>
                </c:pt>
                <c:pt idx="1271">
                  <c:v>1.6304756999999999</c:v>
                </c:pt>
                <c:pt idx="1272">
                  <c:v>1.6312424000000001</c:v>
                </c:pt>
                <c:pt idx="1273">
                  <c:v>1.6320090999999999</c:v>
                </c:pt>
                <c:pt idx="1274">
                  <c:v>1.6327758000000001</c:v>
                </c:pt>
                <c:pt idx="1275">
                  <c:v>1.6335424999999999</c:v>
                </c:pt>
                <c:pt idx="1276">
                  <c:v>1.6343092000000001</c:v>
                </c:pt>
                <c:pt idx="1277">
                  <c:v>1.6350758999999999</c:v>
                </c:pt>
                <c:pt idx="1278">
                  <c:v>1.6358426000000001</c:v>
                </c:pt>
                <c:pt idx="1279">
                  <c:v>1.6366092999999999</c:v>
                </c:pt>
                <c:pt idx="1280">
                  <c:v>1.6373760000000002</c:v>
                </c:pt>
                <c:pt idx="1281">
                  <c:v>1.6381427</c:v>
                </c:pt>
                <c:pt idx="1282">
                  <c:v>1.6389094000000002</c:v>
                </c:pt>
                <c:pt idx="1283">
                  <c:v>1.6396761</c:v>
                </c:pt>
                <c:pt idx="1284">
                  <c:v>1.6404428000000002</c:v>
                </c:pt>
                <c:pt idx="1285">
                  <c:v>1.6412095</c:v>
                </c:pt>
                <c:pt idx="1286">
                  <c:v>1.6419762000000002</c:v>
                </c:pt>
                <c:pt idx="1287">
                  <c:v>1.6427429</c:v>
                </c:pt>
                <c:pt idx="1288">
                  <c:v>1.6435096000000002</c:v>
                </c:pt>
                <c:pt idx="1289">
                  <c:v>1.6442763</c:v>
                </c:pt>
                <c:pt idx="1290">
                  <c:v>1.6450430000000003</c:v>
                </c:pt>
                <c:pt idx="1291">
                  <c:v>1.6458097</c:v>
                </c:pt>
                <c:pt idx="1292">
                  <c:v>1.6465764000000003</c:v>
                </c:pt>
                <c:pt idx="1293">
                  <c:v>1.6473431000000001</c:v>
                </c:pt>
                <c:pt idx="1294">
                  <c:v>1.6481098000000001</c:v>
                </c:pt>
                <c:pt idx="1295">
                  <c:v>1.6488765000000001</c:v>
                </c:pt>
                <c:pt idx="1296">
                  <c:v>1.6496432000000001</c:v>
                </c:pt>
                <c:pt idx="1297">
                  <c:v>1.6504099000000001</c:v>
                </c:pt>
                <c:pt idx="1298">
                  <c:v>1.6511766000000001</c:v>
                </c:pt>
                <c:pt idx="1299">
                  <c:v>1.6519433000000001</c:v>
                </c:pt>
                <c:pt idx="1300">
                  <c:v>1.6527100000000001</c:v>
                </c:pt>
                <c:pt idx="1301">
                  <c:v>1.6534767000000001</c:v>
                </c:pt>
                <c:pt idx="1302">
                  <c:v>1.6542434000000001</c:v>
                </c:pt>
                <c:pt idx="1303">
                  <c:v>1.6550101000000002</c:v>
                </c:pt>
                <c:pt idx="1304">
                  <c:v>1.6557768000000002</c:v>
                </c:pt>
                <c:pt idx="1305">
                  <c:v>1.6565435000000002</c:v>
                </c:pt>
                <c:pt idx="1306">
                  <c:v>1.6573102</c:v>
                </c:pt>
                <c:pt idx="1307">
                  <c:v>1.6580769000000002</c:v>
                </c:pt>
                <c:pt idx="1308">
                  <c:v>1.6588436</c:v>
                </c:pt>
                <c:pt idx="1309">
                  <c:v>1.6596103000000002</c:v>
                </c:pt>
                <c:pt idx="1310">
                  <c:v>1.660377</c:v>
                </c:pt>
                <c:pt idx="1311">
                  <c:v>1.6611437000000002</c:v>
                </c:pt>
                <c:pt idx="1312">
                  <c:v>1.6619104</c:v>
                </c:pt>
                <c:pt idx="1313">
                  <c:v>1.6626771000000002</c:v>
                </c:pt>
                <c:pt idx="1314">
                  <c:v>1.6634438</c:v>
                </c:pt>
                <c:pt idx="1315">
                  <c:v>1.6642105000000003</c:v>
                </c:pt>
                <c:pt idx="1316">
                  <c:v>1.6649772</c:v>
                </c:pt>
                <c:pt idx="1317">
                  <c:v>1.6657438999999998</c:v>
                </c:pt>
                <c:pt idx="1318">
                  <c:v>1.6665106000000001</c:v>
                </c:pt>
                <c:pt idx="1319">
                  <c:v>1.6672772999999999</c:v>
                </c:pt>
                <c:pt idx="1320">
                  <c:v>1.6680440000000001</c:v>
                </c:pt>
                <c:pt idx="1321">
                  <c:v>1.6688106999999999</c:v>
                </c:pt>
                <c:pt idx="1322">
                  <c:v>1.6695774000000001</c:v>
                </c:pt>
                <c:pt idx="1323">
                  <c:v>1.6703440999999999</c:v>
                </c:pt>
                <c:pt idx="1324">
                  <c:v>1.6711108000000001</c:v>
                </c:pt>
                <c:pt idx="1325">
                  <c:v>1.6718774999999999</c:v>
                </c:pt>
                <c:pt idx="1326">
                  <c:v>1.6726442000000001</c:v>
                </c:pt>
                <c:pt idx="1327">
                  <c:v>1.6734108999999999</c:v>
                </c:pt>
                <c:pt idx="1328">
                  <c:v>1.6741776000000002</c:v>
                </c:pt>
                <c:pt idx="1329">
                  <c:v>1.6749442999999999</c:v>
                </c:pt>
                <c:pt idx="1330">
                  <c:v>1.6757110000000002</c:v>
                </c:pt>
                <c:pt idx="1331">
                  <c:v>1.6764777</c:v>
                </c:pt>
                <c:pt idx="1332">
                  <c:v>1.6772444000000002</c:v>
                </c:pt>
                <c:pt idx="1333">
                  <c:v>1.6780111</c:v>
                </c:pt>
                <c:pt idx="1334">
                  <c:v>1.6787778000000002</c:v>
                </c:pt>
                <c:pt idx="1335">
                  <c:v>1.6795445</c:v>
                </c:pt>
                <c:pt idx="1336">
                  <c:v>1.6803112000000002</c:v>
                </c:pt>
                <c:pt idx="1337">
                  <c:v>1.6810779</c:v>
                </c:pt>
                <c:pt idx="1338">
                  <c:v>1.6818446000000002</c:v>
                </c:pt>
                <c:pt idx="1339">
                  <c:v>1.6826113</c:v>
                </c:pt>
                <c:pt idx="1340">
                  <c:v>1.6833780000000003</c:v>
                </c:pt>
                <c:pt idx="1341">
                  <c:v>1.6841447000000001</c:v>
                </c:pt>
                <c:pt idx="1342">
                  <c:v>1.6849114000000003</c:v>
                </c:pt>
                <c:pt idx="1343">
                  <c:v>1.6856781000000001</c:v>
                </c:pt>
                <c:pt idx="1344">
                  <c:v>1.6864448000000003</c:v>
                </c:pt>
                <c:pt idx="1345">
                  <c:v>1.6872115000000001</c:v>
                </c:pt>
                <c:pt idx="1346">
                  <c:v>1.6879782000000003</c:v>
                </c:pt>
                <c:pt idx="1347">
                  <c:v>1.6887449000000001</c:v>
                </c:pt>
                <c:pt idx="1348">
                  <c:v>1.6895116000000003</c:v>
                </c:pt>
                <c:pt idx="1349">
                  <c:v>1.6902783000000001</c:v>
                </c:pt>
                <c:pt idx="1350">
                  <c:v>1.6910450000000004</c:v>
                </c:pt>
                <c:pt idx="1351">
                  <c:v>1.6918117000000001</c:v>
                </c:pt>
                <c:pt idx="1352">
                  <c:v>1.6925784000000004</c:v>
                </c:pt>
                <c:pt idx="1353">
                  <c:v>1.6933451000000002</c:v>
                </c:pt>
                <c:pt idx="1354">
                  <c:v>1.6941117999999999</c:v>
                </c:pt>
                <c:pt idx="1355">
                  <c:v>1.6948785000000002</c:v>
                </c:pt>
                <c:pt idx="1356">
                  <c:v>1.6956452</c:v>
                </c:pt>
                <c:pt idx="1357">
                  <c:v>1.6964119000000002</c:v>
                </c:pt>
                <c:pt idx="1358">
                  <c:v>1.6971786</c:v>
                </c:pt>
                <c:pt idx="1359">
                  <c:v>1.6979453000000002</c:v>
                </c:pt>
                <c:pt idx="1360">
                  <c:v>1.698712</c:v>
                </c:pt>
                <c:pt idx="1361">
                  <c:v>1.6994787000000002</c:v>
                </c:pt>
                <c:pt idx="1362">
                  <c:v>1.7002454</c:v>
                </c:pt>
                <c:pt idx="1363">
                  <c:v>1.7010121000000002</c:v>
                </c:pt>
                <c:pt idx="1364">
                  <c:v>1.7017788</c:v>
                </c:pt>
                <c:pt idx="1365">
                  <c:v>1.7025455000000003</c:v>
                </c:pt>
                <c:pt idx="1366">
                  <c:v>1.7033122000000001</c:v>
                </c:pt>
                <c:pt idx="1367">
                  <c:v>1.7040789000000003</c:v>
                </c:pt>
                <c:pt idx="1368">
                  <c:v>1.7048456000000001</c:v>
                </c:pt>
                <c:pt idx="1369">
                  <c:v>1.7056123000000003</c:v>
                </c:pt>
                <c:pt idx="1370">
                  <c:v>1.7063790000000001</c:v>
                </c:pt>
                <c:pt idx="1371">
                  <c:v>1.7071456999999999</c:v>
                </c:pt>
                <c:pt idx="1372">
                  <c:v>1.7079124000000001</c:v>
                </c:pt>
                <c:pt idx="1373">
                  <c:v>1.7086790999999999</c:v>
                </c:pt>
                <c:pt idx="1374">
                  <c:v>1.7094458000000001</c:v>
                </c:pt>
                <c:pt idx="1375">
                  <c:v>1.7102124999999999</c:v>
                </c:pt>
                <c:pt idx="1376">
                  <c:v>1.7109792000000001</c:v>
                </c:pt>
                <c:pt idx="1377">
                  <c:v>1.7117458999999999</c:v>
                </c:pt>
                <c:pt idx="1378">
                  <c:v>1.7125126000000002</c:v>
                </c:pt>
                <c:pt idx="1379">
                  <c:v>1.7132792999999999</c:v>
                </c:pt>
                <c:pt idx="1380">
                  <c:v>1.7140460000000002</c:v>
                </c:pt>
                <c:pt idx="1381">
                  <c:v>1.7148127</c:v>
                </c:pt>
                <c:pt idx="1382">
                  <c:v>1.7155794000000002</c:v>
                </c:pt>
                <c:pt idx="1383">
                  <c:v>1.7163461</c:v>
                </c:pt>
                <c:pt idx="1384">
                  <c:v>1.7171128000000002</c:v>
                </c:pt>
                <c:pt idx="1385">
                  <c:v>1.7178795</c:v>
                </c:pt>
                <c:pt idx="1386">
                  <c:v>1.7186462000000002</c:v>
                </c:pt>
                <c:pt idx="1387">
                  <c:v>1.7194129</c:v>
                </c:pt>
                <c:pt idx="1388">
                  <c:v>1.7201795999999998</c:v>
                </c:pt>
                <c:pt idx="1389">
                  <c:v>1.7209463</c:v>
                </c:pt>
                <c:pt idx="1390">
                  <c:v>1.7217129999999998</c:v>
                </c:pt>
                <c:pt idx="1391">
                  <c:v>1.7224797000000001</c:v>
                </c:pt>
                <c:pt idx="1392">
                  <c:v>1.7232463999999998</c:v>
                </c:pt>
                <c:pt idx="1393">
                  <c:v>1.7240131000000001</c:v>
                </c:pt>
                <c:pt idx="1394">
                  <c:v>1.7247797999999999</c:v>
                </c:pt>
                <c:pt idx="1395">
                  <c:v>1.7255465000000001</c:v>
                </c:pt>
                <c:pt idx="1396">
                  <c:v>1.7263131999999999</c:v>
                </c:pt>
                <c:pt idx="1397">
                  <c:v>1.7270799000000001</c:v>
                </c:pt>
                <c:pt idx="1398">
                  <c:v>1.7278465999999999</c:v>
                </c:pt>
                <c:pt idx="1399">
                  <c:v>1.7286133000000001</c:v>
                </c:pt>
                <c:pt idx="1400">
                  <c:v>1.7293799999999999</c:v>
                </c:pt>
                <c:pt idx="1401">
                  <c:v>1.7301467000000001</c:v>
                </c:pt>
                <c:pt idx="1402">
                  <c:v>1.7309133999999999</c:v>
                </c:pt>
                <c:pt idx="1403">
                  <c:v>1.7316801000000002</c:v>
                </c:pt>
                <c:pt idx="1404">
                  <c:v>1.7324468</c:v>
                </c:pt>
                <c:pt idx="1405">
                  <c:v>1.7332135000000002</c:v>
                </c:pt>
                <c:pt idx="1406">
                  <c:v>1.7339802</c:v>
                </c:pt>
                <c:pt idx="1407">
                  <c:v>1.7347469000000002</c:v>
                </c:pt>
                <c:pt idx="1408">
                  <c:v>1.7355136</c:v>
                </c:pt>
                <c:pt idx="1409">
                  <c:v>1.7362803000000002</c:v>
                </c:pt>
                <c:pt idx="1410">
                  <c:v>1.737047</c:v>
                </c:pt>
                <c:pt idx="1411">
                  <c:v>1.7378137000000002</c:v>
                </c:pt>
                <c:pt idx="1412">
                  <c:v>1.7385804</c:v>
                </c:pt>
                <c:pt idx="1413">
                  <c:v>1.7393471000000003</c:v>
                </c:pt>
                <c:pt idx="1414">
                  <c:v>1.7401138</c:v>
                </c:pt>
                <c:pt idx="1415">
                  <c:v>1.7408805000000003</c:v>
                </c:pt>
                <c:pt idx="1416">
                  <c:v>1.7416472000000001</c:v>
                </c:pt>
                <c:pt idx="1417">
                  <c:v>1.7424139000000003</c:v>
                </c:pt>
                <c:pt idx="1418">
                  <c:v>1.7431806000000001</c:v>
                </c:pt>
                <c:pt idx="1419">
                  <c:v>1.7439473000000003</c:v>
                </c:pt>
                <c:pt idx="1420">
                  <c:v>1.7447140000000001</c:v>
                </c:pt>
                <c:pt idx="1421">
                  <c:v>1.7454807000000003</c:v>
                </c:pt>
                <c:pt idx="1422">
                  <c:v>1.7462474000000001</c:v>
                </c:pt>
                <c:pt idx="1423">
                  <c:v>1.7470141000000003</c:v>
                </c:pt>
                <c:pt idx="1424">
                  <c:v>1.7477808000000001</c:v>
                </c:pt>
                <c:pt idx="1425">
                  <c:v>1.7485474999999999</c:v>
                </c:pt>
                <c:pt idx="1426">
                  <c:v>1.7493142000000002</c:v>
                </c:pt>
                <c:pt idx="1427">
                  <c:v>1.7500808999999999</c:v>
                </c:pt>
                <c:pt idx="1428">
                  <c:v>1.7508476000000002</c:v>
                </c:pt>
                <c:pt idx="1429">
                  <c:v>1.7516143</c:v>
                </c:pt>
                <c:pt idx="1430">
                  <c:v>1.7523810000000002</c:v>
                </c:pt>
                <c:pt idx="1431">
                  <c:v>1.7531477</c:v>
                </c:pt>
                <c:pt idx="1432">
                  <c:v>1.7539144000000002</c:v>
                </c:pt>
                <c:pt idx="1433">
                  <c:v>1.7546811</c:v>
                </c:pt>
                <c:pt idx="1434">
                  <c:v>1.7554478000000002</c:v>
                </c:pt>
                <c:pt idx="1435">
                  <c:v>1.7562145</c:v>
                </c:pt>
                <c:pt idx="1436">
                  <c:v>1.7569812000000002</c:v>
                </c:pt>
                <c:pt idx="1437">
                  <c:v>1.7577479</c:v>
                </c:pt>
                <c:pt idx="1438">
                  <c:v>1.7585146000000003</c:v>
                </c:pt>
                <c:pt idx="1439">
                  <c:v>1.7592813</c:v>
                </c:pt>
                <c:pt idx="1440">
                  <c:v>1.7600479999999998</c:v>
                </c:pt>
                <c:pt idx="1441">
                  <c:v>1.7608147000000001</c:v>
                </c:pt>
                <c:pt idx="1442">
                  <c:v>1.7615813999999999</c:v>
                </c:pt>
                <c:pt idx="1443">
                  <c:v>1.7623481000000001</c:v>
                </c:pt>
                <c:pt idx="1444">
                  <c:v>1.7631147999999999</c:v>
                </c:pt>
                <c:pt idx="1445">
                  <c:v>1.7638815000000001</c:v>
                </c:pt>
                <c:pt idx="1446">
                  <c:v>1.7646481999999999</c:v>
                </c:pt>
                <c:pt idx="1447">
                  <c:v>1.7654149000000001</c:v>
                </c:pt>
                <c:pt idx="1448">
                  <c:v>1.7661815999999999</c:v>
                </c:pt>
                <c:pt idx="1449">
                  <c:v>1.7669483000000001</c:v>
                </c:pt>
                <c:pt idx="1450">
                  <c:v>1.7677149999999999</c:v>
                </c:pt>
                <c:pt idx="1451">
                  <c:v>1.7684817000000002</c:v>
                </c:pt>
                <c:pt idx="1452">
                  <c:v>1.7692483999999999</c:v>
                </c:pt>
                <c:pt idx="1453">
                  <c:v>1.7700151000000002</c:v>
                </c:pt>
                <c:pt idx="1454">
                  <c:v>1.7707818</c:v>
                </c:pt>
                <c:pt idx="1455">
                  <c:v>1.7715485000000002</c:v>
                </c:pt>
                <c:pt idx="1456">
                  <c:v>1.7723152</c:v>
                </c:pt>
                <c:pt idx="1457">
                  <c:v>1.7730819000000002</c:v>
                </c:pt>
                <c:pt idx="1458">
                  <c:v>1.7738486</c:v>
                </c:pt>
                <c:pt idx="1459">
                  <c:v>1.7746153000000002</c:v>
                </c:pt>
                <c:pt idx="1460">
                  <c:v>1.775382</c:v>
                </c:pt>
                <c:pt idx="1461">
                  <c:v>1.7761487000000002</c:v>
                </c:pt>
                <c:pt idx="1462">
                  <c:v>1.7769154</c:v>
                </c:pt>
                <c:pt idx="1463">
                  <c:v>1.7776821000000003</c:v>
                </c:pt>
                <c:pt idx="1464">
                  <c:v>1.7784488000000001</c:v>
                </c:pt>
                <c:pt idx="1465">
                  <c:v>1.7792155000000003</c:v>
                </c:pt>
                <c:pt idx="1466">
                  <c:v>1.7799822000000001</c:v>
                </c:pt>
                <c:pt idx="1467">
                  <c:v>1.7807489000000003</c:v>
                </c:pt>
                <c:pt idx="1468">
                  <c:v>1.7815156000000001</c:v>
                </c:pt>
                <c:pt idx="1469">
                  <c:v>1.7822823000000003</c:v>
                </c:pt>
                <c:pt idx="1470">
                  <c:v>1.7830490000000001</c:v>
                </c:pt>
                <c:pt idx="1471">
                  <c:v>1.7838157000000003</c:v>
                </c:pt>
                <c:pt idx="1472">
                  <c:v>1.7845824000000001</c:v>
                </c:pt>
                <c:pt idx="1473">
                  <c:v>1.7853491000000004</c:v>
                </c:pt>
                <c:pt idx="1474">
                  <c:v>1.7861158000000001</c:v>
                </c:pt>
                <c:pt idx="1475">
                  <c:v>1.7868825000000004</c:v>
                </c:pt>
                <c:pt idx="1476">
                  <c:v>1.7876492000000002</c:v>
                </c:pt>
                <c:pt idx="1477">
                  <c:v>1.7884158999999999</c:v>
                </c:pt>
                <c:pt idx="1478">
                  <c:v>1.7891826000000002</c:v>
                </c:pt>
                <c:pt idx="1479">
                  <c:v>1.7899493</c:v>
                </c:pt>
                <c:pt idx="1480">
                  <c:v>1.7907160000000002</c:v>
                </c:pt>
                <c:pt idx="1481">
                  <c:v>1.7914827</c:v>
                </c:pt>
                <c:pt idx="1482">
                  <c:v>1.7922494000000002</c:v>
                </c:pt>
                <c:pt idx="1483">
                  <c:v>1.7930161</c:v>
                </c:pt>
                <c:pt idx="1484">
                  <c:v>1.7937828000000002</c:v>
                </c:pt>
                <c:pt idx="1485">
                  <c:v>1.7945495</c:v>
                </c:pt>
                <c:pt idx="1486">
                  <c:v>1.7953162000000003</c:v>
                </c:pt>
                <c:pt idx="1487">
                  <c:v>1.7960829</c:v>
                </c:pt>
                <c:pt idx="1488">
                  <c:v>1.7968496000000003</c:v>
                </c:pt>
                <c:pt idx="1489">
                  <c:v>1.7976163000000001</c:v>
                </c:pt>
                <c:pt idx="1490">
                  <c:v>1.7983830000000003</c:v>
                </c:pt>
                <c:pt idx="1491">
                  <c:v>1.7991497000000001</c:v>
                </c:pt>
                <c:pt idx="1492">
                  <c:v>1.7999164000000003</c:v>
                </c:pt>
                <c:pt idx="1493">
                  <c:v>1.8006831000000001</c:v>
                </c:pt>
                <c:pt idx="1494">
                  <c:v>1.8014497999999999</c:v>
                </c:pt>
                <c:pt idx="1495">
                  <c:v>1.8022165000000001</c:v>
                </c:pt>
                <c:pt idx="1496">
                  <c:v>1.8029831999999999</c:v>
                </c:pt>
                <c:pt idx="1497">
                  <c:v>1.8037499000000001</c:v>
                </c:pt>
                <c:pt idx="1498">
                  <c:v>1.8045165999999999</c:v>
                </c:pt>
                <c:pt idx="1499">
                  <c:v>1.8052833000000001</c:v>
                </c:pt>
                <c:pt idx="1500">
                  <c:v>1.8060499999999999</c:v>
                </c:pt>
                <c:pt idx="1501">
                  <c:v>1.8068167000000002</c:v>
                </c:pt>
                <c:pt idx="1502">
                  <c:v>1.8075834</c:v>
                </c:pt>
                <c:pt idx="1503">
                  <c:v>1.8083501000000002</c:v>
                </c:pt>
                <c:pt idx="1504">
                  <c:v>1.8091168</c:v>
                </c:pt>
                <c:pt idx="1505">
                  <c:v>1.8098835000000002</c:v>
                </c:pt>
                <c:pt idx="1506">
                  <c:v>1.8106502</c:v>
                </c:pt>
                <c:pt idx="1507">
                  <c:v>1.8114169000000002</c:v>
                </c:pt>
                <c:pt idx="1508">
                  <c:v>1.8121836</c:v>
                </c:pt>
                <c:pt idx="1509">
                  <c:v>1.8129503000000002</c:v>
                </c:pt>
                <c:pt idx="1510">
                  <c:v>1.813717</c:v>
                </c:pt>
                <c:pt idx="1511">
                  <c:v>1.8144836999999998</c:v>
                </c:pt>
                <c:pt idx="1512">
                  <c:v>1.8152504</c:v>
                </c:pt>
                <c:pt idx="1513">
                  <c:v>1.8160170999999998</c:v>
                </c:pt>
                <c:pt idx="1514">
                  <c:v>1.8167838000000001</c:v>
                </c:pt>
                <c:pt idx="1515">
                  <c:v>1.8175504999999998</c:v>
                </c:pt>
                <c:pt idx="1516">
                  <c:v>1.8183172000000001</c:v>
                </c:pt>
                <c:pt idx="1517">
                  <c:v>1.8190838999999999</c:v>
                </c:pt>
                <c:pt idx="1518">
                  <c:v>1.8198506000000001</c:v>
                </c:pt>
                <c:pt idx="1519">
                  <c:v>1.8206172999999999</c:v>
                </c:pt>
                <c:pt idx="1520">
                  <c:v>1.8213840000000001</c:v>
                </c:pt>
                <c:pt idx="1521">
                  <c:v>1.8221506999999999</c:v>
                </c:pt>
                <c:pt idx="1522">
                  <c:v>1.8229174000000001</c:v>
                </c:pt>
                <c:pt idx="1523">
                  <c:v>1.8236840999999999</c:v>
                </c:pt>
                <c:pt idx="1524">
                  <c:v>1.8244508000000002</c:v>
                </c:pt>
                <c:pt idx="1525">
                  <c:v>1.8252174999999999</c:v>
                </c:pt>
                <c:pt idx="1526">
                  <c:v>1.8259842000000002</c:v>
                </c:pt>
                <c:pt idx="1527">
                  <c:v>1.8267509</c:v>
                </c:pt>
                <c:pt idx="1528">
                  <c:v>1.8275176000000002</c:v>
                </c:pt>
                <c:pt idx="1529">
                  <c:v>1.8282843</c:v>
                </c:pt>
                <c:pt idx="1530">
                  <c:v>1.8290510000000002</c:v>
                </c:pt>
                <c:pt idx="1531">
                  <c:v>1.8298177</c:v>
                </c:pt>
                <c:pt idx="1532">
                  <c:v>1.8305844000000002</c:v>
                </c:pt>
                <c:pt idx="1533">
                  <c:v>1.8313511</c:v>
                </c:pt>
                <c:pt idx="1534">
                  <c:v>1.8321178000000002</c:v>
                </c:pt>
                <c:pt idx="1535">
                  <c:v>1.8328845</c:v>
                </c:pt>
                <c:pt idx="1536">
                  <c:v>1.8336512000000003</c:v>
                </c:pt>
                <c:pt idx="1537">
                  <c:v>1.8344179</c:v>
                </c:pt>
                <c:pt idx="1538">
                  <c:v>1.8351846000000003</c:v>
                </c:pt>
                <c:pt idx="1539">
                  <c:v>1.8359513000000001</c:v>
                </c:pt>
                <c:pt idx="1540">
                  <c:v>1.8367180000000003</c:v>
                </c:pt>
                <c:pt idx="1541">
                  <c:v>1.8374847000000001</c:v>
                </c:pt>
                <c:pt idx="1542">
                  <c:v>1.8382514000000003</c:v>
                </c:pt>
                <c:pt idx="1543">
                  <c:v>1.8390181000000001</c:v>
                </c:pt>
                <c:pt idx="1544">
                  <c:v>1.8397848000000003</c:v>
                </c:pt>
                <c:pt idx="1545">
                  <c:v>1.8405515000000001</c:v>
                </c:pt>
                <c:pt idx="1546">
                  <c:v>1.8413182000000003</c:v>
                </c:pt>
                <c:pt idx="1547">
                  <c:v>1.8420849000000001</c:v>
                </c:pt>
                <c:pt idx="1548">
                  <c:v>1.8428515999999999</c:v>
                </c:pt>
                <c:pt idx="1549">
                  <c:v>1.8436183000000002</c:v>
                </c:pt>
                <c:pt idx="1550">
                  <c:v>1.8443849999999999</c:v>
                </c:pt>
                <c:pt idx="1551">
                  <c:v>1.8451517000000002</c:v>
                </c:pt>
                <c:pt idx="1552">
                  <c:v>1.8459184</c:v>
                </c:pt>
                <c:pt idx="1553">
                  <c:v>1.8466851000000002</c:v>
                </c:pt>
                <c:pt idx="1554">
                  <c:v>1.8474518</c:v>
                </c:pt>
                <c:pt idx="1555">
                  <c:v>1.8482185000000002</c:v>
                </c:pt>
                <c:pt idx="1556">
                  <c:v>1.8489852</c:v>
                </c:pt>
                <c:pt idx="1557">
                  <c:v>1.8497519000000002</c:v>
                </c:pt>
                <c:pt idx="1558">
                  <c:v>1.8505186</c:v>
                </c:pt>
                <c:pt idx="1559">
                  <c:v>1.8512853000000002</c:v>
                </c:pt>
                <c:pt idx="1560">
                  <c:v>1.852052</c:v>
                </c:pt>
                <c:pt idx="1561">
                  <c:v>1.8528187000000003</c:v>
                </c:pt>
                <c:pt idx="1562">
                  <c:v>1.8535854</c:v>
                </c:pt>
                <c:pt idx="1563">
                  <c:v>1.8543521000000003</c:v>
                </c:pt>
                <c:pt idx="1564">
                  <c:v>1.8551188000000001</c:v>
                </c:pt>
                <c:pt idx="1565">
                  <c:v>1.8558854999999999</c:v>
                </c:pt>
                <c:pt idx="1566">
                  <c:v>1.8566522000000001</c:v>
                </c:pt>
                <c:pt idx="1567">
                  <c:v>1.8574188999999999</c:v>
                </c:pt>
                <c:pt idx="1568">
                  <c:v>1.8581856000000001</c:v>
                </c:pt>
                <c:pt idx="1569">
                  <c:v>1.8589522999999999</c:v>
                </c:pt>
                <c:pt idx="1570">
                  <c:v>1.8597190000000001</c:v>
                </c:pt>
                <c:pt idx="1571">
                  <c:v>1.8604856999999999</c:v>
                </c:pt>
                <c:pt idx="1572">
                  <c:v>1.8612524000000001</c:v>
                </c:pt>
                <c:pt idx="1573">
                  <c:v>1.8620190999999999</c:v>
                </c:pt>
                <c:pt idx="1574">
                  <c:v>1.8627858000000002</c:v>
                </c:pt>
                <c:pt idx="1575">
                  <c:v>1.8635524999999999</c:v>
                </c:pt>
                <c:pt idx="1576">
                  <c:v>1.8643192000000002</c:v>
                </c:pt>
                <c:pt idx="1577">
                  <c:v>1.8650859</c:v>
                </c:pt>
                <c:pt idx="1578">
                  <c:v>1.8658526000000002</c:v>
                </c:pt>
                <c:pt idx="1579">
                  <c:v>1.8666193</c:v>
                </c:pt>
                <c:pt idx="1580">
                  <c:v>1.8673860000000002</c:v>
                </c:pt>
                <c:pt idx="1581">
                  <c:v>1.8681527</c:v>
                </c:pt>
                <c:pt idx="1582">
                  <c:v>1.8689194000000002</c:v>
                </c:pt>
                <c:pt idx="1583">
                  <c:v>1.8696861</c:v>
                </c:pt>
                <c:pt idx="1584">
                  <c:v>1.8704528000000002</c:v>
                </c:pt>
                <c:pt idx="1585">
                  <c:v>1.8712195</c:v>
                </c:pt>
                <c:pt idx="1586">
                  <c:v>1.8719862000000003</c:v>
                </c:pt>
                <c:pt idx="1587">
                  <c:v>1.8727529000000001</c:v>
                </c:pt>
                <c:pt idx="1588">
                  <c:v>1.8735196000000003</c:v>
                </c:pt>
                <c:pt idx="1589">
                  <c:v>1.8742863000000001</c:v>
                </c:pt>
                <c:pt idx="1590">
                  <c:v>1.8750530000000003</c:v>
                </c:pt>
                <c:pt idx="1591">
                  <c:v>1.8758197000000001</c:v>
                </c:pt>
                <c:pt idx="1592">
                  <c:v>1.8765864000000003</c:v>
                </c:pt>
                <c:pt idx="1593">
                  <c:v>1.8773531000000001</c:v>
                </c:pt>
                <c:pt idx="1594">
                  <c:v>1.8781198000000003</c:v>
                </c:pt>
                <c:pt idx="1595">
                  <c:v>1.8788865000000001</c:v>
                </c:pt>
                <c:pt idx="1596">
                  <c:v>1.8796532000000004</c:v>
                </c:pt>
                <c:pt idx="1597">
                  <c:v>1.8804199000000001</c:v>
                </c:pt>
                <c:pt idx="1598">
                  <c:v>1.8811866000000004</c:v>
                </c:pt>
                <c:pt idx="1599">
                  <c:v>1.8819533000000002</c:v>
                </c:pt>
                <c:pt idx="1600">
                  <c:v>1.8827200000000004</c:v>
                </c:pt>
                <c:pt idx="1601">
                  <c:v>1.8834867000000002</c:v>
                </c:pt>
                <c:pt idx="1602">
                  <c:v>1.8842534</c:v>
                </c:pt>
                <c:pt idx="1603">
                  <c:v>1.8850201000000002</c:v>
                </c:pt>
                <c:pt idx="1604">
                  <c:v>1.8857868</c:v>
                </c:pt>
                <c:pt idx="1605">
                  <c:v>1.8865535000000002</c:v>
                </c:pt>
                <c:pt idx="1606">
                  <c:v>1.8873202</c:v>
                </c:pt>
                <c:pt idx="1607">
                  <c:v>1.8880869000000002</c:v>
                </c:pt>
                <c:pt idx="1608">
                  <c:v>1.8888536</c:v>
                </c:pt>
                <c:pt idx="1609">
                  <c:v>1.8896203000000003</c:v>
                </c:pt>
                <c:pt idx="1610">
                  <c:v>1.890387</c:v>
                </c:pt>
                <c:pt idx="1611">
                  <c:v>1.8911537000000003</c:v>
                </c:pt>
                <c:pt idx="1612">
                  <c:v>1.8919204000000001</c:v>
                </c:pt>
                <c:pt idx="1613">
                  <c:v>1.8926871000000003</c:v>
                </c:pt>
                <c:pt idx="1614">
                  <c:v>1.8934538000000001</c:v>
                </c:pt>
                <c:pt idx="1615">
                  <c:v>1.8942205000000003</c:v>
                </c:pt>
                <c:pt idx="1616">
                  <c:v>1.8949872000000001</c:v>
                </c:pt>
                <c:pt idx="1617">
                  <c:v>1.8957538999999999</c:v>
                </c:pt>
                <c:pt idx="1618">
                  <c:v>1.8965206000000001</c:v>
                </c:pt>
                <c:pt idx="1619">
                  <c:v>1.8972872999999999</c:v>
                </c:pt>
                <c:pt idx="1620">
                  <c:v>1.8980540000000001</c:v>
                </c:pt>
                <c:pt idx="1621">
                  <c:v>1.8988206999999999</c:v>
                </c:pt>
                <c:pt idx="1622">
                  <c:v>1.8995874000000001</c:v>
                </c:pt>
                <c:pt idx="1623">
                  <c:v>1.9003540999999999</c:v>
                </c:pt>
                <c:pt idx="1624">
                  <c:v>1.9011208000000002</c:v>
                </c:pt>
                <c:pt idx="1625">
                  <c:v>1.9018875</c:v>
                </c:pt>
                <c:pt idx="1626">
                  <c:v>1.9026542000000002</c:v>
                </c:pt>
                <c:pt idx="1627">
                  <c:v>1.9034209</c:v>
                </c:pt>
                <c:pt idx="1628">
                  <c:v>1.9041876000000002</c:v>
                </c:pt>
                <c:pt idx="1629">
                  <c:v>1.9049543</c:v>
                </c:pt>
                <c:pt idx="1630">
                  <c:v>1.9057210000000002</c:v>
                </c:pt>
                <c:pt idx="1631">
                  <c:v>1.9064877</c:v>
                </c:pt>
                <c:pt idx="1632">
                  <c:v>1.9072544000000002</c:v>
                </c:pt>
                <c:pt idx="1633">
                  <c:v>1.9080211</c:v>
                </c:pt>
                <c:pt idx="1634">
                  <c:v>1.9087877999999998</c:v>
                </c:pt>
                <c:pt idx="1635">
                  <c:v>1.9095545</c:v>
                </c:pt>
                <c:pt idx="1636">
                  <c:v>1.9103211999999998</c:v>
                </c:pt>
                <c:pt idx="1637">
                  <c:v>1.9110879000000001</c:v>
                </c:pt>
                <c:pt idx="1638">
                  <c:v>1.9118545999999998</c:v>
                </c:pt>
                <c:pt idx="1639">
                  <c:v>1.9126213000000001</c:v>
                </c:pt>
                <c:pt idx="1640">
                  <c:v>1.9133879999999999</c:v>
                </c:pt>
                <c:pt idx="1641">
                  <c:v>1.9141547000000001</c:v>
                </c:pt>
                <c:pt idx="1642">
                  <c:v>1.9149213999999999</c:v>
                </c:pt>
                <c:pt idx="1643">
                  <c:v>1.9156881000000001</c:v>
                </c:pt>
                <c:pt idx="1644">
                  <c:v>1.9164547999999999</c:v>
                </c:pt>
                <c:pt idx="1645">
                  <c:v>1.9172215000000001</c:v>
                </c:pt>
                <c:pt idx="1646">
                  <c:v>1.9179881999999999</c:v>
                </c:pt>
                <c:pt idx="1647">
                  <c:v>1.9187549000000002</c:v>
                </c:pt>
                <c:pt idx="1648">
                  <c:v>1.9195215999999999</c:v>
                </c:pt>
                <c:pt idx="1649">
                  <c:v>1.9202883000000002</c:v>
                </c:pt>
                <c:pt idx="1650">
                  <c:v>1.921055</c:v>
                </c:pt>
                <c:pt idx="1651">
                  <c:v>1.9218217000000002</c:v>
                </c:pt>
                <c:pt idx="1652">
                  <c:v>1.9225884</c:v>
                </c:pt>
                <c:pt idx="1653">
                  <c:v>1.9233551000000002</c:v>
                </c:pt>
                <c:pt idx="1654">
                  <c:v>1.9241218</c:v>
                </c:pt>
                <c:pt idx="1655">
                  <c:v>1.9248885000000002</c:v>
                </c:pt>
                <c:pt idx="1656">
                  <c:v>1.9256552</c:v>
                </c:pt>
                <c:pt idx="1657">
                  <c:v>1.9264219000000002</c:v>
                </c:pt>
                <c:pt idx="1658">
                  <c:v>1.9271886</c:v>
                </c:pt>
                <c:pt idx="1659">
                  <c:v>1.9279553000000003</c:v>
                </c:pt>
                <c:pt idx="1660">
                  <c:v>1.928722</c:v>
                </c:pt>
                <c:pt idx="1661">
                  <c:v>1.9294887000000003</c:v>
                </c:pt>
                <c:pt idx="1662">
                  <c:v>1.9302554000000001</c:v>
                </c:pt>
                <c:pt idx="1663">
                  <c:v>1.9310221000000003</c:v>
                </c:pt>
                <c:pt idx="1664">
                  <c:v>1.9317888000000001</c:v>
                </c:pt>
                <c:pt idx="1665">
                  <c:v>1.9325555000000003</c:v>
                </c:pt>
                <c:pt idx="1666">
                  <c:v>1.9333222000000001</c:v>
                </c:pt>
                <c:pt idx="1667">
                  <c:v>1.9340889000000003</c:v>
                </c:pt>
                <c:pt idx="1668">
                  <c:v>1.9348556000000001</c:v>
                </c:pt>
                <c:pt idx="1669">
                  <c:v>1.9356223000000004</c:v>
                </c:pt>
                <c:pt idx="1670">
                  <c:v>1.9363890000000001</c:v>
                </c:pt>
                <c:pt idx="1671">
                  <c:v>1.9371556999999999</c:v>
                </c:pt>
                <c:pt idx="1672">
                  <c:v>1.9379224000000002</c:v>
                </c:pt>
                <c:pt idx="1673">
                  <c:v>1.9386890999999999</c:v>
                </c:pt>
                <c:pt idx="1674">
                  <c:v>1.9394558000000002</c:v>
                </c:pt>
                <c:pt idx="1675">
                  <c:v>1.9402225</c:v>
                </c:pt>
                <c:pt idx="1676">
                  <c:v>1.9409892000000002</c:v>
                </c:pt>
                <c:pt idx="1677">
                  <c:v>1.9417559</c:v>
                </c:pt>
                <c:pt idx="1678">
                  <c:v>1.9425226000000002</c:v>
                </c:pt>
                <c:pt idx="1679">
                  <c:v>1.9432893</c:v>
                </c:pt>
                <c:pt idx="1680">
                  <c:v>1.9440560000000002</c:v>
                </c:pt>
                <c:pt idx="1681">
                  <c:v>1.9448227</c:v>
                </c:pt>
                <c:pt idx="1682">
                  <c:v>1.9455894000000002</c:v>
                </c:pt>
                <c:pt idx="1683">
                  <c:v>1.9463561</c:v>
                </c:pt>
                <c:pt idx="1684">
                  <c:v>1.9471228000000003</c:v>
                </c:pt>
                <c:pt idx="1685">
                  <c:v>1.9478895000000001</c:v>
                </c:pt>
                <c:pt idx="1686">
                  <c:v>1.9486562000000003</c:v>
                </c:pt>
                <c:pt idx="1687">
                  <c:v>1.9494229000000001</c:v>
                </c:pt>
                <c:pt idx="1688">
                  <c:v>1.9501895999999999</c:v>
                </c:pt>
                <c:pt idx="1689">
                  <c:v>1.9509563000000001</c:v>
                </c:pt>
                <c:pt idx="1690">
                  <c:v>1.9517229999999999</c:v>
                </c:pt>
                <c:pt idx="1691">
                  <c:v>1.9524897000000001</c:v>
                </c:pt>
                <c:pt idx="1692">
                  <c:v>1.9532563999999999</c:v>
                </c:pt>
                <c:pt idx="1693">
                  <c:v>1.9540231000000001</c:v>
                </c:pt>
                <c:pt idx="1694">
                  <c:v>1.9547897999999999</c:v>
                </c:pt>
                <c:pt idx="1695">
                  <c:v>1.9555565000000001</c:v>
                </c:pt>
                <c:pt idx="1696">
                  <c:v>1.9563231999999999</c:v>
                </c:pt>
                <c:pt idx="1697">
                  <c:v>1.9570899000000002</c:v>
                </c:pt>
                <c:pt idx="1698">
                  <c:v>1.9578565999999999</c:v>
                </c:pt>
                <c:pt idx="1699">
                  <c:v>1.9586233000000002</c:v>
                </c:pt>
                <c:pt idx="1700">
                  <c:v>1.95939</c:v>
                </c:pt>
                <c:pt idx="1701">
                  <c:v>1.9601567000000002</c:v>
                </c:pt>
                <c:pt idx="1702">
                  <c:v>1.9609234</c:v>
                </c:pt>
                <c:pt idx="1703">
                  <c:v>1.9616901000000002</c:v>
                </c:pt>
                <c:pt idx="1704">
                  <c:v>1.9624568</c:v>
                </c:pt>
                <c:pt idx="1705">
                  <c:v>1.9632235000000002</c:v>
                </c:pt>
                <c:pt idx="1706">
                  <c:v>1.9639902</c:v>
                </c:pt>
                <c:pt idx="1707">
                  <c:v>1.9647569000000003</c:v>
                </c:pt>
                <c:pt idx="1708">
                  <c:v>1.9655236</c:v>
                </c:pt>
                <c:pt idx="1709">
                  <c:v>1.9662903000000003</c:v>
                </c:pt>
                <c:pt idx="1710">
                  <c:v>1.9670570000000001</c:v>
                </c:pt>
                <c:pt idx="1711">
                  <c:v>1.9678237000000003</c:v>
                </c:pt>
                <c:pt idx="1712">
                  <c:v>1.9685904000000001</c:v>
                </c:pt>
                <c:pt idx="1713">
                  <c:v>1.9693571000000003</c:v>
                </c:pt>
                <c:pt idx="1714">
                  <c:v>1.9701238000000001</c:v>
                </c:pt>
                <c:pt idx="1715">
                  <c:v>1.9708905000000003</c:v>
                </c:pt>
                <c:pt idx="1716">
                  <c:v>1.9716572000000001</c:v>
                </c:pt>
                <c:pt idx="1717">
                  <c:v>1.9724239000000003</c:v>
                </c:pt>
                <c:pt idx="1718">
                  <c:v>1.9731906000000001</c:v>
                </c:pt>
                <c:pt idx="1719">
                  <c:v>1.9739573000000004</c:v>
                </c:pt>
                <c:pt idx="1720">
                  <c:v>1.9747240000000001</c:v>
                </c:pt>
                <c:pt idx="1721">
                  <c:v>1.9754907000000004</c:v>
                </c:pt>
                <c:pt idx="1722">
                  <c:v>1.9762574000000002</c:v>
                </c:pt>
                <c:pt idx="1723">
                  <c:v>1.9770241000000004</c:v>
                </c:pt>
                <c:pt idx="1724">
                  <c:v>1.9777908000000002</c:v>
                </c:pt>
                <c:pt idx="1725">
                  <c:v>1.9785575</c:v>
                </c:pt>
                <c:pt idx="1726">
                  <c:v>1.9793242000000002</c:v>
                </c:pt>
                <c:pt idx="1727">
                  <c:v>1.9800909</c:v>
                </c:pt>
                <c:pt idx="1728">
                  <c:v>1.9808576000000002</c:v>
                </c:pt>
                <c:pt idx="1729">
                  <c:v>1.9816243</c:v>
                </c:pt>
                <c:pt idx="1730">
                  <c:v>1.9823910000000002</c:v>
                </c:pt>
                <c:pt idx="1731">
                  <c:v>1.9831577</c:v>
                </c:pt>
                <c:pt idx="1732">
                  <c:v>1.9839244000000003</c:v>
                </c:pt>
                <c:pt idx="1733">
                  <c:v>1.9846911</c:v>
                </c:pt>
                <c:pt idx="1734">
                  <c:v>1.9854578000000003</c:v>
                </c:pt>
                <c:pt idx="1735">
                  <c:v>1.9862245000000001</c:v>
                </c:pt>
                <c:pt idx="1736">
                  <c:v>1.9869912000000003</c:v>
                </c:pt>
                <c:pt idx="1737">
                  <c:v>1.9877579000000001</c:v>
                </c:pt>
                <c:pt idx="1738">
                  <c:v>1.9885246000000003</c:v>
                </c:pt>
                <c:pt idx="1739">
                  <c:v>1.9892913000000001</c:v>
                </c:pt>
                <c:pt idx="1740">
                  <c:v>1.9900579999999999</c:v>
                </c:pt>
                <c:pt idx="1741">
                  <c:v>1.9908247000000001</c:v>
                </c:pt>
                <c:pt idx="1742">
                  <c:v>1.9915913999999999</c:v>
                </c:pt>
                <c:pt idx="1743">
                  <c:v>1.9923581000000001</c:v>
                </c:pt>
                <c:pt idx="1744">
                  <c:v>1.9931247999999999</c:v>
                </c:pt>
                <c:pt idx="1745">
                  <c:v>1.9938915000000001</c:v>
                </c:pt>
                <c:pt idx="1746">
                  <c:v>1.9946581999999999</c:v>
                </c:pt>
                <c:pt idx="1747">
                  <c:v>1.9954249000000002</c:v>
                </c:pt>
                <c:pt idx="1748">
                  <c:v>1.9961916</c:v>
                </c:pt>
                <c:pt idx="1749">
                  <c:v>1.9969583000000002</c:v>
                </c:pt>
                <c:pt idx="1750">
                  <c:v>1.997725</c:v>
                </c:pt>
                <c:pt idx="1751">
                  <c:v>1.9984917000000002</c:v>
                </c:pt>
                <c:pt idx="1752">
                  <c:v>1.9992584</c:v>
                </c:pt>
                <c:pt idx="1753">
                  <c:v>2.0000251000000002</c:v>
                </c:pt>
                <c:pt idx="1754">
                  <c:v>2.0007918</c:v>
                </c:pt>
                <c:pt idx="1755">
                  <c:v>2.0015585000000002</c:v>
                </c:pt>
                <c:pt idx="1756">
                  <c:v>2.0023252</c:v>
                </c:pt>
                <c:pt idx="1757">
                  <c:v>2.0030918999999998</c:v>
                </c:pt>
                <c:pt idx="1758">
                  <c:v>2.0038586</c:v>
                </c:pt>
                <c:pt idx="1759">
                  <c:v>2.0046252999999998</c:v>
                </c:pt>
                <c:pt idx="1760">
                  <c:v>2.0053920000000001</c:v>
                </c:pt>
                <c:pt idx="1761">
                  <c:v>2.0061586999999999</c:v>
                </c:pt>
                <c:pt idx="1762">
                  <c:v>2.0069254000000001</c:v>
                </c:pt>
                <c:pt idx="1763">
                  <c:v>2.0076920999999999</c:v>
                </c:pt>
                <c:pt idx="1764">
                  <c:v>2.0084588000000001</c:v>
                </c:pt>
                <c:pt idx="1765">
                  <c:v>2.0092254999999999</c:v>
                </c:pt>
                <c:pt idx="1766">
                  <c:v>2.0099922000000001</c:v>
                </c:pt>
                <c:pt idx="1767">
                  <c:v>2.0107588999999999</c:v>
                </c:pt>
                <c:pt idx="1768">
                  <c:v>2.0115256000000001</c:v>
                </c:pt>
                <c:pt idx="1769">
                  <c:v>2.0122922999999999</c:v>
                </c:pt>
                <c:pt idx="1770">
                  <c:v>2.0130590000000002</c:v>
                </c:pt>
                <c:pt idx="1771">
                  <c:v>2.0138256999999999</c:v>
                </c:pt>
                <c:pt idx="1772">
                  <c:v>2.0145924000000002</c:v>
                </c:pt>
                <c:pt idx="1773">
                  <c:v>2.0153591</c:v>
                </c:pt>
                <c:pt idx="1774">
                  <c:v>2.0161258000000002</c:v>
                </c:pt>
                <c:pt idx="1775">
                  <c:v>2.0168925</c:v>
                </c:pt>
                <c:pt idx="1776">
                  <c:v>2.0176592000000002</c:v>
                </c:pt>
                <c:pt idx="1777">
                  <c:v>2.0184259</c:v>
                </c:pt>
                <c:pt idx="1778">
                  <c:v>2.0191926000000002</c:v>
                </c:pt>
                <c:pt idx="1779">
                  <c:v>2.0199593</c:v>
                </c:pt>
                <c:pt idx="1780">
                  <c:v>2.0207260000000002</c:v>
                </c:pt>
                <c:pt idx="1781">
                  <c:v>2.0214927</c:v>
                </c:pt>
                <c:pt idx="1782">
                  <c:v>2.0222594000000003</c:v>
                </c:pt>
                <c:pt idx="1783">
                  <c:v>2.0230261</c:v>
                </c:pt>
                <c:pt idx="1784">
                  <c:v>2.0237928000000003</c:v>
                </c:pt>
                <c:pt idx="1785">
                  <c:v>2.0245595000000001</c:v>
                </c:pt>
                <c:pt idx="1786">
                  <c:v>2.0253262000000003</c:v>
                </c:pt>
                <c:pt idx="1787">
                  <c:v>2.0260929000000001</c:v>
                </c:pt>
                <c:pt idx="1788">
                  <c:v>2.0268596000000003</c:v>
                </c:pt>
                <c:pt idx="1789">
                  <c:v>2.0276263000000001</c:v>
                </c:pt>
                <c:pt idx="1790">
                  <c:v>2.0283930000000003</c:v>
                </c:pt>
                <c:pt idx="1791">
                  <c:v>2.0291597000000001</c:v>
                </c:pt>
                <c:pt idx="1792">
                  <c:v>2.0299264000000004</c:v>
                </c:pt>
                <c:pt idx="1793">
                  <c:v>2.0306931000000001</c:v>
                </c:pt>
                <c:pt idx="1794">
                  <c:v>2.0314597999999999</c:v>
                </c:pt>
                <c:pt idx="1795">
                  <c:v>2.0322265000000002</c:v>
                </c:pt>
                <c:pt idx="1796">
                  <c:v>2.0329931999999999</c:v>
                </c:pt>
                <c:pt idx="1797">
                  <c:v>2.0337599000000002</c:v>
                </c:pt>
                <c:pt idx="1798">
                  <c:v>2.0345266</c:v>
                </c:pt>
                <c:pt idx="1799">
                  <c:v>2.0352933000000002</c:v>
                </c:pt>
                <c:pt idx="1800">
                  <c:v>2.03606</c:v>
                </c:pt>
                <c:pt idx="1801">
                  <c:v>2.0368267000000002</c:v>
                </c:pt>
                <c:pt idx="1802">
                  <c:v>2.0375934</c:v>
                </c:pt>
                <c:pt idx="1803">
                  <c:v>2.0383601000000002</c:v>
                </c:pt>
                <c:pt idx="1804">
                  <c:v>2.0391268</c:v>
                </c:pt>
                <c:pt idx="1805">
                  <c:v>2.0398935000000002</c:v>
                </c:pt>
                <c:pt idx="1806">
                  <c:v>2.0406602</c:v>
                </c:pt>
                <c:pt idx="1807">
                  <c:v>2.0414269000000003</c:v>
                </c:pt>
                <c:pt idx="1808">
                  <c:v>2.0421936000000001</c:v>
                </c:pt>
                <c:pt idx="1809">
                  <c:v>2.0429603000000003</c:v>
                </c:pt>
                <c:pt idx="1810">
                  <c:v>2.0437270000000001</c:v>
                </c:pt>
                <c:pt idx="1811">
                  <c:v>2.0444936999999999</c:v>
                </c:pt>
                <c:pt idx="1812">
                  <c:v>2.0452604000000001</c:v>
                </c:pt>
                <c:pt idx="1813">
                  <c:v>2.0460270999999999</c:v>
                </c:pt>
                <c:pt idx="1814">
                  <c:v>2.0467938000000001</c:v>
                </c:pt>
                <c:pt idx="1815">
                  <c:v>2.0475604999999999</c:v>
                </c:pt>
                <c:pt idx="1816">
                  <c:v>2.0483272000000001</c:v>
                </c:pt>
                <c:pt idx="1817">
                  <c:v>2.0490938999999999</c:v>
                </c:pt>
                <c:pt idx="1818">
                  <c:v>2.0498606000000001</c:v>
                </c:pt>
                <c:pt idx="1819">
                  <c:v>2.0506272999999999</c:v>
                </c:pt>
                <c:pt idx="1820">
                  <c:v>2.0513940000000002</c:v>
                </c:pt>
                <c:pt idx="1821">
                  <c:v>2.0521606999999999</c:v>
                </c:pt>
                <c:pt idx="1822">
                  <c:v>2.0529274000000002</c:v>
                </c:pt>
                <c:pt idx="1823">
                  <c:v>2.0536941</c:v>
                </c:pt>
                <c:pt idx="1824">
                  <c:v>2.0544608000000002</c:v>
                </c:pt>
                <c:pt idx="1825">
                  <c:v>2.0552275</c:v>
                </c:pt>
                <c:pt idx="1826">
                  <c:v>2.0559942000000002</c:v>
                </c:pt>
                <c:pt idx="1827">
                  <c:v>2.0567609</c:v>
                </c:pt>
                <c:pt idx="1828">
                  <c:v>2.0575276000000002</c:v>
                </c:pt>
                <c:pt idx="1829">
                  <c:v>2.0582943</c:v>
                </c:pt>
                <c:pt idx="1830">
                  <c:v>2.0590610000000003</c:v>
                </c:pt>
                <c:pt idx="1831">
                  <c:v>2.0598277</c:v>
                </c:pt>
                <c:pt idx="1832">
                  <c:v>2.0605944000000003</c:v>
                </c:pt>
                <c:pt idx="1833">
                  <c:v>2.0613611000000001</c:v>
                </c:pt>
                <c:pt idx="1834">
                  <c:v>2.0621278000000003</c:v>
                </c:pt>
                <c:pt idx="1835">
                  <c:v>2.0628945000000001</c:v>
                </c:pt>
                <c:pt idx="1836">
                  <c:v>2.0636612000000003</c:v>
                </c:pt>
                <c:pt idx="1837">
                  <c:v>2.0644279000000001</c:v>
                </c:pt>
                <c:pt idx="1838">
                  <c:v>2.0651946000000003</c:v>
                </c:pt>
                <c:pt idx="1839">
                  <c:v>2.0659613000000001</c:v>
                </c:pt>
                <c:pt idx="1840">
                  <c:v>2.0667280000000003</c:v>
                </c:pt>
                <c:pt idx="1841">
                  <c:v>2.0674947000000001</c:v>
                </c:pt>
                <c:pt idx="1842">
                  <c:v>2.0682614000000004</c:v>
                </c:pt>
                <c:pt idx="1843">
                  <c:v>2.0690281000000001</c:v>
                </c:pt>
                <c:pt idx="1844">
                  <c:v>2.0697948000000004</c:v>
                </c:pt>
                <c:pt idx="1845">
                  <c:v>2.0705615000000002</c:v>
                </c:pt>
                <c:pt idx="1846">
                  <c:v>2.0713282000000004</c:v>
                </c:pt>
                <c:pt idx="1847">
                  <c:v>2.0720949000000002</c:v>
                </c:pt>
                <c:pt idx="1848">
                  <c:v>2.0728616</c:v>
                </c:pt>
                <c:pt idx="1849">
                  <c:v>2.0736283000000002</c:v>
                </c:pt>
                <c:pt idx="1850">
                  <c:v>2.074395</c:v>
                </c:pt>
                <c:pt idx="1851">
                  <c:v>2.0751617000000002</c:v>
                </c:pt>
                <c:pt idx="1852">
                  <c:v>2.0759284</c:v>
                </c:pt>
                <c:pt idx="1853">
                  <c:v>2.0766951000000002</c:v>
                </c:pt>
                <c:pt idx="1854">
                  <c:v>2.0774618</c:v>
                </c:pt>
                <c:pt idx="1855">
                  <c:v>2.0782285000000003</c:v>
                </c:pt>
                <c:pt idx="1856">
                  <c:v>2.0789952</c:v>
                </c:pt>
                <c:pt idx="1857">
                  <c:v>2.0797619000000003</c:v>
                </c:pt>
                <c:pt idx="1858">
                  <c:v>2.0805286000000001</c:v>
                </c:pt>
                <c:pt idx="1859">
                  <c:v>2.0812953000000003</c:v>
                </c:pt>
                <c:pt idx="1860">
                  <c:v>2.0820620000000001</c:v>
                </c:pt>
                <c:pt idx="1861">
                  <c:v>2.0828287000000003</c:v>
                </c:pt>
                <c:pt idx="1862">
                  <c:v>2.0835954000000001</c:v>
                </c:pt>
                <c:pt idx="1863">
                  <c:v>2.0843621000000003</c:v>
                </c:pt>
                <c:pt idx="1864">
                  <c:v>2.0851288000000001</c:v>
                </c:pt>
                <c:pt idx="1865">
                  <c:v>2.0858954999999999</c:v>
                </c:pt>
                <c:pt idx="1866">
                  <c:v>2.0866622000000001</c:v>
                </c:pt>
                <c:pt idx="1867">
                  <c:v>2.0874288999999999</c:v>
                </c:pt>
                <c:pt idx="1868">
                  <c:v>2.0881956000000002</c:v>
                </c:pt>
                <c:pt idx="1869">
                  <c:v>2.0889622999999999</c:v>
                </c:pt>
                <c:pt idx="1870">
                  <c:v>2.0897290000000002</c:v>
                </c:pt>
                <c:pt idx="1871">
                  <c:v>2.0904957</c:v>
                </c:pt>
                <c:pt idx="1872">
                  <c:v>2.0912624000000002</c:v>
                </c:pt>
                <c:pt idx="1873">
                  <c:v>2.0920291</c:v>
                </c:pt>
                <c:pt idx="1874">
                  <c:v>2.0927958000000002</c:v>
                </c:pt>
                <c:pt idx="1875">
                  <c:v>2.0935625</c:v>
                </c:pt>
                <c:pt idx="1876">
                  <c:v>2.0943292000000002</c:v>
                </c:pt>
                <c:pt idx="1877">
                  <c:v>2.0950959</c:v>
                </c:pt>
                <c:pt idx="1878">
                  <c:v>2.0958626000000002</c:v>
                </c:pt>
                <c:pt idx="1879">
                  <c:v>2.0966293</c:v>
                </c:pt>
                <c:pt idx="1880">
                  <c:v>2.0973959999999998</c:v>
                </c:pt>
                <c:pt idx="1881">
                  <c:v>2.0981627</c:v>
                </c:pt>
                <c:pt idx="1882">
                  <c:v>2.0989293999999998</c:v>
                </c:pt>
                <c:pt idx="1883">
                  <c:v>2.0996961000000001</c:v>
                </c:pt>
                <c:pt idx="1884">
                  <c:v>2.1004627999999999</c:v>
                </c:pt>
                <c:pt idx="1885">
                  <c:v>2.1012295000000001</c:v>
                </c:pt>
                <c:pt idx="1886">
                  <c:v>2.1019961999999999</c:v>
                </c:pt>
                <c:pt idx="1887">
                  <c:v>2.1027629000000001</c:v>
                </c:pt>
                <c:pt idx="1888">
                  <c:v>2.1035295999999999</c:v>
                </c:pt>
                <c:pt idx="1889">
                  <c:v>2.1042963000000001</c:v>
                </c:pt>
                <c:pt idx="1890">
                  <c:v>2.1050629999999999</c:v>
                </c:pt>
                <c:pt idx="1891">
                  <c:v>2.1058297000000001</c:v>
                </c:pt>
                <c:pt idx="1892">
                  <c:v>2.1065963999999999</c:v>
                </c:pt>
                <c:pt idx="1893">
                  <c:v>2.1073631000000002</c:v>
                </c:pt>
                <c:pt idx="1894">
                  <c:v>2.1081297999999999</c:v>
                </c:pt>
                <c:pt idx="1895">
                  <c:v>2.1088965000000002</c:v>
                </c:pt>
                <c:pt idx="1896">
                  <c:v>2.1096632</c:v>
                </c:pt>
                <c:pt idx="1897">
                  <c:v>2.1104299000000002</c:v>
                </c:pt>
                <c:pt idx="1898">
                  <c:v>2.1111966</c:v>
                </c:pt>
                <c:pt idx="1899">
                  <c:v>2.1119633000000002</c:v>
                </c:pt>
                <c:pt idx="1900">
                  <c:v>2.11273</c:v>
                </c:pt>
                <c:pt idx="1901">
                  <c:v>2.1134967000000002</c:v>
                </c:pt>
                <c:pt idx="1902">
                  <c:v>2.1142634</c:v>
                </c:pt>
                <c:pt idx="1903">
                  <c:v>2.1150301000000002</c:v>
                </c:pt>
                <c:pt idx="1904">
                  <c:v>2.1157968</c:v>
                </c:pt>
                <c:pt idx="1905">
                  <c:v>2.1165635000000003</c:v>
                </c:pt>
                <c:pt idx="1906">
                  <c:v>2.1173302000000001</c:v>
                </c:pt>
                <c:pt idx="1907">
                  <c:v>2.1180969000000003</c:v>
                </c:pt>
                <c:pt idx="1908">
                  <c:v>2.1188636000000001</c:v>
                </c:pt>
                <c:pt idx="1909">
                  <c:v>2.1196303000000003</c:v>
                </c:pt>
                <c:pt idx="1910">
                  <c:v>2.1203970000000001</c:v>
                </c:pt>
                <c:pt idx="1911">
                  <c:v>2.1211637000000003</c:v>
                </c:pt>
                <c:pt idx="1912">
                  <c:v>2.1219304000000001</c:v>
                </c:pt>
                <c:pt idx="1913">
                  <c:v>2.1226971000000003</c:v>
                </c:pt>
                <c:pt idx="1914">
                  <c:v>2.1234638000000001</c:v>
                </c:pt>
                <c:pt idx="1915">
                  <c:v>2.1242305000000004</c:v>
                </c:pt>
                <c:pt idx="1916">
                  <c:v>2.1249972000000001</c:v>
                </c:pt>
                <c:pt idx="1917">
                  <c:v>2.1257638999999999</c:v>
                </c:pt>
                <c:pt idx="1918">
                  <c:v>2.1265306000000002</c:v>
                </c:pt>
                <c:pt idx="1919">
                  <c:v>2.1272972999999999</c:v>
                </c:pt>
                <c:pt idx="1920">
                  <c:v>2.1280640000000002</c:v>
                </c:pt>
                <c:pt idx="1921">
                  <c:v>2.1288307</c:v>
                </c:pt>
                <c:pt idx="1922">
                  <c:v>2.1295974000000002</c:v>
                </c:pt>
                <c:pt idx="1923">
                  <c:v>2.1303641</c:v>
                </c:pt>
                <c:pt idx="1924">
                  <c:v>2.1311308000000002</c:v>
                </c:pt>
                <c:pt idx="1925">
                  <c:v>2.1318975</c:v>
                </c:pt>
                <c:pt idx="1926">
                  <c:v>2.1326642000000002</c:v>
                </c:pt>
                <c:pt idx="1927">
                  <c:v>2.1334309</c:v>
                </c:pt>
                <c:pt idx="1928">
                  <c:v>2.1341976000000003</c:v>
                </c:pt>
                <c:pt idx="1929">
                  <c:v>2.1349643</c:v>
                </c:pt>
                <c:pt idx="1930">
                  <c:v>2.1357310000000003</c:v>
                </c:pt>
                <c:pt idx="1931">
                  <c:v>2.1364977000000001</c:v>
                </c:pt>
                <c:pt idx="1932">
                  <c:v>2.1372644000000003</c:v>
                </c:pt>
                <c:pt idx="1933">
                  <c:v>2.1380311000000001</c:v>
                </c:pt>
                <c:pt idx="1934">
                  <c:v>2.1387977999999999</c:v>
                </c:pt>
                <c:pt idx="1935">
                  <c:v>2.1395645000000001</c:v>
                </c:pt>
                <c:pt idx="1936">
                  <c:v>2.1403311999999999</c:v>
                </c:pt>
                <c:pt idx="1937">
                  <c:v>2.1410979000000001</c:v>
                </c:pt>
                <c:pt idx="1938">
                  <c:v>2.1418645999999999</c:v>
                </c:pt>
                <c:pt idx="1939">
                  <c:v>2.1426313000000001</c:v>
                </c:pt>
                <c:pt idx="1940">
                  <c:v>2.1433979999999999</c:v>
                </c:pt>
                <c:pt idx="1941">
                  <c:v>2.1441647000000001</c:v>
                </c:pt>
                <c:pt idx="1942">
                  <c:v>2.1449313999999999</c:v>
                </c:pt>
                <c:pt idx="1943">
                  <c:v>2.1456981000000002</c:v>
                </c:pt>
                <c:pt idx="1944">
                  <c:v>2.1464648</c:v>
                </c:pt>
                <c:pt idx="1945">
                  <c:v>2.1472315000000002</c:v>
                </c:pt>
                <c:pt idx="1946">
                  <c:v>2.1479982</c:v>
                </c:pt>
                <c:pt idx="1947">
                  <c:v>2.1487649000000002</c:v>
                </c:pt>
                <c:pt idx="1948">
                  <c:v>2.1495316</c:v>
                </c:pt>
                <c:pt idx="1949">
                  <c:v>2.1502983000000002</c:v>
                </c:pt>
                <c:pt idx="1950">
                  <c:v>2.151065</c:v>
                </c:pt>
                <c:pt idx="1951">
                  <c:v>2.1518317000000002</c:v>
                </c:pt>
                <c:pt idx="1952">
                  <c:v>2.1525984</c:v>
                </c:pt>
                <c:pt idx="1953">
                  <c:v>2.1533651000000003</c:v>
                </c:pt>
                <c:pt idx="1954">
                  <c:v>2.1541318</c:v>
                </c:pt>
                <c:pt idx="1955">
                  <c:v>2.1548985000000003</c:v>
                </c:pt>
                <c:pt idx="1956">
                  <c:v>2.1556652000000001</c:v>
                </c:pt>
                <c:pt idx="1957">
                  <c:v>2.1564319000000003</c:v>
                </c:pt>
                <c:pt idx="1958">
                  <c:v>2.1571986000000001</c:v>
                </c:pt>
                <c:pt idx="1959">
                  <c:v>2.1579653000000003</c:v>
                </c:pt>
                <c:pt idx="1960">
                  <c:v>2.1587320000000001</c:v>
                </c:pt>
                <c:pt idx="1961">
                  <c:v>2.1594987000000003</c:v>
                </c:pt>
                <c:pt idx="1962">
                  <c:v>2.1602654000000001</c:v>
                </c:pt>
                <c:pt idx="1963">
                  <c:v>2.1610321000000003</c:v>
                </c:pt>
                <c:pt idx="1964">
                  <c:v>2.1617988000000001</c:v>
                </c:pt>
                <c:pt idx="1965">
                  <c:v>2.1625655000000004</c:v>
                </c:pt>
                <c:pt idx="1966">
                  <c:v>2.1633322000000001</c:v>
                </c:pt>
                <c:pt idx="1967">
                  <c:v>2.1640989000000004</c:v>
                </c:pt>
                <c:pt idx="1968">
                  <c:v>2.1648656000000002</c:v>
                </c:pt>
                <c:pt idx="1969">
                  <c:v>2.1656323000000004</c:v>
                </c:pt>
                <c:pt idx="1970">
                  <c:v>2.1663990000000002</c:v>
                </c:pt>
                <c:pt idx="1971">
                  <c:v>2.1671657</c:v>
                </c:pt>
                <c:pt idx="1972">
                  <c:v>2.1679324000000002</c:v>
                </c:pt>
                <c:pt idx="1973">
                  <c:v>2.1686991</c:v>
                </c:pt>
                <c:pt idx="1974">
                  <c:v>2.1694658000000002</c:v>
                </c:pt>
                <c:pt idx="1975">
                  <c:v>2.1702325</c:v>
                </c:pt>
                <c:pt idx="1976">
                  <c:v>2.1709992000000002</c:v>
                </c:pt>
                <c:pt idx="1977">
                  <c:v>2.1717659</c:v>
                </c:pt>
                <c:pt idx="1978">
                  <c:v>2.1725326000000003</c:v>
                </c:pt>
                <c:pt idx="1979">
                  <c:v>2.1732993</c:v>
                </c:pt>
                <c:pt idx="1980">
                  <c:v>2.1740660000000003</c:v>
                </c:pt>
                <c:pt idx="1981">
                  <c:v>2.1748327000000001</c:v>
                </c:pt>
                <c:pt idx="1982">
                  <c:v>2.1755994000000003</c:v>
                </c:pt>
                <c:pt idx="1983">
                  <c:v>2.1763661000000001</c:v>
                </c:pt>
                <c:pt idx="1984">
                  <c:v>2.1771328000000003</c:v>
                </c:pt>
                <c:pt idx="1985">
                  <c:v>2.1778995000000001</c:v>
                </c:pt>
                <c:pt idx="1986">
                  <c:v>2.1786662000000003</c:v>
                </c:pt>
                <c:pt idx="1987">
                  <c:v>2.1794329000000001</c:v>
                </c:pt>
                <c:pt idx="1988">
                  <c:v>2.1801995999999999</c:v>
                </c:pt>
                <c:pt idx="1989">
                  <c:v>2.1809663000000001</c:v>
                </c:pt>
                <c:pt idx="1990">
                  <c:v>2.1817329999999999</c:v>
                </c:pt>
                <c:pt idx="1991">
                  <c:v>2.1824997000000002</c:v>
                </c:pt>
                <c:pt idx="1992">
                  <c:v>2.1832663999999999</c:v>
                </c:pt>
                <c:pt idx="1993">
                  <c:v>2.1840331000000002</c:v>
                </c:pt>
                <c:pt idx="1994">
                  <c:v>2.1847998</c:v>
                </c:pt>
                <c:pt idx="1995">
                  <c:v>2.1855665000000002</c:v>
                </c:pt>
                <c:pt idx="1996">
                  <c:v>2.1863332</c:v>
                </c:pt>
                <c:pt idx="1997">
                  <c:v>2.1870999000000002</c:v>
                </c:pt>
                <c:pt idx="1998">
                  <c:v>2.1878666</c:v>
                </c:pt>
                <c:pt idx="1999">
                  <c:v>2.1886333000000002</c:v>
                </c:pt>
                <c:pt idx="2000">
                  <c:v>2.1894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38FE-47FE-B658-88759B1FDD74}"/>
            </c:ext>
          </c:extLst>
        </c:ser>
        <c:ser>
          <c:idx val="11"/>
          <c:order val="11"/>
          <c:tx>
            <c:strRef>
              <c:f>Vofs_Sweep!$M$5</c:f>
              <c:strCache>
                <c:ptCount val="1"/>
                <c:pt idx="0">
                  <c:v>Asymptote 2</c:v>
                </c:pt>
              </c:strCache>
            </c:strRef>
          </c:tx>
          <c:spPr>
            <a:ln w="1905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Vofs_Sweep!$A$6:$A$2006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Vofs_Sweep!$M$6:$M$2006</c:f>
              <c:numCache>
                <c:formatCode>General</c:formatCode>
                <c:ptCount val="2001"/>
                <c:pt idx="0">
                  <c:v>1.1639999999999999</c:v>
                </c:pt>
                <c:pt idx="1">
                  <c:v>1.1647140999999999</c:v>
                </c:pt>
                <c:pt idx="2">
                  <c:v>1.1654282</c:v>
                </c:pt>
                <c:pt idx="3">
                  <c:v>1.1661423</c:v>
                </c:pt>
                <c:pt idx="4">
                  <c:v>1.1668563999999999</c:v>
                </c:pt>
                <c:pt idx="5">
                  <c:v>1.1675704999999998</c:v>
                </c:pt>
                <c:pt idx="6">
                  <c:v>1.1682846</c:v>
                </c:pt>
                <c:pt idx="7">
                  <c:v>1.1689986999999999</c:v>
                </c:pt>
                <c:pt idx="8">
                  <c:v>1.1697127999999999</c:v>
                </c:pt>
                <c:pt idx="9">
                  <c:v>1.1704268999999998</c:v>
                </c:pt>
                <c:pt idx="10">
                  <c:v>1.171141</c:v>
                </c:pt>
                <c:pt idx="11">
                  <c:v>1.1718550999999999</c:v>
                </c:pt>
                <c:pt idx="12">
                  <c:v>1.1725691999999999</c:v>
                </c:pt>
                <c:pt idx="13">
                  <c:v>1.1732833</c:v>
                </c:pt>
                <c:pt idx="14">
                  <c:v>1.1739974</c:v>
                </c:pt>
                <c:pt idx="15">
                  <c:v>1.1747114999999999</c:v>
                </c:pt>
                <c:pt idx="16">
                  <c:v>1.1754255999999998</c:v>
                </c:pt>
                <c:pt idx="17">
                  <c:v>1.1761397</c:v>
                </c:pt>
                <c:pt idx="18">
                  <c:v>1.1768537999999999</c:v>
                </c:pt>
                <c:pt idx="19">
                  <c:v>1.1775678999999999</c:v>
                </c:pt>
                <c:pt idx="20">
                  <c:v>1.1782819999999998</c:v>
                </c:pt>
                <c:pt idx="21">
                  <c:v>1.1789961</c:v>
                </c:pt>
                <c:pt idx="22">
                  <c:v>1.1797101999999999</c:v>
                </c:pt>
                <c:pt idx="23">
                  <c:v>1.1804242999999999</c:v>
                </c:pt>
                <c:pt idx="24">
                  <c:v>1.1811384</c:v>
                </c:pt>
                <c:pt idx="25">
                  <c:v>1.1818525</c:v>
                </c:pt>
                <c:pt idx="26">
                  <c:v>1.1825665999999999</c:v>
                </c:pt>
                <c:pt idx="27">
                  <c:v>1.1832806999999999</c:v>
                </c:pt>
                <c:pt idx="28">
                  <c:v>1.1839948</c:v>
                </c:pt>
                <c:pt idx="29">
                  <c:v>1.1847089</c:v>
                </c:pt>
                <c:pt idx="30">
                  <c:v>1.1854229999999999</c:v>
                </c:pt>
                <c:pt idx="31">
                  <c:v>1.1861370999999998</c:v>
                </c:pt>
                <c:pt idx="32">
                  <c:v>1.1868512</c:v>
                </c:pt>
                <c:pt idx="33">
                  <c:v>1.1875652999999999</c:v>
                </c:pt>
                <c:pt idx="34">
                  <c:v>1.1882793999999999</c:v>
                </c:pt>
                <c:pt idx="35">
                  <c:v>1.1889935</c:v>
                </c:pt>
                <c:pt idx="36">
                  <c:v>1.1897076</c:v>
                </c:pt>
                <c:pt idx="37">
                  <c:v>1.1904216999999999</c:v>
                </c:pt>
                <c:pt idx="38">
                  <c:v>1.1911357999999999</c:v>
                </c:pt>
                <c:pt idx="39">
                  <c:v>1.1918499</c:v>
                </c:pt>
                <c:pt idx="40">
                  <c:v>1.192564</c:v>
                </c:pt>
                <c:pt idx="41">
                  <c:v>1.1932780999999999</c:v>
                </c:pt>
                <c:pt idx="42">
                  <c:v>1.1939921999999998</c:v>
                </c:pt>
                <c:pt idx="43">
                  <c:v>1.1947063</c:v>
                </c:pt>
                <c:pt idx="44">
                  <c:v>1.1954203999999999</c:v>
                </c:pt>
                <c:pt idx="45">
                  <c:v>1.1961344999999999</c:v>
                </c:pt>
                <c:pt idx="46">
                  <c:v>1.1968485999999998</c:v>
                </c:pt>
                <c:pt idx="47">
                  <c:v>1.1975627</c:v>
                </c:pt>
                <c:pt idx="48">
                  <c:v>1.1982767999999999</c:v>
                </c:pt>
                <c:pt idx="49">
                  <c:v>1.1989908999999999</c:v>
                </c:pt>
                <c:pt idx="50">
                  <c:v>1.199705</c:v>
                </c:pt>
                <c:pt idx="51">
                  <c:v>1.2004191</c:v>
                </c:pt>
                <c:pt idx="52">
                  <c:v>1.2011331999999999</c:v>
                </c:pt>
                <c:pt idx="53">
                  <c:v>1.2018472999999998</c:v>
                </c:pt>
                <c:pt idx="54">
                  <c:v>1.2025614</c:v>
                </c:pt>
                <c:pt idx="55">
                  <c:v>1.2032754999999999</c:v>
                </c:pt>
                <c:pt idx="56">
                  <c:v>1.2039895999999999</c:v>
                </c:pt>
                <c:pt idx="57">
                  <c:v>1.2047036999999998</c:v>
                </c:pt>
                <c:pt idx="58">
                  <c:v>1.2054178</c:v>
                </c:pt>
                <c:pt idx="59">
                  <c:v>1.2061318999999999</c:v>
                </c:pt>
                <c:pt idx="60">
                  <c:v>1.2068459999999999</c:v>
                </c:pt>
                <c:pt idx="61">
                  <c:v>1.2075601</c:v>
                </c:pt>
                <c:pt idx="62">
                  <c:v>1.2082742</c:v>
                </c:pt>
                <c:pt idx="63">
                  <c:v>1.2089882999999999</c:v>
                </c:pt>
                <c:pt idx="64">
                  <c:v>1.2097023999999998</c:v>
                </c:pt>
                <c:pt idx="65">
                  <c:v>1.2104165</c:v>
                </c:pt>
                <c:pt idx="66">
                  <c:v>1.2111305999999999</c:v>
                </c:pt>
                <c:pt idx="67">
                  <c:v>1.2118446999999999</c:v>
                </c:pt>
                <c:pt idx="68">
                  <c:v>1.2125587999999998</c:v>
                </c:pt>
                <c:pt idx="69">
                  <c:v>1.2132729</c:v>
                </c:pt>
                <c:pt idx="70">
                  <c:v>1.2139869999999999</c:v>
                </c:pt>
                <c:pt idx="71">
                  <c:v>1.2147010999999999</c:v>
                </c:pt>
                <c:pt idx="72">
                  <c:v>1.2154151999999998</c:v>
                </c:pt>
                <c:pt idx="73">
                  <c:v>1.2161293</c:v>
                </c:pt>
                <c:pt idx="74">
                  <c:v>1.2168433999999999</c:v>
                </c:pt>
                <c:pt idx="75">
                  <c:v>1.2175574999999998</c:v>
                </c:pt>
                <c:pt idx="76">
                  <c:v>1.2182716</c:v>
                </c:pt>
                <c:pt idx="77">
                  <c:v>1.2189856999999999</c:v>
                </c:pt>
                <c:pt idx="78">
                  <c:v>1.2196997999999999</c:v>
                </c:pt>
                <c:pt idx="79">
                  <c:v>1.2204138999999998</c:v>
                </c:pt>
                <c:pt idx="80">
                  <c:v>1.221128</c:v>
                </c:pt>
                <c:pt idx="81">
                  <c:v>1.2218420999999999</c:v>
                </c:pt>
                <c:pt idx="82">
                  <c:v>1.2225561999999999</c:v>
                </c:pt>
                <c:pt idx="83">
                  <c:v>1.2232702999999998</c:v>
                </c:pt>
                <c:pt idx="84">
                  <c:v>1.2239844</c:v>
                </c:pt>
                <c:pt idx="85">
                  <c:v>1.2246984999999999</c:v>
                </c:pt>
                <c:pt idx="86">
                  <c:v>1.2254125999999999</c:v>
                </c:pt>
                <c:pt idx="87">
                  <c:v>1.2261267</c:v>
                </c:pt>
                <c:pt idx="88">
                  <c:v>1.2268408</c:v>
                </c:pt>
                <c:pt idx="89">
                  <c:v>1.2275548999999999</c:v>
                </c:pt>
                <c:pt idx="90">
                  <c:v>1.2282689999999998</c:v>
                </c:pt>
                <c:pt idx="91">
                  <c:v>1.2289831</c:v>
                </c:pt>
                <c:pt idx="92">
                  <c:v>1.2296971999999999</c:v>
                </c:pt>
                <c:pt idx="93">
                  <c:v>1.2304112999999999</c:v>
                </c:pt>
                <c:pt idx="94">
                  <c:v>1.2311253999999998</c:v>
                </c:pt>
                <c:pt idx="95">
                  <c:v>1.2318395</c:v>
                </c:pt>
                <c:pt idx="96">
                  <c:v>1.2325535999999999</c:v>
                </c:pt>
                <c:pt idx="97">
                  <c:v>1.2332676999999999</c:v>
                </c:pt>
                <c:pt idx="98">
                  <c:v>1.2339818</c:v>
                </c:pt>
                <c:pt idx="99">
                  <c:v>1.2346959</c:v>
                </c:pt>
                <c:pt idx="100">
                  <c:v>1.2354099999999999</c:v>
                </c:pt>
                <c:pt idx="101">
                  <c:v>1.2361240999999998</c:v>
                </c:pt>
                <c:pt idx="102">
                  <c:v>1.2368382</c:v>
                </c:pt>
                <c:pt idx="103">
                  <c:v>1.2375522999999999</c:v>
                </c:pt>
                <c:pt idx="104">
                  <c:v>1.2382663999999999</c:v>
                </c:pt>
                <c:pt idx="105">
                  <c:v>1.2389804999999998</c:v>
                </c:pt>
                <c:pt idx="106">
                  <c:v>1.2396946</c:v>
                </c:pt>
                <c:pt idx="107">
                  <c:v>1.2404086999999999</c:v>
                </c:pt>
                <c:pt idx="108">
                  <c:v>1.2411227999999999</c:v>
                </c:pt>
                <c:pt idx="109">
                  <c:v>1.2418369</c:v>
                </c:pt>
                <c:pt idx="110">
                  <c:v>1.242551</c:v>
                </c:pt>
                <c:pt idx="111">
                  <c:v>1.2432650999999999</c:v>
                </c:pt>
                <c:pt idx="112">
                  <c:v>1.2439791999999998</c:v>
                </c:pt>
                <c:pt idx="113">
                  <c:v>1.2446933</c:v>
                </c:pt>
                <c:pt idx="114">
                  <c:v>1.2454073999999999</c:v>
                </c:pt>
                <c:pt idx="115">
                  <c:v>1.2461214999999999</c:v>
                </c:pt>
                <c:pt idx="116">
                  <c:v>1.2468355999999998</c:v>
                </c:pt>
                <c:pt idx="117">
                  <c:v>1.2475497</c:v>
                </c:pt>
                <c:pt idx="118">
                  <c:v>1.2482637999999999</c:v>
                </c:pt>
                <c:pt idx="119">
                  <c:v>1.2489778999999999</c:v>
                </c:pt>
                <c:pt idx="120">
                  <c:v>1.249692</c:v>
                </c:pt>
                <c:pt idx="121">
                  <c:v>1.2504061</c:v>
                </c:pt>
                <c:pt idx="122">
                  <c:v>1.2511201999999999</c:v>
                </c:pt>
                <c:pt idx="123">
                  <c:v>1.2518342999999998</c:v>
                </c:pt>
                <c:pt idx="124">
                  <c:v>1.2525484</c:v>
                </c:pt>
                <c:pt idx="125">
                  <c:v>1.2532624999999999</c:v>
                </c:pt>
                <c:pt idx="126">
                  <c:v>1.2539765999999999</c:v>
                </c:pt>
                <c:pt idx="127">
                  <c:v>1.2546906999999998</c:v>
                </c:pt>
                <c:pt idx="128">
                  <c:v>1.2554048</c:v>
                </c:pt>
                <c:pt idx="129">
                  <c:v>1.2561188999999999</c:v>
                </c:pt>
                <c:pt idx="130">
                  <c:v>1.2568329999999999</c:v>
                </c:pt>
                <c:pt idx="131">
                  <c:v>1.2575471</c:v>
                </c:pt>
                <c:pt idx="132">
                  <c:v>1.2582612</c:v>
                </c:pt>
                <c:pt idx="133">
                  <c:v>1.2589752999999999</c:v>
                </c:pt>
                <c:pt idx="134">
                  <c:v>1.2596893999999998</c:v>
                </c:pt>
                <c:pt idx="135">
                  <c:v>1.2604035</c:v>
                </c:pt>
                <c:pt idx="136">
                  <c:v>1.2611175999999999</c:v>
                </c:pt>
                <c:pt idx="137">
                  <c:v>1.2618316999999999</c:v>
                </c:pt>
                <c:pt idx="138">
                  <c:v>1.2625457999999998</c:v>
                </c:pt>
                <c:pt idx="139">
                  <c:v>1.2632599</c:v>
                </c:pt>
                <c:pt idx="140">
                  <c:v>1.2639739999999999</c:v>
                </c:pt>
                <c:pt idx="141">
                  <c:v>1.2646880999999999</c:v>
                </c:pt>
                <c:pt idx="142">
                  <c:v>1.2654021999999998</c:v>
                </c:pt>
                <c:pt idx="143">
                  <c:v>1.2661163</c:v>
                </c:pt>
                <c:pt idx="144">
                  <c:v>1.2668303999999999</c:v>
                </c:pt>
                <c:pt idx="145">
                  <c:v>1.2675444999999999</c:v>
                </c:pt>
                <c:pt idx="146">
                  <c:v>1.2682586</c:v>
                </c:pt>
                <c:pt idx="147">
                  <c:v>1.2689727</c:v>
                </c:pt>
                <c:pt idx="148">
                  <c:v>1.2696867999999999</c:v>
                </c:pt>
                <c:pt idx="149">
                  <c:v>1.2704008999999998</c:v>
                </c:pt>
                <c:pt idx="150">
                  <c:v>1.271115</c:v>
                </c:pt>
                <c:pt idx="151">
                  <c:v>1.2718290999999999</c:v>
                </c:pt>
                <c:pt idx="152">
                  <c:v>1.2725431999999999</c:v>
                </c:pt>
                <c:pt idx="153">
                  <c:v>1.2732572999999998</c:v>
                </c:pt>
                <c:pt idx="154">
                  <c:v>1.2739714</c:v>
                </c:pt>
                <c:pt idx="155">
                  <c:v>1.2746854999999999</c:v>
                </c:pt>
                <c:pt idx="156">
                  <c:v>1.2753995999999999</c:v>
                </c:pt>
                <c:pt idx="157">
                  <c:v>1.2761137</c:v>
                </c:pt>
                <c:pt idx="158">
                  <c:v>1.2768278</c:v>
                </c:pt>
                <c:pt idx="159">
                  <c:v>1.2775418999999999</c:v>
                </c:pt>
                <c:pt idx="160">
                  <c:v>1.2782559999999998</c:v>
                </c:pt>
                <c:pt idx="161">
                  <c:v>1.2789701</c:v>
                </c:pt>
                <c:pt idx="162">
                  <c:v>1.2796841999999999</c:v>
                </c:pt>
                <c:pt idx="163">
                  <c:v>1.2803982999999999</c:v>
                </c:pt>
                <c:pt idx="164">
                  <c:v>1.2811123999999998</c:v>
                </c:pt>
                <c:pt idx="165">
                  <c:v>1.2818265</c:v>
                </c:pt>
                <c:pt idx="166">
                  <c:v>1.2825405999999999</c:v>
                </c:pt>
                <c:pt idx="167">
                  <c:v>1.2832546999999999</c:v>
                </c:pt>
                <c:pt idx="168">
                  <c:v>1.2839688</c:v>
                </c:pt>
                <c:pt idx="169">
                  <c:v>1.2846829</c:v>
                </c:pt>
                <c:pt idx="170">
                  <c:v>1.2853969999999999</c:v>
                </c:pt>
                <c:pt idx="171">
                  <c:v>1.2861110999999998</c:v>
                </c:pt>
                <c:pt idx="172">
                  <c:v>1.2868252</c:v>
                </c:pt>
                <c:pt idx="173">
                  <c:v>1.2875392999999999</c:v>
                </c:pt>
                <c:pt idx="174">
                  <c:v>1.2882533999999999</c:v>
                </c:pt>
                <c:pt idx="175">
                  <c:v>1.2889674999999998</c:v>
                </c:pt>
                <c:pt idx="176">
                  <c:v>1.2896816</c:v>
                </c:pt>
                <c:pt idx="177">
                  <c:v>1.2903956999999999</c:v>
                </c:pt>
                <c:pt idx="178">
                  <c:v>1.2911097999999999</c:v>
                </c:pt>
                <c:pt idx="179">
                  <c:v>1.2918238999999998</c:v>
                </c:pt>
                <c:pt idx="180">
                  <c:v>1.292538</c:v>
                </c:pt>
                <c:pt idx="181">
                  <c:v>1.2932520999999999</c:v>
                </c:pt>
                <c:pt idx="182">
                  <c:v>1.2939661999999998</c:v>
                </c:pt>
                <c:pt idx="183">
                  <c:v>1.2946803</c:v>
                </c:pt>
                <c:pt idx="184">
                  <c:v>1.2953943999999999</c:v>
                </c:pt>
                <c:pt idx="185">
                  <c:v>1.2961084999999999</c:v>
                </c:pt>
                <c:pt idx="186">
                  <c:v>1.2968225999999998</c:v>
                </c:pt>
                <c:pt idx="187">
                  <c:v>1.2975367</c:v>
                </c:pt>
                <c:pt idx="188">
                  <c:v>1.2982507999999999</c:v>
                </c:pt>
                <c:pt idx="189">
                  <c:v>1.2989648999999999</c:v>
                </c:pt>
                <c:pt idx="190">
                  <c:v>1.2996789999999998</c:v>
                </c:pt>
                <c:pt idx="191">
                  <c:v>1.3003931</c:v>
                </c:pt>
                <c:pt idx="192">
                  <c:v>1.3011071999999999</c:v>
                </c:pt>
                <c:pt idx="193">
                  <c:v>1.3018212999999998</c:v>
                </c:pt>
                <c:pt idx="194">
                  <c:v>1.3025354</c:v>
                </c:pt>
                <c:pt idx="195">
                  <c:v>1.3032494999999999</c:v>
                </c:pt>
                <c:pt idx="196">
                  <c:v>1.3039635999999999</c:v>
                </c:pt>
                <c:pt idx="197">
                  <c:v>1.3046776999999998</c:v>
                </c:pt>
                <c:pt idx="198">
                  <c:v>1.3053918</c:v>
                </c:pt>
                <c:pt idx="199">
                  <c:v>1.3061058999999999</c:v>
                </c:pt>
                <c:pt idx="200">
                  <c:v>1.3068199999999999</c:v>
                </c:pt>
                <c:pt idx="201">
                  <c:v>1.3075340999999998</c:v>
                </c:pt>
                <c:pt idx="202">
                  <c:v>1.3082482</c:v>
                </c:pt>
                <c:pt idx="203">
                  <c:v>1.3089622999999999</c:v>
                </c:pt>
                <c:pt idx="204">
                  <c:v>1.3096763999999999</c:v>
                </c:pt>
                <c:pt idx="205">
                  <c:v>1.3103905</c:v>
                </c:pt>
                <c:pt idx="206">
                  <c:v>1.3111046</c:v>
                </c:pt>
                <c:pt idx="207">
                  <c:v>1.3118186999999999</c:v>
                </c:pt>
                <c:pt idx="208">
                  <c:v>1.3125327999999998</c:v>
                </c:pt>
                <c:pt idx="209">
                  <c:v>1.3132469</c:v>
                </c:pt>
                <c:pt idx="210">
                  <c:v>1.3139609999999999</c:v>
                </c:pt>
                <c:pt idx="211">
                  <c:v>1.3146750999999999</c:v>
                </c:pt>
                <c:pt idx="212">
                  <c:v>1.3153891999999998</c:v>
                </c:pt>
                <c:pt idx="213">
                  <c:v>1.3161033</c:v>
                </c:pt>
                <c:pt idx="214">
                  <c:v>1.3168173999999999</c:v>
                </c:pt>
                <c:pt idx="215">
                  <c:v>1.3175314999999999</c:v>
                </c:pt>
                <c:pt idx="216">
                  <c:v>1.3182456</c:v>
                </c:pt>
                <c:pt idx="217">
                  <c:v>1.3189597</c:v>
                </c:pt>
                <c:pt idx="218">
                  <c:v>1.3196737999999999</c:v>
                </c:pt>
                <c:pt idx="219">
                  <c:v>1.3203878999999998</c:v>
                </c:pt>
                <c:pt idx="220">
                  <c:v>1.321102</c:v>
                </c:pt>
                <c:pt idx="221">
                  <c:v>1.3218160999999999</c:v>
                </c:pt>
                <c:pt idx="222">
                  <c:v>1.3225301999999999</c:v>
                </c:pt>
                <c:pt idx="223">
                  <c:v>1.3232442999999998</c:v>
                </c:pt>
                <c:pt idx="224">
                  <c:v>1.3239584</c:v>
                </c:pt>
                <c:pt idx="225">
                  <c:v>1.3246724999999999</c:v>
                </c:pt>
                <c:pt idx="226">
                  <c:v>1.3253865999999999</c:v>
                </c:pt>
                <c:pt idx="227">
                  <c:v>1.3261007</c:v>
                </c:pt>
                <c:pt idx="228">
                  <c:v>1.3268148</c:v>
                </c:pt>
                <c:pt idx="229">
                  <c:v>1.3275288999999999</c:v>
                </c:pt>
                <c:pt idx="230">
                  <c:v>1.3282429999999998</c:v>
                </c:pt>
                <c:pt idx="231">
                  <c:v>1.3289571</c:v>
                </c:pt>
                <c:pt idx="232">
                  <c:v>1.3296711999999999</c:v>
                </c:pt>
                <c:pt idx="233">
                  <c:v>1.3303852999999999</c:v>
                </c:pt>
                <c:pt idx="234">
                  <c:v>1.3310993999999998</c:v>
                </c:pt>
                <c:pt idx="235">
                  <c:v>1.3318135</c:v>
                </c:pt>
                <c:pt idx="236">
                  <c:v>1.3325275999999999</c:v>
                </c:pt>
                <c:pt idx="237">
                  <c:v>1.3332416999999999</c:v>
                </c:pt>
                <c:pt idx="238">
                  <c:v>1.3339558</c:v>
                </c:pt>
                <c:pt idx="239">
                  <c:v>1.3346699</c:v>
                </c:pt>
                <c:pt idx="240">
                  <c:v>1.3353839999999999</c:v>
                </c:pt>
                <c:pt idx="241">
                  <c:v>1.3360980999999998</c:v>
                </c:pt>
                <c:pt idx="242">
                  <c:v>1.3368121999999998</c:v>
                </c:pt>
                <c:pt idx="243">
                  <c:v>1.3375262999999999</c:v>
                </c:pt>
                <c:pt idx="244">
                  <c:v>1.3382403999999999</c:v>
                </c:pt>
                <c:pt idx="245">
                  <c:v>1.3389544999999998</c:v>
                </c:pt>
                <c:pt idx="246">
                  <c:v>1.3396686</c:v>
                </c:pt>
                <c:pt idx="247">
                  <c:v>1.3403826999999999</c:v>
                </c:pt>
                <c:pt idx="248">
                  <c:v>1.3410967999999999</c:v>
                </c:pt>
                <c:pt idx="249">
                  <c:v>1.3418109</c:v>
                </c:pt>
                <c:pt idx="250">
                  <c:v>1.342525</c:v>
                </c:pt>
                <c:pt idx="251">
                  <c:v>1.3432390999999999</c:v>
                </c:pt>
                <c:pt idx="252">
                  <c:v>1.3439531999999998</c:v>
                </c:pt>
                <c:pt idx="253">
                  <c:v>1.3446673</c:v>
                </c:pt>
                <c:pt idx="254">
                  <c:v>1.3453813999999999</c:v>
                </c:pt>
                <c:pt idx="255">
                  <c:v>1.3460954999999999</c:v>
                </c:pt>
                <c:pt idx="256">
                  <c:v>1.3468095999999998</c:v>
                </c:pt>
                <c:pt idx="257">
                  <c:v>1.3475237</c:v>
                </c:pt>
                <c:pt idx="258">
                  <c:v>1.3482377999999999</c:v>
                </c:pt>
                <c:pt idx="259">
                  <c:v>1.3489518999999999</c:v>
                </c:pt>
                <c:pt idx="260">
                  <c:v>1.349666</c:v>
                </c:pt>
                <c:pt idx="261">
                  <c:v>1.3503801</c:v>
                </c:pt>
                <c:pt idx="262">
                  <c:v>1.3510941999999999</c:v>
                </c:pt>
                <c:pt idx="263">
                  <c:v>1.3518082999999999</c:v>
                </c:pt>
                <c:pt idx="264">
                  <c:v>1.3525224</c:v>
                </c:pt>
                <c:pt idx="265">
                  <c:v>1.3532365</c:v>
                </c:pt>
                <c:pt idx="266">
                  <c:v>1.3539505999999999</c:v>
                </c:pt>
                <c:pt idx="267">
                  <c:v>1.3546646999999998</c:v>
                </c:pt>
                <c:pt idx="268">
                  <c:v>1.3553788</c:v>
                </c:pt>
                <c:pt idx="269">
                  <c:v>1.3560928999999999</c:v>
                </c:pt>
                <c:pt idx="270">
                  <c:v>1.3568069999999999</c:v>
                </c:pt>
                <c:pt idx="271">
                  <c:v>1.3575211</c:v>
                </c:pt>
                <c:pt idx="272">
                  <c:v>1.3582352</c:v>
                </c:pt>
                <c:pt idx="273">
                  <c:v>1.3589492999999999</c:v>
                </c:pt>
                <c:pt idx="274">
                  <c:v>1.3596633999999999</c:v>
                </c:pt>
                <c:pt idx="275">
                  <c:v>1.3603775</c:v>
                </c:pt>
                <c:pt idx="276">
                  <c:v>1.3610916</c:v>
                </c:pt>
                <c:pt idx="277">
                  <c:v>1.3618056999999999</c:v>
                </c:pt>
                <c:pt idx="278">
                  <c:v>1.3625197999999998</c:v>
                </c:pt>
                <c:pt idx="279">
                  <c:v>1.3632339</c:v>
                </c:pt>
                <c:pt idx="280">
                  <c:v>1.3639479999999999</c:v>
                </c:pt>
                <c:pt idx="281">
                  <c:v>1.3646620999999999</c:v>
                </c:pt>
                <c:pt idx="282">
                  <c:v>1.3653761999999998</c:v>
                </c:pt>
                <c:pt idx="283">
                  <c:v>1.3660903</c:v>
                </c:pt>
                <c:pt idx="284">
                  <c:v>1.3668043999999999</c:v>
                </c:pt>
                <c:pt idx="285">
                  <c:v>1.3675184999999999</c:v>
                </c:pt>
                <c:pt idx="286">
                  <c:v>1.3682325999999998</c:v>
                </c:pt>
                <c:pt idx="287">
                  <c:v>1.3689467</c:v>
                </c:pt>
                <c:pt idx="288">
                  <c:v>1.3696607999999999</c:v>
                </c:pt>
                <c:pt idx="289">
                  <c:v>1.3703748999999998</c:v>
                </c:pt>
                <c:pt idx="290">
                  <c:v>1.371089</c:v>
                </c:pt>
                <c:pt idx="291">
                  <c:v>1.3718030999999999</c:v>
                </c:pt>
                <c:pt idx="292">
                  <c:v>1.3725171999999999</c:v>
                </c:pt>
                <c:pt idx="293">
                  <c:v>1.3732312999999998</c:v>
                </c:pt>
                <c:pt idx="294">
                  <c:v>1.3739454</c:v>
                </c:pt>
                <c:pt idx="295">
                  <c:v>1.3746594999999999</c:v>
                </c:pt>
                <c:pt idx="296">
                  <c:v>1.3753735999999999</c:v>
                </c:pt>
                <c:pt idx="297">
                  <c:v>1.3760876999999998</c:v>
                </c:pt>
                <c:pt idx="298">
                  <c:v>1.3768018</c:v>
                </c:pt>
                <c:pt idx="299">
                  <c:v>1.3775158999999999</c:v>
                </c:pt>
                <c:pt idx="300">
                  <c:v>1.3782299999999998</c:v>
                </c:pt>
                <c:pt idx="301">
                  <c:v>1.3789441</c:v>
                </c:pt>
                <c:pt idx="302">
                  <c:v>1.3796581999999999</c:v>
                </c:pt>
                <c:pt idx="303">
                  <c:v>1.3803722999999999</c:v>
                </c:pt>
                <c:pt idx="304">
                  <c:v>1.3810863999999998</c:v>
                </c:pt>
                <c:pt idx="305">
                  <c:v>1.3818005</c:v>
                </c:pt>
                <c:pt idx="306">
                  <c:v>1.3825145999999999</c:v>
                </c:pt>
                <c:pt idx="307">
                  <c:v>1.3832286999999999</c:v>
                </c:pt>
                <c:pt idx="308">
                  <c:v>1.3839427999999998</c:v>
                </c:pt>
                <c:pt idx="309">
                  <c:v>1.3846569</c:v>
                </c:pt>
                <c:pt idx="310">
                  <c:v>1.3853709999999999</c:v>
                </c:pt>
                <c:pt idx="311">
                  <c:v>1.3860850999999998</c:v>
                </c:pt>
                <c:pt idx="312">
                  <c:v>1.3867992</c:v>
                </c:pt>
                <c:pt idx="313">
                  <c:v>1.3875132999999999</c:v>
                </c:pt>
                <c:pt idx="314">
                  <c:v>1.3882273999999999</c:v>
                </c:pt>
                <c:pt idx="315">
                  <c:v>1.3889414999999998</c:v>
                </c:pt>
                <c:pt idx="316">
                  <c:v>1.3896556</c:v>
                </c:pt>
                <c:pt idx="317">
                  <c:v>1.3903696999999999</c:v>
                </c:pt>
                <c:pt idx="318">
                  <c:v>1.3910837999999999</c:v>
                </c:pt>
                <c:pt idx="319">
                  <c:v>1.3917978999999998</c:v>
                </c:pt>
                <c:pt idx="320">
                  <c:v>1.392512</c:v>
                </c:pt>
                <c:pt idx="321">
                  <c:v>1.3932260999999999</c:v>
                </c:pt>
                <c:pt idx="322">
                  <c:v>1.3939401999999999</c:v>
                </c:pt>
                <c:pt idx="323">
                  <c:v>1.3946543</c:v>
                </c:pt>
                <c:pt idx="324">
                  <c:v>1.3953684</c:v>
                </c:pt>
                <c:pt idx="325">
                  <c:v>1.3960824999999999</c:v>
                </c:pt>
                <c:pt idx="326">
                  <c:v>1.3967965999999998</c:v>
                </c:pt>
                <c:pt idx="327">
                  <c:v>1.3975107</c:v>
                </c:pt>
                <c:pt idx="328">
                  <c:v>1.3982247999999999</c:v>
                </c:pt>
                <c:pt idx="329">
                  <c:v>1.3989388999999999</c:v>
                </c:pt>
                <c:pt idx="330">
                  <c:v>1.3996529999999998</c:v>
                </c:pt>
                <c:pt idx="331">
                  <c:v>1.4003671</c:v>
                </c:pt>
                <c:pt idx="332">
                  <c:v>1.4010811999999999</c:v>
                </c:pt>
                <c:pt idx="333">
                  <c:v>1.4017952999999999</c:v>
                </c:pt>
                <c:pt idx="334">
                  <c:v>1.4025094</c:v>
                </c:pt>
                <c:pt idx="335">
                  <c:v>1.4032235</c:v>
                </c:pt>
                <c:pt idx="336">
                  <c:v>1.4039375999999999</c:v>
                </c:pt>
                <c:pt idx="337">
                  <c:v>1.4046516999999998</c:v>
                </c:pt>
                <c:pt idx="338">
                  <c:v>1.4053658</c:v>
                </c:pt>
                <c:pt idx="339">
                  <c:v>1.4060798999999999</c:v>
                </c:pt>
                <c:pt idx="340">
                  <c:v>1.4067939999999999</c:v>
                </c:pt>
                <c:pt idx="341">
                  <c:v>1.4075080999999998</c:v>
                </c:pt>
                <c:pt idx="342">
                  <c:v>1.4082222</c:v>
                </c:pt>
                <c:pt idx="343">
                  <c:v>1.4089362999999999</c:v>
                </c:pt>
                <c:pt idx="344">
                  <c:v>1.4096503999999999</c:v>
                </c:pt>
                <c:pt idx="345">
                  <c:v>1.4103644999999998</c:v>
                </c:pt>
                <c:pt idx="346">
                  <c:v>1.4110786</c:v>
                </c:pt>
                <c:pt idx="347">
                  <c:v>1.4117926999999999</c:v>
                </c:pt>
                <c:pt idx="348">
                  <c:v>1.4125067999999998</c:v>
                </c:pt>
                <c:pt idx="349">
                  <c:v>1.4132208999999998</c:v>
                </c:pt>
                <c:pt idx="350">
                  <c:v>1.4139349999999999</c:v>
                </c:pt>
                <c:pt idx="351">
                  <c:v>1.4146490999999999</c:v>
                </c:pt>
                <c:pt idx="352">
                  <c:v>1.4153631999999998</c:v>
                </c:pt>
                <c:pt idx="353">
                  <c:v>1.4160773</c:v>
                </c:pt>
                <c:pt idx="354">
                  <c:v>1.4167913999999999</c:v>
                </c:pt>
                <c:pt idx="355">
                  <c:v>1.4175054999999999</c:v>
                </c:pt>
                <c:pt idx="356">
                  <c:v>1.4182196</c:v>
                </c:pt>
                <c:pt idx="357">
                  <c:v>1.4189337</c:v>
                </c:pt>
                <c:pt idx="358">
                  <c:v>1.4196477999999999</c:v>
                </c:pt>
                <c:pt idx="359">
                  <c:v>1.4203618999999998</c:v>
                </c:pt>
                <c:pt idx="360">
                  <c:v>1.4210759999999998</c:v>
                </c:pt>
                <c:pt idx="361">
                  <c:v>1.4217900999999999</c:v>
                </c:pt>
                <c:pt idx="362">
                  <c:v>1.4225041999999999</c:v>
                </c:pt>
                <c:pt idx="363">
                  <c:v>1.4232182999999998</c:v>
                </c:pt>
                <c:pt idx="364">
                  <c:v>1.4239324</c:v>
                </c:pt>
                <c:pt idx="365">
                  <c:v>1.4246464999999999</c:v>
                </c:pt>
                <c:pt idx="366">
                  <c:v>1.4253605999999999</c:v>
                </c:pt>
                <c:pt idx="367">
                  <c:v>1.4260747</c:v>
                </c:pt>
                <c:pt idx="368">
                  <c:v>1.4267888</c:v>
                </c:pt>
                <c:pt idx="369">
                  <c:v>1.4275028999999999</c:v>
                </c:pt>
                <c:pt idx="370">
                  <c:v>1.4282169999999998</c:v>
                </c:pt>
                <c:pt idx="371">
                  <c:v>1.4289310999999998</c:v>
                </c:pt>
                <c:pt idx="372">
                  <c:v>1.4296451999999999</c:v>
                </c:pt>
                <c:pt idx="373">
                  <c:v>1.4303592999999999</c:v>
                </c:pt>
                <c:pt idx="374">
                  <c:v>1.4310733999999998</c:v>
                </c:pt>
                <c:pt idx="375">
                  <c:v>1.4317875</c:v>
                </c:pt>
                <c:pt idx="376">
                  <c:v>1.4325015999999999</c:v>
                </c:pt>
                <c:pt idx="377">
                  <c:v>1.4332156999999999</c:v>
                </c:pt>
                <c:pt idx="378">
                  <c:v>1.4339298</c:v>
                </c:pt>
                <c:pt idx="379">
                  <c:v>1.4346439</c:v>
                </c:pt>
                <c:pt idx="380">
                  <c:v>1.4353579999999999</c:v>
                </c:pt>
                <c:pt idx="381">
                  <c:v>1.4360720999999999</c:v>
                </c:pt>
                <c:pt idx="382">
                  <c:v>1.4367861999999998</c:v>
                </c:pt>
                <c:pt idx="383">
                  <c:v>1.4375003</c:v>
                </c:pt>
                <c:pt idx="384">
                  <c:v>1.4382143999999999</c:v>
                </c:pt>
                <c:pt idx="385">
                  <c:v>1.4389284999999998</c:v>
                </c:pt>
                <c:pt idx="386">
                  <c:v>1.4396426</c:v>
                </c:pt>
                <c:pt idx="387">
                  <c:v>1.4403566999999999</c:v>
                </c:pt>
                <c:pt idx="388">
                  <c:v>1.4410707999999999</c:v>
                </c:pt>
                <c:pt idx="389">
                  <c:v>1.4417849</c:v>
                </c:pt>
                <c:pt idx="390">
                  <c:v>1.442499</c:v>
                </c:pt>
                <c:pt idx="391">
                  <c:v>1.4432130999999999</c:v>
                </c:pt>
                <c:pt idx="392">
                  <c:v>1.4439271999999999</c:v>
                </c:pt>
                <c:pt idx="393">
                  <c:v>1.4446412999999998</c:v>
                </c:pt>
                <c:pt idx="394">
                  <c:v>1.4453554</c:v>
                </c:pt>
                <c:pt idx="395">
                  <c:v>1.4460694999999999</c:v>
                </c:pt>
                <c:pt idx="396">
                  <c:v>1.4467835999999998</c:v>
                </c:pt>
                <c:pt idx="397">
                  <c:v>1.4474977</c:v>
                </c:pt>
                <c:pt idx="398">
                  <c:v>1.4482117999999999</c:v>
                </c:pt>
                <c:pt idx="399">
                  <c:v>1.4489258999999999</c:v>
                </c:pt>
                <c:pt idx="400">
                  <c:v>1.44964</c:v>
                </c:pt>
                <c:pt idx="401">
                  <c:v>1.4503541</c:v>
                </c:pt>
                <c:pt idx="402">
                  <c:v>1.4510681999999999</c:v>
                </c:pt>
                <c:pt idx="403">
                  <c:v>1.4517822999999999</c:v>
                </c:pt>
                <c:pt idx="404">
                  <c:v>1.4524963999999998</c:v>
                </c:pt>
                <c:pt idx="405">
                  <c:v>1.4532105</c:v>
                </c:pt>
                <c:pt idx="406">
                  <c:v>1.4539245999999999</c:v>
                </c:pt>
                <c:pt idx="407">
                  <c:v>1.4546386999999998</c:v>
                </c:pt>
                <c:pt idx="408">
                  <c:v>1.4553528</c:v>
                </c:pt>
                <c:pt idx="409">
                  <c:v>1.4560668999999999</c:v>
                </c:pt>
                <c:pt idx="410">
                  <c:v>1.4567809999999999</c:v>
                </c:pt>
                <c:pt idx="411">
                  <c:v>1.4574950999999998</c:v>
                </c:pt>
                <c:pt idx="412">
                  <c:v>1.4582091999999998</c:v>
                </c:pt>
                <c:pt idx="413">
                  <c:v>1.4589232999999999</c:v>
                </c:pt>
                <c:pt idx="414">
                  <c:v>1.4596373999999999</c:v>
                </c:pt>
                <c:pt idx="415">
                  <c:v>1.4603514999999998</c:v>
                </c:pt>
                <c:pt idx="416">
                  <c:v>1.4610656</c:v>
                </c:pt>
                <c:pt idx="417">
                  <c:v>1.4617796999999999</c:v>
                </c:pt>
                <c:pt idx="418">
                  <c:v>1.4624937999999998</c:v>
                </c:pt>
                <c:pt idx="419">
                  <c:v>1.4632079</c:v>
                </c:pt>
                <c:pt idx="420">
                  <c:v>1.4639219999999999</c:v>
                </c:pt>
                <c:pt idx="421">
                  <c:v>1.4646360999999999</c:v>
                </c:pt>
                <c:pt idx="422">
                  <c:v>1.4653501999999998</c:v>
                </c:pt>
                <c:pt idx="423">
                  <c:v>1.4660642999999998</c:v>
                </c:pt>
                <c:pt idx="424">
                  <c:v>1.4667783999999999</c:v>
                </c:pt>
                <c:pt idx="425">
                  <c:v>1.4674924999999999</c:v>
                </c:pt>
                <c:pt idx="426">
                  <c:v>1.4682065999999998</c:v>
                </c:pt>
                <c:pt idx="427">
                  <c:v>1.4689207</c:v>
                </c:pt>
                <c:pt idx="428">
                  <c:v>1.4696347999999999</c:v>
                </c:pt>
                <c:pt idx="429">
                  <c:v>1.4703488999999998</c:v>
                </c:pt>
                <c:pt idx="430">
                  <c:v>1.471063</c:v>
                </c:pt>
                <c:pt idx="431">
                  <c:v>1.4717770999999999</c:v>
                </c:pt>
                <c:pt idx="432">
                  <c:v>1.4724911999999999</c:v>
                </c:pt>
                <c:pt idx="433">
                  <c:v>1.4732052999999998</c:v>
                </c:pt>
                <c:pt idx="434">
                  <c:v>1.4739193999999998</c:v>
                </c:pt>
                <c:pt idx="435">
                  <c:v>1.4746334999999999</c:v>
                </c:pt>
                <c:pt idx="436">
                  <c:v>1.4753475999999999</c:v>
                </c:pt>
                <c:pt idx="437">
                  <c:v>1.4760616999999998</c:v>
                </c:pt>
                <c:pt idx="438">
                  <c:v>1.4767758</c:v>
                </c:pt>
                <c:pt idx="439">
                  <c:v>1.4774898999999999</c:v>
                </c:pt>
                <c:pt idx="440">
                  <c:v>1.4782039999999999</c:v>
                </c:pt>
                <c:pt idx="441">
                  <c:v>1.4789181</c:v>
                </c:pt>
                <c:pt idx="442">
                  <c:v>1.4796322</c:v>
                </c:pt>
                <c:pt idx="443">
                  <c:v>1.4803462999999999</c:v>
                </c:pt>
                <c:pt idx="444">
                  <c:v>1.4810603999999998</c:v>
                </c:pt>
                <c:pt idx="445">
                  <c:v>1.4817744999999998</c:v>
                </c:pt>
                <c:pt idx="446">
                  <c:v>1.4824885999999999</c:v>
                </c:pt>
                <c:pt idx="447">
                  <c:v>1.4832026999999999</c:v>
                </c:pt>
                <c:pt idx="448">
                  <c:v>1.4839167999999998</c:v>
                </c:pt>
                <c:pt idx="449">
                  <c:v>1.4846309</c:v>
                </c:pt>
                <c:pt idx="450">
                  <c:v>1.4853449999999999</c:v>
                </c:pt>
                <c:pt idx="451">
                  <c:v>1.4860590999999999</c:v>
                </c:pt>
                <c:pt idx="452">
                  <c:v>1.4867732</c:v>
                </c:pt>
                <c:pt idx="453">
                  <c:v>1.4874873</c:v>
                </c:pt>
                <c:pt idx="454">
                  <c:v>1.4882013999999999</c:v>
                </c:pt>
                <c:pt idx="455">
                  <c:v>1.4889154999999998</c:v>
                </c:pt>
                <c:pt idx="456">
                  <c:v>1.4896296</c:v>
                </c:pt>
                <c:pt idx="457">
                  <c:v>1.4903436999999999</c:v>
                </c:pt>
                <c:pt idx="458">
                  <c:v>1.4910577999999999</c:v>
                </c:pt>
                <c:pt idx="459">
                  <c:v>1.4917718999999998</c:v>
                </c:pt>
                <c:pt idx="460">
                  <c:v>1.492486</c:v>
                </c:pt>
                <c:pt idx="461">
                  <c:v>1.4932000999999999</c:v>
                </c:pt>
                <c:pt idx="462">
                  <c:v>1.4939141999999999</c:v>
                </c:pt>
                <c:pt idx="463">
                  <c:v>1.4946283</c:v>
                </c:pt>
                <c:pt idx="464">
                  <c:v>1.4953424</c:v>
                </c:pt>
                <c:pt idx="465">
                  <c:v>1.4960564999999999</c:v>
                </c:pt>
                <c:pt idx="466">
                  <c:v>1.4967705999999998</c:v>
                </c:pt>
                <c:pt idx="467">
                  <c:v>1.4974847</c:v>
                </c:pt>
                <c:pt idx="468">
                  <c:v>1.4981987999999999</c:v>
                </c:pt>
                <c:pt idx="469">
                  <c:v>1.4989128999999999</c:v>
                </c:pt>
                <c:pt idx="470">
                  <c:v>1.4996269999999998</c:v>
                </c:pt>
                <c:pt idx="471">
                  <c:v>1.5003411</c:v>
                </c:pt>
                <c:pt idx="472">
                  <c:v>1.5010551999999999</c:v>
                </c:pt>
                <c:pt idx="473">
                  <c:v>1.5017692999999999</c:v>
                </c:pt>
                <c:pt idx="474">
                  <c:v>1.5024834</c:v>
                </c:pt>
                <c:pt idx="475">
                  <c:v>1.5031975</c:v>
                </c:pt>
                <c:pt idx="476">
                  <c:v>1.5039115999999999</c:v>
                </c:pt>
                <c:pt idx="477">
                  <c:v>1.5046256999999998</c:v>
                </c:pt>
                <c:pt idx="478">
                  <c:v>1.5053397999999998</c:v>
                </c:pt>
                <c:pt idx="479">
                  <c:v>1.5060538999999999</c:v>
                </c:pt>
                <c:pt idx="480">
                  <c:v>1.5067679999999999</c:v>
                </c:pt>
                <c:pt idx="481">
                  <c:v>1.5074820999999998</c:v>
                </c:pt>
                <c:pt idx="482">
                  <c:v>1.5081962</c:v>
                </c:pt>
                <c:pt idx="483">
                  <c:v>1.5089102999999999</c:v>
                </c:pt>
                <c:pt idx="484">
                  <c:v>1.5096243999999999</c:v>
                </c:pt>
                <c:pt idx="485">
                  <c:v>1.5103385</c:v>
                </c:pt>
                <c:pt idx="486">
                  <c:v>1.5110526</c:v>
                </c:pt>
                <c:pt idx="487">
                  <c:v>1.5117666999999999</c:v>
                </c:pt>
                <c:pt idx="488">
                  <c:v>1.5124807999999998</c:v>
                </c:pt>
                <c:pt idx="489">
                  <c:v>1.5131948999999998</c:v>
                </c:pt>
                <c:pt idx="490">
                  <c:v>1.5139089999999999</c:v>
                </c:pt>
                <c:pt idx="491">
                  <c:v>1.5146230999999999</c:v>
                </c:pt>
                <c:pt idx="492">
                  <c:v>1.5153371999999998</c:v>
                </c:pt>
                <c:pt idx="493">
                  <c:v>1.5160513</c:v>
                </c:pt>
                <c:pt idx="494">
                  <c:v>1.5167653999999999</c:v>
                </c:pt>
                <c:pt idx="495">
                  <c:v>1.5174794999999999</c:v>
                </c:pt>
                <c:pt idx="496">
                  <c:v>1.5181936</c:v>
                </c:pt>
                <c:pt idx="497">
                  <c:v>1.5189077</c:v>
                </c:pt>
                <c:pt idx="498">
                  <c:v>1.5196217999999999</c:v>
                </c:pt>
                <c:pt idx="499">
                  <c:v>1.5203358999999999</c:v>
                </c:pt>
                <c:pt idx="500">
                  <c:v>1.5210499999999998</c:v>
                </c:pt>
                <c:pt idx="501">
                  <c:v>1.5217641</c:v>
                </c:pt>
                <c:pt idx="502">
                  <c:v>1.5224781999999999</c:v>
                </c:pt>
                <c:pt idx="503">
                  <c:v>1.5231922999999998</c:v>
                </c:pt>
                <c:pt idx="504">
                  <c:v>1.5239064</c:v>
                </c:pt>
                <c:pt idx="505">
                  <c:v>1.5246204999999999</c:v>
                </c:pt>
                <c:pt idx="506">
                  <c:v>1.5253345999999999</c:v>
                </c:pt>
                <c:pt idx="507">
                  <c:v>1.5260487</c:v>
                </c:pt>
                <c:pt idx="508">
                  <c:v>1.5267628</c:v>
                </c:pt>
                <c:pt idx="509">
                  <c:v>1.5274768999999999</c:v>
                </c:pt>
                <c:pt idx="510">
                  <c:v>1.5281909999999999</c:v>
                </c:pt>
                <c:pt idx="511">
                  <c:v>1.5289050999999998</c:v>
                </c:pt>
                <c:pt idx="512">
                  <c:v>1.5296192</c:v>
                </c:pt>
                <c:pt idx="513">
                  <c:v>1.5303332999999999</c:v>
                </c:pt>
                <c:pt idx="514">
                  <c:v>1.5310473999999998</c:v>
                </c:pt>
                <c:pt idx="515">
                  <c:v>1.5317615</c:v>
                </c:pt>
                <c:pt idx="516">
                  <c:v>1.5324755999999999</c:v>
                </c:pt>
                <c:pt idx="517">
                  <c:v>1.5331896999999999</c:v>
                </c:pt>
                <c:pt idx="518">
                  <c:v>1.5339038</c:v>
                </c:pt>
                <c:pt idx="519">
                  <c:v>1.5346179</c:v>
                </c:pt>
                <c:pt idx="520">
                  <c:v>1.5353319999999999</c:v>
                </c:pt>
                <c:pt idx="521">
                  <c:v>1.5360460999999999</c:v>
                </c:pt>
                <c:pt idx="522">
                  <c:v>1.5367601999999998</c:v>
                </c:pt>
                <c:pt idx="523">
                  <c:v>1.5374743</c:v>
                </c:pt>
                <c:pt idx="524">
                  <c:v>1.5381883999999999</c:v>
                </c:pt>
                <c:pt idx="525">
                  <c:v>1.5389024999999998</c:v>
                </c:pt>
                <c:pt idx="526">
                  <c:v>1.5396166</c:v>
                </c:pt>
                <c:pt idx="527">
                  <c:v>1.5403306999999999</c:v>
                </c:pt>
                <c:pt idx="528">
                  <c:v>1.5410447999999999</c:v>
                </c:pt>
                <c:pt idx="529">
                  <c:v>1.5417589</c:v>
                </c:pt>
                <c:pt idx="530">
                  <c:v>1.542473</c:v>
                </c:pt>
                <c:pt idx="531">
                  <c:v>1.5431870999999999</c:v>
                </c:pt>
                <c:pt idx="532">
                  <c:v>1.5439011999999999</c:v>
                </c:pt>
                <c:pt idx="533">
                  <c:v>1.5446152999999998</c:v>
                </c:pt>
                <c:pt idx="534">
                  <c:v>1.5453294</c:v>
                </c:pt>
                <c:pt idx="535">
                  <c:v>1.5460434999999999</c:v>
                </c:pt>
                <c:pt idx="536">
                  <c:v>1.5467575999999998</c:v>
                </c:pt>
                <c:pt idx="537">
                  <c:v>1.5474717</c:v>
                </c:pt>
                <c:pt idx="538">
                  <c:v>1.5481857999999999</c:v>
                </c:pt>
                <c:pt idx="539">
                  <c:v>1.5488998999999999</c:v>
                </c:pt>
                <c:pt idx="540">
                  <c:v>1.549614</c:v>
                </c:pt>
                <c:pt idx="541">
                  <c:v>1.5503281</c:v>
                </c:pt>
                <c:pt idx="542">
                  <c:v>1.5510421999999999</c:v>
                </c:pt>
                <c:pt idx="543">
                  <c:v>1.5517562999999999</c:v>
                </c:pt>
                <c:pt idx="544">
                  <c:v>1.5524703999999998</c:v>
                </c:pt>
                <c:pt idx="545">
                  <c:v>1.5531845</c:v>
                </c:pt>
                <c:pt idx="546">
                  <c:v>1.5538985999999999</c:v>
                </c:pt>
                <c:pt idx="547">
                  <c:v>1.5546126999999998</c:v>
                </c:pt>
                <c:pt idx="548">
                  <c:v>1.5553268</c:v>
                </c:pt>
                <c:pt idx="549">
                  <c:v>1.5560408999999999</c:v>
                </c:pt>
                <c:pt idx="550">
                  <c:v>1.5567549999999999</c:v>
                </c:pt>
                <c:pt idx="551">
                  <c:v>1.5574691000000001</c:v>
                </c:pt>
                <c:pt idx="552">
                  <c:v>1.5581832</c:v>
                </c:pt>
                <c:pt idx="553">
                  <c:v>1.5588972999999999</c:v>
                </c:pt>
                <c:pt idx="554">
                  <c:v>1.5596113999999999</c:v>
                </c:pt>
                <c:pt idx="555">
                  <c:v>1.5603254999999998</c:v>
                </c:pt>
                <c:pt idx="556">
                  <c:v>1.5610396</c:v>
                </c:pt>
                <c:pt idx="557">
                  <c:v>1.5617536999999999</c:v>
                </c:pt>
                <c:pt idx="558">
                  <c:v>1.5624677999999999</c:v>
                </c:pt>
                <c:pt idx="559">
                  <c:v>1.5631819</c:v>
                </c:pt>
                <c:pt idx="560">
                  <c:v>1.563896</c:v>
                </c:pt>
                <c:pt idx="561">
                  <c:v>1.5646100999999999</c:v>
                </c:pt>
                <c:pt idx="562">
                  <c:v>1.5653242000000001</c:v>
                </c:pt>
                <c:pt idx="563">
                  <c:v>1.5660382999999998</c:v>
                </c:pt>
                <c:pt idx="564">
                  <c:v>1.5667523999999999</c:v>
                </c:pt>
                <c:pt idx="565">
                  <c:v>1.5674664999999999</c:v>
                </c:pt>
                <c:pt idx="566">
                  <c:v>1.5681805999999998</c:v>
                </c:pt>
                <c:pt idx="567">
                  <c:v>1.5688947</c:v>
                </c:pt>
                <c:pt idx="568">
                  <c:v>1.5696087999999999</c:v>
                </c:pt>
                <c:pt idx="569">
                  <c:v>1.5703228999999999</c:v>
                </c:pt>
                <c:pt idx="570">
                  <c:v>1.5710369999999998</c:v>
                </c:pt>
                <c:pt idx="571">
                  <c:v>1.5717510999999997</c:v>
                </c:pt>
                <c:pt idx="572">
                  <c:v>1.5724651999999999</c:v>
                </c:pt>
                <c:pt idx="573">
                  <c:v>1.5731792999999998</c:v>
                </c:pt>
                <c:pt idx="574">
                  <c:v>1.5738933999999998</c:v>
                </c:pt>
                <c:pt idx="575">
                  <c:v>1.5746074999999999</c:v>
                </c:pt>
                <c:pt idx="576">
                  <c:v>1.5753215999999999</c:v>
                </c:pt>
                <c:pt idx="577">
                  <c:v>1.5760356999999998</c:v>
                </c:pt>
                <c:pt idx="578">
                  <c:v>1.5767498</c:v>
                </c:pt>
                <c:pt idx="579">
                  <c:v>1.5774638999999999</c:v>
                </c:pt>
                <c:pt idx="580">
                  <c:v>1.5781779999999999</c:v>
                </c:pt>
                <c:pt idx="581">
                  <c:v>1.5788920999999998</c:v>
                </c:pt>
                <c:pt idx="582">
                  <c:v>1.5796061999999997</c:v>
                </c:pt>
                <c:pt idx="583">
                  <c:v>1.5803202999999999</c:v>
                </c:pt>
                <c:pt idx="584">
                  <c:v>1.5810343999999998</c:v>
                </c:pt>
                <c:pt idx="585">
                  <c:v>1.5817484999999998</c:v>
                </c:pt>
                <c:pt idx="586">
                  <c:v>1.5824625999999999</c:v>
                </c:pt>
                <c:pt idx="587">
                  <c:v>1.5831766999999999</c:v>
                </c:pt>
                <c:pt idx="588">
                  <c:v>1.5838907999999998</c:v>
                </c:pt>
                <c:pt idx="589">
                  <c:v>1.5846049</c:v>
                </c:pt>
                <c:pt idx="590">
                  <c:v>1.5853189999999999</c:v>
                </c:pt>
                <c:pt idx="591">
                  <c:v>1.5860330999999999</c:v>
                </c:pt>
                <c:pt idx="592">
                  <c:v>1.5867471999999998</c:v>
                </c:pt>
                <c:pt idx="593">
                  <c:v>1.5874612999999997</c:v>
                </c:pt>
                <c:pt idx="594">
                  <c:v>1.5881753999999999</c:v>
                </c:pt>
                <c:pt idx="595">
                  <c:v>1.5888894999999998</c:v>
                </c:pt>
                <c:pt idx="596">
                  <c:v>1.5896035999999998</c:v>
                </c:pt>
                <c:pt idx="597">
                  <c:v>1.5903176999999999</c:v>
                </c:pt>
                <c:pt idx="598">
                  <c:v>1.5910317999999999</c:v>
                </c:pt>
                <c:pt idx="599">
                  <c:v>1.5917458999999998</c:v>
                </c:pt>
                <c:pt idx="600">
                  <c:v>1.59246</c:v>
                </c:pt>
                <c:pt idx="601">
                  <c:v>1.5931740999999999</c:v>
                </c:pt>
                <c:pt idx="602">
                  <c:v>1.5938881999999999</c:v>
                </c:pt>
                <c:pt idx="603">
                  <c:v>1.5946022999999998</c:v>
                </c:pt>
                <c:pt idx="604">
                  <c:v>1.5953163999999997</c:v>
                </c:pt>
                <c:pt idx="605">
                  <c:v>1.5960304999999999</c:v>
                </c:pt>
                <c:pt idx="606">
                  <c:v>1.5967445999999998</c:v>
                </c:pt>
                <c:pt idx="607">
                  <c:v>1.5974586999999998</c:v>
                </c:pt>
                <c:pt idx="608">
                  <c:v>1.5981727999999999</c:v>
                </c:pt>
                <c:pt idx="609">
                  <c:v>1.5988868999999999</c:v>
                </c:pt>
                <c:pt idx="610">
                  <c:v>1.5996009999999998</c:v>
                </c:pt>
                <c:pt idx="611">
                  <c:v>1.6003151</c:v>
                </c:pt>
                <c:pt idx="612">
                  <c:v>1.6010291999999999</c:v>
                </c:pt>
                <c:pt idx="613">
                  <c:v>1.6017432999999999</c:v>
                </c:pt>
                <c:pt idx="614">
                  <c:v>1.6024573999999998</c:v>
                </c:pt>
                <c:pt idx="615">
                  <c:v>1.6031715</c:v>
                </c:pt>
                <c:pt idx="616">
                  <c:v>1.6038855999999999</c:v>
                </c:pt>
                <c:pt idx="617">
                  <c:v>1.6045996999999999</c:v>
                </c:pt>
                <c:pt idx="618">
                  <c:v>1.6053137999999998</c:v>
                </c:pt>
                <c:pt idx="619">
                  <c:v>1.6060279</c:v>
                </c:pt>
                <c:pt idx="620">
                  <c:v>1.6067419999999999</c:v>
                </c:pt>
                <c:pt idx="621">
                  <c:v>1.6074560999999998</c:v>
                </c:pt>
                <c:pt idx="622">
                  <c:v>1.6081702</c:v>
                </c:pt>
                <c:pt idx="623">
                  <c:v>1.6088842999999999</c:v>
                </c:pt>
                <c:pt idx="624">
                  <c:v>1.6095983999999999</c:v>
                </c:pt>
                <c:pt idx="625">
                  <c:v>1.6103125</c:v>
                </c:pt>
                <c:pt idx="626">
                  <c:v>1.6110266</c:v>
                </c:pt>
                <c:pt idx="627">
                  <c:v>1.6117406999999999</c:v>
                </c:pt>
                <c:pt idx="628">
                  <c:v>1.6124547999999999</c:v>
                </c:pt>
                <c:pt idx="629">
                  <c:v>1.6131688999999998</c:v>
                </c:pt>
                <c:pt idx="630">
                  <c:v>1.613883</c:v>
                </c:pt>
                <c:pt idx="631">
                  <c:v>1.6145970999999999</c:v>
                </c:pt>
                <c:pt idx="632">
                  <c:v>1.6153111999999998</c:v>
                </c:pt>
                <c:pt idx="633">
                  <c:v>1.6160253</c:v>
                </c:pt>
                <c:pt idx="634">
                  <c:v>1.6167393999999999</c:v>
                </c:pt>
                <c:pt idx="635">
                  <c:v>1.6174534999999999</c:v>
                </c:pt>
                <c:pt idx="636">
                  <c:v>1.6181676</c:v>
                </c:pt>
                <c:pt idx="637">
                  <c:v>1.6188817</c:v>
                </c:pt>
                <c:pt idx="638">
                  <c:v>1.6195957999999999</c:v>
                </c:pt>
                <c:pt idx="639">
                  <c:v>1.6203098999999999</c:v>
                </c:pt>
                <c:pt idx="640">
                  <c:v>1.6210239999999998</c:v>
                </c:pt>
                <c:pt idx="641">
                  <c:v>1.6217381</c:v>
                </c:pt>
                <c:pt idx="642">
                  <c:v>1.6224521999999999</c:v>
                </c:pt>
                <c:pt idx="643">
                  <c:v>1.6231662999999998</c:v>
                </c:pt>
                <c:pt idx="644">
                  <c:v>1.6238804</c:v>
                </c:pt>
                <c:pt idx="645">
                  <c:v>1.6245944999999999</c:v>
                </c:pt>
                <c:pt idx="646">
                  <c:v>1.6253085999999999</c:v>
                </c:pt>
                <c:pt idx="647">
                  <c:v>1.6260227</c:v>
                </c:pt>
                <c:pt idx="648">
                  <c:v>1.6267368</c:v>
                </c:pt>
                <c:pt idx="649">
                  <c:v>1.6274508999999999</c:v>
                </c:pt>
                <c:pt idx="650">
                  <c:v>1.6281649999999999</c:v>
                </c:pt>
                <c:pt idx="651">
                  <c:v>1.6288790999999998</c:v>
                </c:pt>
                <c:pt idx="652">
                  <c:v>1.6295932</c:v>
                </c:pt>
                <c:pt idx="653">
                  <c:v>1.6303072999999999</c:v>
                </c:pt>
                <c:pt idx="654">
                  <c:v>1.6310213999999998</c:v>
                </c:pt>
                <c:pt idx="655">
                  <c:v>1.6317355</c:v>
                </c:pt>
                <c:pt idx="656">
                  <c:v>1.6324495999999999</c:v>
                </c:pt>
                <c:pt idx="657">
                  <c:v>1.6331636999999999</c:v>
                </c:pt>
                <c:pt idx="658">
                  <c:v>1.6338778</c:v>
                </c:pt>
                <c:pt idx="659">
                  <c:v>1.6345919</c:v>
                </c:pt>
                <c:pt idx="660">
                  <c:v>1.6353059999999999</c:v>
                </c:pt>
                <c:pt idx="661">
                  <c:v>1.6360200999999999</c:v>
                </c:pt>
                <c:pt idx="662">
                  <c:v>1.6367341999999998</c:v>
                </c:pt>
                <c:pt idx="663">
                  <c:v>1.6374483</c:v>
                </c:pt>
                <c:pt idx="664">
                  <c:v>1.6381623999999999</c:v>
                </c:pt>
                <c:pt idx="665">
                  <c:v>1.6388764999999998</c:v>
                </c:pt>
                <c:pt idx="666">
                  <c:v>1.6395906</c:v>
                </c:pt>
                <c:pt idx="667">
                  <c:v>1.6403046999999999</c:v>
                </c:pt>
                <c:pt idx="668">
                  <c:v>1.6410187999999999</c:v>
                </c:pt>
                <c:pt idx="669">
                  <c:v>1.6417329000000001</c:v>
                </c:pt>
                <c:pt idx="670">
                  <c:v>1.642447</c:v>
                </c:pt>
                <c:pt idx="671">
                  <c:v>1.6431610999999999</c:v>
                </c:pt>
                <c:pt idx="672">
                  <c:v>1.6438751999999999</c:v>
                </c:pt>
                <c:pt idx="673">
                  <c:v>1.6445892999999998</c:v>
                </c:pt>
                <c:pt idx="674">
                  <c:v>1.6453034</c:v>
                </c:pt>
                <c:pt idx="675">
                  <c:v>1.6460174999999999</c:v>
                </c:pt>
                <c:pt idx="676">
                  <c:v>1.6467315999999999</c:v>
                </c:pt>
                <c:pt idx="677">
                  <c:v>1.6474457</c:v>
                </c:pt>
                <c:pt idx="678">
                  <c:v>1.6481598</c:v>
                </c:pt>
                <c:pt idx="679">
                  <c:v>1.6488738999999999</c:v>
                </c:pt>
                <c:pt idx="680">
                  <c:v>1.6495880000000001</c:v>
                </c:pt>
                <c:pt idx="681">
                  <c:v>1.6503021</c:v>
                </c:pt>
                <c:pt idx="682">
                  <c:v>1.6510161999999999</c:v>
                </c:pt>
                <c:pt idx="683">
                  <c:v>1.6517302999999999</c:v>
                </c:pt>
                <c:pt idx="684">
                  <c:v>1.6524443999999998</c:v>
                </c:pt>
                <c:pt idx="685">
                  <c:v>1.6531585</c:v>
                </c:pt>
                <c:pt idx="686">
                  <c:v>1.6538725999999999</c:v>
                </c:pt>
                <c:pt idx="687">
                  <c:v>1.6545866999999999</c:v>
                </c:pt>
                <c:pt idx="688">
                  <c:v>1.6553007999999998</c:v>
                </c:pt>
                <c:pt idx="689">
                  <c:v>1.6560148999999997</c:v>
                </c:pt>
                <c:pt idx="690">
                  <c:v>1.6567289999999999</c:v>
                </c:pt>
                <c:pt idx="691">
                  <c:v>1.6574430999999998</c:v>
                </c:pt>
                <c:pt idx="692">
                  <c:v>1.6581571999999998</c:v>
                </c:pt>
                <c:pt idx="693">
                  <c:v>1.6588712999999999</c:v>
                </c:pt>
                <c:pt idx="694">
                  <c:v>1.6595853999999999</c:v>
                </c:pt>
                <c:pt idx="695">
                  <c:v>1.6602994999999998</c:v>
                </c:pt>
                <c:pt idx="696">
                  <c:v>1.6610136</c:v>
                </c:pt>
                <c:pt idx="697">
                  <c:v>1.6617276999999999</c:v>
                </c:pt>
                <c:pt idx="698">
                  <c:v>1.6624417999999999</c:v>
                </c:pt>
                <c:pt idx="699">
                  <c:v>1.6631558999999998</c:v>
                </c:pt>
                <c:pt idx="700">
                  <c:v>1.6638699999999997</c:v>
                </c:pt>
                <c:pt idx="701">
                  <c:v>1.6645840999999999</c:v>
                </c:pt>
                <c:pt idx="702">
                  <c:v>1.6652981999999998</c:v>
                </c:pt>
                <c:pt idx="703">
                  <c:v>1.6660122999999998</c:v>
                </c:pt>
                <c:pt idx="704">
                  <c:v>1.6667263999999999</c:v>
                </c:pt>
                <c:pt idx="705">
                  <c:v>1.6674404999999999</c:v>
                </c:pt>
                <c:pt idx="706">
                  <c:v>1.6681545999999998</c:v>
                </c:pt>
                <c:pt idx="707">
                  <c:v>1.6688687</c:v>
                </c:pt>
                <c:pt idx="708">
                  <c:v>1.6695827999999997</c:v>
                </c:pt>
                <c:pt idx="709">
                  <c:v>1.6702968999999999</c:v>
                </c:pt>
                <c:pt idx="710">
                  <c:v>1.671011</c:v>
                </c:pt>
                <c:pt idx="711">
                  <c:v>1.6717250999999997</c:v>
                </c:pt>
                <c:pt idx="712">
                  <c:v>1.6724391999999999</c:v>
                </c:pt>
                <c:pt idx="713">
                  <c:v>1.6731532999999998</c:v>
                </c:pt>
                <c:pt idx="714">
                  <c:v>1.6738673999999998</c:v>
                </c:pt>
                <c:pt idx="715">
                  <c:v>1.6745814999999999</c:v>
                </c:pt>
                <c:pt idx="716">
                  <c:v>1.6752955999999999</c:v>
                </c:pt>
                <c:pt idx="717">
                  <c:v>1.6760096999999998</c:v>
                </c:pt>
                <c:pt idx="718">
                  <c:v>1.6767238</c:v>
                </c:pt>
                <c:pt idx="719">
                  <c:v>1.6774378999999999</c:v>
                </c:pt>
                <c:pt idx="720">
                  <c:v>1.6781519999999999</c:v>
                </c:pt>
                <c:pt idx="721">
                  <c:v>1.6788661</c:v>
                </c:pt>
                <c:pt idx="722">
                  <c:v>1.6795801999999997</c:v>
                </c:pt>
                <c:pt idx="723">
                  <c:v>1.6802942999999999</c:v>
                </c:pt>
                <c:pt idx="724">
                  <c:v>1.6810083999999998</c:v>
                </c:pt>
                <c:pt idx="725">
                  <c:v>1.6817224999999998</c:v>
                </c:pt>
                <c:pt idx="726">
                  <c:v>1.6824365999999999</c:v>
                </c:pt>
                <c:pt idx="727">
                  <c:v>1.6831506999999999</c:v>
                </c:pt>
                <c:pt idx="728">
                  <c:v>1.6838647999999998</c:v>
                </c:pt>
                <c:pt idx="729">
                  <c:v>1.6845789</c:v>
                </c:pt>
                <c:pt idx="730">
                  <c:v>1.6852929999999999</c:v>
                </c:pt>
                <c:pt idx="731">
                  <c:v>1.6860070999999999</c:v>
                </c:pt>
                <c:pt idx="732">
                  <c:v>1.6867212</c:v>
                </c:pt>
                <c:pt idx="733">
                  <c:v>1.6874352999999997</c:v>
                </c:pt>
                <c:pt idx="734">
                  <c:v>1.6881493999999999</c:v>
                </c:pt>
                <c:pt idx="735">
                  <c:v>1.6888634999999999</c:v>
                </c:pt>
                <c:pt idx="736">
                  <c:v>1.6895775999999998</c:v>
                </c:pt>
                <c:pt idx="737">
                  <c:v>1.6902917</c:v>
                </c:pt>
                <c:pt idx="738">
                  <c:v>1.6910057999999999</c:v>
                </c:pt>
                <c:pt idx="739">
                  <c:v>1.6917198999999998</c:v>
                </c:pt>
                <c:pt idx="740">
                  <c:v>1.692434</c:v>
                </c:pt>
                <c:pt idx="741">
                  <c:v>1.6931480999999999</c:v>
                </c:pt>
                <c:pt idx="742">
                  <c:v>1.6938621999999999</c:v>
                </c:pt>
                <c:pt idx="743">
                  <c:v>1.6945763</c:v>
                </c:pt>
                <c:pt idx="744">
                  <c:v>1.6952903999999998</c:v>
                </c:pt>
                <c:pt idx="745">
                  <c:v>1.6960044999999999</c:v>
                </c:pt>
                <c:pt idx="746">
                  <c:v>1.6967185999999999</c:v>
                </c:pt>
                <c:pt idx="747">
                  <c:v>1.6974326999999998</c:v>
                </c:pt>
                <c:pt idx="748">
                  <c:v>1.6981468</c:v>
                </c:pt>
                <c:pt idx="749">
                  <c:v>1.6988608999999999</c:v>
                </c:pt>
                <c:pt idx="750">
                  <c:v>1.6995749999999998</c:v>
                </c:pt>
                <c:pt idx="751">
                  <c:v>1.7002891</c:v>
                </c:pt>
                <c:pt idx="752">
                  <c:v>1.7010031999999999</c:v>
                </c:pt>
                <c:pt idx="753">
                  <c:v>1.7017172999999999</c:v>
                </c:pt>
                <c:pt idx="754">
                  <c:v>1.7024314</c:v>
                </c:pt>
                <c:pt idx="755">
                  <c:v>1.7031454999999998</c:v>
                </c:pt>
                <c:pt idx="756">
                  <c:v>1.7038595999999999</c:v>
                </c:pt>
                <c:pt idx="757">
                  <c:v>1.7045736999999999</c:v>
                </c:pt>
                <c:pt idx="758">
                  <c:v>1.7052877999999998</c:v>
                </c:pt>
                <c:pt idx="759">
                  <c:v>1.7060019</c:v>
                </c:pt>
                <c:pt idx="760">
                  <c:v>1.7067159999999999</c:v>
                </c:pt>
                <c:pt idx="761">
                  <c:v>1.7074300999999998</c:v>
                </c:pt>
                <c:pt idx="762">
                  <c:v>1.7081442</c:v>
                </c:pt>
                <c:pt idx="763">
                  <c:v>1.7088582999999999</c:v>
                </c:pt>
                <c:pt idx="764">
                  <c:v>1.7095723999999999</c:v>
                </c:pt>
                <c:pt idx="765">
                  <c:v>1.7102865</c:v>
                </c:pt>
                <c:pt idx="766">
                  <c:v>1.7110005999999998</c:v>
                </c:pt>
                <c:pt idx="767">
                  <c:v>1.7117146999999999</c:v>
                </c:pt>
                <c:pt idx="768">
                  <c:v>1.7124287999999999</c:v>
                </c:pt>
                <c:pt idx="769">
                  <c:v>1.7131428999999998</c:v>
                </c:pt>
                <c:pt idx="770">
                  <c:v>1.713857</c:v>
                </c:pt>
                <c:pt idx="771">
                  <c:v>1.7145710999999999</c:v>
                </c:pt>
                <c:pt idx="772">
                  <c:v>1.7152851999999998</c:v>
                </c:pt>
                <c:pt idx="773">
                  <c:v>1.7159993</c:v>
                </c:pt>
                <c:pt idx="774">
                  <c:v>1.7167133999999999</c:v>
                </c:pt>
                <c:pt idx="775">
                  <c:v>1.7174274999999999</c:v>
                </c:pt>
                <c:pt idx="776">
                  <c:v>1.7181416</c:v>
                </c:pt>
                <c:pt idx="777">
                  <c:v>1.7188556999999998</c:v>
                </c:pt>
                <c:pt idx="778">
                  <c:v>1.7195697999999999</c:v>
                </c:pt>
                <c:pt idx="779">
                  <c:v>1.7202838999999999</c:v>
                </c:pt>
                <c:pt idx="780">
                  <c:v>1.7209979999999998</c:v>
                </c:pt>
                <c:pt idx="781">
                  <c:v>1.7217121</c:v>
                </c:pt>
                <c:pt idx="782">
                  <c:v>1.7224261999999999</c:v>
                </c:pt>
                <c:pt idx="783">
                  <c:v>1.7231402999999998</c:v>
                </c:pt>
                <c:pt idx="784">
                  <c:v>1.7238544</c:v>
                </c:pt>
                <c:pt idx="785">
                  <c:v>1.7245684999999999</c:v>
                </c:pt>
                <c:pt idx="786">
                  <c:v>1.7252825999999999</c:v>
                </c:pt>
                <c:pt idx="787">
                  <c:v>1.7259967000000001</c:v>
                </c:pt>
                <c:pt idx="788">
                  <c:v>1.7267107999999998</c:v>
                </c:pt>
                <c:pt idx="789">
                  <c:v>1.7274248999999999</c:v>
                </c:pt>
                <c:pt idx="790">
                  <c:v>1.7281389999999999</c:v>
                </c:pt>
                <c:pt idx="791">
                  <c:v>1.7288530999999998</c:v>
                </c:pt>
                <c:pt idx="792">
                  <c:v>1.7295672</c:v>
                </c:pt>
                <c:pt idx="793">
                  <c:v>1.7302812999999999</c:v>
                </c:pt>
                <c:pt idx="794">
                  <c:v>1.7309953999999999</c:v>
                </c:pt>
                <c:pt idx="795">
                  <c:v>1.7317095</c:v>
                </c:pt>
                <c:pt idx="796">
                  <c:v>1.7324236</c:v>
                </c:pt>
                <c:pt idx="797">
                  <c:v>1.7331376999999999</c:v>
                </c:pt>
                <c:pt idx="798">
                  <c:v>1.7338518000000001</c:v>
                </c:pt>
                <c:pt idx="799">
                  <c:v>1.7345658999999998</c:v>
                </c:pt>
                <c:pt idx="800">
                  <c:v>1.7352799999999999</c:v>
                </c:pt>
                <c:pt idx="801">
                  <c:v>1.7359940999999999</c:v>
                </c:pt>
                <c:pt idx="802">
                  <c:v>1.7367081999999998</c:v>
                </c:pt>
                <c:pt idx="803">
                  <c:v>1.7374223</c:v>
                </c:pt>
                <c:pt idx="804">
                  <c:v>1.7381363999999999</c:v>
                </c:pt>
                <c:pt idx="805">
                  <c:v>1.7388504999999999</c:v>
                </c:pt>
                <c:pt idx="806">
                  <c:v>1.7395646</c:v>
                </c:pt>
                <c:pt idx="807">
                  <c:v>1.7402787</c:v>
                </c:pt>
                <c:pt idx="808">
                  <c:v>1.7409927999999999</c:v>
                </c:pt>
                <c:pt idx="809">
                  <c:v>1.7417069000000001</c:v>
                </c:pt>
                <c:pt idx="810">
                  <c:v>1.7424209999999998</c:v>
                </c:pt>
                <c:pt idx="811">
                  <c:v>1.7431350999999999</c:v>
                </c:pt>
                <c:pt idx="812">
                  <c:v>1.7438491999999999</c:v>
                </c:pt>
                <c:pt idx="813">
                  <c:v>1.7445632999999998</c:v>
                </c:pt>
                <c:pt idx="814">
                  <c:v>1.7452774</c:v>
                </c:pt>
                <c:pt idx="815">
                  <c:v>1.7459914999999997</c:v>
                </c:pt>
                <c:pt idx="816">
                  <c:v>1.7467055999999999</c:v>
                </c:pt>
                <c:pt idx="817">
                  <c:v>1.7474196999999998</c:v>
                </c:pt>
                <c:pt idx="818">
                  <c:v>1.7481337999999997</c:v>
                </c:pt>
                <c:pt idx="819">
                  <c:v>1.7488478999999999</c:v>
                </c:pt>
                <c:pt idx="820">
                  <c:v>1.7495619999999998</c:v>
                </c:pt>
                <c:pt idx="821">
                  <c:v>1.7502760999999998</c:v>
                </c:pt>
                <c:pt idx="822">
                  <c:v>1.7509901999999999</c:v>
                </c:pt>
                <c:pt idx="823">
                  <c:v>1.7517042999999999</c:v>
                </c:pt>
                <c:pt idx="824">
                  <c:v>1.7524183999999998</c:v>
                </c:pt>
                <c:pt idx="825">
                  <c:v>1.7531325</c:v>
                </c:pt>
                <c:pt idx="826">
                  <c:v>1.7538465999999997</c:v>
                </c:pt>
                <c:pt idx="827">
                  <c:v>1.7545606999999999</c:v>
                </c:pt>
                <c:pt idx="828">
                  <c:v>1.7552748</c:v>
                </c:pt>
                <c:pt idx="829">
                  <c:v>1.7559888999999997</c:v>
                </c:pt>
                <c:pt idx="830">
                  <c:v>1.7567029999999999</c:v>
                </c:pt>
                <c:pt idx="831">
                  <c:v>1.7574170999999998</c:v>
                </c:pt>
                <c:pt idx="832">
                  <c:v>1.7581311999999998</c:v>
                </c:pt>
                <c:pt idx="833">
                  <c:v>1.7588452999999999</c:v>
                </c:pt>
                <c:pt idx="834">
                  <c:v>1.7595593999999999</c:v>
                </c:pt>
                <c:pt idx="835">
                  <c:v>1.7602734999999998</c:v>
                </c:pt>
                <c:pt idx="836">
                  <c:v>1.7609876</c:v>
                </c:pt>
                <c:pt idx="837">
                  <c:v>1.7617016999999997</c:v>
                </c:pt>
                <c:pt idx="838">
                  <c:v>1.7624157999999999</c:v>
                </c:pt>
                <c:pt idx="839">
                  <c:v>1.7631299</c:v>
                </c:pt>
                <c:pt idx="840">
                  <c:v>1.7638439999999997</c:v>
                </c:pt>
                <c:pt idx="841">
                  <c:v>1.7645580999999999</c:v>
                </c:pt>
                <c:pt idx="842">
                  <c:v>1.7652721999999998</c:v>
                </c:pt>
                <c:pt idx="843">
                  <c:v>1.7659862999999998</c:v>
                </c:pt>
                <c:pt idx="844">
                  <c:v>1.7667003999999999</c:v>
                </c:pt>
                <c:pt idx="845">
                  <c:v>1.7674144999999999</c:v>
                </c:pt>
                <c:pt idx="846">
                  <c:v>1.7681285999999998</c:v>
                </c:pt>
                <c:pt idx="847">
                  <c:v>1.7688427</c:v>
                </c:pt>
                <c:pt idx="848">
                  <c:v>1.7695567999999997</c:v>
                </c:pt>
                <c:pt idx="849">
                  <c:v>1.7702708999999999</c:v>
                </c:pt>
                <c:pt idx="850">
                  <c:v>1.770985</c:v>
                </c:pt>
                <c:pt idx="851">
                  <c:v>1.7716990999999997</c:v>
                </c:pt>
                <c:pt idx="852">
                  <c:v>1.7724131999999999</c:v>
                </c:pt>
                <c:pt idx="853">
                  <c:v>1.7731272999999999</c:v>
                </c:pt>
                <c:pt idx="854">
                  <c:v>1.7738413999999998</c:v>
                </c:pt>
                <c:pt idx="855">
                  <c:v>1.7745555</c:v>
                </c:pt>
                <c:pt idx="856">
                  <c:v>1.7752695999999999</c:v>
                </c:pt>
                <c:pt idx="857">
                  <c:v>1.7759836999999998</c:v>
                </c:pt>
                <c:pt idx="858">
                  <c:v>1.7766978</c:v>
                </c:pt>
                <c:pt idx="859">
                  <c:v>1.7774118999999997</c:v>
                </c:pt>
                <c:pt idx="860">
                  <c:v>1.7781259999999999</c:v>
                </c:pt>
                <c:pt idx="861">
                  <c:v>1.7788401</c:v>
                </c:pt>
                <c:pt idx="862">
                  <c:v>1.7795541999999998</c:v>
                </c:pt>
                <c:pt idx="863">
                  <c:v>1.7802682999999999</c:v>
                </c:pt>
                <c:pt idx="864">
                  <c:v>1.7809823999999999</c:v>
                </c:pt>
                <c:pt idx="865">
                  <c:v>1.7816964999999998</c:v>
                </c:pt>
                <c:pt idx="866">
                  <c:v>1.7824106</c:v>
                </c:pt>
                <c:pt idx="867">
                  <c:v>1.7831246999999999</c:v>
                </c:pt>
                <c:pt idx="868">
                  <c:v>1.7838387999999998</c:v>
                </c:pt>
                <c:pt idx="869">
                  <c:v>1.7845529</c:v>
                </c:pt>
                <c:pt idx="870">
                  <c:v>1.7852669999999999</c:v>
                </c:pt>
                <c:pt idx="871">
                  <c:v>1.7859810999999999</c:v>
                </c:pt>
                <c:pt idx="872">
                  <c:v>1.7866952</c:v>
                </c:pt>
                <c:pt idx="873">
                  <c:v>1.7874092999999998</c:v>
                </c:pt>
                <c:pt idx="874">
                  <c:v>1.7881233999999999</c:v>
                </c:pt>
                <c:pt idx="875">
                  <c:v>1.7888374999999999</c:v>
                </c:pt>
                <c:pt idx="876">
                  <c:v>1.7895515999999998</c:v>
                </c:pt>
                <c:pt idx="877">
                  <c:v>1.7902657</c:v>
                </c:pt>
                <c:pt idx="878">
                  <c:v>1.7909797999999999</c:v>
                </c:pt>
                <c:pt idx="879">
                  <c:v>1.7916938999999998</c:v>
                </c:pt>
                <c:pt idx="880">
                  <c:v>1.792408</c:v>
                </c:pt>
                <c:pt idx="881">
                  <c:v>1.7931220999999999</c:v>
                </c:pt>
                <c:pt idx="882">
                  <c:v>1.7938361999999999</c:v>
                </c:pt>
                <c:pt idx="883">
                  <c:v>1.7945503</c:v>
                </c:pt>
                <c:pt idx="884">
                  <c:v>1.7952643999999998</c:v>
                </c:pt>
                <c:pt idx="885">
                  <c:v>1.7959784999999999</c:v>
                </c:pt>
                <c:pt idx="886">
                  <c:v>1.7966925999999999</c:v>
                </c:pt>
                <c:pt idx="887">
                  <c:v>1.7974066999999998</c:v>
                </c:pt>
                <c:pt idx="888">
                  <c:v>1.7981208</c:v>
                </c:pt>
                <c:pt idx="889">
                  <c:v>1.7988348999999999</c:v>
                </c:pt>
                <c:pt idx="890">
                  <c:v>1.7995489999999998</c:v>
                </c:pt>
                <c:pt idx="891">
                  <c:v>1.8002631</c:v>
                </c:pt>
                <c:pt idx="892">
                  <c:v>1.8009771999999999</c:v>
                </c:pt>
                <c:pt idx="893">
                  <c:v>1.8016912999999999</c:v>
                </c:pt>
                <c:pt idx="894">
                  <c:v>1.8024054</c:v>
                </c:pt>
                <c:pt idx="895">
                  <c:v>1.8031194999999998</c:v>
                </c:pt>
                <c:pt idx="896">
                  <c:v>1.8038335999999999</c:v>
                </c:pt>
                <c:pt idx="897">
                  <c:v>1.8045476999999999</c:v>
                </c:pt>
                <c:pt idx="898">
                  <c:v>1.8052617999999998</c:v>
                </c:pt>
                <c:pt idx="899">
                  <c:v>1.8059759</c:v>
                </c:pt>
                <c:pt idx="900">
                  <c:v>1.8066899999999999</c:v>
                </c:pt>
                <c:pt idx="901">
                  <c:v>1.8074040999999998</c:v>
                </c:pt>
                <c:pt idx="902">
                  <c:v>1.8081182</c:v>
                </c:pt>
                <c:pt idx="903">
                  <c:v>1.8088322999999999</c:v>
                </c:pt>
                <c:pt idx="904">
                  <c:v>1.8095463999999999</c:v>
                </c:pt>
                <c:pt idx="905">
                  <c:v>1.8102605000000001</c:v>
                </c:pt>
                <c:pt idx="906">
                  <c:v>1.8109745999999998</c:v>
                </c:pt>
                <c:pt idx="907">
                  <c:v>1.8116886999999999</c:v>
                </c:pt>
                <c:pt idx="908">
                  <c:v>1.8124027999999999</c:v>
                </c:pt>
                <c:pt idx="909">
                  <c:v>1.8131168999999998</c:v>
                </c:pt>
                <c:pt idx="910">
                  <c:v>1.813831</c:v>
                </c:pt>
                <c:pt idx="911">
                  <c:v>1.8145450999999999</c:v>
                </c:pt>
                <c:pt idx="912">
                  <c:v>1.8152591999999999</c:v>
                </c:pt>
                <c:pt idx="913">
                  <c:v>1.8159733</c:v>
                </c:pt>
                <c:pt idx="914">
                  <c:v>1.8166874</c:v>
                </c:pt>
                <c:pt idx="915">
                  <c:v>1.8174014999999999</c:v>
                </c:pt>
                <c:pt idx="916">
                  <c:v>1.8181156000000001</c:v>
                </c:pt>
                <c:pt idx="917">
                  <c:v>1.8188296999999998</c:v>
                </c:pt>
                <c:pt idx="918">
                  <c:v>1.8195437999999999</c:v>
                </c:pt>
                <c:pt idx="919">
                  <c:v>1.8202578999999999</c:v>
                </c:pt>
                <c:pt idx="920">
                  <c:v>1.8209719999999998</c:v>
                </c:pt>
                <c:pt idx="921">
                  <c:v>1.8216861</c:v>
                </c:pt>
                <c:pt idx="922">
                  <c:v>1.8224001999999999</c:v>
                </c:pt>
                <c:pt idx="923">
                  <c:v>1.8231142999999999</c:v>
                </c:pt>
                <c:pt idx="924">
                  <c:v>1.8238284</c:v>
                </c:pt>
                <c:pt idx="925">
                  <c:v>1.8245425</c:v>
                </c:pt>
                <c:pt idx="926">
                  <c:v>1.8252565999999999</c:v>
                </c:pt>
                <c:pt idx="927">
                  <c:v>1.8259707000000001</c:v>
                </c:pt>
                <c:pt idx="928">
                  <c:v>1.8266847999999998</c:v>
                </c:pt>
                <c:pt idx="929">
                  <c:v>1.8273988999999999</c:v>
                </c:pt>
                <c:pt idx="930">
                  <c:v>1.8281129999999999</c:v>
                </c:pt>
                <c:pt idx="931">
                  <c:v>1.8288270999999998</c:v>
                </c:pt>
                <c:pt idx="932">
                  <c:v>1.8295412</c:v>
                </c:pt>
                <c:pt idx="933">
                  <c:v>1.8302552999999999</c:v>
                </c:pt>
                <c:pt idx="934">
                  <c:v>1.8309693999999999</c:v>
                </c:pt>
                <c:pt idx="935">
                  <c:v>1.8316835</c:v>
                </c:pt>
                <c:pt idx="936">
                  <c:v>1.8323976</c:v>
                </c:pt>
                <c:pt idx="937">
                  <c:v>1.8331116999999999</c:v>
                </c:pt>
                <c:pt idx="938">
                  <c:v>1.8338257999999998</c:v>
                </c:pt>
                <c:pt idx="939">
                  <c:v>1.8345398999999998</c:v>
                </c:pt>
                <c:pt idx="940">
                  <c:v>1.8352539999999999</c:v>
                </c:pt>
                <c:pt idx="941">
                  <c:v>1.8359680999999999</c:v>
                </c:pt>
                <c:pt idx="942">
                  <c:v>1.8366821999999998</c:v>
                </c:pt>
                <c:pt idx="943">
                  <c:v>1.8373963</c:v>
                </c:pt>
                <c:pt idx="944">
                  <c:v>1.8381103999999997</c:v>
                </c:pt>
                <c:pt idx="945">
                  <c:v>1.8388244999999999</c:v>
                </c:pt>
                <c:pt idx="946">
                  <c:v>1.8395385999999998</c:v>
                </c:pt>
                <c:pt idx="947">
                  <c:v>1.8402526999999997</c:v>
                </c:pt>
                <c:pt idx="948">
                  <c:v>1.8409667999999999</c:v>
                </c:pt>
                <c:pt idx="949">
                  <c:v>1.8416808999999998</c:v>
                </c:pt>
                <c:pt idx="950">
                  <c:v>1.8423949999999998</c:v>
                </c:pt>
                <c:pt idx="951">
                  <c:v>1.8431090999999999</c:v>
                </c:pt>
                <c:pt idx="952">
                  <c:v>1.8438231999999999</c:v>
                </c:pt>
                <c:pt idx="953">
                  <c:v>1.8445372999999998</c:v>
                </c:pt>
                <c:pt idx="954">
                  <c:v>1.8452514</c:v>
                </c:pt>
                <c:pt idx="955">
                  <c:v>1.8459654999999997</c:v>
                </c:pt>
                <c:pt idx="956">
                  <c:v>1.8466795999999999</c:v>
                </c:pt>
                <c:pt idx="957">
                  <c:v>1.8473936999999998</c:v>
                </c:pt>
                <c:pt idx="958">
                  <c:v>1.8481077999999997</c:v>
                </c:pt>
                <c:pt idx="959">
                  <c:v>1.8488218999999999</c:v>
                </c:pt>
                <c:pt idx="960">
                  <c:v>1.8495359999999998</c:v>
                </c:pt>
                <c:pt idx="961">
                  <c:v>1.8502500999999998</c:v>
                </c:pt>
                <c:pt idx="962">
                  <c:v>1.8509641999999999</c:v>
                </c:pt>
                <c:pt idx="963">
                  <c:v>1.8516782999999999</c:v>
                </c:pt>
                <c:pt idx="964">
                  <c:v>1.8523923999999998</c:v>
                </c:pt>
                <c:pt idx="965">
                  <c:v>1.8531065</c:v>
                </c:pt>
                <c:pt idx="966">
                  <c:v>1.8538205999999997</c:v>
                </c:pt>
                <c:pt idx="967">
                  <c:v>1.8545346999999999</c:v>
                </c:pt>
                <c:pt idx="968">
                  <c:v>1.8552487999999998</c:v>
                </c:pt>
                <c:pt idx="969">
                  <c:v>1.8559628999999997</c:v>
                </c:pt>
                <c:pt idx="970">
                  <c:v>1.8566769999999999</c:v>
                </c:pt>
                <c:pt idx="971">
                  <c:v>1.8573910999999999</c:v>
                </c:pt>
                <c:pt idx="972">
                  <c:v>1.8581051999999998</c:v>
                </c:pt>
                <c:pt idx="973">
                  <c:v>1.8588193</c:v>
                </c:pt>
                <c:pt idx="974">
                  <c:v>1.8595333999999999</c:v>
                </c:pt>
                <c:pt idx="975">
                  <c:v>1.8602474999999998</c:v>
                </c:pt>
                <c:pt idx="976">
                  <c:v>1.8609616</c:v>
                </c:pt>
                <c:pt idx="977">
                  <c:v>1.8616756999999997</c:v>
                </c:pt>
                <c:pt idx="978">
                  <c:v>1.8623897999999999</c:v>
                </c:pt>
                <c:pt idx="979">
                  <c:v>1.8631038999999998</c:v>
                </c:pt>
                <c:pt idx="980">
                  <c:v>1.8638179999999998</c:v>
                </c:pt>
                <c:pt idx="981">
                  <c:v>1.8645320999999999</c:v>
                </c:pt>
                <c:pt idx="982">
                  <c:v>1.8652461999999999</c:v>
                </c:pt>
                <c:pt idx="983">
                  <c:v>1.8659602999999998</c:v>
                </c:pt>
                <c:pt idx="984">
                  <c:v>1.8666744</c:v>
                </c:pt>
                <c:pt idx="985">
                  <c:v>1.8673884999999999</c:v>
                </c:pt>
                <c:pt idx="986">
                  <c:v>1.8681025999999998</c:v>
                </c:pt>
                <c:pt idx="987">
                  <c:v>1.8688167</c:v>
                </c:pt>
                <c:pt idx="988">
                  <c:v>1.8695307999999997</c:v>
                </c:pt>
                <c:pt idx="989">
                  <c:v>1.8702448999999999</c:v>
                </c:pt>
                <c:pt idx="990">
                  <c:v>1.870959</c:v>
                </c:pt>
                <c:pt idx="991">
                  <c:v>1.8716730999999998</c:v>
                </c:pt>
                <c:pt idx="992">
                  <c:v>1.8723871999999999</c:v>
                </c:pt>
                <c:pt idx="993">
                  <c:v>1.8731012999999999</c:v>
                </c:pt>
                <c:pt idx="994">
                  <c:v>1.8738153999999998</c:v>
                </c:pt>
                <c:pt idx="995">
                  <c:v>1.8745295</c:v>
                </c:pt>
                <c:pt idx="996">
                  <c:v>1.8752435999999999</c:v>
                </c:pt>
                <c:pt idx="997">
                  <c:v>1.8759576999999998</c:v>
                </c:pt>
                <c:pt idx="998">
                  <c:v>1.8766718</c:v>
                </c:pt>
                <c:pt idx="999">
                  <c:v>1.8773858999999997</c:v>
                </c:pt>
                <c:pt idx="1000">
                  <c:v>1.8780999999999999</c:v>
                </c:pt>
                <c:pt idx="1001">
                  <c:v>1.8788140999999998</c:v>
                </c:pt>
                <c:pt idx="1002">
                  <c:v>1.8795281999999998</c:v>
                </c:pt>
                <c:pt idx="1003">
                  <c:v>1.8802422999999999</c:v>
                </c:pt>
                <c:pt idx="1004">
                  <c:v>1.8809563999999999</c:v>
                </c:pt>
                <c:pt idx="1005">
                  <c:v>1.8816704999999998</c:v>
                </c:pt>
                <c:pt idx="1006">
                  <c:v>1.8823846</c:v>
                </c:pt>
                <c:pt idx="1007">
                  <c:v>1.8830986999999997</c:v>
                </c:pt>
                <c:pt idx="1008">
                  <c:v>1.8838127999999998</c:v>
                </c:pt>
                <c:pt idx="1009">
                  <c:v>1.8845268999999998</c:v>
                </c:pt>
                <c:pt idx="1010">
                  <c:v>1.8852409999999997</c:v>
                </c:pt>
                <c:pt idx="1011">
                  <c:v>1.8859550999999999</c:v>
                </c:pt>
                <c:pt idx="1012">
                  <c:v>1.8866692</c:v>
                </c:pt>
                <c:pt idx="1013">
                  <c:v>1.8873832999999998</c:v>
                </c:pt>
                <c:pt idx="1014">
                  <c:v>1.8880973999999999</c:v>
                </c:pt>
                <c:pt idx="1015">
                  <c:v>1.8888114999999999</c:v>
                </c:pt>
                <c:pt idx="1016">
                  <c:v>1.8895255999999998</c:v>
                </c:pt>
                <c:pt idx="1017">
                  <c:v>1.8902397</c:v>
                </c:pt>
                <c:pt idx="1018">
                  <c:v>1.8909537999999999</c:v>
                </c:pt>
                <c:pt idx="1019">
                  <c:v>1.8916678999999998</c:v>
                </c:pt>
                <c:pt idx="1020">
                  <c:v>1.892382</c:v>
                </c:pt>
                <c:pt idx="1021">
                  <c:v>1.8930960999999997</c:v>
                </c:pt>
                <c:pt idx="1022">
                  <c:v>1.8938101999999999</c:v>
                </c:pt>
                <c:pt idx="1023">
                  <c:v>1.8945242999999998</c:v>
                </c:pt>
                <c:pt idx="1024">
                  <c:v>1.8952383999999998</c:v>
                </c:pt>
                <c:pt idx="1025">
                  <c:v>1.8959524999999999</c:v>
                </c:pt>
                <c:pt idx="1026">
                  <c:v>1.8966665999999999</c:v>
                </c:pt>
                <c:pt idx="1027">
                  <c:v>1.8973806999999998</c:v>
                </c:pt>
                <c:pt idx="1028">
                  <c:v>1.8980948</c:v>
                </c:pt>
                <c:pt idx="1029">
                  <c:v>1.8988088999999997</c:v>
                </c:pt>
                <c:pt idx="1030">
                  <c:v>1.8995229999999999</c:v>
                </c:pt>
                <c:pt idx="1031">
                  <c:v>1.9002370999999998</c:v>
                </c:pt>
                <c:pt idx="1032">
                  <c:v>1.9009512</c:v>
                </c:pt>
                <c:pt idx="1033">
                  <c:v>1.9016652999999999</c:v>
                </c:pt>
                <c:pt idx="1034">
                  <c:v>1.9023794000000001</c:v>
                </c:pt>
                <c:pt idx="1035">
                  <c:v>1.9030934999999998</c:v>
                </c:pt>
                <c:pt idx="1036">
                  <c:v>1.9038075999999999</c:v>
                </c:pt>
                <c:pt idx="1037">
                  <c:v>1.9045216999999999</c:v>
                </c:pt>
                <c:pt idx="1038">
                  <c:v>1.9052357999999998</c:v>
                </c:pt>
                <c:pt idx="1039">
                  <c:v>1.9059499</c:v>
                </c:pt>
                <c:pt idx="1040">
                  <c:v>1.9066639999999999</c:v>
                </c:pt>
                <c:pt idx="1041">
                  <c:v>1.9073780999999999</c:v>
                </c:pt>
                <c:pt idx="1042">
                  <c:v>1.9080922</c:v>
                </c:pt>
                <c:pt idx="1043">
                  <c:v>1.9088062999999997</c:v>
                </c:pt>
                <c:pt idx="1044">
                  <c:v>1.9095203999999999</c:v>
                </c:pt>
                <c:pt idx="1045">
                  <c:v>1.9102344999999998</c:v>
                </c:pt>
                <c:pt idx="1046">
                  <c:v>1.9109485999999998</c:v>
                </c:pt>
                <c:pt idx="1047">
                  <c:v>1.9116626999999999</c:v>
                </c:pt>
                <c:pt idx="1048">
                  <c:v>1.9123767999999999</c:v>
                </c:pt>
                <c:pt idx="1049">
                  <c:v>1.9130908999999998</c:v>
                </c:pt>
                <c:pt idx="1050">
                  <c:v>1.913805</c:v>
                </c:pt>
                <c:pt idx="1051">
                  <c:v>1.9145190999999997</c:v>
                </c:pt>
                <c:pt idx="1052">
                  <c:v>1.9152331999999999</c:v>
                </c:pt>
                <c:pt idx="1053">
                  <c:v>1.9159472999999998</c:v>
                </c:pt>
                <c:pt idx="1054">
                  <c:v>1.9166614</c:v>
                </c:pt>
                <c:pt idx="1055">
                  <c:v>1.9173754999999999</c:v>
                </c:pt>
                <c:pt idx="1056">
                  <c:v>1.9180896000000001</c:v>
                </c:pt>
                <c:pt idx="1057">
                  <c:v>1.9188036999999998</c:v>
                </c:pt>
                <c:pt idx="1058">
                  <c:v>1.9195177999999999</c:v>
                </c:pt>
                <c:pt idx="1059">
                  <c:v>1.9202318999999999</c:v>
                </c:pt>
                <c:pt idx="1060">
                  <c:v>1.9209459999999998</c:v>
                </c:pt>
                <c:pt idx="1061">
                  <c:v>1.9216601</c:v>
                </c:pt>
                <c:pt idx="1062">
                  <c:v>1.9223741999999999</c:v>
                </c:pt>
                <c:pt idx="1063">
                  <c:v>1.9230882999999999</c:v>
                </c:pt>
                <c:pt idx="1064">
                  <c:v>1.9238024</c:v>
                </c:pt>
                <c:pt idx="1065">
                  <c:v>1.9245164999999997</c:v>
                </c:pt>
                <c:pt idx="1066">
                  <c:v>1.9252305999999999</c:v>
                </c:pt>
                <c:pt idx="1067">
                  <c:v>1.9259446999999998</c:v>
                </c:pt>
                <c:pt idx="1068">
                  <c:v>1.9266587999999998</c:v>
                </c:pt>
                <c:pt idx="1069">
                  <c:v>1.9273728999999999</c:v>
                </c:pt>
                <c:pt idx="1070">
                  <c:v>1.9280869999999999</c:v>
                </c:pt>
                <c:pt idx="1071">
                  <c:v>1.9288010999999998</c:v>
                </c:pt>
                <c:pt idx="1072">
                  <c:v>1.9295152</c:v>
                </c:pt>
                <c:pt idx="1073">
                  <c:v>1.9302292999999997</c:v>
                </c:pt>
                <c:pt idx="1074">
                  <c:v>1.9309433999999999</c:v>
                </c:pt>
                <c:pt idx="1075">
                  <c:v>1.9316574999999998</c:v>
                </c:pt>
                <c:pt idx="1076">
                  <c:v>1.9323716</c:v>
                </c:pt>
                <c:pt idx="1077">
                  <c:v>1.9330856999999999</c:v>
                </c:pt>
                <c:pt idx="1078">
                  <c:v>1.9337998000000001</c:v>
                </c:pt>
                <c:pt idx="1079">
                  <c:v>1.9345138999999998</c:v>
                </c:pt>
                <c:pt idx="1080">
                  <c:v>1.9352279999999999</c:v>
                </c:pt>
                <c:pt idx="1081">
                  <c:v>1.9359420999999999</c:v>
                </c:pt>
                <c:pt idx="1082">
                  <c:v>1.9366561999999998</c:v>
                </c:pt>
                <c:pt idx="1083">
                  <c:v>1.9373703</c:v>
                </c:pt>
                <c:pt idx="1084">
                  <c:v>1.9380843999999999</c:v>
                </c:pt>
                <c:pt idx="1085">
                  <c:v>1.9387984999999999</c:v>
                </c:pt>
                <c:pt idx="1086">
                  <c:v>1.9395126</c:v>
                </c:pt>
                <c:pt idx="1087">
                  <c:v>1.9402266999999997</c:v>
                </c:pt>
                <c:pt idx="1088">
                  <c:v>1.9409407999999999</c:v>
                </c:pt>
                <c:pt idx="1089">
                  <c:v>1.9416548999999999</c:v>
                </c:pt>
                <c:pt idx="1090">
                  <c:v>1.9423689999999998</c:v>
                </c:pt>
                <c:pt idx="1091">
                  <c:v>1.9430831</c:v>
                </c:pt>
                <c:pt idx="1092">
                  <c:v>1.9437971999999999</c:v>
                </c:pt>
                <c:pt idx="1093">
                  <c:v>1.9445112999999998</c:v>
                </c:pt>
                <c:pt idx="1094">
                  <c:v>1.9452254</c:v>
                </c:pt>
                <c:pt idx="1095">
                  <c:v>1.9459394999999997</c:v>
                </c:pt>
                <c:pt idx="1096">
                  <c:v>1.9466535999999999</c:v>
                </c:pt>
                <c:pt idx="1097">
                  <c:v>1.9473676999999998</c:v>
                </c:pt>
                <c:pt idx="1098">
                  <c:v>1.9480818</c:v>
                </c:pt>
                <c:pt idx="1099">
                  <c:v>1.9487958999999999</c:v>
                </c:pt>
                <c:pt idx="1100">
                  <c:v>1.9495100000000001</c:v>
                </c:pt>
                <c:pt idx="1101">
                  <c:v>1.9502240999999998</c:v>
                </c:pt>
                <c:pt idx="1102">
                  <c:v>1.9509382</c:v>
                </c:pt>
                <c:pt idx="1103">
                  <c:v>1.9516522999999999</c:v>
                </c:pt>
                <c:pt idx="1104">
                  <c:v>1.9523663999999998</c:v>
                </c:pt>
                <c:pt idx="1105">
                  <c:v>1.9530805</c:v>
                </c:pt>
                <c:pt idx="1106">
                  <c:v>1.9537945999999999</c:v>
                </c:pt>
                <c:pt idx="1107">
                  <c:v>1.9545086999999999</c:v>
                </c:pt>
                <c:pt idx="1108">
                  <c:v>1.9552228</c:v>
                </c:pt>
                <c:pt idx="1109">
                  <c:v>1.9559368999999998</c:v>
                </c:pt>
                <c:pt idx="1110">
                  <c:v>1.9566509999999999</c:v>
                </c:pt>
                <c:pt idx="1111">
                  <c:v>1.9573650999999999</c:v>
                </c:pt>
                <c:pt idx="1112">
                  <c:v>1.9580791999999998</c:v>
                </c:pt>
                <c:pt idx="1113">
                  <c:v>1.9587933</c:v>
                </c:pt>
                <c:pt idx="1114">
                  <c:v>1.9595073999999999</c:v>
                </c:pt>
                <c:pt idx="1115">
                  <c:v>1.9602214999999998</c:v>
                </c:pt>
                <c:pt idx="1116">
                  <c:v>1.9609356</c:v>
                </c:pt>
                <c:pt idx="1117">
                  <c:v>1.9616496999999997</c:v>
                </c:pt>
                <c:pt idx="1118">
                  <c:v>1.9623637999999999</c:v>
                </c:pt>
                <c:pt idx="1119">
                  <c:v>1.9630778999999998</c:v>
                </c:pt>
                <c:pt idx="1120">
                  <c:v>1.963792</c:v>
                </c:pt>
                <c:pt idx="1121">
                  <c:v>1.9645060999999999</c:v>
                </c:pt>
                <c:pt idx="1122">
                  <c:v>1.9652202000000001</c:v>
                </c:pt>
                <c:pt idx="1123">
                  <c:v>1.9659342999999998</c:v>
                </c:pt>
                <c:pt idx="1124">
                  <c:v>1.9666484</c:v>
                </c:pt>
                <c:pt idx="1125">
                  <c:v>1.9673624999999999</c:v>
                </c:pt>
                <c:pt idx="1126">
                  <c:v>1.9680765999999998</c:v>
                </c:pt>
                <c:pt idx="1127">
                  <c:v>1.9687907</c:v>
                </c:pt>
                <c:pt idx="1128">
                  <c:v>1.9695047999999997</c:v>
                </c:pt>
                <c:pt idx="1129">
                  <c:v>1.9702188999999999</c:v>
                </c:pt>
                <c:pt idx="1130">
                  <c:v>1.9709329999999998</c:v>
                </c:pt>
                <c:pt idx="1131">
                  <c:v>1.9716470999999998</c:v>
                </c:pt>
                <c:pt idx="1132">
                  <c:v>1.9723611999999999</c:v>
                </c:pt>
                <c:pt idx="1133">
                  <c:v>1.9730752999999999</c:v>
                </c:pt>
                <c:pt idx="1134">
                  <c:v>1.9737893999999998</c:v>
                </c:pt>
                <c:pt idx="1135">
                  <c:v>1.9745035</c:v>
                </c:pt>
                <c:pt idx="1136">
                  <c:v>1.9752175999999997</c:v>
                </c:pt>
                <c:pt idx="1137">
                  <c:v>1.9759316999999998</c:v>
                </c:pt>
                <c:pt idx="1138">
                  <c:v>1.9766457999999998</c:v>
                </c:pt>
                <c:pt idx="1139">
                  <c:v>1.9773598999999997</c:v>
                </c:pt>
                <c:pt idx="1140">
                  <c:v>1.9780739999999999</c:v>
                </c:pt>
                <c:pt idx="1141">
                  <c:v>1.9787881</c:v>
                </c:pt>
                <c:pt idx="1142">
                  <c:v>1.9795021999999998</c:v>
                </c:pt>
                <c:pt idx="1143">
                  <c:v>1.9802162999999999</c:v>
                </c:pt>
                <c:pt idx="1144">
                  <c:v>1.9809303999999996</c:v>
                </c:pt>
                <c:pt idx="1145">
                  <c:v>1.9816444999999998</c:v>
                </c:pt>
                <c:pt idx="1146">
                  <c:v>1.9823586</c:v>
                </c:pt>
                <c:pt idx="1147">
                  <c:v>1.9830726999999999</c:v>
                </c:pt>
                <c:pt idx="1148">
                  <c:v>1.9837867999999999</c:v>
                </c:pt>
                <c:pt idx="1149">
                  <c:v>1.9845009</c:v>
                </c:pt>
                <c:pt idx="1150">
                  <c:v>1.9852149999999997</c:v>
                </c:pt>
                <c:pt idx="1151">
                  <c:v>1.9859290999999999</c:v>
                </c:pt>
                <c:pt idx="1152">
                  <c:v>1.9866431999999998</c:v>
                </c:pt>
                <c:pt idx="1153">
                  <c:v>1.9873572999999998</c:v>
                </c:pt>
                <c:pt idx="1154">
                  <c:v>1.9880713999999999</c:v>
                </c:pt>
                <c:pt idx="1155">
                  <c:v>1.9887854999999999</c:v>
                </c:pt>
                <c:pt idx="1156">
                  <c:v>1.9894995999999998</c:v>
                </c:pt>
                <c:pt idx="1157">
                  <c:v>1.9902137</c:v>
                </c:pt>
                <c:pt idx="1158">
                  <c:v>1.9909277999999997</c:v>
                </c:pt>
                <c:pt idx="1159">
                  <c:v>1.9916418999999999</c:v>
                </c:pt>
                <c:pt idx="1160">
                  <c:v>1.9923559999999998</c:v>
                </c:pt>
                <c:pt idx="1161">
                  <c:v>1.9930700999999997</c:v>
                </c:pt>
                <c:pt idx="1162">
                  <c:v>1.9937841999999999</c:v>
                </c:pt>
                <c:pt idx="1163">
                  <c:v>1.9944983000000001</c:v>
                </c:pt>
                <c:pt idx="1164">
                  <c:v>1.9952123999999998</c:v>
                </c:pt>
                <c:pt idx="1165">
                  <c:v>1.9959264999999999</c:v>
                </c:pt>
                <c:pt idx="1166">
                  <c:v>1.9966405999999997</c:v>
                </c:pt>
                <c:pt idx="1167">
                  <c:v>1.9973546999999998</c:v>
                </c:pt>
                <c:pt idx="1168">
                  <c:v>1.9980688</c:v>
                </c:pt>
                <c:pt idx="1169">
                  <c:v>1.9987828999999999</c:v>
                </c:pt>
                <c:pt idx="1170">
                  <c:v>1.9994969999999999</c:v>
                </c:pt>
                <c:pt idx="1171">
                  <c:v>2.0002111</c:v>
                </c:pt>
                <c:pt idx="1172">
                  <c:v>2.0009251999999997</c:v>
                </c:pt>
                <c:pt idx="1173">
                  <c:v>2.0016392999999999</c:v>
                </c:pt>
                <c:pt idx="1174">
                  <c:v>2.0023533999999996</c:v>
                </c:pt>
                <c:pt idx="1175">
                  <c:v>2.0030674999999998</c:v>
                </c:pt>
                <c:pt idx="1176">
                  <c:v>2.0037815999999999</c:v>
                </c:pt>
                <c:pt idx="1177">
                  <c:v>2.0044956999999997</c:v>
                </c:pt>
                <c:pt idx="1178">
                  <c:v>2.0052097999999998</c:v>
                </c:pt>
                <c:pt idx="1179">
                  <c:v>2.0059239</c:v>
                </c:pt>
                <c:pt idx="1180">
                  <c:v>2.0066379999999997</c:v>
                </c:pt>
                <c:pt idx="1181">
                  <c:v>2.0073520999999999</c:v>
                </c:pt>
                <c:pt idx="1182">
                  <c:v>2.0080662</c:v>
                </c:pt>
                <c:pt idx="1183">
                  <c:v>2.0087802999999997</c:v>
                </c:pt>
                <c:pt idx="1184">
                  <c:v>2.0094943999999999</c:v>
                </c:pt>
                <c:pt idx="1185">
                  <c:v>2.0102085000000001</c:v>
                </c:pt>
                <c:pt idx="1186">
                  <c:v>2.0109225999999998</c:v>
                </c:pt>
                <c:pt idx="1187">
                  <c:v>2.0116366999999999</c:v>
                </c:pt>
                <c:pt idx="1188">
                  <c:v>2.0123508000000001</c:v>
                </c:pt>
                <c:pt idx="1189">
                  <c:v>2.0130648999999998</c:v>
                </c:pt>
                <c:pt idx="1190">
                  <c:v>2.013779</c:v>
                </c:pt>
                <c:pt idx="1191">
                  <c:v>2.0144931000000001</c:v>
                </c:pt>
                <c:pt idx="1192">
                  <c:v>2.0152071999999999</c:v>
                </c:pt>
                <c:pt idx="1193">
                  <c:v>2.0159213</c:v>
                </c:pt>
                <c:pt idx="1194">
                  <c:v>2.0166353999999997</c:v>
                </c:pt>
                <c:pt idx="1195">
                  <c:v>2.0173494999999999</c:v>
                </c:pt>
                <c:pt idx="1196">
                  <c:v>2.0180635999999996</c:v>
                </c:pt>
                <c:pt idx="1197">
                  <c:v>2.0187776999999998</c:v>
                </c:pt>
                <c:pt idx="1198">
                  <c:v>2.0194917999999999</c:v>
                </c:pt>
                <c:pt idx="1199">
                  <c:v>2.0202058999999997</c:v>
                </c:pt>
                <c:pt idx="1200">
                  <c:v>2.0209199999999998</c:v>
                </c:pt>
                <c:pt idx="1201">
                  <c:v>2.0216341</c:v>
                </c:pt>
                <c:pt idx="1202">
                  <c:v>2.0223481999999997</c:v>
                </c:pt>
                <c:pt idx="1203">
                  <c:v>2.0230622999999999</c:v>
                </c:pt>
                <c:pt idx="1204">
                  <c:v>2.0237764</c:v>
                </c:pt>
                <c:pt idx="1205">
                  <c:v>2.0244904999999997</c:v>
                </c:pt>
                <c:pt idx="1206">
                  <c:v>2.0252045999999999</c:v>
                </c:pt>
                <c:pt idx="1207">
                  <c:v>2.0259187000000001</c:v>
                </c:pt>
                <c:pt idx="1208">
                  <c:v>2.0266327999999998</c:v>
                </c:pt>
                <c:pt idx="1209">
                  <c:v>2.0273469</c:v>
                </c:pt>
                <c:pt idx="1210">
                  <c:v>2.0280610000000001</c:v>
                </c:pt>
                <c:pt idx="1211">
                  <c:v>2.0287750999999998</c:v>
                </c:pt>
                <c:pt idx="1212">
                  <c:v>2.0294892</c:v>
                </c:pt>
                <c:pt idx="1213">
                  <c:v>2.0302033000000002</c:v>
                </c:pt>
                <c:pt idx="1214">
                  <c:v>2.0309173999999999</c:v>
                </c:pt>
                <c:pt idx="1215">
                  <c:v>2.0316315</c:v>
                </c:pt>
                <c:pt idx="1216">
                  <c:v>2.0323455999999998</c:v>
                </c:pt>
                <c:pt idx="1217">
                  <c:v>2.0330596999999999</c:v>
                </c:pt>
                <c:pt idx="1218">
                  <c:v>2.0337737999999996</c:v>
                </c:pt>
                <c:pt idx="1219">
                  <c:v>2.0344878999999998</c:v>
                </c:pt>
                <c:pt idx="1220">
                  <c:v>2.035202</c:v>
                </c:pt>
                <c:pt idx="1221">
                  <c:v>2.0359160999999997</c:v>
                </c:pt>
                <c:pt idx="1222">
                  <c:v>2.0366301999999998</c:v>
                </c:pt>
                <c:pt idx="1223">
                  <c:v>2.0373443</c:v>
                </c:pt>
                <c:pt idx="1224">
                  <c:v>2.0380583999999997</c:v>
                </c:pt>
                <c:pt idx="1225">
                  <c:v>2.0387724999999999</c:v>
                </c:pt>
                <c:pt idx="1226">
                  <c:v>2.0394866</c:v>
                </c:pt>
                <c:pt idx="1227">
                  <c:v>2.0402006999999998</c:v>
                </c:pt>
                <c:pt idx="1228">
                  <c:v>2.0409147999999999</c:v>
                </c:pt>
                <c:pt idx="1229">
                  <c:v>2.0416289000000001</c:v>
                </c:pt>
                <c:pt idx="1230">
                  <c:v>2.0423429999999998</c:v>
                </c:pt>
                <c:pt idx="1231">
                  <c:v>2.0430571</c:v>
                </c:pt>
                <c:pt idx="1232">
                  <c:v>2.0437712000000001</c:v>
                </c:pt>
                <c:pt idx="1233">
                  <c:v>2.0444852999999998</c:v>
                </c:pt>
                <c:pt idx="1234">
                  <c:v>2.0451994</c:v>
                </c:pt>
                <c:pt idx="1235">
                  <c:v>2.0459135000000002</c:v>
                </c:pt>
                <c:pt idx="1236">
                  <c:v>2.0466275999999999</c:v>
                </c:pt>
                <c:pt idx="1237">
                  <c:v>2.0473417</c:v>
                </c:pt>
                <c:pt idx="1238">
                  <c:v>2.0480557999999998</c:v>
                </c:pt>
                <c:pt idx="1239">
                  <c:v>2.0487698999999999</c:v>
                </c:pt>
                <c:pt idx="1240">
                  <c:v>2.0494839999999996</c:v>
                </c:pt>
                <c:pt idx="1241">
                  <c:v>2.0501980999999998</c:v>
                </c:pt>
                <c:pt idx="1242">
                  <c:v>2.0509122</c:v>
                </c:pt>
                <c:pt idx="1243">
                  <c:v>2.0516262999999997</c:v>
                </c:pt>
                <c:pt idx="1244">
                  <c:v>2.0523403999999998</c:v>
                </c:pt>
                <c:pt idx="1245">
                  <c:v>2.0530545</c:v>
                </c:pt>
                <c:pt idx="1246">
                  <c:v>2.0537685999999997</c:v>
                </c:pt>
                <c:pt idx="1247">
                  <c:v>2.0544826999999999</c:v>
                </c:pt>
                <c:pt idx="1248">
                  <c:v>2.0551968</c:v>
                </c:pt>
                <c:pt idx="1249">
                  <c:v>2.0559108999999998</c:v>
                </c:pt>
                <c:pt idx="1250">
                  <c:v>2.0566249999999999</c:v>
                </c:pt>
                <c:pt idx="1251">
                  <c:v>2.0573390999999996</c:v>
                </c:pt>
                <c:pt idx="1252">
                  <c:v>2.0580531999999998</c:v>
                </c:pt>
                <c:pt idx="1253">
                  <c:v>2.0587672999999995</c:v>
                </c:pt>
                <c:pt idx="1254">
                  <c:v>2.0594814000000001</c:v>
                </c:pt>
                <c:pt idx="1255">
                  <c:v>2.0601954999999998</c:v>
                </c:pt>
                <c:pt idx="1256">
                  <c:v>2.0609096</c:v>
                </c:pt>
                <c:pt idx="1257">
                  <c:v>2.0616236999999997</c:v>
                </c:pt>
                <c:pt idx="1258">
                  <c:v>2.0623377999999999</c:v>
                </c:pt>
                <c:pt idx="1259">
                  <c:v>2.0630518999999996</c:v>
                </c:pt>
                <c:pt idx="1260">
                  <c:v>2.0637659999999998</c:v>
                </c:pt>
                <c:pt idx="1261">
                  <c:v>2.0644800999999999</c:v>
                </c:pt>
                <c:pt idx="1262">
                  <c:v>2.0651941999999996</c:v>
                </c:pt>
                <c:pt idx="1263">
                  <c:v>2.0659082999999998</c:v>
                </c:pt>
                <c:pt idx="1264">
                  <c:v>2.0666224</c:v>
                </c:pt>
                <c:pt idx="1265">
                  <c:v>2.0673364999999997</c:v>
                </c:pt>
                <c:pt idx="1266">
                  <c:v>2.0680505999999999</c:v>
                </c:pt>
                <c:pt idx="1267">
                  <c:v>2.0687647</c:v>
                </c:pt>
                <c:pt idx="1268">
                  <c:v>2.0694787999999997</c:v>
                </c:pt>
                <c:pt idx="1269">
                  <c:v>2.0701928999999999</c:v>
                </c:pt>
                <c:pt idx="1270">
                  <c:v>2.0709070000000001</c:v>
                </c:pt>
                <c:pt idx="1271">
                  <c:v>2.0716210999999998</c:v>
                </c:pt>
                <c:pt idx="1272">
                  <c:v>2.0723351999999999</c:v>
                </c:pt>
                <c:pt idx="1273">
                  <c:v>2.0730492999999997</c:v>
                </c:pt>
                <c:pt idx="1274">
                  <c:v>2.0737633999999998</c:v>
                </c:pt>
                <c:pt idx="1275">
                  <c:v>2.0744774999999995</c:v>
                </c:pt>
                <c:pt idx="1276">
                  <c:v>2.0751916000000001</c:v>
                </c:pt>
                <c:pt idx="1277">
                  <c:v>2.0759056999999999</c:v>
                </c:pt>
                <c:pt idx="1278">
                  <c:v>2.0766198</c:v>
                </c:pt>
                <c:pt idx="1279">
                  <c:v>2.0773338999999997</c:v>
                </c:pt>
                <c:pt idx="1280">
                  <c:v>2.0780479999999999</c:v>
                </c:pt>
                <c:pt idx="1281">
                  <c:v>2.0787620999999996</c:v>
                </c:pt>
                <c:pt idx="1282">
                  <c:v>2.0794761999999998</c:v>
                </c:pt>
                <c:pt idx="1283">
                  <c:v>2.0801902999999999</c:v>
                </c:pt>
                <c:pt idx="1284">
                  <c:v>2.0809043999999997</c:v>
                </c:pt>
                <c:pt idx="1285">
                  <c:v>2.0816184999999998</c:v>
                </c:pt>
                <c:pt idx="1286">
                  <c:v>2.0823326</c:v>
                </c:pt>
                <c:pt idx="1287">
                  <c:v>2.0830466999999997</c:v>
                </c:pt>
                <c:pt idx="1288">
                  <c:v>2.0837607999999999</c:v>
                </c:pt>
                <c:pt idx="1289">
                  <c:v>2.0844749</c:v>
                </c:pt>
                <c:pt idx="1290">
                  <c:v>2.0851889999999997</c:v>
                </c:pt>
                <c:pt idx="1291">
                  <c:v>2.0859030999999999</c:v>
                </c:pt>
                <c:pt idx="1292">
                  <c:v>2.0866172000000001</c:v>
                </c:pt>
                <c:pt idx="1293">
                  <c:v>2.0873312999999998</c:v>
                </c:pt>
                <c:pt idx="1294">
                  <c:v>2.0880453999999999</c:v>
                </c:pt>
                <c:pt idx="1295">
                  <c:v>2.0887594999999997</c:v>
                </c:pt>
                <c:pt idx="1296">
                  <c:v>2.0894735999999998</c:v>
                </c:pt>
                <c:pt idx="1297">
                  <c:v>2.0901877</c:v>
                </c:pt>
                <c:pt idx="1298">
                  <c:v>2.0909018000000001</c:v>
                </c:pt>
                <c:pt idx="1299">
                  <c:v>2.0916158999999999</c:v>
                </c:pt>
                <c:pt idx="1300">
                  <c:v>2.09233</c:v>
                </c:pt>
                <c:pt idx="1301">
                  <c:v>2.0930440999999997</c:v>
                </c:pt>
                <c:pt idx="1302">
                  <c:v>2.0937581999999999</c:v>
                </c:pt>
                <c:pt idx="1303">
                  <c:v>2.0944722999999996</c:v>
                </c:pt>
                <c:pt idx="1304">
                  <c:v>2.0951863999999998</c:v>
                </c:pt>
                <c:pt idx="1305">
                  <c:v>2.0959004999999999</c:v>
                </c:pt>
                <c:pt idx="1306">
                  <c:v>2.0966145999999997</c:v>
                </c:pt>
                <c:pt idx="1307">
                  <c:v>2.0973286999999998</c:v>
                </c:pt>
                <c:pt idx="1308">
                  <c:v>2.0980428</c:v>
                </c:pt>
                <c:pt idx="1309">
                  <c:v>2.0987568999999997</c:v>
                </c:pt>
                <c:pt idx="1310">
                  <c:v>2.0994709999999999</c:v>
                </c:pt>
                <c:pt idx="1311">
                  <c:v>2.1001851</c:v>
                </c:pt>
                <c:pt idx="1312">
                  <c:v>2.1008991999999997</c:v>
                </c:pt>
                <c:pt idx="1313">
                  <c:v>2.1016132999999999</c:v>
                </c:pt>
                <c:pt idx="1314">
                  <c:v>2.1023274000000001</c:v>
                </c:pt>
                <c:pt idx="1315">
                  <c:v>2.1030414999999998</c:v>
                </c:pt>
                <c:pt idx="1316">
                  <c:v>2.1037555999999999</c:v>
                </c:pt>
                <c:pt idx="1317">
                  <c:v>2.1044696999999997</c:v>
                </c:pt>
                <c:pt idx="1318">
                  <c:v>2.1051837999999998</c:v>
                </c:pt>
                <c:pt idx="1319">
                  <c:v>2.1058979</c:v>
                </c:pt>
                <c:pt idx="1320">
                  <c:v>2.1066120000000002</c:v>
                </c:pt>
                <c:pt idx="1321">
                  <c:v>2.1073260999999999</c:v>
                </c:pt>
                <c:pt idx="1322">
                  <c:v>2.1080402</c:v>
                </c:pt>
                <c:pt idx="1323">
                  <c:v>2.1087542999999997</c:v>
                </c:pt>
                <c:pt idx="1324">
                  <c:v>2.1094683999999999</c:v>
                </c:pt>
                <c:pt idx="1325">
                  <c:v>2.1101824999999996</c:v>
                </c:pt>
                <c:pt idx="1326">
                  <c:v>2.1108965999999998</c:v>
                </c:pt>
                <c:pt idx="1327">
                  <c:v>2.1116107</c:v>
                </c:pt>
                <c:pt idx="1328">
                  <c:v>2.1123247999999997</c:v>
                </c:pt>
                <c:pt idx="1329">
                  <c:v>2.1130388999999998</c:v>
                </c:pt>
                <c:pt idx="1330">
                  <c:v>2.113753</c:v>
                </c:pt>
                <c:pt idx="1331">
                  <c:v>2.1144670999999997</c:v>
                </c:pt>
                <c:pt idx="1332">
                  <c:v>2.1151811999999999</c:v>
                </c:pt>
                <c:pt idx="1333">
                  <c:v>2.1158953</c:v>
                </c:pt>
                <c:pt idx="1334">
                  <c:v>2.1166093999999998</c:v>
                </c:pt>
                <c:pt idx="1335">
                  <c:v>2.1173234999999999</c:v>
                </c:pt>
                <c:pt idx="1336">
                  <c:v>2.1180376000000001</c:v>
                </c:pt>
                <c:pt idx="1337">
                  <c:v>2.1187516999999998</c:v>
                </c:pt>
                <c:pt idx="1338">
                  <c:v>2.1194658</c:v>
                </c:pt>
                <c:pt idx="1339">
                  <c:v>2.1201799000000001</c:v>
                </c:pt>
                <c:pt idx="1340">
                  <c:v>2.1208939999999998</c:v>
                </c:pt>
                <c:pt idx="1341">
                  <c:v>2.1216081</c:v>
                </c:pt>
                <c:pt idx="1342">
                  <c:v>2.1223222000000002</c:v>
                </c:pt>
                <c:pt idx="1343">
                  <c:v>2.1230362999999999</c:v>
                </c:pt>
                <c:pt idx="1344">
                  <c:v>2.1237504</c:v>
                </c:pt>
                <c:pt idx="1345">
                  <c:v>2.1244644999999998</c:v>
                </c:pt>
                <c:pt idx="1346">
                  <c:v>2.1251785999999999</c:v>
                </c:pt>
                <c:pt idx="1347">
                  <c:v>2.1258926999999996</c:v>
                </c:pt>
                <c:pt idx="1348">
                  <c:v>2.1266067999999998</c:v>
                </c:pt>
                <c:pt idx="1349">
                  <c:v>2.1273209</c:v>
                </c:pt>
                <c:pt idx="1350">
                  <c:v>2.1280349999999997</c:v>
                </c:pt>
                <c:pt idx="1351">
                  <c:v>2.1287490999999998</c:v>
                </c:pt>
                <c:pt idx="1352">
                  <c:v>2.1294632</c:v>
                </c:pt>
                <c:pt idx="1353">
                  <c:v>2.1301772999999997</c:v>
                </c:pt>
                <c:pt idx="1354">
                  <c:v>2.1308913999999999</c:v>
                </c:pt>
                <c:pt idx="1355">
                  <c:v>2.1316055</c:v>
                </c:pt>
                <c:pt idx="1356">
                  <c:v>2.1323195999999998</c:v>
                </c:pt>
                <c:pt idx="1357">
                  <c:v>2.1330336999999999</c:v>
                </c:pt>
                <c:pt idx="1358">
                  <c:v>2.1337478000000001</c:v>
                </c:pt>
                <c:pt idx="1359">
                  <c:v>2.1344618999999998</c:v>
                </c:pt>
                <c:pt idx="1360">
                  <c:v>2.135176</c:v>
                </c:pt>
                <c:pt idx="1361">
                  <c:v>2.1358901000000001</c:v>
                </c:pt>
                <c:pt idx="1362">
                  <c:v>2.1366041999999998</c:v>
                </c:pt>
                <c:pt idx="1363">
                  <c:v>2.1373183</c:v>
                </c:pt>
                <c:pt idx="1364">
                  <c:v>2.1380324000000002</c:v>
                </c:pt>
                <c:pt idx="1365">
                  <c:v>2.1387464999999999</c:v>
                </c:pt>
                <c:pt idx="1366">
                  <c:v>2.1394606</c:v>
                </c:pt>
                <c:pt idx="1367">
                  <c:v>2.1401746999999998</c:v>
                </c:pt>
                <c:pt idx="1368">
                  <c:v>2.1408887999999999</c:v>
                </c:pt>
                <c:pt idx="1369">
                  <c:v>2.1416028999999996</c:v>
                </c:pt>
                <c:pt idx="1370">
                  <c:v>2.1423169999999998</c:v>
                </c:pt>
                <c:pt idx="1371">
                  <c:v>2.1430311</c:v>
                </c:pt>
                <c:pt idx="1372">
                  <c:v>2.1437451999999997</c:v>
                </c:pt>
                <c:pt idx="1373">
                  <c:v>2.1444592999999998</c:v>
                </c:pt>
                <c:pt idx="1374">
                  <c:v>2.1451734</c:v>
                </c:pt>
                <c:pt idx="1375">
                  <c:v>2.1458874999999997</c:v>
                </c:pt>
                <c:pt idx="1376">
                  <c:v>2.1466015999999999</c:v>
                </c:pt>
                <c:pt idx="1377">
                  <c:v>2.1473157</c:v>
                </c:pt>
                <c:pt idx="1378">
                  <c:v>2.1480297999999998</c:v>
                </c:pt>
                <c:pt idx="1379">
                  <c:v>2.1487438999999999</c:v>
                </c:pt>
                <c:pt idx="1380">
                  <c:v>2.1494579999999996</c:v>
                </c:pt>
                <c:pt idx="1381">
                  <c:v>2.1501720999999998</c:v>
                </c:pt>
                <c:pt idx="1382">
                  <c:v>2.1508861999999995</c:v>
                </c:pt>
                <c:pt idx="1383">
                  <c:v>2.1516003000000001</c:v>
                </c:pt>
                <c:pt idx="1384">
                  <c:v>2.1523143999999998</c:v>
                </c:pt>
                <c:pt idx="1385">
                  <c:v>2.1530285</c:v>
                </c:pt>
                <c:pt idx="1386">
                  <c:v>2.1537425999999997</c:v>
                </c:pt>
                <c:pt idx="1387">
                  <c:v>2.1544566999999999</c:v>
                </c:pt>
                <c:pt idx="1388">
                  <c:v>2.1551707999999996</c:v>
                </c:pt>
                <c:pt idx="1389">
                  <c:v>2.1558848999999998</c:v>
                </c:pt>
                <c:pt idx="1390">
                  <c:v>2.1565989999999999</c:v>
                </c:pt>
                <c:pt idx="1391">
                  <c:v>2.1573130999999997</c:v>
                </c:pt>
                <c:pt idx="1392">
                  <c:v>2.1580271999999998</c:v>
                </c:pt>
                <c:pt idx="1393">
                  <c:v>2.1587413</c:v>
                </c:pt>
                <c:pt idx="1394">
                  <c:v>2.1594553999999997</c:v>
                </c:pt>
                <c:pt idx="1395">
                  <c:v>2.1601694999999999</c:v>
                </c:pt>
                <c:pt idx="1396">
                  <c:v>2.1608836</c:v>
                </c:pt>
                <c:pt idx="1397">
                  <c:v>2.1615976999999997</c:v>
                </c:pt>
                <c:pt idx="1398">
                  <c:v>2.1623117999999999</c:v>
                </c:pt>
                <c:pt idx="1399">
                  <c:v>2.1630259000000001</c:v>
                </c:pt>
                <c:pt idx="1400">
                  <c:v>2.1637399999999998</c:v>
                </c:pt>
                <c:pt idx="1401">
                  <c:v>2.1644540999999999</c:v>
                </c:pt>
                <c:pt idx="1402">
                  <c:v>2.1651682000000001</c:v>
                </c:pt>
                <c:pt idx="1403">
                  <c:v>2.1658822999999998</c:v>
                </c:pt>
                <c:pt idx="1404">
                  <c:v>2.1665963999999995</c:v>
                </c:pt>
                <c:pt idx="1405">
                  <c:v>2.1673105000000001</c:v>
                </c:pt>
                <c:pt idx="1406">
                  <c:v>2.1680245999999999</c:v>
                </c:pt>
                <c:pt idx="1407">
                  <c:v>2.1687386999999996</c:v>
                </c:pt>
                <c:pt idx="1408">
                  <c:v>2.1694527999999997</c:v>
                </c:pt>
                <c:pt idx="1409">
                  <c:v>2.1701668999999999</c:v>
                </c:pt>
                <c:pt idx="1410">
                  <c:v>2.1708809999999996</c:v>
                </c:pt>
                <c:pt idx="1411">
                  <c:v>2.1715950999999998</c:v>
                </c:pt>
                <c:pt idx="1412">
                  <c:v>2.1723091999999999</c:v>
                </c:pt>
                <c:pt idx="1413">
                  <c:v>2.1730232999999997</c:v>
                </c:pt>
                <c:pt idx="1414">
                  <c:v>2.1737373999999998</c:v>
                </c:pt>
                <c:pt idx="1415">
                  <c:v>2.1744515</c:v>
                </c:pt>
                <c:pt idx="1416">
                  <c:v>2.1751655999999997</c:v>
                </c:pt>
                <c:pt idx="1417">
                  <c:v>2.1758796999999999</c:v>
                </c:pt>
                <c:pt idx="1418">
                  <c:v>2.1765938</c:v>
                </c:pt>
                <c:pt idx="1419">
                  <c:v>2.1773078999999997</c:v>
                </c:pt>
                <c:pt idx="1420">
                  <c:v>2.1780219999999999</c:v>
                </c:pt>
                <c:pt idx="1421">
                  <c:v>2.1787361000000001</c:v>
                </c:pt>
                <c:pt idx="1422">
                  <c:v>2.1794501999999998</c:v>
                </c:pt>
                <c:pt idx="1423">
                  <c:v>2.1801642999999999</c:v>
                </c:pt>
                <c:pt idx="1424">
                  <c:v>2.1808784000000001</c:v>
                </c:pt>
                <c:pt idx="1425">
                  <c:v>2.1815924999999998</c:v>
                </c:pt>
                <c:pt idx="1426">
                  <c:v>2.1823065999999995</c:v>
                </c:pt>
                <c:pt idx="1427">
                  <c:v>2.1830207000000001</c:v>
                </c:pt>
                <c:pt idx="1428">
                  <c:v>2.1837347999999999</c:v>
                </c:pt>
                <c:pt idx="1429">
                  <c:v>2.1844488999999996</c:v>
                </c:pt>
                <c:pt idx="1430">
                  <c:v>2.1851629999999997</c:v>
                </c:pt>
                <c:pt idx="1431">
                  <c:v>2.1858770999999999</c:v>
                </c:pt>
                <c:pt idx="1432">
                  <c:v>2.1865911999999996</c:v>
                </c:pt>
                <c:pt idx="1433">
                  <c:v>2.1873053000000002</c:v>
                </c:pt>
                <c:pt idx="1434">
                  <c:v>2.1880193999999999</c:v>
                </c:pt>
                <c:pt idx="1435">
                  <c:v>2.1887334999999997</c:v>
                </c:pt>
                <c:pt idx="1436">
                  <c:v>2.1894475999999998</c:v>
                </c:pt>
                <c:pt idx="1437">
                  <c:v>2.1901617</c:v>
                </c:pt>
                <c:pt idx="1438">
                  <c:v>2.1908757999999997</c:v>
                </c:pt>
                <c:pt idx="1439">
                  <c:v>2.1915898999999999</c:v>
                </c:pt>
                <c:pt idx="1440">
                  <c:v>2.192304</c:v>
                </c:pt>
                <c:pt idx="1441">
                  <c:v>2.1930180999999997</c:v>
                </c:pt>
                <c:pt idx="1442">
                  <c:v>2.1937321999999999</c:v>
                </c:pt>
                <c:pt idx="1443">
                  <c:v>2.1944463000000001</c:v>
                </c:pt>
                <c:pt idx="1444">
                  <c:v>2.1951603999999998</c:v>
                </c:pt>
                <c:pt idx="1445">
                  <c:v>2.1958745</c:v>
                </c:pt>
                <c:pt idx="1446">
                  <c:v>2.1965886000000001</c:v>
                </c:pt>
                <c:pt idx="1447">
                  <c:v>2.1973026999999998</c:v>
                </c:pt>
                <c:pt idx="1448">
                  <c:v>2.1980167999999995</c:v>
                </c:pt>
                <c:pt idx="1449">
                  <c:v>2.1987309000000002</c:v>
                </c:pt>
                <c:pt idx="1450">
                  <c:v>2.1994449999999999</c:v>
                </c:pt>
                <c:pt idx="1451">
                  <c:v>2.2001590999999996</c:v>
                </c:pt>
                <c:pt idx="1452">
                  <c:v>2.2008731999999998</c:v>
                </c:pt>
                <c:pt idx="1453">
                  <c:v>2.2015872999999999</c:v>
                </c:pt>
                <c:pt idx="1454">
                  <c:v>2.2023013999999996</c:v>
                </c:pt>
                <c:pt idx="1455">
                  <c:v>2.2030155000000002</c:v>
                </c:pt>
                <c:pt idx="1456">
                  <c:v>2.2037296</c:v>
                </c:pt>
                <c:pt idx="1457">
                  <c:v>2.2044436999999997</c:v>
                </c:pt>
                <c:pt idx="1458">
                  <c:v>2.2051577999999998</c:v>
                </c:pt>
                <c:pt idx="1459">
                  <c:v>2.2058719</c:v>
                </c:pt>
                <c:pt idx="1460">
                  <c:v>2.2065859999999997</c:v>
                </c:pt>
                <c:pt idx="1461">
                  <c:v>2.2073000999999999</c:v>
                </c:pt>
                <c:pt idx="1462">
                  <c:v>2.2080142</c:v>
                </c:pt>
                <c:pt idx="1463">
                  <c:v>2.2087282999999998</c:v>
                </c:pt>
                <c:pt idx="1464">
                  <c:v>2.2094423999999999</c:v>
                </c:pt>
                <c:pt idx="1465">
                  <c:v>2.2101565000000001</c:v>
                </c:pt>
                <c:pt idx="1466">
                  <c:v>2.2108705999999998</c:v>
                </c:pt>
                <c:pt idx="1467">
                  <c:v>2.2115847</c:v>
                </c:pt>
                <c:pt idx="1468">
                  <c:v>2.2122988000000001</c:v>
                </c:pt>
                <c:pt idx="1469">
                  <c:v>2.2130128999999998</c:v>
                </c:pt>
                <c:pt idx="1470">
                  <c:v>2.2137269999999996</c:v>
                </c:pt>
                <c:pt idx="1471">
                  <c:v>2.2144411000000002</c:v>
                </c:pt>
                <c:pt idx="1472">
                  <c:v>2.2151551999999999</c:v>
                </c:pt>
                <c:pt idx="1473">
                  <c:v>2.2158692999999996</c:v>
                </c:pt>
                <c:pt idx="1474">
                  <c:v>2.2165833999999998</c:v>
                </c:pt>
                <c:pt idx="1475">
                  <c:v>2.2172974999999999</c:v>
                </c:pt>
                <c:pt idx="1476">
                  <c:v>2.2180115999999996</c:v>
                </c:pt>
                <c:pt idx="1477">
                  <c:v>2.2187257000000002</c:v>
                </c:pt>
                <c:pt idx="1478">
                  <c:v>2.2194398</c:v>
                </c:pt>
                <c:pt idx="1479">
                  <c:v>2.2201538999999997</c:v>
                </c:pt>
                <c:pt idx="1480">
                  <c:v>2.2208679999999998</c:v>
                </c:pt>
                <c:pt idx="1481">
                  <c:v>2.2215821</c:v>
                </c:pt>
                <c:pt idx="1482">
                  <c:v>2.2222961999999997</c:v>
                </c:pt>
                <c:pt idx="1483">
                  <c:v>2.2230102999999999</c:v>
                </c:pt>
                <c:pt idx="1484">
                  <c:v>2.2237244</c:v>
                </c:pt>
                <c:pt idx="1485">
                  <c:v>2.2244384999999998</c:v>
                </c:pt>
                <c:pt idx="1486">
                  <c:v>2.2251525999999999</c:v>
                </c:pt>
                <c:pt idx="1487">
                  <c:v>2.2258667000000001</c:v>
                </c:pt>
                <c:pt idx="1488">
                  <c:v>2.2265807999999998</c:v>
                </c:pt>
                <c:pt idx="1489">
                  <c:v>2.2272949</c:v>
                </c:pt>
                <c:pt idx="1490">
                  <c:v>2.2280090000000001</c:v>
                </c:pt>
                <c:pt idx="1491">
                  <c:v>2.2287230999999998</c:v>
                </c:pt>
                <c:pt idx="1492">
                  <c:v>2.2294371999999996</c:v>
                </c:pt>
                <c:pt idx="1493">
                  <c:v>2.2301513000000002</c:v>
                </c:pt>
                <c:pt idx="1494">
                  <c:v>2.2308653999999999</c:v>
                </c:pt>
                <c:pt idx="1495">
                  <c:v>2.2315794999999996</c:v>
                </c:pt>
                <c:pt idx="1496">
                  <c:v>2.2322935999999998</c:v>
                </c:pt>
                <c:pt idx="1497">
                  <c:v>2.2330076999999999</c:v>
                </c:pt>
                <c:pt idx="1498">
                  <c:v>2.2337217999999996</c:v>
                </c:pt>
                <c:pt idx="1499">
                  <c:v>2.2344359000000003</c:v>
                </c:pt>
                <c:pt idx="1500">
                  <c:v>2.23515</c:v>
                </c:pt>
                <c:pt idx="1501">
                  <c:v>2.2358640999999997</c:v>
                </c:pt>
                <c:pt idx="1502">
                  <c:v>2.2365781999999998</c:v>
                </c:pt>
                <c:pt idx="1503">
                  <c:v>2.2372923</c:v>
                </c:pt>
                <c:pt idx="1504">
                  <c:v>2.2380063999999997</c:v>
                </c:pt>
                <c:pt idx="1505">
                  <c:v>2.2387204999999999</c:v>
                </c:pt>
                <c:pt idx="1506">
                  <c:v>2.2394346000000001</c:v>
                </c:pt>
                <c:pt idx="1507">
                  <c:v>2.2401486999999998</c:v>
                </c:pt>
                <c:pt idx="1508">
                  <c:v>2.2408627999999999</c:v>
                </c:pt>
                <c:pt idx="1509">
                  <c:v>2.2415769000000001</c:v>
                </c:pt>
                <c:pt idx="1510">
                  <c:v>2.2422909999999998</c:v>
                </c:pt>
                <c:pt idx="1511">
                  <c:v>2.2430050999999995</c:v>
                </c:pt>
                <c:pt idx="1512">
                  <c:v>2.2437192000000001</c:v>
                </c:pt>
                <c:pt idx="1513">
                  <c:v>2.2444332999999999</c:v>
                </c:pt>
                <c:pt idx="1514">
                  <c:v>2.2451473999999996</c:v>
                </c:pt>
                <c:pt idx="1515">
                  <c:v>2.2458614999999997</c:v>
                </c:pt>
                <c:pt idx="1516">
                  <c:v>2.2465755999999999</c:v>
                </c:pt>
                <c:pt idx="1517">
                  <c:v>2.2472896999999996</c:v>
                </c:pt>
                <c:pt idx="1518">
                  <c:v>2.2480037999999998</c:v>
                </c:pt>
                <c:pt idx="1519">
                  <c:v>2.2487178999999999</c:v>
                </c:pt>
                <c:pt idx="1520">
                  <c:v>2.2494319999999997</c:v>
                </c:pt>
                <c:pt idx="1521">
                  <c:v>2.2501460999999998</c:v>
                </c:pt>
                <c:pt idx="1522">
                  <c:v>2.2508602</c:v>
                </c:pt>
                <c:pt idx="1523">
                  <c:v>2.2515742999999997</c:v>
                </c:pt>
                <c:pt idx="1524">
                  <c:v>2.2522883999999999</c:v>
                </c:pt>
                <c:pt idx="1525">
                  <c:v>2.2530025</c:v>
                </c:pt>
                <c:pt idx="1526">
                  <c:v>2.2537165999999997</c:v>
                </c:pt>
                <c:pt idx="1527">
                  <c:v>2.2544306999999999</c:v>
                </c:pt>
                <c:pt idx="1528">
                  <c:v>2.2551448000000001</c:v>
                </c:pt>
                <c:pt idx="1529">
                  <c:v>2.2558588999999998</c:v>
                </c:pt>
                <c:pt idx="1530">
                  <c:v>2.2565729999999999</c:v>
                </c:pt>
                <c:pt idx="1531">
                  <c:v>2.2572871000000001</c:v>
                </c:pt>
                <c:pt idx="1532">
                  <c:v>2.2580011999999998</c:v>
                </c:pt>
                <c:pt idx="1533">
                  <c:v>2.2587152999999995</c:v>
                </c:pt>
                <c:pt idx="1534">
                  <c:v>2.2594294000000001</c:v>
                </c:pt>
                <c:pt idx="1535">
                  <c:v>2.2601434999999999</c:v>
                </c:pt>
                <c:pt idx="1536">
                  <c:v>2.2608575999999996</c:v>
                </c:pt>
                <c:pt idx="1537">
                  <c:v>2.2615716999999997</c:v>
                </c:pt>
                <c:pt idx="1538">
                  <c:v>2.2622857999999999</c:v>
                </c:pt>
                <c:pt idx="1539">
                  <c:v>2.2629998999999996</c:v>
                </c:pt>
                <c:pt idx="1540">
                  <c:v>2.2637139999999998</c:v>
                </c:pt>
                <c:pt idx="1541">
                  <c:v>2.2644280999999999</c:v>
                </c:pt>
                <c:pt idx="1542">
                  <c:v>2.2651421999999997</c:v>
                </c:pt>
                <c:pt idx="1543">
                  <c:v>2.2658562999999998</c:v>
                </c:pt>
                <c:pt idx="1544">
                  <c:v>2.2665704</c:v>
                </c:pt>
                <c:pt idx="1545">
                  <c:v>2.2672844999999997</c:v>
                </c:pt>
                <c:pt idx="1546">
                  <c:v>2.2679985999999999</c:v>
                </c:pt>
                <c:pt idx="1547">
                  <c:v>2.2687127</c:v>
                </c:pt>
                <c:pt idx="1548">
                  <c:v>2.2694267999999997</c:v>
                </c:pt>
                <c:pt idx="1549">
                  <c:v>2.2701408999999999</c:v>
                </c:pt>
                <c:pt idx="1550">
                  <c:v>2.2708550000000001</c:v>
                </c:pt>
                <c:pt idx="1551">
                  <c:v>2.2715690999999998</c:v>
                </c:pt>
                <c:pt idx="1552">
                  <c:v>2.2722831999999999</c:v>
                </c:pt>
                <c:pt idx="1553">
                  <c:v>2.2729973000000001</c:v>
                </c:pt>
                <c:pt idx="1554">
                  <c:v>2.2737113999999998</c:v>
                </c:pt>
                <c:pt idx="1555">
                  <c:v>2.2744254999999995</c:v>
                </c:pt>
                <c:pt idx="1556">
                  <c:v>2.2751396000000002</c:v>
                </c:pt>
                <c:pt idx="1557">
                  <c:v>2.2758536999999999</c:v>
                </c:pt>
                <c:pt idx="1558">
                  <c:v>2.2765677999999996</c:v>
                </c:pt>
                <c:pt idx="1559">
                  <c:v>2.2772818999999997</c:v>
                </c:pt>
                <c:pt idx="1560">
                  <c:v>2.2779959999999999</c:v>
                </c:pt>
                <c:pt idx="1561">
                  <c:v>2.2787100999999996</c:v>
                </c:pt>
                <c:pt idx="1562">
                  <c:v>2.2794241999999998</c:v>
                </c:pt>
                <c:pt idx="1563">
                  <c:v>2.2801383</c:v>
                </c:pt>
                <c:pt idx="1564">
                  <c:v>2.2808523999999997</c:v>
                </c:pt>
                <c:pt idx="1565">
                  <c:v>2.2815664999999998</c:v>
                </c:pt>
                <c:pt idx="1566">
                  <c:v>2.2822806</c:v>
                </c:pt>
                <c:pt idx="1567">
                  <c:v>2.2829946999999997</c:v>
                </c:pt>
                <c:pt idx="1568">
                  <c:v>2.2837087999999999</c:v>
                </c:pt>
                <c:pt idx="1569">
                  <c:v>2.2844229</c:v>
                </c:pt>
                <c:pt idx="1570">
                  <c:v>2.2851369999999998</c:v>
                </c:pt>
                <c:pt idx="1571">
                  <c:v>2.2858510999999999</c:v>
                </c:pt>
                <c:pt idx="1572">
                  <c:v>2.2865652000000001</c:v>
                </c:pt>
                <c:pt idx="1573">
                  <c:v>2.2872792999999998</c:v>
                </c:pt>
                <c:pt idx="1574">
                  <c:v>2.2879934</c:v>
                </c:pt>
                <c:pt idx="1575">
                  <c:v>2.2887075000000001</c:v>
                </c:pt>
                <c:pt idx="1576">
                  <c:v>2.2894215999999998</c:v>
                </c:pt>
                <c:pt idx="1577">
                  <c:v>2.2901356999999996</c:v>
                </c:pt>
                <c:pt idx="1578">
                  <c:v>2.2908498000000002</c:v>
                </c:pt>
                <c:pt idx="1579">
                  <c:v>2.2915638999999999</c:v>
                </c:pt>
                <c:pt idx="1580">
                  <c:v>2.2922779999999996</c:v>
                </c:pt>
                <c:pt idx="1581">
                  <c:v>2.2929920999999998</c:v>
                </c:pt>
                <c:pt idx="1582">
                  <c:v>2.2937061999999999</c:v>
                </c:pt>
                <c:pt idx="1583">
                  <c:v>2.2944202999999996</c:v>
                </c:pt>
                <c:pt idx="1584">
                  <c:v>2.2951344000000002</c:v>
                </c:pt>
                <c:pt idx="1585">
                  <c:v>2.2958485</c:v>
                </c:pt>
                <c:pt idx="1586">
                  <c:v>2.2965625999999997</c:v>
                </c:pt>
                <c:pt idx="1587">
                  <c:v>2.2972766999999998</c:v>
                </c:pt>
                <c:pt idx="1588">
                  <c:v>2.2979908</c:v>
                </c:pt>
                <c:pt idx="1589">
                  <c:v>2.2987048999999997</c:v>
                </c:pt>
                <c:pt idx="1590">
                  <c:v>2.2994189999999999</c:v>
                </c:pt>
                <c:pt idx="1591">
                  <c:v>2.3001331</c:v>
                </c:pt>
                <c:pt idx="1592">
                  <c:v>2.3008471999999998</c:v>
                </c:pt>
                <c:pt idx="1593">
                  <c:v>2.3015612999999999</c:v>
                </c:pt>
                <c:pt idx="1594">
                  <c:v>2.3022754000000001</c:v>
                </c:pt>
                <c:pt idx="1595">
                  <c:v>2.3029894999999998</c:v>
                </c:pt>
                <c:pt idx="1596">
                  <c:v>2.3037036</c:v>
                </c:pt>
                <c:pt idx="1597">
                  <c:v>2.3044177000000001</c:v>
                </c:pt>
                <c:pt idx="1598">
                  <c:v>2.3051317999999998</c:v>
                </c:pt>
                <c:pt idx="1599">
                  <c:v>2.3058458999999996</c:v>
                </c:pt>
                <c:pt idx="1600">
                  <c:v>2.3065600000000002</c:v>
                </c:pt>
                <c:pt idx="1601">
                  <c:v>2.3072740999999999</c:v>
                </c:pt>
                <c:pt idx="1602">
                  <c:v>2.3079881999999996</c:v>
                </c:pt>
                <c:pt idx="1603">
                  <c:v>2.3087022999999998</c:v>
                </c:pt>
                <c:pt idx="1604">
                  <c:v>2.3094163999999999</c:v>
                </c:pt>
                <c:pt idx="1605">
                  <c:v>2.3101304999999996</c:v>
                </c:pt>
                <c:pt idx="1606">
                  <c:v>2.3108446000000002</c:v>
                </c:pt>
                <c:pt idx="1607">
                  <c:v>2.3115587</c:v>
                </c:pt>
                <c:pt idx="1608">
                  <c:v>2.3122727999999997</c:v>
                </c:pt>
                <c:pt idx="1609">
                  <c:v>2.3129868999999998</c:v>
                </c:pt>
                <c:pt idx="1610">
                  <c:v>2.313701</c:v>
                </c:pt>
                <c:pt idx="1611">
                  <c:v>2.3144150999999997</c:v>
                </c:pt>
                <c:pt idx="1612">
                  <c:v>2.3151291999999999</c:v>
                </c:pt>
                <c:pt idx="1613">
                  <c:v>2.3158433</c:v>
                </c:pt>
                <c:pt idx="1614">
                  <c:v>2.3165573999999998</c:v>
                </c:pt>
                <c:pt idx="1615">
                  <c:v>2.3172714999999999</c:v>
                </c:pt>
                <c:pt idx="1616">
                  <c:v>2.3179856000000001</c:v>
                </c:pt>
                <c:pt idx="1617">
                  <c:v>2.3186996999999998</c:v>
                </c:pt>
                <c:pt idx="1618">
                  <c:v>2.3194138</c:v>
                </c:pt>
                <c:pt idx="1619">
                  <c:v>2.3201279000000001</c:v>
                </c:pt>
                <c:pt idx="1620">
                  <c:v>2.3208419999999998</c:v>
                </c:pt>
                <c:pt idx="1621">
                  <c:v>2.3215560999999996</c:v>
                </c:pt>
                <c:pt idx="1622">
                  <c:v>2.3222702000000002</c:v>
                </c:pt>
                <c:pt idx="1623">
                  <c:v>2.3229842999999999</c:v>
                </c:pt>
                <c:pt idx="1624">
                  <c:v>2.3236983999999996</c:v>
                </c:pt>
                <c:pt idx="1625">
                  <c:v>2.3244124999999998</c:v>
                </c:pt>
                <c:pt idx="1626">
                  <c:v>2.3251265999999999</c:v>
                </c:pt>
                <c:pt idx="1627">
                  <c:v>2.3258406999999997</c:v>
                </c:pt>
                <c:pt idx="1628">
                  <c:v>2.3265547999999998</c:v>
                </c:pt>
                <c:pt idx="1629">
                  <c:v>2.3272689</c:v>
                </c:pt>
                <c:pt idx="1630">
                  <c:v>2.3279829999999997</c:v>
                </c:pt>
                <c:pt idx="1631">
                  <c:v>2.3286970999999999</c:v>
                </c:pt>
                <c:pt idx="1632">
                  <c:v>2.3294112</c:v>
                </c:pt>
                <c:pt idx="1633">
                  <c:v>2.3301252999999997</c:v>
                </c:pt>
                <c:pt idx="1634">
                  <c:v>2.3308393999999995</c:v>
                </c:pt>
                <c:pt idx="1635">
                  <c:v>2.3315535000000001</c:v>
                </c:pt>
                <c:pt idx="1636">
                  <c:v>2.3322675999999998</c:v>
                </c:pt>
                <c:pt idx="1637">
                  <c:v>2.3329816999999999</c:v>
                </c:pt>
                <c:pt idx="1638">
                  <c:v>2.3336958000000001</c:v>
                </c:pt>
                <c:pt idx="1639">
                  <c:v>2.3344098999999998</c:v>
                </c:pt>
                <c:pt idx="1640">
                  <c:v>2.3351239999999995</c:v>
                </c:pt>
                <c:pt idx="1641">
                  <c:v>2.3358381000000001</c:v>
                </c:pt>
                <c:pt idx="1642">
                  <c:v>2.3365521999999999</c:v>
                </c:pt>
                <c:pt idx="1643">
                  <c:v>2.3372662999999996</c:v>
                </c:pt>
                <c:pt idx="1644">
                  <c:v>2.3379803999999997</c:v>
                </c:pt>
                <c:pt idx="1645">
                  <c:v>2.3386944999999999</c:v>
                </c:pt>
                <c:pt idx="1646">
                  <c:v>2.3394085999999996</c:v>
                </c:pt>
                <c:pt idx="1647">
                  <c:v>2.3401226999999998</c:v>
                </c:pt>
                <c:pt idx="1648">
                  <c:v>2.3408367999999999</c:v>
                </c:pt>
                <c:pt idx="1649">
                  <c:v>2.3415508999999997</c:v>
                </c:pt>
                <c:pt idx="1650">
                  <c:v>2.3422649999999998</c:v>
                </c:pt>
                <c:pt idx="1651">
                  <c:v>2.3429791</c:v>
                </c:pt>
                <c:pt idx="1652">
                  <c:v>2.3436931999999997</c:v>
                </c:pt>
                <c:pt idx="1653">
                  <c:v>2.3444072999999999</c:v>
                </c:pt>
                <c:pt idx="1654">
                  <c:v>2.3451214</c:v>
                </c:pt>
                <c:pt idx="1655">
                  <c:v>2.3458354999999997</c:v>
                </c:pt>
                <c:pt idx="1656">
                  <c:v>2.3465495999999999</c:v>
                </c:pt>
                <c:pt idx="1657">
                  <c:v>2.3472637000000001</c:v>
                </c:pt>
                <c:pt idx="1658">
                  <c:v>2.3479777999999998</c:v>
                </c:pt>
                <c:pt idx="1659">
                  <c:v>2.3486918999999999</c:v>
                </c:pt>
                <c:pt idx="1660">
                  <c:v>2.3494060000000001</c:v>
                </c:pt>
                <c:pt idx="1661">
                  <c:v>2.3501200999999998</c:v>
                </c:pt>
                <c:pt idx="1662">
                  <c:v>2.3508341999999995</c:v>
                </c:pt>
                <c:pt idx="1663">
                  <c:v>2.3515483000000001</c:v>
                </c:pt>
                <c:pt idx="1664">
                  <c:v>2.3522623999999999</c:v>
                </c:pt>
                <c:pt idx="1665">
                  <c:v>2.3529764999999996</c:v>
                </c:pt>
                <c:pt idx="1666">
                  <c:v>2.3536905999999997</c:v>
                </c:pt>
                <c:pt idx="1667">
                  <c:v>2.3544046999999999</c:v>
                </c:pt>
                <c:pt idx="1668">
                  <c:v>2.3551187999999996</c:v>
                </c:pt>
                <c:pt idx="1669">
                  <c:v>2.3558328999999998</c:v>
                </c:pt>
                <c:pt idx="1670">
                  <c:v>2.3565469999999999</c:v>
                </c:pt>
                <c:pt idx="1671">
                  <c:v>2.3572610999999997</c:v>
                </c:pt>
                <c:pt idx="1672">
                  <c:v>2.3579751999999998</c:v>
                </c:pt>
                <c:pt idx="1673">
                  <c:v>2.3586893</c:v>
                </c:pt>
                <c:pt idx="1674">
                  <c:v>2.3594033999999997</c:v>
                </c:pt>
                <c:pt idx="1675">
                  <c:v>2.3601174999999999</c:v>
                </c:pt>
                <c:pt idx="1676">
                  <c:v>2.3608316</c:v>
                </c:pt>
                <c:pt idx="1677">
                  <c:v>2.3615456999999997</c:v>
                </c:pt>
                <c:pt idx="1678">
                  <c:v>2.3622597999999999</c:v>
                </c:pt>
                <c:pt idx="1679">
                  <c:v>2.3629739000000001</c:v>
                </c:pt>
                <c:pt idx="1680">
                  <c:v>2.3636879999999998</c:v>
                </c:pt>
                <c:pt idx="1681">
                  <c:v>2.3644021</c:v>
                </c:pt>
                <c:pt idx="1682">
                  <c:v>2.3651162000000001</c:v>
                </c:pt>
                <c:pt idx="1683">
                  <c:v>2.3658302999999998</c:v>
                </c:pt>
                <c:pt idx="1684">
                  <c:v>2.3665443999999995</c:v>
                </c:pt>
                <c:pt idx="1685">
                  <c:v>2.3672585000000002</c:v>
                </c:pt>
                <c:pt idx="1686">
                  <c:v>2.3679725999999999</c:v>
                </c:pt>
                <c:pt idx="1687">
                  <c:v>2.3686866999999996</c:v>
                </c:pt>
                <c:pt idx="1688">
                  <c:v>2.3694007999999998</c:v>
                </c:pt>
                <c:pt idx="1689">
                  <c:v>2.3701148999999999</c:v>
                </c:pt>
                <c:pt idx="1690">
                  <c:v>2.3708289999999996</c:v>
                </c:pt>
                <c:pt idx="1691">
                  <c:v>2.3715430999999998</c:v>
                </c:pt>
                <c:pt idx="1692">
                  <c:v>2.3722572</c:v>
                </c:pt>
                <c:pt idx="1693">
                  <c:v>2.3729712999999997</c:v>
                </c:pt>
                <c:pt idx="1694">
                  <c:v>2.3736853999999998</c:v>
                </c:pt>
                <c:pt idx="1695">
                  <c:v>2.3743995</c:v>
                </c:pt>
                <c:pt idx="1696">
                  <c:v>2.3751135999999997</c:v>
                </c:pt>
                <c:pt idx="1697">
                  <c:v>2.3758276999999999</c:v>
                </c:pt>
                <c:pt idx="1698">
                  <c:v>2.3765418</c:v>
                </c:pt>
                <c:pt idx="1699">
                  <c:v>2.3772558999999998</c:v>
                </c:pt>
                <c:pt idx="1700">
                  <c:v>2.3779699999999999</c:v>
                </c:pt>
                <c:pt idx="1701">
                  <c:v>2.3786841000000001</c:v>
                </c:pt>
                <c:pt idx="1702">
                  <c:v>2.3793981999999998</c:v>
                </c:pt>
                <c:pt idx="1703">
                  <c:v>2.3801123</c:v>
                </c:pt>
                <c:pt idx="1704">
                  <c:v>2.3808264000000001</c:v>
                </c:pt>
                <c:pt idx="1705">
                  <c:v>2.3815404999999998</c:v>
                </c:pt>
                <c:pt idx="1706">
                  <c:v>2.3822545999999996</c:v>
                </c:pt>
                <c:pt idx="1707">
                  <c:v>2.3829687000000002</c:v>
                </c:pt>
                <c:pt idx="1708">
                  <c:v>2.3836827999999999</c:v>
                </c:pt>
                <c:pt idx="1709">
                  <c:v>2.3843968999999996</c:v>
                </c:pt>
                <c:pt idx="1710">
                  <c:v>2.3851109999999998</c:v>
                </c:pt>
                <c:pt idx="1711">
                  <c:v>2.3858250999999999</c:v>
                </c:pt>
                <c:pt idx="1712">
                  <c:v>2.3865391999999996</c:v>
                </c:pt>
                <c:pt idx="1713">
                  <c:v>2.3872532999999998</c:v>
                </c:pt>
                <c:pt idx="1714">
                  <c:v>2.3879674</c:v>
                </c:pt>
                <c:pt idx="1715">
                  <c:v>2.3886814999999997</c:v>
                </c:pt>
                <c:pt idx="1716">
                  <c:v>2.3893955999999998</c:v>
                </c:pt>
                <c:pt idx="1717">
                  <c:v>2.3901097</c:v>
                </c:pt>
                <c:pt idx="1718">
                  <c:v>2.3908237999999997</c:v>
                </c:pt>
                <c:pt idx="1719">
                  <c:v>2.3915378999999999</c:v>
                </c:pt>
                <c:pt idx="1720">
                  <c:v>2.392252</c:v>
                </c:pt>
                <c:pt idx="1721">
                  <c:v>2.3929660999999998</c:v>
                </c:pt>
                <c:pt idx="1722">
                  <c:v>2.3936801999999999</c:v>
                </c:pt>
                <c:pt idx="1723">
                  <c:v>2.3943943000000001</c:v>
                </c:pt>
                <c:pt idx="1724">
                  <c:v>2.3951083999999998</c:v>
                </c:pt>
                <c:pt idx="1725">
                  <c:v>2.3958225</c:v>
                </c:pt>
                <c:pt idx="1726">
                  <c:v>2.3965366000000001</c:v>
                </c:pt>
                <c:pt idx="1727">
                  <c:v>2.3972506999999998</c:v>
                </c:pt>
                <c:pt idx="1728">
                  <c:v>2.3979647999999996</c:v>
                </c:pt>
                <c:pt idx="1729">
                  <c:v>2.3986789000000002</c:v>
                </c:pt>
                <c:pt idx="1730">
                  <c:v>2.3993929999999999</c:v>
                </c:pt>
                <c:pt idx="1731">
                  <c:v>2.4001070999999996</c:v>
                </c:pt>
                <c:pt idx="1732">
                  <c:v>2.4008211999999998</c:v>
                </c:pt>
                <c:pt idx="1733">
                  <c:v>2.4015352999999999</c:v>
                </c:pt>
                <c:pt idx="1734">
                  <c:v>2.4022493999999996</c:v>
                </c:pt>
                <c:pt idx="1735">
                  <c:v>2.4029634999999998</c:v>
                </c:pt>
                <c:pt idx="1736">
                  <c:v>2.4036776</c:v>
                </c:pt>
                <c:pt idx="1737">
                  <c:v>2.4043916999999997</c:v>
                </c:pt>
                <c:pt idx="1738">
                  <c:v>2.4051057999999998</c:v>
                </c:pt>
                <c:pt idx="1739">
                  <c:v>2.4058199</c:v>
                </c:pt>
                <c:pt idx="1740">
                  <c:v>2.4065339999999997</c:v>
                </c:pt>
                <c:pt idx="1741">
                  <c:v>2.4072480999999999</c:v>
                </c:pt>
                <c:pt idx="1742">
                  <c:v>2.4079622000000001</c:v>
                </c:pt>
                <c:pt idx="1743">
                  <c:v>2.4086762999999998</c:v>
                </c:pt>
                <c:pt idx="1744">
                  <c:v>2.4093903999999999</c:v>
                </c:pt>
                <c:pt idx="1745">
                  <c:v>2.4101045000000001</c:v>
                </c:pt>
                <c:pt idx="1746">
                  <c:v>2.4108185999999998</c:v>
                </c:pt>
                <c:pt idx="1747">
                  <c:v>2.4115327</c:v>
                </c:pt>
                <c:pt idx="1748">
                  <c:v>2.4122468000000001</c:v>
                </c:pt>
                <c:pt idx="1749">
                  <c:v>2.4129608999999999</c:v>
                </c:pt>
                <c:pt idx="1750">
                  <c:v>2.4136749999999996</c:v>
                </c:pt>
                <c:pt idx="1751">
                  <c:v>2.4143890999999997</c:v>
                </c:pt>
                <c:pt idx="1752">
                  <c:v>2.4151031999999999</c:v>
                </c:pt>
                <c:pt idx="1753">
                  <c:v>2.4158172999999996</c:v>
                </c:pt>
                <c:pt idx="1754">
                  <c:v>2.4165313999999998</c:v>
                </c:pt>
                <c:pt idx="1755">
                  <c:v>2.4172454999999999</c:v>
                </c:pt>
                <c:pt idx="1756">
                  <c:v>2.4179595999999997</c:v>
                </c:pt>
                <c:pt idx="1757">
                  <c:v>2.4186736999999998</c:v>
                </c:pt>
                <c:pt idx="1758">
                  <c:v>2.4193878</c:v>
                </c:pt>
                <c:pt idx="1759">
                  <c:v>2.4201018999999997</c:v>
                </c:pt>
                <c:pt idx="1760">
                  <c:v>2.4208159999999999</c:v>
                </c:pt>
                <c:pt idx="1761">
                  <c:v>2.4215301</c:v>
                </c:pt>
                <c:pt idx="1762">
                  <c:v>2.4222441999999997</c:v>
                </c:pt>
                <c:pt idx="1763">
                  <c:v>2.4229582999999995</c:v>
                </c:pt>
                <c:pt idx="1764">
                  <c:v>2.4236724000000001</c:v>
                </c:pt>
                <c:pt idx="1765">
                  <c:v>2.4243864999999998</c:v>
                </c:pt>
                <c:pt idx="1766">
                  <c:v>2.4251005999999999</c:v>
                </c:pt>
                <c:pt idx="1767">
                  <c:v>2.4258147000000001</c:v>
                </c:pt>
                <c:pt idx="1768">
                  <c:v>2.4265287999999998</c:v>
                </c:pt>
                <c:pt idx="1769">
                  <c:v>2.4272428999999995</c:v>
                </c:pt>
                <c:pt idx="1770">
                  <c:v>2.4279570000000001</c:v>
                </c:pt>
                <c:pt idx="1771">
                  <c:v>2.4286710999999999</c:v>
                </c:pt>
                <c:pt idx="1772">
                  <c:v>2.4293851999999996</c:v>
                </c:pt>
                <c:pt idx="1773">
                  <c:v>2.4300992999999997</c:v>
                </c:pt>
                <c:pt idx="1774">
                  <c:v>2.4308133999999999</c:v>
                </c:pt>
                <c:pt idx="1775">
                  <c:v>2.4315274999999996</c:v>
                </c:pt>
                <c:pt idx="1776">
                  <c:v>2.4322415999999998</c:v>
                </c:pt>
                <c:pt idx="1777">
                  <c:v>2.4329556999999999</c:v>
                </c:pt>
                <c:pt idx="1778">
                  <c:v>2.4336697999999997</c:v>
                </c:pt>
                <c:pt idx="1779">
                  <c:v>2.4343838999999998</c:v>
                </c:pt>
                <c:pt idx="1780">
                  <c:v>2.435098</c:v>
                </c:pt>
                <c:pt idx="1781">
                  <c:v>2.4358120999999997</c:v>
                </c:pt>
                <c:pt idx="1782">
                  <c:v>2.4365261999999999</c:v>
                </c:pt>
                <c:pt idx="1783">
                  <c:v>2.4372403</c:v>
                </c:pt>
                <c:pt idx="1784">
                  <c:v>2.4379543999999997</c:v>
                </c:pt>
                <c:pt idx="1785">
                  <c:v>2.4386684999999995</c:v>
                </c:pt>
                <c:pt idx="1786">
                  <c:v>2.4393826000000001</c:v>
                </c:pt>
                <c:pt idx="1787">
                  <c:v>2.4400966999999998</c:v>
                </c:pt>
                <c:pt idx="1788">
                  <c:v>2.4408107999999999</c:v>
                </c:pt>
                <c:pt idx="1789">
                  <c:v>2.4415249000000001</c:v>
                </c:pt>
                <c:pt idx="1790">
                  <c:v>2.4422389999999998</c:v>
                </c:pt>
                <c:pt idx="1791">
                  <c:v>2.4429530999999995</c:v>
                </c:pt>
                <c:pt idx="1792">
                  <c:v>2.4436672000000002</c:v>
                </c:pt>
                <c:pt idx="1793">
                  <c:v>2.4443812999999999</c:v>
                </c:pt>
                <c:pt idx="1794">
                  <c:v>2.4450953999999996</c:v>
                </c:pt>
                <c:pt idx="1795">
                  <c:v>2.4458094999999997</c:v>
                </c:pt>
                <c:pt idx="1796">
                  <c:v>2.4465235999999999</c:v>
                </c:pt>
                <c:pt idx="1797">
                  <c:v>2.4472376999999996</c:v>
                </c:pt>
                <c:pt idx="1798">
                  <c:v>2.4479517999999998</c:v>
                </c:pt>
                <c:pt idx="1799">
                  <c:v>2.4486659</c:v>
                </c:pt>
                <c:pt idx="1800">
                  <c:v>2.4493799999999997</c:v>
                </c:pt>
                <c:pt idx="1801">
                  <c:v>2.4500940999999998</c:v>
                </c:pt>
                <c:pt idx="1802">
                  <c:v>2.4508082</c:v>
                </c:pt>
                <c:pt idx="1803">
                  <c:v>2.4515222999999997</c:v>
                </c:pt>
                <c:pt idx="1804">
                  <c:v>2.4522363999999999</c:v>
                </c:pt>
                <c:pt idx="1805">
                  <c:v>2.4529505</c:v>
                </c:pt>
                <c:pt idx="1806">
                  <c:v>2.4536645999999998</c:v>
                </c:pt>
                <c:pt idx="1807">
                  <c:v>2.4543786999999999</c:v>
                </c:pt>
                <c:pt idx="1808">
                  <c:v>2.4550928000000001</c:v>
                </c:pt>
                <c:pt idx="1809">
                  <c:v>2.4558068999999998</c:v>
                </c:pt>
                <c:pt idx="1810">
                  <c:v>2.456521</c:v>
                </c:pt>
                <c:pt idx="1811">
                  <c:v>2.4572351000000001</c:v>
                </c:pt>
                <c:pt idx="1812">
                  <c:v>2.4579491999999998</c:v>
                </c:pt>
                <c:pt idx="1813">
                  <c:v>2.4586632999999996</c:v>
                </c:pt>
                <c:pt idx="1814">
                  <c:v>2.4593774000000002</c:v>
                </c:pt>
                <c:pt idx="1815">
                  <c:v>2.4600914999999999</c:v>
                </c:pt>
                <c:pt idx="1816">
                  <c:v>2.4608055999999996</c:v>
                </c:pt>
                <c:pt idx="1817">
                  <c:v>2.4615196999999998</c:v>
                </c:pt>
                <c:pt idx="1818">
                  <c:v>2.4622337999999999</c:v>
                </c:pt>
                <c:pt idx="1819">
                  <c:v>2.4629478999999996</c:v>
                </c:pt>
                <c:pt idx="1820">
                  <c:v>2.4636619999999998</c:v>
                </c:pt>
                <c:pt idx="1821">
                  <c:v>2.4643761</c:v>
                </c:pt>
                <c:pt idx="1822">
                  <c:v>2.4650901999999997</c:v>
                </c:pt>
                <c:pt idx="1823">
                  <c:v>2.4658042999999998</c:v>
                </c:pt>
                <c:pt idx="1824">
                  <c:v>2.4665184</c:v>
                </c:pt>
                <c:pt idx="1825">
                  <c:v>2.4672324999999997</c:v>
                </c:pt>
                <c:pt idx="1826">
                  <c:v>2.4679465999999999</c:v>
                </c:pt>
                <c:pt idx="1827">
                  <c:v>2.4686607</c:v>
                </c:pt>
                <c:pt idx="1828">
                  <c:v>2.4693747999999998</c:v>
                </c:pt>
                <c:pt idx="1829">
                  <c:v>2.4700888999999999</c:v>
                </c:pt>
                <c:pt idx="1830">
                  <c:v>2.4708030000000001</c:v>
                </c:pt>
                <c:pt idx="1831">
                  <c:v>2.4715170999999998</c:v>
                </c:pt>
                <c:pt idx="1832">
                  <c:v>2.4722312</c:v>
                </c:pt>
                <c:pt idx="1833">
                  <c:v>2.4729453000000001</c:v>
                </c:pt>
                <c:pt idx="1834">
                  <c:v>2.4736593999999998</c:v>
                </c:pt>
                <c:pt idx="1835">
                  <c:v>2.4743734999999996</c:v>
                </c:pt>
                <c:pt idx="1836">
                  <c:v>2.4750876000000002</c:v>
                </c:pt>
                <c:pt idx="1837">
                  <c:v>2.4758016999999999</c:v>
                </c:pt>
                <c:pt idx="1838">
                  <c:v>2.4765157999999996</c:v>
                </c:pt>
                <c:pt idx="1839">
                  <c:v>2.4772298999999998</c:v>
                </c:pt>
                <c:pt idx="1840">
                  <c:v>2.4779439999999999</c:v>
                </c:pt>
                <c:pt idx="1841">
                  <c:v>2.4786580999999996</c:v>
                </c:pt>
                <c:pt idx="1842">
                  <c:v>2.4793721999999998</c:v>
                </c:pt>
                <c:pt idx="1843">
                  <c:v>2.4800863</c:v>
                </c:pt>
                <c:pt idx="1844">
                  <c:v>2.4808003999999997</c:v>
                </c:pt>
                <c:pt idx="1845">
                  <c:v>2.4815144999999998</c:v>
                </c:pt>
                <c:pt idx="1846">
                  <c:v>2.4822286</c:v>
                </c:pt>
                <c:pt idx="1847">
                  <c:v>2.4829426999999997</c:v>
                </c:pt>
                <c:pt idx="1848">
                  <c:v>2.4836567999999999</c:v>
                </c:pt>
                <c:pt idx="1849">
                  <c:v>2.4843709</c:v>
                </c:pt>
                <c:pt idx="1850">
                  <c:v>2.4850849999999998</c:v>
                </c:pt>
                <c:pt idx="1851">
                  <c:v>2.4857990999999999</c:v>
                </c:pt>
                <c:pt idx="1852">
                  <c:v>2.4865132000000001</c:v>
                </c:pt>
                <c:pt idx="1853">
                  <c:v>2.4872272999999998</c:v>
                </c:pt>
                <c:pt idx="1854">
                  <c:v>2.4879414</c:v>
                </c:pt>
                <c:pt idx="1855">
                  <c:v>2.4886555000000001</c:v>
                </c:pt>
                <c:pt idx="1856">
                  <c:v>2.4893695999999998</c:v>
                </c:pt>
                <c:pt idx="1857">
                  <c:v>2.4900836999999996</c:v>
                </c:pt>
                <c:pt idx="1858">
                  <c:v>2.4907978000000002</c:v>
                </c:pt>
                <c:pt idx="1859">
                  <c:v>2.4915118999999999</c:v>
                </c:pt>
                <c:pt idx="1860">
                  <c:v>2.4922259999999996</c:v>
                </c:pt>
                <c:pt idx="1861">
                  <c:v>2.4929400999999998</c:v>
                </c:pt>
                <c:pt idx="1862">
                  <c:v>2.4936541999999999</c:v>
                </c:pt>
                <c:pt idx="1863">
                  <c:v>2.4943682999999996</c:v>
                </c:pt>
                <c:pt idx="1864">
                  <c:v>2.4950823999999998</c:v>
                </c:pt>
                <c:pt idx="1865">
                  <c:v>2.4957965</c:v>
                </c:pt>
                <c:pt idx="1866">
                  <c:v>2.4965105999999997</c:v>
                </c:pt>
                <c:pt idx="1867">
                  <c:v>2.4972246999999999</c:v>
                </c:pt>
                <c:pt idx="1868">
                  <c:v>2.4979388</c:v>
                </c:pt>
                <c:pt idx="1869">
                  <c:v>2.4986528999999997</c:v>
                </c:pt>
                <c:pt idx="1870">
                  <c:v>2.4993669999999999</c:v>
                </c:pt>
                <c:pt idx="1871">
                  <c:v>2.5000811000000001</c:v>
                </c:pt>
                <c:pt idx="1872">
                  <c:v>2.5007951999999998</c:v>
                </c:pt>
                <c:pt idx="1873">
                  <c:v>2.5015092999999999</c:v>
                </c:pt>
                <c:pt idx="1874">
                  <c:v>2.5022234000000001</c:v>
                </c:pt>
                <c:pt idx="1875">
                  <c:v>2.5029374999999998</c:v>
                </c:pt>
                <c:pt idx="1876">
                  <c:v>2.5036515999999995</c:v>
                </c:pt>
                <c:pt idx="1877">
                  <c:v>2.5043657000000001</c:v>
                </c:pt>
                <c:pt idx="1878">
                  <c:v>2.5050797999999999</c:v>
                </c:pt>
                <c:pt idx="1879">
                  <c:v>2.5057938999999996</c:v>
                </c:pt>
                <c:pt idx="1880">
                  <c:v>2.5065079999999997</c:v>
                </c:pt>
                <c:pt idx="1881">
                  <c:v>2.5072220999999999</c:v>
                </c:pt>
                <c:pt idx="1882">
                  <c:v>2.5079361999999996</c:v>
                </c:pt>
                <c:pt idx="1883">
                  <c:v>2.5086502999999998</c:v>
                </c:pt>
                <c:pt idx="1884">
                  <c:v>2.5093643999999999</c:v>
                </c:pt>
                <c:pt idx="1885">
                  <c:v>2.5100784999999997</c:v>
                </c:pt>
                <c:pt idx="1886">
                  <c:v>2.5107925999999998</c:v>
                </c:pt>
                <c:pt idx="1887">
                  <c:v>2.5115067</c:v>
                </c:pt>
                <c:pt idx="1888">
                  <c:v>2.5122207999999997</c:v>
                </c:pt>
                <c:pt idx="1889">
                  <c:v>2.5129348999999999</c:v>
                </c:pt>
                <c:pt idx="1890">
                  <c:v>2.513649</c:v>
                </c:pt>
                <c:pt idx="1891">
                  <c:v>2.5143630999999997</c:v>
                </c:pt>
                <c:pt idx="1892">
                  <c:v>2.5150771999999995</c:v>
                </c:pt>
                <c:pt idx="1893">
                  <c:v>2.5157913000000001</c:v>
                </c:pt>
                <c:pt idx="1894">
                  <c:v>2.5165053999999998</c:v>
                </c:pt>
                <c:pt idx="1895">
                  <c:v>2.5172194999999999</c:v>
                </c:pt>
                <c:pt idx="1896">
                  <c:v>2.5179336000000001</c:v>
                </c:pt>
                <c:pt idx="1897">
                  <c:v>2.5186476999999998</c:v>
                </c:pt>
                <c:pt idx="1898">
                  <c:v>2.5193617999999995</c:v>
                </c:pt>
                <c:pt idx="1899">
                  <c:v>2.5200759000000001</c:v>
                </c:pt>
                <c:pt idx="1900">
                  <c:v>2.5207899999999999</c:v>
                </c:pt>
                <c:pt idx="1901">
                  <c:v>2.5215040999999996</c:v>
                </c:pt>
                <c:pt idx="1902">
                  <c:v>2.5222181999999997</c:v>
                </c:pt>
                <c:pt idx="1903">
                  <c:v>2.5229322999999999</c:v>
                </c:pt>
                <c:pt idx="1904">
                  <c:v>2.5236463999999996</c:v>
                </c:pt>
                <c:pt idx="1905">
                  <c:v>2.5243604999999998</c:v>
                </c:pt>
                <c:pt idx="1906">
                  <c:v>2.5250745999999999</c:v>
                </c:pt>
                <c:pt idx="1907">
                  <c:v>2.5257886999999997</c:v>
                </c:pt>
                <c:pt idx="1908">
                  <c:v>2.5265027999999998</c:v>
                </c:pt>
                <c:pt idx="1909">
                  <c:v>2.5272169</c:v>
                </c:pt>
                <c:pt idx="1910">
                  <c:v>2.5279309999999997</c:v>
                </c:pt>
                <c:pt idx="1911">
                  <c:v>2.5286450999999999</c:v>
                </c:pt>
                <c:pt idx="1912">
                  <c:v>2.5293592</c:v>
                </c:pt>
                <c:pt idx="1913">
                  <c:v>2.5300732999999997</c:v>
                </c:pt>
                <c:pt idx="1914">
                  <c:v>2.5307873999999995</c:v>
                </c:pt>
                <c:pt idx="1915">
                  <c:v>2.5315015000000001</c:v>
                </c:pt>
                <c:pt idx="1916">
                  <c:v>2.5322155999999998</c:v>
                </c:pt>
                <c:pt idx="1917">
                  <c:v>2.5329297</c:v>
                </c:pt>
                <c:pt idx="1918">
                  <c:v>2.5336438000000001</c:v>
                </c:pt>
                <c:pt idx="1919">
                  <c:v>2.5343578999999998</c:v>
                </c:pt>
                <c:pt idx="1920">
                  <c:v>2.5350719999999995</c:v>
                </c:pt>
                <c:pt idx="1921">
                  <c:v>2.5357861000000002</c:v>
                </c:pt>
                <c:pt idx="1922">
                  <c:v>2.5365001999999999</c:v>
                </c:pt>
                <c:pt idx="1923">
                  <c:v>2.5372142999999996</c:v>
                </c:pt>
                <c:pt idx="1924">
                  <c:v>2.5379283999999998</c:v>
                </c:pt>
                <c:pt idx="1925">
                  <c:v>2.5386424999999999</c:v>
                </c:pt>
                <c:pt idx="1926">
                  <c:v>2.5393565999999996</c:v>
                </c:pt>
                <c:pt idx="1927">
                  <c:v>2.5400706999999998</c:v>
                </c:pt>
                <c:pt idx="1928">
                  <c:v>2.5407848</c:v>
                </c:pt>
                <c:pt idx="1929">
                  <c:v>2.5414988999999997</c:v>
                </c:pt>
                <c:pt idx="1930">
                  <c:v>2.5422129999999998</c:v>
                </c:pt>
                <c:pt idx="1931">
                  <c:v>2.5429271</c:v>
                </c:pt>
                <c:pt idx="1932">
                  <c:v>2.5436411999999997</c:v>
                </c:pt>
                <c:pt idx="1933">
                  <c:v>2.5443552999999999</c:v>
                </c:pt>
                <c:pt idx="1934">
                  <c:v>2.5450694</c:v>
                </c:pt>
                <c:pt idx="1935">
                  <c:v>2.5457834999999998</c:v>
                </c:pt>
                <c:pt idx="1936">
                  <c:v>2.5464975999999995</c:v>
                </c:pt>
                <c:pt idx="1937">
                  <c:v>2.5472117000000001</c:v>
                </c:pt>
                <c:pt idx="1938">
                  <c:v>2.5479257999999998</c:v>
                </c:pt>
                <c:pt idx="1939">
                  <c:v>2.5486399</c:v>
                </c:pt>
                <c:pt idx="1940">
                  <c:v>2.5493540000000001</c:v>
                </c:pt>
                <c:pt idx="1941">
                  <c:v>2.5500680999999998</c:v>
                </c:pt>
                <c:pt idx="1942">
                  <c:v>2.5507821999999996</c:v>
                </c:pt>
                <c:pt idx="1943">
                  <c:v>2.5514963000000002</c:v>
                </c:pt>
                <c:pt idx="1944">
                  <c:v>2.5522103999999999</c:v>
                </c:pt>
                <c:pt idx="1945">
                  <c:v>2.5529244999999996</c:v>
                </c:pt>
                <c:pt idx="1946">
                  <c:v>2.5536385999999998</c:v>
                </c:pt>
                <c:pt idx="1947">
                  <c:v>2.5543526999999999</c:v>
                </c:pt>
                <c:pt idx="1948">
                  <c:v>2.5550667999999996</c:v>
                </c:pt>
                <c:pt idx="1949">
                  <c:v>2.5557808999999998</c:v>
                </c:pt>
                <c:pt idx="1950">
                  <c:v>2.556495</c:v>
                </c:pt>
                <c:pt idx="1951">
                  <c:v>2.5572090999999997</c:v>
                </c:pt>
                <c:pt idx="1952">
                  <c:v>2.5579231999999998</c:v>
                </c:pt>
                <c:pt idx="1953">
                  <c:v>2.5586373</c:v>
                </c:pt>
                <c:pt idx="1954">
                  <c:v>2.5593513999999997</c:v>
                </c:pt>
                <c:pt idx="1955">
                  <c:v>2.5600654999999999</c:v>
                </c:pt>
                <c:pt idx="1956">
                  <c:v>2.5607796</c:v>
                </c:pt>
                <c:pt idx="1957">
                  <c:v>2.5614936999999998</c:v>
                </c:pt>
                <c:pt idx="1958">
                  <c:v>2.5622077999999995</c:v>
                </c:pt>
                <c:pt idx="1959">
                  <c:v>2.5629219000000001</c:v>
                </c:pt>
                <c:pt idx="1960">
                  <c:v>2.5636359999999998</c:v>
                </c:pt>
                <c:pt idx="1961">
                  <c:v>2.5643501</c:v>
                </c:pt>
                <c:pt idx="1962">
                  <c:v>2.5650642000000001</c:v>
                </c:pt>
                <c:pt idx="1963">
                  <c:v>2.5657782999999998</c:v>
                </c:pt>
                <c:pt idx="1964">
                  <c:v>2.5664923999999996</c:v>
                </c:pt>
                <c:pt idx="1965">
                  <c:v>2.5672065000000002</c:v>
                </c:pt>
                <c:pt idx="1966">
                  <c:v>2.5679205999999999</c:v>
                </c:pt>
                <c:pt idx="1967">
                  <c:v>2.5686346999999996</c:v>
                </c:pt>
                <c:pt idx="1968">
                  <c:v>2.5693487999999998</c:v>
                </c:pt>
                <c:pt idx="1969">
                  <c:v>2.5700628999999999</c:v>
                </c:pt>
                <c:pt idx="1970">
                  <c:v>2.5707769999999996</c:v>
                </c:pt>
                <c:pt idx="1971">
                  <c:v>2.5714910999999998</c:v>
                </c:pt>
                <c:pt idx="1972">
                  <c:v>2.5722052</c:v>
                </c:pt>
                <c:pt idx="1973">
                  <c:v>2.5729192999999997</c:v>
                </c:pt>
                <c:pt idx="1974">
                  <c:v>2.5736333999999998</c:v>
                </c:pt>
                <c:pt idx="1975">
                  <c:v>2.5743475</c:v>
                </c:pt>
                <c:pt idx="1976">
                  <c:v>2.5750615999999997</c:v>
                </c:pt>
                <c:pt idx="1977">
                  <c:v>2.5757756999999999</c:v>
                </c:pt>
                <c:pt idx="1978">
                  <c:v>2.5764898000000001</c:v>
                </c:pt>
                <c:pt idx="1979">
                  <c:v>2.5772038999999998</c:v>
                </c:pt>
                <c:pt idx="1980">
                  <c:v>2.5779179999999999</c:v>
                </c:pt>
                <c:pt idx="1981">
                  <c:v>2.5786321000000001</c:v>
                </c:pt>
                <c:pt idx="1982">
                  <c:v>2.5793461999999998</c:v>
                </c:pt>
                <c:pt idx="1983">
                  <c:v>2.5800603</c:v>
                </c:pt>
                <c:pt idx="1984">
                  <c:v>2.5807744000000001</c:v>
                </c:pt>
                <c:pt idx="1985">
                  <c:v>2.5814884999999999</c:v>
                </c:pt>
                <c:pt idx="1986">
                  <c:v>2.5822025999999996</c:v>
                </c:pt>
                <c:pt idx="1987">
                  <c:v>2.5829167000000002</c:v>
                </c:pt>
                <c:pt idx="1988">
                  <c:v>2.5836307999999999</c:v>
                </c:pt>
                <c:pt idx="1989">
                  <c:v>2.5843448999999996</c:v>
                </c:pt>
                <c:pt idx="1990">
                  <c:v>2.5850589999999998</c:v>
                </c:pt>
                <c:pt idx="1991">
                  <c:v>2.5857730999999999</c:v>
                </c:pt>
                <c:pt idx="1992">
                  <c:v>2.5864871999999997</c:v>
                </c:pt>
                <c:pt idx="1993">
                  <c:v>2.5872012999999998</c:v>
                </c:pt>
                <c:pt idx="1994">
                  <c:v>2.5879154</c:v>
                </c:pt>
                <c:pt idx="1995">
                  <c:v>2.5886294999999997</c:v>
                </c:pt>
                <c:pt idx="1996">
                  <c:v>2.5893435999999999</c:v>
                </c:pt>
                <c:pt idx="1997">
                  <c:v>2.5900577</c:v>
                </c:pt>
                <c:pt idx="1998">
                  <c:v>2.5907717999999997</c:v>
                </c:pt>
                <c:pt idx="1999">
                  <c:v>2.5914858999999999</c:v>
                </c:pt>
                <c:pt idx="2000">
                  <c:v>2.5922000000000001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38FE-47FE-B658-88759B1FDD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5048896"/>
        <c:axId val="905049312"/>
      </c:scatterChart>
      <c:valAx>
        <c:axId val="905048896"/>
        <c:scaling>
          <c:orientation val="minMax"/>
          <c:max val="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05049312"/>
        <c:crosses val="autoZero"/>
        <c:crossBetween val="midCat"/>
      </c:valAx>
      <c:valAx>
        <c:axId val="905049312"/>
        <c:scaling>
          <c:orientation val="minMax"/>
          <c:max val="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05048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'Abhängigkeit Rext-Vofs'!$B$5</c:f>
              <c:strCache>
                <c:ptCount val="1"/>
                <c:pt idx="0">
                  <c:v>Slope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'Abhängigkeit Rext-Vofs'!$A$6:$A$15</c:f>
              <c:numCache>
                <c:formatCode>General</c:formatCode>
                <c:ptCount val="10"/>
                <c:pt idx="0">
                  <c:v>750</c:v>
                </c:pt>
                <c:pt idx="1">
                  <c:v>800</c:v>
                </c:pt>
                <c:pt idx="2">
                  <c:v>850</c:v>
                </c:pt>
                <c:pt idx="3">
                  <c:v>900</c:v>
                </c:pt>
                <c:pt idx="4">
                  <c:v>950</c:v>
                </c:pt>
                <c:pt idx="5">
                  <c:v>1000</c:v>
                </c:pt>
                <c:pt idx="6">
                  <c:v>1050</c:v>
                </c:pt>
                <c:pt idx="7">
                  <c:v>1100</c:v>
                </c:pt>
                <c:pt idx="8">
                  <c:v>1150</c:v>
                </c:pt>
                <c:pt idx="9">
                  <c:v>1200</c:v>
                </c:pt>
              </c:numCache>
            </c:numRef>
          </c:xVal>
          <c:yVal>
            <c:numRef>
              <c:f>'Abhängigkeit Rext-Vofs'!$B$6:$B$15</c:f>
              <c:numCache>
                <c:formatCode>General</c:formatCode>
                <c:ptCount val="10"/>
                <c:pt idx="0">
                  <c:v>0.74990000000000001</c:v>
                </c:pt>
                <c:pt idx="1">
                  <c:v>0.755</c:v>
                </c:pt>
                <c:pt idx="2">
                  <c:v>0.75700000000000001</c:v>
                </c:pt>
                <c:pt idx="3">
                  <c:v>0.747</c:v>
                </c:pt>
                <c:pt idx="4">
                  <c:v>0.74039999999999995</c:v>
                </c:pt>
                <c:pt idx="5">
                  <c:v>0.73740000000000006</c:v>
                </c:pt>
                <c:pt idx="6">
                  <c:v>0.72750000000000004</c:v>
                </c:pt>
                <c:pt idx="7">
                  <c:v>0.72919999999999996</c:v>
                </c:pt>
                <c:pt idx="8">
                  <c:v>0.72109999999999996</c:v>
                </c:pt>
                <c:pt idx="9">
                  <c:v>0.71409999999999996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F88-4C7F-9B32-256EEECD3C92}"/>
            </c:ext>
          </c:extLst>
        </c:ser>
        <c:ser>
          <c:idx val="1"/>
          <c:order val="1"/>
          <c:tx>
            <c:strRef>
              <c:f>'Abhängigkeit Rext-Vofs'!$C$5</c:f>
              <c:strCache>
                <c:ptCount val="1"/>
                <c:pt idx="0">
                  <c:v>Offset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'Abhängigkeit Rext-Vofs'!$A$6:$A$15</c:f>
              <c:numCache>
                <c:formatCode>General</c:formatCode>
                <c:ptCount val="10"/>
                <c:pt idx="0">
                  <c:v>750</c:v>
                </c:pt>
                <c:pt idx="1">
                  <c:v>800</c:v>
                </c:pt>
                <c:pt idx="2">
                  <c:v>850</c:v>
                </c:pt>
                <c:pt idx="3">
                  <c:v>900</c:v>
                </c:pt>
                <c:pt idx="4">
                  <c:v>950</c:v>
                </c:pt>
                <c:pt idx="5">
                  <c:v>1000</c:v>
                </c:pt>
                <c:pt idx="6">
                  <c:v>1050</c:v>
                </c:pt>
                <c:pt idx="7">
                  <c:v>1100</c:v>
                </c:pt>
                <c:pt idx="8">
                  <c:v>1150</c:v>
                </c:pt>
                <c:pt idx="9">
                  <c:v>1200</c:v>
                </c:pt>
              </c:numCache>
            </c:numRef>
          </c:xVal>
          <c:yVal>
            <c:numRef>
              <c:f>'Abhängigkeit Rext-Vofs'!$C$6:$C$15</c:f>
              <c:numCache>
                <c:formatCode>General</c:formatCode>
                <c:ptCount val="10"/>
                <c:pt idx="0">
                  <c:v>0.56340000000000001</c:v>
                </c:pt>
                <c:pt idx="1">
                  <c:v>0.6855</c:v>
                </c:pt>
                <c:pt idx="2">
                  <c:v>0.77610000000000001</c:v>
                </c:pt>
                <c:pt idx="3">
                  <c:v>0.83560000000000001</c:v>
                </c:pt>
                <c:pt idx="4">
                  <c:v>0.89280000000000004</c:v>
                </c:pt>
                <c:pt idx="5">
                  <c:v>0.94420000000000004</c:v>
                </c:pt>
                <c:pt idx="6">
                  <c:v>1.0054000000000001</c:v>
                </c:pt>
                <c:pt idx="7">
                  <c:v>1.0518000000000001</c:v>
                </c:pt>
                <c:pt idx="8">
                  <c:v>1.1054999999999999</c:v>
                </c:pt>
                <c:pt idx="9">
                  <c:v>1.1639999999999999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F88-4C7F-9B32-256EEECD3C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7757327"/>
        <c:axId val="527731119"/>
      </c:scatterChart>
      <c:valAx>
        <c:axId val="527757327"/>
        <c:scaling>
          <c:orientation val="minMax"/>
          <c:max val="1200"/>
          <c:min val="75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Vofs [V]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27731119"/>
        <c:crosses val="autoZero"/>
        <c:crossBetween val="midCat"/>
      </c:valAx>
      <c:valAx>
        <c:axId val="527731119"/>
        <c:scaling>
          <c:orientation val="minMax"/>
          <c:max val="1.2"/>
          <c:min val="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Offset [V]</a:t>
                </a:r>
              </a:p>
              <a:p>
                <a:pPr>
                  <a:defRPr/>
                </a:pPr>
                <a:r>
                  <a:rPr lang="de-DE"/>
                  <a:t>Slope [</a:t>
                </a:r>
                <a:r>
                  <a:rPr lang="el-GR"/>
                  <a:t>Ω</a:t>
                </a:r>
                <a:r>
                  <a:rPr lang="de-DE"/>
                  <a:t>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2775732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'Rext-Sweep'!$B$5</c:f>
              <c:strCache>
                <c:ptCount val="1"/>
                <c:pt idx="0">
                  <c:v>Vin (Rext=450Ω)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'Rext-Sweep'!$A$6:$A$2006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'Rext-Sweep'!$B$6:$B$2006</c:f>
              <c:numCache>
                <c:formatCode>General</c:formatCode>
                <c:ptCount val="2001"/>
                <c:pt idx="0">
                  <c:v>-1.7010300000000001E-3</c:v>
                </c:pt>
                <c:pt idx="1">
                  <c:v>0.49887300000000001</c:v>
                </c:pt>
                <c:pt idx="2">
                  <c:v>0.52612199999999998</c:v>
                </c:pt>
                <c:pt idx="3">
                  <c:v>0.54164800000000002</c:v>
                </c:pt>
                <c:pt idx="4">
                  <c:v>0.55250600000000005</c:v>
                </c:pt>
                <c:pt idx="5">
                  <c:v>0.56781700000000002</c:v>
                </c:pt>
                <c:pt idx="6">
                  <c:v>0.57774899999999996</c:v>
                </c:pt>
                <c:pt idx="7">
                  <c:v>0.59541299999999997</c:v>
                </c:pt>
                <c:pt idx="8">
                  <c:v>0.60355000000000003</c:v>
                </c:pt>
                <c:pt idx="9">
                  <c:v>0.61033199999999999</c:v>
                </c:pt>
                <c:pt idx="10">
                  <c:v>0.61628700000000003</c:v>
                </c:pt>
                <c:pt idx="11">
                  <c:v>0.62156199999999995</c:v>
                </c:pt>
                <c:pt idx="12">
                  <c:v>0.62636999999999998</c:v>
                </c:pt>
                <c:pt idx="13">
                  <c:v>0.63063199999999997</c:v>
                </c:pt>
                <c:pt idx="14">
                  <c:v>0.63463599999999998</c:v>
                </c:pt>
                <c:pt idx="15">
                  <c:v>0.63828300000000004</c:v>
                </c:pt>
                <c:pt idx="16">
                  <c:v>0.64163300000000001</c:v>
                </c:pt>
                <c:pt idx="17">
                  <c:v>0.64489099999999999</c:v>
                </c:pt>
                <c:pt idx="18">
                  <c:v>0.64782899999999999</c:v>
                </c:pt>
                <c:pt idx="19">
                  <c:v>0.65058899999999997</c:v>
                </c:pt>
                <c:pt idx="20">
                  <c:v>0.65324899999999997</c:v>
                </c:pt>
                <c:pt idx="21">
                  <c:v>0.65576000000000001</c:v>
                </c:pt>
                <c:pt idx="22">
                  <c:v>0.65815100000000004</c:v>
                </c:pt>
                <c:pt idx="23">
                  <c:v>0.66039599999999998</c:v>
                </c:pt>
                <c:pt idx="24">
                  <c:v>0.66254599999999997</c:v>
                </c:pt>
                <c:pt idx="25">
                  <c:v>0.66461800000000004</c:v>
                </c:pt>
                <c:pt idx="26">
                  <c:v>0.66668099999999997</c:v>
                </c:pt>
                <c:pt idx="27">
                  <c:v>0.668651</c:v>
                </c:pt>
                <c:pt idx="28">
                  <c:v>0.670292</c:v>
                </c:pt>
                <c:pt idx="29">
                  <c:v>0.67210199999999998</c:v>
                </c:pt>
                <c:pt idx="30">
                  <c:v>0.67378400000000005</c:v>
                </c:pt>
                <c:pt idx="31">
                  <c:v>0.67539099999999996</c:v>
                </c:pt>
                <c:pt idx="32">
                  <c:v>0.67703999999999998</c:v>
                </c:pt>
                <c:pt idx="33">
                  <c:v>0.67855200000000004</c:v>
                </c:pt>
                <c:pt idx="34">
                  <c:v>0.68004500000000001</c:v>
                </c:pt>
                <c:pt idx="35">
                  <c:v>0.68146200000000001</c:v>
                </c:pt>
                <c:pt idx="36">
                  <c:v>0.68291400000000002</c:v>
                </c:pt>
                <c:pt idx="37">
                  <c:v>0.68425400000000003</c:v>
                </c:pt>
                <c:pt idx="38">
                  <c:v>0.68559400000000004</c:v>
                </c:pt>
                <c:pt idx="39">
                  <c:v>0.68691199999999997</c:v>
                </c:pt>
                <c:pt idx="40">
                  <c:v>0.68821500000000002</c:v>
                </c:pt>
                <c:pt idx="41">
                  <c:v>0.68953699999999996</c:v>
                </c:pt>
                <c:pt idx="42">
                  <c:v>0.69067500000000004</c:v>
                </c:pt>
                <c:pt idx="43">
                  <c:v>0.69181999999999999</c:v>
                </c:pt>
                <c:pt idx="44">
                  <c:v>0.69302600000000003</c:v>
                </c:pt>
                <c:pt idx="45">
                  <c:v>0.69410799999999995</c:v>
                </c:pt>
                <c:pt idx="46">
                  <c:v>0.69517899999999999</c:v>
                </c:pt>
                <c:pt idx="47">
                  <c:v>0.69626699999999997</c:v>
                </c:pt>
                <c:pt idx="48">
                  <c:v>0.69740100000000005</c:v>
                </c:pt>
                <c:pt idx="49">
                  <c:v>0.69843</c:v>
                </c:pt>
                <c:pt idx="50">
                  <c:v>0.69946299999999995</c:v>
                </c:pt>
                <c:pt idx="51">
                  <c:v>0.70042800000000005</c:v>
                </c:pt>
                <c:pt idx="52">
                  <c:v>0.70140400000000003</c:v>
                </c:pt>
                <c:pt idx="53">
                  <c:v>0.70241600000000004</c:v>
                </c:pt>
                <c:pt idx="54">
                  <c:v>0.70333299999999999</c:v>
                </c:pt>
                <c:pt idx="55">
                  <c:v>0.70431699999999997</c:v>
                </c:pt>
                <c:pt idx="56">
                  <c:v>0.70521599999999995</c:v>
                </c:pt>
                <c:pt idx="57">
                  <c:v>0.70614699999999997</c:v>
                </c:pt>
                <c:pt idx="58">
                  <c:v>0.70699999999999996</c:v>
                </c:pt>
                <c:pt idx="59">
                  <c:v>0.70782199999999995</c:v>
                </c:pt>
                <c:pt idx="60">
                  <c:v>0.70874300000000001</c:v>
                </c:pt>
                <c:pt idx="61">
                  <c:v>0.70967499999999994</c:v>
                </c:pt>
                <c:pt idx="62">
                  <c:v>0.71045899999999995</c:v>
                </c:pt>
                <c:pt idx="63">
                  <c:v>0.71130899999999997</c:v>
                </c:pt>
                <c:pt idx="64">
                  <c:v>0.71209</c:v>
                </c:pt>
                <c:pt idx="65">
                  <c:v>0.71294199999999996</c:v>
                </c:pt>
                <c:pt idx="66">
                  <c:v>0.71362800000000004</c:v>
                </c:pt>
                <c:pt idx="67">
                  <c:v>0.714418</c:v>
                </c:pt>
                <c:pt idx="68">
                  <c:v>0.71517699999999995</c:v>
                </c:pt>
                <c:pt idx="69">
                  <c:v>0.71591099999999996</c:v>
                </c:pt>
                <c:pt idx="70">
                  <c:v>0.71668900000000002</c:v>
                </c:pt>
                <c:pt idx="71">
                  <c:v>0.71741999999999995</c:v>
                </c:pt>
                <c:pt idx="72">
                  <c:v>0.71814900000000004</c:v>
                </c:pt>
                <c:pt idx="73">
                  <c:v>0.71891000000000005</c:v>
                </c:pt>
                <c:pt idx="74">
                  <c:v>0.71955800000000003</c:v>
                </c:pt>
                <c:pt idx="75">
                  <c:v>0.72027399999999997</c:v>
                </c:pt>
                <c:pt idx="76">
                  <c:v>0.72095600000000004</c:v>
                </c:pt>
                <c:pt idx="77">
                  <c:v>0.72159700000000004</c:v>
                </c:pt>
                <c:pt idx="78">
                  <c:v>0.72225700000000004</c:v>
                </c:pt>
                <c:pt idx="79">
                  <c:v>0.72302200000000005</c:v>
                </c:pt>
                <c:pt idx="80">
                  <c:v>0.72371600000000003</c:v>
                </c:pt>
                <c:pt idx="81">
                  <c:v>0.72432300000000005</c:v>
                </c:pt>
                <c:pt idx="82">
                  <c:v>0.72495200000000004</c:v>
                </c:pt>
                <c:pt idx="83">
                  <c:v>0.72560000000000002</c:v>
                </c:pt>
                <c:pt idx="84">
                  <c:v>0.72622500000000001</c:v>
                </c:pt>
                <c:pt idx="85">
                  <c:v>0.72679700000000003</c:v>
                </c:pt>
                <c:pt idx="86">
                  <c:v>0.727406</c:v>
                </c:pt>
                <c:pt idx="87">
                  <c:v>0.72806400000000004</c:v>
                </c:pt>
                <c:pt idx="88">
                  <c:v>0.72865199999999997</c:v>
                </c:pt>
                <c:pt idx="89">
                  <c:v>0.72924500000000003</c:v>
                </c:pt>
                <c:pt idx="90">
                  <c:v>0.72988399999999998</c:v>
                </c:pt>
                <c:pt idx="91">
                  <c:v>0.73048500000000005</c:v>
                </c:pt>
                <c:pt idx="92">
                  <c:v>0.73106700000000002</c:v>
                </c:pt>
                <c:pt idx="93">
                  <c:v>0.73158100000000004</c:v>
                </c:pt>
                <c:pt idx="94">
                  <c:v>0.73216899999999996</c:v>
                </c:pt>
                <c:pt idx="95">
                  <c:v>0.73271799999999998</c:v>
                </c:pt>
                <c:pt idx="96">
                  <c:v>0.73327500000000001</c:v>
                </c:pt>
                <c:pt idx="97">
                  <c:v>0.73382400000000003</c:v>
                </c:pt>
                <c:pt idx="98">
                  <c:v>0.73439100000000002</c:v>
                </c:pt>
                <c:pt idx="99">
                  <c:v>0.73494499999999996</c:v>
                </c:pt>
                <c:pt idx="100">
                  <c:v>0.73550400000000005</c:v>
                </c:pt>
                <c:pt idx="101">
                  <c:v>0.73602199999999995</c:v>
                </c:pt>
                <c:pt idx="102">
                  <c:v>0.73652300000000004</c:v>
                </c:pt>
                <c:pt idx="103">
                  <c:v>0.73711099999999996</c:v>
                </c:pt>
                <c:pt idx="104">
                  <c:v>0.73761399999999999</c:v>
                </c:pt>
                <c:pt idx="105">
                  <c:v>0.73812</c:v>
                </c:pt>
                <c:pt idx="106">
                  <c:v>0.73858699999999999</c:v>
                </c:pt>
                <c:pt idx="107">
                  <c:v>0.73907699999999998</c:v>
                </c:pt>
                <c:pt idx="108">
                  <c:v>0.739595</c:v>
                </c:pt>
                <c:pt idx="109">
                  <c:v>0.74008099999999999</c:v>
                </c:pt>
                <c:pt idx="110">
                  <c:v>0.740568</c:v>
                </c:pt>
                <c:pt idx="111">
                  <c:v>0.74109800000000003</c:v>
                </c:pt>
                <c:pt idx="112">
                  <c:v>0.74157300000000004</c:v>
                </c:pt>
                <c:pt idx="113">
                  <c:v>0.74204499999999995</c:v>
                </c:pt>
                <c:pt idx="114">
                  <c:v>0.74255700000000002</c:v>
                </c:pt>
                <c:pt idx="115">
                  <c:v>0.74301099999999998</c:v>
                </c:pt>
                <c:pt idx="116">
                  <c:v>0.74349699999999996</c:v>
                </c:pt>
                <c:pt idx="117">
                  <c:v>0.74391700000000005</c:v>
                </c:pt>
                <c:pt idx="118">
                  <c:v>0.74441299999999999</c:v>
                </c:pt>
                <c:pt idx="119">
                  <c:v>0.74491799999999997</c:v>
                </c:pt>
                <c:pt idx="120">
                  <c:v>0.74538300000000002</c:v>
                </c:pt>
                <c:pt idx="121">
                  <c:v>0.74582300000000001</c:v>
                </c:pt>
                <c:pt idx="122">
                  <c:v>0.74626599999999998</c:v>
                </c:pt>
                <c:pt idx="123">
                  <c:v>0.746753</c:v>
                </c:pt>
                <c:pt idx="124">
                  <c:v>0.74718799999999996</c:v>
                </c:pt>
                <c:pt idx="125">
                  <c:v>0.74767799999999995</c:v>
                </c:pt>
                <c:pt idx="126">
                  <c:v>0.748085</c:v>
                </c:pt>
                <c:pt idx="127">
                  <c:v>0.74845300000000003</c:v>
                </c:pt>
                <c:pt idx="128">
                  <c:v>0.74892599999999998</c:v>
                </c:pt>
                <c:pt idx="129">
                  <c:v>0.74937500000000001</c:v>
                </c:pt>
                <c:pt idx="130">
                  <c:v>0.74981299999999995</c:v>
                </c:pt>
                <c:pt idx="131">
                  <c:v>0.75023700000000004</c:v>
                </c:pt>
                <c:pt idx="132">
                  <c:v>0.75065800000000005</c:v>
                </c:pt>
                <c:pt idx="133">
                  <c:v>0.75105</c:v>
                </c:pt>
                <c:pt idx="134">
                  <c:v>0.751494</c:v>
                </c:pt>
                <c:pt idx="135">
                  <c:v>0.75187700000000002</c:v>
                </c:pt>
                <c:pt idx="136">
                  <c:v>0.75232399999999999</c:v>
                </c:pt>
                <c:pt idx="137">
                  <c:v>0.75273199999999996</c:v>
                </c:pt>
                <c:pt idx="138">
                  <c:v>0.75312699999999999</c:v>
                </c:pt>
                <c:pt idx="139">
                  <c:v>0.75350600000000001</c:v>
                </c:pt>
                <c:pt idx="140">
                  <c:v>0.75391699999999995</c:v>
                </c:pt>
                <c:pt idx="141">
                  <c:v>0.75431300000000001</c:v>
                </c:pt>
                <c:pt idx="142">
                  <c:v>0.754722</c:v>
                </c:pt>
                <c:pt idx="143">
                  <c:v>0.75512199999999996</c:v>
                </c:pt>
                <c:pt idx="144">
                  <c:v>0.75553899999999996</c:v>
                </c:pt>
                <c:pt idx="145">
                  <c:v>0.75597000000000003</c:v>
                </c:pt>
                <c:pt idx="146">
                  <c:v>0.75636999999999999</c:v>
                </c:pt>
                <c:pt idx="147">
                  <c:v>0.75668299999999999</c:v>
                </c:pt>
                <c:pt idx="148">
                  <c:v>0.75710599999999995</c:v>
                </c:pt>
                <c:pt idx="149">
                  <c:v>0.75753099999999995</c:v>
                </c:pt>
                <c:pt idx="150">
                  <c:v>0.75786399999999998</c:v>
                </c:pt>
                <c:pt idx="151">
                  <c:v>0.75824999999999998</c:v>
                </c:pt>
                <c:pt idx="152">
                  <c:v>0.75870899999999997</c:v>
                </c:pt>
                <c:pt idx="153">
                  <c:v>0.759015</c:v>
                </c:pt>
                <c:pt idx="154">
                  <c:v>0.75943300000000002</c:v>
                </c:pt>
                <c:pt idx="155">
                  <c:v>0.75980199999999998</c:v>
                </c:pt>
                <c:pt idx="156">
                  <c:v>0.76013500000000001</c:v>
                </c:pt>
                <c:pt idx="157">
                  <c:v>0.76051199999999997</c:v>
                </c:pt>
                <c:pt idx="158">
                  <c:v>0.76094300000000004</c:v>
                </c:pt>
                <c:pt idx="159">
                  <c:v>0.76133499999999998</c:v>
                </c:pt>
                <c:pt idx="160">
                  <c:v>0.76171999999999995</c:v>
                </c:pt>
                <c:pt idx="161">
                  <c:v>0.76203699999999996</c:v>
                </c:pt>
                <c:pt idx="162">
                  <c:v>0.762355</c:v>
                </c:pt>
                <c:pt idx="163">
                  <c:v>0.76275099999999996</c:v>
                </c:pt>
                <c:pt idx="164">
                  <c:v>0.76310299999999998</c:v>
                </c:pt>
                <c:pt idx="165">
                  <c:v>0.76343799999999995</c:v>
                </c:pt>
                <c:pt idx="166">
                  <c:v>0.76377399999999995</c:v>
                </c:pt>
                <c:pt idx="167">
                  <c:v>0.76410100000000003</c:v>
                </c:pt>
                <c:pt idx="168">
                  <c:v>0.76444699999999999</c:v>
                </c:pt>
                <c:pt idx="169">
                  <c:v>0.76481900000000003</c:v>
                </c:pt>
                <c:pt idx="170">
                  <c:v>0.76516200000000001</c:v>
                </c:pt>
                <c:pt idx="171">
                  <c:v>0.76547600000000005</c:v>
                </c:pt>
                <c:pt idx="172">
                  <c:v>0.76583800000000002</c:v>
                </c:pt>
                <c:pt idx="173">
                  <c:v>0.76613600000000004</c:v>
                </c:pt>
                <c:pt idx="174">
                  <c:v>0.76648899999999998</c:v>
                </c:pt>
                <c:pt idx="175">
                  <c:v>0.766791</c:v>
                </c:pt>
                <c:pt idx="176">
                  <c:v>0.76711200000000002</c:v>
                </c:pt>
                <c:pt idx="177">
                  <c:v>0.76747600000000005</c:v>
                </c:pt>
                <c:pt idx="178">
                  <c:v>0.76785099999999995</c:v>
                </c:pt>
                <c:pt idx="179">
                  <c:v>0.76818799999999998</c:v>
                </c:pt>
                <c:pt idx="180">
                  <c:v>0.76846000000000003</c:v>
                </c:pt>
                <c:pt idx="181">
                  <c:v>0.76879399999999998</c:v>
                </c:pt>
                <c:pt idx="182">
                  <c:v>0.76918799999999998</c:v>
                </c:pt>
                <c:pt idx="183">
                  <c:v>0.76946899999999996</c:v>
                </c:pt>
                <c:pt idx="184">
                  <c:v>0.76973199999999997</c:v>
                </c:pt>
                <c:pt idx="185">
                  <c:v>0.77011200000000002</c:v>
                </c:pt>
                <c:pt idx="186">
                  <c:v>0.77039500000000005</c:v>
                </c:pt>
                <c:pt idx="187">
                  <c:v>0.77068099999999995</c:v>
                </c:pt>
                <c:pt idx="188">
                  <c:v>0.77100199999999997</c:v>
                </c:pt>
                <c:pt idx="189">
                  <c:v>0.771343</c:v>
                </c:pt>
                <c:pt idx="190">
                  <c:v>0.77165799999999996</c:v>
                </c:pt>
                <c:pt idx="191">
                  <c:v>0.77198100000000003</c:v>
                </c:pt>
                <c:pt idx="192">
                  <c:v>0.77229499999999995</c:v>
                </c:pt>
                <c:pt idx="193">
                  <c:v>0.77250300000000005</c:v>
                </c:pt>
                <c:pt idx="194">
                  <c:v>0.77286600000000005</c:v>
                </c:pt>
                <c:pt idx="195">
                  <c:v>0.77315599999999995</c:v>
                </c:pt>
                <c:pt idx="196">
                  <c:v>0.77348499999999998</c:v>
                </c:pt>
                <c:pt idx="197">
                  <c:v>0.773783</c:v>
                </c:pt>
                <c:pt idx="198">
                  <c:v>0.77409799999999995</c:v>
                </c:pt>
                <c:pt idx="199">
                  <c:v>0.77440399999999998</c:v>
                </c:pt>
                <c:pt idx="200">
                  <c:v>0.77469900000000003</c:v>
                </c:pt>
                <c:pt idx="201">
                  <c:v>0.77502499999999996</c:v>
                </c:pt>
                <c:pt idx="202">
                  <c:v>0.77526700000000004</c:v>
                </c:pt>
                <c:pt idx="203">
                  <c:v>0.77553799999999995</c:v>
                </c:pt>
                <c:pt idx="204">
                  <c:v>0.77583800000000003</c:v>
                </c:pt>
                <c:pt idx="205">
                  <c:v>0.77611300000000005</c:v>
                </c:pt>
                <c:pt idx="206">
                  <c:v>0.77642500000000003</c:v>
                </c:pt>
                <c:pt idx="207">
                  <c:v>0.77673199999999998</c:v>
                </c:pt>
                <c:pt idx="208">
                  <c:v>0.77699300000000004</c:v>
                </c:pt>
                <c:pt idx="209">
                  <c:v>0.77732199999999996</c:v>
                </c:pt>
                <c:pt idx="210">
                  <c:v>0.77760399999999996</c:v>
                </c:pt>
                <c:pt idx="211">
                  <c:v>0.77786</c:v>
                </c:pt>
                <c:pt idx="212">
                  <c:v>0.77817999999999998</c:v>
                </c:pt>
                <c:pt idx="213">
                  <c:v>0.77844800000000003</c:v>
                </c:pt>
                <c:pt idx="214">
                  <c:v>0.77869200000000005</c:v>
                </c:pt>
                <c:pt idx="215">
                  <c:v>0.77903999999999995</c:v>
                </c:pt>
                <c:pt idx="216">
                  <c:v>0.77928900000000001</c:v>
                </c:pt>
                <c:pt idx="217">
                  <c:v>0.77955700000000006</c:v>
                </c:pt>
                <c:pt idx="218">
                  <c:v>0.77985899999999997</c:v>
                </c:pt>
                <c:pt idx="219">
                  <c:v>0.78014899999999998</c:v>
                </c:pt>
                <c:pt idx="220">
                  <c:v>0.78038300000000005</c:v>
                </c:pt>
                <c:pt idx="221">
                  <c:v>0.78062600000000004</c:v>
                </c:pt>
                <c:pt idx="222">
                  <c:v>0.780914</c:v>
                </c:pt>
                <c:pt idx="223">
                  <c:v>0.78119099999999997</c:v>
                </c:pt>
                <c:pt idx="224">
                  <c:v>0.78148899999999999</c:v>
                </c:pt>
                <c:pt idx="225">
                  <c:v>0.78171299999999999</c:v>
                </c:pt>
                <c:pt idx="226">
                  <c:v>0.78200599999999998</c:v>
                </c:pt>
                <c:pt idx="227">
                  <c:v>0.78226099999999998</c:v>
                </c:pt>
                <c:pt idx="228">
                  <c:v>0.782497</c:v>
                </c:pt>
                <c:pt idx="229">
                  <c:v>0.78275300000000003</c:v>
                </c:pt>
                <c:pt idx="230">
                  <c:v>0.78298999999999996</c:v>
                </c:pt>
                <c:pt idx="231">
                  <c:v>0.78332400000000002</c:v>
                </c:pt>
                <c:pt idx="232">
                  <c:v>0.78353799999999996</c:v>
                </c:pt>
                <c:pt idx="233">
                  <c:v>0.78382300000000005</c:v>
                </c:pt>
                <c:pt idx="234">
                  <c:v>0.78409799999999996</c:v>
                </c:pt>
                <c:pt idx="235">
                  <c:v>0.78435100000000002</c:v>
                </c:pt>
                <c:pt idx="236">
                  <c:v>0.78461400000000003</c:v>
                </c:pt>
                <c:pt idx="237">
                  <c:v>0.78485199999999999</c:v>
                </c:pt>
                <c:pt idx="238">
                  <c:v>0.78517400000000004</c:v>
                </c:pt>
                <c:pt idx="239">
                  <c:v>0.78539300000000001</c:v>
                </c:pt>
                <c:pt idx="240">
                  <c:v>0.78566999999999998</c:v>
                </c:pt>
                <c:pt idx="241">
                  <c:v>0.78597600000000001</c:v>
                </c:pt>
                <c:pt idx="242">
                  <c:v>0.78614799999999996</c:v>
                </c:pt>
                <c:pt idx="243">
                  <c:v>0.78639199999999998</c:v>
                </c:pt>
                <c:pt idx="244">
                  <c:v>0.786663</c:v>
                </c:pt>
                <c:pt idx="245">
                  <c:v>0.78690400000000005</c:v>
                </c:pt>
                <c:pt idx="246">
                  <c:v>0.787215</c:v>
                </c:pt>
                <c:pt idx="247">
                  <c:v>0.787439</c:v>
                </c:pt>
                <c:pt idx="248">
                  <c:v>0.78767600000000004</c:v>
                </c:pt>
                <c:pt idx="249">
                  <c:v>0.78794699999999995</c:v>
                </c:pt>
                <c:pt idx="250">
                  <c:v>0.78814300000000004</c:v>
                </c:pt>
                <c:pt idx="251">
                  <c:v>0.78845299999999996</c:v>
                </c:pt>
                <c:pt idx="252">
                  <c:v>0.78865200000000002</c:v>
                </c:pt>
                <c:pt idx="253">
                  <c:v>0.78894399999999998</c:v>
                </c:pt>
                <c:pt idx="254">
                  <c:v>0.78914600000000001</c:v>
                </c:pt>
                <c:pt idx="255">
                  <c:v>0.78940600000000005</c:v>
                </c:pt>
                <c:pt idx="256">
                  <c:v>0.78967799999999999</c:v>
                </c:pt>
                <c:pt idx="257">
                  <c:v>0.78991900000000004</c:v>
                </c:pt>
                <c:pt idx="258">
                  <c:v>0.79015500000000005</c:v>
                </c:pt>
                <c:pt idx="259">
                  <c:v>0.79036799999999996</c:v>
                </c:pt>
                <c:pt idx="260">
                  <c:v>0.790601</c:v>
                </c:pt>
                <c:pt idx="261">
                  <c:v>0.79080700000000004</c:v>
                </c:pt>
                <c:pt idx="262">
                  <c:v>0.79107099999999997</c:v>
                </c:pt>
                <c:pt idx="263">
                  <c:v>0.79131899999999999</c:v>
                </c:pt>
                <c:pt idx="264">
                  <c:v>0.79158300000000004</c:v>
                </c:pt>
                <c:pt idx="265">
                  <c:v>0.79177699999999995</c:v>
                </c:pt>
                <c:pt idx="266">
                  <c:v>0.79204600000000003</c:v>
                </c:pt>
                <c:pt idx="267">
                  <c:v>0.79228600000000005</c:v>
                </c:pt>
                <c:pt idx="268">
                  <c:v>0.79248499999999999</c:v>
                </c:pt>
                <c:pt idx="269">
                  <c:v>0.79276400000000002</c:v>
                </c:pt>
                <c:pt idx="270">
                  <c:v>0.79297499999999999</c:v>
                </c:pt>
                <c:pt idx="271">
                  <c:v>0.79322499999999996</c:v>
                </c:pt>
                <c:pt idx="272">
                  <c:v>0.79339899999999997</c:v>
                </c:pt>
                <c:pt idx="273">
                  <c:v>0.79371199999999997</c:v>
                </c:pt>
                <c:pt idx="274">
                  <c:v>0.79391800000000001</c:v>
                </c:pt>
                <c:pt idx="275">
                  <c:v>0.79411500000000002</c:v>
                </c:pt>
                <c:pt idx="276">
                  <c:v>0.79433299999999996</c:v>
                </c:pt>
                <c:pt idx="277">
                  <c:v>0.79459100000000005</c:v>
                </c:pt>
                <c:pt idx="278">
                  <c:v>0.79479100000000003</c:v>
                </c:pt>
                <c:pt idx="279">
                  <c:v>0.79508199999999996</c:v>
                </c:pt>
                <c:pt idx="280">
                  <c:v>0.79527099999999995</c:v>
                </c:pt>
                <c:pt idx="281">
                  <c:v>0.79551099999999997</c:v>
                </c:pt>
                <c:pt idx="282">
                  <c:v>0.79575300000000004</c:v>
                </c:pt>
                <c:pt idx="283">
                  <c:v>0.79596199999999995</c:v>
                </c:pt>
                <c:pt idx="284">
                  <c:v>0.79618100000000003</c:v>
                </c:pt>
                <c:pt idx="285">
                  <c:v>0.79641700000000004</c:v>
                </c:pt>
                <c:pt idx="286">
                  <c:v>0.79666499999999996</c:v>
                </c:pt>
                <c:pt idx="287">
                  <c:v>0.796879</c:v>
                </c:pt>
                <c:pt idx="288">
                  <c:v>0.79708000000000001</c:v>
                </c:pt>
                <c:pt idx="289">
                  <c:v>0.79728900000000003</c:v>
                </c:pt>
                <c:pt idx="290">
                  <c:v>0.79751000000000005</c:v>
                </c:pt>
                <c:pt idx="291">
                  <c:v>0.79769699999999999</c:v>
                </c:pt>
                <c:pt idx="292">
                  <c:v>0.79792700000000005</c:v>
                </c:pt>
                <c:pt idx="293">
                  <c:v>0.79816699999999996</c:v>
                </c:pt>
                <c:pt idx="294">
                  <c:v>0.79840299999999997</c:v>
                </c:pt>
                <c:pt idx="295">
                  <c:v>0.798593</c:v>
                </c:pt>
                <c:pt idx="296">
                  <c:v>0.79883899999999997</c:v>
                </c:pt>
                <c:pt idx="297">
                  <c:v>0.79905300000000001</c:v>
                </c:pt>
                <c:pt idx="298">
                  <c:v>0.79927899999999996</c:v>
                </c:pt>
                <c:pt idx="299">
                  <c:v>0.79946099999999998</c:v>
                </c:pt>
                <c:pt idx="300">
                  <c:v>0.79966499999999996</c:v>
                </c:pt>
                <c:pt idx="301">
                  <c:v>0.799929</c:v>
                </c:pt>
                <c:pt idx="302">
                  <c:v>0.80012300000000003</c:v>
                </c:pt>
                <c:pt idx="303">
                  <c:v>0.80029799999999995</c:v>
                </c:pt>
                <c:pt idx="304">
                  <c:v>0.80056099999999997</c:v>
                </c:pt>
                <c:pt idx="305">
                  <c:v>0.80077100000000001</c:v>
                </c:pt>
                <c:pt idx="306">
                  <c:v>0.80100199999999999</c:v>
                </c:pt>
                <c:pt idx="307">
                  <c:v>0.80120999999999998</c:v>
                </c:pt>
                <c:pt idx="308">
                  <c:v>0.80136399999999997</c:v>
                </c:pt>
                <c:pt idx="309">
                  <c:v>0.80162800000000001</c:v>
                </c:pt>
                <c:pt idx="310">
                  <c:v>0.80179500000000004</c:v>
                </c:pt>
                <c:pt idx="311">
                  <c:v>0.80203100000000005</c:v>
                </c:pt>
                <c:pt idx="312">
                  <c:v>0.80224099999999998</c:v>
                </c:pt>
                <c:pt idx="313">
                  <c:v>0.80242999999999998</c:v>
                </c:pt>
                <c:pt idx="314">
                  <c:v>0.80264999999999997</c:v>
                </c:pt>
                <c:pt idx="315">
                  <c:v>0.80288199999999998</c:v>
                </c:pt>
                <c:pt idx="316">
                  <c:v>0.803091</c:v>
                </c:pt>
                <c:pt idx="317">
                  <c:v>0.80328500000000003</c:v>
                </c:pt>
                <c:pt idx="318">
                  <c:v>0.80346799999999996</c:v>
                </c:pt>
                <c:pt idx="319">
                  <c:v>0.80369699999999999</c:v>
                </c:pt>
                <c:pt idx="320">
                  <c:v>0.80389200000000005</c:v>
                </c:pt>
                <c:pt idx="321">
                  <c:v>0.80411100000000002</c:v>
                </c:pt>
                <c:pt idx="322">
                  <c:v>0.80431299999999994</c:v>
                </c:pt>
                <c:pt idx="323">
                  <c:v>0.80452199999999996</c:v>
                </c:pt>
                <c:pt idx="324">
                  <c:v>0.80475699999999994</c:v>
                </c:pt>
                <c:pt idx="325">
                  <c:v>0.80490700000000004</c:v>
                </c:pt>
                <c:pt idx="326">
                  <c:v>0.80513000000000001</c:v>
                </c:pt>
                <c:pt idx="327">
                  <c:v>0.805392</c:v>
                </c:pt>
                <c:pt idx="328">
                  <c:v>0.80557699999999999</c:v>
                </c:pt>
                <c:pt idx="329">
                  <c:v>0.80576700000000001</c:v>
                </c:pt>
                <c:pt idx="330">
                  <c:v>0.80597600000000003</c:v>
                </c:pt>
                <c:pt idx="331">
                  <c:v>0.806149</c:v>
                </c:pt>
                <c:pt idx="332">
                  <c:v>0.806369</c:v>
                </c:pt>
                <c:pt idx="333">
                  <c:v>0.80658700000000005</c:v>
                </c:pt>
                <c:pt idx="334">
                  <c:v>0.80677100000000002</c:v>
                </c:pt>
                <c:pt idx="335">
                  <c:v>0.80697700000000006</c:v>
                </c:pt>
                <c:pt idx="336">
                  <c:v>0.80715000000000003</c:v>
                </c:pt>
                <c:pt idx="337">
                  <c:v>0.80737199999999998</c:v>
                </c:pt>
                <c:pt idx="338">
                  <c:v>0.80754899999999996</c:v>
                </c:pt>
                <c:pt idx="339">
                  <c:v>0.80776000000000003</c:v>
                </c:pt>
                <c:pt idx="340">
                  <c:v>0.80791800000000003</c:v>
                </c:pt>
                <c:pt idx="341">
                  <c:v>0.80814799999999998</c:v>
                </c:pt>
                <c:pt idx="342">
                  <c:v>0.80834700000000004</c:v>
                </c:pt>
                <c:pt idx="343">
                  <c:v>0.80855299999999997</c:v>
                </c:pt>
                <c:pt idx="344">
                  <c:v>0.80880099999999999</c:v>
                </c:pt>
                <c:pt idx="345">
                  <c:v>0.80892799999999998</c:v>
                </c:pt>
                <c:pt idx="346">
                  <c:v>0.80913100000000004</c:v>
                </c:pt>
                <c:pt idx="347">
                  <c:v>0.80936900000000001</c:v>
                </c:pt>
                <c:pt idx="348">
                  <c:v>0.80952599999999997</c:v>
                </c:pt>
                <c:pt idx="349">
                  <c:v>0.80967299999999998</c:v>
                </c:pt>
                <c:pt idx="350">
                  <c:v>0.80985499999999999</c:v>
                </c:pt>
                <c:pt idx="351">
                  <c:v>0.81005899999999997</c:v>
                </c:pt>
                <c:pt idx="352">
                  <c:v>0.81023699999999999</c:v>
                </c:pt>
                <c:pt idx="353">
                  <c:v>0.81045</c:v>
                </c:pt>
                <c:pt idx="354">
                  <c:v>0.81064999999999998</c:v>
                </c:pt>
                <c:pt idx="355">
                  <c:v>0.81082399999999999</c:v>
                </c:pt>
                <c:pt idx="356">
                  <c:v>0.81096000000000001</c:v>
                </c:pt>
                <c:pt idx="357">
                  <c:v>0.81121200000000004</c:v>
                </c:pt>
                <c:pt idx="358">
                  <c:v>0.81137400000000004</c:v>
                </c:pt>
                <c:pt idx="359">
                  <c:v>0.81157699999999999</c:v>
                </c:pt>
                <c:pt idx="360">
                  <c:v>0.81176099999999995</c:v>
                </c:pt>
                <c:pt idx="361">
                  <c:v>0.81198599999999999</c:v>
                </c:pt>
                <c:pt idx="362">
                  <c:v>0.81213500000000005</c:v>
                </c:pt>
                <c:pt idx="363">
                  <c:v>0.81231200000000003</c:v>
                </c:pt>
                <c:pt idx="364">
                  <c:v>0.81250999999999995</c:v>
                </c:pt>
                <c:pt idx="365">
                  <c:v>0.81263200000000002</c:v>
                </c:pt>
                <c:pt idx="366">
                  <c:v>0.812801</c:v>
                </c:pt>
                <c:pt idx="367">
                  <c:v>0.81307600000000002</c:v>
                </c:pt>
                <c:pt idx="368">
                  <c:v>0.81326100000000001</c:v>
                </c:pt>
                <c:pt idx="369">
                  <c:v>0.81340800000000002</c:v>
                </c:pt>
                <c:pt idx="370">
                  <c:v>0.81357199999999996</c:v>
                </c:pt>
                <c:pt idx="371">
                  <c:v>0.81382399999999999</c:v>
                </c:pt>
                <c:pt idx="372">
                  <c:v>0.81396100000000005</c:v>
                </c:pt>
                <c:pt idx="373">
                  <c:v>0.81417700000000004</c:v>
                </c:pt>
                <c:pt idx="374">
                  <c:v>0.81434399999999996</c:v>
                </c:pt>
                <c:pt idx="375">
                  <c:v>0.814523</c:v>
                </c:pt>
                <c:pt idx="376">
                  <c:v>0.81466400000000005</c:v>
                </c:pt>
                <c:pt idx="377">
                  <c:v>0.81485399999999997</c:v>
                </c:pt>
                <c:pt idx="378">
                  <c:v>0.81505300000000003</c:v>
                </c:pt>
                <c:pt idx="379">
                  <c:v>0.81525899999999996</c:v>
                </c:pt>
                <c:pt idx="380">
                  <c:v>0.815419</c:v>
                </c:pt>
                <c:pt idx="381">
                  <c:v>0.81559099999999995</c:v>
                </c:pt>
                <c:pt idx="382">
                  <c:v>0.81581499999999996</c:v>
                </c:pt>
                <c:pt idx="383">
                  <c:v>0.81595099999999998</c:v>
                </c:pt>
                <c:pt idx="384">
                  <c:v>0.816137</c:v>
                </c:pt>
                <c:pt idx="385">
                  <c:v>0.81632300000000002</c:v>
                </c:pt>
                <c:pt idx="386">
                  <c:v>0.81652199999999997</c:v>
                </c:pt>
                <c:pt idx="387">
                  <c:v>0.81672599999999995</c:v>
                </c:pt>
                <c:pt idx="388">
                  <c:v>0.81691800000000003</c:v>
                </c:pt>
                <c:pt idx="389">
                  <c:v>0.81709699999999996</c:v>
                </c:pt>
                <c:pt idx="390">
                  <c:v>0.817241</c:v>
                </c:pt>
                <c:pt idx="391">
                  <c:v>0.81745599999999996</c:v>
                </c:pt>
                <c:pt idx="392">
                  <c:v>0.81760900000000003</c:v>
                </c:pt>
                <c:pt idx="393">
                  <c:v>0.81777900000000003</c:v>
                </c:pt>
                <c:pt idx="394">
                  <c:v>0.81796800000000003</c:v>
                </c:pt>
                <c:pt idx="395">
                  <c:v>0.81813199999999997</c:v>
                </c:pt>
                <c:pt idx="396">
                  <c:v>0.81829499999999999</c:v>
                </c:pt>
                <c:pt idx="397">
                  <c:v>0.81847300000000001</c:v>
                </c:pt>
                <c:pt idx="398">
                  <c:v>0.81864199999999998</c:v>
                </c:pt>
                <c:pt idx="399">
                  <c:v>0.81881199999999998</c:v>
                </c:pt>
                <c:pt idx="400">
                  <c:v>0.81907600000000003</c:v>
                </c:pt>
                <c:pt idx="401">
                  <c:v>0.81918800000000003</c:v>
                </c:pt>
                <c:pt idx="402">
                  <c:v>0.81928500000000004</c:v>
                </c:pt>
                <c:pt idx="403">
                  <c:v>0.81948399999999999</c:v>
                </c:pt>
                <c:pt idx="404">
                  <c:v>0.81964700000000001</c:v>
                </c:pt>
                <c:pt idx="405">
                  <c:v>0.81985399999999997</c:v>
                </c:pt>
                <c:pt idx="406">
                  <c:v>0.81997699999999996</c:v>
                </c:pt>
                <c:pt idx="407">
                  <c:v>0.82016800000000001</c:v>
                </c:pt>
                <c:pt idx="408">
                  <c:v>0.82039700000000004</c:v>
                </c:pt>
                <c:pt idx="409">
                  <c:v>0.82050299999999998</c:v>
                </c:pt>
                <c:pt idx="410">
                  <c:v>0.82073799999999997</c:v>
                </c:pt>
                <c:pt idx="411">
                  <c:v>0.82093899999999997</c:v>
                </c:pt>
                <c:pt idx="412">
                  <c:v>0.82104299999999997</c:v>
                </c:pt>
                <c:pt idx="413">
                  <c:v>0.82125800000000004</c:v>
                </c:pt>
                <c:pt idx="414">
                  <c:v>0.82136399999999998</c:v>
                </c:pt>
                <c:pt idx="415">
                  <c:v>0.82155800000000001</c:v>
                </c:pt>
                <c:pt idx="416">
                  <c:v>0.82174599999999998</c:v>
                </c:pt>
                <c:pt idx="417">
                  <c:v>0.82191700000000001</c:v>
                </c:pt>
                <c:pt idx="418">
                  <c:v>0.82210399999999995</c:v>
                </c:pt>
                <c:pt idx="419">
                  <c:v>0.822218</c:v>
                </c:pt>
                <c:pt idx="420">
                  <c:v>0.82241200000000003</c:v>
                </c:pt>
                <c:pt idx="421">
                  <c:v>0.82254000000000005</c:v>
                </c:pt>
                <c:pt idx="422">
                  <c:v>0.822685</c:v>
                </c:pt>
                <c:pt idx="423">
                  <c:v>0.82284400000000002</c:v>
                </c:pt>
                <c:pt idx="424">
                  <c:v>0.82302299999999995</c:v>
                </c:pt>
                <c:pt idx="425">
                  <c:v>0.82323100000000005</c:v>
                </c:pt>
                <c:pt idx="426">
                  <c:v>0.82333000000000001</c:v>
                </c:pt>
                <c:pt idx="427">
                  <c:v>0.82353600000000005</c:v>
                </c:pt>
                <c:pt idx="428">
                  <c:v>0.82377699999999998</c:v>
                </c:pt>
                <c:pt idx="429">
                  <c:v>0.82390099999999999</c:v>
                </c:pt>
                <c:pt idx="430">
                  <c:v>0.82406500000000005</c:v>
                </c:pt>
                <c:pt idx="431">
                  <c:v>0.82420099999999996</c:v>
                </c:pt>
                <c:pt idx="432">
                  <c:v>0.82438900000000004</c:v>
                </c:pt>
                <c:pt idx="433">
                  <c:v>0.82454899999999998</c:v>
                </c:pt>
                <c:pt idx="434">
                  <c:v>0.82469199999999998</c:v>
                </c:pt>
                <c:pt idx="435">
                  <c:v>0.82488499999999998</c:v>
                </c:pt>
                <c:pt idx="436">
                  <c:v>0.82502699999999995</c:v>
                </c:pt>
                <c:pt idx="437">
                  <c:v>0.82523400000000002</c:v>
                </c:pt>
                <c:pt idx="438">
                  <c:v>0.82537700000000003</c:v>
                </c:pt>
                <c:pt idx="439">
                  <c:v>0.82550500000000004</c:v>
                </c:pt>
                <c:pt idx="440">
                  <c:v>0.82572599999999996</c:v>
                </c:pt>
                <c:pt idx="441">
                  <c:v>0.82589900000000005</c:v>
                </c:pt>
                <c:pt idx="442">
                  <c:v>0.82600099999999999</c:v>
                </c:pt>
                <c:pt idx="443">
                  <c:v>0.82619100000000001</c:v>
                </c:pt>
                <c:pt idx="444">
                  <c:v>0.82636799999999999</c:v>
                </c:pt>
                <c:pt idx="445">
                  <c:v>0.82653200000000004</c:v>
                </c:pt>
                <c:pt idx="446">
                  <c:v>0.82668799999999998</c:v>
                </c:pt>
                <c:pt idx="447">
                  <c:v>0.82684400000000002</c:v>
                </c:pt>
                <c:pt idx="448">
                  <c:v>0.82702799999999999</c:v>
                </c:pt>
                <c:pt idx="449">
                  <c:v>0.82712300000000005</c:v>
                </c:pt>
                <c:pt idx="450">
                  <c:v>0.827318</c:v>
                </c:pt>
                <c:pt idx="451">
                  <c:v>0.82749499999999998</c:v>
                </c:pt>
                <c:pt idx="452">
                  <c:v>0.82760800000000001</c:v>
                </c:pt>
                <c:pt idx="453">
                  <c:v>0.82781899999999997</c:v>
                </c:pt>
                <c:pt idx="454">
                  <c:v>0.82797200000000004</c:v>
                </c:pt>
                <c:pt idx="455">
                  <c:v>0.828148</c:v>
                </c:pt>
                <c:pt idx="456">
                  <c:v>0.82831600000000005</c:v>
                </c:pt>
                <c:pt idx="457">
                  <c:v>0.82844099999999998</c:v>
                </c:pt>
                <c:pt idx="458">
                  <c:v>0.82866600000000001</c:v>
                </c:pt>
                <c:pt idx="459">
                  <c:v>0.82877299999999998</c:v>
                </c:pt>
                <c:pt idx="460">
                  <c:v>0.82894000000000001</c:v>
                </c:pt>
                <c:pt idx="461">
                  <c:v>0.82904999999999995</c:v>
                </c:pt>
                <c:pt idx="462">
                  <c:v>0.82925000000000004</c:v>
                </c:pt>
                <c:pt idx="463">
                  <c:v>0.82943599999999995</c:v>
                </c:pt>
                <c:pt idx="464">
                  <c:v>0.82957999999999998</c:v>
                </c:pt>
                <c:pt idx="465">
                  <c:v>0.82972800000000002</c:v>
                </c:pt>
                <c:pt idx="466">
                  <c:v>0.82988600000000001</c:v>
                </c:pt>
                <c:pt idx="467">
                  <c:v>0.82997900000000002</c:v>
                </c:pt>
                <c:pt idx="468">
                  <c:v>0.83017300000000005</c:v>
                </c:pt>
                <c:pt idx="469">
                  <c:v>0.83028999999999997</c:v>
                </c:pt>
                <c:pt idx="470">
                  <c:v>0.830488</c:v>
                </c:pt>
                <c:pt idx="471">
                  <c:v>0.83064199999999999</c:v>
                </c:pt>
                <c:pt idx="472">
                  <c:v>0.830793</c:v>
                </c:pt>
                <c:pt idx="473">
                  <c:v>0.83096300000000001</c:v>
                </c:pt>
                <c:pt idx="474">
                  <c:v>0.83108300000000002</c:v>
                </c:pt>
                <c:pt idx="475">
                  <c:v>0.83129200000000003</c:v>
                </c:pt>
                <c:pt idx="476">
                  <c:v>0.83145899999999995</c:v>
                </c:pt>
                <c:pt idx="477">
                  <c:v>0.83160199999999995</c:v>
                </c:pt>
                <c:pt idx="478">
                  <c:v>0.83172100000000004</c:v>
                </c:pt>
                <c:pt idx="479">
                  <c:v>0.83188399999999996</c:v>
                </c:pt>
                <c:pt idx="480">
                  <c:v>0.83206999999999998</c:v>
                </c:pt>
                <c:pt idx="481">
                  <c:v>0.83226100000000003</c:v>
                </c:pt>
                <c:pt idx="482">
                  <c:v>0.83247000000000004</c:v>
                </c:pt>
                <c:pt idx="483">
                  <c:v>0.83253699999999997</c:v>
                </c:pt>
                <c:pt idx="484">
                  <c:v>0.83273799999999998</c:v>
                </c:pt>
                <c:pt idx="485">
                  <c:v>0.83285399999999998</c:v>
                </c:pt>
                <c:pt idx="486">
                  <c:v>0.83303000000000005</c:v>
                </c:pt>
                <c:pt idx="487">
                  <c:v>0.83317099999999999</c:v>
                </c:pt>
                <c:pt idx="488">
                  <c:v>0.83324799999999999</c:v>
                </c:pt>
                <c:pt idx="489">
                  <c:v>0.83341600000000005</c:v>
                </c:pt>
                <c:pt idx="490">
                  <c:v>0.83363399999999999</c:v>
                </c:pt>
                <c:pt idx="491">
                  <c:v>0.83378799999999997</c:v>
                </c:pt>
                <c:pt idx="492">
                  <c:v>0.83392200000000005</c:v>
                </c:pt>
                <c:pt idx="493">
                  <c:v>0.83406999999999998</c:v>
                </c:pt>
                <c:pt idx="494">
                  <c:v>0.83422499999999999</c:v>
                </c:pt>
                <c:pt idx="495">
                  <c:v>0.83439300000000005</c:v>
                </c:pt>
                <c:pt idx="496">
                  <c:v>0.83457999999999999</c:v>
                </c:pt>
                <c:pt idx="497">
                  <c:v>0.83469499999999996</c:v>
                </c:pt>
                <c:pt idx="498">
                  <c:v>0.83485200000000004</c:v>
                </c:pt>
                <c:pt idx="499">
                  <c:v>0.83502100000000001</c:v>
                </c:pt>
                <c:pt idx="500">
                  <c:v>0.83510799999999996</c:v>
                </c:pt>
                <c:pt idx="501">
                  <c:v>0.83526999999999996</c:v>
                </c:pt>
                <c:pt idx="502">
                  <c:v>0.83542300000000003</c:v>
                </c:pt>
                <c:pt idx="503">
                  <c:v>0.83561200000000002</c:v>
                </c:pt>
                <c:pt idx="504">
                  <c:v>0.83578600000000003</c:v>
                </c:pt>
                <c:pt idx="505">
                  <c:v>0.83589899999999995</c:v>
                </c:pt>
                <c:pt idx="506">
                  <c:v>0.83601300000000001</c:v>
                </c:pt>
                <c:pt idx="507">
                  <c:v>0.83616500000000005</c:v>
                </c:pt>
                <c:pt idx="508">
                  <c:v>0.83631299999999997</c:v>
                </c:pt>
                <c:pt idx="509">
                  <c:v>0.83646399999999999</c:v>
                </c:pt>
                <c:pt idx="510">
                  <c:v>0.83665500000000004</c:v>
                </c:pt>
                <c:pt idx="511">
                  <c:v>0.83675900000000003</c:v>
                </c:pt>
                <c:pt idx="512">
                  <c:v>0.83691499999999996</c:v>
                </c:pt>
                <c:pt idx="513">
                  <c:v>0.83707299999999996</c:v>
                </c:pt>
                <c:pt idx="514">
                  <c:v>0.83718899999999996</c:v>
                </c:pt>
                <c:pt idx="515">
                  <c:v>0.83735800000000005</c:v>
                </c:pt>
                <c:pt idx="516">
                  <c:v>0.83749200000000001</c:v>
                </c:pt>
                <c:pt idx="517">
                  <c:v>0.83764799999999995</c:v>
                </c:pt>
                <c:pt idx="518">
                  <c:v>0.83774099999999996</c:v>
                </c:pt>
                <c:pt idx="519">
                  <c:v>0.83795600000000003</c:v>
                </c:pt>
                <c:pt idx="520">
                  <c:v>0.83809299999999998</c:v>
                </c:pt>
                <c:pt idx="521">
                  <c:v>0.83827700000000005</c:v>
                </c:pt>
                <c:pt idx="522">
                  <c:v>0.83842799999999995</c:v>
                </c:pt>
                <c:pt idx="523">
                  <c:v>0.83855100000000005</c:v>
                </c:pt>
                <c:pt idx="524">
                  <c:v>0.83872599999999997</c:v>
                </c:pt>
                <c:pt idx="525">
                  <c:v>0.83883799999999997</c:v>
                </c:pt>
                <c:pt idx="526">
                  <c:v>0.83899999999999997</c:v>
                </c:pt>
                <c:pt idx="527">
                  <c:v>0.83915600000000001</c:v>
                </c:pt>
                <c:pt idx="528">
                  <c:v>0.83926199999999995</c:v>
                </c:pt>
                <c:pt idx="529">
                  <c:v>0.83941600000000005</c:v>
                </c:pt>
                <c:pt idx="530">
                  <c:v>0.839584</c:v>
                </c:pt>
                <c:pt idx="531">
                  <c:v>0.83972899999999995</c:v>
                </c:pt>
                <c:pt idx="532">
                  <c:v>0.83982299999999999</c:v>
                </c:pt>
                <c:pt idx="533">
                  <c:v>0.83998899999999999</c:v>
                </c:pt>
                <c:pt idx="534">
                  <c:v>0.84013000000000004</c:v>
                </c:pt>
                <c:pt idx="535">
                  <c:v>0.84031400000000001</c:v>
                </c:pt>
                <c:pt idx="536">
                  <c:v>0.84045000000000003</c:v>
                </c:pt>
                <c:pt idx="537">
                  <c:v>0.84059300000000003</c:v>
                </c:pt>
                <c:pt idx="538">
                  <c:v>0.84076899999999999</c:v>
                </c:pt>
                <c:pt idx="539">
                  <c:v>0.84092199999999995</c:v>
                </c:pt>
                <c:pt idx="540">
                  <c:v>0.84103799999999995</c:v>
                </c:pt>
                <c:pt idx="541">
                  <c:v>0.84119100000000002</c:v>
                </c:pt>
                <c:pt idx="542">
                  <c:v>0.84136599999999995</c:v>
                </c:pt>
                <c:pt idx="543">
                  <c:v>0.84145800000000004</c:v>
                </c:pt>
                <c:pt idx="544">
                  <c:v>0.84161300000000006</c:v>
                </c:pt>
                <c:pt idx="545">
                  <c:v>0.84174199999999999</c:v>
                </c:pt>
                <c:pt idx="546">
                  <c:v>0.84191700000000003</c:v>
                </c:pt>
                <c:pt idx="547">
                  <c:v>0.84206599999999998</c:v>
                </c:pt>
                <c:pt idx="548">
                  <c:v>0.84218499999999996</c:v>
                </c:pt>
                <c:pt idx="549">
                  <c:v>0.84229100000000001</c:v>
                </c:pt>
                <c:pt idx="550">
                  <c:v>0.842472</c:v>
                </c:pt>
                <c:pt idx="551">
                  <c:v>0.84261200000000003</c:v>
                </c:pt>
                <c:pt idx="552">
                  <c:v>0.842719</c:v>
                </c:pt>
                <c:pt idx="553">
                  <c:v>0.84288700000000005</c:v>
                </c:pt>
                <c:pt idx="554">
                  <c:v>0.84304500000000004</c:v>
                </c:pt>
                <c:pt idx="555">
                  <c:v>0.84321500000000005</c:v>
                </c:pt>
                <c:pt idx="556">
                  <c:v>0.84334799999999999</c:v>
                </c:pt>
                <c:pt idx="557">
                  <c:v>0.84349300000000005</c:v>
                </c:pt>
                <c:pt idx="558">
                  <c:v>0.84363699999999997</c:v>
                </c:pt>
                <c:pt idx="559">
                  <c:v>0.84375900000000004</c:v>
                </c:pt>
                <c:pt idx="560">
                  <c:v>0.84389400000000003</c:v>
                </c:pt>
                <c:pt idx="561">
                  <c:v>0.84407799999999999</c:v>
                </c:pt>
                <c:pt idx="562">
                  <c:v>0.84423899999999996</c:v>
                </c:pt>
                <c:pt idx="563">
                  <c:v>0.84434299999999995</c:v>
                </c:pt>
                <c:pt idx="564">
                  <c:v>0.84446100000000002</c:v>
                </c:pt>
                <c:pt idx="565">
                  <c:v>0.844584</c:v>
                </c:pt>
                <c:pt idx="566">
                  <c:v>0.84468200000000004</c:v>
                </c:pt>
                <c:pt idx="567">
                  <c:v>0.84488200000000002</c:v>
                </c:pt>
                <c:pt idx="568">
                  <c:v>0.84497800000000001</c:v>
                </c:pt>
                <c:pt idx="569">
                  <c:v>0.84519100000000003</c:v>
                </c:pt>
                <c:pt idx="570">
                  <c:v>0.84528700000000001</c:v>
                </c:pt>
                <c:pt idx="571">
                  <c:v>0.84541699999999997</c:v>
                </c:pt>
                <c:pt idx="572">
                  <c:v>0.84556799999999999</c:v>
                </c:pt>
                <c:pt idx="573">
                  <c:v>0.84570400000000001</c:v>
                </c:pt>
                <c:pt idx="574">
                  <c:v>0.84582000000000002</c:v>
                </c:pt>
                <c:pt idx="575">
                  <c:v>0.84593099999999999</c:v>
                </c:pt>
                <c:pt idx="576">
                  <c:v>0.84613000000000005</c:v>
                </c:pt>
                <c:pt idx="577">
                  <c:v>0.84627699999999995</c:v>
                </c:pt>
                <c:pt idx="578">
                  <c:v>0.84638500000000005</c:v>
                </c:pt>
                <c:pt idx="579">
                  <c:v>0.84653</c:v>
                </c:pt>
                <c:pt idx="580">
                  <c:v>0.84665299999999999</c:v>
                </c:pt>
                <c:pt idx="581">
                  <c:v>0.8468</c:v>
                </c:pt>
                <c:pt idx="582">
                  <c:v>0.84689000000000003</c:v>
                </c:pt>
                <c:pt idx="583">
                  <c:v>0.84705399999999997</c:v>
                </c:pt>
                <c:pt idx="584">
                  <c:v>0.84718199999999999</c:v>
                </c:pt>
                <c:pt idx="585">
                  <c:v>0.84729200000000005</c:v>
                </c:pt>
                <c:pt idx="586">
                  <c:v>0.84740700000000002</c:v>
                </c:pt>
                <c:pt idx="587">
                  <c:v>0.84756900000000002</c:v>
                </c:pt>
                <c:pt idx="588">
                  <c:v>0.84770900000000005</c:v>
                </c:pt>
                <c:pt idx="589">
                  <c:v>0.84784700000000002</c:v>
                </c:pt>
                <c:pt idx="590">
                  <c:v>0.84799999999999998</c:v>
                </c:pt>
                <c:pt idx="591">
                  <c:v>0.84819500000000003</c:v>
                </c:pt>
                <c:pt idx="592">
                  <c:v>0.84828099999999995</c:v>
                </c:pt>
                <c:pt idx="593">
                  <c:v>0.84842200000000001</c:v>
                </c:pt>
                <c:pt idx="594">
                  <c:v>0.84855800000000003</c:v>
                </c:pt>
                <c:pt idx="595">
                  <c:v>0.84865699999999999</c:v>
                </c:pt>
                <c:pt idx="596">
                  <c:v>0.84882999999999997</c:v>
                </c:pt>
                <c:pt idx="597">
                  <c:v>0.84895100000000001</c:v>
                </c:pt>
                <c:pt idx="598">
                  <c:v>0.84906599999999999</c:v>
                </c:pt>
                <c:pt idx="599">
                  <c:v>0.84921000000000002</c:v>
                </c:pt>
                <c:pt idx="600">
                  <c:v>0.84933400000000003</c:v>
                </c:pt>
                <c:pt idx="601">
                  <c:v>0.84949399999999997</c:v>
                </c:pt>
                <c:pt idx="602">
                  <c:v>0.84966699999999995</c:v>
                </c:pt>
                <c:pt idx="603">
                  <c:v>0.84974700000000003</c:v>
                </c:pt>
                <c:pt idx="604">
                  <c:v>0.84990100000000002</c:v>
                </c:pt>
                <c:pt idx="605">
                  <c:v>0.85001300000000002</c:v>
                </c:pt>
                <c:pt idx="606">
                  <c:v>0.85015799999999997</c:v>
                </c:pt>
                <c:pt idx="607">
                  <c:v>0.850325</c:v>
                </c:pt>
                <c:pt idx="608">
                  <c:v>0.85044699999999995</c:v>
                </c:pt>
                <c:pt idx="609">
                  <c:v>0.85060100000000005</c:v>
                </c:pt>
                <c:pt idx="610">
                  <c:v>0.85072400000000004</c:v>
                </c:pt>
                <c:pt idx="611">
                  <c:v>0.85084300000000002</c:v>
                </c:pt>
                <c:pt idx="612">
                  <c:v>0.85100500000000001</c:v>
                </c:pt>
                <c:pt idx="613">
                  <c:v>0.851159</c:v>
                </c:pt>
                <c:pt idx="614">
                  <c:v>0.851275</c:v>
                </c:pt>
                <c:pt idx="615">
                  <c:v>0.85141699999999998</c:v>
                </c:pt>
                <c:pt idx="616">
                  <c:v>0.85158</c:v>
                </c:pt>
                <c:pt idx="617">
                  <c:v>0.85173900000000002</c:v>
                </c:pt>
                <c:pt idx="618">
                  <c:v>0.85179899999999997</c:v>
                </c:pt>
                <c:pt idx="619">
                  <c:v>0.85194000000000003</c:v>
                </c:pt>
                <c:pt idx="620">
                  <c:v>0.85206899999999997</c:v>
                </c:pt>
                <c:pt idx="621">
                  <c:v>0.85222399999999998</c:v>
                </c:pt>
                <c:pt idx="622">
                  <c:v>0.85231599999999996</c:v>
                </c:pt>
                <c:pt idx="623">
                  <c:v>0.852441</c:v>
                </c:pt>
                <c:pt idx="624">
                  <c:v>0.85260400000000003</c:v>
                </c:pt>
                <c:pt idx="625">
                  <c:v>0.85267099999999996</c:v>
                </c:pt>
                <c:pt idx="626">
                  <c:v>0.85285500000000003</c:v>
                </c:pt>
                <c:pt idx="627">
                  <c:v>0.85299000000000003</c:v>
                </c:pt>
                <c:pt idx="628">
                  <c:v>0.85317100000000001</c:v>
                </c:pt>
                <c:pt idx="629">
                  <c:v>0.85329200000000005</c:v>
                </c:pt>
                <c:pt idx="630">
                  <c:v>0.85342300000000004</c:v>
                </c:pt>
                <c:pt idx="631">
                  <c:v>0.853572</c:v>
                </c:pt>
                <c:pt idx="632">
                  <c:v>0.85370199999999996</c:v>
                </c:pt>
                <c:pt idx="633">
                  <c:v>0.85380699999999998</c:v>
                </c:pt>
                <c:pt idx="634">
                  <c:v>0.85389499999999996</c:v>
                </c:pt>
                <c:pt idx="635">
                  <c:v>0.85408799999999996</c:v>
                </c:pt>
                <c:pt idx="636">
                  <c:v>0.85419199999999995</c:v>
                </c:pt>
                <c:pt idx="637">
                  <c:v>0.85433300000000001</c:v>
                </c:pt>
                <c:pt idx="638">
                  <c:v>0.85445300000000002</c:v>
                </c:pt>
                <c:pt idx="639">
                  <c:v>0.85456299999999996</c:v>
                </c:pt>
                <c:pt idx="640">
                  <c:v>0.85474499999999998</c:v>
                </c:pt>
                <c:pt idx="641">
                  <c:v>0.85479000000000005</c:v>
                </c:pt>
                <c:pt idx="642">
                  <c:v>0.85500600000000004</c:v>
                </c:pt>
                <c:pt idx="643">
                  <c:v>0.85509900000000005</c:v>
                </c:pt>
                <c:pt idx="644">
                  <c:v>0.85525300000000004</c:v>
                </c:pt>
                <c:pt idx="645">
                  <c:v>0.85535000000000005</c:v>
                </c:pt>
                <c:pt idx="646">
                  <c:v>0.85552399999999995</c:v>
                </c:pt>
                <c:pt idx="647">
                  <c:v>0.85561399999999999</c:v>
                </c:pt>
                <c:pt idx="648">
                  <c:v>0.855742</c:v>
                </c:pt>
                <c:pt idx="649">
                  <c:v>0.85589599999999999</c:v>
                </c:pt>
                <c:pt idx="650">
                  <c:v>0.85599700000000001</c:v>
                </c:pt>
                <c:pt idx="651">
                  <c:v>0.85611800000000005</c:v>
                </c:pt>
                <c:pt idx="652">
                  <c:v>0.85624400000000001</c:v>
                </c:pt>
                <c:pt idx="653">
                  <c:v>0.85634999999999994</c:v>
                </c:pt>
                <c:pt idx="654">
                  <c:v>0.85648199999999997</c:v>
                </c:pt>
                <c:pt idx="655">
                  <c:v>0.85665199999999997</c:v>
                </c:pt>
                <c:pt idx="656">
                  <c:v>0.85678699999999997</c:v>
                </c:pt>
                <c:pt idx="657">
                  <c:v>0.85688900000000001</c:v>
                </c:pt>
                <c:pt idx="658">
                  <c:v>0.85705299999999995</c:v>
                </c:pt>
                <c:pt idx="659">
                  <c:v>0.85716899999999996</c:v>
                </c:pt>
                <c:pt idx="660">
                  <c:v>0.85731500000000005</c:v>
                </c:pt>
                <c:pt idx="661">
                  <c:v>0.85747399999999996</c:v>
                </c:pt>
                <c:pt idx="662">
                  <c:v>0.85755400000000004</c:v>
                </c:pt>
                <c:pt idx="663">
                  <c:v>0.85770800000000003</c:v>
                </c:pt>
                <c:pt idx="664">
                  <c:v>0.85784400000000005</c:v>
                </c:pt>
                <c:pt idx="665">
                  <c:v>0.85795600000000005</c:v>
                </c:pt>
                <c:pt idx="666">
                  <c:v>0.85807299999999997</c:v>
                </c:pt>
                <c:pt idx="667">
                  <c:v>0.85822299999999996</c:v>
                </c:pt>
                <c:pt idx="668">
                  <c:v>0.85834999999999995</c:v>
                </c:pt>
                <c:pt idx="669">
                  <c:v>0.85846900000000004</c:v>
                </c:pt>
                <c:pt idx="670">
                  <c:v>0.85856600000000005</c:v>
                </c:pt>
                <c:pt idx="671">
                  <c:v>0.85872800000000005</c:v>
                </c:pt>
                <c:pt idx="672">
                  <c:v>0.85884400000000005</c:v>
                </c:pt>
                <c:pt idx="673">
                  <c:v>0.85903600000000002</c:v>
                </c:pt>
                <c:pt idx="674">
                  <c:v>0.85911099999999996</c:v>
                </c:pt>
                <c:pt idx="675">
                  <c:v>0.85929900000000004</c:v>
                </c:pt>
                <c:pt idx="676">
                  <c:v>0.85936900000000005</c:v>
                </c:pt>
                <c:pt idx="677">
                  <c:v>0.85944200000000004</c:v>
                </c:pt>
                <c:pt idx="678">
                  <c:v>0.85957300000000003</c:v>
                </c:pt>
                <c:pt idx="679">
                  <c:v>0.85970299999999999</c:v>
                </c:pt>
                <c:pt idx="680">
                  <c:v>0.85980500000000004</c:v>
                </c:pt>
                <c:pt idx="681">
                  <c:v>0.85997500000000004</c:v>
                </c:pt>
                <c:pt idx="682">
                  <c:v>0.86007999999999996</c:v>
                </c:pt>
                <c:pt idx="683">
                  <c:v>0.86018799999999995</c:v>
                </c:pt>
                <c:pt idx="684">
                  <c:v>0.860344</c:v>
                </c:pt>
                <c:pt idx="685">
                  <c:v>0.86045199999999999</c:v>
                </c:pt>
                <c:pt idx="686">
                  <c:v>0.86059699999999995</c:v>
                </c:pt>
                <c:pt idx="687">
                  <c:v>0.86069700000000005</c:v>
                </c:pt>
                <c:pt idx="688">
                  <c:v>0.86084899999999998</c:v>
                </c:pt>
                <c:pt idx="689">
                  <c:v>0.86095900000000003</c:v>
                </c:pt>
                <c:pt idx="690">
                  <c:v>0.86109199999999997</c:v>
                </c:pt>
                <c:pt idx="691">
                  <c:v>0.86124599999999996</c:v>
                </c:pt>
                <c:pt idx="692">
                  <c:v>0.86137200000000003</c:v>
                </c:pt>
                <c:pt idx="693">
                  <c:v>0.86152799999999996</c:v>
                </c:pt>
                <c:pt idx="694">
                  <c:v>0.86156999999999995</c:v>
                </c:pt>
                <c:pt idx="695">
                  <c:v>0.86170599999999997</c:v>
                </c:pt>
                <c:pt idx="696">
                  <c:v>0.86184400000000005</c:v>
                </c:pt>
                <c:pt idx="697">
                  <c:v>0.86190500000000003</c:v>
                </c:pt>
                <c:pt idx="698">
                  <c:v>0.86207400000000001</c:v>
                </c:pt>
                <c:pt idx="699">
                  <c:v>0.86221899999999996</c:v>
                </c:pt>
                <c:pt idx="700">
                  <c:v>0.86227500000000001</c:v>
                </c:pt>
                <c:pt idx="701">
                  <c:v>0.862425</c:v>
                </c:pt>
                <c:pt idx="702">
                  <c:v>0.86254399999999998</c:v>
                </c:pt>
                <c:pt idx="703">
                  <c:v>0.86265800000000004</c:v>
                </c:pt>
                <c:pt idx="704">
                  <c:v>0.86280299999999999</c:v>
                </c:pt>
                <c:pt idx="705">
                  <c:v>0.86296700000000004</c:v>
                </c:pt>
                <c:pt idx="706">
                  <c:v>0.86307500000000004</c:v>
                </c:pt>
                <c:pt idx="707">
                  <c:v>0.863174</c:v>
                </c:pt>
                <c:pt idx="708">
                  <c:v>0.86322699999999997</c:v>
                </c:pt>
                <c:pt idx="709">
                  <c:v>0.86339100000000002</c:v>
                </c:pt>
                <c:pt idx="710">
                  <c:v>0.86350499999999997</c:v>
                </c:pt>
                <c:pt idx="711">
                  <c:v>0.86358800000000002</c:v>
                </c:pt>
                <c:pt idx="712">
                  <c:v>0.86372300000000002</c:v>
                </c:pt>
                <c:pt idx="713">
                  <c:v>0.86383299999999996</c:v>
                </c:pt>
                <c:pt idx="714">
                  <c:v>0.86394599999999999</c:v>
                </c:pt>
                <c:pt idx="715">
                  <c:v>0.86408499999999999</c:v>
                </c:pt>
                <c:pt idx="716">
                  <c:v>0.86427699999999996</c:v>
                </c:pt>
                <c:pt idx="717">
                  <c:v>0.86432900000000001</c:v>
                </c:pt>
                <c:pt idx="718">
                  <c:v>0.86450199999999999</c:v>
                </c:pt>
                <c:pt idx="719">
                  <c:v>0.86460599999999999</c:v>
                </c:pt>
                <c:pt idx="720">
                  <c:v>0.86468500000000004</c:v>
                </c:pt>
                <c:pt idx="721">
                  <c:v>0.86478100000000002</c:v>
                </c:pt>
                <c:pt idx="722">
                  <c:v>0.86487999999999998</c:v>
                </c:pt>
                <c:pt idx="723">
                  <c:v>0.86502299999999999</c:v>
                </c:pt>
                <c:pt idx="724">
                  <c:v>0.86514999999999997</c:v>
                </c:pt>
                <c:pt idx="725">
                  <c:v>0.86528899999999997</c:v>
                </c:pt>
                <c:pt idx="726">
                  <c:v>0.86539100000000002</c:v>
                </c:pt>
                <c:pt idx="727">
                  <c:v>0.86554900000000001</c:v>
                </c:pt>
                <c:pt idx="728">
                  <c:v>0.86562600000000001</c:v>
                </c:pt>
                <c:pt idx="729">
                  <c:v>0.86572499999999997</c:v>
                </c:pt>
                <c:pt idx="730">
                  <c:v>0.86587000000000003</c:v>
                </c:pt>
                <c:pt idx="731">
                  <c:v>0.86593699999999996</c:v>
                </c:pt>
                <c:pt idx="732">
                  <c:v>0.86612900000000004</c:v>
                </c:pt>
                <c:pt idx="733">
                  <c:v>0.86616899999999997</c:v>
                </c:pt>
                <c:pt idx="734">
                  <c:v>0.86626800000000004</c:v>
                </c:pt>
                <c:pt idx="735">
                  <c:v>0.86638300000000001</c:v>
                </c:pt>
                <c:pt idx="736">
                  <c:v>0.86654600000000004</c:v>
                </c:pt>
                <c:pt idx="737">
                  <c:v>0.86662899999999998</c:v>
                </c:pt>
                <c:pt idx="738">
                  <c:v>0.86680500000000005</c:v>
                </c:pt>
                <c:pt idx="739">
                  <c:v>0.8669</c:v>
                </c:pt>
                <c:pt idx="740">
                  <c:v>0.86704599999999998</c:v>
                </c:pt>
                <c:pt idx="741">
                  <c:v>0.86714800000000003</c:v>
                </c:pt>
                <c:pt idx="742">
                  <c:v>0.86721800000000004</c:v>
                </c:pt>
                <c:pt idx="743">
                  <c:v>0.86728799999999995</c:v>
                </c:pt>
                <c:pt idx="744">
                  <c:v>0.86738199999999999</c:v>
                </c:pt>
                <c:pt idx="745">
                  <c:v>0.86749500000000002</c:v>
                </c:pt>
                <c:pt idx="746">
                  <c:v>0.86760499999999996</c:v>
                </c:pt>
                <c:pt idx="747">
                  <c:v>0.86766200000000004</c:v>
                </c:pt>
                <c:pt idx="748">
                  <c:v>0.86775100000000005</c:v>
                </c:pt>
                <c:pt idx="749">
                  <c:v>0.86783299999999997</c:v>
                </c:pt>
                <c:pt idx="750">
                  <c:v>0.86789099999999997</c:v>
                </c:pt>
                <c:pt idx="751">
                  <c:v>0.86800299999999997</c:v>
                </c:pt>
                <c:pt idx="752">
                  <c:v>0.86813899999999999</c:v>
                </c:pt>
                <c:pt idx="753">
                  <c:v>0.86816700000000002</c:v>
                </c:pt>
                <c:pt idx="754">
                  <c:v>0.86827200000000004</c:v>
                </c:pt>
                <c:pt idx="755">
                  <c:v>0.86834699999999998</c:v>
                </c:pt>
                <c:pt idx="756">
                  <c:v>0.86833000000000005</c:v>
                </c:pt>
                <c:pt idx="757">
                  <c:v>0.86838300000000002</c:v>
                </c:pt>
                <c:pt idx="758">
                  <c:v>0.86834299999999998</c:v>
                </c:pt>
                <c:pt idx="759">
                  <c:v>0.86837399999999998</c:v>
                </c:pt>
                <c:pt idx="760">
                  <c:v>1.3770800000000001</c:v>
                </c:pt>
                <c:pt idx="761">
                  <c:v>1.3767</c:v>
                </c:pt>
                <c:pt idx="762">
                  <c:v>1.3767499999999999</c:v>
                </c:pt>
                <c:pt idx="763">
                  <c:v>1.37723</c:v>
                </c:pt>
                <c:pt idx="764">
                  <c:v>1.3775900000000001</c:v>
                </c:pt>
                <c:pt idx="765">
                  <c:v>1.37819</c:v>
                </c:pt>
                <c:pt idx="766">
                  <c:v>1.3788499999999999</c:v>
                </c:pt>
                <c:pt idx="767">
                  <c:v>1.37923</c:v>
                </c:pt>
                <c:pt idx="768">
                  <c:v>1.37968</c:v>
                </c:pt>
                <c:pt idx="769">
                  <c:v>1.38002</c:v>
                </c:pt>
                <c:pt idx="770">
                  <c:v>1.38097</c:v>
                </c:pt>
                <c:pt idx="771">
                  <c:v>1.3812800000000001</c:v>
                </c:pt>
                <c:pt idx="772">
                  <c:v>1.3813200000000001</c:v>
                </c:pt>
                <c:pt idx="773">
                  <c:v>1.38201</c:v>
                </c:pt>
                <c:pt idx="774">
                  <c:v>1.3829</c:v>
                </c:pt>
                <c:pt idx="775">
                  <c:v>1.38334</c:v>
                </c:pt>
                <c:pt idx="776">
                  <c:v>1.3838200000000001</c:v>
                </c:pt>
                <c:pt idx="777">
                  <c:v>1.3838600000000001</c:v>
                </c:pt>
                <c:pt idx="778">
                  <c:v>1.38493</c:v>
                </c:pt>
                <c:pt idx="779">
                  <c:v>1.38473</c:v>
                </c:pt>
                <c:pt idx="780">
                  <c:v>1.3851199999999999</c:v>
                </c:pt>
                <c:pt idx="781">
                  <c:v>1.3859600000000001</c:v>
                </c:pt>
                <c:pt idx="782">
                  <c:v>1.3865000000000001</c:v>
                </c:pt>
                <c:pt idx="783">
                  <c:v>1.3870100000000001</c:v>
                </c:pt>
                <c:pt idx="784">
                  <c:v>1.3876900000000001</c:v>
                </c:pt>
                <c:pt idx="785">
                  <c:v>1.3887400000000001</c:v>
                </c:pt>
                <c:pt idx="786">
                  <c:v>1.3892800000000001</c:v>
                </c:pt>
                <c:pt idx="787">
                  <c:v>1.3892599999999999</c:v>
                </c:pt>
                <c:pt idx="788">
                  <c:v>1.3898900000000001</c:v>
                </c:pt>
                <c:pt idx="789">
                  <c:v>1.3904799999999999</c:v>
                </c:pt>
                <c:pt idx="790">
                  <c:v>1.39123</c:v>
                </c:pt>
                <c:pt idx="791">
                  <c:v>1.39151</c:v>
                </c:pt>
                <c:pt idx="792">
                  <c:v>1.3918200000000001</c:v>
                </c:pt>
                <c:pt idx="793">
                  <c:v>1.3925000000000001</c:v>
                </c:pt>
                <c:pt idx="794">
                  <c:v>1.3930499999999999</c:v>
                </c:pt>
                <c:pt idx="795">
                  <c:v>1.3939699999999999</c:v>
                </c:pt>
                <c:pt idx="796">
                  <c:v>1.3944099999999999</c:v>
                </c:pt>
                <c:pt idx="797">
                  <c:v>1.3947499999999999</c:v>
                </c:pt>
                <c:pt idx="798">
                  <c:v>1.39514</c:v>
                </c:pt>
                <c:pt idx="799">
                  <c:v>1.39585</c:v>
                </c:pt>
                <c:pt idx="800">
                  <c:v>1.3964399999999999</c:v>
                </c:pt>
                <c:pt idx="801">
                  <c:v>1.39669</c:v>
                </c:pt>
                <c:pt idx="802">
                  <c:v>1.39754</c:v>
                </c:pt>
                <c:pt idx="803">
                  <c:v>1.3979900000000001</c:v>
                </c:pt>
                <c:pt idx="804">
                  <c:v>1.3984399999999999</c:v>
                </c:pt>
                <c:pt idx="805">
                  <c:v>1.39893</c:v>
                </c:pt>
                <c:pt idx="806">
                  <c:v>1.3993899999999999</c:v>
                </c:pt>
                <c:pt idx="807">
                  <c:v>1.4</c:v>
                </c:pt>
                <c:pt idx="808">
                  <c:v>1.40042</c:v>
                </c:pt>
                <c:pt idx="809">
                  <c:v>1.4008400000000001</c:v>
                </c:pt>
                <c:pt idx="810">
                  <c:v>1.4014899999999999</c:v>
                </c:pt>
                <c:pt idx="811">
                  <c:v>1.4023399999999999</c:v>
                </c:pt>
                <c:pt idx="812">
                  <c:v>1.4027799999999999</c:v>
                </c:pt>
                <c:pt idx="813">
                  <c:v>1.4036599999999999</c:v>
                </c:pt>
                <c:pt idx="814">
                  <c:v>1.4040999999999999</c:v>
                </c:pt>
                <c:pt idx="815">
                  <c:v>1.4043099999999999</c:v>
                </c:pt>
                <c:pt idx="816">
                  <c:v>1.40544</c:v>
                </c:pt>
                <c:pt idx="817">
                  <c:v>1.4058999999999999</c:v>
                </c:pt>
                <c:pt idx="818">
                  <c:v>1.40655</c:v>
                </c:pt>
                <c:pt idx="819">
                  <c:v>1.4067799999999999</c:v>
                </c:pt>
                <c:pt idx="820">
                  <c:v>1.40743</c:v>
                </c:pt>
                <c:pt idx="821">
                  <c:v>1.40787</c:v>
                </c:pt>
                <c:pt idx="822">
                  <c:v>1.4087499999999999</c:v>
                </c:pt>
                <c:pt idx="823">
                  <c:v>1.4093199999999999</c:v>
                </c:pt>
                <c:pt idx="824">
                  <c:v>1.4102600000000001</c:v>
                </c:pt>
                <c:pt idx="825">
                  <c:v>1.41028</c:v>
                </c:pt>
                <c:pt idx="826">
                  <c:v>1.4110799999999999</c:v>
                </c:pt>
                <c:pt idx="827">
                  <c:v>1.41123</c:v>
                </c:pt>
                <c:pt idx="828">
                  <c:v>1.4120900000000001</c:v>
                </c:pt>
                <c:pt idx="829">
                  <c:v>1.41255</c:v>
                </c:pt>
                <c:pt idx="830">
                  <c:v>1.41316</c:v>
                </c:pt>
                <c:pt idx="831">
                  <c:v>1.4136200000000001</c:v>
                </c:pt>
                <c:pt idx="832">
                  <c:v>1.4142600000000001</c:v>
                </c:pt>
                <c:pt idx="833">
                  <c:v>1.41456</c:v>
                </c:pt>
                <c:pt idx="834">
                  <c:v>1.4151100000000001</c:v>
                </c:pt>
                <c:pt idx="835">
                  <c:v>1.41536</c:v>
                </c:pt>
                <c:pt idx="836">
                  <c:v>1.41577</c:v>
                </c:pt>
                <c:pt idx="837">
                  <c:v>1.41689</c:v>
                </c:pt>
                <c:pt idx="838">
                  <c:v>1.4172</c:v>
                </c:pt>
                <c:pt idx="839">
                  <c:v>1.41791</c:v>
                </c:pt>
                <c:pt idx="840">
                  <c:v>1.4183699999999999</c:v>
                </c:pt>
                <c:pt idx="841">
                  <c:v>1.4189499999999999</c:v>
                </c:pt>
                <c:pt idx="842">
                  <c:v>1.41961</c:v>
                </c:pt>
                <c:pt idx="843">
                  <c:v>1.4197900000000001</c:v>
                </c:pt>
                <c:pt idx="844">
                  <c:v>1.4205000000000001</c:v>
                </c:pt>
                <c:pt idx="845">
                  <c:v>1.4209099999999999</c:v>
                </c:pt>
                <c:pt idx="846">
                  <c:v>1.4214899999999999</c:v>
                </c:pt>
                <c:pt idx="847">
                  <c:v>1.4222600000000001</c:v>
                </c:pt>
                <c:pt idx="848">
                  <c:v>1.4226799999999999</c:v>
                </c:pt>
                <c:pt idx="849">
                  <c:v>1.42313</c:v>
                </c:pt>
                <c:pt idx="850">
                  <c:v>1.42398</c:v>
                </c:pt>
                <c:pt idx="851">
                  <c:v>1.4242300000000001</c:v>
                </c:pt>
                <c:pt idx="852">
                  <c:v>1.42492</c:v>
                </c:pt>
                <c:pt idx="853">
                  <c:v>1.4252800000000001</c:v>
                </c:pt>
                <c:pt idx="854">
                  <c:v>1.4260600000000001</c:v>
                </c:pt>
                <c:pt idx="855">
                  <c:v>1.4264399999999999</c:v>
                </c:pt>
                <c:pt idx="856">
                  <c:v>1.42706</c:v>
                </c:pt>
                <c:pt idx="857">
                  <c:v>1.4275</c:v>
                </c:pt>
                <c:pt idx="858">
                  <c:v>1.42797</c:v>
                </c:pt>
                <c:pt idx="859">
                  <c:v>1.4284399999999999</c:v>
                </c:pt>
                <c:pt idx="860">
                  <c:v>1.42937</c:v>
                </c:pt>
                <c:pt idx="861">
                  <c:v>1.43005</c:v>
                </c:pt>
                <c:pt idx="862">
                  <c:v>1.43089</c:v>
                </c:pt>
                <c:pt idx="863">
                  <c:v>1.4311199999999999</c:v>
                </c:pt>
                <c:pt idx="864">
                  <c:v>1.4315500000000001</c:v>
                </c:pt>
                <c:pt idx="865">
                  <c:v>1.4321200000000001</c:v>
                </c:pt>
                <c:pt idx="866">
                  <c:v>1.4327000000000001</c:v>
                </c:pt>
                <c:pt idx="867">
                  <c:v>1.4331</c:v>
                </c:pt>
                <c:pt idx="868">
                  <c:v>1.4334899999999999</c:v>
                </c:pt>
                <c:pt idx="869">
                  <c:v>1.43387</c:v>
                </c:pt>
                <c:pt idx="870">
                  <c:v>1.4346000000000001</c:v>
                </c:pt>
                <c:pt idx="871">
                  <c:v>1.4353100000000001</c:v>
                </c:pt>
                <c:pt idx="872">
                  <c:v>1.4357899999999999</c:v>
                </c:pt>
                <c:pt idx="873">
                  <c:v>1.43621</c:v>
                </c:pt>
                <c:pt idx="874">
                  <c:v>1.4365300000000001</c:v>
                </c:pt>
                <c:pt idx="875">
                  <c:v>1.4377500000000001</c:v>
                </c:pt>
                <c:pt idx="876">
                  <c:v>1.43811</c:v>
                </c:pt>
                <c:pt idx="877">
                  <c:v>1.4386399999999999</c:v>
                </c:pt>
                <c:pt idx="878">
                  <c:v>1.4387799999999999</c:v>
                </c:pt>
                <c:pt idx="879">
                  <c:v>1.4398899999999999</c:v>
                </c:pt>
                <c:pt idx="880">
                  <c:v>1.4405399999999999</c:v>
                </c:pt>
                <c:pt idx="881">
                  <c:v>1.4409000000000001</c:v>
                </c:pt>
                <c:pt idx="882">
                  <c:v>1.4414499999999999</c:v>
                </c:pt>
                <c:pt idx="883">
                  <c:v>1.4416899999999999</c:v>
                </c:pt>
                <c:pt idx="884">
                  <c:v>1.4423600000000001</c:v>
                </c:pt>
                <c:pt idx="885">
                  <c:v>1.4429799999999999</c:v>
                </c:pt>
                <c:pt idx="886">
                  <c:v>1.4433800000000001</c:v>
                </c:pt>
                <c:pt idx="887">
                  <c:v>1.44381</c:v>
                </c:pt>
                <c:pt idx="888">
                  <c:v>1.44469</c:v>
                </c:pt>
                <c:pt idx="889">
                  <c:v>1.44523</c:v>
                </c:pt>
                <c:pt idx="890">
                  <c:v>1.4459900000000001</c:v>
                </c:pt>
                <c:pt idx="891">
                  <c:v>1.44618</c:v>
                </c:pt>
                <c:pt idx="892">
                  <c:v>1.44682</c:v>
                </c:pt>
                <c:pt idx="893">
                  <c:v>1.44716</c:v>
                </c:pt>
                <c:pt idx="894">
                  <c:v>1.44784</c:v>
                </c:pt>
                <c:pt idx="895">
                  <c:v>1.44777</c:v>
                </c:pt>
                <c:pt idx="896">
                  <c:v>1.4485300000000001</c:v>
                </c:pt>
                <c:pt idx="897">
                  <c:v>1.4494</c:v>
                </c:pt>
                <c:pt idx="898">
                  <c:v>1.4494100000000001</c:v>
                </c:pt>
                <c:pt idx="899">
                  <c:v>1.4500500000000001</c:v>
                </c:pt>
                <c:pt idx="900">
                  <c:v>1.45065</c:v>
                </c:pt>
                <c:pt idx="901">
                  <c:v>1.4508099999999999</c:v>
                </c:pt>
                <c:pt idx="902">
                  <c:v>1.4516199999999999</c:v>
                </c:pt>
                <c:pt idx="903">
                  <c:v>1.4523699999999999</c:v>
                </c:pt>
                <c:pt idx="904">
                  <c:v>1.4533700000000001</c:v>
                </c:pt>
                <c:pt idx="905">
                  <c:v>1.4536199999999999</c:v>
                </c:pt>
                <c:pt idx="906">
                  <c:v>1.45387</c:v>
                </c:pt>
                <c:pt idx="907">
                  <c:v>1.45475</c:v>
                </c:pt>
                <c:pt idx="908">
                  <c:v>1.4552400000000001</c:v>
                </c:pt>
                <c:pt idx="909">
                  <c:v>1.4559299999999999</c:v>
                </c:pt>
                <c:pt idx="910">
                  <c:v>1.4564600000000001</c:v>
                </c:pt>
                <c:pt idx="911">
                  <c:v>1.4569099999999999</c:v>
                </c:pt>
                <c:pt idx="912">
                  <c:v>1.45757</c:v>
                </c:pt>
                <c:pt idx="913">
                  <c:v>1.45808</c:v>
                </c:pt>
                <c:pt idx="914">
                  <c:v>1.45855</c:v>
                </c:pt>
                <c:pt idx="915">
                  <c:v>1.4593</c:v>
                </c:pt>
                <c:pt idx="916">
                  <c:v>1.45983</c:v>
                </c:pt>
                <c:pt idx="917">
                  <c:v>1.4604299999999999</c:v>
                </c:pt>
                <c:pt idx="918">
                  <c:v>1.46079</c:v>
                </c:pt>
                <c:pt idx="919">
                  <c:v>1.4616400000000001</c:v>
                </c:pt>
                <c:pt idx="920">
                  <c:v>1.46157</c:v>
                </c:pt>
                <c:pt idx="921">
                  <c:v>1.4621299999999999</c:v>
                </c:pt>
                <c:pt idx="922">
                  <c:v>1.4630799999999999</c:v>
                </c:pt>
                <c:pt idx="923">
                  <c:v>1.46356</c:v>
                </c:pt>
                <c:pt idx="924">
                  <c:v>1.4638800000000001</c:v>
                </c:pt>
                <c:pt idx="925">
                  <c:v>1.4647300000000001</c:v>
                </c:pt>
                <c:pt idx="926">
                  <c:v>1.4653499999999999</c:v>
                </c:pt>
                <c:pt idx="927">
                  <c:v>1.4661999999999999</c:v>
                </c:pt>
                <c:pt idx="928">
                  <c:v>1.46661</c:v>
                </c:pt>
                <c:pt idx="929">
                  <c:v>1.4673799999999999</c:v>
                </c:pt>
                <c:pt idx="930">
                  <c:v>1.46729</c:v>
                </c:pt>
                <c:pt idx="931">
                  <c:v>1.4677800000000001</c:v>
                </c:pt>
                <c:pt idx="932">
                  <c:v>1.46845</c:v>
                </c:pt>
                <c:pt idx="933">
                  <c:v>1.4690799999999999</c:v>
                </c:pt>
                <c:pt idx="934">
                  <c:v>1.4696800000000001</c:v>
                </c:pt>
                <c:pt idx="935">
                  <c:v>1.47021</c:v>
                </c:pt>
                <c:pt idx="936">
                  <c:v>1.47096</c:v>
                </c:pt>
                <c:pt idx="937">
                  <c:v>1.4717</c:v>
                </c:pt>
                <c:pt idx="938">
                  <c:v>1.4720500000000001</c:v>
                </c:pt>
                <c:pt idx="939">
                  <c:v>1.47241</c:v>
                </c:pt>
                <c:pt idx="940">
                  <c:v>1.4734100000000001</c:v>
                </c:pt>
                <c:pt idx="941">
                  <c:v>1.47384</c:v>
                </c:pt>
                <c:pt idx="942">
                  <c:v>1.4745900000000001</c:v>
                </c:pt>
                <c:pt idx="943">
                  <c:v>1.4748399999999999</c:v>
                </c:pt>
                <c:pt idx="944">
                  <c:v>1.4754700000000001</c:v>
                </c:pt>
                <c:pt idx="945">
                  <c:v>1.4758899999999999</c:v>
                </c:pt>
                <c:pt idx="946">
                  <c:v>1.47641</c:v>
                </c:pt>
                <c:pt idx="947">
                  <c:v>1.4770399999999999</c:v>
                </c:pt>
                <c:pt idx="948">
                  <c:v>1.47739</c:v>
                </c:pt>
                <c:pt idx="949">
                  <c:v>1.4786699999999999</c:v>
                </c:pt>
                <c:pt idx="950">
                  <c:v>1.4792099999999999</c:v>
                </c:pt>
                <c:pt idx="951">
                  <c:v>1.4795700000000001</c:v>
                </c:pt>
                <c:pt idx="952">
                  <c:v>1.4802</c:v>
                </c:pt>
                <c:pt idx="953">
                  <c:v>1.4806699999999999</c:v>
                </c:pt>
                <c:pt idx="954">
                  <c:v>1.4810099999999999</c:v>
                </c:pt>
                <c:pt idx="955">
                  <c:v>1.4818</c:v>
                </c:pt>
                <c:pt idx="956">
                  <c:v>1.48227</c:v>
                </c:pt>
                <c:pt idx="957">
                  <c:v>1.48261</c:v>
                </c:pt>
                <c:pt idx="958">
                  <c:v>1.4836100000000001</c:v>
                </c:pt>
                <c:pt idx="959">
                  <c:v>1.4842</c:v>
                </c:pt>
                <c:pt idx="960">
                  <c:v>1.48512</c:v>
                </c:pt>
                <c:pt idx="961">
                  <c:v>1.4856199999999999</c:v>
                </c:pt>
                <c:pt idx="962">
                  <c:v>1.48607</c:v>
                </c:pt>
                <c:pt idx="963">
                  <c:v>1.4863900000000001</c:v>
                </c:pt>
                <c:pt idx="964">
                  <c:v>1.4871399999999999</c:v>
                </c:pt>
                <c:pt idx="965">
                  <c:v>1.4879500000000001</c:v>
                </c:pt>
                <c:pt idx="966">
                  <c:v>1.4882599999999999</c:v>
                </c:pt>
                <c:pt idx="967">
                  <c:v>1.48889</c:v>
                </c:pt>
                <c:pt idx="968">
                  <c:v>1.48885</c:v>
                </c:pt>
                <c:pt idx="969">
                  <c:v>1.4895700000000001</c:v>
                </c:pt>
                <c:pt idx="970">
                  <c:v>1.4901800000000001</c:v>
                </c:pt>
                <c:pt idx="971">
                  <c:v>1.49075</c:v>
                </c:pt>
                <c:pt idx="972">
                  <c:v>1.49115</c:v>
                </c:pt>
                <c:pt idx="973">
                  <c:v>1.4917199999999999</c:v>
                </c:pt>
                <c:pt idx="974">
                  <c:v>1.4924500000000001</c:v>
                </c:pt>
                <c:pt idx="975">
                  <c:v>1.4929300000000001</c:v>
                </c:pt>
                <c:pt idx="976">
                  <c:v>1.4939100000000001</c:v>
                </c:pt>
                <c:pt idx="977">
                  <c:v>1.49403</c:v>
                </c:pt>
                <c:pt idx="978">
                  <c:v>1.4947299999999999</c:v>
                </c:pt>
                <c:pt idx="979">
                  <c:v>1.49542</c:v>
                </c:pt>
                <c:pt idx="980">
                  <c:v>1.49518</c:v>
                </c:pt>
                <c:pt idx="981">
                  <c:v>1.4962500000000001</c:v>
                </c:pt>
                <c:pt idx="982">
                  <c:v>1.49695</c:v>
                </c:pt>
                <c:pt idx="983">
                  <c:v>1.4975000000000001</c:v>
                </c:pt>
                <c:pt idx="984">
                  <c:v>1.4981100000000001</c:v>
                </c:pt>
                <c:pt idx="985">
                  <c:v>1.49902</c:v>
                </c:pt>
                <c:pt idx="986">
                  <c:v>1.4993300000000001</c:v>
                </c:pt>
                <c:pt idx="987">
                  <c:v>1.49929</c:v>
                </c:pt>
                <c:pt idx="988">
                  <c:v>1.5001599999999999</c:v>
                </c:pt>
                <c:pt idx="989">
                  <c:v>1.50098</c:v>
                </c:pt>
                <c:pt idx="990">
                  <c:v>1.5014099999999999</c:v>
                </c:pt>
                <c:pt idx="991">
                  <c:v>1.50241</c:v>
                </c:pt>
                <c:pt idx="992">
                  <c:v>1.5025599999999999</c:v>
                </c:pt>
                <c:pt idx="993">
                  <c:v>1.50339</c:v>
                </c:pt>
                <c:pt idx="994">
                  <c:v>1.5036400000000001</c:v>
                </c:pt>
                <c:pt idx="995">
                  <c:v>1.5044299999999999</c:v>
                </c:pt>
                <c:pt idx="996">
                  <c:v>1.5049399999999999</c:v>
                </c:pt>
                <c:pt idx="997">
                  <c:v>1.50528</c:v>
                </c:pt>
                <c:pt idx="998">
                  <c:v>1.50579</c:v>
                </c:pt>
                <c:pt idx="999">
                  <c:v>1.5066999999999999</c:v>
                </c:pt>
                <c:pt idx="1000">
                  <c:v>1.50688</c:v>
                </c:pt>
                <c:pt idx="1001">
                  <c:v>1.5076799999999999</c:v>
                </c:pt>
                <c:pt idx="1002">
                  <c:v>1.5085</c:v>
                </c:pt>
                <c:pt idx="1003">
                  <c:v>1.5091399999999999</c:v>
                </c:pt>
                <c:pt idx="1004">
                  <c:v>1.50952</c:v>
                </c:pt>
                <c:pt idx="1005">
                  <c:v>1.50983</c:v>
                </c:pt>
                <c:pt idx="1006">
                  <c:v>1.5102500000000001</c:v>
                </c:pt>
                <c:pt idx="1007">
                  <c:v>1.5108699999999999</c:v>
                </c:pt>
                <c:pt idx="1008">
                  <c:v>1.51111</c:v>
                </c:pt>
                <c:pt idx="1009">
                  <c:v>1.5119499999999999</c:v>
                </c:pt>
                <c:pt idx="1010">
                  <c:v>1.51261</c:v>
                </c:pt>
                <c:pt idx="1011">
                  <c:v>1.5131699999999999</c:v>
                </c:pt>
                <c:pt idx="1012">
                  <c:v>1.5135000000000001</c:v>
                </c:pt>
                <c:pt idx="1013">
                  <c:v>1.5141100000000001</c:v>
                </c:pt>
                <c:pt idx="1014">
                  <c:v>1.51461</c:v>
                </c:pt>
                <c:pt idx="1015">
                  <c:v>1.51542</c:v>
                </c:pt>
                <c:pt idx="1016">
                  <c:v>1.5154399999999999</c:v>
                </c:pt>
                <c:pt idx="1017">
                  <c:v>1.5161100000000001</c:v>
                </c:pt>
                <c:pt idx="1018">
                  <c:v>1.5165200000000001</c:v>
                </c:pt>
                <c:pt idx="1019">
                  <c:v>1.51725</c:v>
                </c:pt>
                <c:pt idx="1020">
                  <c:v>1.5178499999999999</c:v>
                </c:pt>
                <c:pt idx="1021">
                  <c:v>1.5182100000000001</c:v>
                </c:pt>
                <c:pt idx="1022">
                  <c:v>1.51905</c:v>
                </c:pt>
                <c:pt idx="1023">
                  <c:v>1.5192600000000001</c:v>
                </c:pt>
                <c:pt idx="1024">
                  <c:v>1.5197499999999999</c:v>
                </c:pt>
                <c:pt idx="1025">
                  <c:v>1.52075</c:v>
                </c:pt>
                <c:pt idx="1026">
                  <c:v>1.5211699999999999</c:v>
                </c:pt>
                <c:pt idx="1027">
                  <c:v>1.52193</c:v>
                </c:pt>
                <c:pt idx="1028">
                  <c:v>1.5223800000000001</c:v>
                </c:pt>
                <c:pt idx="1029">
                  <c:v>1.52329</c:v>
                </c:pt>
                <c:pt idx="1030">
                  <c:v>1.52407</c:v>
                </c:pt>
                <c:pt idx="1031">
                  <c:v>1.5247299999999999</c:v>
                </c:pt>
                <c:pt idx="1032">
                  <c:v>1.5247299999999999</c:v>
                </c:pt>
                <c:pt idx="1033">
                  <c:v>1.52562</c:v>
                </c:pt>
                <c:pt idx="1034">
                  <c:v>1.5262100000000001</c:v>
                </c:pt>
                <c:pt idx="1035">
                  <c:v>1.5265</c:v>
                </c:pt>
                <c:pt idx="1036">
                  <c:v>1.5267900000000001</c:v>
                </c:pt>
                <c:pt idx="1037">
                  <c:v>1.5277099999999999</c:v>
                </c:pt>
                <c:pt idx="1038">
                  <c:v>1.52823</c:v>
                </c:pt>
                <c:pt idx="1039">
                  <c:v>1.5286</c:v>
                </c:pt>
                <c:pt idx="1040">
                  <c:v>1.5294300000000001</c:v>
                </c:pt>
                <c:pt idx="1041">
                  <c:v>1.53007</c:v>
                </c:pt>
                <c:pt idx="1042">
                  <c:v>1.53088</c:v>
                </c:pt>
                <c:pt idx="1043">
                  <c:v>1.53105</c:v>
                </c:pt>
                <c:pt idx="1044">
                  <c:v>1.5319100000000001</c:v>
                </c:pt>
                <c:pt idx="1045">
                  <c:v>1.5326</c:v>
                </c:pt>
                <c:pt idx="1046">
                  <c:v>1.5329699999999999</c:v>
                </c:pt>
                <c:pt idx="1047">
                  <c:v>1.5331900000000001</c:v>
                </c:pt>
                <c:pt idx="1048">
                  <c:v>1.5337000000000001</c:v>
                </c:pt>
                <c:pt idx="1049">
                  <c:v>1.5342199999999999</c:v>
                </c:pt>
                <c:pt idx="1050">
                  <c:v>1.5352399999999999</c:v>
                </c:pt>
                <c:pt idx="1051">
                  <c:v>1.53573</c:v>
                </c:pt>
                <c:pt idx="1052">
                  <c:v>1.5359499999999999</c:v>
                </c:pt>
                <c:pt idx="1053">
                  <c:v>1.5366200000000001</c:v>
                </c:pt>
                <c:pt idx="1054">
                  <c:v>1.5370200000000001</c:v>
                </c:pt>
                <c:pt idx="1055">
                  <c:v>1.5378099999999999</c:v>
                </c:pt>
                <c:pt idx="1056">
                  <c:v>1.5379700000000001</c:v>
                </c:pt>
                <c:pt idx="1057">
                  <c:v>1.5384899999999999</c:v>
                </c:pt>
                <c:pt idx="1058">
                  <c:v>1.5389200000000001</c:v>
                </c:pt>
                <c:pt idx="1059">
                  <c:v>1.5396399999999999</c:v>
                </c:pt>
                <c:pt idx="1060">
                  <c:v>1.5400700000000001</c:v>
                </c:pt>
                <c:pt idx="1061">
                  <c:v>1.54097</c:v>
                </c:pt>
                <c:pt idx="1062">
                  <c:v>1.54112</c:v>
                </c:pt>
                <c:pt idx="1063">
                  <c:v>1.5420400000000001</c:v>
                </c:pt>
                <c:pt idx="1064">
                  <c:v>1.54271</c:v>
                </c:pt>
                <c:pt idx="1065">
                  <c:v>1.54287</c:v>
                </c:pt>
                <c:pt idx="1066">
                  <c:v>1.5432600000000001</c:v>
                </c:pt>
                <c:pt idx="1067">
                  <c:v>1.5443800000000001</c:v>
                </c:pt>
                <c:pt idx="1068">
                  <c:v>1.5450699999999999</c:v>
                </c:pt>
                <c:pt idx="1069">
                  <c:v>1.5450600000000001</c:v>
                </c:pt>
                <c:pt idx="1070">
                  <c:v>1.54569</c:v>
                </c:pt>
                <c:pt idx="1071">
                  <c:v>1.54653</c:v>
                </c:pt>
                <c:pt idx="1072">
                  <c:v>1.5470699999999999</c:v>
                </c:pt>
                <c:pt idx="1073">
                  <c:v>1.5477300000000001</c:v>
                </c:pt>
                <c:pt idx="1074">
                  <c:v>1.5482499999999999</c:v>
                </c:pt>
                <c:pt idx="1075">
                  <c:v>1.54853</c:v>
                </c:pt>
                <c:pt idx="1076">
                  <c:v>1.54939</c:v>
                </c:pt>
                <c:pt idx="1077">
                  <c:v>1.54958</c:v>
                </c:pt>
                <c:pt idx="1078">
                  <c:v>1.5504899999999999</c:v>
                </c:pt>
                <c:pt idx="1079">
                  <c:v>1.5505800000000001</c:v>
                </c:pt>
                <c:pt idx="1080">
                  <c:v>1.55192</c:v>
                </c:pt>
                <c:pt idx="1081">
                  <c:v>1.55192</c:v>
                </c:pt>
                <c:pt idx="1082">
                  <c:v>1.5526899999999999</c:v>
                </c:pt>
                <c:pt idx="1083">
                  <c:v>1.5532900000000001</c:v>
                </c:pt>
                <c:pt idx="1084">
                  <c:v>1.5542800000000001</c:v>
                </c:pt>
                <c:pt idx="1085">
                  <c:v>1.5544800000000001</c:v>
                </c:pt>
                <c:pt idx="1086">
                  <c:v>1.5548999999999999</c:v>
                </c:pt>
                <c:pt idx="1087">
                  <c:v>1.55548</c:v>
                </c:pt>
                <c:pt idx="1088">
                  <c:v>1.5559400000000001</c:v>
                </c:pt>
                <c:pt idx="1089">
                  <c:v>1.55671</c:v>
                </c:pt>
                <c:pt idx="1090">
                  <c:v>1.5573399999999999</c:v>
                </c:pt>
                <c:pt idx="1091">
                  <c:v>1.55789</c:v>
                </c:pt>
                <c:pt idx="1092">
                  <c:v>1.55816</c:v>
                </c:pt>
                <c:pt idx="1093">
                  <c:v>1.55884</c:v>
                </c:pt>
                <c:pt idx="1094">
                  <c:v>1.5594600000000001</c:v>
                </c:pt>
                <c:pt idx="1095">
                  <c:v>1.55989</c:v>
                </c:pt>
                <c:pt idx="1096">
                  <c:v>1.5605599999999999</c:v>
                </c:pt>
                <c:pt idx="1097">
                  <c:v>1.5607800000000001</c:v>
                </c:pt>
                <c:pt idx="1098">
                  <c:v>1.56142</c:v>
                </c:pt>
                <c:pt idx="1099">
                  <c:v>1.5616699999999999</c:v>
                </c:pt>
                <c:pt idx="1100">
                  <c:v>1.56267</c:v>
                </c:pt>
                <c:pt idx="1101">
                  <c:v>1.56334</c:v>
                </c:pt>
                <c:pt idx="1102">
                  <c:v>1.56332</c:v>
                </c:pt>
                <c:pt idx="1103">
                  <c:v>1.5643</c:v>
                </c:pt>
                <c:pt idx="1104">
                  <c:v>1.5647899999999999</c:v>
                </c:pt>
                <c:pt idx="1105">
                  <c:v>1.5654699999999999</c:v>
                </c:pt>
                <c:pt idx="1106">
                  <c:v>1.5656600000000001</c:v>
                </c:pt>
                <c:pt idx="1107">
                  <c:v>1.5664</c:v>
                </c:pt>
                <c:pt idx="1108">
                  <c:v>1.5671900000000001</c:v>
                </c:pt>
                <c:pt idx="1109">
                  <c:v>1.5679700000000001</c:v>
                </c:pt>
                <c:pt idx="1110">
                  <c:v>1.56796</c:v>
                </c:pt>
                <c:pt idx="1111">
                  <c:v>1.5688899999999999</c:v>
                </c:pt>
                <c:pt idx="1112">
                  <c:v>1.56917</c:v>
                </c:pt>
                <c:pt idx="1113">
                  <c:v>1.57023</c:v>
                </c:pt>
                <c:pt idx="1114">
                  <c:v>1.5706599999999999</c:v>
                </c:pt>
                <c:pt idx="1115">
                  <c:v>1.5711599999999999</c:v>
                </c:pt>
                <c:pt idx="1116">
                  <c:v>1.5717300000000001</c:v>
                </c:pt>
                <c:pt idx="1117">
                  <c:v>1.57233</c:v>
                </c:pt>
                <c:pt idx="1118">
                  <c:v>1.57273</c:v>
                </c:pt>
                <c:pt idx="1119">
                  <c:v>1.5734600000000001</c:v>
                </c:pt>
                <c:pt idx="1120">
                  <c:v>1.5734399999999999</c:v>
                </c:pt>
                <c:pt idx="1121">
                  <c:v>1.5740700000000001</c:v>
                </c:pt>
                <c:pt idx="1122">
                  <c:v>1.5745499999999999</c:v>
                </c:pt>
                <c:pt idx="1123">
                  <c:v>1.57569</c:v>
                </c:pt>
                <c:pt idx="1124">
                  <c:v>1.5756399999999999</c:v>
                </c:pt>
                <c:pt idx="1125">
                  <c:v>1.5766</c:v>
                </c:pt>
                <c:pt idx="1126">
                  <c:v>1.5769599999999999</c:v>
                </c:pt>
                <c:pt idx="1127">
                  <c:v>1.5778000000000001</c:v>
                </c:pt>
                <c:pt idx="1128">
                  <c:v>1.57819</c:v>
                </c:pt>
                <c:pt idx="1129">
                  <c:v>1.57874</c:v>
                </c:pt>
                <c:pt idx="1130">
                  <c:v>1.5795600000000001</c:v>
                </c:pt>
                <c:pt idx="1131">
                  <c:v>1.5800700000000001</c:v>
                </c:pt>
                <c:pt idx="1132">
                  <c:v>1.58064</c:v>
                </c:pt>
                <c:pt idx="1133">
                  <c:v>1.5810999999999999</c:v>
                </c:pt>
                <c:pt idx="1134">
                  <c:v>1.5814600000000001</c:v>
                </c:pt>
                <c:pt idx="1135">
                  <c:v>1.58203</c:v>
                </c:pt>
                <c:pt idx="1136">
                  <c:v>1.5826</c:v>
                </c:pt>
                <c:pt idx="1137">
                  <c:v>1.58348</c:v>
                </c:pt>
                <c:pt idx="1138">
                  <c:v>1.5834900000000001</c:v>
                </c:pt>
                <c:pt idx="1139">
                  <c:v>1.58405</c:v>
                </c:pt>
                <c:pt idx="1140">
                  <c:v>1.5845899999999999</c:v>
                </c:pt>
                <c:pt idx="1141">
                  <c:v>1.5849899999999999</c:v>
                </c:pt>
                <c:pt idx="1142">
                  <c:v>1.5854600000000001</c:v>
                </c:pt>
                <c:pt idx="1143">
                  <c:v>1.5861400000000001</c:v>
                </c:pt>
                <c:pt idx="1144">
                  <c:v>1.5868599999999999</c:v>
                </c:pt>
                <c:pt idx="1145">
                  <c:v>1.58748</c:v>
                </c:pt>
                <c:pt idx="1146">
                  <c:v>1.5881700000000001</c:v>
                </c:pt>
                <c:pt idx="1147">
                  <c:v>1.5884</c:v>
                </c:pt>
                <c:pt idx="1148">
                  <c:v>1.5889599999999999</c:v>
                </c:pt>
                <c:pt idx="1149">
                  <c:v>1.5898000000000001</c:v>
                </c:pt>
                <c:pt idx="1150">
                  <c:v>1.5902700000000001</c:v>
                </c:pt>
                <c:pt idx="1151">
                  <c:v>1.5907899999999999</c:v>
                </c:pt>
                <c:pt idx="1152">
                  <c:v>1.5914900000000001</c:v>
                </c:pt>
                <c:pt idx="1153">
                  <c:v>1.59172</c:v>
                </c:pt>
                <c:pt idx="1154">
                  <c:v>1.59205</c:v>
                </c:pt>
                <c:pt idx="1155">
                  <c:v>1.59287</c:v>
                </c:pt>
                <c:pt idx="1156">
                  <c:v>1.5932299999999999</c:v>
                </c:pt>
                <c:pt idx="1157">
                  <c:v>1.59405</c:v>
                </c:pt>
                <c:pt idx="1158">
                  <c:v>1.59473</c:v>
                </c:pt>
                <c:pt idx="1159">
                  <c:v>1.59551</c:v>
                </c:pt>
                <c:pt idx="1160">
                  <c:v>1.5960300000000001</c:v>
                </c:pt>
                <c:pt idx="1161">
                  <c:v>1.5964799999999999</c:v>
                </c:pt>
                <c:pt idx="1162">
                  <c:v>1.59701</c:v>
                </c:pt>
                <c:pt idx="1163">
                  <c:v>1.59788</c:v>
                </c:pt>
                <c:pt idx="1164">
                  <c:v>1.59839</c:v>
                </c:pt>
                <c:pt idx="1165">
                  <c:v>1.5988899999999999</c:v>
                </c:pt>
                <c:pt idx="1166">
                  <c:v>1.5991200000000001</c:v>
                </c:pt>
                <c:pt idx="1167">
                  <c:v>1.5999399999999999</c:v>
                </c:pt>
                <c:pt idx="1168">
                  <c:v>1.6002799999999999</c:v>
                </c:pt>
                <c:pt idx="1169">
                  <c:v>1.60094</c:v>
                </c:pt>
                <c:pt idx="1170">
                  <c:v>1.60138</c:v>
                </c:pt>
                <c:pt idx="1171">
                  <c:v>1.60232</c:v>
                </c:pt>
                <c:pt idx="1172">
                  <c:v>1.6025400000000001</c:v>
                </c:pt>
                <c:pt idx="1173">
                  <c:v>1.6030199999999999</c:v>
                </c:pt>
                <c:pt idx="1174">
                  <c:v>1.6039399999999999</c:v>
                </c:pt>
                <c:pt idx="1175">
                  <c:v>1.60467</c:v>
                </c:pt>
                <c:pt idx="1176">
                  <c:v>1.6046899999999999</c:v>
                </c:pt>
                <c:pt idx="1177">
                  <c:v>1.6055200000000001</c:v>
                </c:pt>
                <c:pt idx="1178">
                  <c:v>1.60582</c:v>
                </c:pt>
                <c:pt idx="1179">
                  <c:v>1.60639</c:v>
                </c:pt>
                <c:pt idx="1180">
                  <c:v>1.60676</c:v>
                </c:pt>
                <c:pt idx="1181">
                  <c:v>1.60764</c:v>
                </c:pt>
                <c:pt idx="1182">
                  <c:v>1.6083799999999999</c:v>
                </c:pt>
                <c:pt idx="1183">
                  <c:v>1.6086100000000001</c:v>
                </c:pt>
                <c:pt idx="1184">
                  <c:v>1.60886</c:v>
                </c:pt>
                <c:pt idx="1185">
                  <c:v>1.6094999999999999</c:v>
                </c:pt>
                <c:pt idx="1186">
                  <c:v>1.61043</c:v>
                </c:pt>
                <c:pt idx="1187">
                  <c:v>1.6109500000000001</c:v>
                </c:pt>
                <c:pt idx="1188">
                  <c:v>1.61165</c:v>
                </c:pt>
                <c:pt idx="1189">
                  <c:v>1.61208</c:v>
                </c:pt>
                <c:pt idx="1190">
                  <c:v>1.6126</c:v>
                </c:pt>
                <c:pt idx="1191">
                  <c:v>1.61351</c:v>
                </c:pt>
                <c:pt idx="1192">
                  <c:v>1.6138300000000001</c:v>
                </c:pt>
                <c:pt idx="1193">
                  <c:v>1.61452</c:v>
                </c:pt>
                <c:pt idx="1194">
                  <c:v>1.61487</c:v>
                </c:pt>
                <c:pt idx="1195">
                  <c:v>1.6157900000000001</c:v>
                </c:pt>
                <c:pt idx="1196">
                  <c:v>1.61629</c:v>
                </c:pt>
                <c:pt idx="1197">
                  <c:v>1.61616</c:v>
                </c:pt>
                <c:pt idx="1198">
                  <c:v>1.6172200000000001</c:v>
                </c:pt>
                <c:pt idx="1199">
                  <c:v>1.6178999999999999</c:v>
                </c:pt>
                <c:pt idx="1200">
                  <c:v>1.6183799999999999</c:v>
                </c:pt>
                <c:pt idx="1201">
                  <c:v>1.6188899999999999</c:v>
                </c:pt>
                <c:pt idx="1202">
                  <c:v>1.6190599999999999</c:v>
                </c:pt>
                <c:pt idx="1203">
                  <c:v>1.6196900000000001</c:v>
                </c:pt>
                <c:pt idx="1204">
                  <c:v>1.62043</c:v>
                </c:pt>
                <c:pt idx="1205">
                  <c:v>1.6205400000000001</c:v>
                </c:pt>
                <c:pt idx="1206">
                  <c:v>1.6213200000000001</c:v>
                </c:pt>
                <c:pt idx="1207">
                  <c:v>1.6224400000000001</c:v>
                </c:pt>
                <c:pt idx="1208">
                  <c:v>1.6226100000000001</c:v>
                </c:pt>
                <c:pt idx="1209">
                  <c:v>1.62317</c:v>
                </c:pt>
                <c:pt idx="1210">
                  <c:v>1.62388</c:v>
                </c:pt>
                <c:pt idx="1211">
                  <c:v>1.62469</c:v>
                </c:pt>
                <c:pt idx="1212">
                  <c:v>1.62514</c:v>
                </c:pt>
                <c:pt idx="1213">
                  <c:v>1.6251199999999999</c:v>
                </c:pt>
                <c:pt idx="1214">
                  <c:v>1.62609</c:v>
                </c:pt>
                <c:pt idx="1215">
                  <c:v>1.6265499999999999</c:v>
                </c:pt>
                <c:pt idx="1216">
                  <c:v>1.6274200000000001</c:v>
                </c:pt>
                <c:pt idx="1217">
                  <c:v>1.6281000000000001</c:v>
                </c:pt>
                <c:pt idx="1218">
                  <c:v>1.62859</c:v>
                </c:pt>
                <c:pt idx="1219">
                  <c:v>1.6293599999999999</c:v>
                </c:pt>
                <c:pt idx="1220">
                  <c:v>1.62957</c:v>
                </c:pt>
                <c:pt idx="1221">
                  <c:v>1.6305700000000001</c:v>
                </c:pt>
                <c:pt idx="1222">
                  <c:v>1.63087</c:v>
                </c:pt>
                <c:pt idx="1223">
                  <c:v>1.63161</c:v>
                </c:pt>
                <c:pt idx="1224">
                  <c:v>1.63208</c:v>
                </c:pt>
                <c:pt idx="1225">
                  <c:v>1.6325700000000001</c:v>
                </c:pt>
                <c:pt idx="1226">
                  <c:v>1.63323</c:v>
                </c:pt>
                <c:pt idx="1227">
                  <c:v>1.6337299999999999</c:v>
                </c:pt>
                <c:pt idx="1228">
                  <c:v>1.6350199999999999</c:v>
                </c:pt>
                <c:pt idx="1229">
                  <c:v>1.6354599999999999</c:v>
                </c:pt>
                <c:pt idx="1230">
                  <c:v>1.6358699999999999</c:v>
                </c:pt>
                <c:pt idx="1231">
                  <c:v>1.6362300000000001</c:v>
                </c:pt>
                <c:pt idx="1232">
                  <c:v>1.6369</c:v>
                </c:pt>
                <c:pt idx="1233">
                  <c:v>1.63785</c:v>
                </c:pt>
                <c:pt idx="1234">
                  <c:v>1.63792</c:v>
                </c:pt>
                <c:pt idx="1235">
                  <c:v>1.6389400000000001</c:v>
                </c:pt>
                <c:pt idx="1236">
                  <c:v>1.6390499999999999</c:v>
                </c:pt>
                <c:pt idx="1237">
                  <c:v>1.63988</c:v>
                </c:pt>
                <c:pt idx="1238">
                  <c:v>1.64062</c:v>
                </c:pt>
                <c:pt idx="1239">
                  <c:v>1.6411</c:v>
                </c:pt>
                <c:pt idx="1240">
                  <c:v>1.64191</c:v>
                </c:pt>
                <c:pt idx="1241">
                  <c:v>1.64209</c:v>
                </c:pt>
                <c:pt idx="1242">
                  <c:v>1.6424799999999999</c:v>
                </c:pt>
                <c:pt idx="1243">
                  <c:v>1.6432599999999999</c:v>
                </c:pt>
                <c:pt idx="1244">
                  <c:v>1.64374</c:v>
                </c:pt>
                <c:pt idx="1245">
                  <c:v>1.6442699999999999</c:v>
                </c:pt>
                <c:pt idx="1246">
                  <c:v>1.6449400000000001</c:v>
                </c:pt>
                <c:pt idx="1247">
                  <c:v>1.6457200000000001</c:v>
                </c:pt>
                <c:pt idx="1248">
                  <c:v>1.6458600000000001</c:v>
                </c:pt>
                <c:pt idx="1249">
                  <c:v>1.64605</c:v>
                </c:pt>
                <c:pt idx="1250">
                  <c:v>1.6466400000000001</c:v>
                </c:pt>
                <c:pt idx="1251">
                  <c:v>1.64699</c:v>
                </c:pt>
                <c:pt idx="1252">
                  <c:v>1.6481300000000001</c:v>
                </c:pt>
                <c:pt idx="1253">
                  <c:v>1.64863</c:v>
                </c:pt>
                <c:pt idx="1254">
                  <c:v>1.6491800000000001</c:v>
                </c:pt>
                <c:pt idx="1255">
                  <c:v>1.6498999999999999</c:v>
                </c:pt>
                <c:pt idx="1256">
                  <c:v>1.65052</c:v>
                </c:pt>
                <c:pt idx="1257">
                  <c:v>1.65079</c:v>
                </c:pt>
                <c:pt idx="1258">
                  <c:v>1.65154</c:v>
                </c:pt>
                <c:pt idx="1259">
                  <c:v>1.6523600000000001</c:v>
                </c:pt>
                <c:pt idx="1260">
                  <c:v>1.6528099999999999</c:v>
                </c:pt>
                <c:pt idx="1261">
                  <c:v>1.65303</c:v>
                </c:pt>
                <c:pt idx="1262">
                  <c:v>1.6536599999999999</c:v>
                </c:pt>
                <c:pt idx="1263">
                  <c:v>1.65411</c:v>
                </c:pt>
                <c:pt idx="1264">
                  <c:v>1.6547799999999999</c:v>
                </c:pt>
                <c:pt idx="1265">
                  <c:v>1.65567</c:v>
                </c:pt>
                <c:pt idx="1266">
                  <c:v>1.6559299999999999</c:v>
                </c:pt>
                <c:pt idx="1267">
                  <c:v>1.6564399999999999</c:v>
                </c:pt>
                <c:pt idx="1268">
                  <c:v>1.65672</c:v>
                </c:pt>
                <c:pt idx="1269">
                  <c:v>1.65734</c:v>
                </c:pt>
                <c:pt idx="1270">
                  <c:v>1.6581999999999999</c:v>
                </c:pt>
                <c:pt idx="1271">
                  <c:v>1.6587799999999999</c:v>
                </c:pt>
                <c:pt idx="1272">
                  <c:v>1.6595599999999999</c:v>
                </c:pt>
                <c:pt idx="1273">
                  <c:v>1.66</c:v>
                </c:pt>
                <c:pt idx="1274">
                  <c:v>1.66055</c:v>
                </c:pt>
                <c:pt idx="1275">
                  <c:v>1.6611</c:v>
                </c:pt>
                <c:pt idx="1276">
                  <c:v>1.6616200000000001</c:v>
                </c:pt>
                <c:pt idx="1277">
                  <c:v>1.6621999999999999</c:v>
                </c:pt>
                <c:pt idx="1278">
                  <c:v>1.6625799999999999</c:v>
                </c:pt>
                <c:pt idx="1279">
                  <c:v>1.6632800000000001</c:v>
                </c:pt>
                <c:pt idx="1280">
                  <c:v>1.6637599999999999</c:v>
                </c:pt>
                <c:pt idx="1281">
                  <c:v>1.6648000000000001</c:v>
                </c:pt>
                <c:pt idx="1282">
                  <c:v>1.6652</c:v>
                </c:pt>
                <c:pt idx="1283">
                  <c:v>1.6652199999999999</c:v>
                </c:pt>
                <c:pt idx="1284">
                  <c:v>1.6665700000000001</c:v>
                </c:pt>
                <c:pt idx="1285">
                  <c:v>1.6668099999999999</c:v>
                </c:pt>
                <c:pt idx="1286">
                  <c:v>1.66744</c:v>
                </c:pt>
                <c:pt idx="1287">
                  <c:v>1.6676899999999999</c:v>
                </c:pt>
                <c:pt idx="1288">
                  <c:v>1.6678900000000001</c:v>
                </c:pt>
                <c:pt idx="1289">
                  <c:v>1.6688499999999999</c:v>
                </c:pt>
                <c:pt idx="1290">
                  <c:v>1.6695800000000001</c:v>
                </c:pt>
                <c:pt idx="1291">
                  <c:v>1.6703300000000001</c:v>
                </c:pt>
                <c:pt idx="1292">
                  <c:v>1.67042</c:v>
                </c:pt>
                <c:pt idx="1293">
                  <c:v>1.67113</c:v>
                </c:pt>
                <c:pt idx="1294">
                  <c:v>1.67164</c:v>
                </c:pt>
                <c:pt idx="1295">
                  <c:v>1.6721600000000001</c:v>
                </c:pt>
                <c:pt idx="1296">
                  <c:v>1.6725399999999999</c:v>
                </c:pt>
                <c:pt idx="1297">
                  <c:v>1.6732899999999999</c:v>
                </c:pt>
                <c:pt idx="1298">
                  <c:v>1.6736500000000001</c:v>
                </c:pt>
                <c:pt idx="1299">
                  <c:v>1.6743300000000001</c:v>
                </c:pt>
                <c:pt idx="1300">
                  <c:v>1.67483</c:v>
                </c:pt>
                <c:pt idx="1301">
                  <c:v>1.6753499999999999</c:v>
                </c:pt>
                <c:pt idx="1302">
                  <c:v>1.6760200000000001</c:v>
                </c:pt>
                <c:pt idx="1303">
                  <c:v>1.67645</c:v>
                </c:pt>
                <c:pt idx="1304">
                  <c:v>1.6769000000000001</c:v>
                </c:pt>
                <c:pt idx="1305">
                  <c:v>1.6774800000000001</c:v>
                </c:pt>
                <c:pt idx="1306">
                  <c:v>1.67842</c:v>
                </c:pt>
                <c:pt idx="1307">
                  <c:v>1.6787799999999999</c:v>
                </c:pt>
                <c:pt idx="1308">
                  <c:v>1.6792100000000001</c:v>
                </c:pt>
                <c:pt idx="1309">
                  <c:v>1.6803900000000001</c:v>
                </c:pt>
                <c:pt idx="1310">
                  <c:v>1.6808000000000001</c:v>
                </c:pt>
                <c:pt idx="1311">
                  <c:v>1.6811</c:v>
                </c:pt>
                <c:pt idx="1312">
                  <c:v>1.68181</c:v>
                </c:pt>
                <c:pt idx="1313">
                  <c:v>1.68258</c:v>
                </c:pt>
                <c:pt idx="1314">
                  <c:v>1.6831700000000001</c:v>
                </c:pt>
                <c:pt idx="1315">
                  <c:v>1.6836500000000001</c:v>
                </c:pt>
                <c:pt idx="1316">
                  <c:v>1.68432</c:v>
                </c:pt>
                <c:pt idx="1317">
                  <c:v>1.68496</c:v>
                </c:pt>
                <c:pt idx="1318">
                  <c:v>1.6854100000000001</c:v>
                </c:pt>
                <c:pt idx="1319">
                  <c:v>1.68618</c:v>
                </c:pt>
                <c:pt idx="1320">
                  <c:v>1.6863900000000001</c:v>
                </c:pt>
                <c:pt idx="1321">
                  <c:v>1.6867700000000001</c:v>
                </c:pt>
                <c:pt idx="1322">
                  <c:v>1.6874400000000001</c:v>
                </c:pt>
                <c:pt idx="1323">
                  <c:v>1.68849</c:v>
                </c:pt>
                <c:pt idx="1324">
                  <c:v>1.6884999999999999</c:v>
                </c:pt>
                <c:pt idx="1325">
                  <c:v>1.68933</c:v>
                </c:pt>
                <c:pt idx="1326">
                  <c:v>1.6898200000000001</c:v>
                </c:pt>
                <c:pt idx="1327">
                  <c:v>1.6904699999999999</c:v>
                </c:pt>
                <c:pt idx="1328">
                  <c:v>1.6910700000000001</c:v>
                </c:pt>
                <c:pt idx="1329">
                  <c:v>1.6914899999999999</c:v>
                </c:pt>
                <c:pt idx="1330">
                  <c:v>1.6918200000000001</c:v>
                </c:pt>
                <c:pt idx="1331">
                  <c:v>1.69269</c:v>
                </c:pt>
                <c:pt idx="1332">
                  <c:v>1.6931</c:v>
                </c:pt>
                <c:pt idx="1333">
                  <c:v>1.6936899999999999</c:v>
                </c:pt>
                <c:pt idx="1334">
                  <c:v>1.69486</c:v>
                </c:pt>
                <c:pt idx="1335">
                  <c:v>1.69462</c:v>
                </c:pt>
                <c:pt idx="1336">
                  <c:v>1.6954899999999999</c:v>
                </c:pt>
                <c:pt idx="1337">
                  <c:v>1.6956599999999999</c:v>
                </c:pt>
                <c:pt idx="1338">
                  <c:v>1.69645</c:v>
                </c:pt>
                <c:pt idx="1339">
                  <c:v>1.6977100000000001</c:v>
                </c:pt>
                <c:pt idx="1340">
                  <c:v>1.69784</c:v>
                </c:pt>
                <c:pt idx="1341">
                  <c:v>1.6986300000000001</c:v>
                </c:pt>
                <c:pt idx="1342">
                  <c:v>1.6993499999999999</c:v>
                </c:pt>
                <c:pt idx="1343">
                  <c:v>1.6998599999999999</c:v>
                </c:pt>
                <c:pt idx="1344">
                  <c:v>1.7</c:v>
                </c:pt>
                <c:pt idx="1345">
                  <c:v>1.7007399999999999</c:v>
                </c:pt>
                <c:pt idx="1346">
                  <c:v>1.7017100000000001</c:v>
                </c:pt>
                <c:pt idx="1347">
                  <c:v>1.7021599999999999</c:v>
                </c:pt>
                <c:pt idx="1348">
                  <c:v>1.70252</c:v>
                </c:pt>
                <c:pt idx="1349">
                  <c:v>1.7032400000000001</c:v>
                </c:pt>
                <c:pt idx="1350">
                  <c:v>1.7035100000000001</c:v>
                </c:pt>
                <c:pt idx="1351">
                  <c:v>1.70411</c:v>
                </c:pt>
                <c:pt idx="1352">
                  <c:v>1.70465</c:v>
                </c:pt>
                <c:pt idx="1353">
                  <c:v>1.7054800000000001</c:v>
                </c:pt>
                <c:pt idx="1354">
                  <c:v>1.7058500000000001</c:v>
                </c:pt>
                <c:pt idx="1355">
                  <c:v>1.7066300000000001</c:v>
                </c:pt>
                <c:pt idx="1356">
                  <c:v>1.7073100000000001</c:v>
                </c:pt>
                <c:pt idx="1357">
                  <c:v>1.7079299999999999</c:v>
                </c:pt>
                <c:pt idx="1358">
                  <c:v>1.7084600000000001</c:v>
                </c:pt>
                <c:pt idx="1359">
                  <c:v>1.7093499999999999</c:v>
                </c:pt>
                <c:pt idx="1360">
                  <c:v>1.7094499999999999</c:v>
                </c:pt>
                <c:pt idx="1361">
                  <c:v>1.7099299999999999</c:v>
                </c:pt>
                <c:pt idx="1362">
                  <c:v>1.7108300000000001</c:v>
                </c:pt>
                <c:pt idx="1363">
                  <c:v>1.71122</c:v>
                </c:pt>
                <c:pt idx="1364">
                  <c:v>1.7114</c:v>
                </c:pt>
                <c:pt idx="1365">
                  <c:v>1.71231</c:v>
                </c:pt>
                <c:pt idx="1366">
                  <c:v>1.7126999999999999</c:v>
                </c:pt>
                <c:pt idx="1367">
                  <c:v>1.71312</c:v>
                </c:pt>
                <c:pt idx="1368">
                  <c:v>1.71397</c:v>
                </c:pt>
                <c:pt idx="1369">
                  <c:v>1.7145600000000001</c:v>
                </c:pt>
                <c:pt idx="1370">
                  <c:v>1.7150000000000001</c:v>
                </c:pt>
                <c:pt idx="1371">
                  <c:v>1.71594</c:v>
                </c:pt>
                <c:pt idx="1372">
                  <c:v>1.7165600000000001</c:v>
                </c:pt>
                <c:pt idx="1373">
                  <c:v>1.71716</c:v>
                </c:pt>
                <c:pt idx="1374">
                  <c:v>1.7176</c:v>
                </c:pt>
                <c:pt idx="1375">
                  <c:v>1.71791</c:v>
                </c:pt>
                <c:pt idx="1376">
                  <c:v>1.71831</c:v>
                </c:pt>
                <c:pt idx="1377">
                  <c:v>1.7190700000000001</c:v>
                </c:pt>
                <c:pt idx="1378">
                  <c:v>1.7196199999999999</c:v>
                </c:pt>
                <c:pt idx="1379">
                  <c:v>1.7201599999999999</c:v>
                </c:pt>
                <c:pt idx="1380">
                  <c:v>1.7212000000000001</c:v>
                </c:pt>
                <c:pt idx="1381">
                  <c:v>1.7216400000000001</c:v>
                </c:pt>
                <c:pt idx="1382">
                  <c:v>1.7219599999999999</c:v>
                </c:pt>
                <c:pt idx="1383">
                  <c:v>1.7227399999999999</c:v>
                </c:pt>
                <c:pt idx="1384">
                  <c:v>1.7232099999999999</c:v>
                </c:pt>
                <c:pt idx="1385">
                  <c:v>1.7234700000000001</c:v>
                </c:pt>
                <c:pt idx="1386">
                  <c:v>1.72397</c:v>
                </c:pt>
                <c:pt idx="1387">
                  <c:v>1.72462</c:v>
                </c:pt>
                <c:pt idx="1388">
                  <c:v>1.72576</c:v>
                </c:pt>
                <c:pt idx="1389">
                  <c:v>1.7259500000000001</c:v>
                </c:pt>
                <c:pt idx="1390">
                  <c:v>1.72658</c:v>
                </c:pt>
                <c:pt idx="1391">
                  <c:v>1.72699</c:v>
                </c:pt>
                <c:pt idx="1392">
                  <c:v>1.7277499999999999</c:v>
                </c:pt>
                <c:pt idx="1393">
                  <c:v>1.72831</c:v>
                </c:pt>
                <c:pt idx="1394">
                  <c:v>1.72888</c:v>
                </c:pt>
                <c:pt idx="1395">
                  <c:v>1.7294700000000001</c:v>
                </c:pt>
                <c:pt idx="1396">
                  <c:v>1.7297800000000001</c:v>
                </c:pt>
                <c:pt idx="1397">
                  <c:v>1.7307600000000001</c:v>
                </c:pt>
                <c:pt idx="1398">
                  <c:v>1.7311099999999999</c:v>
                </c:pt>
                <c:pt idx="1399">
                  <c:v>1.7314799999999999</c:v>
                </c:pt>
                <c:pt idx="1400">
                  <c:v>1.7324900000000001</c:v>
                </c:pt>
                <c:pt idx="1401">
                  <c:v>1.73275</c:v>
                </c:pt>
                <c:pt idx="1402">
                  <c:v>1.73326</c:v>
                </c:pt>
                <c:pt idx="1403">
                  <c:v>1.7338899999999999</c:v>
                </c:pt>
                <c:pt idx="1404">
                  <c:v>1.7342299999999999</c:v>
                </c:pt>
                <c:pt idx="1405">
                  <c:v>1.7346900000000001</c:v>
                </c:pt>
                <c:pt idx="1406">
                  <c:v>1.73567</c:v>
                </c:pt>
                <c:pt idx="1407">
                  <c:v>1.7362500000000001</c:v>
                </c:pt>
                <c:pt idx="1408">
                  <c:v>1.7365900000000001</c:v>
                </c:pt>
                <c:pt idx="1409">
                  <c:v>1.73732</c:v>
                </c:pt>
                <c:pt idx="1410">
                  <c:v>1.73776</c:v>
                </c:pt>
                <c:pt idx="1411">
                  <c:v>1.73868</c:v>
                </c:pt>
                <c:pt idx="1412">
                  <c:v>1.73926</c:v>
                </c:pt>
                <c:pt idx="1413">
                  <c:v>1.73963</c:v>
                </c:pt>
                <c:pt idx="1414">
                  <c:v>1.7403900000000001</c:v>
                </c:pt>
                <c:pt idx="1415">
                  <c:v>1.7410600000000001</c:v>
                </c:pt>
                <c:pt idx="1416">
                  <c:v>1.7413099999999999</c:v>
                </c:pt>
                <c:pt idx="1417">
                  <c:v>1.7417400000000001</c:v>
                </c:pt>
                <c:pt idx="1418">
                  <c:v>1.7421899999999999</c:v>
                </c:pt>
                <c:pt idx="1419">
                  <c:v>1.74288</c:v>
                </c:pt>
                <c:pt idx="1420">
                  <c:v>1.74379</c:v>
                </c:pt>
                <c:pt idx="1421">
                  <c:v>1.7442899999999999</c:v>
                </c:pt>
                <c:pt idx="1422">
                  <c:v>1.74472</c:v>
                </c:pt>
                <c:pt idx="1423">
                  <c:v>1.7454400000000001</c:v>
                </c:pt>
                <c:pt idx="1424">
                  <c:v>1.7463</c:v>
                </c:pt>
                <c:pt idx="1425">
                  <c:v>1.7467299999999999</c:v>
                </c:pt>
                <c:pt idx="1426">
                  <c:v>1.74752</c:v>
                </c:pt>
                <c:pt idx="1427">
                  <c:v>1.74766</c:v>
                </c:pt>
                <c:pt idx="1428">
                  <c:v>1.74837</c:v>
                </c:pt>
                <c:pt idx="1429">
                  <c:v>1.7491000000000001</c:v>
                </c:pt>
                <c:pt idx="1430">
                  <c:v>1.7496400000000001</c:v>
                </c:pt>
                <c:pt idx="1431">
                  <c:v>1.7500500000000001</c:v>
                </c:pt>
                <c:pt idx="1432">
                  <c:v>1.7505500000000001</c:v>
                </c:pt>
                <c:pt idx="1433">
                  <c:v>1.7512300000000001</c:v>
                </c:pt>
                <c:pt idx="1434">
                  <c:v>1.75156</c:v>
                </c:pt>
                <c:pt idx="1435">
                  <c:v>1.75214</c:v>
                </c:pt>
                <c:pt idx="1436">
                  <c:v>1.75274</c:v>
                </c:pt>
                <c:pt idx="1437">
                  <c:v>1.7534000000000001</c:v>
                </c:pt>
                <c:pt idx="1438">
                  <c:v>1.75413</c:v>
                </c:pt>
                <c:pt idx="1439">
                  <c:v>1.75468</c:v>
                </c:pt>
                <c:pt idx="1440">
                  <c:v>1.7554700000000001</c:v>
                </c:pt>
                <c:pt idx="1441">
                  <c:v>1.7559</c:v>
                </c:pt>
                <c:pt idx="1442">
                  <c:v>1.75651</c:v>
                </c:pt>
                <c:pt idx="1443">
                  <c:v>1.75726</c:v>
                </c:pt>
                <c:pt idx="1444">
                  <c:v>1.75786</c:v>
                </c:pt>
                <c:pt idx="1445">
                  <c:v>1.75827</c:v>
                </c:pt>
                <c:pt idx="1446">
                  <c:v>1.7586999999999999</c:v>
                </c:pt>
                <c:pt idx="1447">
                  <c:v>1.75976</c:v>
                </c:pt>
                <c:pt idx="1448">
                  <c:v>1.7604500000000001</c:v>
                </c:pt>
                <c:pt idx="1449">
                  <c:v>1.7608900000000001</c:v>
                </c:pt>
                <c:pt idx="1450">
                  <c:v>1.76118</c:v>
                </c:pt>
                <c:pt idx="1451">
                  <c:v>1.76166</c:v>
                </c:pt>
                <c:pt idx="1452">
                  <c:v>1.7623800000000001</c:v>
                </c:pt>
                <c:pt idx="1453">
                  <c:v>1.76325</c:v>
                </c:pt>
                <c:pt idx="1454">
                  <c:v>1.7634000000000001</c:v>
                </c:pt>
                <c:pt idx="1455">
                  <c:v>1.7643</c:v>
                </c:pt>
                <c:pt idx="1456">
                  <c:v>1.76471</c:v>
                </c:pt>
                <c:pt idx="1457">
                  <c:v>1.76522</c:v>
                </c:pt>
                <c:pt idx="1458">
                  <c:v>1.7653700000000001</c:v>
                </c:pt>
                <c:pt idx="1459">
                  <c:v>1.76647</c:v>
                </c:pt>
                <c:pt idx="1460">
                  <c:v>1.76668</c:v>
                </c:pt>
                <c:pt idx="1461">
                  <c:v>1.7670699999999999</c:v>
                </c:pt>
                <c:pt idx="1462">
                  <c:v>1.76772</c:v>
                </c:pt>
                <c:pt idx="1463">
                  <c:v>1.76892</c:v>
                </c:pt>
                <c:pt idx="1464">
                  <c:v>1.76939</c:v>
                </c:pt>
                <c:pt idx="1465">
                  <c:v>1.76999</c:v>
                </c:pt>
                <c:pt idx="1466">
                  <c:v>1.7703800000000001</c:v>
                </c:pt>
                <c:pt idx="1467">
                  <c:v>1.7707900000000001</c:v>
                </c:pt>
                <c:pt idx="1468">
                  <c:v>1.77162</c:v>
                </c:pt>
                <c:pt idx="1469">
                  <c:v>1.7722</c:v>
                </c:pt>
                <c:pt idx="1470">
                  <c:v>1.77254</c:v>
                </c:pt>
                <c:pt idx="1471">
                  <c:v>1.7728699999999999</c:v>
                </c:pt>
                <c:pt idx="1472">
                  <c:v>1.7738100000000001</c:v>
                </c:pt>
                <c:pt idx="1473">
                  <c:v>1.7743800000000001</c:v>
                </c:pt>
                <c:pt idx="1474">
                  <c:v>1.7750999999999999</c:v>
                </c:pt>
                <c:pt idx="1475">
                  <c:v>1.7759199999999999</c:v>
                </c:pt>
                <c:pt idx="1476">
                  <c:v>1.77624</c:v>
                </c:pt>
                <c:pt idx="1477">
                  <c:v>1.77678</c:v>
                </c:pt>
                <c:pt idx="1478">
                  <c:v>1.7772399999999999</c:v>
                </c:pt>
                <c:pt idx="1479">
                  <c:v>1.7777400000000001</c:v>
                </c:pt>
                <c:pt idx="1480">
                  <c:v>1.77844</c:v>
                </c:pt>
                <c:pt idx="1481">
                  <c:v>1.77902</c:v>
                </c:pt>
                <c:pt idx="1482">
                  <c:v>1.78</c:v>
                </c:pt>
                <c:pt idx="1483">
                  <c:v>1.7805500000000001</c:v>
                </c:pt>
                <c:pt idx="1484">
                  <c:v>1.7805299999999999</c:v>
                </c:pt>
                <c:pt idx="1485">
                  <c:v>1.7812300000000001</c:v>
                </c:pt>
                <c:pt idx="1486">
                  <c:v>1.7822199999999999</c:v>
                </c:pt>
                <c:pt idx="1487">
                  <c:v>1.78261</c:v>
                </c:pt>
                <c:pt idx="1488">
                  <c:v>1.78315</c:v>
                </c:pt>
                <c:pt idx="1489">
                  <c:v>1.78369</c:v>
                </c:pt>
                <c:pt idx="1490">
                  <c:v>1.78406</c:v>
                </c:pt>
                <c:pt idx="1491">
                  <c:v>1.7846299999999999</c:v>
                </c:pt>
                <c:pt idx="1492">
                  <c:v>1.7853699999999999</c:v>
                </c:pt>
                <c:pt idx="1493">
                  <c:v>1.7861100000000001</c:v>
                </c:pt>
                <c:pt idx="1494">
                  <c:v>1.78691</c:v>
                </c:pt>
                <c:pt idx="1495">
                  <c:v>1.78738</c:v>
                </c:pt>
                <c:pt idx="1496">
                  <c:v>1.7880799999999999</c:v>
                </c:pt>
                <c:pt idx="1497">
                  <c:v>1.78827</c:v>
                </c:pt>
                <c:pt idx="1498">
                  <c:v>1.78887</c:v>
                </c:pt>
                <c:pt idx="1499">
                  <c:v>1.7894000000000001</c:v>
                </c:pt>
                <c:pt idx="1500">
                  <c:v>1.79</c:v>
                </c:pt>
                <c:pt idx="1501">
                  <c:v>1.7907200000000001</c:v>
                </c:pt>
                <c:pt idx="1502">
                  <c:v>1.7910600000000001</c:v>
                </c:pt>
                <c:pt idx="1503">
                  <c:v>1.7921400000000001</c:v>
                </c:pt>
                <c:pt idx="1504">
                  <c:v>1.79253</c:v>
                </c:pt>
                <c:pt idx="1505">
                  <c:v>1.7929900000000001</c:v>
                </c:pt>
                <c:pt idx="1506">
                  <c:v>1.7940199999999999</c:v>
                </c:pt>
                <c:pt idx="1507">
                  <c:v>1.79443</c:v>
                </c:pt>
                <c:pt idx="1508">
                  <c:v>1.7945500000000001</c:v>
                </c:pt>
                <c:pt idx="1509">
                  <c:v>1.79559</c:v>
                </c:pt>
                <c:pt idx="1510">
                  <c:v>1.7960199999999999</c:v>
                </c:pt>
                <c:pt idx="1511">
                  <c:v>1.79684</c:v>
                </c:pt>
                <c:pt idx="1512">
                  <c:v>1.7972300000000001</c:v>
                </c:pt>
                <c:pt idx="1513">
                  <c:v>1.7982499999999999</c:v>
                </c:pt>
                <c:pt idx="1514">
                  <c:v>1.7987599999999999</c:v>
                </c:pt>
                <c:pt idx="1515">
                  <c:v>1.7990600000000001</c:v>
                </c:pt>
                <c:pt idx="1516">
                  <c:v>1.79949</c:v>
                </c:pt>
                <c:pt idx="1517">
                  <c:v>1.8001</c:v>
                </c:pt>
                <c:pt idx="1518">
                  <c:v>1.8009900000000001</c:v>
                </c:pt>
                <c:pt idx="1519">
                  <c:v>1.80149</c:v>
                </c:pt>
                <c:pt idx="1520">
                  <c:v>1.8018000000000001</c:v>
                </c:pt>
                <c:pt idx="1521">
                  <c:v>1.8022400000000001</c:v>
                </c:pt>
                <c:pt idx="1522">
                  <c:v>1.80291</c:v>
                </c:pt>
                <c:pt idx="1523">
                  <c:v>1.8036799999999999</c:v>
                </c:pt>
                <c:pt idx="1524">
                  <c:v>1.8040099999999999</c:v>
                </c:pt>
                <c:pt idx="1525">
                  <c:v>1.8048500000000001</c:v>
                </c:pt>
                <c:pt idx="1526">
                  <c:v>1.8053300000000001</c:v>
                </c:pt>
                <c:pt idx="1527">
                  <c:v>1.8058799999999999</c:v>
                </c:pt>
                <c:pt idx="1528">
                  <c:v>1.80664</c:v>
                </c:pt>
                <c:pt idx="1529">
                  <c:v>1.8073399999999999</c:v>
                </c:pt>
                <c:pt idx="1530">
                  <c:v>1.8077000000000001</c:v>
                </c:pt>
                <c:pt idx="1531">
                  <c:v>1.80854</c:v>
                </c:pt>
                <c:pt idx="1532">
                  <c:v>1.8089200000000001</c:v>
                </c:pt>
                <c:pt idx="1533">
                  <c:v>1.8096699999999999</c:v>
                </c:pt>
                <c:pt idx="1534">
                  <c:v>1.8103100000000001</c:v>
                </c:pt>
                <c:pt idx="1535">
                  <c:v>1.8107899999999999</c:v>
                </c:pt>
                <c:pt idx="1536">
                  <c:v>1.8113999999999999</c:v>
                </c:pt>
                <c:pt idx="1537">
                  <c:v>1.8119400000000001</c:v>
                </c:pt>
                <c:pt idx="1538">
                  <c:v>1.8123400000000001</c:v>
                </c:pt>
                <c:pt idx="1539">
                  <c:v>1.81284</c:v>
                </c:pt>
                <c:pt idx="1540">
                  <c:v>1.8136399999999999</c:v>
                </c:pt>
                <c:pt idx="1541">
                  <c:v>1.81416</c:v>
                </c:pt>
                <c:pt idx="1542">
                  <c:v>1.8145500000000001</c:v>
                </c:pt>
                <c:pt idx="1543">
                  <c:v>1.81545</c:v>
                </c:pt>
                <c:pt idx="1544">
                  <c:v>1.8157300000000001</c:v>
                </c:pt>
                <c:pt idx="1545">
                  <c:v>1.8162100000000001</c:v>
                </c:pt>
                <c:pt idx="1546">
                  <c:v>1.8166100000000001</c:v>
                </c:pt>
                <c:pt idx="1547">
                  <c:v>1.81728</c:v>
                </c:pt>
                <c:pt idx="1548">
                  <c:v>1.81823</c:v>
                </c:pt>
                <c:pt idx="1549">
                  <c:v>1.81898</c:v>
                </c:pt>
                <c:pt idx="1550">
                  <c:v>1.81928</c:v>
                </c:pt>
                <c:pt idx="1551">
                  <c:v>1.8199399999999999</c:v>
                </c:pt>
                <c:pt idx="1552">
                  <c:v>1.82056</c:v>
                </c:pt>
                <c:pt idx="1553">
                  <c:v>1.82117</c:v>
                </c:pt>
                <c:pt idx="1554">
                  <c:v>1.82165</c:v>
                </c:pt>
                <c:pt idx="1555">
                  <c:v>1.8223</c:v>
                </c:pt>
                <c:pt idx="1556">
                  <c:v>1.8228800000000001</c:v>
                </c:pt>
                <c:pt idx="1557">
                  <c:v>1.8232200000000001</c:v>
                </c:pt>
                <c:pt idx="1558">
                  <c:v>1.82443</c:v>
                </c:pt>
                <c:pt idx="1559">
                  <c:v>1.8245400000000001</c:v>
                </c:pt>
                <c:pt idx="1560">
                  <c:v>1.8254300000000001</c:v>
                </c:pt>
                <c:pt idx="1561">
                  <c:v>1.8263</c:v>
                </c:pt>
                <c:pt idx="1562">
                  <c:v>1.8267199999999999</c:v>
                </c:pt>
                <c:pt idx="1563">
                  <c:v>1.8271900000000001</c:v>
                </c:pt>
                <c:pt idx="1564">
                  <c:v>1.82775</c:v>
                </c:pt>
                <c:pt idx="1565">
                  <c:v>1.82816</c:v>
                </c:pt>
                <c:pt idx="1566">
                  <c:v>1.8287800000000001</c:v>
                </c:pt>
                <c:pt idx="1567">
                  <c:v>1.82961</c:v>
                </c:pt>
                <c:pt idx="1568">
                  <c:v>1.8296300000000001</c:v>
                </c:pt>
                <c:pt idx="1569">
                  <c:v>1.8307500000000001</c:v>
                </c:pt>
                <c:pt idx="1570">
                  <c:v>1.8314299999999999</c:v>
                </c:pt>
                <c:pt idx="1571">
                  <c:v>1.83202</c:v>
                </c:pt>
                <c:pt idx="1572">
                  <c:v>1.8327899999999999</c:v>
                </c:pt>
                <c:pt idx="1573">
                  <c:v>1.8332999999999999</c:v>
                </c:pt>
                <c:pt idx="1574">
                  <c:v>1.8340399999999999</c:v>
                </c:pt>
                <c:pt idx="1575">
                  <c:v>1.8345800000000001</c:v>
                </c:pt>
                <c:pt idx="1576">
                  <c:v>1.8347199999999999</c:v>
                </c:pt>
                <c:pt idx="1577">
                  <c:v>1.8354600000000001</c:v>
                </c:pt>
                <c:pt idx="1578">
                  <c:v>1.8360700000000001</c:v>
                </c:pt>
                <c:pt idx="1579">
                  <c:v>1.8366499999999999</c:v>
                </c:pt>
                <c:pt idx="1580">
                  <c:v>1.8374699999999999</c:v>
                </c:pt>
                <c:pt idx="1581">
                  <c:v>1.83795</c:v>
                </c:pt>
                <c:pt idx="1582">
                  <c:v>1.8383700000000001</c:v>
                </c:pt>
                <c:pt idx="1583">
                  <c:v>1.8387800000000001</c:v>
                </c:pt>
                <c:pt idx="1584">
                  <c:v>1.8393999999999999</c:v>
                </c:pt>
                <c:pt idx="1585">
                  <c:v>1.8402499999999999</c:v>
                </c:pt>
                <c:pt idx="1586">
                  <c:v>1.8410899999999999</c:v>
                </c:pt>
                <c:pt idx="1587">
                  <c:v>1.8410599999999999</c:v>
                </c:pt>
                <c:pt idx="1588">
                  <c:v>1.8418699999999999</c:v>
                </c:pt>
                <c:pt idx="1589">
                  <c:v>1.8426199999999999</c:v>
                </c:pt>
                <c:pt idx="1590">
                  <c:v>1.84273</c:v>
                </c:pt>
                <c:pt idx="1591">
                  <c:v>1.8434299999999999</c:v>
                </c:pt>
                <c:pt idx="1592">
                  <c:v>1.8442799999999999</c:v>
                </c:pt>
                <c:pt idx="1593">
                  <c:v>1.8448</c:v>
                </c:pt>
                <c:pt idx="1594">
                  <c:v>1.8451200000000001</c:v>
                </c:pt>
                <c:pt idx="1595">
                  <c:v>1.8457600000000001</c:v>
                </c:pt>
                <c:pt idx="1596">
                  <c:v>1.8464400000000001</c:v>
                </c:pt>
                <c:pt idx="1597">
                  <c:v>1.8468800000000001</c:v>
                </c:pt>
                <c:pt idx="1598">
                  <c:v>1.8474299999999999</c:v>
                </c:pt>
                <c:pt idx="1599">
                  <c:v>1.8480399999999999</c:v>
                </c:pt>
                <c:pt idx="1600">
                  <c:v>1.84866</c:v>
                </c:pt>
                <c:pt idx="1601">
                  <c:v>1.8491200000000001</c:v>
                </c:pt>
                <c:pt idx="1602">
                  <c:v>1.8498000000000001</c:v>
                </c:pt>
                <c:pt idx="1603">
                  <c:v>1.8504499999999999</c:v>
                </c:pt>
                <c:pt idx="1604">
                  <c:v>1.85059</c:v>
                </c:pt>
                <c:pt idx="1605">
                  <c:v>1.8516300000000001</c:v>
                </c:pt>
                <c:pt idx="1606">
                  <c:v>1.8518600000000001</c:v>
                </c:pt>
                <c:pt idx="1607">
                  <c:v>1.85239</c:v>
                </c:pt>
                <c:pt idx="1608">
                  <c:v>1.8534900000000001</c:v>
                </c:pt>
                <c:pt idx="1609">
                  <c:v>1.85371</c:v>
                </c:pt>
                <c:pt idx="1610">
                  <c:v>1.8542799999999999</c:v>
                </c:pt>
                <c:pt idx="1611">
                  <c:v>1.85446</c:v>
                </c:pt>
                <c:pt idx="1612">
                  <c:v>1.85548</c:v>
                </c:pt>
                <c:pt idx="1613">
                  <c:v>1.85599</c:v>
                </c:pt>
                <c:pt idx="1614">
                  <c:v>1.8565400000000001</c:v>
                </c:pt>
                <c:pt idx="1615">
                  <c:v>1.8569500000000001</c:v>
                </c:pt>
                <c:pt idx="1616">
                  <c:v>1.8575200000000001</c:v>
                </c:pt>
                <c:pt idx="1617">
                  <c:v>1.85816</c:v>
                </c:pt>
                <c:pt idx="1618">
                  <c:v>1.85907</c:v>
                </c:pt>
                <c:pt idx="1619">
                  <c:v>1.8596600000000001</c:v>
                </c:pt>
                <c:pt idx="1620">
                  <c:v>1.86039</c:v>
                </c:pt>
                <c:pt idx="1621">
                  <c:v>1.8606499999999999</c:v>
                </c:pt>
                <c:pt idx="1622">
                  <c:v>1.8613900000000001</c:v>
                </c:pt>
                <c:pt idx="1623">
                  <c:v>1.8627</c:v>
                </c:pt>
                <c:pt idx="1624">
                  <c:v>1.86273</c:v>
                </c:pt>
                <c:pt idx="1625">
                  <c:v>1.8633999999999999</c:v>
                </c:pt>
                <c:pt idx="1626">
                  <c:v>1.86388</c:v>
                </c:pt>
                <c:pt idx="1627">
                  <c:v>1.8642099999999999</c:v>
                </c:pt>
                <c:pt idx="1628">
                  <c:v>1.8650199999999999</c:v>
                </c:pt>
                <c:pt idx="1629">
                  <c:v>1.8660000000000001</c:v>
                </c:pt>
                <c:pt idx="1630">
                  <c:v>1.8664799999999999</c:v>
                </c:pt>
                <c:pt idx="1631">
                  <c:v>1.8665799999999999</c:v>
                </c:pt>
                <c:pt idx="1632">
                  <c:v>1.8672200000000001</c:v>
                </c:pt>
                <c:pt idx="1633">
                  <c:v>1.8679399999999999</c:v>
                </c:pt>
                <c:pt idx="1634">
                  <c:v>1.8686499999999999</c:v>
                </c:pt>
                <c:pt idx="1635">
                  <c:v>1.86948</c:v>
                </c:pt>
                <c:pt idx="1636">
                  <c:v>1.8699399999999999</c:v>
                </c:pt>
                <c:pt idx="1637">
                  <c:v>1.8704400000000001</c:v>
                </c:pt>
                <c:pt idx="1638">
                  <c:v>1.87097</c:v>
                </c:pt>
                <c:pt idx="1639">
                  <c:v>1.8712899999999999</c:v>
                </c:pt>
                <c:pt idx="1640">
                  <c:v>1.8719699999999999</c:v>
                </c:pt>
                <c:pt idx="1641">
                  <c:v>1.87212</c:v>
                </c:pt>
                <c:pt idx="1642">
                  <c:v>1.87321</c:v>
                </c:pt>
                <c:pt idx="1643">
                  <c:v>1.8736699999999999</c:v>
                </c:pt>
                <c:pt idx="1644">
                  <c:v>1.87456</c:v>
                </c:pt>
                <c:pt idx="1645">
                  <c:v>1.8752500000000001</c:v>
                </c:pt>
                <c:pt idx="1646">
                  <c:v>1.8758699999999999</c:v>
                </c:pt>
                <c:pt idx="1647">
                  <c:v>1.8766099999999999</c:v>
                </c:pt>
                <c:pt idx="1648">
                  <c:v>1.87757</c:v>
                </c:pt>
                <c:pt idx="1649">
                  <c:v>1.8782099999999999</c:v>
                </c:pt>
                <c:pt idx="1650">
                  <c:v>1.8783799999999999</c:v>
                </c:pt>
                <c:pt idx="1651">
                  <c:v>1.87893</c:v>
                </c:pt>
                <c:pt idx="1652">
                  <c:v>1.8795900000000001</c:v>
                </c:pt>
                <c:pt idx="1653">
                  <c:v>1.8804000000000001</c:v>
                </c:pt>
                <c:pt idx="1654">
                  <c:v>1.8806099999999999</c:v>
                </c:pt>
                <c:pt idx="1655">
                  <c:v>1.8810500000000001</c:v>
                </c:pt>
                <c:pt idx="1656">
                  <c:v>1.88184</c:v>
                </c:pt>
                <c:pt idx="1657">
                  <c:v>1.8823700000000001</c:v>
                </c:pt>
                <c:pt idx="1658">
                  <c:v>1.8831199999999999</c:v>
                </c:pt>
                <c:pt idx="1659">
                  <c:v>1.88351</c:v>
                </c:pt>
                <c:pt idx="1660">
                  <c:v>1.88435</c:v>
                </c:pt>
                <c:pt idx="1661">
                  <c:v>1.8847799999999999</c:v>
                </c:pt>
                <c:pt idx="1662">
                  <c:v>1.8855999999999999</c:v>
                </c:pt>
                <c:pt idx="1663">
                  <c:v>1.88601</c:v>
                </c:pt>
                <c:pt idx="1664">
                  <c:v>1.8869400000000001</c:v>
                </c:pt>
                <c:pt idx="1665">
                  <c:v>1.88768</c:v>
                </c:pt>
                <c:pt idx="1666">
                  <c:v>1.88846</c:v>
                </c:pt>
                <c:pt idx="1667">
                  <c:v>1.8886799999999999</c:v>
                </c:pt>
                <c:pt idx="1668">
                  <c:v>1.88916</c:v>
                </c:pt>
                <c:pt idx="1669">
                  <c:v>1.8897200000000001</c:v>
                </c:pt>
                <c:pt idx="1670">
                  <c:v>1.89018</c:v>
                </c:pt>
                <c:pt idx="1671">
                  <c:v>1.8908799999999999</c:v>
                </c:pt>
                <c:pt idx="1672">
                  <c:v>1.8916299999999999</c:v>
                </c:pt>
                <c:pt idx="1673">
                  <c:v>1.89235</c:v>
                </c:pt>
                <c:pt idx="1674">
                  <c:v>1.8927700000000001</c:v>
                </c:pt>
                <c:pt idx="1675">
                  <c:v>1.8932199999999999</c:v>
                </c:pt>
                <c:pt idx="1676">
                  <c:v>1.8938299999999999</c:v>
                </c:pt>
                <c:pt idx="1677">
                  <c:v>1.8950199999999999</c:v>
                </c:pt>
                <c:pt idx="1678">
                  <c:v>1.8950499999999999</c:v>
                </c:pt>
                <c:pt idx="1679">
                  <c:v>1.89621</c:v>
                </c:pt>
                <c:pt idx="1680">
                  <c:v>1.8966099999999999</c:v>
                </c:pt>
                <c:pt idx="1681">
                  <c:v>1.8971800000000001</c:v>
                </c:pt>
                <c:pt idx="1682">
                  <c:v>1.89788</c:v>
                </c:pt>
                <c:pt idx="1683">
                  <c:v>1.8985099999999999</c:v>
                </c:pt>
                <c:pt idx="1684">
                  <c:v>1.89916</c:v>
                </c:pt>
                <c:pt idx="1685">
                  <c:v>1.89941</c:v>
                </c:pt>
                <c:pt idx="1686">
                  <c:v>1.90029</c:v>
                </c:pt>
                <c:pt idx="1687">
                  <c:v>1.90079</c:v>
                </c:pt>
                <c:pt idx="1688">
                  <c:v>1.9014</c:v>
                </c:pt>
                <c:pt idx="1689">
                  <c:v>1.9016999999999999</c:v>
                </c:pt>
                <c:pt idx="1690">
                  <c:v>1.90235</c:v>
                </c:pt>
                <c:pt idx="1691">
                  <c:v>1.9028799999999999</c:v>
                </c:pt>
                <c:pt idx="1692">
                  <c:v>1.90326</c:v>
                </c:pt>
                <c:pt idx="1693">
                  <c:v>1.9041600000000001</c:v>
                </c:pt>
                <c:pt idx="1694">
                  <c:v>1.9045399999999999</c:v>
                </c:pt>
                <c:pt idx="1695">
                  <c:v>1.9054</c:v>
                </c:pt>
                <c:pt idx="1696">
                  <c:v>1.9060600000000001</c:v>
                </c:pt>
                <c:pt idx="1697">
                  <c:v>1.90682</c:v>
                </c:pt>
                <c:pt idx="1698">
                  <c:v>1.90723</c:v>
                </c:pt>
                <c:pt idx="1699">
                  <c:v>1.9080999999999999</c:v>
                </c:pt>
                <c:pt idx="1700">
                  <c:v>1.9087499999999999</c:v>
                </c:pt>
                <c:pt idx="1701">
                  <c:v>1.9092499999999999</c:v>
                </c:pt>
                <c:pt idx="1702">
                  <c:v>1.9098999999999999</c:v>
                </c:pt>
                <c:pt idx="1703">
                  <c:v>1.9106399999999999</c:v>
                </c:pt>
                <c:pt idx="1704">
                  <c:v>1.91133</c:v>
                </c:pt>
                <c:pt idx="1705">
                  <c:v>1.91161</c:v>
                </c:pt>
                <c:pt idx="1706">
                  <c:v>1.9123000000000001</c:v>
                </c:pt>
                <c:pt idx="1707">
                  <c:v>1.9127099999999999</c:v>
                </c:pt>
                <c:pt idx="1708">
                  <c:v>1.91326</c:v>
                </c:pt>
                <c:pt idx="1709">
                  <c:v>1.91412</c:v>
                </c:pt>
                <c:pt idx="1710">
                  <c:v>1.9148000000000001</c:v>
                </c:pt>
                <c:pt idx="1711">
                  <c:v>1.91526</c:v>
                </c:pt>
                <c:pt idx="1712">
                  <c:v>1.91557</c:v>
                </c:pt>
                <c:pt idx="1713">
                  <c:v>1.9164000000000001</c:v>
                </c:pt>
                <c:pt idx="1714">
                  <c:v>1.9171</c:v>
                </c:pt>
                <c:pt idx="1715">
                  <c:v>1.91778</c:v>
                </c:pt>
                <c:pt idx="1716">
                  <c:v>1.9178299999999999</c:v>
                </c:pt>
                <c:pt idx="1717">
                  <c:v>1.9187799999999999</c:v>
                </c:pt>
                <c:pt idx="1718">
                  <c:v>1.91934</c:v>
                </c:pt>
                <c:pt idx="1719">
                  <c:v>1.9194800000000001</c:v>
                </c:pt>
                <c:pt idx="1720">
                  <c:v>1.9203300000000001</c:v>
                </c:pt>
                <c:pt idx="1721">
                  <c:v>1.92116</c:v>
                </c:pt>
                <c:pt idx="1722">
                  <c:v>1.9217599999999999</c:v>
                </c:pt>
                <c:pt idx="1723">
                  <c:v>1.9223699999999999</c:v>
                </c:pt>
                <c:pt idx="1724">
                  <c:v>1.923</c:v>
                </c:pt>
                <c:pt idx="1725">
                  <c:v>1.9239200000000001</c:v>
                </c:pt>
                <c:pt idx="1726">
                  <c:v>1.92432</c:v>
                </c:pt>
                <c:pt idx="1727">
                  <c:v>1.92489</c:v>
                </c:pt>
                <c:pt idx="1728">
                  <c:v>1.9255199999999999</c:v>
                </c:pt>
                <c:pt idx="1729">
                  <c:v>1.9262300000000001</c:v>
                </c:pt>
                <c:pt idx="1730">
                  <c:v>1.92669</c:v>
                </c:pt>
                <c:pt idx="1731">
                  <c:v>1.9273499999999999</c:v>
                </c:pt>
                <c:pt idx="1732">
                  <c:v>1.9275899999999999</c:v>
                </c:pt>
                <c:pt idx="1733">
                  <c:v>1.92828</c:v>
                </c:pt>
                <c:pt idx="1734">
                  <c:v>1.9289799999999999</c:v>
                </c:pt>
                <c:pt idx="1735">
                  <c:v>1.92946</c:v>
                </c:pt>
                <c:pt idx="1736">
                  <c:v>1.9304699999999999</c:v>
                </c:pt>
                <c:pt idx="1737">
                  <c:v>1.93068</c:v>
                </c:pt>
                <c:pt idx="1738">
                  <c:v>1.93147</c:v>
                </c:pt>
                <c:pt idx="1739">
                  <c:v>1.93211</c:v>
                </c:pt>
                <c:pt idx="1740">
                  <c:v>1.93268</c:v>
                </c:pt>
                <c:pt idx="1741">
                  <c:v>1.9332199999999999</c:v>
                </c:pt>
                <c:pt idx="1742">
                  <c:v>1.9337</c:v>
                </c:pt>
                <c:pt idx="1743">
                  <c:v>1.9345699999999999</c:v>
                </c:pt>
                <c:pt idx="1744">
                  <c:v>1.93529</c:v>
                </c:pt>
                <c:pt idx="1745">
                  <c:v>1.93581</c:v>
                </c:pt>
                <c:pt idx="1746">
                  <c:v>1.93624</c:v>
                </c:pt>
                <c:pt idx="1747">
                  <c:v>1.9368000000000001</c:v>
                </c:pt>
                <c:pt idx="1748">
                  <c:v>1.9375899999999999</c:v>
                </c:pt>
                <c:pt idx="1749">
                  <c:v>1.9380299999999999</c:v>
                </c:pt>
                <c:pt idx="1750">
                  <c:v>1.9384699999999999</c:v>
                </c:pt>
                <c:pt idx="1751">
                  <c:v>1.9391</c:v>
                </c:pt>
                <c:pt idx="1752">
                  <c:v>1.9397500000000001</c:v>
                </c:pt>
                <c:pt idx="1753">
                  <c:v>1.9402699999999999</c:v>
                </c:pt>
                <c:pt idx="1754">
                  <c:v>1.9407099999999999</c:v>
                </c:pt>
                <c:pt idx="1755">
                  <c:v>1.9413800000000001</c:v>
                </c:pt>
                <c:pt idx="1756">
                  <c:v>1.94187</c:v>
                </c:pt>
                <c:pt idx="1757">
                  <c:v>1.9425399999999999</c:v>
                </c:pt>
                <c:pt idx="1758">
                  <c:v>1.94326</c:v>
                </c:pt>
                <c:pt idx="1759">
                  <c:v>1.9438599999999999</c:v>
                </c:pt>
                <c:pt idx="1760">
                  <c:v>1.94438</c:v>
                </c:pt>
                <c:pt idx="1761">
                  <c:v>1.9448799999999999</c:v>
                </c:pt>
                <c:pt idx="1762">
                  <c:v>1.9459599999999999</c:v>
                </c:pt>
                <c:pt idx="1763">
                  <c:v>1.94635</c:v>
                </c:pt>
                <c:pt idx="1764">
                  <c:v>1.9467300000000001</c:v>
                </c:pt>
                <c:pt idx="1765">
                  <c:v>1.9471700000000001</c:v>
                </c:pt>
                <c:pt idx="1766">
                  <c:v>1.9480299999999999</c:v>
                </c:pt>
                <c:pt idx="1767">
                  <c:v>1.94848</c:v>
                </c:pt>
                <c:pt idx="1768">
                  <c:v>1.94895</c:v>
                </c:pt>
                <c:pt idx="1769">
                  <c:v>1.9498</c:v>
                </c:pt>
                <c:pt idx="1770">
                  <c:v>1.95069</c:v>
                </c:pt>
                <c:pt idx="1771">
                  <c:v>1.9511499999999999</c:v>
                </c:pt>
                <c:pt idx="1772">
                  <c:v>1.95164</c:v>
                </c:pt>
                <c:pt idx="1773">
                  <c:v>1.95241</c:v>
                </c:pt>
                <c:pt idx="1774">
                  <c:v>1.95279</c:v>
                </c:pt>
                <c:pt idx="1775">
                  <c:v>1.9538500000000001</c:v>
                </c:pt>
                <c:pt idx="1776">
                  <c:v>1.9540999999999999</c:v>
                </c:pt>
                <c:pt idx="1777">
                  <c:v>1.95509</c:v>
                </c:pt>
                <c:pt idx="1778">
                  <c:v>1.95553</c:v>
                </c:pt>
                <c:pt idx="1779">
                  <c:v>1.95627</c:v>
                </c:pt>
                <c:pt idx="1780">
                  <c:v>1.95686</c:v>
                </c:pt>
                <c:pt idx="1781">
                  <c:v>1.9571400000000001</c:v>
                </c:pt>
                <c:pt idx="1782">
                  <c:v>1.95784</c:v>
                </c:pt>
                <c:pt idx="1783">
                  <c:v>1.9582299999999999</c:v>
                </c:pt>
                <c:pt idx="1784">
                  <c:v>1.9590700000000001</c:v>
                </c:pt>
                <c:pt idx="1785">
                  <c:v>1.95991</c:v>
                </c:pt>
                <c:pt idx="1786">
                  <c:v>1.9601999999999999</c:v>
                </c:pt>
                <c:pt idx="1787">
                  <c:v>1.9609399999999999</c:v>
                </c:pt>
                <c:pt idx="1788">
                  <c:v>1.96147</c:v>
                </c:pt>
                <c:pt idx="1789">
                  <c:v>1.96258</c:v>
                </c:pt>
                <c:pt idx="1790">
                  <c:v>1.9629799999999999</c:v>
                </c:pt>
                <c:pt idx="1791">
                  <c:v>1.9634</c:v>
                </c:pt>
                <c:pt idx="1792">
                  <c:v>1.9643699999999999</c:v>
                </c:pt>
                <c:pt idx="1793">
                  <c:v>1.9649300000000001</c:v>
                </c:pt>
                <c:pt idx="1794">
                  <c:v>1.96597</c:v>
                </c:pt>
                <c:pt idx="1795">
                  <c:v>1.96617</c:v>
                </c:pt>
                <c:pt idx="1796">
                  <c:v>1.9670000000000001</c:v>
                </c:pt>
                <c:pt idx="1797">
                  <c:v>1.9675800000000001</c:v>
                </c:pt>
                <c:pt idx="1798">
                  <c:v>1.9681299999999999</c:v>
                </c:pt>
                <c:pt idx="1799">
                  <c:v>1.9686900000000001</c:v>
                </c:pt>
                <c:pt idx="1800">
                  <c:v>1.9691000000000001</c:v>
                </c:pt>
                <c:pt idx="1801">
                  <c:v>1.9699599999999999</c:v>
                </c:pt>
                <c:pt idx="1802">
                  <c:v>1.97061</c:v>
                </c:pt>
                <c:pt idx="1803">
                  <c:v>1.9710799999999999</c:v>
                </c:pt>
                <c:pt idx="1804">
                  <c:v>1.9716800000000001</c:v>
                </c:pt>
                <c:pt idx="1805">
                  <c:v>1.9721299999999999</c:v>
                </c:pt>
                <c:pt idx="1806">
                  <c:v>1.97279</c:v>
                </c:pt>
                <c:pt idx="1807">
                  <c:v>1.97329</c:v>
                </c:pt>
                <c:pt idx="1808">
                  <c:v>1.9738100000000001</c:v>
                </c:pt>
                <c:pt idx="1809">
                  <c:v>1.97458</c:v>
                </c:pt>
                <c:pt idx="1810">
                  <c:v>1.9751300000000001</c:v>
                </c:pt>
                <c:pt idx="1811">
                  <c:v>1.9758100000000001</c:v>
                </c:pt>
                <c:pt idx="1812">
                  <c:v>1.9760599999999999</c:v>
                </c:pt>
                <c:pt idx="1813">
                  <c:v>1.97682</c:v>
                </c:pt>
                <c:pt idx="1814">
                  <c:v>1.97756</c:v>
                </c:pt>
                <c:pt idx="1815">
                  <c:v>1.9781</c:v>
                </c:pt>
                <c:pt idx="1816">
                  <c:v>1.9787999999999999</c:v>
                </c:pt>
                <c:pt idx="1817">
                  <c:v>1.9794499999999999</c:v>
                </c:pt>
                <c:pt idx="1818">
                  <c:v>1.9798899999999999</c:v>
                </c:pt>
                <c:pt idx="1819">
                  <c:v>1.9806900000000001</c:v>
                </c:pt>
                <c:pt idx="1820">
                  <c:v>1.98112</c:v>
                </c:pt>
                <c:pt idx="1821">
                  <c:v>1.9819500000000001</c:v>
                </c:pt>
                <c:pt idx="1822">
                  <c:v>1.9822500000000001</c:v>
                </c:pt>
                <c:pt idx="1823">
                  <c:v>1.98289</c:v>
                </c:pt>
                <c:pt idx="1824">
                  <c:v>1.98359</c:v>
                </c:pt>
                <c:pt idx="1825">
                  <c:v>1.98461</c:v>
                </c:pt>
                <c:pt idx="1826">
                  <c:v>1.9850699999999999</c:v>
                </c:pt>
                <c:pt idx="1827">
                  <c:v>1.9852799999999999</c:v>
                </c:pt>
                <c:pt idx="1828">
                  <c:v>1.9859199999999999</c:v>
                </c:pt>
                <c:pt idx="1829">
                  <c:v>1.9867600000000001</c:v>
                </c:pt>
                <c:pt idx="1830">
                  <c:v>1.98722</c:v>
                </c:pt>
                <c:pt idx="1831">
                  <c:v>1.98729</c:v>
                </c:pt>
                <c:pt idx="1832">
                  <c:v>1.9873099999999999</c:v>
                </c:pt>
                <c:pt idx="1833">
                  <c:v>1.98732</c:v>
                </c:pt>
                <c:pt idx="1834">
                  <c:v>1.9873099999999999</c:v>
                </c:pt>
                <c:pt idx="1835">
                  <c:v>1.9873099999999999</c:v>
                </c:pt>
                <c:pt idx="1836">
                  <c:v>1.9873099999999999</c:v>
                </c:pt>
                <c:pt idx="1837">
                  <c:v>1.9873000000000001</c:v>
                </c:pt>
                <c:pt idx="1838">
                  <c:v>1.9873099999999999</c:v>
                </c:pt>
                <c:pt idx="1839">
                  <c:v>1.98729</c:v>
                </c:pt>
                <c:pt idx="1840">
                  <c:v>1.9873000000000001</c:v>
                </c:pt>
                <c:pt idx="1841">
                  <c:v>1.9873000000000001</c:v>
                </c:pt>
                <c:pt idx="1842">
                  <c:v>1.9873000000000001</c:v>
                </c:pt>
                <c:pt idx="1843">
                  <c:v>1.9873000000000001</c:v>
                </c:pt>
                <c:pt idx="1844">
                  <c:v>1.9873000000000001</c:v>
                </c:pt>
                <c:pt idx="1845">
                  <c:v>1.9873000000000001</c:v>
                </c:pt>
                <c:pt idx="1846">
                  <c:v>1.98729</c:v>
                </c:pt>
                <c:pt idx="1847">
                  <c:v>1.9873000000000001</c:v>
                </c:pt>
                <c:pt idx="1848">
                  <c:v>1.9872799999999999</c:v>
                </c:pt>
                <c:pt idx="1849">
                  <c:v>1.98729</c:v>
                </c:pt>
                <c:pt idx="1850">
                  <c:v>1.9872799999999999</c:v>
                </c:pt>
                <c:pt idx="1851">
                  <c:v>1.98729</c:v>
                </c:pt>
                <c:pt idx="1852">
                  <c:v>1.98729</c:v>
                </c:pt>
                <c:pt idx="1853">
                  <c:v>1.9872799999999999</c:v>
                </c:pt>
                <c:pt idx="1854">
                  <c:v>1.9872799999999999</c:v>
                </c:pt>
                <c:pt idx="1855">
                  <c:v>1.9872799999999999</c:v>
                </c:pt>
                <c:pt idx="1856">
                  <c:v>1.9872799999999999</c:v>
                </c:pt>
                <c:pt idx="1857">
                  <c:v>1.9872799999999999</c:v>
                </c:pt>
                <c:pt idx="1858">
                  <c:v>1.98729</c:v>
                </c:pt>
                <c:pt idx="1859">
                  <c:v>1.9872799999999999</c:v>
                </c:pt>
                <c:pt idx="1860">
                  <c:v>1.9872799999999999</c:v>
                </c:pt>
                <c:pt idx="1861">
                  <c:v>1.9872799999999999</c:v>
                </c:pt>
                <c:pt idx="1862">
                  <c:v>1.98729</c:v>
                </c:pt>
                <c:pt idx="1863">
                  <c:v>1.9872799999999999</c:v>
                </c:pt>
                <c:pt idx="1864">
                  <c:v>1.9872700000000001</c:v>
                </c:pt>
                <c:pt idx="1865">
                  <c:v>1.9872799999999999</c:v>
                </c:pt>
                <c:pt idx="1866">
                  <c:v>1.9872799999999999</c:v>
                </c:pt>
                <c:pt idx="1867">
                  <c:v>1.9872700000000001</c:v>
                </c:pt>
                <c:pt idx="1868">
                  <c:v>1.98726</c:v>
                </c:pt>
                <c:pt idx="1869">
                  <c:v>1.9872700000000001</c:v>
                </c:pt>
                <c:pt idx="1870">
                  <c:v>1.9872700000000001</c:v>
                </c:pt>
                <c:pt idx="1871">
                  <c:v>1.9872700000000001</c:v>
                </c:pt>
                <c:pt idx="1872">
                  <c:v>1.98726</c:v>
                </c:pt>
                <c:pt idx="1873">
                  <c:v>1.98726</c:v>
                </c:pt>
                <c:pt idx="1874">
                  <c:v>1.98726</c:v>
                </c:pt>
                <c:pt idx="1875">
                  <c:v>1.98726</c:v>
                </c:pt>
                <c:pt idx="1876">
                  <c:v>1.98726</c:v>
                </c:pt>
                <c:pt idx="1877">
                  <c:v>1.98726</c:v>
                </c:pt>
                <c:pt idx="1878">
                  <c:v>1.98726</c:v>
                </c:pt>
                <c:pt idx="1879">
                  <c:v>1.98725</c:v>
                </c:pt>
                <c:pt idx="1880">
                  <c:v>1.98725</c:v>
                </c:pt>
                <c:pt idx="1881">
                  <c:v>1.98726</c:v>
                </c:pt>
                <c:pt idx="1882">
                  <c:v>1.98725</c:v>
                </c:pt>
                <c:pt idx="1883">
                  <c:v>1.9872399999999999</c:v>
                </c:pt>
                <c:pt idx="1884">
                  <c:v>1.9872399999999999</c:v>
                </c:pt>
                <c:pt idx="1885">
                  <c:v>1.98725</c:v>
                </c:pt>
                <c:pt idx="1886">
                  <c:v>1.98725</c:v>
                </c:pt>
                <c:pt idx="1887">
                  <c:v>1.98725</c:v>
                </c:pt>
                <c:pt idx="1888">
                  <c:v>1.9872399999999999</c:v>
                </c:pt>
                <c:pt idx="1889">
                  <c:v>1.98725</c:v>
                </c:pt>
                <c:pt idx="1890">
                  <c:v>1.9872399999999999</c:v>
                </c:pt>
                <c:pt idx="1891">
                  <c:v>1.98725</c:v>
                </c:pt>
                <c:pt idx="1892">
                  <c:v>1.98725</c:v>
                </c:pt>
                <c:pt idx="1893">
                  <c:v>1.9872399999999999</c:v>
                </c:pt>
                <c:pt idx="1894">
                  <c:v>1.9872300000000001</c:v>
                </c:pt>
                <c:pt idx="1895">
                  <c:v>1.9872300000000001</c:v>
                </c:pt>
                <c:pt idx="1896">
                  <c:v>1.9872300000000001</c:v>
                </c:pt>
                <c:pt idx="1897">
                  <c:v>1.9872399999999999</c:v>
                </c:pt>
                <c:pt idx="1898">
                  <c:v>1.98725</c:v>
                </c:pt>
                <c:pt idx="1899">
                  <c:v>1.9872300000000001</c:v>
                </c:pt>
                <c:pt idx="1900">
                  <c:v>1.9872399999999999</c:v>
                </c:pt>
                <c:pt idx="1901">
                  <c:v>1.9872399999999999</c:v>
                </c:pt>
                <c:pt idx="1902">
                  <c:v>1.9872300000000001</c:v>
                </c:pt>
                <c:pt idx="1903">
                  <c:v>1.9872399999999999</c:v>
                </c:pt>
                <c:pt idx="1904">
                  <c:v>1.9872399999999999</c:v>
                </c:pt>
                <c:pt idx="1905">
                  <c:v>1.9872399999999999</c:v>
                </c:pt>
                <c:pt idx="1906">
                  <c:v>1.9872300000000001</c:v>
                </c:pt>
                <c:pt idx="1907">
                  <c:v>1.9872300000000001</c:v>
                </c:pt>
                <c:pt idx="1908">
                  <c:v>1.9872300000000001</c:v>
                </c:pt>
                <c:pt idx="1909">
                  <c:v>1.9872300000000001</c:v>
                </c:pt>
                <c:pt idx="1910">
                  <c:v>1.9872300000000001</c:v>
                </c:pt>
                <c:pt idx="1911">
                  <c:v>1.9872300000000001</c:v>
                </c:pt>
                <c:pt idx="1912">
                  <c:v>1.9872300000000001</c:v>
                </c:pt>
                <c:pt idx="1913">
                  <c:v>1.9872300000000001</c:v>
                </c:pt>
                <c:pt idx="1914">
                  <c:v>1.9872300000000001</c:v>
                </c:pt>
                <c:pt idx="1915">
                  <c:v>1.9872300000000001</c:v>
                </c:pt>
                <c:pt idx="1916">
                  <c:v>1.9872300000000001</c:v>
                </c:pt>
                <c:pt idx="1917">
                  <c:v>1.9872300000000001</c:v>
                </c:pt>
                <c:pt idx="1918">
                  <c:v>1.9872300000000001</c:v>
                </c:pt>
                <c:pt idx="1919">
                  <c:v>1.98722</c:v>
                </c:pt>
                <c:pt idx="1920">
                  <c:v>1.9872300000000001</c:v>
                </c:pt>
                <c:pt idx="1921">
                  <c:v>1.98722</c:v>
                </c:pt>
                <c:pt idx="1922">
                  <c:v>1.98722</c:v>
                </c:pt>
                <c:pt idx="1923">
                  <c:v>1.9872099999999999</c:v>
                </c:pt>
                <c:pt idx="1924">
                  <c:v>1.9872300000000001</c:v>
                </c:pt>
                <c:pt idx="1925">
                  <c:v>1.98722</c:v>
                </c:pt>
                <c:pt idx="1926">
                  <c:v>1.98722</c:v>
                </c:pt>
                <c:pt idx="1927">
                  <c:v>1.98722</c:v>
                </c:pt>
                <c:pt idx="1928">
                  <c:v>1.98722</c:v>
                </c:pt>
                <c:pt idx="1929">
                  <c:v>1.9872099999999999</c:v>
                </c:pt>
                <c:pt idx="1930">
                  <c:v>1.98722</c:v>
                </c:pt>
                <c:pt idx="1931">
                  <c:v>1.98722</c:v>
                </c:pt>
                <c:pt idx="1932">
                  <c:v>1.9872099999999999</c:v>
                </c:pt>
                <c:pt idx="1933">
                  <c:v>1.9872099999999999</c:v>
                </c:pt>
                <c:pt idx="1934">
                  <c:v>1.9872099999999999</c:v>
                </c:pt>
                <c:pt idx="1935">
                  <c:v>1.98722</c:v>
                </c:pt>
                <c:pt idx="1936">
                  <c:v>1.9872000000000001</c:v>
                </c:pt>
                <c:pt idx="1937">
                  <c:v>1.9872000000000001</c:v>
                </c:pt>
                <c:pt idx="1938">
                  <c:v>1.9872099999999999</c:v>
                </c:pt>
                <c:pt idx="1939">
                  <c:v>1.9872000000000001</c:v>
                </c:pt>
                <c:pt idx="1940">
                  <c:v>1.9872000000000001</c:v>
                </c:pt>
                <c:pt idx="1941">
                  <c:v>1.9872000000000001</c:v>
                </c:pt>
                <c:pt idx="1942">
                  <c:v>1.9872099999999999</c:v>
                </c:pt>
                <c:pt idx="1943">
                  <c:v>1.9872000000000001</c:v>
                </c:pt>
                <c:pt idx="1944">
                  <c:v>1.9872000000000001</c:v>
                </c:pt>
                <c:pt idx="1945">
                  <c:v>1.9872000000000001</c:v>
                </c:pt>
                <c:pt idx="1946">
                  <c:v>1.9872000000000001</c:v>
                </c:pt>
                <c:pt idx="1947">
                  <c:v>1.9872000000000001</c:v>
                </c:pt>
                <c:pt idx="1948">
                  <c:v>1.9872000000000001</c:v>
                </c:pt>
                <c:pt idx="1949">
                  <c:v>1.9872000000000001</c:v>
                </c:pt>
                <c:pt idx="1950">
                  <c:v>1.98719</c:v>
                </c:pt>
                <c:pt idx="1951">
                  <c:v>1.9872000000000001</c:v>
                </c:pt>
                <c:pt idx="1952">
                  <c:v>1.9871799999999999</c:v>
                </c:pt>
                <c:pt idx="1953">
                  <c:v>1.98719</c:v>
                </c:pt>
                <c:pt idx="1954">
                  <c:v>1.9872000000000001</c:v>
                </c:pt>
                <c:pt idx="1955">
                  <c:v>1.98719</c:v>
                </c:pt>
                <c:pt idx="1956">
                  <c:v>1.98719</c:v>
                </c:pt>
                <c:pt idx="1957">
                  <c:v>1.9872000000000001</c:v>
                </c:pt>
                <c:pt idx="1958">
                  <c:v>1.98719</c:v>
                </c:pt>
                <c:pt idx="1959">
                  <c:v>1.98719</c:v>
                </c:pt>
                <c:pt idx="1960">
                  <c:v>1.98719</c:v>
                </c:pt>
                <c:pt idx="1961">
                  <c:v>1.9871799999999999</c:v>
                </c:pt>
                <c:pt idx="1962">
                  <c:v>1.9872000000000001</c:v>
                </c:pt>
                <c:pt idx="1963">
                  <c:v>1.9871799999999999</c:v>
                </c:pt>
                <c:pt idx="1964">
                  <c:v>1.9872000000000001</c:v>
                </c:pt>
                <c:pt idx="1965">
                  <c:v>1.98719</c:v>
                </c:pt>
                <c:pt idx="1966">
                  <c:v>1.98719</c:v>
                </c:pt>
                <c:pt idx="1967">
                  <c:v>1.9871799999999999</c:v>
                </c:pt>
                <c:pt idx="1968">
                  <c:v>1.98719</c:v>
                </c:pt>
                <c:pt idx="1969">
                  <c:v>1.9872000000000001</c:v>
                </c:pt>
                <c:pt idx="1970">
                  <c:v>1.98719</c:v>
                </c:pt>
                <c:pt idx="1971">
                  <c:v>1.98719</c:v>
                </c:pt>
                <c:pt idx="1972">
                  <c:v>1.98719</c:v>
                </c:pt>
                <c:pt idx="1973">
                  <c:v>1.98719</c:v>
                </c:pt>
                <c:pt idx="1974">
                  <c:v>1.98719</c:v>
                </c:pt>
                <c:pt idx="1975">
                  <c:v>1.98719</c:v>
                </c:pt>
                <c:pt idx="1976">
                  <c:v>1.98719</c:v>
                </c:pt>
                <c:pt idx="1977">
                  <c:v>1.98719</c:v>
                </c:pt>
                <c:pt idx="1978">
                  <c:v>1.98719</c:v>
                </c:pt>
                <c:pt idx="1979">
                  <c:v>1.9871799999999999</c:v>
                </c:pt>
                <c:pt idx="1980">
                  <c:v>1.9871799999999999</c:v>
                </c:pt>
                <c:pt idx="1981">
                  <c:v>1.98719</c:v>
                </c:pt>
                <c:pt idx="1982">
                  <c:v>1.98719</c:v>
                </c:pt>
                <c:pt idx="1983">
                  <c:v>1.9871799999999999</c:v>
                </c:pt>
                <c:pt idx="1984">
                  <c:v>1.9871799999999999</c:v>
                </c:pt>
                <c:pt idx="1985">
                  <c:v>1.98719</c:v>
                </c:pt>
                <c:pt idx="1986">
                  <c:v>1.9871799999999999</c:v>
                </c:pt>
                <c:pt idx="1987">
                  <c:v>1.9871799999999999</c:v>
                </c:pt>
                <c:pt idx="1988">
                  <c:v>1.9871799999999999</c:v>
                </c:pt>
                <c:pt idx="1989">
                  <c:v>1.9871799999999999</c:v>
                </c:pt>
                <c:pt idx="1990">
                  <c:v>1.9871700000000001</c:v>
                </c:pt>
                <c:pt idx="1991">
                  <c:v>1.9871700000000001</c:v>
                </c:pt>
                <c:pt idx="1992">
                  <c:v>1.9871799999999999</c:v>
                </c:pt>
                <c:pt idx="1993">
                  <c:v>1.9871700000000001</c:v>
                </c:pt>
                <c:pt idx="1994">
                  <c:v>1.9871799999999999</c:v>
                </c:pt>
                <c:pt idx="1995">
                  <c:v>1.9871700000000001</c:v>
                </c:pt>
                <c:pt idx="1996">
                  <c:v>1.9871700000000001</c:v>
                </c:pt>
                <c:pt idx="1997">
                  <c:v>1.9871799999999999</c:v>
                </c:pt>
                <c:pt idx="1998">
                  <c:v>1.9871700000000001</c:v>
                </c:pt>
                <c:pt idx="1999">
                  <c:v>1.9871700000000001</c:v>
                </c:pt>
                <c:pt idx="2000">
                  <c:v>1.9871700000000001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037-49A2-8781-35DF1910A14F}"/>
            </c:ext>
          </c:extLst>
        </c:ser>
        <c:ser>
          <c:idx val="1"/>
          <c:order val="1"/>
          <c:tx>
            <c:strRef>
              <c:f>'Rext-Sweep'!$C$5</c:f>
              <c:strCache>
                <c:ptCount val="1"/>
                <c:pt idx="0">
                  <c:v>Vin (Rext=500Ω)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'Rext-Sweep'!$A$6:$A$2006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'Rext-Sweep'!$C$6:$C$2006</c:f>
              <c:numCache>
                <c:formatCode>General</c:formatCode>
                <c:ptCount val="2001"/>
                <c:pt idx="0">
                  <c:v>-1.81555E-3</c:v>
                </c:pt>
                <c:pt idx="1">
                  <c:v>0.52848700000000004</c:v>
                </c:pt>
                <c:pt idx="2">
                  <c:v>0.55368799999999996</c:v>
                </c:pt>
                <c:pt idx="3">
                  <c:v>0.56882600000000005</c:v>
                </c:pt>
                <c:pt idx="4">
                  <c:v>0.57978399999999997</c:v>
                </c:pt>
                <c:pt idx="5">
                  <c:v>0.58841299999999996</c:v>
                </c:pt>
                <c:pt idx="6">
                  <c:v>0.59562000000000004</c:v>
                </c:pt>
                <c:pt idx="7">
                  <c:v>0.60188900000000001</c:v>
                </c:pt>
                <c:pt idx="8">
                  <c:v>0.60736500000000004</c:v>
                </c:pt>
                <c:pt idx="9">
                  <c:v>0.61221400000000004</c:v>
                </c:pt>
                <c:pt idx="10">
                  <c:v>0.61681200000000003</c:v>
                </c:pt>
                <c:pt idx="11">
                  <c:v>0.62092899999999995</c:v>
                </c:pt>
                <c:pt idx="12">
                  <c:v>0.62480800000000003</c:v>
                </c:pt>
                <c:pt idx="13">
                  <c:v>0.62851199999999996</c:v>
                </c:pt>
                <c:pt idx="14">
                  <c:v>0.63185800000000003</c:v>
                </c:pt>
                <c:pt idx="15">
                  <c:v>0.63543499999999997</c:v>
                </c:pt>
                <c:pt idx="16">
                  <c:v>0.63856500000000005</c:v>
                </c:pt>
                <c:pt idx="17">
                  <c:v>0.67351899999999998</c:v>
                </c:pt>
                <c:pt idx="18">
                  <c:v>0.676172</c:v>
                </c:pt>
                <c:pt idx="19">
                  <c:v>0.67874699999999999</c:v>
                </c:pt>
                <c:pt idx="20">
                  <c:v>0.68125000000000002</c:v>
                </c:pt>
                <c:pt idx="21">
                  <c:v>0.68340000000000001</c:v>
                </c:pt>
                <c:pt idx="22">
                  <c:v>0.68552100000000005</c:v>
                </c:pt>
                <c:pt idx="23">
                  <c:v>0.68758900000000001</c:v>
                </c:pt>
                <c:pt idx="24">
                  <c:v>0.68941300000000005</c:v>
                </c:pt>
                <c:pt idx="25">
                  <c:v>0.69122499999999998</c:v>
                </c:pt>
                <c:pt idx="26">
                  <c:v>0.69288799999999995</c:v>
                </c:pt>
                <c:pt idx="27">
                  <c:v>0.69446200000000002</c:v>
                </c:pt>
                <c:pt idx="28">
                  <c:v>0.69593799999999995</c:v>
                </c:pt>
                <c:pt idx="29">
                  <c:v>0.69733999999999996</c:v>
                </c:pt>
                <c:pt idx="30">
                  <c:v>0.69874800000000004</c:v>
                </c:pt>
                <c:pt idx="31">
                  <c:v>0.70010700000000003</c:v>
                </c:pt>
                <c:pt idx="32">
                  <c:v>0.70136699999999996</c:v>
                </c:pt>
                <c:pt idx="33">
                  <c:v>0.70262899999999995</c:v>
                </c:pt>
                <c:pt idx="34">
                  <c:v>0.70384599999999997</c:v>
                </c:pt>
                <c:pt idx="35">
                  <c:v>0.705036</c:v>
                </c:pt>
                <c:pt idx="36">
                  <c:v>0.70608000000000004</c:v>
                </c:pt>
                <c:pt idx="37">
                  <c:v>0.70715099999999997</c:v>
                </c:pt>
                <c:pt idx="38">
                  <c:v>0.70818099999999995</c:v>
                </c:pt>
                <c:pt idx="39">
                  <c:v>0.709175</c:v>
                </c:pt>
                <c:pt idx="40">
                  <c:v>0.71018099999999995</c:v>
                </c:pt>
                <c:pt idx="41">
                  <c:v>0.71111199999999997</c:v>
                </c:pt>
                <c:pt idx="42">
                  <c:v>0.71213599999999999</c:v>
                </c:pt>
                <c:pt idx="43">
                  <c:v>0.71303499999999997</c:v>
                </c:pt>
                <c:pt idx="44">
                  <c:v>0.71393399999999996</c:v>
                </c:pt>
                <c:pt idx="45">
                  <c:v>0.71475</c:v>
                </c:pt>
                <c:pt idx="46">
                  <c:v>0.71557499999999996</c:v>
                </c:pt>
                <c:pt idx="47">
                  <c:v>0.71645800000000004</c:v>
                </c:pt>
                <c:pt idx="48">
                  <c:v>0.71719599999999994</c:v>
                </c:pt>
                <c:pt idx="49">
                  <c:v>0.71798300000000004</c:v>
                </c:pt>
                <c:pt idx="50">
                  <c:v>0.71876600000000002</c:v>
                </c:pt>
                <c:pt idx="51">
                  <c:v>0.71955899999999995</c:v>
                </c:pt>
                <c:pt idx="52">
                  <c:v>0.72035099999999996</c:v>
                </c:pt>
                <c:pt idx="53">
                  <c:v>0.721051</c:v>
                </c:pt>
                <c:pt idx="54">
                  <c:v>0.721773</c:v>
                </c:pt>
                <c:pt idx="55">
                  <c:v>0.722464</c:v>
                </c:pt>
                <c:pt idx="56">
                  <c:v>0.72319599999999995</c:v>
                </c:pt>
                <c:pt idx="57">
                  <c:v>0.723885</c:v>
                </c:pt>
                <c:pt idx="58">
                  <c:v>0.72456900000000002</c:v>
                </c:pt>
                <c:pt idx="59">
                  <c:v>0.72522200000000003</c:v>
                </c:pt>
                <c:pt idx="60">
                  <c:v>0.72588900000000001</c:v>
                </c:pt>
                <c:pt idx="61">
                  <c:v>0.72657799999999995</c:v>
                </c:pt>
                <c:pt idx="62">
                  <c:v>0.72721899999999995</c:v>
                </c:pt>
                <c:pt idx="63">
                  <c:v>0.72790999999999995</c:v>
                </c:pt>
                <c:pt idx="64">
                  <c:v>0.728437</c:v>
                </c:pt>
                <c:pt idx="65">
                  <c:v>0.72909000000000002</c:v>
                </c:pt>
                <c:pt idx="66">
                  <c:v>0.72969300000000004</c:v>
                </c:pt>
                <c:pt idx="67">
                  <c:v>0.73032300000000006</c:v>
                </c:pt>
                <c:pt idx="68">
                  <c:v>0.73094700000000001</c:v>
                </c:pt>
                <c:pt idx="69">
                  <c:v>0.73154799999999998</c:v>
                </c:pt>
                <c:pt idx="70">
                  <c:v>0.73205799999999999</c:v>
                </c:pt>
                <c:pt idx="71">
                  <c:v>0.73268599999999995</c:v>
                </c:pt>
                <c:pt idx="72">
                  <c:v>0.73327900000000001</c:v>
                </c:pt>
                <c:pt idx="73">
                  <c:v>0.73382599999999998</c:v>
                </c:pt>
                <c:pt idx="74">
                  <c:v>0.73441800000000002</c:v>
                </c:pt>
                <c:pt idx="75">
                  <c:v>0.73495999999999995</c:v>
                </c:pt>
                <c:pt idx="76">
                  <c:v>0.73554299999999995</c:v>
                </c:pt>
                <c:pt idx="77">
                  <c:v>0.736124</c:v>
                </c:pt>
                <c:pt idx="78">
                  <c:v>0.73674700000000004</c:v>
                </c:pt>
                <c:pt idx="79">
                  <c:v>0.73724999999999996</c:v>
                </c:pt>
                <c:pt idx="80">
                  <c:v>0.73775299999999999</c:v>
                </c:pt>
                <c:pt idx="81">
                  <c:v>0.73834999999999995</c:v>
                </c:pt>
                <c:pt idx="82">
                  <c:v>0.73877199999999998</c:v>
                </c:pt>
                <c:pt idx="83">
                  <c:v>0.73931400000000003</c:v>
                </c:pt>
                <c:pt idx="84">
                  <c:v>0.73988200000000004</c:v>
                </c:pt>
                <c:pt idx="85">
                  <c:v>0.74034500000000003</c:v>
                </c:pt>
                <c:pt idx="86">
                  <c:v>0.74086799999999997</c:v>
                </c:pt>
                <c:pt idx="87">
                  <c:v>0.74132900000000002</c:v>
                </c:pt>
                <c:pt idx="88">
                  <c:v>0.74187199999999998</c:v>
                </c:pt>
                <c:pt idx="89">
                  <c:v>0.74222200000000005</c:v>
                </c:pt>
                <c:pt idx="90">
                  <c:v>0.74280199999999996</c:v>
                </c:pt>
                <c:pt idx="91">
                  <c:v>0.74326099999999995</c:v>
                </c:pt>
                <c:pt idx="92">
                  <c:v>0.74370800000000004</c:v>
                </c:pt>
                <c:pt idx="93">
                  <c:v>0.74424199999999996</c:v>
                </c:pt>
                <c:pt idx="94">
                  <c:v>0.74473699999999998</c:v>
                </c:pt>
                <c:pt idx="95">
                  <c:v>0.74517500000000003</c:v>
                </c:pt>
                <c:pt idx="96">
                  <c:v>0.74569600000000003</c:v>
                </c:pt>
                <c:pt idx="97">
                  <c:v>0.74618600000000002</c:v>
                </c:pt>
                <c:pt idx="98">
                  <c:v>0.74660000000000004</c:v>
                </c:pt>
                <c:pt idx="99">
                  <c:v>0.74707800000000002</c:v>
                </c:pt>
                <c:pt idx="100">
                  <c:v>0.74751400000000001</c:v>
                </c:pt>
                <c:pt idx="101">
                  <c:v>0.74796499999999999</c:v>
                </c:pt>
                <c:pt idx="102">
                  <c:v>0.74840200000000001</c:v>
                </c:pt>
                <c:pt idx="103">
                  <c:v>0.74884499999999998</c:v>
                </c:pt>
                <c:pt idx="104">
                  <c:v>0.74933000000000005</c:v>
                </c:pt>
                <c:pt idx="105">
                  <c:v>0.74970999999999999</c:v>
                </c:pt>
                <c:pt idx="106">
                  <c:v>0.75013700000000005</c:v>
                </c:pt>
                <c:pt idx="107">
                  <c:v>0.75060400000000005</c:v>
                </c:pt>
                <c:pt idx="108">
                  <c:v>0.751004</c:v>
                </c:pt>
                <c:pt idx="109">
                  <c:v>0.75148999999999999</c:v>
                </c:pt>
                <c:pt idx="110">
                  <c:v>0.75198299999999996</c:v>
                </c:pt>
                <c:pt idx="111">
                  <c:v>0.75231499999999996</c:v>
                </c:pt>
                <c:pt idx="112">
                  <c:v>0.75278299999999998</c:v>
                </c:pt>
                <c:pt idx="113">
                  <c:v>0.75317599999999996</c:v>
                </c:pt>
                <c:pt idx="114">
                  <c:v>0.75357799999999997</c:v>
                </c:pt>
                <c:pt idx="115">
                  <c:v>0.75400800000000001</c:v>
                </c:pt>
                <c:pt idx="116">
                  <c:v>0.75442399999999998</c:v>
                </c:pt>
                <c:pt idx="117">
                  <c:v>0.75476500000000002</c:v>
                </c:pt>
                <c:pt idx="118">
                  <c:v>0.75525100000000001</c:v>
                </c:pt>
                <c:pt idx="119">
                  <c:v>0.75558800000000004</c:v>
                </c:pt>
                <c:pt idx="120">
                  <c:v>0.75593999999999995</c:v>
                </c:pt>
                <c:pt idx="121">
                  <c:v>0.75642100000000001</c:v>
                </c:pt>
                <c:pt idx="122">
                  <c:v>0.756803</c:v>
                </c:pt>
                <c:pt idx="123">
                  <c:v>0.75721400000000005</c:v>
                </c:pt>
                <c:pt idx="124">
                  <c:v>0.75758899999999996</c:v>
                </c:pt>
                <c:pt idx="125">
                  <c:v>0.75795599999999996</c:v>
                </c:pt>
                <c:pt idx="126">
                  <c:v>0.75831099999999996</c:v>
                </c:pt>
                <c:pt idx="127">
                  <c:v>0.75873599999999997</c:v>
                </c:pt>
                <c:pt idx="128">
                  <c:v>0.759131</c:v>
                </c:pt>
                <c:pt idx="129">
                  <c:v>0.75949699999999998</c:v>
                </c:pt>
                <c:pt idx="130">
                  <c:v>0.75988299999999998</c:v>
                </c:pt>
                <c:pt idx="131">
                  <c:v>0.76027699999999998</c:v>
                </c:pt>
                <c:pt idx="132">
                  <c:v>0.76062600000000002</c:v>
                </c:pt>
                <c:pt idx="133">
                  <c:v>0.76095500000000005</c:v>
                </c:pt>
                <c:pt idx="134">
                  <c:v>0.761409</c:v>
                </c:pt>
                <c:pt idx="135">
                  <c:v>0.76175899999999996</c:v>
                </c:pt>
                <c:pt idx="136">
                  <c:v>0.76207800000000003</c:v>
                </c:pt>
                <c:pt idx="137">
                  <c:v>0.76241800000000004</c:v>
                </c:pt>
                <c:pt idx="138">
                  <c:v>0.76281299999999996</c:v>
                </c:pt>
                <c:pt idx="139">
                  <c:v>0.763127</c:v>
                </c:pt>
                <c:pt idx="140">
                  <c:v>0.763517</c:v>
                </c:pt>
                <c:pt idx="141">
                  <c:v>0.76385999999999998</c:v>
                </c:pt>
                <c:pt idx="142">
                  <c:v>0.76415699999999998</c:v>
                </c:pt>
                <c:pt idx="143">
                  <c:v>0.76450700000000005</c:v>
                </c:pt>
                <c:pt idx="144">
                  <c:v>0.76485300000000001</c:v>
                </c:pt>
                <c:pt idx="145">
                  <c:v>0.76520500000000002</c:v>
                </c:pt>
                <c:pt idx="146">
                  <c:v>0.76559299999999997</c:v>
                </c:pt>
                <c:pt idx="147">
                  <c:v>0.76591699999999996</c:v>
                </c:pt>
                <c:pt idx="148">
                  <c:v>0.76629400000000003</c:v>
                </c:pt>
                <c:pt idx="149">
                  <c:v>0.76658300000000001</c:v>
                </c:pt>
                <c:pt idx="150">
                  <c:v>0.766984</c:v>
                </c:pt>
                <c:pt idx="151">
                  <c:v>0.76728799999999997</c:v>
                </c:pt>
                <c:pt idx="152">
                  <c:v>0.76756500000000005</c:v>
                </c:pt>
                <c:pt idx="153">
                  <c:v>0.76792499999999997</c:v>
                </c:pt>
                <c:pt idx="154">
                  <c:v>0.76824800000000004</c:v>
                </c:pt>
                <c:pt idx="155">
                  <c:v>0.76858400000000004</c:v>
                </c:pt>
                <c:pt idx="156">
                  <c:v>0.76888599999999996</c:v>
                </c:pt>
                <c:pt idx="157">
                  <c:v>0.769208</c:v>
                </c:pt>
                <c:pt idx="158">
                  <c:v>0.76949800000000002</c:v>
                </c:pt>
                <c:pt idx="159">
                  <c:v>0.76979900000000001</c:v>
                </c:pt>
                <c:pt idx="160">
                  <c:v>0.77015</c:v>
                </c:pt>
                <c:pt idx="161">
                  <c:v>0.77046300000000001</c:v>
                </c:pt>
                <c:pt idx="162">
                  <c:v>0.77078999999999998</c:v>
                </c:pt>
                <c:pt idx="163">
                  <c:v>0.77112599999999998</c:v>
                </c:pt>
                <c:pt idx="164">
                  <c:v>0.77143799999999996</c:v>
                </c:pt>
                <c:pt idx="165">
                  <c:v>0.77175400000000005</c:v>
                </c:pt>
                <c:pt idx="166">
                  <c:v>0.77201699999999995</c:v>
                </c:pt>
                <c:pt idx="167">
                  <c:v>0.772339</c:v>
                </c:pt>
                <c:pt idx="168">
                  <c:v>0.77266100000000004</c:v>
                </c:pt>
                <c:pt idx="169">
                  <c:v>0.77293199999999995</c:v>
                </c:pt>
                <c:pt idx="170">
                  <c:v>0.77321600000000001</c:v>
                </c:pt>
                <c:pt idx="171">
                  <c:v>0.77348899999999998</c:v>
                </c:pt>
                <c:pt idx="172">
                  <c:v>0.77384799999999998</c:v>
                </c:pt>
                <c:pt idx="173">
                  <c:v>0.77417100000000005</c:v>
                </c:pt>
                <c:pt idx="174">
                  <c:v>0.77444299999999999</c:v>
                </c:pt>
                <c:pt idx="175">
                  <c:v>0.77473899999999996</c:v>
                </c:pt>
                <c:pt idx="176">
                  <c:v>0.77504099999999998</c:v>
                </c:pt>
                <c:pt idx="177">
                  <c:v>0.77528300000000006</c:v>
                </c:pt>
                <c:pt idx="178">
                  <c:v>0.77562900000000001</c:v>
                </c:pt>
                <c:pt idx="179">
                  <c:v>0.77590099999999995</c:v>
                </c:pt>
                <c:pt idx="180">
                  <c:v>0.77617700000000001</c:v>
                </c:pt>
                <c:pt idx="181">
                  <c:v>0.776478</c:v>
                </c:pt>
                <c:pt idx="182">
                  <c:v>0.77673199999999998</c:v>
                </c:pt>
                <c:pt idx="183">
                  <c:v>0.77701799999999999</c:v>
                </c:pt>
                <c:pt idx="184">
                  <c:v>0.77737599999999996</c:v>
                </c:pt>
                <c:pt idx="185">
                  <c:v>0.77763099999999996</c:v>
                </c:pt>
                <c:pt idx="186">
                  <c:v>0.77796799999999999</c:v>
                </c:pt>
                <c:pt idx="187">
                  <c:v>0.77818699999999996</c:v>
                </c:pt>
                <c:pt idx="188">
                  <c:v>0.77854400000000001</c:v>
                </c:pt>
                <c:pt idx="189">
                  <c:v>0.77883999999999998</c:v>
                </c:pt>
                <c:pt idx="190">
                  <c:v>0.77909899999999999</c:v>
                </c:pt>
                <c:pt idx="191">
                  <c:v>0.779362</c:v>
                </c:pt>
                <c:pt idx="192">
                  <c:v>0.77963199999999999</c:v>
                </c:pt>
                <c:pt idx="193">
                  <c:v>0.77988500000000005</c:v>
                </c:pt>
                <c:pt idx="194">
                  <c:v>0.78015800000000002</c:v>
                </c:pt>
                <c:pt idx="195">
                  <c:v>0.78045399999999998</c:v>
                </c:pt>
                <c:pt idx="196">
                  <c:v>0.780725</c:v>
                </c:pt>
                <c:pt idx="197">
                  <c:v>0.78099499999999999</c:v>
                </c:pt>
                <c:pt idx="198">
                  <c:v>0.78126700000000004</c:v>
                </c:pt>
                <c:pt idx="199">
                  <c:v>0.78156099999999995</c:v>
                </c:pt>
                <c:pt idx="200">
                  <c:v>0.78182700000000005</c:v>
                </c:pt>
                <c:pt idx="201">
                  <c:v>0.78209700000000004</c:v>
                </c:pt>
                <c:pt idx="202">
                  <c:v>0.78233200000000003</c:v>
                </c:pt>
                <c:pt idx="203">
                  <c:v>0.78262399999999999</c:v>
                </c:pt>
                <c:pt idx="204">
                  <c:v>0.78284100000000001</c:v>
                </c:pt>
                <c:pt idx="205">
                  <c:v>0.78310500000000005</c:v>
                </c:pt>
                <c:pt idx="206">
                  <c:v>0.78340600000000005</c:v>
                </c:pt>
                <c:pt idx="207">
                  <c:v>0.78365499999999999</c:v>
                </c:pt>
                <c:pt idx="208">
                  <c:v>0.78391599999999995</c:v>
                </c:pt>
                <c:pt idx="209">
                  <c:v>0.784196</c:v>
                </c:pt>
                <c:pt idx="210">
                  <c:v>0.784493</c:v>
                </c:pt>
                <c:pt idx="211">
                  <c:v>0.784717</c:v>
                </c:pt>
                <c:pt idx="212">
                  <c:v>0.78498900000000005</c:v>
                </c:pt>
                <c:pt idx="213">
                  <c:v>0.78523200000000004</c:v>
                </c:pt>
                <c:pt idx="214">
                  <c:v>0.785501</c:v>
                </c:pt>
                <c:pt idx="215">
                  <c:v>0.78579100000000002</c:v>
                </c:pt>
                <c:pt idx="216">
                  <c:v>0.78600000000000003</c:v>
                </c:pt>
                <c:pt idx="217">
                  <c:v>0.78625900000000004</c:v>
                </c:pt>
                <c:pt idx="218">
                  <c:v>0.78643799999999997</c:v>
                </c:pt>
                <c:pt idx="219">
                  <c:v>0.78668099999999996</c:v>
                </c:pt>
                <c:pt idx="220">
                  <c:v>0.78694900000000001</c:v>
                </c:pt>
                <c:pt idx="221">
                  <c:v>0.78720900000000005</c:v>
                </c:pt>
                <c:pt idx="222">
                  <c:v>0.78742699999999999</c:v>
                </c:pt>
                <c:pt idx="223">
                  <c:v>0.78769800000000001</c:v>
                </c:pt>
                <c:pt idx="224">
                  <c:v>0.78801100000000002</c:v>
                </c:pt>
                <c:pt idx="225">
                  <c:v>0.78822800000000004</c:v>
                </c:pt>
                <c:pt idx="226">
                  <c:v>0.78847900000000004</c:v>
                </c:pt>
                <c:pt idx="227">
                  <c:v>0.78868199999999999</c:v>
                </c:pt>
                <c:pt idx="228">
                  <c:v>0.788941</c:v>
                </c:pt>
                <c:pt idx="229">
                  <c:v>0.78915199999999996</c:v>
                </c:pt>
                <c:pt idx="230">
                  <c:v>0.78942400000000001</c:v>
                </c:pt>
                <c:pt idx="231">
                  <c:v>0.78968799999999995</c:v>
                </c:pt>
                <c:pt idx="232">
                  <c:v>0.78993100000000005</c:v>
                </c:pt>
                <c:pt idx="233">
                  <c:v>0.79015800000000003</c:v>
                </c:pt>
                <c:pt idx="234">
                  <c:v>0.79043200000000002</c:v>
                </c:pt>
                <c:pt idx="235">
                  <c:v>0.79068899999999998</c:v>
                </c:pt>
                <c:pt idx="236">
                  <c:v>0.79085700000000003</c:v>
                </c:pt>
                <c:pt idx="237">
                  <c:v>0.79110000000000003</c:v>
                </c:pt>
                <c:pt idx="238">
                  <c:v>0.79129300000000002</c:v>
                </c:pt>
                <c:pt idx="239">
                  <c:v>0.79151899999999997</c:v>
                </c:pt>
                <c:pt idx="240">
                  <c:v>0.79174900000000004</c:v>
                </c:pt>
                <c:pt idx="241">
                  <c:v>0.79203900000000005</c:v>
                </c:pt>
                <c:pt idx="242">
                  <c:v>0.79229300000000003</c:v>
                </c:pt>
                <c:pt idx="243">
                  <c:v>0.79251099999999997</c:v>
                </c:pt>
                <c:pt idx="244">
                  <c:v>0.79275099999999998</c:v>
                </c:pt>
                <c:pt idx="245">
                  <c:v>0.792987</c:v>
                </c:pt>
                <c:pt idx="246">
                  <c:v>0.79319399999999995</c:v>
                </c:pt>
                <c:pt idx="247">
                  <c:v>0.79342500000000005</c:v>
                </c:pt>
                <c:pt idx="248">
                  <c:v>0.79366499999999995</c:v>
                </c:pt>
                <c:pt idx="249">
                  <c:v>0.79389200000000004</c:v>
                </c:pt>
                <c:pt idx="250">
                  <c:v>0.794099</c:v>
                </c:pt>
                <c:pt idx="251">
                  <c:v>0.79433699999999996</c:v>
                </c:pt>
                <c:pt idx="252">
                  <c:v>0.79456300000000002</c:v>
                </c:pt>
                <c:pt idx="253">
                  <c:v>0.79474900000000004</c:v>
                </c:pt>
                <c:pt idx="254">
                  <c:v>0.79503299999999999</c:v>
                </c:pt>
                <c:pt idx="255">
                  <c:v>0.79528299999999996</c:v>
                </c:pt>
                <c:pt idx="256">
                  <c:v>0.79548600000000003</c:v>
                </c:pt>
                <c:pt idx="257">
                  <c:v>0.79566499999999996</c:v>
                </c:pt>
                <c:pt idx="258">
                  <c:v>0.79590899999999998</c:v>
                </c:pt>
                <c:pt idx="259">
                  <c:v>0.79612700000000003</c:v>
                </c:pt>
                <c:pt idx="260">
                  <c:v>0.796404</c:v>
                </c:pt>
                <c:pt idx="261">
                  <c:v>0.79658300000000004</c:v>
                </c:pt>
                <c:pt idx="262">
                  <c:v>0.79679299999999997</c:v>
                </c:pt>
                <c:pt idx="263">
                  <c:v>0.79696199999999995</c:v>
                </c:pt>
                <c:pt idx="264">
                  <c:v>0.79715899999999995</c:v>
                </c:pt>
                <c:pt idx="265">
                  <c:v>0.79743600000000003</c:v>
                </c:pt>
                <c:pt idx="266">
                  <c:v>0.79764900000000005</c:v>
                </c:pt>
                <c:pt idx="267">
                  <c:v>0.79787600000000003</c:v>
                </c:pt>
                <c:pt idx="268">
                  <c:v>0.79808599999999996</c:v>
                </c:pt>
                <c:pt idx="269">
                  <c:v>0.79828200000000005</c:v>
                </c:pt>
                <c:pt idx="270">
                  <c:v>0.79856199999999999</c:v>
                </c:pt>
                <c:pt idx="271">
                  <c:v>0.79871999999999999</c:v>
                </c:pt>
                <c:pt idx="272">
                  <c:v>0.79894100000000001</c:v>
                </c:pt>
                <c:pt idx="273">
                  <c:v>0.79916399999999999</c:v>
                </c:pt>
                <c:pt idx="274">
                  <c:v>0.79937199999999997</c:v>
                </c:pt>
                <c:pt idx="275">
                  <c:v>0.79956700000000003</c:v>
                </c:pt>
                <c:pt idx="276">
                  <c:v>0.79976800000000003</c:v>
                </c:pt>
                <c:pt idx="277">
                  <c:v>0.79996400000000001</c:v>
                </c:pt>
                <c:pt idx="278">
                  <c:v>0.800176</c:v>
                </c:pt>
                <c:pt idx="279">
                  <c:v>0.80037999999999998</c:v>
                </c:pt>
                <c:pt idx="280">
                  <c:v>0.80060799999999999</c:v>
                </c:pt>
                <c:pt idx="281">
                  <c:v>0.80080099999999999</c:v>
                </c:pt>
                <c:pt idx="282">
                  <c:v>0.80105700000000002</c:v>
                </c:pt>
                <c:pt idx="283">
                  <c:v>0.80125500000000005</c:v>
                </c:pt>
                <c:pt idx="284">
                  <c:v>0.80148699999999995</c:v>
                </c:pt>
                <c:pt idx="285">
                  <c:v>0.80172200000000005</c:v>
                </c:pt>
                <c:pt idx="286">
                  <c:v>0.80189200000000005</c:v>
                </c:pt>
                <c:pt idx="287">
                  <c:v>0.802037</c:v>
                </c:pt>
                <c:pt idx="288">
                  <c:v>0.80230100000000004</c:v>
                </c:pt>
                <c:pt idx="289">
                  <c:v>0.80246099999999998</c:v>
                </c:pt>
                <c:pt idx="290">
                  <c:v>0.80267699999999997</c:v>
                </c:pt>
                <c:pt idx="291">
                  <c:v>0.80285700000000004</c:v>
                </c:pt>
                <c:pt idx="292">
                  <c:v>0.80305700000000002</c:v>
                </c:pt>
                <c:pt idx="293">
                  <c:v>0.803284</c:v>
                </c:pt>
                <c:pt idx="294">
                  <c:v>0.803512</c:v>
                </c:pt>
                <c:pt idx="295">
                  <c:v>0.80370699999999995</c:v>
                </c:pt>
                <c:pt idx="296">
                  <c:v>0.80390099999999998</c:v>
                </c:pt>
                <c:pt idx="297">
                  <c:v>0.804068</c:v>
                </c:pt>
                <c:pt idx="298">
                  <c:v>0.804253</c:v>
                </c:pt>
                <c:pt idx="299">
                  <c:v>0.80446799999999996</c:v>
                </c:pt>
                <c:pt idx="300">
                  <c:v>0.80466199999999999</c:v>
                </c:pt>
                <c:pt idx="301">
                  <c:v>0.80484800000000001</c:v>
                </c:pt>
                <c:pt idx="302">
                  <c:v>0.80507300000000004</c:v>
                </c:pt>
                <c:pt idx="303">
                  <c:v>0.80521100000000001</c:v>
                </c:pt>
                <c:pt idx="304">
                  <c:v>0.80546099999999998</c:v>
                </c:pt>
                <c:pt idx="305">
                  <c:v>0.80568099999999998</c:v>
                </c:pt>
                <c:pt idx="306">
                  <c:v>0.80585700000000005</c:v>
                </c:pt>
                <c:pt idx="307">
                  <c:v>0.80602300000000004</c:v>
                </c:pt>
                <c:pt idx="308">
                  <c:v>0.80618599999999996</c:v>
                </c:pt>
                <c:pt idx="309">
                  <c:v>0.80642100000000005</c:v>
                </c:pt>
                <c:pt idx="310">
                  <c:v>0.80663300000000004</c:v>
                </c:pt>
                <c:pt idx="311">
                  <c:v>0.80677100000000002</c:v>
                </c:pt>
                <c:pt idx="312">
                  <c:v>0.80700799999999995</c:v>
                </c:pt>
                <c:pt idx="313">
                  <c:v>0.807199</c:v>
                </c:pt>
                <c:pt idx="314">
                  <c:v>0.807365</c:v>
                </c:pt>
                <c:pt idx="315">
                  <c:v>0.80757999999999996</c:v>
                </c:pt>
                <c:pt idx="316">
                  <c:v>0.80781099999999995</c:v>
                </c:pt>
                <c:pt idx="317">
                  <c:v>0.80798400000000004</c:v>
                </c:pt>
                <c:pt idx="318">
                  <c:v>0.80815999999999999</c:v>
                </c:pt>
                <c:pt idx="319">
                  <c:v>0.80835699999999999</c:v>
                </c:pt>
                <c:pt idx="320">
                  <c:v>0.80856600000000001</c:v>
                </c:pt>
                <c:pt idx="321">
                  <c:v>0.80868899999999999</c:v>
                </c:pt>
                <c:pt idx="322">
                  <c:v>0.80888499999999997</c:v>
                </c:pt>
                <c:pt idx="323">
                  <c:v>0.80907300000000004</c:v>
                </c:pt>
                <c:pt idx="324">
                  <c:v>0.80925999999999998</c:v>
                </c:pt>
                <c:pt idx="325">
                  <c:v>0.80948600000000004</c:v>
                </c:pt>
                <c:pt idx="326">
                  <c:v>0.80959199999999998</c:v>
                </c:pt>
                <c:pt idx="327">
                  <c:v>0.80979100000000004</c:v>
                </c:pt>
                <c:pt idx="328">
                  <c:v>0.81001100000000004</c:v>
                </c:pt>
                <c:pt idx="329">
                  <c:v>0.81018500000000004</c:v>
                </c:pt>
                <c:pt idx="330">
                  <c:v>0.81034700000000004</c:v>
                </c:pt>
                <c:pt idx="331">
                  <c:v>0.81059099999999995</c:v>
                </c:pt>
                <c:pt idx="332">
                  <c:v>0.81079299999999999</c:v>
                </c:pt>
                <c:pt idx="333">
                  <c:v>0.81096900000000005</c:v>
                </c:pt>
                <c:pt idx="334">
                  <c:v>0.81112399999999996</c:v>
                </c:pt>
                <c:pt idx="335">
                  <c:v>0.81131299999999995</c:v>
                </c:pt>
                <c:pt idx="336">
                  <c:v>0.811446</c:v>
                </c:pt>
                <c:pt idx="337">
                  <c:v>0.81170600000000004</c:v>
                </c:pt>
                <c:pt idx="338">
                  <c:v>0.81184299999999998</c:v>
                </c:pt>
                <c:pt idx="339">
                  <c:v>0.812033</c:v>
                </c:pt>
                <c:pt idx="340">
                  <c:v>0.81223999999999996</c:v>
                </c:pt>
                <c:pt idx="341">
                  <c:v>0.81242800000000004</c:v>
                </c:pt>
                <c:pt idx="342">
                  <c:v>0.81255299999999997</c:v>
                </c:pt>
                <c:pt idx="343">
                  <c:v>0.81279100000000004</c:v>
                </c:pt>
                <c:pt idx="344">
                  <c:v>0.81298999999999999</c:v>
                </c:pt>
                <c:pt idx="345">
                  <c:v>0.81311900000000004</c:v>
                </c:pt>
                <c:pt idx="346">
                  <c:v>0.81332700000000002</c:v>
                </c:pt>
                <c:pt idx="347">
                  <c:v>0.81347599999999998</c:v>
                </c:pt>
                <c:pt idx="348">
                  <c:v>0.81364000000000003</c:v>
                </c:pt>
                <c:pt idx="349">
                  <c:v>0.81381499999999996</c:v>
                </c:pt>
                <c:pt idx="350">
                  <c:v>0.81396400000000002</c:v>
                </c:pt>
                <c:pt idx="351">
                  <c:v>0.81415300000000002</c:v>
                </c:pt>
                <c:pt idx="352">
                  <c:v>0.81434399999999996</c:v>
                </c:pt>
                <c:pt idx="353">
                  <c:v>0.81451200000000001</c:v>
                </c:pt>
                <c:pt idx="354">
                  <c:v>0.81470299999999995</c:v>
                </c:pt>
                <c:pt idx="355">
                  <c:v>0.81492299999999995</c:v>
                </c:pt>
                <c:pt idx="356">
                  <c:v>0.81504900000000002</c:v>
                </c:pt>
                <c:pt idx="357">
                  <c:v>0.81521999999999994</c:v>
                </c:pt>
                <c:pt idx="358">
                  <c:v>0.81535199999999997</c:v>
                </c:pt>
                <c:pt idx="359">
                  <c:v>0.81557400000000002</c:v>
                </c:pt>
                <c:pt idx="360">
                  <c:v>0.81574599999999997</c:v>
                </c:pt>
                <c:pt idx="361">
                  <c:v>0.81591000000000002</c:v>
                </c:pt>
                <c:pt idx="362">
                  <c:v>0.81612300000000004</c:v>
                </c:pt>
                <c:pt idx="363">
                  <c:v>0.81630000000000003</c:v>
                </c:pt>
                <c:pt idx="364">
                  <c:v>0.81644000000000005</c:v>
                </c:pt>
                <c:pt idx="365">
                  <c:v>0.81664599999999998</c:v>
                </c:pt>
                <c:pt idx="366">
                  <c:v>0.81678600000000001</c:v>
                </c:pt>
                <c:pt idx="367">
                  <c:v>0.81701699999999999</c:v>
                </c:pt>
                <c:pt idx="368">
                  <c:v>0.81716200000000005</c:v>
                </c:pt>
                <c:pt idx="369">
                  <c:v>0.81737899999999997</c:v>
                </c:pt>
                <c:pt idx="370">
                  <c:v>0.81753399999999998</c:v>
                </c:pt>
                <c:pt idx="371">
                  <c:v>0.817639</c:v>
                </c:pt>
                <c:pt idx="372">
                  <c:v>0.81781599999999999</c:v>
                </c:pt>
                <c:pt idx="373">
                  <c:v>0.81801800000000002</c:v>
                </c:pt>
                <c:pt idx="374">
                  <c:v>0.81821100000000002</c:v>
                </c:pt>
                <c:pt idx="375">
                  <c:v>0.81832800000000006</c:v>
                </c:pt>
                <c:pt idx="376">
                  <c:v>0.81854000000000005</c:v>
                </c:pt>
                <c:pt idx="377">
                  <c:v>0.81863600000000003</c:v>
                </c:pt>
                <c:pt idx="378">
                  <c:v>0.81882900000000003</c:v>
                </c:pt>
                <c:pt idx="379">
                  <c:v>0.81901299999999999</c:v>
                </c:pt>
                <c:pt idx="380">
                  <c:v>0.81915000000000004</c:v>
                </c:pt>
                <c:pt idx="381">
                  <c:v>0.81932499999999997</c:v>
                </c:pt>
                <c:pt idx="382">
                  <c:v>0.81944300000000003</c:v>
                </c:pt>
                <c:pt idx="383">
                  <c:v>0.81965100000000002</c:v>
                </c:pt>
                <c:pt idx="384">
                  <c:v>0.81977199999999995</c:v>
                </c:pt>
                <c:pt idx="385">
                  <c:v>0.81997399999999998</c:v>
                </c:pt>
                <c:pt idx="386">
                  <c:v>0.82011599999999996</c:v>
                </c:pt>
                <c:pt idx="387">
                  <c:v>0.82025999999999999</c:v>
                </c:pt>
                <c:pt idx="388">
                  <c:v>0.82047199999999998</c:v>
                </c:pt>
                <c:pt idx="389">
                  <c:v>0.82066399999999995</c:v>
                </c:pt>
                <c:pt idx="390">
                  <c:v>0.82080600000000004</c:v>
                </c:pt>
                <c:pt idx="391">
                  <c:v>0.82101000000000002</c:v>
                </c:pt>
                <c:pt idx="392">
                  <c:v>0.82115000000000005</c:v>
                </c:pt>
                <c:pt idx="393">
                  <c:v>0.82129399999999997</c:v>
                </c:pt>
                <c:pt idx="394">
                  <c:v>0.82150000000000001</c:v>
                </c:pt>
                <c:pt idx="395">
                  <c:v>0.82162500000000005</c:v>
                </c:pt>
                <c:pt idx="396">
                  <c:v>0.821797</c:v>
                </c:pt>
                <c:pt idx="397">
                  <c:v>0.821967</c:v>
                </c:pt>
                <c:pt idx="398">
                  <c:v>0.82210300000000003</c:v>
                </c:pt>
                <c:pt idx="399">
                  <c:v>0.82225400000000004</c:v>
                </c:pt>
                <c:pt idx="400">
                  <c:v>0.82247800000000004</c:v>
                </c:pt>
                <c:pt idx="401">
                  <c:v>0.82259300000000002</c:v>
                </c:pt>
                <c:pt idx="402">
                  <c:v>0.82276700000000003</c:v>
                </c:pt>
                <c:pt idx="403">
                  <c:v>0.82292299999999996</c:v>
                </c:pt>
                <c:pt idx="404">
                  <c:v>0.82305899999999999</c:v>
                </c:pt>
                <c:pt idx="405">
                  <c:v>0.82325300000000001</c:v>
                </c:pt>
                <c:pt idx="406">
                  <c:v>0.823403</c:v>
                </c:pt>
                <c:pt idx="407">
                  <c:v>0.82355599999999995</c:v>
                </c:pt>
                <c:pt idx="408">
                  <c:v>0.823712</c:v>
                </c:pt>
                <c:pt idx="409">
                  <c:v>0.82388300000000003</c:v>
                </c:pt>
                <c:pt idx="410">
                  <c:v>0.82403000000000004</c:v>
                </c:pt>
                <c:pt idx="411">
                  <c:v>0.82419399999999998</c:v>
                </c:pt>
                <c:pt idx="412">
                  <c:v>0.82438</c:v>
                </c:pt>
                <c:pt idx="413">
                  <c:v>0.82452400000000003</c:v>
                </c:pt>
                <c:pt idx="414">
                  <c:v>0.82476700000000003</c:v>
                </c:pt>
                <c:pt idx="415">
                  <c:v>0.82485699999999995</c:v>
                </c:pt>
                <c:pt idx="416">
                  <c:v>0.82504999999999995</c:v>
                </c:pt>
                <c:pt idx="417">
                  <c:v>0.82525800000000005</c:v>
                </c:pt>
                <c:pt idx="418">
                  <c:v>0.825353</c:v>
                </c:pt>
                <c:pt idx="419">
                  <c:v>0.825519</c:v>
                </c:pt>
                <c:pt idx="420">
                  <c:v>0.82567699999999999</c:v>
                </c:pt>
                <c:pt idx="421">
                  <c:v>0.82582800000000001</c:v>
                </c:pt>
                <c:pt idx="422">
                  <c:v>0.82592600000000005</c:v>
                </c:pt>
                <c:pt idx="423">
                  <c:v>0.82607200000000003</c:v>
                </c:pt>
                <c:pt idx="424">
                  <c:v>0.82628400000000002</c:v>
                </c:pt>
                <c:pt idx="425">
                  <c:v>0.82647300000000001</c:v>
                </c:pt>
                <c:pt idx="426">
                  <c:v>0.82661099999999998</c:v>
                </c:pt>
                <c:pt idx="427">
                  <c:v>0.826712</c:v>
                </c:pt>
                <c:pt idx="428">
                  <c:v>0.82689299999999999</c:v>
                </c:pt>
                <c:pt idx="429">
                  <c:v>0.82707200000000003</c:v>
                </c:pt>
                <c:pt idx="430">
                  <c:v>0.82719799999999999</c:v>
                </c:pt>
                <c:pt idx="431">
                  <c:v>0.82738</c:v>
                </c:pt>
                <c:pt idx="432">
                  <c:v>0.82754000000000005</c:v>
                </c:pt>
                <c:pt idx="433">
                  <c:v>0.82767299999999999</c:v>
                </c:pt>
                <c:pt idx="434">
                  <c:v>0.82781400000000005</c:v>
                </c:pt>
                <c:pt idx="435">
                  <c:v>0.82797299999999996</c:v>
                </c:pt>
                <c:pt idx="436">
                  <c:v>0.82810300000000003</c:v>
                </c:pt>
                <c:pt idx="437">
                  <c:v>0.82826200000000005</c:v>
                </c:pt>
                <c:pt idx="438">
                  <c:v>0.82841299999999995</c:v>
                </c:pt>
                <c:pt idx="439">
                  <c:v>0.82858100000000001</c:v>
                </c:pt>
                <c:pt idx="440">
                  <c:v>0.82874199999999998</c:v>
                </c:pt>
                <c:pt idx="441">
                  <c:v>0.82880600000000004</c:v>
                </c:pt>
                <c:pt idx="442">
                  <c:v>0.82899</c:v>
                </c:pt>
                <c:pt idx="443">
                  <c:v>0.82916699999999999</c:v>
                </c:pt>
                <c:pt idx="444">
                  <c:v>0.82935300000000001</c:v>
                </c:pt>
                <c:pt idx="445">
                  <c:v>0.82944700000000005</c:v>
                </c:pt>
                <c:pt idx="446">
                  <c:v>0.82967999999999997</c:v>
                </c:pt>
                <c:pt idx="447">
                  <c:v>0.82977699999999999</c:v>
                </c:pt>
                <c:pt idx="448">
                  <c:v>0.82993300000000003</c:v>
                </c:pt>
                <c:pt idx="449">
                  <c:v>0.83011699999999999</c:v>
                </c:pt>
                <c:pt idx="450">
                  <c:v>0.83019799999999999</c:v>
                </c:pt>
                <c:pt idx="451">
                  <c:v>0.83036299999999996</c:v>
                </c:pt>
                <c:pt idx="452">
                  <c:v>0.83051399999999997</c:v>
                </c:pt>
                <c:pt idx="453">
                  <c:v>0.83071700000000004</c:v>
                </c:pt>
                <c:pt idx="454">
                  <c:v>0.83086000000000004</c:v>
                </c:pt>
                <c:pt idx="455">
                  <c:v>0.83100700000000005</c:v>
                </c:pt>
                <c:pt idx="456">
                  <c:v>0.83118400000000003</c:v>
                </c:pt>
                <c:pt idx="457">
                  <c:v>0.83127399999999996</c:v>
                </c:pt>
                <c:pt idx="458">
                  <c:v>0.83143999999999996</c:v>
                </c:pt>
                <c:pt idx="459">
                  <c:v>0.83155400000000002</c:v>
                </c:pt>
                <c:pt idx="460">
                  <c:v>0.83169700000000002</c:v>
                </c:pt>
                <c:pt idx="461">
                  <c:v>0.83189199999999996</c:v>
                </c:pt>
                <c:pt idx="462">
                  <c:v>0.83206999999999998</c:v>
                </c:pt>
                <c:pt idx="463">
                  <c:v>0.83219500000000002</c:v>
                </c:pt>
                <c:pt idx="464">
                  <c:v>0.83239099999999999</c:v>
                </c:pt>
                <c:pt idx="465">
                  <c:v>0.83249899999999999</c:v>
                </c:pt>
                <c:pt idx="466">
                  <c:v>0.83260199999999995</c:v>
                </c:pt>
                <c:pt idx="467">
                  <c:v>0.83277100000000004</c:v>
                </c:pt>
                <c:pt idx="468">
                  <c:v>0.83295799999999998</c:v>
                </c:pt>
                <c:pt idx="469">
                  <c:v>0.83306999999999998</c:v>
                </c:pt>
                <c:pt idx="470">
                  <c:v>0.83321699999999999</c:v>
                </c:pt>
                <c:pt idx="471">
                  <c:v>0.83335700000000001</c:v>
                </c:pt>
                <c:pt idx="472">
                  <c:v>0.83350500000000005</c:v>
                </c:pt>
                <c:pt idx="473">
                  <c:v>0.83364899999999997</c:v>
                </c:pt>
                <c:pt idx="474">
                  <c:v>0.83379099999999995</c:v>
                </c:pt>
                <c:pt idx="475">
                  <c:v>0.83396499999999996</c:v>
                </c:pt>
                <c:pt idx="476">
                  <c:v>0.83409599999999995</c:v>
                </c:pt>
                <c:pt idx="477">
                  <c:v>0.83430899999999997</c:v>
                </c:pt>
                <c:pt idx="478">
                  <c:v>0.83444799999999997</c:v>
                </c:pt>
                <c:pt idx="479">
                  <c:v>0.83455999999999997</c:v>
                </c:pt>
                <c:pt idx="480">
                  <c:v>0.83467800000000003</c:v>
                </c:pt>
                <c:pt idx="481">
                  <c:v>0.83485299999999996</c:v>
                </c:pt>
                <c:pt idx="482">
                  <c:v>0.83501199999999998</c:v>
                </c:pt>
                <c:pt idx="483">
                  <c:v>0.83518499999999996</c:v>
                </c:pt>
                <c:pt idx="484">
                  <c:v>0.83525499999999997</c:v>
                </c:pt>
                <c:pt idx="485">
                  <c:v>0.83538299999999999</c:v>
                </c:pt>
                <c:pt idx="486">
                  <c:v>0.83557999999999999</c:v>
                </c:pt>
                <c:pt idx="487">
                  <c:v>0.83565299999999998</c:v>
                </c:pt>
                <c:pt idx="488">
                  <c:v>0.835866</c:v>
                </c:pt>
                <c:pt idx="489">
                  <c:v>0.83598399999999995</c:v>
                </c:pt>
                <c:pt idx="490">
                  <c:v>0.83613400000000004</c:v>
                </c:pt>
                <c:pt idx="491">
                  <c:v>0.83634699999999995</c:v>
                </c:pt>
                <c:pt idx="492">
                  <c:v>0.83645999999999998</c:v>
                </c:pt>
                <c:pt idx="493">
                  <c:v>0.83661700000000006</c:v>
                </c:pt>
                <c:pt idx="494">
                  <c:v>0.83672500000000005</c:v>
                </c:pt>
                <c:pt idx="495">
                  <c:v>0.83690699999999996</c:v>
                </c:pt>
                <c:pt idx="496">
                  <c:v>0.83700600000000003</c:v>
                </c:pt>
                <c:pt idx="497">
                  <c:v>0.83713400000000004</c:v>
                </c:pt>
                <c:pt idx="498">
                  <c:v>0.83729699999999996</c:v>
                </c:pt>
                <c:pt idx="499">
                  <c:v>0.83743299999999998</c:v>
                </c:pt>
                <c:pt idx="500">
                  <c:v>0.83760800000000002</c:v>
                </c:pt>
                <c:pt idx="501">
                  <c:v>0.83780500000000002</c:v>
                </c:pt>
                <c:pt idx="502">
                  <c:v>0.83789400000000003</c:v>
                </c:pt>
                <c:pt idx="503">
                  <c:v>0.83805799999999997</c:v>
                </c:pt>
                <c:pt idx="504">
                  <c:v>0.83820899999999998</c:v>
                </c:pt>
                <c:pt idx="505">
                  <c:v>0.83831</c:v>
                </c:pt>
                <c:pt idx="506">
                  <c:v>0.83845700000000001</c:v>
                </c:pt>
                <c:pt idx="507">
                  <c:v>0.83857400000000004</c:v>
                </c:pt>
                <c:pt idx="508">
                  <c:v>0.83869700000000003</c:v>
                </c:pt>
                <c:pt idx="509">
                  <c:v>0.83882599999999996</c:v>
                </c:pt>
                <c:pt idx="510">
                  <c:v>0.838978</c:v>
                </c:pt>
                <c:pt idx="511">
                  <c:v>0.839167</c:v>
                </c:pt>
                <c:pt idx="512">
                  <c:v>0.83926199999999995</c:v>
                </c:pt>
                <c:pt idx="513">
                  <c:v>0.83938000000000001</c:v>
                </c:pt>
                <c:pt idx="514">
                  <c:v>0.83953599999999995</c:v>
                </c:pt>
                <c:pt idx="515">
                  <c:v>0.83970100000000003</c:v>
                </c:pt>
                <c:pt idx="516">
                  <c:v>0.83981600000000001</c:v>
                </c:pt>
                <c:pt idx="517">
                  <c:v>0.83998200000000001</c:v>
                </c:pt>
                <c:pt idx="518">
                  <c:v>0.84006000000000003</c:v>
                </c:pt>
                <c:pt idx="519">
                  <c:v>0.84021900000000005</c:v>
                </c:pt>
                <c:pt idx="520">
                  <c:v>0.84036599999999995</c:v>
                </c:pt>
                <c:pt idx="521">
                  <c:v>0.84050100000000005</c:v>
                </c:pt>
                <c:pt idx="522">
                  <c:v>0.84065699999999999</c:v>
                </c:pt>
                <c:pt idx="523">
                  <c:v>0.84081099999999998</c:v>
                </c:pt>
                <c:pt idx="524">
                  <c:v>0.84092199999999995</c:v>
                </c:pt>
                <c:pt idx="525">
                  <c:v>0.84106499999999995</c:v>
                </c:pt>
                <c:pt idx="526">
                  <c:v>0.841171</c:v>
                </c:pt>
                <c:pt idx="527">
                  <c:v>0.84131599999999995</c:v>
                </c:pt>
                <c:pt idx="528">
                  <c:v>0.84149799999999997</c:v>
                </c:pt>
                <c:pt idx="529">
                  <c:v>0.84158999999999995</c:v>
                </c:pt>
                <c:pt idx="530">
                  <c:v>0.84175699999999998</c:v>
                </c:pt>
                <c:pt idx="531">
                  <c:v>0.84194999999999998</c:v>
                </c:pt>
                <c:pt idx="532">
                  <c:v>0.84202500000000002</c:v>
                </c:pt>
                <c:pt idx="533">
                  <c:v>0.84218300000000001</c:v>
                </c:pt>
                <c:pt idx="534">
                  <c:v>0.84226900000000005</c:v>
                </c:pt>
                <c:pt idx="535">
                  <c:v>0.842422</c:v>
                </c:pt>
                <c:pt idx="536">
                  <c:v>0.84254300000000004</c:v>
                </c:pt>
                <c:pt idx="537">
                  <c:v>0.84272899999999995</c:v>
                </c:pt>
                <c:pt idx="538">
                  <c:v>0.84288799999999997</c:v>
                </c:pt>
                <c:pt idx="539">
                  <c:v>0.84296000000000004</c:v>
                </c:pt>
                <c:pt idx="540">
                  <c:v>0.84313199999999999</c:v>
                </c:pt>
                <c:pt idx="541">
                  <c:v>0.84326400000000001</c:v>
                </c:pt>
                <c:pt idx="542">
                  <c:v>0.84338500000000005</c:v>
                </c:pt>
                <c:pt idx="543">
                  <c:v>0.84353800000000001</c:v>
                </c:pt>
                <c:pt idx="544">
                  <c:v>0.84369300000000003</c:v>
                </c:pt>
                <c:pt idx="545">
                  <c:v>0.84386499999999998</c:v>
                </c:pt>
                <c:pt idx="546">
                  <c:v>0.84396899999999997</c:v>
                </c:pt>
                <c:pt idx="547">
                  <c:v>0.84414599999999995</c:v>
                </c:pt>
                <c:pt idx="548">
                  <c:v>0.84423199999999998</c:v>
                </c:pt>
                <c:pt idx="549">
                  <c:v>0.84441699999999997</c:v>
                </c:pt>
                <c:pt idx="550">
                  <c:v>0.84453400000000001</c:v>
                </c:pt>
                <c:pt idx="551">
                  <c:v>0.84465100000000004</c:v>
                </c:pt>
                <c:pt idx="552">
                  <c:v>0.84477100000000005</c:v>
                </c:pt>
                <c:pt idx="553">
                  <c:v>0.84491000000000005</c:v>
                </c:pt>
                <c:pt idx="554">
                  <c:v>0.84506000000000003</c:v>
                </c:pt>
                <c:pt idx="555">
                  <c:v>0.84518000000000004</c:v>
                </c:pt>
                <c:pt idx="556">
                  <c:v>0.84530400000000006</c:v>
                </c:pt>
                <c:pt idx="557">
                  <c:v>0.84541699999999997</c:v>
                </c:pt>
                <c:pt idx="558">
                  <c:v>0.84557700000000002</c:v>
                </c:pt>
                <c:pt idx="559">
                  <c:v>0.84572499999999995</c:v>
                </c:pt>
                <c:pt idx="560">
                  <c:v>0.84582199999999996</c:v>
                </c:pt>
                <c:pt idx="561">
                  <c:v>0.84598300000000004</c:v>
                </c:pt>
                <c:pt idx="562">
                  <c:v>0.84609900000000005</c:v>
                </c:pt>
                <c:pt idx="563">
                  <c:v>0.84615799999999997</c:v>
                </c:pt>
                <c:pt idx="564">
                  <c:v>0.84630899999999998</c:v>
                </c:pt>
                <c:pt idx="565">
                  <c:v>0.84646500000000002</c:v>
                </c:pt>
                <c:pt idx="566">
                  <c:v>0.84659700000000004</c:v>
                </c:pt>
                <c:pt idx="567">
                  <c:v>0.846719</c:v>
                </c:pt>
                <c:pt idx="568">
                  <c:v>0.84693700000000005</c:v>
                </c:pt>
                <c:pt idx="569">
                  <c:v>0.84699199999999997</c:v>
                </c:pt>
                <c:pt idx="570">
                  <c:v>0.84716899999999995</c:v>
                </c:pt>
                <c:pt idx="571">
                  <c:v>0.84730300000000003</c:v>
                </c:pt>
                <c:pt idx="572">
                  <c:v>0.84743400000000002</c:v>
                </c:pt>
                <c:pt idx="573">
                  <c:v>0.84754600000000002</c:v>
                </c:pt>
                <c:pt idx="574">
                  <c:v>0.84767400000000004</c:v>
                </c:pt>
                <c:pt idx="575">
                  <c:v>0.84778299999999995</c:v>
                </c:pt>
                <c:pt idx="576">
                  <c:v>0.84793700000000005</c:v>
                </c:pt>
                <c:pt idx="577">
                  <c:v>0.84812299999999996</c:v>
                </c:pt>
                <c:pt idx="578">
                  <c:v>0.84820600000000002</c:v>
                </c:pt>
                <c:pt idx="579">
                  <c:v>0.84835199999999999</c:v>
                </c:pt>
                <c:pt idx="580">
                  <c:v>0.84849399999999997</c:v>
                </c:pt>
                <c:pt idx="581">
                  <c:v>0.84863</c:v>
                </c:pt>
                <c:pt idx="582">
                  <c:v>0.84875100000000003</c:v>
                </c:pt>
                <c:pt idx="583">
                  <c:v>0.84887999999999997</c:v>
                </c:pt>
                <c:pt idx="584">
                  <c:v>0.84896499999999997</c:v>
                </c:pt>
                <c:pt idx="585">
                  <c:v>0.84911199999999998</c:v>
                </c:pt>
                <c:pt idx="586">
                  <c:v>0.84923499999999996</c:v>
                </c:pt>
                <c:pt idx="587">
                  <c:v>0.849356</c:v>
                </c:pt>
                <c:pt idx="588">
                  <c:v>0.84953299999999998</c:v>
                </c:pt>
                <c:pt idx="589">
                  <c:v>0.84966200000000003</c:v>
                </c:pt>
                <c:pt idx="590">
                  <c:v>0.849769</c:v>
                </c:pt>
                <c:pt idx="591">
                  <c:v>0.84989199999999998</c:v>
                </c:pt>
                <c:pt idx="592">
                  <c:v>0.85000699999999996</c:v>
                </c:pt>
                <c:pt idx="593">
                  <c:v>0.85016499999999995</c:v>
                </c:pt>
                <c:pt idx="594">
                  <c:v>0.85028400000000004</c:v>
                </c:pt>
                <c:pt idx="595">
                  <c:v>0.85039799999999999</c:v>
                </c:pt>
                <c:pt idx="596">
                  <c:v>0.85052700000000003</c:v>
                </c:pt>
                <c:pt idx="597">
                  <c:v>0.85067099999999995</c:v>
                </c:pt>
                <c:pt idx="598">
                  <c:v>0.85075999999999996</c:v>
                </c:pt>
                <c:pt idx="599">
                  <c:v>0.85087699999999999</c:v>
                </c:pt>
                <c:pt idx="600">
                  <c:v>0.85104999999999997</c:v>
                </c:pt>
                <c:pt idx="601">
                  <c:v>0.85115700000000005</c:v>
                </c:pt>
                <c:pt idx="602">
                  <c:v>0.85130700000000004</c:v>
                </c:pt>
                <c:pt idx="603">
                  <c:v>0.85144699999999995</c:v>
                </c:pt>
                <c:pt idx="604">
                  <c:v>0.85155000000000003</c:v>
                </c:pt>
                <c:pt idx="605">
                  <c:v>0.85169099999999998</c:v>
                </c:pt>
                <c:pt idx="606">
                  <c:v>0.85177099999999994</c:v>
                </c:pt>
                <c:pt idx="607">
                  <c:v>0.85187199999999996</c:v>
                </c:pt>
                <c:pt idx="608">
                  <c:v>0.851989</c:v>
                </c:pt>
                <c:pt idx="609">
                  <c:v>0.85210799999999998</c:v>
                </c:pt>
                <c:pt idx="610">
                  <c:v>0.85224</c:v>
                </c:pt>
                <c:pt idx="611">
                  <c:v>0.85236199999999995</c:v>
                </c:pt>
                <c:pt idx="612">
                  <c:v>0.85253000000000001</c:v>
                </c:pt>
                <c:pt idx="613">
                  <c:v>0.85267400000000004</c:v>
                </c:pt>
                <c:pt idx="614">
                  <c:v>0.85277700000000001</c:v>
                </c:pt>
                <c:pt idx="615">
                  <c:v>0.85291700000000004</c:v>
                </c:pt>
                <c:pt idx="616">
                  <c:v>0.85300600000000004</c:v>
                </c:pt>
                <c:pt idx="617">
                  <c:v>0.85316700000000001</c:v>
                </c:pt>
                <c:pt idx="618">
                  <c:v>0.85328000000000004</c:v>
                </c:pt>
                <c:pt idx="619">
                  <c:v>0.85343000000000002</c:v>
                </c:pt>
                <c:pt idx="620">
                  <c:v>0.85356299999999996</c:v>
                </c:pt>
                <c:pt idx="621">
                  <c:v>0.85367099999999996</c:v>
                </c:pt>
                <c:pt idx="622">
                  <c:v>0.85378799999999999</c:v>
                </c:pt>
                <c:pt idx="623">
                  <c:v>0.85390500000000003</c:v>
                </c:pt>
                <c:pt idx="624">
                  <c:v>0.85400299999999996</c:v>
                </c:pt>
                <c:pt idx="625">
                  <c:v>0.85418499999999997</c:v>
                </c:pt>
                <c:pt idx="626">
                  <c:v>0.85429600000000006</c:v>
                </c:pt>
                <c:pt idx="627">
                  <c:v>0.85442799999999997</c:v>
                </c:pt>
                <c:pt idx="628">
                  <c:v>0.85451299999999997</c:v>
                </c:pt>
                <c:pt idx="629">
                  <c:v>0.85465100000000005</c:v>
                </c:pt>
                <c:pt idx="630">
                  <c:v>0.85473200000000005</c:v>
                </c:pt>
                <c:pt idx="631">
                  <c:v>0.85487299999999999</c:v>
                </c:pt>
                <c:pt idx="632">
                  <c:v>0.85505699999999996</c:v>
                </c:pt>
                <c:pt idx="633">
                  <c:v>0.85518700000000003</c:v>
                </c:pt>
                <c:pt idx="634">
                  <c:v>0.85524199999999995</c:v>
                </c:pt>
                <c:pt idx="635">
                  <c:v>0.85539399999999999</c:v>
                </c:pt>
                <c:pt idx="636">
                  <c:v>0.85555300000000001</c:v>
                </c:pt>
                <c:pt idx="637">
                  <c:v>0.85568200000000005</c:v>
                </c:pt>
                <c:pt idx="638">
                  <c:v>0.85580900000000004</c:v>
                </c:pt>
                <c:pt idx="639">
                  <c:v>0.85589300000000001</c:v>
                </c:pt>
                <c:pt idx="640">
                  <c:v>0.856043</c:v>
                </c:pt>
                <c:pt idx="641">
                  <c:v>0.856182</c:v>
                </c:pt>
                <c:pt idx="642">
                  <c:v>0.856263</c:v>
                </c:pt>
                <c:pt idx="643">
                  <c:v>0.85636100000000004</c:v>
                </c:pt>
                <c:pt idx="644">
                  <c:v>0.85649900000000001</c:v>
                </c:pt>
                <c:pt idx="645">
                  <c:v>0.85663400000000001</c:v>
                </c:pt>
                <c:pt idx="646">
                  <c:v>0.85675100000000004</c:v>
                </c:pt>
                <c:pt idx="647">
                  <c:v>0.85686399999999996</c:v>
                </c:pt>
                <c:pt idx="648">
                  <c:v>0.85697100000000004</c:v>
                </c:pt>
                <c:pt idx="649">
                  <c:v>0.85711800000000005</c:v>
                </c:pt>
                <c:pt idx="650">
                  <c:v>0.85717500000000002</c:v>
                </c:pt>
                <c:pt idx="651">
                  <c:v>0.85731299999999999</c:v>
                </c:pt>
                <c:pt idx="652">
                  <c:v>0.85744699999999996</c:v>
                </c:pt>
                <c:pt idx="653">
                  <c:v>0.85760099999999995</c:v>
                </c:pt>
                <c:pt idx="654">
                  <c:v>0.85768200000000006</c:v>
                </c:pt>
                <c:pt idx="655">
                  <c:v>0.85784099999999996</c:v>
                </c:pt>
                <c:pt idx="656">
                  <c:v>0.85792400000000002</c:v>
                </c:pt>
                <c:pt idx="657">
                  <c:v>0.85804599999999998</c:v>
                </c:pt>
                <c:pt idx="658">
                  <c:v>0.85817699999999997</c:v>
                </c:pt>
                <c:pt idx="659">
                  <c:v>0.85827600000000004</c:v>
                </c:pt>
                <c:pt idx="660">
                  <c:v>0.858375</c:v>
                </c:pt>
                <c:pt idx="661">
                  <c:v>0.85847399999999996</c:v>
                </c:pt>
                <c:pt idx="662">
                  <c:v>0.85857300000000003</c:v>
                </c:pt>
                <c:pt idx="663">
                  <c:v>0.85871799999999998</c:v>
                </c:pt>
                <c:pt idx="664">
                  <c:v>0.85882999999999998</c:v>
                </c:pt>
                <c:pt idx="665">
                  <c:v>0.85894099999999995</c:v>
                </c:pt>
                <c:pt idx="666">
                  <c:v>0.85903200000000002</c:v>
                </c:pt>
                <c:pt idx="667">
                  <c:v>0.85916599999999999</c:v>
                </c:pt>
                <c:pt idx="668">
                  <c:v>0.85928700000000002</c:v>
                </c:pt>
                <c:pt idx="669">
                  <c:v>0.85933999999999999</c:v>
                </c:pt>
                <c:pt idx="670">
                  <c:v>0.85951299999999997</c:v>
                </c:pt>
                <c:pt idx="671">
                  <c:v>0.85963999999999996</c:v>
                </c:pt>
                <c:pt idx="672">
                  <c:v>0.85970899999999995</c:v>
                </c:pt>
                <c:pt idx="673">
                  <c:v>0.85978900000000003</c:v>
                </c:pt>
                <c:pt idx="674">
                  <c:v>0.859873</c:v>
                </c:pt>
                <c:pt idx="675">
                  <c:v>0.86000299999999996</c:v>
                </c:pt>
                <c:pt idx="676">
                  <c:v>0.860043</c:v>
                </c:pt>
                <c:pt idx="677">
                  <c:v>0.86021599999999998</c:v>
                </c:pt>
                <c:pt idx="678">
                  <c:v>0.86028300000000002</c:v>
                </c:pt>
                <c:pt idx="679">
                  <c:v>0.86041299999999998</c:v>
                </c:pt>
                <c:pt idx="680">
                  <c:v>0.86047099999999999</c:v>
                </c:pt>
                <c:pt idx="681">
                  <c:v>0.860564</c:v>
                </c:pt>
                <c:pt idx="682">
                  <c:v>0.86064799999999997</c:v>
                </c:pt>
                <c:pt idx="683">
                  <c:v>0.86076699999999995</c:v>
                </c:pt>
                <c:pt idx="684">
                  <c:v>0.86086799999999997</c:v>
                </c:pt>
                <c:pt idx="685">
                  <c:v>0.86091099999999998</c:v>
                </c:pt>
                <c:pt idx="686">
                  <c:v>0.86100399999999999</c:v>
                </c:pt>
                <c:pt idx="687">
                  <c:v>0.86108700000000005</c:v>
                </c:pt>
                <c:pt idx="688">
                  <c:v>0.86115900000000001</c:v>
                </c:pt>
                <c:pt idx="689">
                  <c:v>0.86122299999999996</c:v>
                </c:pt>
                <c:pt idx="690">
                  <c:v>0.86120699999999994</c:v>
                </c:pt>
                <c:pt idx="691">
                  <c:v>0.861259</c:v>
                </c:pt>
                <c:pt idx="692">
                  <c:v>0.86123000000000005</c:v>
                </c:pt>
                <c:pt idx="693">
                  <c:v>0.86116899999999996</c:v>
                </c:pt>
                <c:pt idx="694">
                  <c:v>0.86109100000000005</c:v>
                </c:pt>
                <c:pt idx="695">
                  <c:v>1.38344</c:v>
                </c:pt>
                <c:pt idx="696">
                  <c:v>1.3831199999999999</c:v>
                </c:pt>
                <c:pt idx="697">
                  <c:v>1.3831199999999999</c:v>
                </c:pt>
                <c:pt idx="698">
                  <c:v>1.3839399999999999</c:v>
                </c:pt>
                <c:pt idx="699">
                  <c:v>1.3842300000000001</c:v>
                </c:pt>
                <c:pt idx="700">
                  <c:v>1.3844000000000001</c:v>
                </c:pt>
                <c:pt idx="701">
                  <c:v>1.3848400000000001</c:v>
                </c:pt>
                <c:pt idx="702">
                  <c:v>1.38524</c:v>
                </c:pt>
                <c:pt idx="703">
                  <c:v>1.38584</c:v>
                </c:pt>
                <c:pt idx="704">
                  <c:v>1.3869400000000001</c:v>
                </c:pt>
                <c:pt idx="705">
                  <c:v>1.3871800000000001</c:v>
                </c:pt>
                <c:pt idx="706">
                  <c:v>1.3875999999999999</c:v>
                </c:pt>
                <c:pt idx="707">
                  <c:v>1.3884399999999999</c:v>
                </c:pt>
                <c:pt idx="708">
                  <c:v>1.3890499999999999</c:v>
                </c:pt>
                <c:pt idx="709">
                  <c:v>1.3898600000000001</c:v>
                </c:pt>
                <c:pt idx="710">
                  <c:v>1.3905400000000001</c:v>
                </c:pt>
                <c:pt idx="711">
                  <c:v>1.3905799999999999</c:v>
                </c:pt>
                <c:pt idx="712">
                  <c:v>1.3912100000000001</c:v>
                </c:pt>
                <c:pt idx="713">
                  <c:v>1.3917999999999999</c:v>
                </c:pt>
                <c:pt idx="714">
                  <c:v>1.3928799999999999</c:v>
                </c:pt>
                <c:pt idx="715">
                  <c:v>1.39299</c:v>
                </c:pt>
                <c:pt idx="716">
                  <c:v>1.3935999999999999</c:v>
                </c:pt>
                <c:pt idx="717">
                  <c:v>1.3942000000000001</c:v>
                </c:pt>
                <c:pt idx="718">
                  <c:v>1.3946499999999999</c:v>
                </c:pt>
                <c:pt idx="719">
                  <c:v>1.3954200000000001</c:v>
                </c:pt>
                <c:pt idx="720">
                  <c:v>1.39602</c:v>
                </c:pt>
                <c:pt idx="721">
                  <c:v>1.39655</c:v>
                </c:pt>
                <c:pt idx="722">
                  <c:v>1.3966499999999999</c:v>
                </c:pt>
                <c:pt idx="723">
                  <c:v>1.3977599999999999</c:v>
                </c:pt>
                <c:pt idx="724">
                  <c:v>1.39829</c:v>
                </c:pt>
                <c:pt idx="725">
                  <c:v>1.3987799999999999</c:v>
                </c:pt>
                <c:pt idx="726">
                  <c:v>1.3990400000000001</c:v>
                </c:pt>
                <c:pt idx="727">
                  <c:v>1.3998299999999999</c:v>
                </c:pt>
                <c:pt idx="728">
                  <c:v>1.4008100000000001</c:v>
                </c:pt>
                <c:pt idx="729">
                  <c:v>1.4014800000000001</c:v>
                </c:pt>
                <c:pt idx="730">
                  <c:v>1.4019299999999999</c:v>
                </c:pt>
                <c:pt idx="731">
                  <c:v>1.4022600000000001</c:v>
                </c:pt>
                <c:pt idx="732">
                  <c:v>1.40282</c:v>
                </c:pt>
                <c:pt idx="733">
                  <c:v>1.4035</c:v>
                </c:pt>
                <c:pt idx="734">
                  <c:v>1.40425</c:v>
                </c:pt>
                <c:pt idx="735">
                  <c:v>1.40432</c:v>
                </c:pt>
                <c:pt idx="736">
                  <c:v>1.4052</c:v>
                </c:pt>
                <c:pt idx="737">
                  <c:v>1.4059900000000001</c:v>
                </c:pt>
                <c:pt idx="738">
                  <c:v>1.4065700000000001</c:v>
                </c:pt>
                <c:pt idx="739">
                  <c:v>1.40747</c:v>
                </c:pt>
                <c:pt idx="740">
                  <c:v>1.4079999999999999</c:v>
                </c:pt>
                <c:pt idx="741">
                  <c:v>1.40832</c:v>
                </c:pt>
                <c:pt idx="742">
                  <c:v>1.4091499999999999</c:v>
                </c:pt>
                <c:pt idx="743">
                  <c:v>1.4094800000000001</c:v>
                </c:pt>
                <c:pt idx="744">
                  <c:v>1.4102600000000001</c:v>
                </c:pt>
                <c:pt idx="745">
                  <c:v>1.4106799999999999</c:v>
                </c:pt>
                <c:pt idx="746">
                  <c:v>1.4113899999999999</c:v>
                </c:pt>
                <c:pt idx="747">
                  <c:v>1.41178</c:v>
                </c:pt>
                <c:pt idx="748">
                  <c:v>1.4118900000000001</c:v>
                </c:pt>
                <c:pt idx="749">
                  <c:v>1.4125799999999999</c:v>
                </c:pt>
                <c:pt idx="750">
                  <c:v>1.4137</c:v>
                </c:pt>
                <c:pt idx="751">
                  <c:v>1.4138599999999999</c:v>
                </c:pt>
                <c:pt idx="752">
                  <c:v>1.41445</c:v>
                </c:pt>
                <c:pt idx="753">
                  <c:v>1.4149700000000001</c:v>
                </c:pt>
                <c:pt idx="754">
                  <c:v>1.4158500000000001</c:v>
                </c:pt>
                <c:pt idx="755">
                  <c:v>1.41615</c:v>
                </c:pt>
                <c:pt idx="756">
                  <c:v>1.41689</c:v>
                </c:pt>
                <c:pt idx="757">
                  <c:v>1.4174500000000001</c:v>
                </c:pt>
                <c:pt idx="758">
                  <c:v>1.4182399999999999</c:v>
                </c:pt>
                <c:pt idx="759">
                  <c:v>1.41879</c:v>
                </c:pt>
                <c:pt idx="760">
                  <c:v>1.4195199999999999</c:v>
                </c:pt>
                <c:pt idx="761">
                  <c:v>1.4204699999999999</c:v>
                </c:pt>
                <c:pt idx="762">
                  <c:v>1.42099</c:v>
                </c:pt>
                <c:pt idx="763">
                  <c:v>1.42164</c:v>
                </c:pt>
                <c:pt idx="764">
                  <c:v>1.4220999999999999</c:v>
                </c:pt>
                <c:pt idx="765">
                  <c:v>1.42265</c:v>
                </c:pt>
                <c:pt idx="766">
                  <c:v>1.4232899999999999</c:v>
                </c:pt>
                <c:pt idx="767">
                  <c:v>1.4237200000000001</c:v>
                </c:pt>
                <c:pt idx="768">
                  <c:v>1.4244000000000001</c:v>
                </c:pt>
                <c:pt idx="769">
                  <c:v>1.4252100000000001</c:v>
                </c:pt>
                <c:pt idx="770">
                  <c:v>1.42597</c:v>
                </c:pt>
                <c:pt idx="771">
                  <c:v>1.42665</c:v>
                </c:pt>
                <c:pt idx="772">
                  <c:v>1.4270799999999999</c:v>
                </c:pt>
                <c:pt idx="773">
                  <c:v>1.42764</c:v>
                </c:pt>
                <c:pt idx="774">
                  <c:v>1.4283300000000001</c:v>
                </c:pt>
                <c:pt idx="775">
                  <c:v>1.42889</c:v>
                </c:pt>
                <c:pt idx="776">
                  <c:v>1.42954</c:v>
                </c:pt>
                <c:pt idx="777">
                  <c:v>1.42981</c:v>
                </c:pt>
                <c:pt idx="778">
                  <c:v>1.4303600000000001</c:v>
                </c:pt>
                <c:pt idx="779">
                  <c:v>1.43102</c:v>
                </c:pt>
                <c:pt idx="780">
                  <c:v>1.4316199999999999</c:v>
                </c:pt>
                <c:pt idx="781">
                  <c:v>1.4322299999999999</c:v>
                </c:pt>
                <c:pt idx="782">
                  <c:v>1.4327399999999999</c:v>
                </c:pt>
                <c:pt idx="783">
                  <c:v>1.4336899999999999</c:v>
                </c:pt>
                <c:pt idx="784">
                  <c:v>1.4340599999999999</c:v>
                </c:pt>
                <c:pt idx="785">
                  <c:v>1.4347700000000001</c:v>
                </c:pt>
                <c:pt idx="786">
                  <c:v>1.4350700000000001</c:v>
                </c:pt>
                <c:pt idx="787">
                  <c:v>1.4367399999999999</c:v>
                </c:pt>
                <c:pt idx="788">
                  <c:v>1.43662</c:v>
                </c:pt>
                <c:pt idx="789">
                  <c:v>1.43685</c:v>
                </c:pt>
                <c:pt idx="790">
                  <c:v>1.4381200000000001</c:v>
                </c:pt>
                <c:pt idx="791">
                  <c:v>1.4381999999999999</c:v>
                </c:pt>
                <c:pt idx="792">
                  <c:v>1.4388799999999999</c:v>
                </c:pt>
                <c:pt idx="793">
                  <c:v>1.43909</c:v>
                </c:pt>
                <c:pt idx="794">
                  <c:v>1.4402200000000001</c:v>
                </c:pt>
                <c:pt idx="795">
                  <c:v>1.4413499999999999</c:v>
                </c:pt>
                <c:pt idx="796">
                  <c:v>1.4417199999999999</c:v>
                </c:pt>
                <c:pt idx="797">
                  <c:v>1.4420500000000001</c:v>
                </c:pt>
                <c:pt idx="798">
                  <c:v>1.4427300000000001</c:v>
                </c:pt>
                <c:pt idx="799">
                  <c:v>1.44343</c:v>
                </c:pt>
                <c:pt idx="800">
                  <c:v>1.4440900000000001</c:v>
                </c:pt>
                <c:pt idx="801">
                  <c:v>1.44479</c:v>
                </c:pt>
                <c:pt idx="802">
                  <c:v>1.4452199999999999</c:v>
                </c:pt>
                <c:pt idx="803">
                  <c:v>1.4457599999999999</c:v>
                </c:pt>
                <c:pt idx="804">
                  <c:v>1.4464399999999999</c:v>
                </c:pt>
                <c:pt idx="805">
                  <c:v>1.44702</c:v>
                </c:pt>
                <c:pt idx="806">
                  <c:v>1.4474100000000001</c:v>
                </c:pt>
                <c:pt idx="807">
                  <c:v>1.4480900000000001</c:v>
                </c:pt>
                <c:pt idx="808">
                  <c:v>1.44831</c:v>
                </c:pt>
                <c:pt idx="809">
                  <c:v>1.4492</c:v>
                </c:pt>
                <c:pt idx="810">
                  <c:v>1.44991</c:v>
                </c:pt>
                <c:pt idx="811">
                  <c:v>1.45052</c:v>
                </c:pt>
                <c:pt idx="812">
                  <c:v>1.4510000000000001</c:v>
                </c:pt>
                <c:pt idx="813">
                  <c:v>1.45177</c:v>
                </c:pt>
                <c:pt idx="814">
                  <c:v>1.45245</c:v>
                </c:pt>
                <c:pt idx="815">
                  <c:v>1.45326</c:v>
                </c:pt>
                <c:pt idx="816">
                  <c:v>1.4537899999999999</c:v>
                </c:pt>
                <c:pt idx="817">
                  <c:v>1.45441</c:v>
                </c:pt>
                <c:pt idx="818">
                  <c:v>1.4549300000000001</c:v>
                </c:pt>
                <c:pt idx="819">
                  <c:v>1.4555800000000001</c:v>
                </c:pt>
                <c:pt idx="820">
                  <c:v>1.4559500000000001</c:v>
                </c:pt>
                <c:pt idx="821">
                  <c:v>1.45655</c:v>
                </c:pt>
                <c:pt idx="822">
                  <c:v>1.45756</c:v>
                </c:pt>
                <c:pt idx="823">
                  <c:v>1.4582900000000001</c:v>
                </c:pt>
                <c:pt idx="824">
                  <c:v>1.45882</c:v>
                </c:pt>
                <c:pt idx="825">
                  <c:v>1.4596499999999999</c:v>
                </c:pt>
                <c:pt idx="826">
                  <c:v>1.4604999999999999</c:v>
                </c:pt>
                <c:pt idx="827">
                  <c:v>1.46088</c:v>
                </c:pt>
                <c:pt idx="828">
                  <c:v>1.4611700000000001</c:v>
                </c:pt>
                <c:pt idx="829">
                  <c:v>1.46156</c:v>
                </c:pt>
                <c:pt idx="830">
                  <c:v>1.46225</c:v>
                </c:pt>
                <c:pt idx="831">
                  <c:v>1.4625999999999999</c:v>
                </c:pt>
                <c:pt idx="832">
                  <c:v>1.4630799999999999</c:v>
                </c:pt>
                <c:pt idx="833">
                  <c:v>1.4639800000000001</c:v>
                </c:pt>
                <c:pt idx="834">
                  <c:v>1.4646699999999999</c:v>
                </c:pt>
                <c:pt idx="835">
                  <c:v>1.4652000000000001</c:v>
                </c:pt>
                <c:pt idx="836">
                  <c:v>1.4661200000000001</c:v>
                </c:pt>
                <c:pt idx="837">
                  <c:v>1.4666999999999999</c:v>
                </c:pt>
                <c:pt idx="838">
                  <c:v>1.4672700000000001</c:v>
                </c:pt>
                <c:pt idx="839">
                  <c:v>1.4682200000000001</c:v>
                </c:pt>
                <c:pt idx="840">
                  <c:v>1.4688600000000001</c:v>
                </c:pt>
                <c:pt idx="841">
                  <c:v>1.46933</c:v>
                </c:pt>
                <c:pt idx="842">
                  <c:v>1.4694799999999999</c:v>
                </c:pt>
                <c:pt idx="843">
                  <c:v>1.4701599999999999</c:v>
                </c:pt>
                <c:pt idx="844">
                  <c:v>1.4705299999999999</c:v>
                </c:pt>
                <c:pt idx="845">
                  <c:v>1.4714799999999999</c:v>
                </c:pt>
                <c:pt idx="846">
                  <c:v>1.4720299999999999</c:v>
                </c:pt>
                <c:pt idx="847">
                  <c:v>1.47272</c:v>
                </c:pt>
                <c:pt idx="848">
                  <c:v>1.47305</c:v>
                </c:pt>
                <c:pt idx="849">
                  <c:v>1.4736800000000001</c:v>
                </c:pt>
                <c:pt idx="850">
                  <c:v>1.4744999999999999</c:v>
                </c:pt>
                <c:pt idx="851">
                  <c:v>1.47512</c:v>
                </c:pt>
                <c:pt idx="852">
                  <c:v>1.4755199999999999</c:v>
                </c:pt>
                <c:pt idx="853">
                  <c:v>1.47628</c:v>
                </c:pt>
                <c:pt idx="854">
                  <c:v>1.4770099999999999</c:v>
                </c:pt>
                <c:pt idx="855">
                  <c:v>1.47763</c:v>
                </c:pt>
                <c:pt idx="856">
                  <c:v>1.4778</c:v>
                </c:pt>
                <c:pt idx="857">
                  <c:v>1.47821</c:v>
                </c:pt>
                <c:pt idx="858">
                  <c:v>1.4788300000000001</c:v>
                </c:pt>
                <c:pt idx="859">
                  <c:v>1.4792799999999999</c:v>
                </c:pt>
                <c:pt idx="860">
                  <c:v>1.48004</c:v>
                </c:pt>
                <c:pt idx="861">
                  <c:v>1.4809300000000001</c:v>
                </c:pt>
                <c:pt idx="862">
                  <c:v>1.48143</c:v>
                </c:pt>
                <c:pt idx="863">
                  <c:v>1.48204</c:v>
                </c:pt>
                <c:pt idx="864">
                  <c:v>1.48264</c:v>
                </c:pt>
                <c:pt idx="865">
                  <c:v>1.4831399999999999</c:v>
                </c:pt>
                <c:pt idx="866">
                  <c:v>1.4838199999999999</c:v>
                </c:pt>
                <c:pt idx="867">
                  <c:v>1.4843200000000001</c:v>
                </c:pt>
                <c:pt idx="868">
                  <c:v>1.4849600000000001</c:v>
                </c:pt>
                <c:pt idx="869">
                  <c:v>1.4854400000000001</c:v>
                </c:pt>
                <c:pt idx="870">
                  <c:v>1.4863</c:v>
                </c:pt>
                <c:pt idx="871">
                  <c:v>1.4870000000000001</c:v>
                </c:pt>
                <c:pt idx="872">
                  <c:v>1.4873400000000001</c:v>
                </c:pt>
                <c:pt idx="873">
                  <c:v>1.4873400000000001</c:v>
                </c:pt>
                <c:pt idx="874">
                  <c:v>1.48824</c:v>
                </c:pt>
                <c:pt idx="875">
                  <c:v>1.4884500000000001</c:v>
                </c:pt>
                <c:pt idx="876">
                  <c:v>1.48942</c:v>
                </c:pt>
                <c:pt idx="877">
                  <c:v>1.4897199999999999</c:v>
                </c:pt>
                <c:pt idx="878">
                  <c:v>1.4906699999999999</c:v>
                </c:pt>
                <c:pt idx="879">
                  <c:v>1.4911399999999999</c:v>
                </c:pt>
                <c:pt idx="880">
                  <c:v>1.4919800000000001</c:v>
                </c:pt>
                <c:pt idx="881">
                  <c:v>1.49224</c:v>
                </c:pt>
                <c:pt idx="882">
                  <c:v>1.4936199999999999</c:v>
                </c:pt>
                <c:pt idx="883">
                  <c:v>1.49383</c:v>
                </c:pt>
                <c:pt idx="884">
                  <c:v>1.4944500000000001</c:v>
                </c:pt>
                <c:pt idx="885">
                  <c:v>1.4950699999999999</c:v>
                </c:pt>
                <c:pt idx="886">
                  <c:v>1.4956700000000001</c:v>
                </c:pt>
                <c:pt idx="887">
                  <c:v>1.4959899999999999</c:v>
                </c:pt>
                <c:pt idx="888">
                  <c:v>1.4969300000000001</c:v>
                </c:pt>
                <c:pt idx="889">
                  <c:v>1.49746</c:v>
                </c:pt>
                <c:pt idx="890">
                  <c:v>1.49854</c:v>
                </c:pt>
                <c:pt idx="891">
                  <c:v>1.4990699999999999</c:v>
                </c:pt>
                <c:pt idx="892">
                  <c:v>1.4992000000000001</c:v>
                </c:pt>
                <c:pt idx="893">
                  <c:v>1.49993</c:v>
                </c:pt>
                <c:pt idx="894">
                  <c:v>1.5004200000000001</c:v>
                </c:pt>
                <c:pt idx="895">
                  <c:v>1.50088</c:v>
                </c:pt>
                <c:pt idx="896">
                  <c:v>1.5017499999999999</c:v>
                </c:pt>
                <c:pt idx="897">
                  <c:v>1.5022899999999999</c:v>
                </c:pt>
                <c:pt idx="898">
                  <c:v>1.5029999999999999</c:v>
                </c:pt>
                <c:pt idx="899">
                  <c:v>1.5035400000000001</c:v>
                </c:pt>
                <c:pt idx="900">
                  <c:v>1.5039100000000001</c:v>
                </c:pt>
                <c:pt idx="901">
                  <c:v>1.50484</c:v>
                </c:pt>
                <c:pt idx="902">
                  <c:v>1.5053099999999999</c:v>
                </c:pt>
                <c:pt idx="903">
                  <c:v>1.5061100000000001</c:v>
                </c:pt>
                <c:pt idx="904">
                  <c:v>1.5072099999999999</c:v>
                </c:pt>
                <c:pt idx="905">
                  <c:v>1.50743</c:v>
                </c:pt>
                <c:pt idx="906">
                  <c:v>1.5078800000000001</c:v>
                </c:pt>
                <c:pt idx="907">
                  <c:v>1.50865</c:v>
                </c:pt>
                <c:pt idx="908">
                  <c:v>1.50915</c:v>
                </c:pt>
                <c:pt idx="909">
                  <c:v>1.5097499999999999</c:v>
                </c:pt>
                <c:pt idx="910">
                  <c:v>1.5103</c:v>
                </c:pt>
                <c:pt idx="911">
                  <c:v>1.51075</c:v>
                </c:pt>
                <c:pt idx="912">
                  <c:v>1.51173</c:v>
                </c:pt>
                <c:pt idx="913">
                  <c:v>1.5123599999999999</c:v>
                </c:pt>
                <c:pt idx="914">
                  <c:v>1.51309</c:v>
                </c:pt>
                <c:pt idx="915">
                  <c:v>1.5131699999999999</c:v>
                </c:pt>
                <c:pt idx="916">
                  <c:v>1.51406</c:v>
                </c:pt>
                <c:pt idx="917">
                  <c:v>1.51467</c:v>
                </c:pt>
                <c:pt idx="918">
                  <c:v>1.5155000000000001</c:v>
                </c:pt>
                <c:pt idx="919">
                  <c:v>1.5159899999999999</c:v>
                </c:pt>
                <c:pt idx="920">
                  <c:v>1.51661</c:v>
                </c:pt>
                <c:pt idx="921">
                  <c:v>1.5172600000000001</c:v>
                </c:pt>
                <c:pt idx="922">
                  <c:v>1.5180400000000001</c:v>
                </c:pt>
                <c:pt idx="923">
                  <c:v>1.5182199999999999</c:v>
                </c:pt>
                <c:pt idx="924">
                  <c:v>1.51885</c:v>
                </c:pt>
                <c:pt idx="925">
                  <c:v>1.5194300000000001</c:v>
                </c:pt>
                <c:pt idx="926">
                  <c:v>1.51962</c:v>
                </c:pt>
                <c:pt idx="927">
                  <c:v>1.5207200000000001</c:v>
                </c:pt>
                <c:pt idx="928">
                  <c:v>1.5212300000000001</c:v>
                </c:pt>
                <c:pt idx="929">
                  <c:v>1.5221100000000001</c:v>
                </c:pt>
                <c:pt idx="930">
                  <c:v>1.52237</c:v>
                </c:pt>
                <c:pt idx="931">
                  <c:v>1.5228699999999999</c:v>
                </c:pt>
                <c:pt idx="932">
                  <c:v>1.52369</c:v>
                </c:pt>
                <c:pt idx="933">
                  <c:v>1.52468</c:v>
                </c:pt>
                <c:pt idx="934">
                  <c:v>1.52522</c:v>
                </c:pt>
                <c:pt idx="935">
                  <c:v>1.5254099999999999</c:v>
                </c:pt>
                <c:pt idx="936">
                  <c:v>1.5262899999999999</c:v>
                </c:pt>
                <c:pt idx="937">
                  <c:v>1.52698</c:v>
                </c:pt>
                <c:pt idx="938">
                  <c:v>1.5273699999999999</c:v>
                </c:pt>
                <c:pt idx="939">
                  <c:v>1.5280499999999999</c:v>
                </c:pt>
                <c:pt idx="940">
                  <c:v>1.5289999999999999</c:v>
                </c:pt>
                <c:pt idx="941">
                  <c:v>1.52966</c:v>
                </c:pt>
                <c:pt idx="942">
                  <c:v>1.53041</c:v>
                </c:pt>
                <c:pt idx="943">
                  <c:v>1.53091</c:v>
                </c:pt>
                <c:pt idx="944">
                  <c:v>1.5313600000000001</c:v>
                </c:pt>
                <c:pt idx="945">
                  <c:v>1.5317099999999999</c:v>
                </c:pt>
                <c:pt idx="946">
                  <c:v>1.5324</c:v>
                </c:pt>
                <c:pt idx="947">
                  <c:v>1.53278</c:v>
                </c:pt>
                <c:pt idx="948">
                  <c:v>1.53382</c:v>
                </c:pt>
                <c:pt idx="949">
                  <c:v>1.5340499999999999</c:v>
                </c:pt>
                <c:pt idx="950">
                  <c:v>1.53474</c:v>
                </c:pt>
                <c:pt idx="951">
                  <c:v>1.5352600000000001</c:v>
                </c:pt>
                <c:pt idx="952">
                  <c:v>1.5359400000000001</c:v>
                </c:pt>
                <c:pt idx="953">
                  <c:v>1.53671</c:v>
                </c:pt>
                <c:pt idx="954">
                  <c:v>1.53735</c:v>
                </c:pt>
                <c:pt idx="955">
                  <c:v>1.5379</c:v>
                </c:pt>
                <c:pt idx="956">
                  <c:v>1.5387</c:v>
                </c:pt>
                <c:pt idx="957">
                  <c:v>1.5393699999999999</c:v>
                </c:pt>
                <c:pt idx="958">
                  <c:v>1.54009</c:v>
                </c:pt>
                <c:pt idx="959">
                  <c:v>1.5406500000000001</c:v>
                </c:pt>
                <c:pt idx="960">
                  <c:v>1.5412999999999999</c:v>
                </c:pt>
                <c:pt idx="961">
                  <c:v>1.5413300000000001</c:v>
                </c:pt>
                <c:pt idx="962">
                  <c:v>1.54183</c:v>
                </c:pt>
                <c:pt idx="963">
                  <c:v>1.5429600000000001</c:v>
                </c:pt>
                <c:pt idx="964">
                  <c:v>1.5430600000000001</c:v>
                </c:pt>
                <c:pt idx="965">
                  <c:v>1.5436300000000001</c:v>
                </c:pt>
                <c:pt idx="966">
                  <c:v>1.5437000000000001</c:v>
                </c:pt>
                <c:pt idx="967">
                  <c:v>1.5447</c:v>
                </c:pt>
                <c:pt idx="968">
                  <c:v>1.5458499999999999</c:v>
                </c:pt>
                <c:pt idx="969">
                  <c:v>1.54626</c:v>
                </c:pt>
                <c:pt idx="970">
                  <c:v>1.54671</c:v>
                </c:pt>
                <c:pt idx="971">
                  <c:v>1.5475099999999999</c:v>
                </c:pt>
                <c:pt idx="972">
                  <c:v>1.54806</c:v>
                </c:pt>
                <c:pt idx="973">
                  <c:v>1.54898</c:v>
                </c:pt>
                <c:pt idx="974">
                  <c:v>1.5497000000000001</c:v>
                </c:pt>
                <c:pt idx="975">
                  <c:v>1.5502199999999999</c:v>
                </c:pt>
                <c:pt idx="976">
                  <c:v>1.55077</c:v>
                </c:pt>
                <c:pt idx="977">
                  <c:v>1.55142</c:v>
                </c:pt>
                <c:pt idx="978">
                  <c:v>1.5522100000000001</c:v>
                </c:pt>
                <c:pt idx="979">
                  <c:v>1.5528200000000001</c:v>
                </c:pt>
                <c:pt idx="980">
                  <c:v>1.5531999999999999</c:v>
                </c:pt>
                <c:pt idx="981">
                  <c:v>1.55359</c:v>
                </c:pt>
                <c:pt idx="982">
                  <c:v>1.5544199999999999</c:v>
                </c:pt>
                <c:pt idx="983">
                  <c:v>1.55491</c:v>
                </c:pt>
                <c:pt idx="984">
                  <c:v>1.55559</c:v>
                </c:pt>
                <c:pt idx="985">
                  <c:v>1.55627</c:v>
                </c:pt>
                <c:pt idx="986">
                  <c:v>1.5564100000000001</c:v>
                </c:pt>
                <c:pt idx="987">
                  <c:v>1.55752</c:v>
                </c:pt>
                <c:pt idx="988">
                  <c:v>1.5579700000000001</c:v>
                </c:pt>
                <c:pt idx="989">
                  <c:v>1.55867</c:v>
                </c:pt>
                <c:pt idx="990">
                  <c:v>1.5593999999999999</c:v>
                </c:pt>
                <c:pt idx="991">
                  <c:v>1.55989</c:v>
                </c:pt>
                <c:pt idx="992">
                  <c:v>1.5605199999999999</c:v>
                </c:pt>
                <c:pt idx="993">
                  <c:v>1.56115</c:v>
                </c:pt>
                <c:pt idx="994">
                  <c:v>1.5614600000000001</c:v>
                </c:pt>
                <c:pt idx="995">
                  <c:v>1.56226</c:v>
                </c:pt>
                <c:pt idx="996">
                  <c:v>1.5625100000000001</c:v>
                </c:pt>
                <c:pt idx="997">
                  <c:v>1.56369</c:v>
                </c:pt>
                <c:pt idx="998">
                  <c:v>1.5644499999999999</c:v>
                </c:pt>
                <c:pt idx="999">
                  <c:v>1.5648</c:v>
                </c:pt>
                <c:pt idx="1000">
                  <c:v>1.56555</c:v>
                </c:pt>
                <c:pt idx="1001">
                  <c:v>1.56589</c:v>
                </c:pt>
                <c:pt idx="1002">
                  <c:v>1.5664100000000001</c:v>
                </c:pt>
                <c:pt idx="1003">
                  <c:v>1.56707</c:v>
                </c:pt>
                <c:pt idx="1004">
                  <c:v>1.56776</c:v>
                </c:pt>
                <c:pt idx="1005">
                  <c:v>1.5680700000000001</c:v>
                </c:pt>
                <c:pt idx="1006">
                  <c:v>1.56904</c:v>
                </c:pt>
                <c:pt idx="1007">
                  <c:v>1.56935</c:v>
                </c:pt>
                <c:pt idx="1008">
                  <c:v>1.57009</c:v>
                </c:pt>
                <c:pt idx="1009">
                  <c:v>1.57091</c:v>
                </c:pt>
                <c:pt idx="1010">
                  <c:v>1.57195</c:v>
                </c:pt>
                <c:pt idx="1011">
                  <c:v>1.5720400000000001</c:v>
                </c:pt>
                <c:pt idx="1012">
                  <c:v>1.5728800000000001</c:v>
                </c:pt>
                <c:pt idx="1013">
                  <c:v>1.57359</c:v>
                </c:pt>
                <c:pt idx="1014">
                  <c:v>1.5743</c:v>
                </c:pt>
                <c:pt idx="1015">
                  <c:v>1.5751599999999999</c:v>
                </c:pt>
                <c:pt idx="1016">
                  <c:v>1.57514</c:v>
                </c:pt>
                <c:pt idx="1017">
                  <c:v>1.5757399999999999</c:v>
                </c:pt>
                <c:pt idx="1018">
                  <c:v>1.5767199999999999</c:v>
                </c:pt>
                <c:pt idx="1019">
                  <c:v>1.5769200000000001</c:v>
                </c:pt>
                <c:pt idx="1020">
                  <c:v>1.5780700000000001</c:v>
                </c:pt>
                <c:pt idx="1021">
                  <c:v>1.5782400000000001</c:v>
                </c:pt>
                <c:pt idx="1022">
                  <c:v>1.5793900000000001</c:v>
                </c:pt>
                <c:pt idx="1023">
                  <c:v>1.5797000000000001</c:v>
                </c:pt>
                <c:pt idx="1024">
                  <c:v>1.58074</c:v>
                </c:pt>
                <c:pt idx="1025">
                  <c:v>1.58104</c:v>
                </c:pt>
                <c:pt idx="1026">
                  <c:v>1.58158</c:v>
                </c:pt>
                <c:pt idx="1027">
                  <c:v>1.58196</c:v>
                </c:pt>
                <c:pt idx="1028">
                  <c:v>1.5828800000000001</c:v>
                </c:pt>
                <c:pt idx="1029">
                  <c:v>1.5835300000000001</c:v>
                </c:pt>
                <c:pt idx="1030">
                  <c:v>1.58433</c:v>
                </c:pt>
                <c:pt idx="1031">
                  <c:v>1.5844400000000001</c:v>
                </c:pt>
                <c:pt idx="1032">
                  <c:v>1.5849599999999999</c:v>
                </c:pt>
                <c:pt idx="1033">
                  <c:v>1.58544</c:v>
                </c:pt>
                <c:pt idx="1034">
                  <c:v>1.58633</c:v>
                </c:pt>
                <c:pt idx="1035">
                  <c:v>1.58693</c:v>
                </c:pt>
                <c:pt idx="1036">
                  <c:v>1.58772</c:v>
                </c:pt>
                <c:pt idx="1037">
                  <c:v>1.5880000000000001</c:v>
                </c:pt>
                <c:pt idx="1038">
                  <c:v>1.5888199999999999</c:v>
                </c:pt>
                <c:pt idx="1039">
                  <c:v>1.58962</c:v>
                </c:pt>
                <c:pt idx="1040">
                  <c:v>1.5897300000000001</c:v>
                </c:pt>
                <c:pt idx="1041">
                  <c:v>1.59074</c:v>
                </c:pt>
                <c:pt idx="1042">
                  <c:v>1.5913200000000001</c:v>
                </c:pt>
                <c:pt idx="1043">
                  <c:v>1.59198</c:v>
                </c:pt>
                <c:pt idx="1044">
                  <c:v>1.5923499999999999</c:v>
                </c:pt>
                <c:pt idx="1045">
                  <c:v>1.5930800000000001</c:v>
                </c:pt>
                <c:pt idx="1046">
                  <c:v>1.59334</c:v>
                </c:pt>
                <c:pt idx="1047">
                  <c:v>1.5939399999999999</c:v>
                </c:pt>
                <c:pt idx="1048">
                  <c:v>1.5952500000000001</c:v>
                </c:pt>
                <c:pt idx="1049">
                  <c:v>1.59524</c:v>
                </c:pt>
                <c:pt idx="1050">
                  <c:v>1.5964100000000001</c:v>
                </c:pt>
                <c:pt idx="1051">
                  <c:v>1.59673</c:v>
                </c:pt>
                <c:pt idx="1052">
                  <c:v>1.59754</c:v>
                </c:pt>
                <c:pt idx="1053">
                  <c:v>1.59802</c:v>
                </c:pt>
                <c:pt idx="1054">
                  <c:v>1.5983000000000001</c:v>
                </c:pt>
                <c:pt idx="1055">
                  <c:v>1.5990599999999999</c:v>
                </c:pt>
                <c:pt idx="1056">
                  <c:v>1.5996900000000001</c:v>
                </c:pt>
                <c:pt idx="1057">
                  <c:v>1.6001700000000001</c:v>
                </c:pt>
                <c:pt idx="1058">
                  <c:v>1.6005400000000001</c:v>
                </c:pt>
                <c:pt idx="1059">
                  <c:v>1.60165</c:v>
                </c:pt>
                <c:pt idx="1060">
                  <c:v>1.60219</c:v>
                </c:pt>
                <c:pt idx="1061">
                  <c:v>1.6028</c:v>
                </c:pt>
                <c:pt idx="1062">
                  <c:v>1.60355</c:v>
                </c:pt>
                <c:pt idx="1063">
                  <c:v>1.60416</c:v>
                </c:pt>
                <c:pt idx="1064">
                  <c:v>1.6046400000000001</c:v>
                </c:pt>
                <c:pt idx="1065">
                  <c:v>1.6055200000000001</c:v>
                </c:pt>
                <c:pt idx="1066">
                  <c:v>1.6057399999999999</c:v>
                </c:pt>
                <c:pt idx="1067">
                  <c:v>1.60629</c:v>
                </c:pt>
                <c:pt idx="1068">
                  <c:v>1.60667</c:v>
                </c:pt>
                <c:pt idx="1069">
                  <c:v>1.60744</c:v>
                </c:pt>
                <c:pt idx="1070">
                  <c:v>1.6078699999999999</c:v>
                </c:pt>
                <c:pt idx="1071">
                  <c:v>1.60883</c:v>
                </c:pt>
                <c:pt idx="1072">
                  <c:v>1.6096600000000001</c:v>
                </c:pt>
                <c:pt idx="1073">
                  <c:v>1.61019</c:v>
                </c:pt>
                <c:pt idx="1074">
                  <c:v>1.61059</c:v>
                </c:pt>
                <c:pt idx="1075">
                  <c:v>1.61154</c:v>
                </c:pt>
                <c:pt idx="1076">
                  <c:v>1.6123000000000001</c:v>
                </c:pt>
                <c:pt idx="1077">
                  <c:v>1.6128</c:v>
                </c:pt>
                <c:pt idx="1078">
                  <c:v>1.6130199999999999</c:v>
                </c:pt>
                <c:pt idx="1079">
                  <c:v>1.6138600000000001</c:v>
                </c:pt>
                <c:pt idx="1080">
                  <c:v>1.61443</c:v>
                </c:pt>
                <c:pt idx="1081">
                  <c:v>1.61487</c:v>
                </c:pt>
                <c:pt idx="1082">
                  <c:v>1.61534</c:v>
                </c:pt>
                <c:pt idx="1083">
                  <c:v>1.6156999999999999</c:v>
                </c:pt>
                <c:pt idx="1084">
                  <c:v>1.61649</c:v>
                </c:pt>
                <c:pt idx="1085">
                  <c:v>1.6171800000000001</c:v>
                </c:pt>
                <c:pt idx="1086">
                  <c:v>1.6180699999999999</c:v>
                </c:pt>
                <c:pt idx="1087">
                  <c:v>1.6185400000000001</c:v>
                </c:pt>
                <c:pt idx="1088">
                  <c:v>1.6189</c:v>
                </c:pt>
                <c:pt idx="1089">
                  <c:v>1.61951</c:v>
                </c:pt>
                <c:pt idx="1090">
                  <c:v>1.62008</c:v>
                </c:pt>
                <c:pt idx="1091">
                  <c:v>1.62059</c:v>
                </c:pt>
                <c:pt idx="1092">
                  <c:v>1.6214999999999999</c:v>
                </c:pt>
                <c:pt idx="1093">
                  <c:v>1.62249</c:v>
                </c:pt>
                <c:pt idx="1094">
                  <c:v>1.6231199999999999</c:v>
                </c:pt>
                <c:pt idx="1095">
                  <c:v>1.62347</c:v>
                </c:pt>
                <c:pt idx="1096">
                  <c:v>1.6241099999999999</c:v>
                </c:pt>
                <c:pt idx="1097">
                  <c:v>1.6245400000000001</c:v>
                </c:pt>
                <c:pt idx="1098">
                  <c:v>1.62544</c:v>
                </c:pt>
                <c:pt idx="1099">
                  <c:v>1.6260399999999999</c:v>
                </c:pt>
                <c:pt idx="1100">
                  <c:v>1.62608</c:v>
                </c:pt>
                <c:pt idx="1101">
                  <c:v>1.6271</c:v>
                </c:pt>
                <c:pt idx="1102">
                  <c:v>1.62818</c:v>
                </c:pt>
                <c:pt idx="1103">
                  <c:v>1.62886</c:v>
                </c:pt>
                <c:pt idx="1104">
                  <c:v>1.6292199999999999</c:v>
                </c:pt>
                <c:pt idx="1105">
                  <c:v>1.62975</c:v>
                </c:pt>
                <c:pt idx="1106">
                  <c:v>1.63</c:v>
                </c:pt>
                <c:pt idx="1107">
                  <c:v>1.631</c:v>
                </c:pt>
                <c:pt idx="1108">
                  <c:v>1.6314500000000001</c:v>
                </c:pt>
                <c:pt idx="1109">
                  <c:v>1.6318999999999999</c:v>
                </c:pt>
                <c:pt idx="1110">
                  <c:v>1.63259</c:v>
                </c:pt>
                <c:pt idx="1111">
                  <c:v>1.6333800000000001</c:v>
                </c:pt>
                <c:pt idx="1112">
                  <c:v>1.63415</c:v>
                </c:pt>
                <c:pt idx="1113">
                  <c:v>1.6343099999999999</c:v>
                </c:pt>
                <c:pt idx="1114">
                  <c:v>1.6353</c:v>
                </c:pt>
                <c:pt idx="1115">
                  <c:v>1.63571</c:v>
                </c:pt>
                <c:pt idx="1116">
                  <c:v>1.63618</c:v>
                </c:pt>
                <c:pt idx="1117">
                  <c:v>1.6367499999999999</c:v>
                </c:pt>
                <c:pt idx="1118">
                  <c:v>1.6378200000000001</c:v>
                </c:pt>
                <c:pt idx="1119">
                  <c:v>1.6381300000000001</c:v>
                </c:pt>
                <c:pt idx="1120">
                  <c:v>1.6390499999999999</c:v>
                </c:pt>
                <c:pt idx="1121">
                  <c:v>1.63951</c:v>
                </c:pt>
                <c:pt idx="1122">
                  <c:v>1.6401600000000001</c:v>
                </c:pt>
                <c:pt idx="1123">
                  <c:v>1.64137</c:v>
                </c:pt>
                <c:pt idx="1124">
                  <c:v>1.64194</c:v>
                </c:pt>
                <c:pt idx="1125">
                  <c:v>1.64174</c:v>
                </c:pt>
                <c:pt idx="1126">
                  <c:v>1.64286</c:v>
                </c:pt>
                <c:pt idx="1127">
                  <c:v>1.6431100000000001</c:v>
                </c:pt>
                <c:pt idx="1128">
                  <c:v>1.64381</c:v>
                </c:pt>
                <c:pt idx="1129">
                  <c:v>1.6446400000000001</c:v>
                </c:pt>
                <c:pt idx="1130">
                  <c:v>1.6453</c:v>
                </c:pt>
                <c:pt idx="1131">
                  <c:v>1.64615</c:v>
                </c:pt>
                <c:pt idx="1132">
                  <c:v>1.64649</c:v>
                </c:pt>
                <c:pt idx="1133">
                  <c:v>1.64741</c:v>
                </c:pt>
                <c:pt idx="1134">
                  <c:v>1.64795</c:v>
                </c:pt>
                <c:pt idx="1135">
                  <c:v>1.6484799999999999</c:v>
                </c:pt>
                <c:pt idx="1136">
                  <c:v>1.64941</c:v>
                </c:pt>
                <c:pt idx="1137">
                  <c:v>1.6493800000000001</c:v>
                </c:pt>
                <c:pt idx="1138">
                  <c:v>1.65032</c:v>
                </c:pt>
                <c:pt idx="1139">
                  <c:v>1.6508</c:v>
                </c:pt>
                <c:pt idx="1140">
                  <c:v>1.6517299999999999</c:v>
                </c:pt>
                <c:pt idx="1141">
                  <c:v>1.65221</c:v>
                </c:pt>
                <c:pt idx="1142">
                  <c:v>1.6526799999999999</c:v>
                </c:pt>
                <c:pt idx="1143">
                  <c:v>1.6534599999999999</c:v>
                </c:pt>
                <c:pt idx="1144">
                  <c:v>1.65384</c:v>
                </c:pt>
                <c:pt idx="1145">
                  <c:v>1.6548</c:v>
                </c:pt>
                <c:pt idx="1146">
                  <c:v>1.6554</c:v>
                </c:pt>
                <c:pt idx="1147">
                  <c:v>1.6558900000000001</c:v>
                </c:pt>
                <c:pt idx="1148">
                  <c:v>1.6564399999999999</c:v>
                </c:pt>
                <c:pt idx="1149">
                  <c:v>1.6576599999999999</c:v>
                </c:pt>
                <c:pt idx="1150">
                  <c:v>1.6577900000000001</c:v>
                </c:pt>
                <c:pt idx="1151">
                  <c:v>1.65873</c:v>
                </c:pt>
                <c:pt idx="1152">
                  <c:v>1.6593599999999999</c:v>
                </c:pt>
                <c:pt idx="1153">
                  <c:v>1.6599200000000001</c:v>
                </c:pt>
                <c:pt idx="1154">
                  <c:v>1.66049</c:v>
                </c:pt>
                <c:pt idx="1155">
                  <c:v>1.66083</c:v>
                </c:pt>
                <c:pt idx="1156">
                  <c:v>1.66151</c:v>
                </c:pt>
                <c:pt idx="1157">
                  <c:v>1.66214</c:v>
                </c:pt>
                <c:pt idx="1158">
                  <c:v>1.66269</c:v>
                </c:pt>
                <c:pt idx="1159">
                  <c:v>1.6634899999999999</c:v>
                </c:pt>
                <c:pt idx="1160">
                  <c:v>1.6638200000000001</c:v>
                </c:pt>
                <c:pt idx="1161">
                  <c:v>1.66452</c:v>
                </c:pt>
                <c:pt idx="1162">
                  <c:v>1.6648799999999999</c:v>
                </c:pt>
                <c:pt idx="1163">
                  <c:v>1.6655599999999999</c:v>
                </c:pt>
                <c:pt idx="1164">
                  <c:v>1.6665700000000001</c:v>
                </c:pt>
                <c:pt idx="1165">
                  <c:v>1.6670799999999999</c:v>
                </c:pt>
                <c:pt idx="1166">
                  <c:v>1.66747</c:v>
                </c:pt>
                <c:pt idx="1167">
                  <c:v>1.66825</c:v>
                </c:pt>
                <c:pt idx="1168">
                  <c:v>1.66882</c:v>
                </c:pt>
                <c:pt idx="1169">
                  <c:v>1.66954</c:v>
                </c:pt>
                <c:pt idx="1170">
                  <c:v>1.67021</c:v>
                </c:pt>
                <c:pt idx="1171">
                  <c:v>1.67119</c:v>
                </c:pt>
                <c:pt idx="1172">
                  <c:v>1.6715599999999999</c:v>
                </c:pt>
                <c:pt idx="1173">
                  <c:v>1.67231</c:v>
                </c:pt>
                <c:pt idx="1174">
                  <c:v>1.6726799999999999</c:v>
                </c:pt>
                <c:pt idx="1175">
                  <c:v>1.6734800000000001</c:v>
                </c:pt>
                <c:pt idx="1176">
                  <c:v>1.67394</c:v>
                </c:pt>
                <c:pt idx="1177">
                  <c:v>1.67479</c:v>
                </c:pt>
                <c:pt idx="1178">
                  <c:v>1.67533</c:v>
                </c:pt>
                <c:pt idx="1179">
                  <c:v>1.6757200000000001</c:v>
                </c:pt>
                <c:pt idx="1180">
                  <c:v>1.67639</c:v>
                </c:pt>
                <c:pt idx="1181">
                  <c:v>1.6772199999999999</c:v>
                </c:pt>
                <c:pt idx="1182">
                  <c:v>1.6778</c:v>
                </c:pt>
                <c:pt idx="1183">
                  <c:v>1.6787300000000001</c:v>
                </c:pt>
                <c:pt idx="1184">
                  <c:v>1.6790700000000001</c:v>
                </c:pt>
                <c:pt idx="1185">
                  <c:v>1.67916</c:v>
                </c:pt>
                <c:pt idx="1186">
                  <c:v>1.67988</c:v>
                </c:pt>
                <c:pt idx="1187">
                  <c:v>1.6805300000000001</c:v>
                </c:pt>
                <c:pt idx="1188">
                  <c:v>1.6808399999999999</c:v>
                </c:pt>
                <c:pt idx="1189">
                  <c:v>1.6816</c:v>
                </c:pt>
                <c:pt idx="1190">
                  <c:v>1.6816599999999999</c:v>
                </c:pt>
                <c:pt idx="1191">
                  <c:v>1.6826099999999999</c:v>
                </c:pt>
                <c:pt idx="1192">
                  <c:v>1.6833</c:v>
                </c:pt>
                <c:pt idx="1193">
                  <c:v>1.6843600000000001</c:v>
                </c:pt>
                <c:pt idx="1194">
                  <c:v>1.68499</c:v>
                </c:pt>
                <c:pt idx="1195">
                  <c:v>1.6855199999999999</c:v>
                </c:pt>
                <c:pt idx="1196">
                  <c:v>1.6860200000000001</c:v>
                </c:pt>
                <c:pt idx="1197">
                  <c:v>1.6864699999999999</c:v>
                </c:pt>
                <c:pt idx="1198">
                  <c:v>1.68729</c:v>
                </c:pt>
                <c:pt idx="1199">
                  <c:v>1.6880200000000001</c:v>
                </c:pt>
                <c:pt idx="1200">
                  <c:v>1.68889</c:v>
                </c:pt>
                <c:pt idx="1201">
                  <c:v>1.6893199999999999</c:v>
                </c:pt>
                <c:pt idx="1202">
                  <c:v>1.6901900000000001</c:v>
                </c:pt>
                <c:pt idx="1203">
                  <c:v>1.69079</c:v>
                </c:pt>
                <c:pt idx="1204">
                  <c:v>1.6911400000000001</c:v>
                </c:pt>
                <c:pt idx="1205">
                  <c:v>1.69201</c:v>
                </c:pt>
                <c:pt idx="1206">
                  <c:v>1.6922699999999999</c:v>
                </c:pt>
                <c:pt idx="1207">
                  <c:v>1.69339</c:v>
                </c:pt>
                <c:pt idx="1208">
                  <c:v>1.69401</c:v>
                </c:pt>
                <c:pt idx="1209">
                  <c:v>1.69469</c:v>
                </c:pt>
                <c:pt idx="1210">
                  <c:v>1.69489</c:v>
                </c:pt>
                <c:pt idx="1211">
                  <c:v>1.69601</c:v>
                </c:pt>
                <c:pt idx="1212">
                  <c:v>1.69648</c:v>
                </c:pt>
                <c:pt idx="1213">
                  <c:v>1.6970799999999999</c:v>
                </c:pt>
                <c:pt idx="1214">
                  <c:v>1.6978</c:v>
                </c:pt>
                <c:pt idx="1215">
                  <c:v>1.6987399999999999</c:v>
                </c:pt>
                <c:pt idx="1216">
                  <c:v>1.69929</c:v>
                </c:pt>
                <c:pt idx="1217">
                  <c:v>1.6996599999999999</c:v>
                </c:pt>
                <c:pt idx="1218">
                  <c:v>1.7001999999999999</c:v>
                </c:pt>
                <c:pt idx="1219">
                  <c:v>1.7009700000000001</c:v>
                </c:pt>
                <c:pt idx="1220">
                  <c:v>1.70146</c:v>
                </c:pt>
                <c:pt idx="1221">
                  <c:v>1.7026399999999999</c:v>
                </c:pt>
                <c:pt idx="1222">
                  <c:v>1.7027600000000001</c:v>
                </c:pt>
                <c:pt idx="1223">
                  <c:v>1.7034800000000001</c:v>
                </c:pt>
                <c:pt idx="1224">
                  <c:v>1.7041200000000001</c:v>
                </c:pt>
                <c:pt idx="1225">
                  <c:v>1.70451</c:v>
                </c:pt>
                <c:pt idx="1226">
                  <c:v>1.7053799999999999</c:v>
                </c:pt>
                <c:pt idx="1227">
                  <c:v>1.7063900000000001</c:v>
                </c:pt>
                <c:pt idx="1228">
                  <c:v>1.70678</c:v>
                </c:pt>
                <c:pt idx="1229">
                  <c:v>1.70709</c:v>
                </c:pt>
                <c:pt idx="1230">
                  <c:v>1.7077</c:v>
                </c:pt>
                <c:pt idx="1231">
                  <c:v>1.7081200000000001</c:v>
                </c:pt>
                <c:pt idx="1232">
                  <c:v>1.7091700000000001</c:v>
                </c:pt>
                <c:pt idx="1233">
                  <c:v>1.70926</c:v>
                </c:pt>
                <c:pt idx="1234">
                  <c:v>1.71025</c:v>
                </c:pt>
                <c:pt idx="1235">
                  <c:v>1.7107399999999999</c:v>
                </c:pt>
                <c:pt idx="1236">
                  <c:v>1.7115100000000001</c:v>
                </c:pt>
                <c:pt idx="1237">
                  <c:v>1.7122900000000001</c:v>
                </c:pt>
                <c:pt idx="1238">
                  <c:v>1.71235</c:v>
                </c:pt>
                <c:pt idx="1239">
                  <c:v>1.71329</c:v>
                </c:pt>
                <c:pt idx="1240">
                  <c:v>1.7143999999999999</c:v>
                </c:pt>
                <c:pt idx="1241">
                  <c:v>1.7145699999999999</c:v>
                </c:pt>
                <c:pt idx="1242">
                  <c:v>1.7154</c:v>
                </c:pt>
                <c:pt idx="1243">
                  <c:v>1.7156199999999999</c:v>
                </c:pt>
                <c:pt idx="1244">
                  <c:v>1.71645</c:v>
                </c:pt>
                <c:pt idx="1245">
                  <c:v>1.71669</c:v>
                </c:pt>
                <c:pt idx="1246">
                  <c:v>1.7174799999999999</c:v>
                </c:pt>
                <c:pt idx="1247">
                  <c:v>1.71818</c:v>
                </c:pt>
                <c:pt idx="1248">
                  <c:v>1.71885</c:v>
                </c:pt>
                <c:pt idx="1249">
                  <c:v>1.7195800000000001</c:v>
                </c:pt>
                <c:pt idx="1250">
                  <c:v>1.7204699999999999</c:v>
                </c:pt>
                <c:pt idx="1251">
                  <c:v>1.7204999999999999</c:v>
                </c:pt>
                <c:pt idx="1252">
                  <c:v>1.72112</c:v>
                </c:pt>
                <c:pt idx="1253">
                  <c:v>1.7221</c:v>
                </c:pt>
                <c:pt idx="1254">
                  <c:v>1.7226300000000001</c:v>
                </c:pt>
                <c:pt idx="1255">
                  <c:v>1.72309</c:v>
                </c:pt>
                <c:pt idx="1256">
                  <c:v>1.72377</c:v>
                </c:pt>
                <c:pt idx="1257">
                  <c:v>1.7245200000000001</c:v>
                </c:pt>
                <c:pt idx="1258">
                  <c:v>1.72485</c:v>
                </c:pt>
                <c:pt idx="1259">
                  <c:v>1.7254700000000001</c:v>
                </c:pt>
                <c:pt idx="1260">
                  <c:v>1.7263900000000001</c:v>
                </c:pt>
                <c:pt idx="1261">
                  <c:v>1.72695</c:v>
                </c:pt>
                <c:pt idx="1262">
                  <c:v>1.7277800000000001</c:v>
                </c:pt>
                <c:pt idx="1263">
                  <c:v>1.7284999999999999</c:v>
                </c:pt>
                <c:pt idx="1264">
                  <c:v>1.72879</c:v>
                </c:pt>
                <c:pt idx="1265">
                  <c:v>1.7294099999999999</c:v>
                </c:pt>
                <c:pt idx="1266">
                  <c:v>1.73028</c:v>
                </c:pt>
                <c:pt idx="1267">
                  <c:v>1.7306999999999999</c:v>
                </c:pt>
                <c:pt idx="1268">
                  <c:v>1.73159</c:v>
                </c:pt>
                <c:pt idx="1269">
                  <c:v>1.732</c:v>
                </c:pt>
                <c:pt idx="1270">
                  <c:v>1.73299</c:v>
                </c:pt>
                <c:pt idx="1271">
                  <c:v>1.7334400000000001</c:v>
                </c:pt>
                <c:pt idx="1272">
                  <c:v>1.73431</c:v>
                </c:pt>
                <c:pt idx="1273">
                  <c:v>1.7347900000000001</c:v>
                </c:pt>
                <c:pt idx="1274">
                  <c:v>1.7355</c:v>
                </c:pt>
                <c:pt idx="1275">
                  <c:v>1.7358499999999999</c:v>
                </c:pt>
                <c:pt idx="1276">
                  <c:v>1.7363900000000001</c:v>
                </c:pt>
                <c:pt idx="1277">
                  <c:v>1.7372099999999999</c:v>
                </c:pt>
                <c:pt idx="1278">
                  <c:v>1.7375499999999999</c:v>
                </c:pt>
                <c:pt idx="1279">
                  <c:v>1.7383599999999999</c:v>
                </c:pt>
                <c:pt idx="1280">
                  <c:v>1.7390300000000001</c:v>
                </c:pt>
                <c:pt idx="1281">
                  <c:v>1.73936</c:v>
                </c:pt>
                <c:pt idx="1282">
                  <c:v>1.7404500000000001</c:v>
                </c:pt>
                <c:pt idx="1283">
                  <c:v>1.7409399999999999</c:v>
                </c:pt>
                <c:pt idx="1284">
                  <c:v>1.7419800000000001</c:v>
                </c:pt>
                <c:pt idx="1285">
                  <c:v>1.7422299999999999</c:v>
                </c:pt>
                <c:pt idx="1286">
                  <c:v>1.74292</c:v>
                </c:pt>
                <c:pt idx="1287">
                  <c:v>1.7434400000000001</c:v>
                </c:pt>
                <c:pt idx="1288">
                  <c:v>1.74417</c:v>
                </c:pt>
                <c:pt idx="1289">
                  <c:v>1.7446699999999999</c:v>
                </c:pt>
                <c:pt idx="1290">
                  <c:v>1.7452700000000001</c:v>
                </c:pt>
                <c:pt idx="1291">
                  <c:v>1.7456100000000001</c:v>
                </c:pt>
                <c:pt idx="1292">
                  <c:v>1.7464299999999999</c:v>
                </c:pt>
                <c:pt idx="1293">
                  <c:v>1.74742</c:v>
                </c:pt>
                <c:pt idx="1294">
                  <c:v>1.74783</c:v>
                </c:pt>
                <c:pt idx="1295">
                  <c:v>1.74817</c:v>
                </c:pt>
                <c:pt idx="1296">
                  <c:v>1.7493399999999999</c:v>
                </c:pt>
                <c:pt idx="1297">
                  <c:v>1.74959</c:v>
                </c:pt>
                <c:pt idx="1298">
                  <c:v>1.7503599999999999</c:v>
                </c:pt>
                <c:pt idx="1299">
                  <c:v>1.7507200000000001</c:v>
                </c:pt>
                <c:pt idx="1300">
                  <c:v>1.75163</c:v>
                </c:pt>
                <c:pt idx="1301">
                  <c:v>1.7523</c:v>
                </c:pt>
                <c:pt idx="1302">
                  <c:v>1.7527299999999999</c:v>
                </c:pt>
                <c:pt idx="1303">
                  <c:v>1.7535499999999999</c:v>
                </c:pt>
                <c:pt idx="1304">
                  <c:v>1.7540899999999999</c:v>
                </c:pt>
                <c:pt idx="1305">
                  <c:v>1.7552700000000001</c:v>
                </c:pt>
                <c:pt idx="1306">
                  <c:v>1.756</c:v>
                </c:pt>
                <c:pt idx="1307">
                  <c:v>1.7564599999999999</c:v>
                </c:pt>
                <c:pt idx="1308">
                  <c:v>1.7569600000000001</c:v>
                </c:pt>
                <c:pt idx="1309">
                  <c:v>1.7578100000000001</c:v>
                </c:pt>
                <c:pt idx="1310">
                  <c:v>1.75806</c:v>
                </c:pt>
                <c:pt idx="1311">
                  <c:v>1.7585599999999999</c:v>
                </c:pt>
                <c:pt idx="1312">
                  <c:v>1.7591699999999999</c:v>
                </c:pt>
                <c:pt idx="1313">
                  <c:v>1.7597799999999999</c:v>
                </c:pt>
                <c:pt idx="1314">
                  <c:v>1.76085</c:v>
                </c:pt>
                <c:pt idx="1315">
                  <c:v>1.7612000000000001</c:v>
                </c:pt>
                <c:pt idx="1316">
                  <c:v>1.7620100000000001</c:v>
                </c:pt>
                <c:pt idx="1317">
                  <c:v>1.7625</c:v>
                </c:pt>
                <c:pt idx="1318">
                  <c:v>1.76268</c:v>
                </c:pt>
                <c:pt idx="1319">
                  <c:v>1.76342</c:v>
                </c:pt>
                <c:pt idx="1320">
                  <c:v>1.7643</c:v>
                </c:pt>
                <c:pt idx="1321">
                  <c:v>1.7649999999999999</c:v>
                </c:pt>
                <c:pt idx="1322">
                  <c:v>1.7659100000000001</c:v>
                </c:pt>
                <c:pt idx="1323">
                  <c:v>1.76644</c:v>
                </c:pt>
                <c:pt idx="1324">
                  <c:v>1.76708</c:v>
                </c:pt>
                <c:pt idx="1325">
                  <c:v>1.76766</c:v>
                </c:pt>
                <c:pt idx="1326">
                  <c:v>1.7684</c:v>
                </c:pt>
                <c:pt idx="1327">
                  <c:v>1.76905</c:v>
                </c:pt>
                <c:pt idx="1328">
                  <c:v>1.76953</c:v>
                </c:pt>
                <c:pt idx="1329">
                  <c:v>1.7700899999999999</c:v>
                </c:pt>
                <c:pt idx="1330">
                  <c:v>1.7707200000000001</c:v>
                </c:pt>
                <c:pt idx="1331">
                  <c:v>1.7713399999999999</c:v>
                </c:pt>
                <c:pt idx="1332">
                  <c:v>1.77179</c:v>
                </c:pt>
                <c:pt idx="1333">
                  <c:v>1.7730699999999999</c:v>
                </c:pt>
                <c:pt idx="1334">
                  <c:v>1.7733300000000001</c:v>
                </c:pt>
                <c:pt idx="1335">
                  <c:v>1.7741800000000001</c:v>
                </c:pt>
                <c:pt idx="1336">
                  <c:v>1.77481</c:v>
                </c:pt>
                <c:pt idx="1337">
                  <c:v>1.77508</c:v>
                </c:pt>
                <c:pt idx="1338">
                  <c:v>1.77583</c:v>
                </c:pt>
                <c:pt idx="1339">
                  <c:v>1.7766299999999999</c:v>
                </c:pt>
                <c:pt idx="1340">
                  <c:v>1.7770900000000001</c:v>
                </c:pt>
                <c:pt idx="1341">
                  <c:v>1.7775399999999999</c:v>
                </c:pt>
                <c:pt idx="1342">
                  <c:v>1.7785200000000001</c:v>
                </c:pt>
                <c:pt idx="1343">
                  <c:v>1.77908</c:v>
                </c:pt>
                <c:pt idx="1344">
                  <c:v>1.7795099999999999</c:v>
                </c:pt>
                <c:pt idx="1345">
                  <c:v>1.7801400000000001</c:v>
                </c:pt>
                <c:pt idx="1346">
                  <c:v>1.7809900000000001</c:v>
                </c:pt>
                <c:pt idx="1347">
                  <c:v>1.7817799999999999</c:v>
                </c:pt>
                <c:pt idx="1348">
                  <c:v>1.78237</c:v>
                </c:pt>
                <c:pt idx="1349">
                  <c:v>1.78328</c:v>
                </c:pt>
                <c:pt idx="1350">
                  <c:v>1.7835000000000001</c:v>
                </c:pt>
                <c:pt idx="1351">
                  <c:v>1.7846200000000001</c:v>
                </c:pt>
                <c:pt idx="1352">
                  <c:v>1.78511</c:v>
                </c:pt>
                <c:pt idx="1353">
                  <c:v>1.78552</c:v>
                </c:pt>
                <c:pt idx="1354">
                  <c:v>1.7864</c:v>
                </c:pt>
                <c:pt idx="1355">
                  <c:v>1.78718</c:v>
                </c:pt>
                <c:pt idx="1356">
                  <c:v>1.7875799999999999</c:v>
                </c:pt>
                <c:pt idx="1357">
                  <c:v>1.7880100000000001</c:v>
                </c:pt>
                <c:pt idx="1358">
                  <c:v>1.78887</c:v>
                </c:pt>
                <c:pt idx="1359">
                  <c:v>1.7890699999999999</c:v>
                </c:pt>
                <c:pt idx="1360">
                  <c:v>1.7898099999999999</c:v>
                </c:pt>
                <c:pt idx="1361">
                  <c:v>1.7903</c:v>
                </c:pt>
                <c:pt idx="1362">
                  <c:v>1.79118</c:v>
                </c:pt>
                <c:pt idx="1363">
                  <c:v>1.79173</c:v>
                </c:pt>
                <c:pt idx="1364">
                  <c:v>1.79234</c:v>
                </c:pt>
                <c:pt idx="1365">
                  <c:v>1.79271</c:v>
                </c:pt>
                <c:pt idx="1366">
                  <c:v>1.7942400000000001</c:v>
                </c:pt>
                <c:pt idx="1367">
                  <c:v>1.7946200000000001</c:v>
                </c:pt>
                <c:pt idx="1368">
                  <c:v>1.79559</c:v>
                </c:pt>
                <c:pt idx="1369">
                  <c:v>1.79661</c:v>
                </c:pt>
                <c:pt idx="1370">
                  <c:v>1.7962400000000001</c:v>
                </c:pt>
                <c:pt idx="1371">
                  <c:v>1.79741</c:v>
                </c:pt>
                <c:pt idx="1372">
                  <c:v>1.7977799999999999</c:v>
                </c:pt>
                <c:pt idx="1373">
                  <c:v>1.7983199999999999</c:v>
                </c:pt>
                <c:pt idx="1374">
                  <c:v>1.7988200000000001</c:v>
                </c:pt>
                <c:pt idx="1375">
                  <c:v>1.79975</c:v>
                </c:pt>
                <c:pt idx="1376">
                  <c:v>1.8005100000000001</c:v>
                </c:pt>
                <c:pt idx="1377">
                  <c:v>1.80121</c:v>
                </c:pt>
                <c:pt idx="1378">
                  <c:v>1.8016399999999999</c:v>
                </c:pt>
                <c:pt idx="1379">
                  <c:v>1.80233</c:v>
                </c:pt>
                <c:pt idx="1380">
                  <c:v>1.8027200000000001</c:v>
                </c:pt>
                <c:pt idx="1381">
                  <c:v>1.80325</c:v>
                </c:pt>
                <c:pt idx="1382">
                  <c:v>1.8042100000000001</c:v>
                </c:pt>
                <c:pt idx="1383">
                  <c:v>1.8049900000000001</c:v>
                </c:pt>
                <c:pt idx="1384">
                  <c:v>1.80575</c:v>
                </c:pt>
                <c:pt idx="1385">
                  <c:v>1.8063899999999999</c:v>
                </c:pt>
                <c:pt idx="1386">
                  <c:v>1.8071200000000001</c:v>
                </c:pt>
                <c:pt idx="1387">
                  <c:v>1.80776</c:v>
                </c:pt>
                <c:pt idx="1388">
                  <c:v>1.8081499999999999</c:v>
                </c:pt>
                <c:pt idx="1389">
                  <c:v>1.80914</c:v>
                </c:pt>
                <c:pt idx="1390">
                  <c:v>1.8094300000000001</c:v>
                </c:pt>
                <c:pt idx="1391">
                  <c:v>1.8104899999999999</c:v>
                </c:pt>
                <c:pt idx="1392">
                  <c:v>1.8113300000000001</c:v>
                </c:pt>
                <c:pt idx="1393">
                  <c:v>1.8117300000000001</c:v>
                </c:pt>
                <c:pt idx="1394">
                  <c:v>1.8124100000000001</c:v>
                </c:pt>
                <c:pt idx="1395">
                  <c:v>1.81294</c:v>
                </c:pt>
                <c:pt idx="1396">
                  <c:v>1.8134399999999999</c:v>
                </c:pt>
                <c:pt idx="1397">
                  <c:v>1.8144800000000001</c:v>
                </c:pt>
                <c:pt idx="1398">
                  <c:v>1.81497</c:v>
                </c:pt>
                <c:pt idx="1399">
                  <c:v>1.81555</c:v>
                </c:pt>
                <c:pt idx="1400">
                  <c:v>1.8165800000000001</c:v>
                </c:pt>
                <c:pt idx="1401">
                  <c:v>1.81694</c:v>
                </c:pt>
                <c:pt idx="1402">
                  <c:v>1.81762</c:v>
                </c:pt>
                <c:pt idx="1403">
                  <c:v>1.8184</c:v>
                </c:pt>
                <c:pt idx="1404">
                  <c:v>1.8186899999999999</c:v>
                </c:pt>
                <c:pt idx="1405">
                  <c:v>1.8196099999999999</c:v>
                </c:pt>
                <c:pt idx="1406">
                  <c:v>1.8205100000000001</c:v>
                </c:pt>
                <c:pt idx="1407">
                  <c:v>1.82091</c:v>
                </c:pt>
                <c:pt idx="1408">
                  <c:v>1.82135</c:v>
                </c:pt>
                <c:pt idx="1409">
                  <c:v>1.8217699999999999</c:v>
                </c:pt>
                <c:pt idx="1410">
                  <c:v>1.8226899999999999</c:v>
                </c:pt>
                <c:pt idx="1411">
                  <c:v>1.8228899999999999</c:v>
                </c:pt>
                <c:pt idx="1412">
                  <c:v>1.82359</c:v>
                </c:pt>
                <c:pt idx="1413">
                  <c:v>1.82419</c:v>
                </c:pt>
                <c:pt idx="1414">
                  <c:v>1.82501</c:v>
                </c:pt>
                <c:pt idx="1415">
                  <c:v>1.82579</c:v>
                </c:pt>
                <c:pt idx="1416">
                  <c:v>1.82609</c:v>
                </c:pt>
                <c:pt idx="1417">
                  <c:v>1.82667</c:v>
                </c:pt>
                <c:pt idx="1418">
                  <c:v>1.82748</c:v>
                </c:pt>
                <c:pt idx="1419">
                  <c:v>1.8282</c:v>
                </c:pt>
                <c:pt idx="1420">
                  <c:v>1.8285199999999999</c:v>
                </c:pt>
                <c:pt idx="1421">
                  <c:v>1.82951</c:v>
                </c:pt>
                <c:pt idx="1422">
                  <c:v>1.8297000000000001</c:v>
                </c:pt>
                <c:pt idx="1423">
                  <c:v>1.8309</c:v>
                </c:pt>
                <c:pt idx="1424">
                  <c:v>1.8312299999999999</c:v>
                </c:pt>
                <c:pt idx="1425">
                  <c:v>1.83169</c:v>
                </c:pt>
                <c:pt idx="1426">
                  <c:v>1.8320099999999999</c:v>
                </c:pt>
                <c:pt idx="1427">
                  <c:v>1.83304</c:v>
                </c:pt>
                <c:pt idx="1428">
                  <c:v>1.8335900000000001</c:v>
                </c:pt>
                <c:pt idx="1429">
                  <c:v>1.83396</c:v>
                </c:pt>
                <c:pt idx="1430">
                  <c:v>1.83477</c:v>
                </c:pt>
                <c:pt idx="1431">
                  <c:v>1.83555</c:v>
                </c:pt>
                <c:pt idx="1432">
                  <c:v>1.8363</c:v>
                </c:pt>
                <c:pt idx="1433">
                  <c:v>1.8371900000000001</c:v>
                </c:pt>
                <c:pt idx="1434">
                  <c:v>1.83779</c:v>
                </c:pt>
                <c:pt idx="1435">
                  <c:v>1.8384499999999999</c:v>
                </c:pt>
                <c:pt idx="1436">
                  <c:v>1.8384400000000001</c:v>
                </c:pt>
                <c:pt idx="1437">
                  <c:v>1.8393600000000001</c:v>
                </c:pt>
                <c:pt idx="1438">
                  <c:v>1.8396399999999999</c:v>
                </c:pt>
                <c:pt idx="1439">
                  <c:v>1.8407</c:v>
                </c:pt>
                <c:pt idx="1440">
                  <c:v>1.84111</c:v>
                </c:pt>
                <c:pt idx="1441">
                  <c:v>1.8420799999999999</c:v>
                </c:pt>
                <c:pt idx="1442">
                  <c:v>1.8426199999999999</c:v>
                </c:pt>
                <c:pt idx="1443">
                  <c:v>1.8429500000000001</c:v>
                </c:pt>
                <c:pt idx="1444">
                  <c:v>1.84416</c:v>
                </c:pt>
                <c:pt idx="1445">
                  <c:v>1.84429</c:v>
                </c:pt>
                <c:pt idx="1446">
                  <c:v>1.84497</c:v>
                </c:pt>
                <c:pt idx="1447">
                  <c:v>1.84575</c:v>
                </c:pt>
                <c:pt idx="1448">
                  <c:v>1.8465100000000001</c:v>
                </c:pt>
                <c:pt idx="1449">
                  <c:v>1.8470500000000001</c:v>
                </c:pt>
                <c:pt idx="1450">
                  <c:v>1.8480399999999999</c:v>
                </c:pt>
                <c:pt idx="1451">
                  <c:v>1.8483499999999999</c:v>
                </c:pt>
                <c:pt idx="1452">
                  <c:v>1.8488500000000001</c:v>
                </c:pt>
                <c:pt idx="1453">
                  <c:v>1.8497300000000001</c:v>
                </c:pt>
                <c:pt idx="1454">
                  <c:v>1.85049</c:v>
                </c:pt>
                <c:pt idx="1455">
                  <c:v>1.85083</c:v>
                </c:pt>
                <c:pt idx="1456">
                  <c:v>1.8515900000000001</c:v>
                </c:pt>
                <c:pt idx="1457">
                  <c:v>1.8523499999999999</c:v>
                </c:pt>
                <c:pt idx="1458">
                  <c:v>1.8530500000000001</c:v>
                </c:pt>
                <c:pt idx="1459">
                  <c:v>1.85347</c:v>
                </c:pt>
                <c:pt idx="1460">
                  <c:v>1.85381</c:v>
                </c:pt>
                <c:pt idx="1461">
                  <c:v>1.8548100000000001</c:v>
                </c:pt>
                <c:pt idx="1462">
                  <c:v>1.8555999999999999</c:v>
                </c:pt>
                <c:pt idx="1463">
                  <c:v>1.8560099999999999</c:v>
                </c:pt>
                <c:pt idx="1464">
                  <c:v>1.85701</c:v>
                </c:pt>
                <c:pt idx="1465">
                  <c:v>1.8574999999999999</c:v>
                </c:pt>
                <c:pt idx="1466">
                  <c:v>1.8581300000000001</c:v>
                </c:pt>
                <c:pt idx="1467">
                  <c:v>1.8589500000000001</c:v>
                </c:pt>
                <c:pt idx="1468">
                  <c:v>1.8599399999999999</c:v>
                </c:pt>
                <c:pt idx="1469">
                  <c:v>1.85992</c:v>
                </c:pt>
                <c:pt idx="1470">
                  <c:v>1.8605100000000001</c:v>
                </c:pt>
                <c:pt idx="1471">
                  <c:v>1.8615900000000001</c:v>
                </c:pt>
                <c:pt idx="1472">
                  <c:v>1.8619000000000001</c:v>
                </c:pt>
                <c:pt idx="1473">
                  <c:v>1.86212</c:v>
                </c:pt>
                <c:pt idx="1474">
                  <c:v>1.86331</c:v>
                </c:pt>
                <c:pt idx="1475">
                  <c:v>1.86392</c:v>
                </c:pt>
                <c:pt idx="1476">
                  <c:v>1.8644099999999999</c:v>
                </c:pt>
                <c:pt idx="1477">
                  <c:v>1.8649199999999999</c:v>
                </c:pt>
                <c:pt idx="1478">
                  <c:v>1.8660000000000001</c:v>
                </c:pt>
                <c:pt idx="1479">
                  <c:v>1.8668800000000001</c:v>
                </c:pt>
                <c:pt idx="1480">
                  <c:v>1.8674200000000001</c:v>
                </c:pt>
                <c:pt idx="1481">
                  <c:v>1.86826</c:v>
                </c:pt>
                <c:pt idx="1482">
                  <c:v>1.86883</c:v>
                </c:pt>
                <c:pt idx="1483">
                  <c:v>1.8692800000000001</c:v>
                </c:pt>
                <c:pt idx="1484">
                  <c:v>1.8694599999999999</c:v>
                </c:pt>
                <c:pt idx="1485">
                  <c:v>1.8703799999999999</c:v>
                </c:pt>
                <c:pt idx="1486">
                  <c:v>1.8714599999999999</c:v>
                </c:pt>
                <c:pt idx="1487">
                  <c:v>1.8714599999999999</c:v>
                </c:pt>
                <c:pt idx="1488">
                  <c:v>1.8724700000000001</c:v>
                </c:pt>
                <c:pt idx="1489">
                  <c:v>1.8731599999999999</c:v>
                </c:pt>
                <c:pt idx="1490">
                  <c:v>1.87358</c:v>
                </c:pt>
                <c:pt idx="1491">
                  <c:v>1.8748400000000001</c:v>
                </c:pt>
                <c:pt idx="1492">
                  <c:v>1.8751899999999999</c:v>
                </c:pt>
                <c:pt idx="1493">
                  <c:v>1.8758699999999999</c:v>
                </c:pt>
                <c:pt idx="1494">
                  <c:v>1.8763099999999999</c:v>
                </c:pt>
                <c:pt idx="1495">
                  <c:v>1.87713</c:v>
                </c:pt>
                <c:pt idx="1496">
                  <c:v>1.8776999999999999</c:v>
                </c:pt>
                <c:pt idx="1497">
                  <c:v>1.87849</c:v>
                </c:pt>
                <c:pt idx="1498">
                  <c:v>1.87903</c:v>
                </c:pt>
                <c:pt idx="1499">
                  <c:v>1.8798699999999999</c:v>
                </c:pt>
                <c:pt idx="1500">
                  <c:v>1.8806799999999999</c:v>
                </c:pt>
                <c:pt idx="1501">
                  <c:v>1.88073</c:v>
                </c:pt>
                <c:pt idx="1502">
                  <c:v>1.8817299999999999</c:v>
                </c:pt>
                <c:pt idx="1503">
                  <c:v>1.88236</c:v>
                </c:pt>
                <c:pt idx="1504">
                  <c:v>1.88287</c:v>
                </c:pt>
                <c:pt idx="1505">
                  <c:v>1.8835999999999999</c:v>
                </c:pt>
                <c:pt idx="1506">
                  <c:v>1.8844000000000001</c:v>
                </c:pt>
                <c:pt idx="1507">
                  <c:v>1.8850100000000001</c:v>
                </c:pt>
                <c:pt idx="1508">
                  <c:v>1.88524</c:v>
                </c:pt>
                <c:pt idx="1509">
                  <c:v>1.8861300000000001</c:v>
                </c:pt>
                <c:pt idx="1510">
                  <c:v>1.88683</c:v>
                </c:pt>
                <c:pt idx="1511">
                  <c:v>1.88696</c:v>
                </c:pt>
                <c:pt idx="1512">
                  <c:v>1.8879999999999999</c:v>
                </c:pt>
                <c:pt idx="1513">
                  <c:v>1.88879</c:v>
                </c:pt>
                <c:pt idx="1514">
                  <c:v>1.8892100000000001</c:v>
                </c:pt>
                <c:pt idx="1515">
                  <c:v>1.8900699999999999</c:v>
                </c:pt>
                <c:pt idx="1516">
                  <c:v>1.89076</c:v>
                </c:pt>
                <c:pt idx="1517">
                  <c:v>1.8913</c:v>
                </c:pt>
                <c:pt idx="1518">
                  <c:v>1.89184</c:v>
                </c:pt>
                <c:pt idx="1519">
                  <c:v>1.89222</c:v>
                </c:pt>
                <c:pt idx="1520">
                  <c:v>1.8928400000000001</c:v>
                </c:pt>
                <c:pt idx="1521">
                  <c:v>1.8936599999999999</c:v>
                </c:pt>
                <c:pt idx="1522">
                  <c:v>1.8946099999999999</c:v>
                </c:pt>
                <c:pt idx="1523">
                  <c:v>1.89527</c:v>
                </c:pt>
                <c:pt idx="1524">
                  <c:v>1.89558</c:v>
                </c:pt>
                <c:pt idx="1525">
                  <c:v>1.8963699999999999</c:v>
                </c:pt>
                <c:pt idx="1526">
                  <c:v>1.8970499999999999</c:v>
                </c:pt>
                <c:pt idx="1527">
                  <c:v>1.8978200000000001</c:v>
                </c:pt>
                <c:pt idx="1528">
                  <c:v>1.8982399999999999</c:v>
                </c:pt>
                <c:pt idx="1529">
                  <c:v>1.8985000000000001</c:v>
                </c:pt>
                <c:pt idx="1530">
                  <c:v>1.8994599999999999</c:v>
                </c:pt>
                <c:pt idx="1531">
                  <c:v>1.90021</c:v>
                </c:pt>
                <c:pt idx="1532">
                  <c:v>1.9005700000000001</c:v>
                </c:pt>
                <c:pt idx="1533">
                  <c:v>1.90194</c:v>
                </c:pt>
                <c:pt idx="1534">
                  <c:v>1.90232</c:v>
                </c:pt>
                <c:pt idx="1535">
                  <c:v>1.9029799999999999</c:v>
                </c:pt>
                <c:pt idx="1536">
                  <c:v>1.90326</c:v>
                </c:pt>
                <c:pt idx="1537">
                  <c:v>1.9043300000000001</c:v>
                </c:pt>
                <c:pt idx="1538">
                  <c:v>1.90527</c:v>
                </c:pt>
                <c:pt idx="1539">
                  <c:v>1.90585</c:v>
                </c:pt>
                <c:pt idx="1540">
                  <c:v>1.90648</c:v>
                </c:pt>
                <c:pt idx="1541">
                  <c:v>1.90724</c:v>
                </c:pt>
                <c:pt idx="1542">
                  <c:v>1.9077</c:v>
                </c:pt>
                <c:pt idx="1543">
                  <c:v>1.90846</c:v>
                </c:pt>
                <c:pt idx="1544">
                  <c:v>1.9091199999999999</c:v>
                </c:pt>
                <c:pt idx="1545">
                  <c:v>1.9100200000000001</c:v>
                </c:pt>
                <c:pt idx="1546">
                  <c:v>1.91052</c:v>
                </c:pt>
                <c:pt idx="1547">
                  <c:v>1.9114</c:v>
                </c:pt>
                <c:pt idx="1548">
                  <c:v>1.91164</c:v>
                </c:pt>
                <c:pt idx="1549">
                  <c:v>1.9125000000000001</c:v>
                </c:pt>
                <c:pt idx="1550">
                  <c:v>1.9134199999999999</c:v>
                </c:pt>
                <c:pt idx="1551">
                  <c:v>1.9136599999999999</c:v>
                </c:pt>
                <c:pt idx="1552">
                  <c:v>1.9145300000000001</c:v>
                </c:pt>
                <c:pt idx="1553">
                  <c:v>1.91503</c:v>
                </c:pt>
                <c:pt idx="1554">
                  <c:v>1.91588</c:v>
                </c:pt>
                <c:pt idx="1555">
                  <c:v>1.91625</c:v>
                </c:pt>
                <c:pt idx="1556">
                  <c:v>1.91727</c:v>
                </c:pt>
                <c:pt idx="1557">
                  <c:v>1.9177200000000001</c:v>
                </c:pt>
                <c:pt idx="1558">
                  <c:v>1.9181900000000001</c:v>
                </c:pt>
                <c:pt idx="1559">
                  <c:v>1.919</c:v>
                </c:pt>
                <c:pt idx="1560">
                  <c:v>1.9196899999999999</c:v>
                </c:pt>
                <c:pt idx="1561">
                  <c:v>1.9205399999999999</c:v>
                </c:pt>
                <c:pt idx="1562">
                  <c:v>1.9210199999999999</c:v>
                </c:pt>
                <c:pt idx="1563">
                  <c:v>1.9213100000000001</c:v>
                </c:pt>
                <c:pt idx="1564">
                  <c:v>1.9220900000000001</c:v>
                </c:pt>
                <c:pt idx="1565">
                  <c:v>1.9228700000000001</c:v>
                </c:pt>
                <c:pt idx="1566">
                  <c:v>1.9234</c:v>
                </c:pt>
                <c:pt idx="1567">
                  <c:v>1.9244600000000001</c:v>
                </c:pt>
                <c:pt idx="1568">
                  <c:v>1.9248400000000001</c:v>
                </c:pt>
                <c:pt idx="1569">
                  <c:v>1.9257299999999999</c:v>
                </c:pt>
                <c:pt idx="1570">
                  <c:v>1.92611</c:v>
                </c:pt>
                <c:pt idx="1571">
                  <c:v>1.92676</c:v>
                </c:pt>
                <c:pt idx="1572">
                  <c:v>1.9271799999999999</c:v>
                </c:pt>
                <c:pt idx="1573">
                  <c:v>1.9281200000000001</c:v>
                </c:pt>
                <c:pt idx="1574">
                  <c:v>1.9289799999999999</c:v>
                </c:pt>
                <c:pt idx="1575">
                  <c:v>1.9295500000000001</c:v>
                </c:pt>
                <c:pt idx="1576">
                  <c:v>1.9298500000000001</c:v>
                </c:pt>
                <c:pt idx="1577">
                  <c:v>1.93099</c:v>
                </c:pt>
                <c:pt idx="1578">
                  <c:v>1.9314899999999999</c:v>
                </c:pt>
                <c:pt idx="1579">
                  <c:v>1.93208</c:v>
                </c:pt>
                <c:pt idx="1580">
                  <c:v>1.93245</c:v>
                </c:pt>
                <c:pt idx="1581">
                  <c:v>1.9330000000000001</c:v>
                </c:pt>
                <c:pt idx="1582">
                  <c:v>1.9337599999999999</c:v>
                </c:pt>
                <c:pt idx="1583">
                  <c:v>1.9343399999999999</c:v>
                </c:pt>
                <c:pt idx="1584">
                  <c:v>1.9353899999999999</c:v>
                </c:pt>
                <c:pt idx="1585">
                  <c:v>1.9360900000000001</c:v>
                </c:pt>
                <c:pt idx="1586">
                  <c:v>1.9364300000000001</c:v>
                </c:pt>
                <c:pt idx="1587">
                  <c:v>1.9372400000000001</c:v>
                </c:pt>
                <c:pt idx="1588">
                  <c:v>1.9381999999999999</c:v>
                </c:pt>
                <c:pt idx="1589">
                  <c:v>1.93834</c:v>
                </c:pt>
                <c:pt idx="1590">
                  <c:v>1.9393499999999999</c:v>
                </c:pt>
                <c:pt idx="1591">
                  <c:v>1.94017</c:v>
                </c:pt>
                <c:pt idx="1592">
                  <c:v>1.9407799999999999</c:v>
                </c:pt>
                <c:pt idx="1593">
                  <c:v>1.9415100000000001</c:v>
                </c:pt>
                <c:pt idx="1594">
                  <c:v>1.94207</c:v>
                </c:pt>
                <c:pt idx="1595">
                  <c:v>1.9424300000000001</c:v>
                </c:pt>
                <c:pt idx="1596">
                  <c:v>1.9432400000000001</c:v>
                </c:pt>
                <c:pt idx="1597">
                  <c:v>1.94414</c:v>
                </c:pt>
                <c:pt idx="1598">
                  <c:v>1.9443999999999999</c:v>
                </c:pt>
                <c:pt idx="1599">
                  <c:v>1.94553</c:v>
                </c:pt>
                <c:pt idx="1600">
                  <c:v>1.94617</c:v>
                </c:pt>
                <c:pt idx="1601">
                  <c:v>1.9464900000000001</c:v>
                </c:pt>
                <c:pt idx="1602">
                  <c:v>1.94719</c:v>
                </c:pt>
                <c:pt idx="1603">
                  <c:v>1.94777</c:v>
                </c:pt>
                <c:pt idx="1604">
                  <c:v>1.94845</c:v>
                </c:pt>
                <c:pt idx="1605">
                  <c:v>1.9488399999999999</c:v>
                </c:pt>
                <c:pt idx="1606">
                  <c:v>1.94984</c:v>
                </c:pt>
                <c:pt idx="1607">
                  <c:v>1.9501500000000001</c:v>
                </c:pt>
                <c:pt idx="1608">
                  <c:v>1.9511099999999999</c:v>
                </c:pt>
                <c:pt idx="1609">
                  <c:v>1.9516</c:v>
                </c:pt>
                <c:pt idx="1610">
                  <c:v>1.95259</c:v>
                </c:pt>
                <c:pt idx="1611">
                  <c:v>1.95326</c:v>
                </c:pt>
                <c:pt idx="1612">
                  <c:v>1.9539500000000001</c:v>
                </c:pt>
                <c:pt idx="1613">
                  <c:v>1.9547699999999999</c:v>
                </c:pt>
                <c:pt idx="1614">
                  <c:v>1.9553100000000001</c:v>
                </c:pt>
                <c:pt idx="1615">
                  <c:v>1.9557199999999999</c:v>
                </c:pt>
                <c:pt idx="1616">
                  <c:v>1.95645</c:v>
                </c:pt>
                <c:pt idx="1617">
                  <c:v>1.9572400000000001</c:v>
                </c:pt>
                <c:pt idx="1618">
                  <c:v>1.9575499999999999</c:v>
                </c:pt>
                <c:pt idx="1619">
                  <c:v>1.9586300000000001</c:v>
                </c:pt>
                <c:pt idx="1620">
                  <c:v>1.95902</c:v>
                </c:pt>
                <c:pt idx="1621">
                  <c:v>1.95966</c:v>
                </c:pt>
                <c:pt idx="1622">
                  <c:v>1.9602999999999999</c:v>
                </c:pt>
                <c:pt idx="1623">
                  <c:v>1.96109</c:v>
                </c:pt>
                <c:pt idx="1624">
                  <c:v>1.96157</c:v>
                </c:pt>
                <c:pt idx="1625">
                  <c:v>1.9624299999999999</c:v>
                </c:pt>
                <c:pt idx="1626">
                  <c:v>1.9631099999999999</c:v>
                </c:pt>
                <c:pt idx="1627">
                  <c:v>1.9638</c:v>
                </c:pt>
                <c:pt idx="1628">
                  <c:v>1.9645900000000001</c:v>
                </c:pt>
                <c:pt idx="1629">
                  <c:v>1.96502</c:v>
                </c:pt>
                <c:pt idx="1630">
                  <c:v>1.96601</c:v>
                </c:pt>
                <c:pt idx="1631">
                  <c:v>1.9667300000000001</c:v>
                </c:pt>
                <c:pt idx="1632">
                  <c:v>1.96729</c:v>
                </c:pt>
                <c:pt idx="1633">
                  <c:v>1.9677500000000001</c:v>
                </c:pt>
                <c:pt idx="1634">
                  <c:v>1.9685600000000001</c:v>
                </c:pt>
                <c:pt idx="1635">
                  <c:v>1.9694100000000001</c:v>
                </c:pt>
                <c:pt idx="1636">
                  <c:v>1.9700599999999999</c:v>
                </c:pt>
                <c:pt idx="1637">
                  <c:v>1.97055</c:v>
                </c:pt>
                <c:pt idx="1638">
                  <c:v>1.97089</c:v>
                </c:pt>
                <c:pt idx="1639">
                  <c:v>1.97187</c:v>
                </c:pt>
                <c:pt idx="1640">
                  <c:v>1.9727399999999999</c:v>
                </c:pt>
                <c:pt idx="1641">
                  <c:v>1.9731300000000001</c:v>
                </c:pt>
                <c:pt idx="1642">
                  <c:v>1.97383</c:v>
                </c:pt>
                <c:pt idx="1643">
                  <c:v>1.97462</c:v>
                </c:pt>
                <c:pt idx="1644">
                  <c:v>1.9758199999999999</c:v>
                </c:pt>
                <c:pt idx="1645">
                  <c:v>1.9758500000000001</c:v>
                </c:pt>
                <c:pt idx="1646">
                  <c:v>1.97685</c:v>
                </c:pt>
                <c:pt idx="1647">
                  <c:v>1.9769000000000001</c:v>
                </c:pt>
                <c:pt idx="1648">
                  <c:v>1.9774799999999999</c:v>
                </c:pt>
                <c:pt idx="1649">
                  <c:v>1.97862</c:v>
                </c:pt>
                <c:pt idx="1650">
                  <c:v>1.97871</c:v>
                </c:pt>
                <c:pt idx="1651">
                  <c:v>1.9796</c:v>
                </c:pt>
                <c:pt idx="1652">
                  <c:v>1.98044</c:v>
                </c:pt>
                <c:pt idx="1653">
                  <c:v>1.9805900000000001</c:v>
                </c:pt>
                <c:pt idx="1654">
                  <c:v>1.9819</c:v>
                </c:pt>
                <c:pt idx="1655">
                  <c:v>1.98238</c:v>
                </c:pt>
                <c:pt idx="1656">
                  <c:v>1.98308</c:v>
                </c:pt>
                <c:pt idx="1657">
                  <c:v>1.98369</c:v>
                </c:pt>
                <c:pt idx="1658">
                  <c:v>1.98441</c:v>
                </c:pt>
                <c:pt idx="1659">
                  <c:v>1.9850000000000001</c:v>
                </c:pt>
                <c:pt idx="1660">
                  <c:v>1.9859199999999999</c:v>
                </c:pt>
                <c:pt idx="1661">
                  <c:v>1.98661</c:v>
                </c:pt>
                <c:pt idx="1662">
                  <c:v>1.9872799999999999</c:v>
                </c:pt>
                <c:pt idx="1663">
                  <c:v>1.9880899999999999</c:v>
                </c:pt>
                <c:pt idx="1664">
                  <c:v>1.98864</c:v>
                </c:pt>
                <c:pt idx="1665">
                  <c:v>1.9887600000000001</c:v>
                </c:pt>
                <c:pt idx="1666">
                  <c:v>1.9887600000000001</c:v>
                </c:pt>
                <c:pt idx="1667">
                  <c:v>1.9887600000000001</c:v>
                </c:pt>
                <c:pt idx="1668">
                  <c:v>1.98875</c:v>
                </c:pt>
                <c:pt idx="1669">
                  <c:v>1.98875</c:v>
                </c:pt>
                <c:pt idx="1670">
                  <c:v>1.98874</c:v>
                </c:pt>
                <c:pt idx="1671">
                  <c:v>1.98874</c:v>
                </c:pt>
                <c:pt idx="1672">
                  <c:v>1.98875</c:v>
                </c:pt>
                <c:pt idx="1673">
                  <c:v>1.98875</c:v>
                </c:pt>
                <c:pt idx="1674">
                  <c:v>1.98875</c:v>
                </c:pt>
                <c:pt idx="1675">
                  <c:v>1.98874</c:v>
                </c:pt>
                <c:pt idx="1676">
                  <c:v>1.98874</c:v>
                </c:pt>
                <c:pt idx="1677">
                  <c:v>1.98875</c:v>
                </c:pt>
                <c:pt idx="1678">
                  <c:v>1.98874</c:v>
                </c:pt>
                <c:pt idx="1679">
                  <c:v>1.98875</c:v>
                </c:pt>
                <c:pt idx="1680">
                  <c:v>1.98874</c:v>
                </c:pt>
                <c:pt idx="1681">
                  <c:v>1.9887300000000001</c:v>
                </c:pt>
                <c:pt idx="1682">
                  <c:v>1.9887300000000001</c:v>
                </c:pt>
                <c:pt idx="1683">
                  <c:v>1.9887300000000001</c:v>
                </c:pt>
                <c:pt idx="1684">
                  <c:v>1.98874</c:v>
                </c:pt>
                <c:pt idx="1685">
                  <c:v>1.9887300000000001</c:v>
                </c:pt>
                <c:pt idx="1686">
                  <c:v>1.9887300000000001</c:v>
                </c:pt>
                <c:pt idx="1687">
                  <c:v>1.98874</c:v>
                </c:pt>
                <c:pt idx="1688">
                  <c:v>1.98872</c:v>
                </c:pt>
                <c:pt idx="1689">
                  <c:v>1.98874</c:v>
                </c:pt>
                <c:pt idx="1690">
                  <c:v>1.9887300000000001</c:v>
                </c:pt>
                <c:pt idx="1691">
                  <c:v>1.9887300000000001</c:v>
                </c:pt>
                <c:pt idx="1692">
                  <c:v>1.9887300000000001</c:v>
                </c:pt>
                <c:pt idx="1693">
                  <c:v>1.98872</c:v>
                </c:pt>
                <c:pt idx="1694">
                  <c:v>1.9887300000000001</c:v>
                </c:pt>
                <c:pt idx="1695">
                  <c:v>1.98874</c:v>
                </c:pt>
                <c:pt idx="1696">
                  <c:v>1.98872</c:v>
                </c:pt>
                <c:pt idx="1697">
                  <c:v>1.98872</c:v>
                </c:pt>
                <c:pt idx="1698">
                  <c:v>1.98872</c:v>
                </c:pt>
                <c:pt idx="1699">
                  <c:v>1.98872</c:v>
                </c:pt>
                <c:pt idx="1700">
                  <c:v>1.98871</c:v>
                </c:pt>
                <c:pt idx="1701">
                  <c:v>1.98872</c:v>
                </c:pt>
                <c:pt idx="1702">
                  <c:v>1.98872</c:v>
                </c:pt>
                <c:pt idx="1703">
                  <c:v>1.98872</c:v>
                </c:pt>
                <c:pt idx="1704">
                  <c:v>1.98872</c:v>
                </c:pt>
                <c:pt idx="1705">
                  <c:v>1.98872</c:v>
                </c:pt>
                <c:pt idx="1706">
                  <c:v>1.98872</c:v>
                </c:pt>
                <c:pt idx="1707">
                  <c:v>1.98872</c:v>
                </c:pt>
                <c:pt idx="1708">
                  <c:v>1.98871</c:v>
                </c:pt>
                <c:pt idx="1709">
                  <c:v>1.98871</c:v>
                </c:pt>
                <c:pt idx="1710">
                  <c:v>1.9886999999999999</c:v>
                </c:pt>
                <c:pt idx="1711">
                  <c:v>1.9886999999999999</c:v>
                </c:pt>
                <c:pt idx="1712">
                  <c:v>1.9886999999999999</c:v>
                </c:pt>
                <c:pt idx="1713">
                  <c:v>1.9886999999999999</c:v>
                </c:pt>
                <c:pt idx="1714">
                  <c:v>1.9886900000000001</c:v>
                </c:pt>
                <c:pt idx="1715">
                  <c:v>1.9886999999999999</c:v>
                </c:pt>
                <c:pt idx="1716">
                  <c:v>1.98871</c:v>
                </c:pt>
                <c:pt idx="1717">
                  <c:v>1.98871</c:v>
                </c:pt>
                <c:pt idx="1718">
                  <c:v>1.98871</c:v>
                </c:pt>
                <c:pt idx="1719">
                  <c:v>1.9886900000000001</c:v>
                </c:pt>
                <c:pt idx="1720">
                  <c:v>1.9886900000000001</c:v>
                </c:pt>
                <c:pt idx="1721">
                  <c:v>1.9886900000000001</c:v>
                </c:pt>
                <c:pt idx="1722">
                  <c:v>1.9886999999999999</c:v>
                </c:pt>
                <c:pt idx="1723">
                  <c:v>1.9886900000000001</c:v>
                </c:pt>
                <c:pt idx="1724">
                  <c:v>1.9886900000000001</c:v>
                </c:pt>
                <c:pt idx="1725">
                  <c:v>1.9886999999999999</c:v>
                </c:pt>
                <c:pt idx="1726">
                  <c:v>1.98868</c:v>
                </c:pt>
                <c:pt idx="1727">
                  <c:v>1.9886900000000001</c:v>
                </c:pt>
                <c:pt idx="1728">
                  <c:v>1.9886900000000001</c:v>
                </c:pt>
                <c:pt idx="1729">
                  <c:v>1.9886900000000001</c:v>
                </c:pt>
                <c:pt idx="1730">
                  <c:v>1.9886900000000001</c:v>
                </c:pt>
                <c:pt idx="1731">
                  <c:v>1.9886999999999999</c:v>
                </c:pt>
                <c:pt idx="1732">
                  <c:v>1.9886900000000001</c:v>
                </c:pt>
                <c:pt idx="1733">
                  <c:v>1.9886900000000001</c:v>
                </c:pt>
                <c:pt idx="1734">
                  <c:v>1.9886900000000001</c:v>
                </c:pt>
                <c:pt idx="1735">
                  <c:v>1.9886900000000001</c:v>
                </c:pt>
                <c:pt idx="1736">
                  <c:v>1.9886900000000001</c:v>
                </c:pt>
                <c:pt idx="1737">
                  <c:v>1.9886900000000001</c:v>
                </c:pt>
                <c:pt idx="1738">
                  <c:v>1.98868</c:v>
                </c:pt>
                <c:pt idx="1739">
                  <c:v>1.98868</c:v>
                </c:pt>
                <c:pt idx="1740">
                  <c:v>1.98868</c:v>
                </c:pt>
                <c:pt idx="1741">
                  <c:v>1.98868</c:v>
                </c:pt>
                <c:pt idx="1742">
                  <c:v>1.98868</c:v>
                </c:pt>
                <c:pt idx="1743">
                  <c:v>1.9886900000000001</c:v>
                </c:pt>
                <c:pt idx="1744">
                  <c:v>1.9886699999999999</c:v>
                </c:pt>
                <c:pt idx="1745">
                  <c:v>1.98868</c:v>
                </c:pt>
                <c:pt idx="1746">
                  <c:v>1.9886699999999999</c:v>
                </c:pt>
                <c:pt idx="1747">
                  <c:v>1.9886699999999999</c:v>
                </c:pt>
                <c:pt idx="1748">
                  <c:v>1.98868</c:v>
                </c:pt>
                <c:pt idx="1749">
                  <c:v>1.98868</c:v>
                </c:pt>
                <c:pt idx="1750">
                  <c:v>1.9886699999999999</c:v>
                </c:pt>
                <c:pt idx="1751">
                  <c:v>1.9886699999999999</c:v>
                </c:pt>
                <c:pt idx="1752">
                  <c:v>1.9886600000000001</c:v>
                </c:pt>
                <c:pt idx="1753">
                  <c:v>1.98868</c:v>
                </c:pt>
                <c:pt idx="1754">
                  <c:v>1.9886699999999999</c:v>
                </c:pt>
                <c:pt idx="1755">
                  <c:v>1.98868</c:v>
                </c:pt>
                <c:pt idx="1756">
                  <c:v>1.9886699999999999</c:v>
                </c:pt>
                <c:pt idx="1757">
                  <c:v>1.9886699999999999</c:v>
                </c:pt>
                <c:pt idx="1758">
                  <c:v>1.9886600000000001</c:v>
                </c:pt>
                <c:pt idx="1759">
                  <c:v>1.9886699999999999</c:v>
                </c:pt>
                <c:pt idx="1760">
                  <c:v>1.9886699999999999</c:v>
                </c:pt>
                <c:pt idx="1761">
                  <c:v>1.9886600000000001</c:v>
                </c:pt>
                <c:pt idx="1762">
                  <c:v>1.9886600000000001</c:v>
                </c:pt>
                <c:pt idx="1763">
                  <c:v>1.9886600000000001</c:v>
                </c:pt>
                <c:pt idx="1764">
                  <c:v>1.9886600000000001</c:v>
                </c:pt>
                <c:pt idx="1765">
                  <c:v>1.9886600000000001</c:v>
                </c:pt>
                <c:pt idx="1766">
                  <c:v>1.9886600000000001</c:v>
                </c:pt>
                <c:pt idx="1767">
                  <c:v>1.9886600000000001</c:v>
                </c:pt>
                <c:pt idx="1768">
                  <c:v>1.98865</c:v>
                </c:pt>
                <c:pt idx="1769">
                  <c:v>1.9886600000000001</c:v>
                </c:pt>
                <c:pt idx="1770">
                  <c:v>1.98865</c:v>
                </c:pt>
                <c:pt idx="1771">
                  <c:v>1.98865</c:v>
                </c:pt>
                <c:pt idx="1772">
                  <c:v>1.98865</c:v>
                </c:pt>
                <c:pt idx="1773">
                  <c:v>1.9886600000000001</c:v>
                </c:pt>
                <c:pt idx="1774">
                  <c:v>1.9886600000000001</c:v>
                </c:pt>
                <c:pt idx="1775">
                  <c:v>1.9886600000000001</c:v>
                </c:pt>
                <c:pt idx="1776">
                  <c:v>1.98864</c:v>
                </c:pt>
                <c:pt idx="1777">
                  <c:v>1.98865</c:v>
                </c:pt>
                <c:pt idx="1778">
                  <c:v>1.98865</c:v>
                </c:pt>
                <c:pt idx="1779">
                  <c:v>1.98865</c:v>
                </c:pt>
                <c:pt idx="1780">
                  <c:v>1.98864</c:v>
                </c:pt>
                <c:pt idx="1781">
                  <c:v>1.98865</c:v>
                </c:pt>
                <c:pt idx="1782">
                  <c:v>1.98865</c:v>
                </c:pt>
                <c:pt idx="1783">
                  <c:v>1.98865</c:v>
                </c:pt>
                <c:pt idx="1784">
                  <c:v>1.98864</c:v>
                </c:pt>
                <c:pt idx="1785">
                  <c:v>1.98865</c:v>
                </c:pt>
                <c:pt idx="1786">
                  <c:v>1.98864</c:v>
                </c:pt>
                <c:pt idx="1787">
                  <c:v>1.98865</c:v>
                </c:pt>
                <c:pt idx="1788">
                  <c:v>1.98865</c:v>
                </c:pt>
                <c:pt idx="1789">
                  <c:v>1.98864</c:v>
                </c:pt>
                <c:pt idx="1790">
                  <c:v>1.98864</c:v>
                </c:pt>
                <c:pt idx="1791">
                  <c:v>1.98865</c:v>
                </c:pt>
                <c:pt idx="1792">
                  <c:v>1.98865</c:v>
                </c:pt>
                <c:pt idx="1793">
                  <c:v>1.98864</c:v>
                </c:pt>
                <c:pt idx="1794">
                  <c:v>1.98865</c:v>
                </c:pt>
                <c:pt idx="1795">
                  <c:v>1.98864</c:v>
                </c:pt>
                <c:pt idx="1796">
                  <c:v>1.98864</c:v>
                </c:pt>
                <c:pt idx="1797">
                  <c:v>1.98864</c:v>
                </c:pt>
                <c:pt idx="1798">
                  <c:v>1.98864</c:v>
                </c:pt>
                <c:pt idx="1799">
                  <c:v>1.98864</c:v>
                </c:pt>
                <c:pt idx="1800">
                  <c:v>1.98864</c:v>
                </c:pt>
                <c:pt idx="1801">
                  <c:v>1.98864</c:v>
                </c:pt>
                <c:pt idx="1802">
                  <c:v>1.98864</c:v>
                </c:pt>
                <c:pt idx="1803">
                  <c:v>1.98864</c:v>
                </c:pt>
                <c:pt idx="1804">
                  <c:v>1.98864</c:v>
                </c:pt>
                <c:pt idx="1805">
                  <c:v>1.98864</c:v>
                </c:pt>
                <c:pt idx="1806">
                  <c:v>1.9886299999999999</c:v>
                </c:pt>
                <c:pt idx="1807">
                  <c:v>1.9886200000000001</c:v>
                </c:pt>
                <c:pt idx="1808">
                  <c:v>1.9886200000000001</c:v>
                </c:pt>
                <c:pt idx="1809">
                  <c:v>1.9886299999999999</c:v>
                </c:pt>
                <c:pt idx="1810">
                  <c:v>1.9886299999999999</c:v>
                </c:pt>
                <c:pt idx="1811">
                  <c:v>1.9886200000000001</c:v>
                </c:pt>
                <c:pt idx="1812">
                  <c:v>1.9886299999999999</c:v>
                </c:pt>
                <c:pt idx="1813">
                  <c:v>1.9886200000000001</c:v>
                </c:pt>
                <c:pt idx="1814">
                  <c:v>1.9886299999999999</c:v>
                </c:pt>
                <c:pt idx="1815">
                  <c:v>1.9886200000000001</c:v>
                </c:pt>
                <c:pt idx="1816">
                  <c:v>1.9886200000000001</c:v>
                </c:pt>
                <c:pt idx="1817">
                  <c:v>1.9886299999999999</c:v>
                </c:pt>
                <c:pt idx="1818">
                  <c:v>1.9886200000000001</c:v>
                </c:pt>
                <c:pt idx="1819">
                  <c:v>1.9886299999999999</c:v>
                </c:pt>
                <c:pt idx="1820">
                  <c:v>1.9886200000000001</c:v>
                </c:pt>
                <c:pt idx="1821">
                  <c:v>1.9886200000000001</c:v>
                </c:pt>
                <c:pt idx="1822">
                  <c:v>1.9886200000000001</c:v>
                </c:pt>
                <c:pt idx="1823">
                  <c:v>1.9886200000000001</c:v>
                </c:pt>
                <c:pt idx="1824">
                  <c:v>1.9886200000000001</c:v>
                </c:pt>
                <c:pt idx="1825">
                  <c:v>1.9886200000000001</c:v>
                </c:pt>
                <c:pt idx="1826">
                  <c:v>1.9886200000000001</c:v>
                </c:pt>
                <c:pt idx="1827">
                  <c:v>1.9886299999999999</c:v>
                </c:pt>
                <c:pt idx="1828">
                  <c:v>1.9886200000000001</c:v>
                </c:pt>
                <c:pt idx="1829">
                  <c:v>1.98861</c:v>
                </c:pt>
                <c:pt idx="1830">
                  <c:v>1.98861</c:v>
                </c:pt>
                <c:pt idx="1831">
                  <c:v>1.9886200000000001</c:v>
                </c:pt>
                <c:pt idx="1832">
                  <c:v>1.98861</c:v>
                </c:pt>
                <c:pt idx="1833">
                  <c:v>1.98861</c:v>
                </c:pt>
                <c:pt idx="1834">
                  <c:v>1.98861</c:v>
                </c:pt>
                <c:pt idx="1835">
                  <c:v>1.9886200000000001</c:v>
                </c:pt>
                <c:pt idx="1836">
                  <c:v>1.9886200000000001</c:v>
                </c:pt>
                <c:pt idx="1837">
                  <c:v>1.9886200000000001</c:v>
                </c:pt>
                <c:pt idx="1838">
                  <c:v>1.9886200000000001</c:v>
                </c:pt>
                <c:pt idx="1839">
                  <c:v>1.9886200000000001</c:v>
                </c:pt>
                <c:pt idx="1840">
                  <c:v>1.98861</c:v>
                </c:pt>
                <c:pt idx="1841">
                  <c:v>1.98861</c:v>
                </c:pt>
                <c:pt idx="1842">
                  <c:v>1.9886200000000001</c:v>
                </c:pt>
                <c:pt idx="1843">
                  <c:v>1.9886299999999999</c:v>
                </c:pt>
                <c:pt idx="1844">
                  <c:v>1.98861</c:v>
                </c:pt>
                <c:pt idx="1845">
                  <c:v>1.9886200000000001</c:v>
                </c:pt>
                <c:pt idx="1846">
                  <c:v>1.9886200000000001</c:v>
                </c:pt>
                <c:pt idx="1847">
                  <c:v>1.98861</c:v>
                </c:pt>
                <c:pt idx="1848">
                  <c:v>1.9886200000000001</c:v>
                </c:pt>
                <c:pt idx="1849">
                  <c:v>1.98861</c:v>
                </c:pt>
                <c:pt idx="1850">
                  <c:v>1.98861</c:v>
                </c:pt>
                <c:pt idx="1851">
                  <c:v>1.9885999999999999</c:v>
                </c:pt>
                <c:pt idx="1852">
                  <c:v>1.98861</c:v>
                </c:pt>
                <c:pt idx="1853">
                  <c:v>1.98861</c:v>
                </c:pt>
                <c:pt idx="1854">
                  <c:v>1.9885999999999999</c:v>
                </c:pt>
                <c:pt idx="1855">
                  <c:v>1.98861</c:v>
                </c:pt>
                <c:pt idx="1856">
                  <c:v>1.9885999999999999</c:v>
                </c:pt>
                <c:pt idx="1857">
                  <c:v>1.98861</c:v>
                </c:pt>
                <c:pt idx="1858">
                  <c:v>1.9885999999999999</c:v>
                </c:pt>
                <c:pt idx="1859">
                  <c:v>1.98861</c:v>
                </c:pt>
                <c:pt idx="1860">
                  <c:v>1.9885999999999999</c:v>
                </c:pt>
                <c:pt idx="1861">
                  <c:v>1.9885999999999999</c:v>
                </c:pt>
                <c:pt idx="1862">
                  <c:v>1.9885999999999999</c:v>
                </c:pt>
                <c:pt idx="1863">
                  <c:v>1.98861</c:v>
                </c:pt>
                <c:pt idx="1864">
                  <c:v>1.9885999999999999</c:v>
                </c:pt>
                <c:pt idx="1865">
                  <c:v>1.9885999999999999</c:v>
                </c:pt>
                <c:pt idx="1866">
                  <c:v>1.9885999999999999</c:v>
                </c:pt>
                <c:pt idx="1867">
                  <c:v>1.9885999999999999</c:v>
                </c:pt>
                <c:pt idx="1868">
                  <c:v>1.9885999999999999</c:v>
                </c:pt>
                <c:pt idx="1869">
                  <c:v>1.9885999999999999</c:v>
                </c:pt>
                <c:pt idx="1870">
                  <c:v>1.9885900000000001</c:v>
                </c:pt>
                <c:pt idx="1871">
                  <c:v>1.9885900000000001</c:v>
                </c:pt>
                <c:pt idx="1872">
                  <c:v>1.9885999999999999</c:v>
                </c:pt>
                <c:pt idx="1873">
                  <c:v>1.9885900000000001</c:v>
                </c:pt>
                <c:pt idx="1874">
                  <c:v>1.9885999999999999</c:v>
                </c:pt>
                <c:pt idx="1875">
                  <c:v>1.9885999999999999</c:v>
                </c:pt>
                <c:pt idx="1876">
                  <c:v>1.9885999999999999</c:v>
                </c:pt>
                <c:pt idx="1877">
                  <c:v>1.9885900000000001</c:v>
                </c:pt>
                <c:pt idx="1878">
                  <c:v>1.9885999999999999</c:v>
                </c:pt>
                <c:pt idx="1879">
                  <c:v>1.9885999999999999</c:v>
                </c:pt>
                <c:pt idx="1880">
                  <c:v>1.9885900000000001</c:v>
                </c:pt>
                <c:pt idx="1881">
                  <c:v>1.9885999999999999</c:v>
                </c:pt>
                <c:pt idx="1882">
                  <c:v>1.9885900000000001</c:v>
                </c:pt>
                <c:pt idx="1883">
                  <c:v>1.9885999999999999</c:v>
                </c:pt>
                <c:pt idx="1884">
                  <c:v>1.9885900000000001</c:v>
                </c:pt>
                <c:pt idx="1885">
                  <c:v>1.98861</c:v>
                </c:pt>
                <c:pt idx="1886">
                  <c:v>1.9885999999999999</c:v>
                </c:pt>
                <c:pt idx="1887">
                  <c:v>1.9885999999999999</c:v>
                </c:pt>
                <c:pt idx="1888">
                  <c:v>1.98861</c:v>
                </c:pt>
                <c:pt idx="1889">
                  <c:v>1.9885999999999999</c:v>
                </c:pt>
                <c:pt idx="1890">
                  <c:v>1.9885900000000001</c:v>
                </c:pt>
                <c:pt idx="1891">
                  <c:v>1.9885999999999999</c:v>
                </c:pt>
                <c:pt idx="1892">
                  <c:v>1.9885999999999999</c:v>
                </c:pt>
                <c:pt idx="1893">
                  <c:v>1.9885900000000001</c:v>
                </c:pt>
                <c:pt idx="1894">
                  <c:v>1.98858</c:v>
                </c:pt>
                <c:pt idx="1895">
                  <c:v>1.9885999999999999</c:v>
                </c:pt>
                <c:pt idx="1896">
                  <c:v>1.9885900000000001</c:v>
                </c:pt>
                <c:pt idx="1897">
                  <c:v>1.9885900000000001</c:v>
                </c:pt>
                <c:pt idx="1898">
                  <c:v>1.9885900000000001</c:v>
                </c:pt>
                <c:pt idx="1899">
                  <c:v>1.9885900000000001</c:v>
                </c:pt>
                <c:pt idx="1900">
                  <c:v>1.9885900000000001</c:v>
                </c:pt>
                <c:pt idx="1901">
                  <c:v>1.9885999999999999</c:v>
                </c:pt>
                <c:pt idx="1902">
                  <c:v>1.9885900000000001</c:v>
                </c:pt>
                <c:pt idx="1903">
                  <c:v>1.98858</c:v>
                </c:pt>
                <c:pt idx="1904">
                  <c:v>1.9885900000000001</c:v>
                </c:pt>
                <c:pt idx="1905">
                  <c:v>1.9885900000000001</c:v>
                </c:pt>
                <c:pt idx="1906">
                  <c:v>1.9885900000000001</c:v>
                </c:pt>
                <c:pt idx="1907">
                  <c:v>1.98858</c:v>
                </c:pt>
                <c:pt idx="1908">
                  <c:v>1.9885900000000001</c:v>
                </c:pt>
                <c:pt idx="1909">
                  <c:v>1.98858</c:v>
                </c:pt>
                <c:pt idx="1910">
                  <c:v>1.9885900000000001</c:v>
                </c:pt>
                <c:pt idx="1911">
                  <c:v>1.9885900000000001</c:v>
                </c:pt>
                <c:pt idx="1912">
                  <c:v>1.98858</c:v>
                </c:pt>
                <c:pt idx="1913">
                  <c:v>1.98858</c:v>
                </c:pt>
                <c:pt idx="1914">
                  <c:v>1.98858</c:v>
                </c:pt>
                <c:pt idx="1915">
                  <c:v>1.98858</c:v>
                </c:pt>
                <c:pt idx="1916">
                  <c:v>1.9885900000000001</c:v>
                </c:pt>
                <c:pt idx="1917">
                  <c:v>1.98858</c:v>
                </c:pt>
                <c:pt idx="1918">
                  <c:v>1.98858</c:v>
                </c:pt>
                <c:pt idx="1919">
                  <c:v>1.9885900000000001</c:v>
                </c:pt>
                <c:pt idx="1920">
                  <c:v>1.98858</c:v>
                </c:pt>
                <c:pt idx="1921">
                  <c:v>1.98858</c:v>
                </c:pt>
                <c:pt idx="1922">
                  <c:v>1.9885699999999999</c:v>
                </c:pt>
                <c:pt idx="1923">
                  <c:v>1.9885699999999999</c:v>
                </c:pt>
                <c:pt idx="1924">
                  <c:v>1.98858</c:v>
                </c:pt>
                <c:pt idx="1925">
                  <c:v>1.9885699999999999</c:v>
                </c:pt>
                <c:pt idx="1926">
                  <c:v>1.9885699999999999</c:v>
                </c:pt>
                <c:pt idx="1927">
                  <c:v>1.9885699999999999</c:v>
                </c:pt>
                <c:pt idx="1928">
                  <c:v>1.9885699999999999</c:v>
                </c:pt>
                <c:pt idx="1929">
                  <c:v>1.9885600000000001</c:v>
                </c:pt>
                <c:pt idx="1930">
                  <c:v>1.9885600000000001</c:v>
                </c:pt>
                <c:pt idx="1931">
                  <c:v>1.9885699999999999</c:v>
                </c:pt>
                <c:pt idx="1932">
                  <c:v>1.9885699999999999</c:v>
                </c:pt>
                <c:pt idx="1933">
                  <c:v>1.9885600000000001</c:v>
                </c:pt>
                <c:pt idx="1934">
                  <c:v>1.9885699999999999</c:v>
                </c:pt>
                <c:pt idx="1935">
                  <c:v>1.9885699999999999</c:v>
                </c:pt>
                <c:pt idx="1936">
                  <c:v>1.9885699999999999</c:v>
                </c:pt>
                <c:pt idx="1937">
                  <c:v>1.98858</c:v>
                </c:pt>
                <c:pt idx="1938">
                  <c:v>1.9885600000000001</c:v>
                </c:pt>
                <c:pt idx="1939">
                  <c:v>1.9885699999999999</c:v>
                </c:pt>
                <c:pt idx="1940">
                  <c:v>1.9885699999999999</c:v>
                </c:pt>
                <c:pt idx="1941">
                  <c:v>1.9885699999999999</c:v>
                </c:pt>
                <c:pt idx="1942">
                  <c:v>1.9885600000000001</c:v>
                </c:pt>
                <c:pt idx="1943">
                  <c:v>1.9885699999999999</c:v>
                </c:pt>
                <c:pt idx="1944">
                  <c:v>1.9885699999999999</c:v>
                </c:pt>
                <c:pt idx="1945">
                  <c:v>1.9885600000000001</c:v>
                </c:pt>
                <c:pt idx="1946">
                  <c:v>1.9885699999999999</c:v>
                </c:pt>
                <c:pt idx="1947">
                  <c:v>1.9885699999999999</c:v>
                </c:pt>
                <c:pt idx="1948">
                  <c:v>1.98858</c:v>
                </c:pt>
                <c:pt idx="1949">
                  <c:v>1.9885699999999999</c:v>
                </c:pt>
                <c:pt idx="1950">
                  <c:v>1.9885699999999999</c:v>
                </c:pt>
                <c:pt idx="1951">
                  <c:v>1.9885600000000001</c:v>
                </c:pt>
                <c:pt idx="1952">
                  <c:v>1.9885699999999999</c:v>
                </c:pt>
                <c:pt idx="1953">
                  <c:v>1.9885699999999999</c:v>
                </c:pt>
                <c:pt idx="1954">
                  <c:v>1.9885699999999999</c:v>
                </c:pt>
                <c:pt idx="1955">
                  <c:v>1.9885600000000001</c:v>
                </c:pt>
                <c:pt idx="1956">
                  <c:v>1.9885699999999999</c:v>
                </c:pt>
                <c:pt idx="1957">
                  <c:v>1.9885600000000001</c:v>
                </c:pt>
                <c:pt idx="1958">
                  <c:v>1.98855</c:v>
                </c:pt>
                <c:pt idx="1959">
                  <c:v>1.9885600000000001</c:v>
                </c:pt>
                <c:pt idx="1960">
                  <c:v>1.9885600000000001</c:v>
                </c:pt>
                <c:pt idx="1961">
                  <c:v>1.9885600000000001</c:v>
                </c:pt>
                <c:pt idx="1962">
                  <c:v>1.9885600000000001</c:v>
                </c:pt>
                <c:pt idx="1963">
                  <c:v>1.9885600000000001</c:v>
                </c:pt>
                <c:pt idx="1964">
                  <c:v>1.9885600000000001</c:v>
                </c:pt>
                <c:pt idx="1965">
                  <c:v>1.9885699999999999</c:v>
                </c:pt>
                <c:pt idx="1966">
                  <c:v>1.9885600000000001</c:v>
                </c:pt>
                <c:pt idx="1967">
                  <c:v>1.9885600000000001</c:v>
                </c:pt>
                <c:pt idx="1968">
                  <c:v>1.9885699999999999</c:v>
                </c:pt>
                <c:pt idx="1969">
                  <c:v>1.98855</c:v>
                </c:pt>
                <c:pt idx="1970">
                  <c:v>1.9885600000000001</c:v>
                </c:pt>
                <c:pt idx="1971">
                  <c:v>1.9885600000000001</c:v>
                </c:pt>
                <c:pt idx="1972">
                  <c:v>1.9885600000000001</c:v>
                </c:pt>
                <c:pt idx="1973">
                  <c:v>1.98855</c:v>
                </c:pt>
                <c:pt idx="1974">
                  <c:v>1.9885600000000001</c:v>
                </c:pt>
                <c:pt idx="1975">
                  <c:v>1.9885600000000001</c:v>
                </c:pt>
                <c:pt idx="1976">
                  <c:v>1.9885600000000001</c:v>
                </c:pt>
                <c:pt idx="1977">
                  <c:v>1.9885600000000001</c:v>
                </c:pt>
                <c:pt idx="1978">
                  <c:v>1.98855</c:v>
                </c:pt>
                <c:pt idx="1979">
                  <c:v>1.98855</c:v>
                </c:pt>
                <c:pt idx="1980">
                  <c:v>1.98855</c:v>
                </c:pt>
                <c:pt idx="1981">
                  <c:v>1.98855</c:v>
                </c:pt>
                <c:pt idx="1982">
                  <c:v>1.98855</c:v>
                </c:pt>
                <c:pt idx="1983">
                  <c:v>1.98854</c:v>
                </c:pt>
                <c:pt idx="1984">
                  <c:v>1.98854</c:v>
                </c:pt>
                <c:pt idx="1985">
                  <c:v>1.98854</c:v>
                </c:pt>
                <c:pt idx="1986">
                  <c:v>1.98855</c:v>
                </c:pt>
                <c:pt idx="1987">
                  <c:v>1.98854</c:v>
                </c:pt>
                <c:pt idx="1988">
                  <c:v>1.98855</c:v>
                </c:pt>
                <c:pt idx="1989">
                  <c:v>1.98854</c:v>
                </c:pt>
                <c:pt idx="1990">
                  <c:v>1.98854</c:v>
                </c:pt>
                <c:pt idx="1991">
                  <c:v>1.98854</c:v>
                </c:pt>
                <c:pt idx="1992">
                  <c:v>1.98854</c:v>
                </c:pt>
                <c:pt idx="1993">
                  <c:v>1.9885600000000001</c:v>
                </c:pt>
                <c:pt idx="1994">
                  <c:v>1.98854</c:v>
                </c:pt>
                <c:pt idx="1995">
                  <c:v>1.98854</c:v>
                </c:pt>
                <c:pt idx="1996">
                  <c:v>1.98855</c:v>
                </c:pt>
                <c:pt idx="1997">
                  <c:v>1.98855</c:v>
                </c:pt>
                <c:pt idx="1998">
                  <c:v>1.98855</c:v>
                </c:pt>
                <c:pt idx="1999">
                  <c:v>1.98855</c:v>
                </c:pt>
                <c:pt idx="2000">
                  <c:v>1.98855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037-49A2-8781-35DF1910A14F}"/>
            </c:ext>
          </c:extLst>
        </c:ser>
        <c:ser>
          <c:idx val="2"/>
          <c:order val="2"/>
          <c:tx>
            <c:strRef>
              <c:f>'Rext-Sweep'!$D$5</c:f>
              <c:strCache>
                <c:ptCount val="1"/>
                <c:pt idx="0">
                  <c:v>Vin (Rext=550Ω)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'Rext-Sweep'!$A$6:$A$2006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'Rext-Sweep'!$D$6:$D$2006</c:f>
              <c:numCache>
                <c:formatCode>General</c:formatCode>
                <c:ptCount val="2001"/>
                <c:pt idx="0">
                  <c:v>-1.95199E-3</c:v>
                </c:pt>
                <c:pt idx="1">
                  <c:v>0.52621799999999996</c:v>
                </c:pt>
                <c:pt idx="2">
                  <c:v>0.55154300000000001</c:v>
                </c:pt>
                <c:pt idx="3">
                  <c:v>0.56693199999999999</c:v>
                </c:pt>
                <c:pt idx="4">
                  <c:v>0.57792200000000005</c:v>
                </c:pt>
                <c:pt idx="5">
                  <c:v>0.58676799999999996</c:v>
                </c:pt>
                <c:pt idx="6">
                  <c:v>0.594024</c:v>
                </c:pt>
                <c:pt idx="7">
                  <c:v>0.60026199999999996</c:v>
                </c:pt>
                <c:pt idx="8">
                  <c:v>0.60577000000000003</c:v>
                </c:pt>
                <c:pt idx="9">
                  <c:v>0.61066299999999996</c:v>
                </c:pt>
                <c:pt idx="10">
                  <c:v>0.61523600000000001</c:v>
                </c:pt>
                <c:pt idx="11">
                  <c:v>0.61941999999999997</c:v>
                </c:pt>
                <c:pt idx="12">
                  <c:v>0.62333400000000005</c:v>
                </c:pt>
                <c:pt idx="13">
                  <c:v>0.62697000000000003</c:v>
                </c:pt>
                <c:pt idx="14">
                  <c:v>0.63064699999999996</c:v>
                </c:pt>
                <c:pt idx="15">
                  <c:v>0.664358</c:v>
                </c:pt>
                <c:pt idx="16">
                  <c:v>0.66756199999999999</c:v>
                </c:pt>
                <c:pt idx="17">
                  <c:v>0.67053499999999999</c:v>
                </c:pt>
                <c:pt idx="18">
                  <c:v>0.673149</c:v>
                </c:pt>
                <c:pt idx="19">
                  <c:v>0.67564100000000005</c:v>
                </c:pt>
                <c:pt idx="20">
                  <c:v>0.67793999999999999</c:v>
                </c:pt>
                <c:pt idx="21">
                  <c:v>0.68022899999999997</c:v>
                </c:pt>
                <c:pt idx="22">
                  <c:v>0.68238600000000005</c:v>
                </c:pt>
                <c:pt idx="23">
                  <c:v>0.684276</c:v>
                </c:pt>
                <c:pt idx="24">
                  <c:v>0.686168</c:v>
                </c:pt>
                <c:pt idx="25">
                  <c:v>0.68788199999999999</c:v>
                </c:pt>
                <c:pt idx="26">
                  <c:v>0.68957000000000002</c:v>
                </c:pt>
                <c:pt idx="27">
                  <c:v>0.69116299999999997</c:v>
                </c:pt>
                <c:pt idx="28">
                  <c:v>0.69270600000000004</c:v>
                </c:pt>
                <c:pt idx="29">
                  <c:v>0.69416599999999995</c:v>
                </c:pt>
                <c:pt idx="30">
                  <c:v>0.69556700000000005</c:v>
                </c:pt>
                <c:pt idx="31">
                  <c:v>0.69686400000000004</c:v>
                </c:pt>
                <c:pt idx="32">
                  <c:v>0.69822600000000001</c:v>
                </c:pt>
                <c:pt idx="33">
                  <c:v>0.69955199999999995</c:v>
                </c:pt>
                <c:pt idx="34">
                  <c:v>0.70074700000000001</c:v>
                </c:pt>
                <c:pt idx="35">
                  <c:v>0.70192200000000005</c:v>
                </c:pt>
                <c:pt idx="36">
                  <c:v>0.70305700000000004</c:v>
                </c:pt>
                <c:pt idx="37">
                  <c:v>0.70411800000000002</c:v>
                </c:pt>
                <c:pt idx="38">
                  <c:v>0.70518800000000004</c:v>
                </c:pt>
                <c:pt idx="39">
                  <c:v>0.70619399999999999</c:v>
                </c:pt>
                <c:pt idx="40">
                  <c:v>0.70721000000000001</c:v>
                </c:pt>
                <c:pt idx="41">
                  <c:v>0.70816999999999997</c:v>
                </c:pt>
                <c:pt idx="42">
                  <c:v>0.70917600000000003</c:v>
                </c:pt>
                <c:pt idx="43">
                  <c:v>0.71006800000000003</c:v>
                </c:pt>
                <c:pt idx="44">
                  <c:v>0.71099699999999999</c:v>
                </c:pt>
                <c:pt idx="45">
                  <c:v>0.71187599999999995</c:v>
                </c:pt>
                <c:pt idx="46">
                  <c:v>0.71275299999999997</c:v>
                </c:pt>
                <c:pt idx="47">
                  <c:v>0.71367999999999998</c:v>
                </c:pt>
                <c:pt idx="48">
                  <c:v>0.71448</c:v>
                </c:pt>
                <c:pt idx="49">
                  <c:v>0.71525899999999998</c:v>
                </c:pt>
                <c:pt idx="50">
                  <c:v>0.71612900000000002</c:v>
                </c:pt>
                <c:pt idx="51">
                  <c:v>0.71693600000000002</c:v>
                </c:pt>
                <c:pt idx="52">
                  <c:v>0.71772400000000003</c:v>
                </c:pt>
                <c:pt idx="53">
                  <c:v>0.71850199999999997</c:v>
                </c:pt>
                <c:pt idx="54">
                  <c:v>0.71923800000000004</c:v>
                </c:pt>
                <c:pt idx="55">
                  <c:v>0.72001300000000001</c:v>
                </c:pt>
                <c:pt idx="56">
                  <c:v>0.72072599999999998</c:v>
                </c:pt>
                <c:pt idx="57">
                  <c:v>0.72145700000000001</c:v>
                </c:pt>
                <c:pt idx="58">
                  <c:v>0.72211099999999995</c:v>
                </c:pt>
                <c:pt idx="59">
                  <c:v>0.72286300000000003</c:v>
                </c:pt>
                <c:pt idx="60">
                  <c:v>0.72354600000000002</c:v>
                </c:pt>
                <c:pt idx="61">
                  <c:v>0.72420399999999996</c:v>
                </c:pt>
                <c:pt idx="62">
                  <c:v>0.72492900000000005</c:v>
                </c:pt>
                <c:pt idx="63">
                  <c:v>0.72559200000000001</c:v>
                </c:pt>
                <c:pt idx="64">
                  <c:v>0.72624999999999995</c:v>
                </c:pt>
                <c:pt idx="65">
                  <c:v>0.72687999999999997</c:v>
                </c:pt>
                <c:pt idx="66">
                  <c:v>0.72754600000000003</c:v>
                </c:pt>
                <c:pt idx="67">
                  <c:v>0.72816599999999998</c:v>
                </c:pt>
                <c:pt idx="68">
                  <c:v>0.728796</c:v>
                </c:pt>
                <c:pt idx="69">
                  <c:v>0.72937399999999997</c:v>
                </c:pt>
                <c:pt idx="70">
                  <c:v>0.73000900000000002</c:v>
                </c:pt>
                <c:pt idx="71">
                  <c:v>0.73066600000000004</c:v>
                </c:pt>
                <c:pt idx="72">
                  <c:v>0.73124699999999998</c:v>
                </c:pt>
                <c:pt idx="73">
                  <c:v>0.73187999999999998</c:v>
                </c:pt>
                <c:pt idx="74">
                  <c:v>0.73247399999999996</c:v>
                </c:pt>
                <c:pt idx="75">
                  <c:v>0.73308300000000004</c:v>
                </c:pt>
                <c:pt idx="76">
                  <c:v>0.73361500000000002</c:v>
                </c:pt>
                <c:pt idx="77">
                  <c:v>0.73416499999999996</c:v>
                </c:pt>
                <c:pt idx="78">
                  <c:v>0.73473299999999997</c:v>
                </c:pt>
                <c:pt idx="79">
                  <c:v>0.73531199999999997</c:v>
                </c:pt>
                <c:pt idx="80">
                  <c:v>0.73588600000000004</c:v>
                </c:pt>
                <c:pt idx="81">
                  <c:v>0.73639699999999997</c:v>
                </c:pt>
                <c:pt idx="82">
                  <c:v>0.73694199999999999</c:v>
                </c:pt>
                <c:pt idx="83">
                  <c:v>0.73744500000000002</c:v>
                </c:pt>
                <c:pt idx="84">
                  <c:v>0.73799800000000004</c:v>
                </c:pt>
                <c:pt idx="85">
                  <c:v>0.73857200000000001</c:v>
                </c:pt>
                <c:pt idx="86">
                  <c:v>0.73909000000000002</c:v>
                </c:pt>
                <c:pt idx="87">
                  <c:v>0.73961600000000005</c:v>
                </c:pt>
                <c:pt idx="88">
                  <c:v>0.74020200000000003</c:v>
                </c:pt>
                <c:pt idx="89">
                  <c:v>0.74060999999999999</c:v>
                </c:pt>
                <c:pt idx="90">
                  <c:v>0.741147</c:v>
                </c:pt>
                <c:pt idx="91">
                  <c:v>0.74161699999999997</c:v>
                </c:pt>
                <c:pt idx="92">
                  <c:v>0.74216199999999999</c:v>
                </c:pt>
                <c:pt idx="93">
                  <c:v>0.74269700000000005</c:v>
                </c:pt>
                <c:pt idx="94">
                  <c:v>0.74318099999999998</c:v>
                </c:pt>
                <c:pt idx="95">
                  <c:v>0.74371299999999996</c:v>
                </c:pt>
                <c:pt idx="96">
                  <c:v>0.74413899999999999</c:v>
                </c:pt>
                <c:pt idx="97">
                  <c:v>0.74461299999999997</c:v>
                </c:pt>
                <c:pt idx="98">
                  <c:v>0.74501899999999999</c:v>
                </c:pt>
                <c:pt idx="99">
                  <c:v>0.74556500000000003</c:v>
                </c:pt>
                <c:pt idx="100">
                  <c:v>0.74605999999999995</c:v>
                </c:pt>
                <c:pt idx="101">
                  <c:v>0.74649299999999996</c:v>
                </c:pt>
                <c:pt idx="102">
                  <c:v>0.74699400000000005</c:v>
                </c:pt>
                <c:pt idx="103">
                  <c:v>0.74736800000000003</c:v>
                </c:pt>
                <c:pt idx="104">
                  <c:v>0.74780599999999997</c:v>
                </c:pt>
                <c:pt idx="105">
                  <c:v>0.74828300000000003</c:v>
                </c:pt>
                <c:pt idx="106">
                  <c:v>0.74868400000000002</c:v>
                </c:pt>
                <c:pt idx="107">
                  <c:v>0.74910699999999997</c:v>
                </c:pt>
                <c:pt idx="108">
                  <c:v>0.74954799999999999</c:v>
                </c:pt>
                <c:pt idx="109">
                  <c:v>0.75001200000000001</c:v>
                </c:pt>
                <c:pt idx="110">
                  <c:v>0.75045399999999995</c:v>
                </c:pt>
                <c:pt idx="111">
                  <c:v>0.75093200000000004</c:v>
                </c:pt>
                <c:pt idx="112">
                  <c:v>0.75133300000000003</c:v>
                </c:pt>
                <c:pt idx="113">
                  <c:v>0.751753</c:v>
                </c:pt>
                <c:pt idx="114">
                  <c:v>0.75215200000000004</c:v>
                </c:pt>
                <c:pt idx="115">
                  <c:v>0.75256500000000004</c:v>
                </c:pt>
                <c:pt idx="116">
                  <c:v>0.75299799999999995</c:v>
                </c:pt>
                <c:pt idx="117">
                  <c:v>0.75345200000000001</c:v>
                </c:pt>
                <c:pt idx="118">
                  <c:v>0.75385100000000005</c:v>
                </c:pt>
                <c:pt idx="119">
                  <c:v>0.75425399999999998</c:v>
                </c:pt>
                <c:pt idx="120">
                  <c:v>0.75463899999999995</c:v>
                </c:pt>
                <c:pt idx="121">
                  <c:v>0.75501700000000005</c:v>
                </c:pt>
                <c:pt idx="122">
                  <c:v>0.75538899999999998</c:v>
                </c:pt>
                <c:pt idx="123">
                  <c:v>0.75581100000000001</c:v>
                </c:pt>
                <c:pt idx="124">
                  <c:v>0.75617999999999996</c:v>
                </c:pt>
                <c:pt idx="125">
                  <c:v>0.75663599999999998</c:v>
                </c:pt>
                <c:pt idx="126">
                  <c:v>0.75700299999999998</c:v>
                </c:pt>
                <c:pt idx="127">
                  <c:v>0.75742699999999996</c:v>
                </c:pt>
                <c:pt idx="128">
                  <c:v>0.75776299999999996</c:v>
                </c:pt>
                <c:pt idx="129">
                  <c:v>0.75816300000000003</c:v>
                </c:pt>
                <c:pt idx="130">
                  <c:v>0.75850499999999998</c:v>
                </c:pt>
                <c:pt idx="131">
                  <c:v>0.75892599999999999</c:v>
                </c:pt>
                <c:pt idx="132">
                  <c:v>0.75933200000000001</c:v>
                </c:pt>
                <c:pt idx="133">
                  <c:v>0.75967799999999996</c:v>
                </c:pt>
                <c:pt idx="134">
                  <c:v>0.76006700000000005</c:v>
                </c:pt>
                <c:pt idx="135">
                  <c:v>0.76038399999999995</c:v>
                </c:pt>
                <c:pt idx="136">
                  <c:v>0.76077600000000001</c:v>
                </c:pt>
                <c:pt idx="137">
                  <c:v>0.76114800000000005</c:v>
                </c:pt>
                <c:pt idx="138">
                  <c:v>0.76147100000000001</c:v>
                </c:pt>
                <c:pt idx="139">
                  <c:v>0.76190800000000003</c:v>
                </c:pt>
                <c:pt idx="140">
                  <c:v>0.76222000000000001</c:v>
                </c:pt>
                <c:pt idx="141">
                  <c:v>0.76256900000000005</c:v>
                </c:pt>
                <c:pt idx="142">
                  <c:v>0.76291699999999996</c:v>
                </c:pt>
                <c:pt idx="143">
                  <c:v>0.763266</c:v>
                </c:pt>
                <c:pt idx="144">
                  <c:v>0.76361299999999999</c:v>
                </c:pt>
                <c:pt idx="145">
                  <c:v>0.76400199999999996</c:v>
                </c:pt>
                <c:pt idx="146">
                  <c:v>0.764324</c:v>
                </c:pt>
                <c:pt idx="147">
                  <c:v>0.76467300000000005</c:v>
                </c:pt>
                <c:pt idx="148">
                  <c:v>0.76500000000000001</c:v>
                </c:pt>
                <c:pt idx="149">
                  <c:v>0.76537100000000002</c:v>
                </c:pt>
                <c:pt idx="150">
                  <c:v>0.76572600000000002</c:v>
                </c:pt>
                <c:pt idx="151">
                  <c:v>0.76602999999999999</c:v>
                </c:pt>
                <c:pt idx="152">
                  <c:v>0.76635399999999998</c:v>
                </c:pt>
                <c:pt idx="153">
                  <c:v>0.76669299999999996</c:v>
                </c:pt>
                <c:pt idx="154">
                  <c:v>0.76699499999999998</c:v>
                </c:pt>
                <c:pt idx="155">
                  <c:v>0.76733899999999999</c:v>
                </c:pt>
                <c:pt idx="156">
                  <c:v>0.76771900000000004</c:v>
                </c:pt>
                <c:pt idx="157">
                  <c:v>0.76799399999999995</c:v>
                </c:pt>
                <c:pt idx="158">
                  <c:v>0.76827400000000001</c:v>
                </c:pt>
                <c:pt idx="159">
                  <c:v>0.76861900000000005</c:v>
                </c:pt>
                <c:pt idx="160">
                  <c:v>0.76896100000000001</c:v>
                </c:pt>
                <c:pt idx="161">
                  <c:v>0.76929700000000001</c:v>
                </c:pt>
                <c:pt idx="162">
                  <c:v>0.76953499999999997</c:v>
                </c:pt>
                <c:pt idx="163">
                  <c:v>0.76993999999999996</c:v>
                </c:pt>
                <c:pt idx="164">
                  <c:v>0.77021600000000001</c:v>
                </c:pt>
                <c:pt idx="165">
                  <c:v>0.77060799999999996</c:v>
                </c:pt>
                <c:pt idx="166">
                  <c:v>0.77090000000000003</c:v>
                </c:pt>
                <c:pt idx="167">
                  <c:v>0.77121499999999998</c:v>
                </c:pt>
                <c:pt idx="168">
                  <c:v>0.77157100000000001</c:v>
                </c:pt>
                <c:pt idx="169">
                  <c:v>0.77185499999999996</c:v>
                </c:pt>
                <c:pt idx="170">
                  <c:v>0.77216899999999999</c:v>
                </c:pt>
                <c:pt idx="171">
                  <c:v>0.77246700000000001</c:v>
                </c:pt>
                <c:pt idx="172">
                  <c:v>0.77275300000000002</c:v>
                </c:pt>
                <c:pt idx="173">
                  <c:v>0.77302700000000002</c:v>
                </c:pt>
                <c:pt idx="174">
                  <c:v>0.77337500000000003</c:v>
                </c:pt>
                <c:pt idx="175">
                  <c:v>0.77360899999999999</c:v>
                </c:pt>
                <c:pt idx="176">
                  <c:v>0.77395199999999997</c:v>
                </c:pt>
                <c:pt idx="177">
                  <c:v>0.77428600000000003</c:v>
                </c:pt>
                <c:pt idx="178">
                  <c:v>0.77453099999999997</c:v>
                </c:pt>
                <c:pt idx="179">
                  <c:v>0.77490800000000004</c:v>
                </c:pt>
                <c:pt idx="180">
                  <c:v>0.77516700000000005</c:v>
                </c:pt>
                <c:pt idx="181">
                  <c:v>0.77541199999999999</c:v>
                </c:pt>
                <c:pt idx="182">
                  <c:v>0.77566199999999996</c:v>
                </c:pt>
                <c:pt idx="183">
                  <c:v>0.77599799999999997</c:v>
                </c:pt>
                <c:pt idx="184">
                  <c:v>0.77628699999999995</c:v>
                </c:pt>
                <c:pt idx="185">
                  <c:v>0.77660600000000002</c:v>
                </c:pt>
                <c:pt idx="186">
                  <c:v>0.77684200000000003</c:v>
                </c:pt>
                <c:pt idx="187">
                  <c:v>0.77712300000000001</c:v>
                </c:pt>
                <c:pt idx="188">
                  <c:v>0.77742699999999998</c:v>
                </c:pt>
                <c:pt idx="189">
                  <c:v>0.77772300000000005</c:v>
                </c:pt>
                <c:pt idx="190">
                  <c:v>0.77798999999999996</c:v>
                </c:pt>
                <c:pt idx="191">
                  <c:v>0.77828600000000003</c:v>
                </c:pt>
                <c:pt idx="192">
                  <c:v>0.77852200000000005</c:v>
                </c:pt>
                <c:pt idx="193">
                  <c:v>0.77885000000000004</c:v>
                </c:pt>
                <c:pt idx="194">
                  <c:v>0.779053</c:v>
                </c:pt>
                <c:pt idx="195">
                  <c:v>0.77937299999999998</c:v>
                </c:pt>
                <c:pt idx="196">
                  <c:v>0.77970099999999998</c:v>
                </c:pt>
                <c:pt idx="197">
                  <c:v>0.77989799999999998</c:v>
                </c:pt>
                <c:pt idx="198">
                  <c:v>0.78018600000000005</c:v>
                </c:pt>
                <c:pt idx="199">
                  <c:v>0.780497</c:v>
                </c:pt>
                <c:pt idx="200">
                  <c:v>0.78070899999999999</c:v>
                </c:pt>
                <c:pt idx="201">
                  <c:v>0.78102400000000005</c:v>
                </c:pt>
                <c:pt idx="202">
                  <c:v>0.78128200000000003</c:v>
                </c:pt>
                <c:pt idx="203">
                  <c:v>0.78157799999999999</c:v>
                </c:pt>
                <c:pt idx="204">
                  <c:v>0.781864</c:v>
                </c:pt>
                <c:pt idx="205">
                  <c:v>0.78213100000000002</c:v>
                </c:pt>
                <c:pt idx="206">
                  <c:v>0.78237900000000005</c:v>
                </c:pt>
                <c:pt idx="207">
                  <c:v>0.78266000000000002</c:v>
                </c:pt>
                <c:pt idx="208">
                  <c:v>0.78288599999999997</c:v>
                </c:pt>
                <c:pt idx="209">
                  <c:v>0.78314700000000004</c:v>
                </c:pt>
                <c:pt idx="210">
                  <c:v>0.78346199999999999</c:v>
                </c:pt>
                <c:pt idx="211">
                  <c:v>0.78367900000000001</c:v>
                </c:pt>
                <c:pt idx="212">
                  <c:v>0.783968</c:v>
                </c:pt>
                <c:pt idx="213">
                  <c:v>0.78419899999999998</c:v>
                </c:pt>
                <c:pt idx="214">
                  <c:v>0.78447699999999998</c:v>
                </c:pt>
                <c:pt idx="215">
                  <c:v>0.78477799999999998</c:v>
                </c:pt>
                <c:pt idx="216">
                  <c:v>0.78502400000000006</c:v>
                </c:pt>
                <c:pt idx="217">
                  <c:v>0.78528100000000001</c:v>
                </c:pt>
                <c:pt idx="218">
                  <c:v>0.785501</c:v>
                </c:pt>
                <c:pt idx="219">
                  <c:v>0.78572600000000004</c:v>
                </c:pt>
                <c:pt idx="220">
                  <c:v>0.78598999999999997</c:v>
                </c:pt>
                <c:pt idx="221">
                  <c:v>0.78629000000000004</c:v>
                </c:pt>
                <c:pt idx="222">
                  <c:v>0.78651000000000004</c:v>
                </c:pt>
                <c:pt idx="223">
                  <c:v>0.78679900000000003</c:v>
                </c:pt>
                <c:pt idx="224">
                  <c:v>0.78700099999999995</c:v>
                </c:pt>
                <c:pt idx="225">
                  <c:v>0.78724300000000003</c:v>
                </c:pt>
                <c:pt idx="226">
                  <c:v>0.78749400000000003</c:v>
                </c:pt>
                <c:pt idx="227">
                  <c:v>0.78769599999999995</c:v>
                </c:pt>
                <c:pt idx="228">
                  <c:v>0.78796600000000006</c:v>
                </c:pt>
                <c:pt idx="229">
                  <c:v>0.78821099999999999</c:v>
                </c:pt>
                <c:pt idx="230">
                  <c:v>0.78850100000000001</c:v>
                </c:pt>
                <c:pt idx="231">
                  <c:v>0.78866000000000003</c:v>
                </c:pt>
                <c:pt idx="232">
                  <c:v>0.78892300000000004</c:v>
                </c:pt>
                <c:pt idx="233">
                  <c:v>0.78917700000000002</c:v>
                </c:pt>
                <c:pt idx="234">
                  <c:v>0.78941700000000004</c:v>
                </c:pt>
                <c:pt idx="235">
                  <c:v>0.78966400000000003</c:v>
                </c:pt>
                <c:pt idx="236">
                  <c:v>0.78990700000000003</c:v>
                </c:pt>
                <c:pt idx="237">
                  <c:v>0.790126</c:v>
                </c:pt>
                <c:pt idx="238">
                  <c:v>0.79036300000000004</c:v>
                </c:pt>
                <c:pt idx="239">
                  <c:v>0.79059599999999997</c:v>
                </c:pt>
                <c:pt idx="240">
                  <c:v>0.79087700000000005</c:v>
                </c:pt>
                <c:pt idx="241">
                  <c:v>0.79106299999999996</c:v>
                </c:pt>
                <c:pt idx="242">
                  <c:v>0.79138200000000003</c:v>
                </c:pt>
                <c:pt idx="243">
                  <c:v>0.79156599999999999</c:v>
                </c:pt>
                <c:pt idx="244">
                  <c:v>0.79181900000000005</c:v>
                </c:pt>
                <c:pt idx="245">
                  <c:v>0.79204300000000005</c:v>
                </c:pt>
                <c:pt idx="246">
                  <c:v>0.79232199999999997</c:v>
                </c:pt>
                <c:pt idx="247">
                  <c:v>0.79247299999999998</c:v>
                </c:pt>
                <c:pt idx="248">
                  <c:v>0.79278000000000004</c:v>
                </c:pt>
                <c:pt idx="249">
                  <c:v>0.79297300000000004</c:v>
                </c:pt>
                <c:pt idx="250">
                  <c:v>0.79322099999999995</c:v>
                </c:pt>
                <c:pt idx="251">
                  <c:v>0.79347400000000001</c:v>
                </c:pt>
                <c:pt idx="252">
                  <c:v>0.79368000000000005</c:v>
                </c:pt>
                <c:pt idx="253">
                  <c:v>0.79395700000000002</c:v>
                </c:pt>
                <c:pt idx="254">
                  <c:v>0.79417000000000004</c:v>
                </c:pt>
                <c:pt idx="255">
                  <c:v>0.79438299999999995</c:v>
                </c:pt>
                <c:pt idx="256">
                  <c:v>0.79460299999999995</c:v>
                </c:pt>
                <c:pt idx="257">
                  <c:v>0.79483000000000004</c:v>
                </c:pt>
                <c:pt idx="258">
                  <c:v>0.79504799999999998</c:v>
                </c:pt>
                <c:pt idx="259">
                  <c:v>0.79525100000000004</c:v>
                </c:pt>
                <c:pt idx="260">
                  <c:v>0.79550299999999996</c:v>
                </c:pt>
                <c:pt idx="261">
                  <c:v>0.79574</c:v>
                </c:pt>
                <c:pt idx="262">
                  <c:v>0.79591500000000004</c:v>
                </c:pt>
                <c:pt idx="263">
                  <c:v>0.79612799999999995</c:v>
                </c:pt>
                <c:pt idx="264">
                  <c:v>0.79634899999999997</c:v>
                </c:pt>
                <c:pt idx="265">
                  <c:v>0.79657</c:v>
                </c:pt>
                <c:pt idx="266">
                  <c:v>0.79681800000000003</c:v>
                </c:pt>
                <c:pt idx="267">
                  <c:v>0.79699299999999995</c:v>
                </c:pt>
                <c:pt idx="268">
                  <c:v>0.79724799999999996</c:v>
                </c:pt>
                <c:pt idx="269">
                  <c:v>0.79744700000000002</c:v>
                </c:pt>
                <c:pt idx="270">
                  <c:v>0.79768600000000001</c:v>
                </c:pt>
                <c:pt idx="271">
                  <c:v>0.797844</c:v>
                </c:pt>
                <c:pt idx="272">
                  <c:v>0.79806900000000003</c:v>
                </c:pt>
                <c:pt idx="273">
                  <c:v>0.79833399999999999</c:v>
                </c:pt>
                <c:pt idx="274">
                  <c:v>0.79849400000000004</c:v>
                </c:pt>
                <c:pt idx="275">
                  <c:v>0.79871499999999995</c:v>
                </c:pt>
                <c:pt idx="276">
                  <c:v>0.79890700000000003</c:v>
                </c:pt>
                <c:pt idx="277">
                  <c:v>0.79908500000000005</c:v>
                </c:pt>
                <c:pt idx="278">
                  <c:v>0.79930599999999996</c:v>
                </c:pt>
                <c:pt idx="279">
                  <c:v>0.79955299999999996</c:v>
                </c:pt>
                <c:pt idx="280">
                  <c:v>0.79977399999999998</c:v>
                </c:pt>
                <c:pt idx="281">
                  <c:v>0.79998199999999997</c:v>
                </c:pt>
                <c:pt idx="282">
                  <c:v>0.80019600000000002</c:v>
                </c:pt>
                <c:pt idx="283">
                  <c:v>0.80036700000000005</c:v>
                </c:pt>
                <c:pt idx="284">
                  <c:v>0.80060900000000002</c:v>
                </c:pt>
                <c:pt idx="285">
                  <c:v>0.80078800000000006</c:v>
                </c:pt>
                <c:pt idx="286">
                  <c:v>0.80102499999999999</c:v>
                </c:pt>
                <c:pt idx="287">
                  <c:v>0.80116500000000002</c:v>
                </c:pt>
                <c:pt idx="288">
                  <c:v>0.80143600000000004</c:v>
                </c:pt>
                <c:pt idx="289">
                  <c:v>0.80161199999999999</c:v>
                </c:pt>
                <c:pt idx="290">
                  <c:v>0.80178499999999997</c:v>
                </c:pt>
                <c:pt idx="291">
                  <c:v>0.80200199999999999</c:v>
                </c:pt>
                <c:pt idx="292">
                  <c:v>0.80222700000000002</c:v>
                </c:pt>
                <c:pt idx="293">
                  <c:v>0.80244199999999999</c:v>
                </c:pt>
                <c:pt idx="294">
                  <c:v>0.80262500000000003</c:v>
                </c:pt>
                <c:pt idx="295">
                  <c:v>0.802763</c:v>
                </c:pt>
                <c:pt idx="296">
                  <c:v>0.80299900000000002</c:v>
                </c:pt>
                <c:pt idx="297">
                  <c:v>0.80320999999999998</c:v>
                </c:pt>
                <c:pt idx="298">
                  <c:v>0.80346399999999996</c:v>
                </c:pt>
                <c:pt idx="299">
                  <c:v>0.80370399999999997</c:v>
                </c:pt>
                <c:pt idx="300">
                  <c:v>0.80385799999999996</c:v>
                </c:pt>
                <c:pt idx="301">
                  <c:v>0.80406999999999995</c:v>
                </c:pt>
                <c:pt idx="302">
                  <c:v>0.80427700000000002</c:v>
                </c:pt>
                <c:pt idx="303">
                  <c:v>0.80445800000000001</c:v>
                </c:pt>
                <c:pt idx="304">
                  <c:v>0.80461800000000006</c:v>
                </c:pt>
                <c:pt idx="305">
                  <c:v>0.804817</c:v>
                </c:pt>
                <c:pt idx="306">
                  <c:v>0.804979</c:v>
                </c:pt>
                <c:pt idx="307">
                  <c:v>0.80520599999999998</c:v>
                </c:pt>
                <c:pt idx="308">
                  <c:v>0.80544300000000002</c:v>
                </c:pt>
                <c:pt idx="309">
                  <c:v>0.80558700000000005</c:v>
                </c:pt>
                <c:pt idx="310">
                  <c:v>0.80578300000000003</c:v>
                </c:pt>
                <c:pt idx="311">
                  <c:v>0.80596500000000004</c:v>
                </c:pt>
                <c:pt idx="312">
                  <c:v>0.80608900000000006</c:v>
                </c:pt>
                <c:pt idx="313">
                  <c:v>0.80635199999999996</c:v>
                </c:pt>
                <c:pt idx="314">
                  <c:v>0.80652800000000002</c:v>
                </c:pt>
                <c:pt idx="315">
                  <c:v>0.80674000000000001</c:v>
                </c:pt>
                <c:pt idx="316">
                  <c:v>0.80693400000000004</c:v>
                </c:pt>
                <c:pt idx="317">
                  <c:v>0.80710000000000004</c:v>
                </c:pt>
                <c:pt idx="318">
                  <c:v>0.80734399999999995</c:v>
                </c:pt>
                <c:pt idx="319">
                  <c:v>0.80747800000000003</c:v>
                </c:pt>
                <c:pt idx="320">
                  <c:v>0.80772999999999995</c:v>
                </c:pt>
                <c:pt idx="321">
                  <c:v>0.80787399999999998</c:v>
                </c:pt>
                <c:pt idx="322">
                  <c:v>0.80805800000000005</c:v>
                </c:pt>
                <c:pt idx="323">
                  <c:v>0.80823</c:v>
                </c:pt>
                <c:pt idx="324">
                  <c:v>0.80848399999999998</c:v>
                </c:pt>
                <c:pt idx="325">
                  <c:v>0.80863099999999999</c:v>
                </c:pt>
                <c:pt idx="326">
                  <c:v>0.80886400000000003</c:v>
                </c:pt>
                <c:pt idx="327">
                  <c:v>0.80901599999999996</c:v>
                </c:pt>
                <c:pt idx="328">
                  <c:v>0.80923999999999996</c:v>
                </c:pt>
                <c:pt idx="329">
                  <c:v>0.809415</c:v>
                </c:pt>
                <c:pt idx="330">
                  <c:v>0.80952000000000002</c:v>
                </c:pt>
                <c:pt idx="331">
                  <c:v>0.80969400000000002</c:v>
                </c:pt>
                <c:pt idx="332">
                  <c:v>0.80989199999999995</c:v>
                </c:pt>
                <c:pt idx="333">
                  <c:v>0.81011100000000003</c:v>
                </c:pt>
                <c:pt idx="334">
                  <c:v>0.810284</c:v>
                </c:pt>
                <c:pt idx="335">
                  <c:v>0.81050100000000003</c:v>
                </c:pt>
                <c:pt idx="336">
                  <c:v>0.81067100000000003</c:v>
                </c:pt>
                <c:pt idx="337">
                  <c:v>0.81088400000000005</c:v>
                </c:pt>
                <c:pt idx="338">
                  <c:v>0.81108800000000003</c:v>
                </c:pt>
                <c:pt idx="339">
                  <c:v>0.81120800000000004</c:v>
                </c:pt>
                <c:pt idx="340">
                  <c:v>0.81148200000000004</c:v>
                </c:pt>
                <c:pt idx="341">
                  <c:v>0.81156300000000003</c:v>
                </c:pt>
                <c:pt idx="342">
                  <c:v>0.81179000000000001</c:v>
                </c:pt>
                <c:pt idx="343">
                  <c:v>0.81195899999999999</c:v>
                </c:pt>
                <c:pt idx="344">
                  <c:v>0.81212200000000001</c:v>
                </c:pt>
                <c:pt idx="345">
                  <c:v>0.81231299999999995</c:v>
                </c:pt>
                <c:pt idx="346">
                  <c:v>0.81243900000000002</c:v>
                </c:pt>
                <c:pt idx="347">
                  <c:v>0.81263399999999997</c:v>
                </c:pt>
                <c:pt idx="348">
                  <c:v>0.81282100000000002</c:v>
                </c:pt>
                <c:pt idx="349">
                  <c:v>0.81303499999999995</c:v>
                </c:pt>
                <c:pt idx="350">
                  <c:v>0.81315700000000002</c:v>
                </c:pt>
                <c:pt idx="351">
                  <c:v>0.81334600000000001</c:v>
                </c:pt>
                <c:pt idx="352">
                  <c:v>0.81357199999999996</c:v>
                </c:pt>
                <c:pt idx="353">
                  <c:v>0.81372299999999997</c:v>
                </c:pt>
                <c:pt idx="354">
                  <c:v>0.81390499999999999</c:v>
                </c:pt>
                <c:pt idx="355">
                  <c:v>0.81408199999999997</c:v>
                </c:pt>
                <c:pt idx="356">
                  <c:v>0.81432199999999999</c:v>
                </c:pt>
                <c:pt idx="357">
                  <c:v>0.81445500000000004</c:v>
                </c:pt>
                <c:pt idx="358">
                  <c:v>0.814612</c:v>
                </c:pt>
                <c:pt idx="359">
                  <c:v>0.81484599999999996</c:v>
                </c:pt>
                <c:pt idx="360">
                  <c:v>0.81498000000000004</c:v>
                </c:pt>
                <c:pt idx="361">
                  <c:v>0.81512899999999999</c:v>
                </c:pt>
                <c:pt idx="362">
                  <c:v>0.81534399999999996</c:v>
                </c:pt>
                <c:pt idx="363">
                  <c:v>0.815446</c:v>
                </c:pt>
                <c:pt idx="364">
                  <c:v>0.81567800000000001</c:v>
                </c:pt>
                <c:pt idx="365">
                  <c:v>0.81581400000000004</c:v>
                </c:pt>
                <c:pt idx="366">
                  <c:v>0.81593899999999997</c:v>
                </c:pt>
                <c:pt idx="367">
                  <c:v>0.81620400000000004</c:v>
                </c:pt>
                <c:pt idx="368">
                  <c:v>0.81634799999999996</c:v>
                </c:pt>
                <c:pt idx="369">
                  <c:v>0.81657599999999997</c:v>
                </c:pt>
                <c:pt idx="370">
                  <c:v>0.81674800000000003</c:v>
                </c:pt>
                <c:pt idx="371">
                  <c:v>0.81689800000000001</c:v>
                </c:pt>
                <c:pt idx="372">
                  <c:v>0.81705399999999995</c:v>
                </c:pt>
                <c:pt idx="373">
                  <c:v>0.81726600000000005</c:v>
                </c:pt>
                <c:pt idx="374">
                  <c:v>0.81741699999999995</c:v>
                </c:pt>
                <c:pt idx="375">
                  <c:v>0.81759800000000005</c:v>
                </c:pt>
                <c:pt idx="376">
                  <c:v>0.81779000000000002</c:v>
                </c:pt>
                <c:pt idx="377">
                  <c:v>0.81796599999999997</c:v>
                </c:pt>
                <c:pt idx="378">
                  <c:v>0.818137</c:v>
                </c:pt>
                <c:pt idx="379">
                  <c:v>0.81828900000000004</c:v>
                </c:pt>
                <c:pt idx="380">
                  <c:v>0.81843900000000003</c:v>
                </c:pt>
                <c:pt idx="381">
                  <c:v>0.81859000000000004</c:v>
                </c:pt>
                <c:pt idx="382">
                  <c:v>0.81876300000000002</c:v>
                </c:pt>
                <c:pt idx="383">
                  <c:v>0.81895899999999999</c:v>
                </c:pt>
                <c:pt idx="384">
                  <c:v>0.81911900000000004</c:v>
                </c:pt>
                <c:pt idx="385">
                  <c:v>0.81930899999999995</c:v>
                </c:pt>
                <c:pt idx="386">
                  <c:v>0.81943500000000002</c:v>
                </c:pt>
                <c:pt idx="387">
                  <c:v>0.81961799999999996</c:v>
                </c:pt>
                <c:pt idx="388">
                  <c:v>0.81978700000000004</c:v>
                </c:pt>
                <c:pt idx="389">
                  <c:v>0.81989999999999996</c:v>
                </c:pt>
                <c:pt idx="390">
                  <c:v>0.82012099999999999</c:v>
                </c:pt>
                <c:pt idx="391">
                  <c:v>0.82024799999999998</c:v>
                </c:pt>
                <c:pt idx="392">
                  <c:v>0.82045299999999999</c:v>
                </c:pt>
                <c:pt idx="393">
                  <c:v>0.82059400000000005</c:v>
                </c:pt>
                <c:pt idx="394">
                  <c:v>0.82077100000000003</c:v>
                </c:pt>
                <c:pt idx="395">
                  <c:v>0.82092600000000004</c:v>
                </c:pt>
                <c:pt idx="396">
                  <c:v>0.82111400000000001</c:v>
                </c:pt>
                <c:pt idx="397">
                  <c:v>0.82128000000000001</c:v>
                </c:pt>
                <c:pt idx="398">
                  <c:v>0.821438</c:v>
                </c:pt>
                <c:pt idx="399">
                  <c:v>0.82153799999999999</c:v>
                </c:pt>
                <c:pt idx="400">
                  <c:v>0.82179899999999995</c:v>
                </c:pt>
                <c:pt idx="401">
                  <c:v>0.82190799999999997</c:v>
                </c:pt>
                <c:pt idx="402">
                  <c:v>0.82208000000000003</c:v>
                </c:pt>
                <c:pt idx="403">
                  <c:v>0.82224699999999995</c:v>
                </c:pt>
                <c:pt idx="404">
                  <c:v>0.82238699999999998</c:v>
                </c:pt>
                <c:pt idx="405">
                  <c:v>0.82262999999999997</c:v>
                </c:pt>
                <c:pt idx="406">
                  <c:v>0.82274499999999995</c:v>
                </c:pt>
                <c:pt idx="407">
                  <c:v>0.82286999999999999</c:v>
                </c:pt>
                <c:pt idx="408">
                  <c:v>0.82299</c:v>
                </c:pt>
                <c:pt idx="409">
                  <c:v>0.82319399999999998</c:v>
                </c:pt>
                <c:pt idx="410">
                  <c:v>0.82339799999999996</c:v>
                </c:pt>
                <c:pt idx="411">
                  <c:v>0.82353699999999996</c:v>
                </c:pt>
                <c:pt idx="412">
                  <c:v>0.82372699999999999</c:v>
                </c:pt>
                <c:pt idx="413">
                  <c:v>0.82377900000000004</c:v>
                </c:pt>
                <c:pt idx="414">
                  <c:v>0.82402200000000003</c:v>
                </c:pt>
                <c:pt idx="415">
                  <c:v>0.82414299999999996</c:v>
                </c:pt>
                <c:pt idx="416">
                  <c:v>0.82431900000000002</c:v>
                </c:pt>
                <c:pt idx="417">
                  <c:v>0.82443500000000003</c:v>
                </c:pt>
                <c:pt idx="418">
                  <c:v>0.82461899999999999</c:v>
                </c:pt>
                <c:pt idx="419">
                  <c:v>0.82475299999999996</c:v>
                </c:pt>
                <c:pt idx="420">
                  <c:v>0.82499500000000003</c:v>
                </c:pt>
                <c:pt idx="421">
                  <c:v>0.825071</c:v>
                </c:pt>
                <c:pt idx="422">
                  <c:v>0.82520899999999997</c:v>
                </c:pt>
                <c:pt idx="423">
                  <c:v>0.82535400000000003</c:v>
                </c:pt>
                <c:pt idx="424">
                  <c:v>0.82555100000000003</c:v>
                </c:pt>
                <c:pt idx="425">
                  <c:v>0.82569700000000001</c:v>
                </c:pt>
                <c:pt idx="426">
                  <c:v>0.82582800000000001</c:v>
                </c:pt>
                <c:pt idx="427">
                  <c:v>0.82603599999999999</c:v>
                </c:pt>
                <c:pt idx="428">
                  <c:v>0.82615899999999998</c:v>
                </c:pt>
                <c:pt idx="429">
                  <c:v>0.82635999999999998</c:v>
                </c:pt>
                <c:pt idx="430">
                  <c:v>0.826484</c:v>
                </c:pt>
                <c:pt idx="431">
                  <c:v>0.82669199999999998</c:v>
                </c:pt>
                <c:pt idx="432">
                  <c:v>0.82683200000000001</c:v>
                </c:pt>
                <c:pt idx="433">
                  <c:v>0.82696400000000003</c:v>
                </c:pt>
                <c:pt idx="434">
                  <c:v>0.82714699999999997</c:v>
                </c:pt>
                <c:pt idx="435">
                  <c:v>0.82723500000000005</c:v>
                </c:pt>
                <c:pt idx="436">
                  <c:v>0.827457</c:v>
                </c:pt>
                <c:pt idx="437">
                  <c:v>0.82758100000000001</c:v>
                </c:pt>
                <c:pt idx="438">
                  <c:v>0.82773399999999997</c:v>
                </c:pt>
                <c:pt idx="439">
                  <c:v>0.82790699999999995</c:v>
                </c:pt>
                <c:pt idx="440">
                  <c:v>0.82803599999999999</c:v>
                </c:pt>
                <c:pt idx="441">
                  <c:v>0.82821699999999998</c:v>
                </c:pt>
                <c:pt idx="442">
                  <c:v>0.82837700000000003</c:v>
                </c:pt>
                <c:pt idx="443">
                  <c:v>0.82848900000000003</c:v>
                </c:pt>
                <c:pt idx="444">
                  <c:v>0.82870600000000005</c:v>
                </c:pt>
                <c:pt idx="445">
                  <c:v>0.82884100000000005</c:v>
                </c:pt>
                <c:pt idx="446">
                  <c:v>0.82903199999999999</c:v>
                </c:pt>
                <c:pt idx="447">
                  <c:v>0.82909999999999995</c:v>
                </c:pt>
                <c:pt idx="448">
                  <c:v>0.82924299999999995</c:v>
                </c:pt>
                <c:pt idx="449">
                  <c:v>0.82942199999999999</c:v>
                </c:pt>
                <c:pt idx="450">
                  <c:v>0.82952000000000004</c:v>
                </c:pt>
                <c:pt idx="451">
                  <c:v>0.82970500000000003</c:v>
                </c:pt>
                <c:pt idx="452">
                  <c:v>0.82984999999999998</c:v>
                </c:pt>
                <c:pt idx="453">
                  <c:v>0.83003000000000005</c:v>
                </c:pt>
                <c:pt idx="454">
                  <c:v>0.83020000000000005</c:v>
                </c:pt>
                <c:pt idx="455">
                  <c:v>0.83033900000000005</c:v>
                </c:pt>
                <c:pt idx="456">
                  <c:v>0.830511</c:v>
                </c:pt>
                <c:pt idx="457">
                  <c:v>0.83063799999999999</c:v>
                </c:pt>
                <c:pt idx="458">
                  <c:v>0.83081700000000003</c:v>
                </c:pt>
                <c:pt idx="459">
                  <c:v>0.83098899999999998</c:v>
                </c:pt>
                <c:pt idx="460">
                  <c:v>0.831098</c:v>
                </c:pt>
                <c:pt idx="461">
                  <c:v>0.83124699999999996</c:v>
                </c:pt>
                <c:pt idx="462">
                  <c:v>0.83140599999999998</c:v>
                </c:pt>
                <c:pt idx="463">
                  <c:v>0.83151399999999998</c:v>
                </c:pt>
                <c:pt idx="464">
                  <c:v>0.83169899999999997</c:v>
                </c:pt>
                <c:pt idx="465">
                  <c:v>0.83183499999999999</c:v>
                </c:pt>
                <c:pt idx="466">
                  <c:v>0.83200399999999997</c:v>
                </c:pt>
                <c:pt idx="467">
                  <c:v>0.83216500000000004</c:v>
                </c:pt>
                <c:pt idx="468">
                  <c:v>0.83229699999999995</c:v>
                </c:pt>
                <c:pt idx="469">
                  <c:v>0.83246299999999995</c:v>
                </c:pt>
                <c:pt idx="470">
                  <c:v>0.83264099999999996</c:v>
                </c:pt>
                <c:pt idx="471">
                  <c:v>0.83279199999999998</c:v>
                </c:pt>
                <c:pt idx="472">
                  <c:v>0.83288099999999998</c:v>
                </c:pt>
                <c:pt idx="473">
                  <c:v>0.833036</c:v>
                </c:pt>
                <c:pt idx="474">
                  <c:v>0.83321500000000004</c:v>
                </c:pt>
                <c:pt idx="475">
                  <c:v>0.83334399999999997</c:v>
                </c:pt>
                <c:pt idx="476">
                  <c:v>0.83348900000000004</c:v>
                </c:pt>
                <c:pt idx="477">
                  <c:v>0.83364099999999997</c:v>
                </c:pt>
                <c:pt idx="478">
                  <c:v>0.83383200000000002</c:v>
                </c:pt>
                <c:pt idx="479">
                  <c:v>0.83392200000000005</c:v>
                </c:pt>
                <c:pt idx="480">
                  <c:v>0.83408000000000004</c:v>
                </c:pt>
                <c:pt idx="481">
                  <c:v>0.83421199999999995</c:v>
                </c:pt>
                <c:pt idx="482">
                  <c:v>0.83436699999999997</c:v>
                </c:pt>
                <c:pt idx="483">
                  <c:v>0.83450100000000005</c:v>
                </c:pt>
                <c:pt idx="484">
                  <c:v>0.83463200000000004</c:v>
                </c:pt>
                <c:pt idx="485">
                  <c:v>0.83471099999999998</c:v>
                </c:pt>
                <c:pt idx="486">
                  <c:v>0.83489999999999998</c:v>
                </c:pt>
                <c:pt idx="487">
                  <c:v>0.835059</c:v>
                </c:pt>
                <c:pt idx="488">
                  <c:v>0.83519200000000005</c:v>
                </c:pt>
                <c:pt idx="489">
                  <c:v>0.83540300000000001</c:v>
                </c:pt>
                <c:pt idx="490">
                  <c:v>0.83548800000000001</c:v>
                </c:pt>
                <c:pt idx="491">
                  <c:v>0.83561399999999997</c:v>
                </c:pt>
                <c:pt idx="492">
                  <c:v>0.83576899999999998</c:v>
                </c:pt>
                <c:pt idx="493">
                  <c:v>0.83594100000000005</c:v>
                </c:pt>
                <c:pt idx="494">
                  <c:v>0.83609800000000001</c:v>
                </c:pt>
                <c:pt idx="495">
                  <c:v>0.83617799999999998</c:v>
                </c:pt>
                <c:pt idx="496">
                  <c:v>0.83635000000000004</c:v>
                </c:pt>
                <c:pt idx="497">
                  <c:v>0.83647199999999999</c:v>
                </c:pt>
                <c:pt idx="498">
                  <c:v>0.83660599999999996</c:v>
                </c:pt>
                <c:pt idx="499">
                  <c:v>0.83676499999999998</c:v>
                </c:pt>
                <c:pt idx="500">
                  <c:v>0.83689599999999997</c:v>
                </c:pt>
                <c:pt idx="501">
                  <c:v>0.837059</c:v>
                </c:pt>
                <c:pt idx="502">
                  <c:v>0.83722399999999997</c:v>
                </c:pt>
                <c:pt idx="503">
                  <c:v>0.83729600000000004</c:v>
                </c:pt>
                <c:pt idx="504">
                  <c:v>0.83745800000000004</c:v>
                </c:pt>
                <c:pt idx="505">
                  <c:v>0.83758900000000003</c:v>
                </c:pt>
                <c:pt idx="506">
                  <c:v>0.83772000000000002</c:v>
                </c:pt>
                <c:pt idx="507">
                  <c:v>0.83786499999999997</c:v>
                </c:pt>
                <c:pt idx="508">
                  <c:v>0.83806000000000003</c:v>
                </c:pt>
                <c:pt idx="509">
                  <c:v>0.83823499999999995</c:v>
                </c:pt>
                <c:pt idx="510">
                  <c:v>0.83838699999999999</c:v>
                </c:pt>
                <c:pt idx="511">
                  <c:v>0.83849700000000005</c:v>
                </c:pt>
                <c:pt idx="512">
                  <c:v>0.83864700000000003</c:v>
                </c:pt>
                <c:pt idx="513">
                  <c:v>0.83876099999999998</c:v>
                </c:pt>
                <c:pt idx="514">
                  <c:v>0.83896099999999996</c:v>
                </c:pt>
                <c:pt idx="515">
                  <c:v>0.83901599999999998</c:v>
                </c:pt>
                <c:pt idx="516">
                  <c:v>0.83917600000000003</c:v>
                </c:pt>
                <c:pt idx="517">
                  <c:v>0.83933999999999997</c:v>
                </c:pt>
                <c:pt idx="518">
                  <c:v>0.83949799999999997</c:v>
                </c:pt>
                <c:pt idx="519">
                  <c:v>0.83965900000000004</c:v>
                </c:pt>
                <c:pt idx="520">
                  <c:v>0.83974300000000002</c:v>
                </c:pt>
                <c:pt idx="521">
                  <c:v>0.83987000000000001</c:v>
                </c:pt>
                <c:pt idx="522">
                  <c:v>0.84000600000000003</c:v>
                </c:pt>
                <c:pt idx="523">
                  <c:v>0.84012399999999998</c:v>
                </c:pt>
                <c:pt idx="524">
                  <c:v>0.84026599999999996</c:v>
                </c:pt>
                <c:pt idx="525">
                  <c:v>0.840418</c:v>
                </c:pt>
                <c:pt idx="526">
                  <c:v>0.84058999999999995</c:v>
                </c:pt>
                <c:pt idx="527">
                  <c:v>0.84071200000000001</c:v>
                </c:pt>
                <c:pt idx="528">
                  <c:v>0.84089400000000003</c:v>
                </c:pt>
                <c:pt idx="529">
                  <c:v>0.84098700000000004</c:v>
                </c:pt>
                <c:pt idx="530">
                  <c:v>0.84110600000000002</c:v>
                </c:pt>
                <c:pt idx="531">
                  <c:v>0.84123099999999995</c:v>
                </c:pt>
                <c:pt idx="532">
                  <c:v>0.841364</c:v>
                </c:pt>
                <c:pt idx="533">
                  <c:v>0.84148599999999996</c:v>
                </c:pt>
                <c:pt idx="534">
                  <c:v>0.84160299999999999</c:v>
                </c:pt>
                <c:pt idx="535">
                  <c:v>0.84175599999999995</c:v>
                </c:pt>
                <c:pt idx="536">
                  <c:v>0.84188399999999997</c:v>
                </c:pt>
                <c:pt idx="537">
                  <c:v>0.84205600000000003</c:v>
                </c:pt>
                <c:pt idx="538">
                  <c:v>0.84218099999999996</c:v>
                </c:pt>
                <c:pt idx="539">
                  <c:v>0.84224900000000003</c:v>
                </c:pt>
                <c:pt idx="540">
                  <c:v>0.84238299999999999</c:v>
                </c:pt>
                <c:pt idx="541">
                  <c:v>0.84252499999999997</c:v>
                </c:pt>
                <c:pt idx="542">
                  <c:v>0.842692</c:v>
                </c:pt>
                <c:pt idx="543">
                  <c:v>0.84283300000000005</c:v>
                </c:pt>
                <c:pt idx="544">
                  <c:v>0.84294999999999998</c:v>
                </c:pt>
                <c:pt idx="545">
                  <c:v>0.84310200000000002</c:v>
                </c:pt>
                <c:pt idx="546">
                  <c:v>0.843252</c:v>
                </c:pt>
                <c:pt idx="547">
                  <c:v>0.84336699999999998</c:v>
                </c:pt>
                <c:pt idx="548">
                  <c:v>0.84352099999999997</c:v>
                </c:pt>
                <c:pt idx="549">
                  <c:v>0.84364499999999998</c:v>
                </c:pt>
                <c:pt idx="550">
                  <c:v>0.84377500000000005</c:v>
                </c:pt>
                <c:pt idx="551">
                  <c:v>0.843912</c:v>
                </c:pt>
                <c:pt idx="552">
                  <c:v>0.84405600000000003</c:v>
                </c:pt>
                <c:pt idx="553">
                  <c:v>0.84419</c:v>
                </c:pt>
                <c:pt idx="554">
                  <c:v>0.84431699999999998</c:v>
                </c:pt>
                <c:pt idx="555">
                  <c:v>0.84447099999999997</c:v>
                </c:pt>
                <c:pt idx="556">
                  <c:v>0.84455499999999994</c:v>
                </c:pt>
                <c:pt idx="557">
                  <c:v>0.844669</c:v>
                </c:pt>
                <c:pt idx="558">
                  <c:v>0.84482699999999999</c:v>
                </c:pt>
                <c:pt idx="559">
                  <c:v>0.84494199999999997</c:v>
                </c:pt>
                <c:pt idx="560">
                  <c:v>0.84505300000000005</c:v>
                </c:pt>
                <c:pt idx="561">
                  <c:v>0.84523099999999995</c:v>
                </c:pt>
                <c:pt idx="562">
                  <c:v>0.84537499999999999</c:v>
                </c:pt>
                <c:pt idx="563">
                  <c:v>0.84545800000000004</c:v>
                </c:pt>
                <c:pt idx="564">
                  <c:v>0.845638</c:v>
                </c:pt>
                <c:pt idx="565">
                  <c:v>0.84574000000000005</c:v>
                </c:pt>
                <c:pt idx="566">
                  <c:v>0.84581600000000001</c:v>
                </c:pt>
                <c:pt idx="567">
                  <c:v>0.84597699999999998</c:v>
                </c:pt>
                <c:pt idx="568">
                  <c:v>0.84613499999999997</c:v>
                </c:pt>
                <c:pt idx="569">
                  <c:v>0.84623400000000004</c:v>
                </c:pt>
                <c:pt idx="570">
                  <c:v>0.84633800000000003</c:v>
                </c:pt>
                <c:pt idx="571">
                  <c:v>0.84648100000000004</c:v>
                </c:pt>
                <c:pt idx="572">
                  <c:v>0.84662000000000004</c:v>
                </c:pt>
                <c:pt idx="573">
                  <c:v>0.84672999999999998</c:v>
                </c:pt>
                <c:pt idx="574">
                  <c:v>0.84690500000000002</c:v>
                </c:pt>
                <c:pt idx="575">
                  <c:v>0.847024</c:v>
                </c:pt>
                <c:pt idx="576">
                  <c:v>0.84716599999999997</c:v>
                </c:pt>
                <c:pt idx="577">
                  <c:v>0.84725300000000003</c:v>
                </c:pt>
                <c:pt idx="578">
                  <c:v>0.84740300000000002</c:v>
                </c:pt>
                <c:pt idx="579">
                  <c:v>0.84755899999999995</c:v>
                </c:pt>
                <c:pt idx="580">
                  <c:v>0.84763299999999997</c:v>
                </c:pt>
                <c:pt idx="581">
                  <c:v>0.84782199999999996</c:v>
                </c:pt>
                <c:pt idx="582">
                  <c:v>0.847912</c:v>
                </c:pt>
                <c:pt idx="583">
                  <c:v>0.84803700000000004</c:v>
                </c:pt>
                <c:pt idx="584">
                  <c:v>0.84814400000000001</c:v>
                </c:pt>
                <c:pt idx="585">
                  <c:v>0.84829900000000003</c:v>
                </c:pt>
                <c:pt idx="586">
                  <c:v>0.84844200000000003</c:v>
                </c:pt>
                <c:pt idx="587">
                  <c:v>0.84858800000000001</c:v>
                </c:pt>
                <c:pt idx="588">
                  <c:v>0.84867400000000004</c:v>
                </c:pt>
                <c:pt idx="589">
                  <c:v>0.84882199999999997</c:v>
                </c:pt>
                <c:pt idx="590">
                  <c:v>0.84892000000000001</c:v>
                </c:pt>
                <c:pt idx="591">
                  <c:v>0.84911300000000001</c:v>
                </c:pt>
                <c:pt idx="592">
                  <c:v>0.84920799999999996</c:v>
                </c:pt>
                <c:pt idx="593">
                  <c:v>0.84931000000000001</c:v>
                </c:pt>
                <c:pt idx="594">
                  <c:v>0.84940000000000004</c:v>
                </c:pt>
                <c:pt idx="595">
                  <c:v>0.84960400000000003</c:v>
                </c:pt>
                <c:pt idx="596">
                  <c:v>0.849638</c:v>
                </c:pt>
                <c:pt idx="597">
                  <c:v>0.84979700000000002</c:v>
                </c:pt>
                <c:pt idx="598">
                  <c:v>0.84989499999999996</c:v>
                </c:pt>
                <c:pt idx="599">
                  <c:v>0.85003300000000004</c:v>
                </c:pt>
                <c:pt idx="600">
                  <c:v>0.85017600000000004</c:v>
                </c:pt>
                <c:pt idx="601">
                  <c:v>0.85029200000000005</c:v>
                </c:pt>
                <c:pt idx="602">
                  <c:v>0.85041900000000004</c:v>
                </c:pt>
                <c:pt idx="603">
                  <c:v>0.85048299999999999</c:v>
                </c:pt>
                <c:pt idx="604">
                  <c:v>0.85061900000000001</c:v>
                </c:pt>
                <c:pt idx="605">
                  <c:v>0.85067899999999996</c:v>
                </c:pt>
                <c:pt idx="606">
                  <c:v>0.85080100000000003</c:v>
                </c:pt>
                <c:pt idx="607">
                  <c:v>0.85094000000000003</c:v>
                </c:pt>
                <c:pt idx="608">
                  <c:v>0.85103099999999998</c:v>
                </c:pt>
                <c:pt idx="609">
                  <c:v>0.85118199999999999</c:v>
                </c:pt>
                <c:pt idx="610">
                  <c:v>0.851302</c:v>
                </c:pt>
                <c:pt idx="611">
                  <c:v>0.85140800000000005</c:v>
                </c:pt>
                <c:pt idx="612">
                  <c:v>0.851464</c:v>
                </c:pt>
                <c:pt idx="613">
                  <c:v>0.85163599999999995</c:v>
                </c:pt>
                <c:pt idx="614">
                  <c:v>0.85171600000000003</c:v>
                </c:pt>
                <c:pt idx="615">
                  <c:v>0.85187999999999997</c:v>
                </c:pt>
                <c:pt idx="616">
                  <c:v>0.85191799999999995</c:v>
                </c:pt>
                <c:pt idx="617">
                  <c:v>0.85202500000000003</c:v>
                </c:pt>
                <c:pt idx="618">
                  <c:v>0.85217100000000001</c:v>
                </c:pt>
                <c:pt idx="619">
                  <c:v>0.85223700000000002</c:v>
                </c:pt>
                <c:pt idx="620">
                  <c:v>0.85235000000000005</c:v>
                </c:pt>
                <c:pt idx="621">
                  <c:v>0.85244399999999998</c:v>
                </c:pt>
                <c:pt idx="622">
                  <c:v>0.85249699999999995</c:v>
                </c:pt>
                <c:pt idx="623">
                  <c:v>0.85264099999999998</c:v>
                </c:pt>
                <c:pt idx="624">
                  <c:v>0.85269600000000001</c:v>
                </c:pt>
                <c:pt idx="625">
                  <c:v>0.85272899999999996</c:v>
                </c:pt>
                <c:pt idx="626">
                  <c:v>0.85287999999999997</c:v>
                </c:pt>
                <c:pt idx="627">
                  <c:v>0.85293799999999997</c:v>
                </c:pt>
                <c:pt idx="628">
                  <c:v>0.85301899999999997</c:v>
                </c:pt>
                <c:pt idx="629">
                  <c:v>0.85303899999999999</c:v>
                </c:pt>
                <c:pt idx="630">
                  <c:v>0.85315700000000005</c:v>
                </c:pt>
                <c:pt idx="631">
                  <c:v>0.85320099999999999</c:v>
                </c:pt>
                <c:pt idx="632">
                  <c:v>0.85319800000000001</c:v>
                </c:pt>
                <c:pt idx="633">
                  <c:v>0.85327399999999998</c:v>
                </c:pt>
                <c:pt idx="634">
                  <c:v>0.85325399999999996</c:v>
                </c:pt>
                <c:pt idx="635">
                  <c:v>0.85333800000000004</c:v>
                </c:pt>
                <c:pt idx="636">
                  <c:v>0.85312699999999997</c:v>
                </c:pt>
                <c:pt idx="637">
                  <c:v>1.3868799999999999</c:v>
                </c:pt>
                <c:pt idx="638">
                  <c:v>1.38676</c:v>
                </c:pt>
                <c:pt idx="639">
                  <c:v>1.3871899999999999</c:v>
                </c:pt>
                <c:pt idx="640">
                  <c:v>1.3874299999999999</c:v>
                </c:pt>
                <c:pt idx="641">
                  <c:v>1.3877999999999999</c:v>
                </c:pt>
                <c:pt idx="642">
                  <c:v>1.3884000000000001</c:v>
                </c:pt>
                <c:pt idx="643">
                  <c:v>1.3888199999999999</c:v>
                </c:pt>
                <c:pt idx="644">
                  <c:v>1.3895900000000001</c:v>
                </c:pt>
                <c:pt idx="645">
                  <c:v>1.39015</c:v>
                </c:pt>
                <c:pt idx="646">
                  <c:v>1.3908499999999999</c:v>
                </c:pt>
                <c:pt idx="647">
                  <c:v>1.3912899999999999</c:v>
                </c:pt>
                <c:pt idx="648">
                  <c:v>1.39209</c:v>
                </c:pt>
                <c:pt idx="649">
                  <c:v>1.3924799999999999</c:v>
                </c:pt>
                <c:pt idx="650">
                  <c:v>1.3932899999999999</c:v>
                </c:pt>
                <c:pt idx="651">
                  <c:v>1.3936900000000001</c:v>
                </c:pt>
                <c:pt idx="652">
                  <c:v>1.3946499999999999</c:v>
                </c:pt>
                <c:pt idx="653">
                  <c:v>1.3950400000000001</c:v>
                </c:pt>
                <c:pt idx="654">
                  <c:v>1.39568</c:v>
                </c:pt>
                <c:pt idx="655">
                  <c:v>1.3964000000000001</c:v>
                </c:pt>
                <c:pt idx="656">
                  <c:v>1.3971899999999999</c:v>
                </c:pt>
                <c:pt idx="657">
                  <c:v>1.3975200000000001</c:v>
                </c:pt>
                <c:pt idx="658">
                  <c:v>1.39811</c:v>
                </c:pt>
                <c:pt idx="659">
                  <c:v>1.3989499999999999</c:v>
                </c:pt>
                <c:pt idx="660">
                  <c:v>1.3996</c:v>
                </c:pt>
                <c:pt idx="661">
                  <c:v>1.4004399999999999</c:v>
                </c:pt>
                <c:pt idx="662">
                  <c:v>1.4014899999999999</c:v>
                </c:pt>
                <c:pt idx="663">
                  <c:v>1.40202</c:v>
                </c:pt>
                <c:pt idx="664">
                  <c:v>1.4027099999999999</c:v>
                </c:pt>
                <c:pt idx="665">
                  <c:v>1.4031899999999999</c:v>
                </c:pt>
                <c:pt idx="666">
                  <c:v>1.4043000000000001</c:v>
                </c:pt>
                <c:pt idx="667">
                  <c:v>1.4048</c:v>
                </c:pt>
                <c:pt idx="668">
                  <c:v>1.40547</c:v>
                </c:pt>
                <c:pt idx="669">
                  <c:v>1.4063000000000001</c:v>
                </c:pt>
                <c:pt idx="670">
                  <c:v>1.40673</c:v>
                </c:pt>
                <c:pt idx="671">
                  <c:v>1.4076900000000001</c:v>
                </c:pt>
                <c:pt idx="672">
                  <c:v>1.4081699999999999</c:v>
                </c:pt>
                <c:pt idx="673">
                  <c:v>1.4087400000000001</c:v>
                </c:pt>
                <c:pt idx="674">
                  <c:v>1.4092199999999999</c:v>
                </c:pt>
                <c:pt idx="675">
                  <c:v>1.4097200000000001</c:v>
                </c:pt>
                <c:pt idx="676">
                  <c:v>1.4107400000000001</c:v>
                </c:pt>
                <c:pt idx="677">
                  <c:v>1.4109700000000001</c:v>
                </c:pt>
                <c:pt idx="678">
                  <c:v>1.4118900000000001</c:v>
                </c:pt>
                <c:pt idx="679">
                  <c:v>1.41269</c:v>
                </c:pt>
                <c:pt idx="680">
                  <c:v>1.4134</c:v>
                </c:pt>
                <c:pt idx="681">
                  <c:v>1.4141600000000001</c:v>
                </c:pt>
                <c:pt idx="682">
                  <c:v>1.4150799999999999</c:v>
                </c:pt>
                <c:pt idx="683">
                  <c:v>1.4153899999999999</c:v>
                </c:pt>
                <c:pt idx="684">
                  <c:v>1.4159999999999999</c:v>
                </c:pt>
                <c:pt idx="685">
                  <c:v>1.41669</c:v>
                </c:pt>
                <c:pt idx="686">
                  <c:v>1.41753</c:v>
                </c:pt>
                <c:pt idx="687">
                  <c:v>1.41805</c:v>
                </c:pt>
                <c:pt idx="688">
                  <c:v>1.4187700000000001</c:v>
                </c:pt>
                <c:pt idx="689">
                  <c:v>1.4195</c:v>
                </c:pt>
                <c:pt idx="690">
                  <c:v>1.4198</c:v>
                </c:pt>
                <c:pt idx="691">
                  <c:v>1.4202600000000001</c:v>
                </c:pt>
                <c:pt idx="692">
                  <c:v>1.42117</c:v>
                </c:pt>
                <c:pt idx="693">
                  <c:v>1.42272</c:v>
                </c:pt>
                <c:pt idx="694">
                  <c:v>1.4232800000000001</c:v>
                </c:pt>
                <c:pt idx="695">
                  <c:v>1.4240600000000001</c:v>
                </c:pt>
                <c:pt idx="696">
                  <c:v>1.42445</c:v>
                </c:pt>
                <c:pt idx="697">
                  <c:v>1.42479</c:v>
                </c:pt>
                <c:pt idx="698">
                  <c:v>1.42567</c:v>
                </c:pt>
                <c:pt idx="699">
                  <c:v>1.4260999999999999</c:v>
                </c:pt>
                <c:pt idx="700">
                  <c:v>1.42635</c:v>
                </c:pt>
                <c:pt idx="701">
                  <c:v>1.4273199999999999</c:v>
                </c:pt>
                <c:pt idx="702">
                  <c:v>1.4280200000000001</c:v>
                </c:pt>
                <c:pt idx="703">
                  <c:v>1.4290700000000001</c:v>
                </c:pt>
                <c:pt idx="704">
                  <c:v>1.4291400000000001</c:v>
                </c:pt>
                <c:pt idx="705">
                  <c:v>1.4299500000000001</c:v>
                </c:pt>
                <c:pt idx="706">
                  <c:v>1.43052</c:v>
                </c:pt>
                <c:pt idx="707">
                  <c:v>1.4314800000000001</c:v>
                </c:pt>
                <c:pt idx="708">
                  <c:v>1.43204</c:v>
                </c:pt>
                <c:pt idx="709">
                  <c:v>1.43303</c:v>
                </c:pt>
                <c:pt idx="710">
                  <c:v>1.4330499999999999</c:v>
                </c:pt>
                <c:pt idx="711">
                  <c:v>1.43327</c:v>
                </c:pt>
                <c:pt idx="712">
                  <c:v>1.43401</c:v>
                </c:pt>
                <c:pt idx="713">
                  <c:v>1.4350400000000001</c:v>
                </c:pt>
                <c:pt idx="714">
                  <c:v>1.4360200000000001</c:v>
                </c:pt>
                <c:pt idx="715">
                  <c:v>1.4365600000000001</c:v>
                </c:pt>
                <c:pt idx="716">
                  <c:v>1.4373199999999999</c:v>
                </c:pt>
                <c:pt idx="717">
                  <c:v>1.4381600000000001</c:v>
                </c:pt>
                <c:pt idx="718">
                  <c:v>1.4392799999999999</c:v>
                </c:pt>
                <c:pt idx="719">
                  <c:v>1.4395899999999999</c:v>
                </c:pt>
                <c:pt idx="720">
                  <c:v>1.4404699999999999</c:v>
                </c:pt>
                <c:pt idx="721">
                  <c:v>1.4404399999999999</c:v>
                </c:pt>
                <c:pt idx="722">
                  <c:v>1.4412100000000001</c:v>
                </c:pt>
                <c:pt idx="723">
                  <c:v>1.4417800000000001</c:v>
                </c:pt>
                <c:pt idx="724">
                  <c:v>1.4428099999999999</c:v>
                </c:pt>
                <c:pt idx="725">
                  <c:v>1.4433800000000001</c:v>
                </c:pt>
                <c:pt idx="726">
                  <c:v>1.44425</c:v>
                </c:pt>
                <c:pt idx="727">
                  <c:v>1.4450099999999999</c:v>
                </c:pt>
                <c:pt idx="728">
                  <c:v>1.4453499999999999</c:v>
                </c:pt>
                <c:pt idx="729">
                  <c:v>1.4460200000000001</c:v>
                </c:pt>
                <c:pt idx="730">
                  <c:v>1.4460900000000001</c:v>
                </c:pt>
                <c:pt idx="731">
                  <c:v>1.44696</c:v>
                </c:pt>
                <c:pt idx="732">
                  <c:v>1.44737</c:v>
                </c:pt>
                <c:pt idx="733">
                  <c:v>1.4482699999999999</c:v>
                </c:pt>
                <c:pt idx="734">
                  <c:v>1.44886</c:v>
                </c:pt>
                <c:pt idx="735">
                  <c:v>1.4496500000000001</c:v>
                </c:pt>
                <c:pt idx="736">
                  <c:v>1.45004</c:v>
                </c:pt>
                <c:pt idx="737">
                  <c:v>1.4507399999999999</c:v>
                </c:pt>
                <c:pt idx="738">
                  <c:v>1.45139</c:v>
                </c:pt>
                <c:pt idx="739">
                  <c:v>1.45252</c:v>
                </c:pt>
                <c:pt idx="740">
                  <c:v>1.4528099999999999</c:v>
                </c:pt>
                <c:pt idx="741">
                  <c:v>1.4536899999999999</c:v>
                </c:pt>
                <c:pt idx="742">
                  <c:v>1.45452</c:v>
                </c:pt>
                <c:pt idx="743">
                  <c:v>1.45485</c:v>
                </c:pt>
                <c:pt idx="744">
                  <c:v>1.45573</c:v>
                </c:pt>
                <c:pt idx="745">
                  <c:v>1.4559299999999999</c:v>
                </c:pt>
                <c:pt idx="746">
                  <c:v>1.45669</c:v>
                </c:pt>
                <c:pt idx="747">
                  <c:v>1.45746</c:v>
                </c:pt>
                <c:pt idx="748">
                  <c:v>1.4583299999999999</c:v>
                </c:pt>
                <c:pt idx="749">
                  <c:v>1.4591499999999999</c:v>
                </c:pt>
                <c:pt idx="750">
                  <c:v>1.4595899999999999</c:v>
                </c:pt>
                <c:pt idx="751">
                  <c:v>1.4604699999999999</c:v>
                </c:pt>
                <c:pt idx="752">
                  <c:v>1.4612499999999999</c:v>
                </c:pt>
                <c:pt idx="753">
                  <c:v>1.4619500000000001</c:v>
                </c:pt>
                <c:pt idx="754">
                  <c:v>1.46225</c:v>
                </c:pt>
                <c:pt idx="755">
                  <c:v>1.4627399999999999</c:v>
                </c:pt>
                <c:pt idx="756">
                  <c:v>1.46332</c:v>
                </c:pt>
                <c:pt idx="757">
                  <c:v>1.4640200000000001</c:v>
                </c:pt>
                <c:pt idx="758">
                  <c:v>1.46465</c:v>
                </c:pt>
                <c:pt idx="759">
                  <c:v>1.4659500000000001</c:v>
                </c:pt>
                <c:pt idx="760">
                  <c:v>1.4660299999999999</c:v>
                </c:pt>
                <c:pt idx="761">
                  <c:v>1.4667699999999999</c:v>
                </c:pt>
                <c:pt idx="762">
                  <c:v>1.4672000000000001</c:v>
                </c:pt>
                <c:pt idx="763">
                  <c:v>1.46791</c:v>
                </c:pt>
                <c:pt idx="764">
                  <c:v>1.46845</c:v>
                </c:pt>
                <c:pt idx="765">
                  <c:v>1.4692000000000001</c:v>
                </c:pt>
                <c:pt idx="766">
                  <c:v>1.4699</c:v>
                </c:pt>
                <c:pt idx="767">
                  <c:v>1.47061</c:v>
                </c:pt>
                <c:pt idx="768">
                  <c:v>1.4712000000000001</c:v>
                </c:pt>
                <c:pt idx="769">
                  <c:v>1.47197</c:v>
                </c:pt>
                <c:pt idx="770">
                  <c:v>1.47272</c:v>
                </c:pt>
                <c:pt idx="771">
                  <c:v>1.47359</c:v>
                </c:pt>
                <c:pt idx="772">
                  <c:v>1.4744999999999999</c:v>
                </c:pt>
                <c:pt idx="773">
                  <c:v>1.47526</c:v>
                </c:pt>
                <c:pt idx="774">
                  <c:v>1.47583</c:v>
                </c:pt>
                <c:pt idx="775">
                  <c:v>1.4763999999999999</c:v>
                </c:pt>
                <c:pt idx="776">
                  <c:v>1.4768399999999999</c:v>
                </c:pt>
                <c:pt idx="777">
                  <c:v>1.4774799999999999</c:v>
                </c:pt>
                <c:pt idx="778">
                  <c:v>1.4780500000000001</c:v>
                </c:pt>
                <c:pt idx="779">
                  <c:v>1.47841</c:v>
                </c:pt>
                <c:pt idx="780">
                  <c:v>1.47905</c:v>
                </c:pt>
                <c:pt idx="781">
                  <c:v>1.4796</c:v>
                </c:pt>
                <c:pt idx="782">
                  <c:v>1.4805299999999999</c:v>
                </c:pt>
                <c:pt idx="783">
                  <c:v>1.48082</c:v>
                </c:pt>
                <c:pt idx="784">
                  <c:v>1.4813400000000001</c:v>
                </c:pt>
                <c:pt idx="785">
                  <c:v>1.48146</c:v>
                </c:pt>
                <c:pt idx="786">
                  <c:v>1.48254</c:v>
                </c:pt>
                <c:pt idx="787">
                  <c:v>1.4828600000000001</c:v>
                </c:pt>
                <c:pt idx="788">
                  <c:v>1.4835199999999999</c:v>
                </c:pt>
                <c:pt idx="789">
                  <c:v>1.4843999999999999</c:v>
                </c:pt>
                <c:pt idx="790">
                  <c:v>1.4851799999999999</c:v>
                </c:pt>
                <c:pt idx="791">
                  <c:v>1.486</c:v>
                </c:pt>
                <c:pt idx="792">
                  <c:v>1.4869300000000001</c:v>
                </c:pt>
                <c:pt idx="793">
                  <c:v>1.48769</c:v>
                </c:pt>
                <c:pt idx="794">
                  <c:v>1.4883299999999999</c:v>
                </c:pt>
                <c:pt idx="795">
                  <c:v>1.4889600000000001</c:v>
                </c:pt>
                <c:pt idx="796">
                  <c:v>1.48966</c:v>
                </c:pt>
                <c:pt idx="797">
                  <c:v>1.49054</c:v>
                </c:pt>
                <c:pt idx="798">
                  <c:v>1.49098</c:v>
                </c:pt>
                <c:pt idx="799">
                  <c:v>1.4916400000000001</c:v>
                </c:pt>
                <c:pt idx="800">
                  <c:v>1.4921500000000001</c:v>
                </c:pt>
                <c:pt idx="801">
                  <c:v>1.49295</c:v>
                </c:pt>
                <c:pt idx="802">
                  <c:v>1.4936700000000001</c:v>
                </c:pt>
                <c:pt idx="803">
                  <c:v>1.4946900000000001</c:v>
                </c:pt>
                <c:pt idx="804">
                  <c:v>1.49509</c:v>
                </c:pt>
                <c:pt idx="805">
                  <c:v>1.4958400000000001</c:v>
                </c:pt>
                <c:pt idx="806">
                  <c:v>1.49692</c:v>
                </c:pt>
                <c:pt idx="807">
                  <c:v>1.49715</c:v>
                </c:pt>
                <c:pt idx="808">
                  <c:v>1.4978899999999999</c:v>
                </c:pt>
                <c:pt idx="809">
                  <c:v>1.4983299999999999</c:v>
                </c:pt>
                <c:pt idx="810">
                  <c:v>1.4988999999999999</c:v>
                </c:pt>
                <c:pt idx="811">
                  <c:v>1.4998499999999999</c:v>
                </c:pt>
                <c:pt idx="812">
                  <c:v>1.50027</c:v>
                </c:pt>
                <c:pt idx="813">
                  <c:v>1.5013000000000001</c:v>
                </c:pt>
                <c:pt idx="814">
                  <c:v>1.5015000000000001</c:v>
                </c:pt>
                <c:pt idx="815">
                  <c:v>1.50251</c:v>
                </c:pt>
                <c:pt idx="816">
                  <c:v>1.50284</c:v>
                </c:pt>
                <c:pt idx="817">
                  <c:v>1.5034400000000001</c:v>
                </c:pt>
                <c:pt idx="818">
                  <c:v>1.5042199999999999</c:v>
                </c:pt>
                <c:pt idx="819">
                  <c:v>1.50437</c:v>
                </c:pt>
                <c:pt idx="820">
                  <c:v>1.5052300000000001</c:v>
                </c:pt>
                <c:pt idx="821">
                  <c:v>1.5062800000000001</c:v>
                </c:pt>
                <c:pt idx="822">
                  <c:v>1.50658</c:v>
                </c:pt>
                <c:pt idx="823">
                  <c:v>1.5072099999999999</c:v>
                </c:pt>
                <c:pt idx="824">
                  <c:v>1.50864</c:v>
                </c:pt>
                <c:pt idx="825">
                  <c:v>1.5088999999999999</c:v>
                </c:pt>
                <c:pt idx="826">
                  <c:v>1.5093099999999999</c:v>
                </c:pt>
                <c:pt idx="827">
                  <c:v>1.51</c:v>
                </c:pt>
                <c:pt idx="828">
                  <c:v>1.51041</c:v>
                </c:pt>
                <c:pt idx="829">
                  <c:v>1.5117100000000001</c:v>
                </c:pt>
                <c:pt idx="830">
                  <c:v>1.5116000000000001</c:v>
                </c:pt>
                <c:pt idx="831">
                  <c:v>1.51322</c:v>
                </c:pt>
                <c:pt idx="832">
                  <c:v>1.51355</c:v>
                </c:pt>
                <c:pt idx="833">
                  <c:v>1.5143500000000001</c:v>
                </c:pt>
                <c:pt idx="834">
                  <c:v>1.5147900000000001</c:v>
                </c:pt>
                <c:pt idx="835">
                  <c:v>1.5154799999999999</c:v>
                </c:pt>
                <c:pt idx="836">
                  <c:v>1.5163800000000001</c:v>
                </c:pt>
                <c:pt idx="837">
                  <c:v>1.5174300000000001</c:v>
                </c:pt>
                <c:pt idx="838">
                  <c:v>1.51803</c:v>
                </c:pt>
                <c:pt idx="839">
                  <c:v>1.51861</c:v>
                </c:pt>
                <c:pt idx="840">
                  <c:v>1.5198100000000001</c:v>
                </c:pt>
                <c:pt idx="841">
                  <c:v>1.5196400000000001</c:v>
                </c:pt>
                <c:pt idx="842">
                  <c:v>1.5205200000000001</c:v>
                </c:pt>
                <c:pt idx="843">
                  <c:v>1.5209999999999999</c:v>
                </c:pt>
                <c:pt idx="844">
                  <c:v>1.52153</c:v>
                </c:pt>
                <c:pt idx="845">
                  <c:v>1.5225500000000001</c:v>
                </c:pt>
                <c:pt idx="846">
                  <c:v>1.52335</c:v>
                </c:pt>
                <c:pt idx="847">
                  <c:v>1.5240400000000001</c:v>
                </c:pt>
                <c:pt idx="848">
                  <c:v>1.5243100000000001</c:v>
                </c:pt>
                <c:pt idx="849">
                  <c:v>1.52484</c:v>
                </c:pt>
                <c:pt idx="850">
                  <c:v>1.5254700000000001</c:v>
                </c:pt>
                <c:pt idx="851">
                  <c:v>1.5262800000000001</c:v>
                </c:pt>
                <c:pt idx="852">
                  <c:v>1.5269299999999999</c:v>
                </c:pt>
                <c:pt idx="853">
                  <c:v>1.5277000000000001</c:v>
                </c:pt>
                <c:pt idx="854">
                  <c:v>1.52837</c:v>
                </c:pt>
                <c:pt idx="855">
                  <c:v>1.5286900000000001</c:v>
                </c:pt>
                <c:pt idx="856">
                  <c:v>1.5296000000000001</c:v>
                </c:pt>
                <c:pt idx="857">
                  <c:v>1.53044</c:v>
                </c:pt>
                <c:pt idx="858">
                  <c:v>1.53129</c:v>
                </c:pt>
                <c:pt idx="859">
                  <c:v>1.5317499999999999</c:v>
                </c:pt>
                <c:pt idx="860">
                  <c:v>1.5321899999999999</c:v>
                </c:pt>
                <c:pt idx="861">
                  <c:v>1.5328299999999999</c:v>
                </c:pt>
                <c:pt idx="862">
                  <c:v>1.53291</c:v>
                </c:pt>
                <c:pt idx="863">
                  <c:v>1.5338499999999999</c:v>
                </c:pt>
                <c:pt idx="864">
                  <c:v>1.53477</c:v>
                </c:pt>
                <c:pt idx="865">
                  <c:v>1.53528</c:v>
                </c:pt>
                <c:pt idx="866">
                  <c:v>1.5362100000000001</c:v>
                </c:pt>
                <c:pt idx="867">
                  <c:v>1.53684</c:v>
                </c:pt>
                <c:pt idx="868">
                  <c:v>1.5372699999999999</c:v>
                </c:pt>
                <c:pt idx="869">
                  <c:v>1.5375700000000001</c:v>
                </c:pt>
                <c:pt idx="870">
                  <c:v>1.5384199999999999</c:v>
                </c:pt>
                <c:pt idx="871">
                  <c:v>1.5392300000000001</c:v>
                </c:pt>
                <c:pt idx="872">
                  <c:v>1.54026</c:v>
                </c:pt>
                <c:pt idx="873">
                  <c:v>1.54105</c:v>
                </c:pt>
                <c:pt idx="874">
                  <c:v>1.5414600000000001</c:v>
                </c:pt>
                <c:pt idx="875">
                  <c:v>1.54227</c:v>
                </c:pt>
                <c:pt idx="876">
                  <c:v>1.5428599999999999</c:v>
                </c:pt>
                <c:pt idx="877">
                  <c:v>1.5439000000000001</c:v>
                </c:pt>
                <c:pt idx="878">
                  <c:v>1.54423</c:v>
                </c:pt>
                <c:pt idx="879">
                  <c:v>1.5447900000000001</c:v>
                </c:pt>
                <c:pt idx="880">
                  <c:v>1.5455300000000001</c:v>
                </c:pt>
                <c:pt idx="881">
                  <c:v>1.5463899999999999</c:v>
                </c:pt>
                <c:pt idx="882">
                  <c:v>1.5466</c:v>
                </c:pt>
                <c:pt idx="883">
                  <c:v>1.54694</c:v>
                </c:pt>
                <c:pt idx="884">
                  <c:v>1.54769</c:v>
                </c:pt>
                <c:pt idx="885">
                  <c:v>1.54826</c:v>
                </c:pt>
                <c:pt idx="886">
                  <c:v>1.5488900000000001</c:v>
                </c:pt>
                <c:pt idx="887">
                  <c:v>1.54979</c:v>
                </c:pt>
                <c:pt idx="888">
                  <c:v>1.5504</c:v>
                </c:pt>
                <c:pt idx="889">
                  <c:v>1.5509299999999999</c:v>
                </c:pt>
                <c:pt idx="890">
                  <c:v>1.5517799999999999</c:v>
                </c:pt>
                <c:pt idx="891">
                  <c:v>1.55219</c:v>
                </c:pt>
                <c:pt idx="892">
                  <c:v>1.55324</c:v>
                </c:pt>
                <c:pt idx="893">
                  <c:v>1.5542199999999999</c:v>
                </c:pt>
                <c:pt idx="894">
                  <c:v>1.55504</c:v>
                </c:pt>
                <c:pt idx="895">
                  <c:v>1.5554399999999999</c:v>
                </c:pt>
                <c:pt idx="896">
                  <c:v>1.55613</c:v>
                </c:pt>
                <c:pt idx="897">
                  <c:v>1.5570200000000001</c:v>
                </c:pt>
                <c:pt idx="898">
                  <c:v>1.55755</c:v>
                </c:pt>
                <c:pt idx="899">
                  <c:v>1.5579000000000001</c:v>
                </c:pt>
                <c:pt idx="900">
                  <c:v>1.5587599999999999</c:v>
                </c:pt>
                <c:pt idx="901">
                  <c:v>1.5593300000000001</c:v>
                </c:pt>
                <c:pt idx="902">
                  <c:v>1.5605899999999999</c:v>
                </c:pt>
                <c:pt idx="903">
                  <c:v>1.5608900000000001</c:v>
                </c:pt>
                <c:pt idx="904">
                  <c:v>1.5612200000000001</c:v>
                </c:pt>
                <c:pt idx="905">
                  <c:v>1.5621799999999999</c:v>
                </c:pt>
                <c:pt idx="906">
                  <c:v>1.56298</c:v>
                </c:pt>
                <c:pt idx="907">
                  <c:v>1.5633600000000001</c:v>
                </c:pt>
                <c:pt idx="908">
                  <c:v>1.5644499999999999</c:v>
                </c:pt>
                <c:pt idx="909">
                  <c:v>1.56481</c:v>
                </c:pt>
                <c:pt idx="910">
                  <c:v>1.5656300000000001</c:v>
                </c:pt>
                <c:pt idx="911">
                  <c:v>1.56606</c:v>
                </c:pt>
                <c:pt idx="912">
                  <c:v>1.56721</c:v>
                </c:pt>
                <c:pt idx="913">
                  <c:v>1.5676099999999999</c:v>
                </c:pt>
                <c:pt idx="914">
                  <c:v>1.5681</c:v>
                </c:pt>
                <c:pt idx="915">
                  <c:v>1.56863</c:v>
                </c:pt>
                <c:pt idx="916">
                  <c:v>1.5694600000000001</c:v>
                </c:pt>
                <c:pt idx="917">
                  <c:v>1.56996</c:v>
                </c:pt>
                <c:pt idx="918">
                  <c:v>1.5710599999999999</c:v>
                </c:pt>
                <c:pt idx="919">
                  <c:v>1.5713999999999999</c:v>
                </c:pt>
                <c:pt idx="920">
                  <c:v>1.57172</c:v>
                </c:pt>
                <c:pt idx="921">
                  <c:v>1.5723499999999999</c:v>
                </c:pt>
                <c:pt idx="922">
                  <c:v>1.5728899999999999</c:v>
                </c:pt>
                <c:pt idx="923">
                  <c:v>1.5734300000000001</c:v>
                </c:pt>
                <c:pt idx="924">
                  <c:v>1.5744100000000001</c:v>
                </c:pt>
                <c:pt idx="925">
                  <c:v>1.57483</c:v>
                </c:pt>
                <c:pt idx="926">
                  <c:v>1.5758099999999999</c:v>
                </c:pt>
                <c:pt idx="927">
                  <c:v>1.5766</c:v>
                </c:pt>
                <c:pt idx="928">
                  <c:v>1.5770999999999999</c:v>
                </c:pt>
                <c:pt idx="929">
                  <c:v>1.5774900000000001</c:v>
                </c:pt>
                <c:pt idx="930">
                  <c:v>1.5785499999999999</c:v>
                </c:pt>
                <c:pt idx="931">
                  <c:v>1.57921</c:v>
                </c:pt>
                <c:pt idx="932">
                  <c:v>1.5797000000000001</c:v>
                </c:pt>
                <c:pt idx="933">
                  <c:v>1.5805800000000001</c:v>
                </c:pt>
                <c:pt idx="934">
                  <c:v>1.5815999999999999</c:v>
                </c:pt>
                <c:pt idx="935">
                  <c:v>1.58209</c:v>
                </c:pt>
                <c:pt idx="936">
                  <c:v>1.58257</c:v>
                </c:pt>
                <c:pt idx="937">
                  <c:v>1.5830500000000001</c:v>
                </c:pt>
                <c:pt idx="938">
                  <c:v>1.58403</c:v>
                </c:pt>
                <c:pt idx="939">
                  <c:v>1.5844499999999999</c:v>
                </c:pt>
                <c:pt idx="940">
                  <c:v>1.5851599999999999</c:v>
                </c:pt>
                <c:pt idx="941">
                  <c:v>1.5859399999999999</c:v>
                </c:pt>
                <c:pt idx="942">
                  <c:v>1.58647</c:v>
                </c:pt>
                <c:pt idx="943">
                  <c:v>1.5872299999999999</c:v>
                </c:pt>
                <c:pt idx="944">
                  <c:v>1.58813</c:v>
                </c:pt>
                <c:pt idx="945">
                  <c:v>1.5888800000000001</c:v>
                </c:pt>
                <c:pt idx="946">
                  <c:v>1.5893900000000001</c:v>
                </c:pt>
                <c:pt idx="947">
                  <c:v>1.5900300000000001</c:v>
                </c:pt>
                <c:pt idx="948">
                  <c:v>1.5905100000000001</c:v>
                </c:pt>
                <c:pt idx="949">
                  <c:v>1.5911</c:v>
                </c:pt>
                <c:pt idx="950">
                  <c:v>1.59223</c:v>
                </c:pt>
                <c:pt idx="951">
                  <c:v>1.59297</c:v>
                </c:pt>
                <c:pt idx="952">
                  <c:v>1.59341</c:v>
                </c:pt>
                <c:pt idx="953">
                  <c:v>1.59429</c:v>
                </c:pt>
                <c:pt idx="954">
                  <c:v>1.59449</c:v>
                </c:pt>
                <c:pt idx="955">
                  <c:v>1.5951299999999999</c:v>
                </c:pt>
                <c:pt idx="956">
                  <c:v>1.5960099999999999</c:v>
                </c:pt>
                <c:pt idx="957">
                  <c:v>1.59666</c:v>
                </c:pt>
                <c:pt idx="958">
                  <c:v>1.59758</c:v>
                </c:pt>
                <c:pt idx="959">
                  <c:v>1.5979099999999999</c:v>
                </c:pt>
                <c:pt idx="960">
                  <c:v>1.59884</c:v>
                </c:pt>
                <c:pt idx="961">
                  <c:v>1.59958</c:v>
                </c:pt>
                <c:pt idx="962">
                  <c:v>1.60032</c:v>
                </c:pt>
                <c:pt idx="963">
                  <c:v>1.60083</c:v>
                </c:pt>
                <c:pt idx="964">
                  <c:v>1.60171</c:v>
                </c:pt>
                <c:pt idx="965">
                  <c:v>1.60172</c:v>
                </c:pt>
                <c:pt idx="966">
                  <c:v>1.60273</c:v>
                </c:pt>
                <c:pt idx="967">
                  <c:v>1.60348</c:v>
                </c:pt>
                <c:pt idx="968">
                  <c:v>1.60405</c:v>
                </c:pt>
                <c:pt idx="969">
                  <c:v>1.6051500000000001</c:v>
                </c:pt>
                <c:pt idx="970">
                  <c:v>1.6053200000000001</c:v>
                </c:pt>
                <c:pt idx="971">
                  <c:v>1.60606</c:v>
                </c:pt>
                <c:pt idx="972">
                  <c:v>1.60667</c:v>
                </c:pt>
                <c:pt idx="973">
                  <c:v>1.6070899999999999</c:v>
                </c:pt>
                <c:pt idx="974">
                  <c:v>1.6077399999999999</c:v>
                </c:pt>
                <c:pt idx="975">
                  <c:v>1.6091299999999999</c:v>
                </c:pt>
                <c:pt idx="976">
                  <c:v>1.6097999999999999</c:v>
                </c:pt>
                <c:pt idx="977">
                  <c:v>1.61063</c:v>
                </c:pt>
                <c:pt idx="978">
                  <c:v>1.61056</c:v>
                </c:pt>
                <c:pt idx="979">
                  <c:v>1.61165</c:v>
                </c:pt>
                <c:pt idx="980">
                  <c:v>1.61242</c:v>
                </c:pt>
                <c:pt idx="981">
                  <c:v>1.6128899999999999</c:v>
                </c:pt>
                <c:pt idx="982">
                  <c:v>1.61375</c:v>
                </c:pt>
                <c:pt idx="983">
                  <c:v>1.61432</c:v>
                </c:pt>
                <c:pt idx="984">
                  <c:v>1.6150800000000001</c:v>
                </c:pt>
                <c:pt idx="985">
                  <c:v>1.6155299999999999</c:v>
                </c:pt>
                <c:pt idx="986">
                  <c:v>1.6159600000000001</c:v>
                </c:pt>
                <c:pt idx="987">
                  <c:v>1.61676</c:v>
                </c:pt>
                <c:pt idx="988">
                  <c:v>1.6169</c:v>
                </c:pt>
                <c:pt idx="989">
                  <c:v>1.6177699999999999</c:v>
                </c:pt>
                <c:pt idx="990">
                  <c:v>1.6189499999999999</c:v>
                </c:pt>
                <c:pt idx="991">
                  <c:v>1.61961</c:v>
                </c:pt>
                <c:pt idx="992">
                  <c:v>1.6200699999999999</c:v>
                </c:pt>
                <c:pt idx="993">
                  <c:v>1.62069</c:v>
                </c:pt>
                <c:pt idx="994">
                  <c:v>1.62144</c:v>
                </c:pt>
                <c:pt idx="995">
                  <c:v>1.6222799999999999</c:v>
                </c:pt>
                <c:pt idx="996">
                  <c:v>1.62253</c:v>
                </c:pt>
                <c:pt idx="997">
                  <c:v>1.6234900000000001</c:v>
                </c:pt>
                <c:pt idx="998">
                  <c:v>1.6242399999999999</c:v>
                </c:pt>
                <c:pt idx="999">
                  <c:v>1.6245700000000001</c:v>
                </c:pt>
                <c:pt idx="1000">
                  <c:v>1.6253299999999999</c:v>
                </c:pt>
                <c:pt idx="1001">
                  <c:v>1.62601</c:v>
                </c:pt>
                <c:pt idx="1002">
                  <c:v>1.6270800000000001</c:v>
                </c:pt>
                <c:pt idx="1003">
                  <c:v>1.62723</c:v>
                </c:pt>
                <c:pt idx="1004">
                  <c:v>1.62782</c:v>
                </c:pt>
                <c:pt idx="1005">
                  <c:v>1.62826</c:v>
                </c:pt>
                <c:pt idx="1006">
                  <c:v>1.62927</c:v>
                </c:pt>
                <c:pt idx="1007">
                  <c:v>1.6296999999999999</c:v>
                </c:pt>
                <c:pt idx="1008">
                  <c:v>1.63046</c:v>
                </c:pt>
                <c:pt idx="1009">
                  <c:v>1.6308800000000001</c:v>
                </c:pt>
                <c:pt idx="1010">
                  <c:v>1.63212</c:v>
                </c:pt>
                <c:pt idx="1011">
                  <c:v>1.63279</c:v>
                </c:pt>
                <c:pt idx="1012">
                  <c:v>1.63313</c:v>
                </c:pt>
                <c:pt idx="1013">
                  <c:v>1.6339300000000001</c:v>
                </c:pt>
                <c:pt idx="1014">
                  <c:v>1.63486</c:v>
                </c:pt>
                <c:pt idx="1015">
                  <c:v>1.63568</c:v>
                </c:pt>
                <c:pt idx="1016">
                  <c:v>1.6365499999999999</c:v>
                </c:pt>
                <c:pt idx="1017">
                  <c:v>1.6368499999999999</c:v>
                </c:pt>
                <c:pt idx="1018">
                  <c:v>1.6373</c:v>
                </c:pt>
                <c:pt idx="1019">
                  <c:v>1.6384399999999999</c:v>
                </c:pt>
                <c:pt idx="1020">
                  <c:v>1.6390899999999999</c:v>
                </c:pt>
                <c:pt idx="1021">
                  <c:v>1.63958</c:v>
                </c:pt>
                <c:pt idx="1022">
                  <c:v>1.6406000000000001</c:v>
                </c:pt>
                <c:pt idx="1023">
                  <c:v>1.6412199999999999</c:v>
                </c:pt>
                <c:pt idx="1024">
                  <c:v>1.64168</c:v>
                </c:pt>
                <c:pt idx="1025">
                  <c:v>1.6425700000000001</c:v>
                </c:pt>
                <c:pt idx="1026">
                  <c:v>1.6431199999999999</c:v>
                </c:pt>
                <c:pt idx="1027">
                  <c:v>1.6439999999999999</c:v>
                </c:pt>
                <c:pt idx="1028">
                  <c:v>1.64408</c:v>
                </c:pt>
                <c:pt idx="1029">
                  <c:v>1.6454299999999999</c:v>
                </c:pt>
                <c:pt idx="1030">
                  <c:v>1.64591</c:v>
                </c:pt>
                <c:pt idx="1031">
                  <c:v>1.64653</c:v>
                </c:pt>
                <c:pt idx="1032">
                  <c:v>1.64683</c:v>
                </c:pt>
                <c:pt idx="1033">
                  <c:v>1.6474800000000001</c:v>
                </c:pt>
                <c:pt idx="1034">
                  <c:v>1.64846</c:v>
                </c:pt>
                <c:pt idx="1035">
                  <c:v>1.6490499999999999</c:v>
                </c:pt>
                <c:pt idx="1036">
                  <c:v>1.6492</c:v>
                </c:pt>
                <c:pt idx="1037">
                  <c:v>1.65004</c:v>
                </c:pt>
                <c:pt idx="1038">
                  <c:v>1.6509400000000001</c:v>
                </c:pt>
                <c:pt idx="1039">
                  <c:v>1.65164</c:v>
                </c:pt>
                <c:pt idx="1040">
                  <c:v>1.6521300000000001</c:v>
                </c:pt>
                <c:pt idx="1041">
                  <c:v>1.65299</c:v>
                </c:pt>
                <c:pt idx="1042">
                  <c:v>1.65354</c:v>
                </c:pt>
                <c:pt idx="1043">
                  <c:v>1.65404</c:v>
                </c:pt>
                <c:pt idx="1044">
                  <c:v>1.6543099999999999</c:v>
                </c:pt>
                <c:pt idx="1045">
                  <c:v>1.65507</c:v>
                </c:pt>
                <c:pt idx="1046">
                  <c:v>1.65564</c:v>
                </c:pt>
                <c:pt idx="1047">
                  <c:v>1.6570400000000001</c:v>
                </c:pt>
                <c:pt idx="1048">
                  <c:v>1.65791</c:v>
                </c:pt>
                <c:pt idx="1049">
                  <c:v>1.6583000000000001</c:v>
                </c:pt>
                <c:pt idx="1050">
                  <c:v>1.6589700000000001</c:v>
                </c:pt>
                <c:pt idx="1051">
                  <c:v>1.6595299999999999</c:v>
                </c:pt>
                <c:pt idx="1052">
                  <c:v>1.6601699999999999</c:v>
                </c:pt>
                <c:pt idx="1053">
                  <c:v>1.66113</c:v>
                </c:pt>
                <c:pt idx="1054">
                  <c:v>1.6615899999999999</c:v>
                </c:pt>
                <c:pt idx="1055">
                  <c:v>1.6622399999999999</c:v>
                </c:pt>
                <c:pt idx="1056">
                  <c:v>1.66303</c:v>
                </c:pt>
                <c:pt idx="1057">
                  <c:v>1.66357</c:v>
                </c:pt>
                <c:pt idx="1058">
                  <c:v>1.66415</c:v>
                </c:pt>
                <c:pt idx="1059">
                  <c:v>1.6644699999999999</c:v>
                </c:pt>
                <c:pt idx="1060">
                  <c:v>1.66534</c:v>
                </c:pt>
                <c:pt idx="1061">
                  <c:v>1.66615</c:v>
                </c:pt>
                <c:pt idx="1062">
                  <c:v>1.6666700000000001</c:v>
                </c:pt>
                <c:pt idx="1063">
                  <c:v>1.6673</c:v>
                </c:pt>
                <c:pt idx="1064">
                  <c:v>1.66828</c:v>
                </c:pt>
                <c:pt idx="1065">
                  <c:v>1.6692499999999999</c:v>
                </c:pt>
                <c:pt idx="1066">
                  <c:v>1.66954</c:v>
                </c:pt>
                <c:pt idx="1067">
                  <c:v>1.67021</c:v>
                </c:pt>
                <c:pt idx="1068">
                  <c:v>1.67103</c:v>
                </c:pt>
                <c:pt idx="1069">
                  <c:v>1.67195</c:v>
                </c:pt>
                <c:pt idx="1070">
                  <c:v>1.6722399999999999</c:v>
                </c:pt>
                <c:pt idx="1071">
                  <c:v>1.67286</c:v>
                </c:pt>
                <c:pt idx="1072">
                  <c:v>1.67344</c:v>
                </c:pt>
                <c:pt idx="1073">
                  <c:v>1.6743300000000001</c:v>
                </c:pt>
                <c:pt idx="1074">
                  <c:v>1.6749499999999999</c:v>
                </c:pt>
                <c:pt idx="1075">
                  <c:v>1.6752</c:v>
                </c:pt>
                <c:pt idx="1076">
                  <c:v>1.6764300000000001</c:v>
                </c:pt>
                <c:pt idx="1077">
                  <c:v>1.6772</c:v>
                </c:pt>
                <c:pt idx="1078">
                  <c:v>1.67824</c:v>
                </c:pt>
                <c:pt idx="1079">
                  <c:v>1.6783300000000001</c:v>
                </c:pt>
                <c:pt idx="1080">
                  <c:v>1.67862</c:v>
                </c:pt>
                <c:pt idx="1081">
                  <c:v>1.6792499999999999</c:v>
                </c:pt>
                <c:pt idx="1082">
                  <c:v>1.6800200000000001</c:v>
                </c:pt>
                <c:pt idx="1083">
                  <c:v>1.6812</c:v>
                </c:pt>
                <c:pt idx="1084">
                  <c:v>1.6819200000000001</c:v>
                </c:pt>
                <c:pt idx="1085">
                  <c:v>1.6825000000000001</c:v>
                </c:pt>
                <c:pt idx="1086">
                  <c:v>1.6829499999999999</c:v>
                </c:pt>
                <c:pt idx="1087">
                  <c:v>1.6837</c:v>
                </c:pt>
                <c:pt idx="1088">
                  <c:v>1.68468</c:v>
                </c:pt>
                <c:pt idx="1089">
                  <c:v>1.6850099999999999</c:v>
                </c:pt>
                <c:pt idx="1090">
                  <c:v>1.68553</c:v>
                </c:pt>
                <c:pt idx="1091">
                  <c:v>1.68645</c:v>
                </c:pt>
                <c:pt idx="1092">
                  <c:v>1.68699</c:v>
                </c:pt>
                <c:pt idx="1093">
                  <c:v>1.6877899999999999</c:v>
                </c:pt>
                <c:pt idx="1094">
                  <c:v>1.6887099999999999</c:v>
                </c:pt>
                <c:pt idx="1095">
                  <c:v>1.68946</c:v>
                </c:pt>
                <c:pt idx="1096">
                  <c:v>1.68984</c:v>
                </c:pt>
                <c:pt idx="1097">
                  <c:v>1.6905600000000001</c:v>
                </c:pt>
                <c:pt idx="1098">
                  <c:v>1.6911400000000001</c:v>
                </c:pt>
                <c:pt idx="1099">
                  <c:v>1.69191</c:v>
                </c:pt>
                <c:pt idx="1100">
                  <c:v>1.6926099999999999</c:v>
                </c:pt>
                <c:pt idx="1101">
                  <c:v>1.6935899999999999</c:v>
                </c:pt>
                <c:pt idx="1102">
                  <c:v>1.6941999999999999</c:v>
                </c:pt>
                <c:pt idx="1103">
                  <c:v>1.69513</c:v>
                </c:pt>
                <c:pt idx="1104">
                  <c:v>1.6955</c:v>
                </c:pt>
                <c:pt idx="1105">
                  <c:v>1.6966699999999999</c:v>
                </c:pt>
                <c:pt idx="1106">
                  <c:v>1.69713</c:v>
                </c:pt>
                <c:pt idx="1107">
                  <c:v>1.6972499999999999</c:v>
                </c:pt>
                <c:pt idx="1108">
                  <c:v>1.6981299999999999</c:v>
                </c:pt>
                <c:pt idx="1109">
                  <c:v>1.6990099999999999</c:v>
                </c:pt>
                <c:pt idx="1110">
                  <c:v>1.69963</c:v>
                </c:pt>
                <c:pt idx="1111">
                  <c:v>1.7003999999999999</c:v>
                </c:pt>
                <c:pt idx="1112">
                  <c:v>1.70068</c:v>
                </c:pt>
                <c:pt idx="1113">
                  <c:v>1.7013199999999999</c:v>
                </c:pt>
                <c:pt idx="1114">
                  <c:v>1.70214</c:v>
                </c:pt>
                <c:pt idx="1115">
                  <c:v>1.7024999999999999</c:v>
                </c:pt>
                <c:pt idx="1116">
                  <c:v>1.70329</c:v>
                </c:pt>
                <c:pt idx="1117">
                  <c:v>1.7039899999999999</c:v>
                </c:pt>
                <c:pt idx="1118">
                  <c:v>1.7047600000000001</c:v>
                </c:pt>
                <c:pt idx="1119">
                  <c:v>1.70556</c:v>
                </c:pt>
                <c:pt idx="1120">
                  <c:v>1.70625</c:v>
                </c:pt>
                <c:pt idx="1121">
                  <c:v>1.70679</c:v>
                </c:pt>
                <c:pt idx="1122">
                  <c:v>1.70777</c:v>
                </c:pt>
                <c:pt idx="1123">
                  <c:v>1.70821</c:v>
                </c:pt>
                <c:pt idx="1124">
                  <c:v>1.70869</c:v>
                </c:pt>
                <c:pt idx="1125">
                  <c:v>1.7092499999999999</c:v>
                </c:pt>
                <c:pt idx="1126">
                  <c:v>1.71024</c:v>
                </c:pt>
                <c:pt idx="1127">
                  <c:v>1.71119</c:v>
                </c:pt>
                <c:pt idx="1128">
                  <c:v>1.71157</c:v>
                </c:pt>
                <c:pt idx="1129">
                  <c:v>1.71208</c:v>
                </c:pt>
                <c:pt idx="1130">
                  <c:v>1.71289</c:v>
                </c:pt>
                <c:pt idx="1131">
                  <c:v>1.714</c:v>
                </c:pt>
                <c:pt idx="1132">
                  <c:v>1.71444</c:v>
                </c:pt>
                <c:pt idx="1133">
                  <c:v>1.7147600000000001</c:v>
                </c:pt>
                <c:pt idx="1134">
                  <c:v>1.71637</c:v>
                </c:pt>
                <c:pt idx="1135">
                  <c:v>1.71692</c:v>
                </c:pt>
                <c:pt idx="1136">
                  <c:v>1.7174700000000001</c:v>
                </c:pt>
                <c:pt idx="1137">
                  <c:v>1.7179</c:v>
                </c:pt>
                <c:pt idx="1138">
                  <c:v>1.7186600000000001</c:v>
                </c:pt>
                <c:pt idx="1139">
                  <c:v>1.71939</c:v>
                </c:pt>
                <c:pt idx="1140">
                  <c:v>1.7196</c:v>
                </c:pt>
                <c:pt idx="1141">
                  <c:v>1.72072</c:v>
                </c:pt>
                <c:pt idx="1142">
                  <c:v>1.7215400000000001</c:v>
                </c:pt>
                <c:pt idx="1143">
                  <c:v>1.7220899999999999</c:v>
                </c:pt>
                <c:pt idx="1144">
                  <c:v>1.72285</c:v>
                </c:pt>
                <c:pt idx="1145">
                  <c:v>1.72333</c:v>
                </c:pt>
                <c:pt idx="1146">
                  <c:v>1.7241</c:v>
                </c:pt>
                <c:pt idx="1147">
                  <c:v>1.7250000000000001</c:v>
                </c:pt>
                <c:pt idx="1148">
                  <c:v>1.7257100000000001</c:v>
                </c:pt>
                <c:pt idx="1149">
                  <c:v>1.7265600000000001</c:v>
                </c:pt>
                <c:pt idx="1150">
                  <c:v>1.7266999999999999</c:v>
                </c:pt>
                <c:pt idx="1151">
                  <c:v>1.7271700000000001</c:v>
                </c:pt>
                <c:pt idx="1152">
                  <c:v>1.7276800000000001</c:v>
                </c:pt>
                <c:pt idx="1153">
                  <c:v>1.7288300000000001</c:v>
                </c:pt>
                <c:pt idx="1154">
                  <c:v>1.72919</c:v>
                </c:pt>
                <c:pt idx="1155">
                  <c:v>1.7301299999999999</c:v>
                </c:pt>
                <c:pt idx="1156">
                  <c:v>1.7309099999999999</c:v>
                </c:pt>
                <c:pt idx="1157">
                  <c:v>1.73159</c:v>
                </c:pt>
                <c:pt idx="1158">
                  <c:v>1.73237</c:v>
                </c:pt>
                <c:pt idx="1159">
                  <c:v>1.7331000000000001</c:v>
                </c:pt>
                <c:pt idx="1160">
                  <c:v>1.7333799999999999</c:v>
                </c:pt>
                <c:pt idx="1161">
                  <c:v>1.734</c:v>
                </c:pt>
                <c:pt idx="1162">
                  <c:v>1.7348600000000001</c:v>
                </c:pt>
                <c:pt idx="1163">
                  <c:v>1.7354000000000001</c:v>
                </c:pt>
                <c:pt idx="1164">
                  <c:v>1.7363200000000001</c:v>
                </c:pt>
                <c:pt idx="1165">
                  <c:v>1.7370099999999999</c:v>
                </c:pt>
                <c:pt idx="1166">
                  <c:v>1.73752</c:v>
                </c:pt>
                <c:pt idx="1167">
                  <c:v>1.7383900000000001</c:v>
                </c:pt>
                <c:pt idx="1168">
                  <c:v>1.7393400000000001</c:v>
                </c:pt>
                <c:pt idx="1169">
                  <c:v>1.73983</c:v>
                </c:pt>
                <c:pt idx="1170">
                  <c:v>1.7401899999999999</c:v>
                </c:pt>
                <c:pt idx="1171">
                  <c:v>1.7408999999999999</c:v>
                </c:pt>
                <c:pt idx="1172">
                  <c:v>1.7415799999999999</c:v>
                </c:pt>
                <c:pt idx="1173">
                  <c:v>1.74244</c:v>
                </c:pt>
                <c:pt idx="1174">
                  <c:v>1.74318</c:v>
                </c:pt>
                <c:pt idx="1175">
                  <c:v>1.74343</c:v>
                </c:pt>
                <c:pt idx="1176">
                  <c:v>1.74444</c:v>
                </c:pt>
                <c:pt idx="1177">
                  <c:v>1.74536</c:v>
                </c:pt>
                <c:pt idx="1178">
                  <c:v>1.7461500000000001</c:v>
                </c:pt>
                <c:pt idx="1179">
                  <c:v>1.7460500000000001</c:v>
                </c:pt>
                <c:pt idx="1180">
                  <c:v>1.74739</c:v>
                </c:pt>
                <c:pt idx="1181">
                  <c:v>1.74787</c:v>
                </c:pt>
                <c:pt idx="1182">
                  <c:v>1.74838</c:v>
                </c:pt>
                <c:pt idx="1183">
                  <c:v>1.7493799999999999</c:v>
                </c:pt>
                <c:pt idx="1184">
                  <c:v>1.7505200000000001</c:v>
                </c:pt>
                <c:pt idx="1185">
                  <c:v>1.75074</c:v>
                </c:pt>
                <c:pt idx="1186">
                  <c:v>1.7521800000000001</c:v>
                </c:pt>
                <c:pt idx="1187">
                  <c:v>1.7525599999999999</c:v>
                </c:pt>
                <c:pt idx="1188">
                  <c:v>1.75267</c:v>
                </c:pt>
                <c:pt idx="1189">
                  <c:v>1.75309</c:v>
                </c:pt>
                <c:pt idx="1190">
                  <c:v>1.7544900000000001</c:v>
                </c:pt>
                <c:pt idx="1191">
                  <c:v>1.75508</c:v>
                </c:pt>
                <c:pt idx="1192">
                  <c:v>1.75569</c:v>
                </c:pt>
                <c:pt idx="1193">
                  <c:v>1.75664</c:v>
                </c:pt>
                <c:pt idx="1194">
                  <c:v>1.7577499999999999</c:v>
                </c:pt>
                <c:pt idx="1195">
                  <c:v>1.75804</c:v>
                </c:pt>
                <c:pt idx="1196">
                  <c:v>1.75865</c:v>
                </c:pt>
                <c:pt idx="1197">
                  <c:v>1.7592399999999999</c:v>
                </c:pt>
                <c:pt idx="1198">
                  <c:v>1.76007</c:v>
                </c:pt>
                <c:pt idx="1199">
                  <c:v>1.76048</c:v>
                </c:pt>
                <c:pt idx="1200">
                  <c:v>1.76145</c:v>
                </c:pt>
                <c:pt idx="1201">
                  <c:v>1.76197</c:v>
                </c:pt>
                <c:pt idx="1202">
                  <c:v>1.7626299999999999</c:v>
                </c:pt>
                <c:pt idx="1203">
                  <c:v>1.76335</c:v>
                </c:pt>
                <c:pt idx="1204">
                  <c:v>1.7641199999999999</c:v>
                </c:pt>
                <c:pt idx="1205">
                  <c:v>1.76485</c:v>
                </c:pt>
                <c:pt idx="1206">
                  <c:v>1.7655799999999999</c:v>
                </c:pt>
                <c:pt idx="1207">
                  <c:v>1.7659</c:v>
                </c:pt>
                <c:pt idx="1208">
                  <c:v>1.76688</c:v>
                </c:pt>
                <c:pt idx="1209">
                  <c:v>1.76752</c:v>
                </c:pt>
                <c:pt idx="1210">
                  <c:v>1.7679400000000001</c:v>
                </c:pt>
                <c:pt idx="1211">
                  <c:v>1.76874</c:v>
                </c:pt>
                <c:pt idx="1212">
                  <c:v>1.7697700000000001</c:v>
                </c:pt>
                <c:pt idx="1213">
                  <c:v>1.7699100000000001</c:v>
                </c:pt>
                <c:pt idx="1214">
                  <c:v>1.7706599999999999</c:v>
                </c:pt>
                <c:pt idx="1215">
                  <c:v>1.7715700000000001</c:v>
                </c:pt>
                <c:pt idx="1216">
                  <c:v>1.77176</c:v>
                </c:pt>
                <c:pt idx="1217">
                  <c:v>1.77257</c:v>
                </c:pt>
                <c:pt idx="1218">
                  <c:v>1.77329</c:v>
                </c:pt>
                <c:pt idx="1219">
                  <c:v>1.77382</c:v>
                </c:pt>
                <c:pt idx="1220">
                  <c:v>1.7743800000000001</c:v>
                </c:pt>
                <c:pt idx="1221">
                  <c:v>1.77573</c:v>
                </c:pt>
                <c:pt idx="1222">
                  <c:v>1.7761100000000001</c:v>
                </c:pt>
                <c:pt idx="1223">
                  <c:v>1.7768900000000001</c:v>
                </c:pt>
                <c:pt idx="1224">
                  <c:v>1.7773099999999999</c:v>
                </c:pt>
                <c:pt idx="1225">
                  <c:v>1.7781400000000001</c:v>
                </c:pt>
                <c:pt idx="1226">
                  <c:v>1.77887</c:v>
                </c:pt>
                <c:pt idx="1227">
                  <c:v>1.77963</c:v>
                </c:pt>
                <c:pt idx="1228">
                  <c:v>1.7804599999999999</c:v>
                </c:pt>
                <c:pt idx="1229">
                  <c:v>1.78125</c:v>
                </c:pt>
                <c:pt idx="1230">
                  <c:v>1.78207</c:v>
                </c:pt>
                <c:pt idx="1231">
                  <c:v>1.78267</c:v>
                </c:pt>
                <c:pt idx="1232">
                  <c:v>1.7829699999999999</c:v>
                </c:pt>
                <c:pt idx="1233">
                  <c:v>1.78372</c:v>
                </c:pt>
                <c:pt idx="1234">
                  <c:v>1.7845500000000001</c:v>
                </c:pt>
                <c:pt idx="1235">
                  <c:v>1.78539</c:v>
                </c:pt>
                <c:pt idx="1236">
                  <c:v>1.7862800000000001</c:v>
                </c:pt>
                <c:pt idx="1237">
                  <c:v>1.78705</c:v>
                </c:pt>
                <c:pt idx="1238">
                  <c:v>1.78711</c:v>
                </c:pt>
                <c:pt idx="1239">
                  <c:v>1.7880199999999999</c:v>
                </c:pt>
                <c:pt idx="1240">
                  <c:v>1.7887299999999999</c:v>
                </c:pt>
                <c:pt idx="1241">
                  <c:v>1.7897400000000001</c:v>
                </c:pt>
                <c:pt idx="1242">
                  <c:v>1.7900499999999999</c:v>
                </c:pt>
                <c:pt idx="1243">
                  <c:v>1.7905199999999999</c:v>
                </c:pt>
                <c:pt idx="1244">
                  <c:v>1.79173</c:v>
                </c:pt>
                <c:pt idx="1245">
                  <c:v>1.7925800000000001</c:v>
                </c:pt>
                <c:pt idx="1246">
                  <c:v>1.7928299999999999</c:v>
                </c:pt>
                <c:pt idx="1247">
                  <c:v>1.79383</c:v>
                </c:pt>
                <c:pt idx="1248">
                  <c:v>1.7945199999999999</c:v>
                </c:pt>
                <c:pt idx="1249">
                  <c:v>1.79504</c:v>
                </c:pt>
                <c:pt idx="1250">
                  <c:v>1.7954600000000001</c:v>
                </c:pt>
                <c:pt idx="1251">
                  <c:v>1.7961199999999999</c:v>
                </c:pt>
                <c:pt idx="1252">
                  <c:v>1.79711</c:v>
                </c:pt>
                <c:pt idx="1253">
                  <c:v>1.7978099999999999</c:v>
                </c:pt>
                <c:pt idx="1254">
                  <c:v>1.79823</c:v>
                </c:pt>
                <c:pt idx="1255">
                  <c:v>1.7990699999999999</c:v>
                </c:pt>
                <c:pt idx="1256">
                  <c:v>1.80017</c:v>
                </c:pt>
                <c:pt idx="1257">
                  <c:v>1.80074</c:v>
                </c:pt>
                <c:pt idx="1258">
                  <c:v>1.8014399999999999</c:v>
                </c:pt>
                <c:pt idx="1259">
                  <c:v>1.8022199999999999</c:v>
                </c:pt>
                <c:pt idx="1260">
                  <c:v>1.8024800000000001</c:v>
                </c:pt>
                <c:pt idx="1261">
                  <c:v>1.8033399999999999</c:v>
                </c:pt>
                <c:pt idx="1262">
                  <c:v>1.8039400000000001</c:v>
                </c:pt>
                <c:pt idx="1263">
                  <c:v>1.80447</c:v>
                </c:pt>
                <c:pt idx="1264">
                  <c:v>1.8057099999999999</c:v>
                </c:pt>
                <c:pt idx="1265">
                  <c:v>1.80663</c:v>
                </c:pt>
                <c:pt idx="1266">
                  <c:v>1.8068</c:v>
                </c:pt>
                <c:pt idx="1267">
                  <c:v>1.80782</c:v>
                </c:pt>
                <c:pt idx="1268">
                  <c:v>1.80827</c:v>
                </c:pt>
                <c:pt idx="1269">
                  <c:v>1.80887</c:v>
                </c:pt>
                <c:pt idx="1270">
                  <c:v>1.80941</c:v>
                </c:pt>
                <c:pt idx="1271">
                  <c:v>1.81043</c:v>
                </c:pt>
                <c:pt idx="1272">
                  <c:v>1.81091</c:v>
                </c:pt>
                <c:pt idx="1273">
                  <c:v>1.8120000000000001</c:v>
                </c:pt>
                <c:pt idx="1274">
                  <c:v>1.81297</c:v>
                </c:pt>
                <c:pt idx="1275">
                  <c:v>1.8133699999999999</c:v>
                </c:pt>
                <c:pt idx="1276">
                  <c:v>1.81366</c:v>
                </c:pt>
                <c:pt idx="1277">
                  <c:v>1.8145199999999999</c:v>
                </c:pt>
                <c:pt idx="1278">
                  <c:v>1.8151200000000001</c:v>
                </c:pt>
                <c:pt idx="1279">
                  <c:v>1.8162799999999999</c:v>
                </c:pt>
                <c:pt idx="1280">
                  <c:v>1.8166800000000001</c:v>
                </c:pt>
                <c:pt idx="1281">
                  <c:v>1.81734</c:v>
                </c:pt>
                <c:pt idx="1282">
                  <c:v>1.81812</c:v>
                </c:pt>
                <c:pt idx="1283">
                  <c:v>1.8187500000000001</c:v>
                </c:pt>
                <c:pt idx="1284">
                  <c:v>1.8192200000000001</c:v>
                </c:pt>
                <c:pt idx="1285">
                  <c:v>1.81999</c:v>
                </c:pt>
                <c:pt idx="1286">
                  <c:v>1.8206599999999999</c:v>
                </c:pt>
                <c:pt idx="1287">
                  <c:v>1.82141</c:v>
                </c:pt>
                <c:pt idx="1288">
                  <c:v>1.8220000000000001</c:v>
                </c:pt>
                <c:pt idx="1289">
                  <c:v>1.82274</c:v>
                </c:pt>
                <c:pt idx="1290">
                  <c:v>1.8233699999999999</c:v>
                </c:pt>
                <c:pt idx="1291">
                  <c:v>1.82423</c:v>
                </c:pt>
                <c:pt idx="1292">
                  <c:v>1.82487</c:v>
                </c:pt>
                <c:pt idx="1293">
                  <c:v>1.8256600000000001</c:v>
                </c:pt>
                <c:pt idx="1294">
                  <c:v>1.8262400000000001</c:v>
                </c:pt>
                <c:pt idx="1295">
                  <c:v>1.8270900000000001</c:v>
                </c:pt>
                <c:pt idx="1296">
                  <c:v>1.82775</c:v>
                </c:pt>
                <c:pt idx="1297">
                  <c:v>1.8284199999999999</c:v>
                </c:pt>
                <c:pt idx="1298">
                  <c:v>1.82897</c:v>
                </c:pt>
                <c:pt idx="1299">
                  <c:v>1.82935</c:v>
                </c:pt>
                <c:pt idx="1300">
                  <c:v>1.8304</c:v>
                </c:pt>
                <c:pt idx="1301">
                  <c:v>1.8312999999999999</c:v>
                </c:pt>
                <c:pt idx="1302">
                  <c:v>1.8320399999999999</c:v>
                </c:pt>
                <c:pt idx="1303">
                  <c:v>1.83247</c:v>
                </c:pt>
                <c:pt idx="1304">
                  <c:v>1.83348</c:v>
                </c:pt>
                <c:pt idx="1305">
                  <c:v>1.83429</c:v>
                </c:pt>
                <c:pt idx="1306">
                  <c:v>1.83439</c:v>
                </c:pt>
                <c:pt idx="1307">
                  <c:v>1.83545</c:v>
                </c:pt>
                <c:pt idx="1308">
                  <c:v>1.83582</c:v>
                </c:pt>
                <c:pt idx="1309">
                  <c:v>1.83684</c:v>
                </c:pt>
                <c:pt idx="1310">
                  <c:v>1.83744</c:v>
                </c:pt>
                <c:pt idx="1311">
                  <c:v>1.8378699999999999</c:v>
                </c:pt>
                <c:pt idx="1312">
                  <c:v>1.83839</c:v>
                </c:pt>
                <c:pt idx="1313">
                  <c:v>1.8395699999999999</c:v>
                </c:pt>
                <c:pt idx="1314">
                  <c:v>1.84023</c:v>
                </c:pt>
                <c:pt idx="1315">
                  <c:v>1.8410500000000001</c:v>
                </c:pt>
                <c:pt idx="1316">
                  <c:v>1.8419700000000001</c:v>
                </c:pt>
                <c:pt idx="1317">
                  <c:v>1.84259</c:v>
                </c:pt>
                <c:pt idx="1318">
                  <c:v>1.8433299999999999</c:v>
                </c:pt>
                <c:pt idx="1319">
                  <c:v>1.84317</c:v>
                </c:pt>
                <c:pt idx="1320">
                  <c:v>1.8443400000000001</c:v>
                </c:pt>
                <c:pt idx="1321">
                  <c:v>1.8452599999999999</c:v>
                </c:pt>
                <c:pt idx="1322">
                  <c:v>1.8457399999999999</c:v>
                </c:pt>
                <c:pt idx="1323">
                  <c:v>1.8464799999999999</c:v>
                </c:pt>
                <c:pt idx="1324">
                  <c:v>1.84718</c:v>
                </c:pt>
                <c:pt idx="1325">
                  <c:v>1.84755</c:v>
                </c:pt>
                <c:pt idx="1326">
                  <c:v>1.8480399999999999</c:v>
                </c:pt>
                <c:pt idx="1327">
                  <c:v>1.8490500000000001</c:v>
                </c:pt>
                <c:pt idx="1328">
                  <c:v>1.8500099999999999</c:v>
                </c:pt>
                <c:pt idx="1329">
                  <c:v>1.85094</c:v>
                </c:pt>
                <c:pt idx="1330">
                  <c:v>1.8512299999999999</c:v>
                </c:pt>
                <c:pt idx="1331">
                  <c:v>1.85199</c:v>
                </c:pt>
                <c:pt idx="1332">
                  <c:v>1.8526100000000001</c:v>
                </c:pt>
                <c:pt idx="1333">
                  <c:v>1.85358</c:v>
                </c:pt>
                <c:pt idx="1334">
                  <c:v>1.8545199999999999</c:v>
                </c:pt>
                <c:pt idx="1335">
                  <c:v>1.85514</c:v>
                </c:pt>
                <c:pt idx="1336">
                  <c:v>1.8560099999999999</c:v>
                </c:pt>
                <c:pt idx="1337">
                  <c:v>1.8561399999999999</c:v>
                </c:pt>
                <c:pt idx="1338">
                  <c:v>1.8572200000000001</c:v>
                </c:pt>
                <c:pt idx="1339">
                  <c:v>1.8581799999999999</c:v>
                </c:pt>
                <c:pt idx="1340">
                  <c:v>1.85893</c:v>
                </c:pt>
                <c:pt idx="1341">
                  <c:v>1.8591599999999999</c:v>
                </c:pt>
                <c:pt idx="1342">
                  <c:v>1.8598399999999999</c:v>
                </c:pt>
                <c:pt idx="1343">
                  <c:v>1.8608499999999999</c:v>
                </c:pt>
                <c:pt idx="1344">
                  <c:v>1.86155</c:v>
                </c:pt>
                <c:pt idx="1345">
                  <c:v>1.86219</c:v>
                </c:pt>
                <c:pt idx="1346">
                  <c:v>1.8631200000000001</c:v>
                </c:pt>
                <c:pt idx="1347">
                  <c:v>1.86355</c:v>
                </c:pt>
                <c:pt idx="1348">
                  <c:v>1.8642700000000001</c:v>
                </c:pt>
                <c:pt idx="1349">
                  <c:v>1.86503</c:v>
                </c:pt>
                <c:pt idx="1350">
                  <c:v>1.86595</c:v>
                </c:pt>
                <c:pt idx="1351">
                  <c:v>1.8669</c:v>
                </c:pt>
                <c:pt idx="1352">
                  <c:v>1.86738</c:v>
                </c:pt>
                <c:pt idx="1353">
                  <c:v>1.86825</c:v>
                </c:pt>
                <c:pt idx="1354">
                  <c:v>1.8688</c:v>
                </c:pt>
                <c:pt idx="1355">
                  <c:v>1.8690899999999999</c:v>
                </c:pt>
                <c:pt idx="1356">
                  <c:v>1.86961</c:v>
                </c:pt>
                <c:pt idx="1357">
                  <c:v>1.87053</c:v>
                </c:pt>
                <c:pt idx="1358">
                  <c:v>1.87127</c:v>
                </c:pt>
                <c:pt idx="1359">
                  <c:v>1.8720399999999999</c:v>
                </c:pt>
                <c:pt idx="1360">
                  <c:v>1.8723799999999999</c:v>
                </c:pt>
                <c:pt idx="1361">
                  <c:v>1.8731800000000001</c:v>
                </c:pt>
                <c:pt idx="1362">
                  <c:v>1.8743399999999999</c:v>
                </c:pt>
                <c:pt idx="1363">
                  <c:v>1.8751</c:v>
                </c:pt>
                <c:pt idx="1364">
                  <c:v>1.87544</c:v>
                </c:pt>
                <c:pt idx="1365">
                  <c:v>1.87612</c:v>
                </c:pt>
                <c:pt idx="1366">
                  <c:v>1.8771899999999999</c:v>
                </c:pt>
                <c:pt idx="1367">
                  <c:v>1.8777999999999999</c:v>
                </c:pt>
                <c:pt idx="1368">
                  <c:v>1.87818</c:v>
                </c:pt>
                <c:pt idx="1369">
                  <c:v>1.8791500000000001</c:v>
                </c:pt>
                <c:pt idx="1370">
                  <c:v>1.88001</c:v>
                </c:pt>
                <c:pt idx="1371">
                  <c:v>1.8807700000000001</c:v>
                </c:pt>
                <c:pt idx="1372">
                  <c:v>1.88141</c:v>
                </c:pt>
                <c:pt idx="1373">
                  <c:v>1.8821300000000001</c:v>
                </c:pt>
                <c:pt idx="1374">
                  <c:v>1.88253</c:v>
                </c:pt>
                <c:pt idx="1375">
                  <c:v>1.88348</c:v>
                </c:pt>
                <c:pt idx="1376">
                  <c:v>1.88426</c:v>
                </c:pt>
                <c:pt idx="1377">
                  <c:v>1.88486</c:v>
                </c:pt>
                <c:pt idx="1378">
                  <c:v>1.8851500000000001</c:v>
                </c:pt>
                <c:pt idx="1379">
                  <c:v>1.8858900000000001</c:v>
                </c:pt>
                <c:pt idx="1380">
                  <c:v>1.88683</c:v>
                </c:pt>
                <c:pt idx="1381">
                  <c:v>1.8875299999999999</c:v>
                </c:pt>
                <c:pt idx="1382">
                  <c:v>1.8883700000000001</c:v>
                </c:pt>
                <c:pt idx="1383">
                  <c:v>1.8892100000000001</c:v>
                </c:pt>
                <c:pt idx="1384">
                  <c:v>1.88995</c:v>
                </c:pt>
                <c:pt idx="1385">
                  <c:v>1.89056</c:v>
                </c:pt>
                <c:pt idx="1386">
                  <c:v>1.89133</c:v>
                </c:pt>
                <c:pt idx="1387">
                  <c:v>1.8916500000000001</c:v>
                </c:pt>
                <c:pt idx="1388">
                  <c:v>1.8926700000000001</c:v>
                </c:pt>
                <c:pt idx="1389">
                  <c:v>1.89327</c:v>
                </c:pt>
                <c:pt idx="1390">
                  <c:v>1.89381</c:v>
                </c:pt>
                <c:pt idx="1391">
                  <c:v>1.89453</c:v>
                </c:pt>
                <c:pt idx="1392">
                  <c:v>1.8952500000000001</c:v>
                </c:pt>
                <c:pt idx="1393">
                  <c:v>1.89595</c:v>
                </c:pt>
                <c:pt idx="1394">
                  <c:v>1.8967700000000001</c:v>
                </c:pt>
                <c:pt idx="1395">
                  <c:v>1.8978900000000001</c:v>
                </c:pt>
                <c:pt idx="1396">
                  <c:v>1.89846</c:v>
                </c:pt>
                <c:pt idx="1397">
                  <c:v>1.8992</c:v>
                </c:pt>
                <c:pt idx="1398">
                  <c:v>1.8998299999999999</c:v>
                </c:pt>
                <c:pt idx="1399">
                  <c:v>1.90046</c:v>
                </c:pt>
                <c:pt idx="1400">
                  <c:v>1.90089</c:v>
                </c:pt>
                <c:pt idx="1401">
                  <c:v>1.9017500000000001</c:v>
                </c:pt>
                <c:pt idx="1402">
                  <c:v>1.9025700000000001</c:v>
                </c:pt>
                <c:pt idx="1403">
                  <c:v>1.90282</c:v>
                </c:pt>
                <c:pt idx="1404">
                  <c:v>1.9041399999999999</c:v>
                </c:pt>
                <c:pt idx="1405">
                  <c:v>1.90456</c:v>
                </c:pt>
                <c:pt idx="1406">
                  <c:v>1.9052800000000001</c:v>
                </c:pt>
                <c:pt idx="1407">
                  <c:v>1.90578</c:v>
                </c:pt>
                <c:pt idx="1408">
                  <c:v>1.90699</c:v>
                </c:pt>
                <c:pt idx="1409">
                  <c:v>1.9077299999999999</c:v>
                </c:pt>
                <c:pt idx="1410">
                  <c:v>1.9084000000000001</c:v>
                </c:pt>
                <c:pt idx="1411">
                  <c:v>1.9091199999999999</c:v>
                </c:pt>
                <c:pt idx="1412">
                  <c:v>1.90961</c:v>
                </c:pt>
                <c:pt idx="1413">
                  <c:v>1.9103600000000001</c:v>
                </c:pt>
                <c:pt idx="1414">
                  <c:v>1.91134</c:v>
                </c:pt>
                <c:pt idx="1415">
                  <c:v>1.91198</c:v>
                </c:pt>
                <c:pt idx="1416">
                  <c:v>1.91275</c:v>
                </c:pt>
                <c:pt idx="1417">
                  <c:v>1.91357</c:v>
                </c:pt>
                <c:pt idx="1418">
                  <c:v>1.91412</c:v>
                </c:pt>
                <c:pt idx="1419">
                  <c:v>1.91523</c:v>
                </c:pt>
                <c:pt idx="1420">
                  <c:v>1.9158599999999999</c:v>
                </c:pt>
                <c:pt idx="1421">
                  <c:v>1.9162600000000001</c:v>
                </c:pt>
                <c:pt idx="1422">
                  <c:v>1.91696</c:v>
                </c:pt>
                <c:pt idx="1423">
                  <c:v>1.91753</c:v>
                </c:pt>
                <c:pt idx="1424">
                  <c:v>1.91798</c:v>
                </c:pt>
                <c:pt idx="1425">
                  <c:v>1.9189099999999999</c:v>
                </c:pt>
                <c:pt idx="1426">
                  <c:v>1.9196899999999999</c:v>
                </c:pt>
                <c:pt idx="1427">
                  <c:v>1.92014</c:v>
                </c:pt>
                <c:pt idx="1428">
                  <c:v>1.9207700000000001</c:v>
                </c:pt>
                <c:pt idx="1429">
                  <c:v>1.9215599999999999</c:v>
                </c:pt>
                <c:pt idx="1430">
                  <c:v>1.9222600000000001</c:v>
                </c:pt>
                <c:pt idx="1431">
                  <c:v>1.9228000000000001</c:v>
                </c:pt>
                <c:pt idx="1432">
                  <c:v>1.9239900000000001</c:v>
                </c:pt>
                <c:pt idx="1433">
                  <c:v>1.9247000000000001</c:v>
                </c:pt>
                <c:pt idx="1434">
                  <c:v>1.92517</c:v>
                </c:pt>
                <c:pt idx="1435">
                  <c:v>1.9260999999999999</c:v>
                </c:pt>
                <c:pt idx="1436">
                  <c:v>1.9268400000000001</c:v>
                </c:pt>
                <c:pt idx="1437">
                  <c:v>1.9275100000000001</c:v>
                </c:pt>
                <c:pt idx="1438">
                  <c:v>1.9278200000000001</c:v>
                </c:pt>
                <c:pt idx="1439">
                  <c:v>1.9291499999999999</c:v>
                </c:pt>
                <c:pt idx="1440">
                  <c:v>1.9295599999999999</c:v>
                </c:pt>
                <c:pt idx="1441">
                  <c:v>1.9298</c:v>
                </c:pt>
                <c:pt idx="1442">
                  <c:v>1.93059</c:v>
                </c:pt>
                <c:pt idx="1443">
                  <c:v>1.9315199999999999</c:v>
                </c:pt>
                <c:pt idx="1444">
                  <c:v>1.93235</c:v>
                </c:pt>
                <c:pt idx="1445">
                  <c:v>1.9333400000000001</c:v>
                </c:pt>
                <c:pt idx="1446">
                  <c:v>1.9337</c:v>
                </c:pt>
                <c:pt idx="1447">
                  <c:v>1.93469</c:v>
                </c:pt>
                <c:pt idx="1448">
                  <c:v>1.9351799999999999</c:v>
                </c:pt>
                <c:pt idx="1449">
                  <c:v>1.9358900000000001</c:v>
                </c:pt>
                <c:pt idx="1450">
                  <c:v>1.93679</c:v>
                </c:pt>
                <c:pt idx="1451">
                  <c:v>1.9374100000000001</c:v>
                </c:pt>
                <c:pt idx="1452">
                  <c:v>1.9381900000000001</c:v>
                </c:pt>
                <c:pt idx="1453">
                  <c:v>1.93903</c:v>
                </c:pt>
                <c:pt idx="1454">
                  <c:v>1.9396599999999999</c:v>
                </c:pt>
                <c:pt idx="1455">
                  <c:v>1.9402600000000001</c:v>
                </c:pt>
                <c:pt idx="1456">
                  <c:v>1.9406000000000001</c:v>
                </c:pt>
                <c:pt idx="1457">
                  <c:v>1.94157</c:v>
                </c:pt>
                <c:pt idx="1458">
                  <c:v>1.9422600000000001</c:v>
                </c:pt>
                <c:pt idx="1459">
                  <c:v>1.94306</c:v>
                </c:pt>
                <c:pt idx="1460">
                  <c:v>1.9439900000000001</c:v>
                </c:pt>
                <c:pt idx="1461">
                  <c:v>1.94475</c:v>
                </c:pt>
                <c:pt idx="1462">
                  <c:v>1.9452199999999999</c:v>
                </c:pt>
                <c:pt idx="1463">
                  <c:v>1.94625</c:v>
                </c:pt>
                <c:pt idx="1464">
                  <c:v>1.94665</c:v>
                </c:pt>
                <c:pt idx="1465">
                  <c:v>1.9472799999999999</c:v>
                </c:pt>
                <c:pt idx="1466">
                  <c:v>1.94861</c:v>
                </c:pt>
                <c:pt idx="1467">
                  <c:v>1.94906</c:v>
                </c:pt>
                <c:pt idx="1468">
                  <c:v>1.94963</c:v>
                </c:pt>
                <c:pt idx="1469">
                  <c:v>1.95069</c:v>
                </c:pt>
                <c:pt idx="1470">
                  <c:v>1.95133</c:v>
                </c:pt>
                <c:pt idx="1471">
                  <c:v>1.95221</c:v>
                </c:pt>
                <c:pt idx="1472">
                  <c:v>1.9529700000000001</c:v>
                </c:pt>
                <c:pt idx="1473">
                  <c:v>1.95353</c:v>
                </c:pt>
                <c:pt idx="1474">
                  <c:v>1.95417</c:v>
                </c:pt>
                <c:pt idx="1475">
                  <c:v>1.95499</c:v>
                </c:pt>
                <c:pt idx="1476">
                  <c:v>1.9557</c:v>
                </c:pt>
                <c:pt idx="1477">
                  <c:v>1.9561599999999999</c:v>
                </c:pt>
                <c:pt idx="1478">
                  <c:v>1.95688</c:v>
                </c:pt>
                <c:pt idx="1479">
                  <c:v>1.9574499999999999</c:v>
                </c:pt>
                <c:pt idx="1480">
                  <c:v>1.9583699999999999</c:v>
                </c:pt>
                <c:pt idx="1481">
                  <c:v>1.9589000000000001</c:v>
                </c:pt>
                <c:pt idx="1482">
                  <c:v>1.95943</c:v>
                </c:pt>
                <c:pt idx="1483">
                  <c:v>1.9605399999999999</c:v>
                </c:pt>
                <c:pt idx="1484">
                  <c:v>1.96113</c:v>
                </c:pt>
                <c:pt idx="1485">
                  <c:v>1.96211</c:v>
                </c:pt>
                <c:pt idx="1486">
                  <c:v>1.9628000000000001</c:v>
                </c:pt>
                <c:pt idx="1487">
                  <c:v>1.9635199999999999</c:v>
                </c:pt>
                <c:pt idx="1488">
                  <c:v>1.9639599999999999</c:v>
                </c:pt>
                <c:pt idx="1489">
                  <c:v>1.9650799999999999</c:v>
                </c:pt>
                <c:pt idx="1490">
                  <c:v>1.96546</c:v>
                </c:pt>
                <c:pt idx="1491">
                  <c:v>1.9660500000000001</c:v>
                </c:pt>
                <c:pt idx="1492">
                  <c:v>1.9666600000000001</c:v>
                </c:pt>
                <c:pt idx="1493">
                  <c:v>1.9674199999999999</c:v>
                </c:pt>
                <c:pt idx="1494">
                  <c:v>1.9680599999999999</c:v>
                </c:pt>
                <c:pt idx="1495">
                  <c:v>1.9692099999999999</c:v>
                </c:pt>
                <c:pt idx="1496">
                  <c:v>1.9698</c:v>
                </c:pt>
                <c:pt idx="1497">
                  <c:v>1.97024</c:v>
                </c:pt>
                <c:pt idx="1498">
                  <c:v>1.97099</c:v>
                </c:pt>
                <c:pt idx="1499">
                  <c:v>1.9717899999999999</c:v>
                </c:pt>
                <c:pt idx="1500">
                  <c:v>1.97296</c:v>
                </c:pt>
                <c:pt idx="1501">
                  <c:v>1.9734799999999999</c:v>
                </c:pt>
                <c:pt idx="1502">
                  <c:v>1.97435</c:v>
                </c:pt>
                <c:pt idx="1503">
                  <c:v>1.9745900000000001</c:v>
                </c:pt>
                <c:pt idx="1504">
                  <c:v>1.97546</c:v>
                </c:pt>
                <c:pt idx="1505">
                  <c:v>1.9759100000000001</c:v>
                </c:pt>
                <c:pt idx="1506">
                  <c:v>1.9765999999999999</c:v>
                </c:pt>
                <c:pt idx="1507">
                  <c:v>1.9775</c:v>
                </c:pt>
                <c:pt idx="1508">
                  <c:v>1.97834</c:v>
                </c:pt>
                <c:pt idx="1509">
                  <c:v>1.97864</c:v>
                </c:pt>
                <c:pt idx="1510">
                  <c:v>1.9795400000000001</c:v>
                </c:pt>
                <c:pt idx="1511">
                  <c:v>1.9806999999999999</c:v>
                </c:pt>
                <c:pt idx="1512">
                  <c:v>1.9813000000000001</c:v>
                </c:pt>
                <c:pt idx="1513">
                  <c:v>1.9821</c:v>
                </c:pt>
                <c:pt idx="1514">
                  <c:v>1.9825699999999999</c:v>
                </c:pt>
                <c:pt idx="1515">
                  <c:v>1.98359</c:v>
                </c:pt>
                <c:pt idx="1516">
                  <c:v>1.98386</c:v>
                </c:pt>
                <c:pt idx="1517">
                  <c:v>1.98444</c:v>
                </c:pt>
                <c:pt idx="1518">
                  <c:v>1.9853700000000001</c:v>
                </c:pt>
                <c:pt idx="1519">
                  <c:v>1.9859800000000001</c:v>
                </c:pt>
                <c:pt idx="1520">
                  <c:v>1.9866200000000001</c:v>
                </c:pt>
                <c:pt idx="1521">
                  <c:v>1.98777</c:v>
                </c:pt>
                <c:pt idx="1522">
                  <c:v>1.98814</c:v>
                </c:pt>
                <c:pt idx="1523">
                  <c:v>1.98922</c:v>
                </c:pt>
                <c:pt idx="1524">
                  <c:v>1.9896799999999999</c:v>
                </c:pt>
                <c:pt idx="1525">
                  <c:v>1.9898800000000001</c:v>
                </c:pt>
                <c:pt idx="1526">
                  <c:v>1.9898800000000001</c:v>
                </c:pt>
                <c:pt idx="1527">
                  <c:v>1.98987</c:v>
                </c:pt>
                <c:pt idx="1528">
                  <c:v>1.9898800000000001</c:v>
                </c:pt>
                <c:pt idx="1529">
                  <c:v>1.9898800000000001</c:v>
                </c:pt>
                <c:pt idx="1530">
                  <c:v>1.9898899999999999</c:v>
                </c:pt>
                <c:pt idx="1531">
                  <c:v>1.9898800000000001</c:v>
                </c:pt>
                <c:pt idx="1532">
                  <c:v>1.9898800000000001</c:v>
                </c:pt>
                <c:pt idx="1533">
                  <c:v>1.9898800000000001</c:v>
                </c:pt>
                <c:pt idx="1534">
                  <c:v>1.9898800000000001</c:v>
                </c:pt>
                <c:pt idx="1535">
                  <c:v>1.98987</c:v>
                </c:pt>
                <c:pt idx="1536">
                  <c:v>1.98987</c:v>
                </c:pt>
                <c:pt idx="1537">
                  <c:v>1.98986</c:v>
                </c:pt>
                <c:pt idx="1538">
                  <c:v>1.98987</c:v>
                </c:pt>
                <c:pt idx="1539">
                  <c:v>1.98987</c:v>
                </c:pt>
                <c:pt idx="1540">
                  <c:v>1.98987</c:v>
                </c:pt>
                <c:pt idx="1541">
                  <c:v>1.98986</c:v>
                </c:pt>
                <c:pt idx="1542">
                  <c:v>1.98986</c:v>
                </c:pt>
                <c:pt idx="1543">
                  <c:v>1.98987</c:v>
                </c:pt>
                <c:pt idx="1544">
                  <c:v>1.98987</c:v>
                </c:pt>
                <c:pt idx="1545">
                  <c:v>1.98987</c:v>
                </c:pt>
                <c:pt idx="1546">
                  <c:v>1.9898499999999999</c:v>
                </c:pt>
                <c:pt idx="1547">
                  <c:v>1.98986</c:v>
                </c:pt>
                <c:pt idx="1548">
                  <c:v>1.98987</c:v>
                </c:pt>
                <c:pt idx="1549">
                  <c:v>1.98987</c:v>
                </c:pt>
                <c:pt idx="1550">
                  <c:v>1.9898499999999999</c:v>
                </c:pt>
                <c:pt idx="1551">
                  <c:v>1.9898499999999999</c:v>
                </c:pt>
                <c:pt idx="1552">
                  <c:v>1.9898499999999999</c:v>
                </c:pt>
                <c:pt idx="1553">
                  <c:v>1.9898499999999999</c:v>
                </c:pt>
                <c:pt idx="1554">
                  <c:v>1.9898499999999999</c:v>
                </c:pt>
                <c:pt idx="1555">
                  <c:v>1.9898499999999999</c:v>
                </c:pt>
                <c:pt idx="1556">
                  <c:v>1.9898499999999999</c:v>
                </c:pt>
                <c:pt idx="1557">
                  <c:v>1.9898499999999999</c:v>
                </c:pt>
                <c:pt idx="1558">
                  <c:v>1.9898499999999999</c:v>
                </c:pt>
                <c:pt idx="1559">
                  <c:v>1.9898499999999999</c:v>
                </c:pt>
                <c:pt idx="1560">
                  <c:v>1.9898400000000001</c:v>
                </c:pt>
                <c:pt idx="1561">
                  <c:v>1.9898400000000001</c:v>
                </c:pt>
                <c:pt idx="1562">
                  <c:v>1.9898499999999999</c:v>
                </c:pt>
                <c:pt idx="1563">
                  <c:v>1.9898499999999999</c:v>
                </c:pt>
                <c:pt idx="1564">
                  <c:v>1.9898499999999999</c:v>
                </c:pt>
                <c:pt idx="1565">
                  <c:v>1.9898499999999999</c:v>
                </c:pt>
                <c:pt idx="1566">
                  <c:v>1.9898400000000001</c:v>
                </c:pt>
                <c:pt idx="1567">
                  <c:v>1.98983</c:v>
                </c:pt>
                <c:pt idx="1568">
                  <c:v>1.9898400000000001</c:v>
                </c:pt>
                <c:pt idx="1569">
                  <c:v>1.9898400000000001</c:v>
                </c:pt>
                <c:pt idx="1570">
                  <c:v>1.9898400000000001</c:v>
                </c:pt>
                <c:pt idx="1571">
                  <c:v>1.9898400000000001</c:v>
                </c:pt>
                <c:pt idx="1572">
                  <c:v>1.98983</c:v>
                </c:pt>
                <c:pt idx="1573">
                  <c:v>1.9898400000000001</c:v>
                </c:pt>
                <c:pt idx="1574">
                  <c:v>1.98983</c:v>
                </c:pt>
                <c:pt idx="1575">
                  <c:v>1.9898400000000001</c:v>
                </c:pt>
                <c:pt idx="1576">
                  <c:v>1.9898400000000001</c:v>
                </c:pt>
                <c:pt idx="1577">
                  <c:v>1.9898400000000001</c:v>
                </c:pt>
                <c:pt idx="1578">
                  <c:v>1.98983</c:v>
                </c:pt>
                <c:pt idx="1579">
                  <c:v>1.98983</c:v>
                </c:pt>
                <c:pt idx="1580">
                  <c:v>1.98983</c:v>
                </c:pt>
                <c:pt idx="1581">
                  <c:v>1.98983</c:v>
                </c:pt>
                <c:pt idx="1582">
                  <c:v>1.98983</c:v>
                </c:pt>
                <c:pt idx="1583">
                  <c:v>1.98983</c:v>
                </c:pt>
                <c:pt idx="1584">
                  <c:v>1.9898199999999999</c:v>
                </c:pt>
                <c:pt idx="1585">
                  <c:v>1.98983</c:v>
                </c:pt>
                <c:pt idx="1586">
                  <c:v>1.98983</c:v>
                </c:pt>
                <c:pt idx="1587">
                  <c:v>1.98983</c:v>
                </c:pt>
                <c:pt idx="1588">
                  <c:v>1.98983</c:v>
                </c:pt>
                <c:pt idx="1589">
                  <c:v>1.9898400000000001</c:v>
                </c:pt>
                <c:pt idx="1590">
                  <c:v>1.9898199999999999</c:v>
                </c:pt>
                <c:pt idx="1591">
                  <c:v>1.9898199999999999</c:v>
                </c:pt>
                <c:pt idx="1592">
                  <c:v>1.9898199999999999</c:v>
                </c:pt>
                <c:pt idx="1593">
                  <c:v>1.9898199999999999</c:v>
                </c:pt>
                <c:pt idx="1594">
                  <c:v>1.9898199999999999</c:v>
                </c:pt>
                <c:pt idx="1595">
                  <c:v>1.9898199999999999</c:v>
                </c:pt>
                <c:pt idx="1596">
                  <c:v>1.9898100000000001</c:v>
                </c:pt>
                <c:pt idx="1597">
                  <c:v>1.9898100000000001</c:v>
                </c:pt>
                <c:pt idx="1598">
                  <c:v>1.9898199999999999</c:v>
                </c:pt>
                <c:pt idx="1599">
                  <c:v>1.9898100000000001</c:v>
                </c:pt>
                <c:pt idx="1600">
                  <c:v>1.9898100000000001</c:v>
                </c:pt>
                <c:pt idx="1601">
                  <c:v>1.9898100000000001</c:v>
                </c:pt>
                <c:pt idx="1602">
                  <c:v>1.9898199999999999</c:v>
                </c:pt>
                <c:pt idx="1603">
                  <c:v>1.9898100000000001</c:v>
                </c:pt>
                <c:pt idx="1604">
                  <c:v>1.9898100000000001</c:v>
                </c:pt>
                <c:pt idx="1605">
                  <c:v>1.9898</c:v>
                </c:pt>
                <c:pt idx="1606">
                  <c:v>1.9898100000000001</c:v>
                </c:pt>
                <c:pt idx="1607">
                  <c:v>1.9898</c:v>
                </c:pt>
                <c:pt idx="1608">
                  <c:v>1.9898</c:v>
                </c:pt>
                <c:pt idx="1609">
                  <c:v>1.9898</c:v>
                </c:pt>
                <c:pt idx="1610">
                  <c:v>1.9898</c:v>
                </c:pt>
                <c:pt idx="1611">
                  <c:v>1.9898100000000001</c:v>
                </c:pt>
                <c:pt idx="1612">
                  <c:v>1.9898100000000001</c:v>
                </c:pt>
                <c:pt idx="1613">
                  <c:v>1.9898100000000001</c:v>
                </c:pt>
                <c:pt idx="1614">
                  <c:v>1.9897899999999999</c:v>
                </c:pt>
                <c:pt idx="1615">
                  <c:v>1.9897899999999999</c:v>
                </c:pt>
                <c:pt idx="1616">
                  <c:v>1.9898</c:v>
                </c:pt>
                <c:pt idx="1617">
                  <c:v>1.9898</c:v>
                </c:pt>
                <c:pt idx="1618">
                  <c:v>1.9898</c:v>
                </c:pt>
                <c:pt idx="1619">
                  <c:v>1.9898</c:v>
                </c:pt>
                <c:pt idx="1620">
                  <c:v>1.9898</c:v>
                </c:pt>
                <c:pt idx="1621">
                  <c:v>1.9897899999999999</c:v>
                </c:pt>
                <c:pt idx="1622">
                  <c:v>1.9898</c:v>
                </c:pt>
                <c:pt idx="1623">
                  <c:v>1.9898</c:v>
                </c:pt>
                <c:pt idx="1624">
                  <c:v>1.9898100000000001</c:v>
                </c:pt>
                <c:pt idx="1625">
                  <c:v>1.9898</c:v>
                </c:pt>
                <c:pt idx="1626">
                  <c:v>1.9898</c:v>
                </c:pt>
                <c:pt idx="1627">
                  <c:v>1.9898</c:v>
                </c:pt>
                <c:pt idx="1628">
                  <c:v>1.9898</c:v>
                </c:pt>
                <c:pt idx="1629">
                  <c:v>1.9898</c:v>
                </c:pt>
                <c:pt idx="1630">
                  <c:v>1.9897899999999999</c:v>
                </c:pt>
                <c:pt idx="1631">
                  <c:v>1.9898</c:v>
                </c:pt>
                <c:pt idx="1632">
                  <c:v>1.9897800000000001</c:v>
                </c:pt>
                <c:pt idx="1633">
                  <c:v>1.9897899999999999</c:v>
                </c:pt>
                <c:pt idx="1634">
                  <c:v>1.9898</c:v>
                </c:pt>
                <c:pt idx="1635">
                  <c:v>1.9898</c:v>
                </c:pt>
                <c:pt idx="1636">
                  <c:v>1.9897899999999999</c:v>
                </c:pt>
                <c:pt idx="1637">
                  <c:v>1.9898</c:v>
                </c:pt>
                <c:pt idx="1638">
                  <c:v>1.9897899999999999</c:v>
                </c:pt>
                <c:pt idx="1639">
                  <c:v>1.9897899999999999</c:v>
                </c:pt>
                <c:pt idx="1640">
                  <c:v>1.9897899999999999</c:v>
                </c:pt>
                <c:pt idx="1641">
                  <c:v>1.9897899999999999</c:v>
                </c:pt>
                <c:pt idx="1642">
                  <c:v>1.9898</c:v>
                </c:pt>
                <c:pt idx="1643">
                  <c:v>1.9897800000000001</c:v>
                </c:pt>
                <c:pt idx="1644">
                  <c:v>1.9898</c:v>
                </c:pt>
                <c:pt idx="1645">
                  <c:v>1.9897899999999999</c:v>
                </c:pt>
                <c:pt idx="1646">
                  <c:v>1.9897800000000001</c:v>
                </c:pt>
                <c:pt idx="1647">
                  <c:v>1.9897899999999999</c:v>
                </c:pt>
                <c:pt idx="1648">
                  <c:v>1.9897899999999999</c:v>
                </c:pt>
                <c:pt idx="1649">
                  <c:v>1.9897899999999999</c:v>
                </c:pt>
                <c:pt idx="1650">
                  <c:v>1.9897800000000001</c:v>
                </c:pt>
                <c:pt idx="1651">
                  <c:v>1.9897800000000001</c:v>
                </c:pt>
                <c:pt idx="1652">
                  <c:v>1.9898</c:v>
                </c:pt>
                <c:pt idx="1653">
                  <c:v>1.9897800000000001</c:v>
                </c:pt>
                <c:pt idx="1654">
                  <c:v>1.9897899999999999</c:v>
                </c:pt>
                <c:pt idx="1655">
                  <c:v>1.9897899999999999</c:v>
                </c:pt>
                <c:pt idx="1656">
                  <c:v>1.9897800000000001</c:v>
                </c:pt>
                <c:pt idx="1657">
                  <c:v>1.9897800000000001</c:v>
                </c:pt>
                <c:pt idx="1658">
                  <c:v>1.9897800000000001</c:v>
                </c:pt>
                <c:pt idx="1659">
                  <c:v>1.9897899999999999</c:v>
                </c:pt>
                <c:pt idx="1660">
                  <c:v>1.9897800000000001</c:v>
                </c:pt>
                <c:pt idx="1661">
                  <c:v>1.9897899999999999</c:v>
                </c:pt>
                <c:pt idx="1662">
                  <c:v>1.9897899999999999</c:v>
                </c:pt>
                <c:pt idx="1663">
                  <c:v>1.9897800000000001</c:v>
                </c:pt>
                <c:pt idx="1664">
                  <c:v>1.9897800000000001</c:v>
                </c:pt>
                <c:pt idx="1665">
                  <c:v>1.9897800000000001</c:v>
                </c:pt>
                <c:pt idx="1666">
                  <c:v>1.9897800000000001</c:v>
                </c:pt>
                <c:pt idx="1667">
                  <c:v>1.9897899999999999</c:v>
                </c:pt>
                <c:pt idx="1668">
                  <c:v>1.9897800000000001</c:v>
                </c:pt>
                <c:pt idx="1669">
                  <c:v>1.9897800000000001</c:v>
                </c:pt>
                <c:pt idx="1670">
                  <c:v>1.9897800000000001</c:v>
                </c:pt>
                <c:pt idx="1671">
                  <c:v>1.9897800000000001</c:v>
                </c:pt>
                <c:pt idx="1672">
                  <c:v>1.98977</c:v>
                </c:pt>
                <c:pt idx="1673">
                  <c:v>1.9897800000000001</c:v>
                </c:pt>
                <c:pt idx="1674">
                  <c:v>1.9897899999999999</c:v>
                </c:pt>
                <c:pt idx="1675">
                  <c:v>1.98977</c:v>
                </c:pt>
                <c:pt idx="1676">
                  <c:v>1.98977</c:v>
                </c:pt>
                <c:pt idx="1677">
                  <c:v>1.98977</c:v>
                </c:pt>
                <c:pt idx="1678">
                  <c:v>1.98977</c:v>
                </c:pt>
                <c:pt idx="1679">
                  <c:v>1.98977</c:v>
                </c:pt>
                <c:pt idx="1680">
                  <c:v>1.98977</c:v>
                </c:pt>
                <c:pt idx="1681">
                  <c:v>1.98977</c:v>
                </c:pt>
                <c:pt idx="1682">
                  <c:v>1.98977</c:v>
                </c:pt>
                <c:pt idx="1683">
                  <c:v>1.98976</c:v>
                </c:pt>
                <c:pt idx="1684">
                  <c:v>1.98977</c:v>
                </c:pt>
                <c:pt idx="1685">
                  <c:v>1.98977</c:v>
                </c:pt>
                <c:pt idx="1686">
                  <c:v>1.98976</c:v>
                </c:pt>
                <c:pt idx="1687">
                  <c:v>1.98976</c:v>
                </c:pt>
                <c:pt idx="1688">
                  <c:v>1.98976</c:v>
                </c:pt>
                <c:pt idx="1689">
                  <c:v>1.98977</c:v>
                </c:pt>
                <c:pt idx="1690">
                  <c:v>1.98977</c:v>
                </c:pt>
                <c:pt idx="1691">
                  <c:v>1.9897499999999999</c:v>
                </c:pt>
                <c:pt idx="1692">
                  <c:v>1.9897499999999999</c:v>
                </c:pt>
                <c:pt idx="1693">
                  <c:v>1.98976</c:v>
                </c:pt>
                <c:pt idx="1694">
                  <c:v>1.98976</c:v>
                </c:pt>
                <c:pt idx="1695">
                  <c:v>1.9897499999999999</c:v>
                </c:pt>
                <c:pt idx="1696">
                  <c:v>1.98976</c:v>
                </c:pt>
                <c:pt idx="1697">
                  <c:v>1.9897499999999999</c:v>
                </c:pt>
                <c:pt idx="1698">
                  <c:v>1.9897499999999999</c:v>
                </c:pt>
                <c:pt idx="1699">
                  <c:v>1.98976</c:v>
                </c:pt>
                <c:pt idx="1700">
                  <c:v>1.98976</c:v>
                </c:pt>
                <c:pt idx="1701">
                  <c:v>1.9897499999999999</c:v>
                </c:pt>
                <c:pt idx="1702">
                  <c:v>1.9897499999999999</c:v>
                </c:pt>
                <c:pt idx="1703">
                  <c:v>1.9897499999999999</c:v>
                </c:pt>
                <c:pt idx="1704">
                  <c:v>1.9897499999999999</c:v>
                </c:pt>
                <c:pt idx="1705">
                  <c:v>1.9897499999999999</c:v>
                </c:pt>
                <c:pt idx="1706">
                  <c:v>1.9897499999999999</c:v>
                </c:pt>
                <c:pt idx="1707">
                  <c:v>1.9897499999999999</c:v>
                </c:pt>
                <c:pt idx="1708">
                  <c:v>1.9897499999999999</c:v>
                </c:pt>
                <c:pt idx="1709">
                  <c:v>1.9897400000000001</c:v>
                </c:pt>
                <c:pt idx="1710">
                  <c:v>1.9897400000000001</c:v>
                </c:pt>
                <c:pt idx="1711">
                  <c:v>1.9897499999999999</c:v>
                </c:pt>
                <c:pt idx="1712">
                  <c:v>1.9897499999999999</c:v>
                </c:pt>
                <c:pt idx="1713">
                  <c:v>1.9897499999999999</c:v>
                </c:pt>
                <c:pt idx="1714">
                  <c:v>1.9897499999999999</c:v>
                </c:pt>
                <c:pt idx="1715">
                  <c:v>1.98976</c:v>
                </c:pt>
                <c:pt idx="1716">
                  <c:v>1.9897499999999999</c:v>
                </c:pt>
                <c:pt idx="1717">
                  <c:v>1.9897499999999999</c:v>
                </c:pt>
                <c:pt idx="1718">
                  <c:v>1.9897499999999999</c:v>
                </c:pt>
                <c:pt idx="1719">
                  <c:v>1.9897400000000001</c:v>
                </c:pt>
                <c:pt idx="1720">
                  <c:v>1.9897400000000001</c:v>
                </c:pt>
                <c:pt idx="1721">
                  <c:v>1.9897499999999999</c:v>
                </c:pt>
                <c:pt idx="1722">
                  <c:v>1.9897499999999999</c:v>
                </c:pt>
                <c:pt idx="1723">
                  <c:v>1.9897400000000001</c:v>
                </c:pt>
                <c:pt idx="1724">
                  <c:v>1.9897400000000001</c:v>
                </c:pt>
                <c:pt idx="1725">
                  <c:v>1.98973</c:v>
                </c:pt>
                <c:pt idx="1726">
                  <c:v>1.9897400000000001</c:v>
                </c:pt>
                <c:pt idx="1727">
                  <c:v>1.9897499999999999</c:v>
                </c:pt>
                <c:pt idx="1728">
                  <c:v>1.9897400000000001</c:v>
                </c:pt>
                <c:pt idx="1729">
                  <c:v>1.9897400000000001</c:v>
                </c:pt>
                <c:pt idx="1730">
                  <c:v>1.9897400000000001</c:v>
                </c:pt>
                <c:pt idx="1731">
                  <c:v>1.9897400000000001</c:v>
                </c:pt>
                <c:pt idx="1732">
                  <c:v>1.9897400000000001</c:v>
                </c:pt>
                <c:pt idx="1733">
                  <c:v>1.98973</c:v>
                </c:pt>
                <c:pt idx="1734">
                  <c:v>1.98973</c:v>
                </c:pt>
                <c:pt idx="1735">
                  <c:v>1.98973</c:v>
                </c:pt>
                <c:pt idx="1736">
                  <c:v>1.98973</c:v>
                </c:pt>
                <c:pt idx="1737">
                  <c:v>1.9897400000000001</c:v>
                </c:pt>
                <c:pt idx="1738">
                  <c:v>1.9897400000000001</c:v>
                </c:pt>
                <c:pt idx="1739">
                  <c:v>1.9897400000000001</c:v>
                </c:pt>
                <c:pt idx="1740">
                  <c:v>1.98973</c:v>
                </c:pt>
                <c:pt idx="1741">
                  <c:v>1.9897400000000001</c:v>
                </c:pt>
                <c:pt idx="1742">
                  <c:v>1.9897400000000001</c:v>
                </c:pt>
                <c:pt idx="1743">
                  <c:v>1.98973</c:v>
                </c:pt>
                <c:pt idx="1744">
                  <c:v>1.98973</c:v>
                </c:pt>
                <c:pt idx="1745">
                  <c:v>1.98973</c:v>
                </c:pt>
                <c:pt idx="1746">
                  <c:v>1.9897400000000001</c:v>
                </c:pt>
                <c:pt idx="1747">
                  <c:v>1.98973</c:v>
                </c:pt>
                <c:pt idx="1748">
                  <c:v>1.9897199999999999</c:v>
                </c:pt>
                <c:pt idx="1749">
                  <c:v>1.98973</c:v>
                </c:pt>
                <c:pt idx="1750">
                  <c:v>1.98973</c:v>
                </c:pt>
                <c:pt idx="1751">
                  <c:v>1.98973</c:v>
                </c:pt>
                <c:pt idx="1752">
                  <c:v>1.98973</c:v>
                </c:pt>
                <c:pt idx="1753">
                  <c:v>1.9897400000000001</c:v>
                </c:pt>
                <c:pt idx="1754">
                  <c:v>1.98973</c:v>
                </c:pt>
                <c:pt idx="1755">
                  <c:v>1.98973</c:v>
                </c:pt>
                <c:pt idx="1756">
                  <c:v>1.98973</c:v>
                </c:pt>
                <c:pt idx="1757">
                  <c:v>1.98973</c:v>
                </c:pt>
                <c:pt idx="1758">
                  <c:v>1.98973</c:v>
                </c:pt>
                <c:pt idx="1759">
                  <c:v>1.98973</c:v>
                </c:pt>
                <c:pt idx="1760">
                  <c:v>1.9897400000000001</c:v>
                </c:pt>
                <c:pt idx="1761">
                  <c:v>1.98973</c:v>
                </c:pt>
                <c:pt idx="1762">
                  <c:v>1.98973</c:v>
                </c:pt>
                <c:pt idx="1763">
                  <c:v>1.98973</c:v>
                </c:pt>
                <c:pt idx="1764">
                  <c:v>1.98973</c:v>
                </c:pt>
                <c:pt idx="1765">
                  <c:v>1.98973</c:v>
                </c:pt>
                <c:pt idx="1766">
                  <c:v>1.9897199999999999</c:v>
                </c:pt>
                <c:pt idx="1767">
                  <c:v>1.98973</c:v>
                </c:pt>
                <c:pt idx="1768">
                  <c:v>1.98973</c:v>
                </c:pt>
                <c:pt idx="1769">
                  <c:v>1.98973</c:v>
                </c:pt>
                <c:pt idx="1770">
                  <c:v>1.98973</c:v>
                </c:pt>
                <c:pt idx="1771">
                  <c:v>1.98973</c:v>
                </c:pt>
                <c:pt idx="1772">
                  <c:v>1.9897199999999999</c:v>
                </c:pt>
                <c:pt idx="1773">
                  <c:v>1.9897400000000001</c:v>
                </c:pt>
                <c:pt idx="1774">
                  <c:v>1.9897199999999999</c:v>
                </c:pt>
                <c:pt idx="1775">
                  <c:v>1.98973</c:v>
                </c:pt>
                <c:pt idx="1776">
                  <c:v>1.98973</c:v>
                </c:pt>
                <c:pt idx="1777">
                  <c:v>1.9897199999999999</c:v>
                </c:pt>
                <c:pt idx="1778">
                  <c:v>1.9897199999999999</c:v>
                </c:pt>
                <c:pt idx="1779">
                  <c:v>1.98973</c:v>
                </c:pt>
                <c:pt idx="1780">
                  <c:v>1.9897100000000001</c:v>
                </c:pt>
                <c:pt idx="1781">
                  <c:v>1.9897199999999999</c:v>
                </c:pt>
                <c:pt idx="1782">
                  <c:v>1.9897199999999999</c:v>
                </c:pt>
                <c:pt idx="1783">
                  <c:v>1.9897199999999999</c:v>
                </c:pt>
                <c:pt idx="1784">
                  <c:v>1.9897199999999999</c:v>
                </c:pt>
                <c:pt idx="1785">
                  <c:v>1.9897</c:v>
                </c:pt>
                <c:pt idx="1786">
                  <c:v>1.9897199999999999</c:v>
                </c:pt>
                <c:pt idx="1787">
                  <c:v>1.9897199999999999</c:v>
                </c:pt>
                <c:pt idx="1788">
                  <c:v>1.9897199999999999</c:v>
                </c:pt>
                <c:pt idx="1789">
                  <c:v>1.9897100000000001</c:v>
                </c:pt>
                <c:pt idx="1790">
                  <c:v>1.9897199999999999</c:v>
                </c:pt>
                <c:pt idx="1791">
                  <c:v>1.9897199999999999</c:v>
                </c:pt>
                <c:pt idx="1792">
                  <c:v>1.9897199999999999</c:v>
                </c:pt>
                <c:pt idx="1793">
                  <c:v>1.9897199999999999</c:v>
                </c:pt>
                <c:pt idx="1794">
                  <c:v>1.9897100000000001</c:v>
                </c:pt>
                <c:pt idx="1795">
                  <c:v>1.9897100000000001</c:v>
                </c:pt>
                <c:pt idx="1796">
                  <c:v>1.9897100000000001</c:v>
                </c:pt>
                <c:pt idx="1797">
                  <c:v>1.9897100000000001</c:v>
                </c:pt>
                <c:pt idx="1798">
                  <c:v>1.9897100000000001</c:v>
                </c:pt>
                <c:pt idx="1799">
                  <c:v>1.9897100000000001</c:v>
                </c:pt>
                <c:pt idx="1800">
                  <c:v>1.9897100000000001</c:v>
                </c:pt>
                <c:pt idx="1801">
                  <c:v>1.9897100000000001</c:v>
                </c:pt>
                <c:pt idx="1802">
                  <c:v>1.9897199999999999</c:v>
                </c:pt>
                <c:pt idx="1803">
                  <c:v>1.9897100000000001</c:v>
                </c:pt>
                <c:pt idx="1804">
                  <c:v>1.9897100000000001</c:v>
                </c:pt>
                <c:pt idx="1805">
                  <c:v>1.9897100000000001</c:v>
                </c:pt>
                <c:pt idx="1806">
                  <c:v>1.9897100000000001</c:v>
                </c:pt>
                <c:pt idx="1807">
                  <c:v>1.9897199999999999</c:v>
                </c:pt>
                <c:pt idx="1808">
                  <c:v>1.9897199999999999</c:v>
                </c:pt>
                <c:pt idx="1809">
                  <c:v>1.9897100000000001</c:v>
                </c:pt>
                <c:pt idx="1810">
                  <c:v>1.9897100000000001</c:v>
                </c:pt>
                <c:pt idx="1811">
                  <c:v>1.9897</c:v>
                </c:pt>
                <c:pt idx="1812">
                  <c:v>1.9897</c:v>
                </c:pt>
                <c:pt idx="1813">
                  <c:v>1.9897</c:v>
                </c:pt>
                <c:pt idx="1814">
                  <c:v>1.9897</c:v>
                </c:pt>
                <c:pt idx="1815">
                  <c:v>1.9897</c:v>
                </c:pt>
                <c:pt idx="1816">
                  <c:v>1.9897</c:v>
                </c:pt>
                <c:pt idx="1817">
                  <c:v>1.9897</c:v>
                </c:pt>
                <c:pt idx="1818">
                  <c:v>1.9897100000000001</c:v>
                </c:pt>
                <c:pt idx="1819">
                  <c:v>1.9897100000000001</c:v>
                </c:pt>
                <c:pt idx="1820">
                  <c:v>1.9897</c:v>
                </c:pt>
                <c:pt idx="1821">
                  <c:v>1.9897</c:v>
                </c:pt>
                <c:pt idx="1822">
                  <c:v>1.9897</c:v>
                </c:pt>
                <c:pt idx="1823">
                  <c:v>1.9897100000000001</c:v>
                </c:pt>
                <c:pt idx="1824">
                  <c:v>1.9897</c:v>
                </c:pt>
                <c:pt idx="1825">
                  <c:v>1.9897</c:v>
                </c:pt>
                <c:pt idx="1826">
                  <c:v>1.9897100000000001</c:v>
                </c:pt>
                <c:pt idx="1827">
                  <c:v>1.9897</c:v>
                </c:pt>
                <c:pt idx="1828">
                  <c:v>1.9897</c:v>
                </c:pt>
                <c:pt idx="1829">
                  <c:v>1.9897</c:v>
                </c:pt>
                <c:pt idx="1830">
                  <c:v>1.9897</c:v>
                </c:pt>
                <c:pt idx="1831">
                  <c:v>1.9897100000000001</c:v>
                </c:pt>
                <c:pt idx="1832">
                  <c:v>1.9897</c:v>
                </c:pt>
                <c:pt idx="1833">
                  <c:v>1.9897</c:v>
                </c:pt>
                <c:pt idx="1834">
                  <c:v>1.9897</c:v>
                </c:pt>
                <c:pt idx="1835">
                  <c:v>1.9897199999999999</c:v>
                </c:pt>
                <c:pt idx="1836">
                  <c:v>1.9897100000000001</c:v>
                </c:pt>
                <c:pt idx="1837">
                  <c:v>1.9897</c:v>
                </c:pt>
                <c:pt idx="1838">
                  <c:v>1.9897</c:v>
                </c:pt>
                <c:pt idx="1839">
                  <c:v>1.9897</c:v>
                </c:pt>
                <c:pt idx="1840">
                  <c:v>1.9897</c:v>
                </c:pt>
                <c:pt idx="1841">
                  <c:v>1.98969</c:v>
                </c:pt>
                <c:pt idx="1842">
                  <c:v>1.9897</c:v>
                </c:pt>
                <c:pt idx="1843">
                  <c:v>1.9897100000000001</c:v>
                </c:pt>
                <c:pt idx="1844">
                  <c:v>1.9897</c:v>
                </c:pt>
                <c:pt idx="1845">
                  <c:v>1.9897100000000001</c:v>
                </c:pt>
                <c:pt idx="1846">
                  <c:v>1.9897</c:v>
                </c:pt>
                <c:pt idx="1847">
                  <c:v>1.9897</c:v>
                </c:pt>
                <c:pt idx="1848">
                  <c:v>1.9897</c:v>
                </c:pt>
                <c:pt idx="1849">
                  <c:v>1.98969</c:v>
                </c:pt>
                <c:pt idx="1850">
                  <c:v>1.98969</c:v>
                </c:pt>
                <c:pt idx="1851">
                  <c:v>1.9897</c:v>
                </c:pt>
                <c:pt idx="1852">
                  <c:v>1.9897</c:v>
                </c:pt>
                <c:pt idx="1853">
                  <c:v>1.98969</c:v>
                </c:pt>
                <c:pt idx="1854">
                  <c:v>1.98969</c:v>
                </c:pt>
                <c:pt idx="1855">
                  <c:v>1.98969</c:v>
                </c:pt>
                <c:pt idx="1856">
                  <c:v>1.98969</c:v>
                </c:pt>
                <c:pt idx="1857">
                  <c:v>1.98969</c:v>
                </c:pt>
                <c:pt idx="1858">
                  <c:v>1.98969</c:v>
                </c:pt>
                <c:pt idx="1859">
                  <c:v>1.98969</c:v>
                </c:pt>
                <c:pt idx="1860">
                  <c:v>1.98969</c:v>
                </c:pt>
                <c:pt idx="1861">
                  <c:v>1.9896799999999999</c:v>
                </c:pt>
                <c:pt idx="1862">
                  <c:v>1.98969</c:v>
                </c:pt>
                <c:pt idx="1863">
                  <c:v>1.9896799999999999</c:v>
                </c:pt>
                <c:pt idx="1864">
                  <c:v>1.98969</c:v>
                </c:pt>
                <c:pt idx="1865">
                  <c:v>1.9896799999999999</c:v>
                </c:pt>
                <c:pt idx="1866">
                  <c:v>1.9896799999999999</c:v>
                </c:pt>
                <c:pt idx="1867">
                  <c:v>1.98969</c:v>
                </c:pt>
                <c:pt idx="1868">
                  <c:v>1.9896799999999999</c:v>
                </c:pt>
                <c:pt idx="1869">
                  <c:v>1.9896799999999999</c:v>
                </c:pt>
                <c:pt idx="1870">
                  <c:v>1.98969</c:v>
                </c:pt>
                <c:pt idx="1871">
                  <c:v>1.98969</c:v>
                </c:pt>
                <c:pt idx="1872">
                  <c:v>1.9896799999999999</c:v>
                </c:pt>
                <c:pt idx="1873">
                  <c:v>1.9896799999999999</c:v>
                </c:pt>
                <c:pt idx="1874">
                  <c:v>1.98969</c:v>
                </c:pt>
                <c:pt idx="1875">
                  <c:v>1.9896799999999999</c:v>
                </c:pt>
                <c:pt idx="1876">
                  <c:v>1.9896799999999999</c:v>
                </c:pt>
                <c:pt idx="1877">
                  <c:v>1.9896799999999999</c:v>
                </c:pt>
                <c:pt idx="1878">
                  <c:v>1.9896799999999999</c:v>
                </c:pt>
                <c:pt idx="1879">
                  <c:v>1.98967</c:v>
                </c:pt>
                <c:pt idx="1880">
                  <c:v>1.98967</c:v>
                </c:pt>
                <c:pt idx="1881">
                  <c:v>1.9896799999999999</c:v>
                </c:pt>
                <c:pt idx="1882">
                  <c:v>1.9896799999999999</c:v>
                </c:pt>
                <c:pt idx="1883">
                  <c:v>1.9896799999999999</c:v>
                </c:pt>
                <c:pt idx="1884">
                  <c:v>1.98969</c:v>
                </c:pt>
                <c:pt idx="1885">
                  <c:v>1.98967</c:v>
                </c:pt>
                <c:pt idx="1886">
                  <c:v>1.9896799999999999</c:v>
                </c:pt>
                <c:pt idx="1887">
                  <c:v>1.98967</c:v>
                </c:pt>
                <c:pt idx="1888">
                  <c:v>1.9896799999999999</c:v>
                </c:pt>
                <c:pt idx="1889">
                  <c:v>1.9896799999999999</c:v>
                </c:pt>
                <c:pt idx="1890">
                  <c:v>1.98969</c:v>
                </c:pt>
                <c:pt idx="1891">
                  <c:v>1.98969</c:v>
                </c:pt>
                <c:pt idx="1892">
                  <c:v>1.98967</c:v>
                </c:pt>
                <c:pt idx="1893">
                  <c:v>1.9896799999999999</c:v>
                </c:pt>
                <c:pt idx="1894">
                  <c:v>1.9896799999999999</c:v>
                </c:pt>
                <c:pt idx="1895">
                  <c:v>1.9896799999999999</c:v>
                </c:pt>
                <c:pt idx="1896">
                  <c:v>1.98967</c:v>
                </c:pt>
                <c:pt idx="1897">
                  <c:v>1.9896799999999999</c:v>
                </c:pt>
                <c:pt idx="1898">
                  <c:v>1.98967</c:v>
                </c:pt>
                <c:pt idx="1899">
                  <c:v>1.9896799999999999</c:v>
                </c:pt>
                <c:pt idx="1900">
                  <c:v>1.98967</c:v>
                </c:pt>
                <c:pt idx="1901">
                  <c:v>1.98967</c:v>
                </c:pt>
                <c:pt idx="1902">
                  <c:v>1.98967</c:v>
                </c:pt>
                <c:pt idx="1903">
                  <c:v>1.98967</c:v>
                </c:pt>
                <c:pt idx="1904">
                  <c:v>1.98967</c:v>
                </c:pt>
                <c:pt idx="1905">
                  <c:v>1.9896799999999999</c:v>
                </c:pt>
                <c:pt idx="1906">
                  <c:v>1.98967</c:v>
                </c:pt>
                <c:pt idx="1907">
                  <c:v>1.98967</c:v>
                </c:pt>
                <c:pt idx="1908">
                  <c:v>1.98967</c:v>
                </c:pt>
                <c:pt idx="1909">
                  <c:v>1.98967</c:v>
                </c:pt>
                <c:pt idx="1910">
                  <c:v>1.98966</c:v>
                </c:pt>
                <c:pt idx="1911">
                  <c:v>1.98967</c:v>
                </c:pt>
                <c:pt idx="1912">
                  <c:v>1.98967</c:v>
                </c:pt>
                <c:pt idx="1913">
                  <c:v>1.98967</c:v>
                </c:pt>
                <c:pt idx="1914">
                  <c:v>1.98966</c:v>
                </c:pt>
                <c:pt idx="1915">
                  <c:v>1.98967</c:v>
                </c:pt>
                <c:pt idx="1916">
                  <c:v>1.98967</c:v>
                </c:pt>
                <c:pt idx="1917">
                  <c:v>1.98967</c:v>
                </c:pt>
                <c:pt idx="1918">
                  <c:v>1.98967</c:v>
                </c:pt>
                <c:pt idx="1919">
                  <c:v>1.98966</c:v>
                </c:pt>
                <c:pt idx="1920">
                  <c:v>1.98967</c:v>
                </c:pt>
                <c:pt idx="1921">
                  <c:v>1.9896799999999999</c:v>
                </c:pt>
                <c:pt idx="1922">
                  <c:v>1.98966</c:v>
                </c:pt>
                <c:pt idx="1923">
                  <c:v>1.98967</c:v>
                </c:pt>
                <c:pt idx="1924">
                  <c:v>1.98966</c:v>
                </c:pt>
                <c:pt idx="1925">
                  <c:v>1.98967</c:v>
                </c:pt>
                <c:pt idx="1926">
                  <c:v>1.98966</c:v>
                </c:pt>
                <c:pt idx="1927">
                  <c:v>1.98966</c:v>
                </c:pt>
                <c:pt idx="1928">
                  <c:v>1.98966</c:v>
                </c:pt>
                <c:pt idx="1929">
                  <c:v>1.98967</c:v>
                </c:pt>
                <c:pt idx="1930">
                  <c:v>1.98967</c:v>
                </c:pt>
                <c:pt idx="1931">
                  <c:v>1.98966</c:v>
                </c:pt>
                <c:pt idx="1932">
                  <c:v>1.98967</c:v>
                </c:pt>
                <c:pt idx="1933">
                  <c:v>1.98967</c:v>
                </c:pt>
                <c:pt idx="1934">
                  <c:v>1.98966</c:v>
                </c:pt>
                <c:pt idx="1935">
                  <c:v>1.98966</c:v>
                </c:pt>
                <c:pt idx="1936">
                  <c:v>1.98967</c:v>
                </c:pt>
                <c:pt idx="1937">
                  <c:v>1.98966</c:v>
                </c:pt>
                <c:pt idx="1938">
                  <c:v>1.98966</c:v>
                </c:pt>
                <c:pt idx="1939">
                  <c:v>1.98967</c:v>
                </c:pt>
                <c:pt idx="1940">
                  <c:v>1.98967</c:v>
                </c:pt>
                <c:pt idx="1941">
                  <c:v>1.98966</c:v>
                </c:pt>
                <c:pt idx="1942">
                  <c:v>1.98966</c:v>
                </c:pt>
                <c:pt idx="1943">
                  <c:v>1.98966</c:v>
                </c:pt>
                <c:pt idx="1944">
                  <c:v>1.98967</c:v>
                </c:pt>
                <c:pt idx="1945">
                  <c:v>1.98966</c:v>
                </c:pt>
                <c:pt idx="1946">
                  <c:v>1.98966</c:v>
                </c:pt>
                <c:pt idx="1947">
                  <c:v>1.98966</c:v>
                </c:pt>
                <c:pt idx="1948">
                  <c:v>1.98966</c:v>
                </c:pt>
                <c:pt idx="1949">
                  <c:v>1.98966</c:v>
                </c:pt>
                <c:pt idx="1950">
                  <c:v>1.98966</c:v>
                </c:pt>
                <c:pt idx="1951">
                  <c:v>1.9896499999999999</c:v>
                </c:pt>
                <c:pt idx="1952">
                  <c:v>1.98966</c:v>
                </c:pt>
                <c:pt idx="1953">
                  <c:v>1.98966</c:v>
                </c:pt>
                <c:pt idx="1954">
                  <c:v>1.98966</c:v>
                </c:pt>
                <c:pt idx="1955">
                  <c:v>1.9896499999999999</c:v>
                </c:pt>
                <c:pt idx="1956">
                  <c:v>1.98967</c:v>
                </c:pt>
                <c:pt idx="1957">
                  <c:v>1.98966</c:v>
                </c:pt>
                <c:pt idx="1958">
                  <c:v>1.98966</c:v>
                </c:pt>
                <c:pt idx="1959">
                  <c:v>1.9896499999999999</c:v>
                </c:pt>
                <c:pt idx="1960">
                  <c:v>1.98966</c:v>
                </c:pt>
                <c:pt idx="1961">
                  <c:v>1.98966</c:v>
                </c:pt>
                <c:pt idx="1962">
                  <c:v>1.9896499999999999</c:v>
                </c:pt>
                <c:pt idx="1963">
                  <c:v>1.98966</c:v>
                </c:pt>
                <c:pt idx="1964">
                  <c:v>1.9896499999999999</c:v>
                </c:pt>
                <c:pt idx="1965">
                  <c:v>1.98966</c:v>
                </c:pt>
                <c:pt idx="1966">
                  <c:v>1.98966</c:v>
                </c:pt>
                <c:pt idx="1967">
                  <c:v>1.9896499999999999</c:v>
                </c:pt>
                <c:pt idx="1968">
                  <c:v>1.9896499999999999</c:v>
                </c:pt>
                <c:pt idx="1969">
                  <c:v>1.98967</c:v>
                </c:pt>
                <c:pt idx="1970">
                  <c:v>1.98966</c:v>
                </c:pt>
                <c:pt idx="1971">
                  <c:v>1.9896499999999999</c:v>
                </c:pt>
                <c:pt idx="1972">
                  <c:v>1.98966</c:v>
                </c:pt>
                <c:pt idx="1973">
                  <c:v>1.98966</c:v>
                </c:pt>
                <c:pt idx="1974">
                  <c:v>1.98966</c:v>
                </c:pt>
                <c:pt idx="1975">
                  <c:v>1.98966</c:v>
                </c:pt>
                <c:pt idx="1976">
                  <c:v>1.98966</c:v>
                </c:pt>
                <c:pt idx="1977">
                  <c:v>1.98966</c:v>
                </c:pt>
                <c:pt idx="1978">
                  <c:v>1.9896499999999999</c:v>
                </c:pt>
                <c:pt idx="1979">
                  <c:v>1.9896499999999999</c:v>
                </c:pt>
                <c:pt idx="1980">
                  <c:v>1.9896499999999999</c:v>
                </c:pt>
                <c:pt idx="1981">
                  <c:v>1.9896400000000001</c:v>
                </c:pt>
                <c:pt idx="1982">
                  <c:v>1.9896400000000001</c:v>
                </c:pt>
                <c:pt idx="1983">
                  <c:v>1.9896499999999999</c:v>
                </c:pt>
                <c:pt idx="1984">
                  <c:v>1.9896499999999999</c:v>
                </c:pt>
                <c:pt idx="1985">
                  <c:v>1.9896499999999999</c:v>
                </c:pt>
                <c:pt idx="1986">
                  <c:v>1.9896499999999999</c:v>
                </c:pt>
                <c:pt idx="1987">
                  <c:v>1.98966</c:v>
                </c:pt>
                <c:pt idx="1988">
                  <c:v>1.9896400000000001</c:v>
                </c:pt>
                <c:pt idx="1989">
                  <c:v>1.9896400000000001</c:v>
                </c:pt>
                <c:pt idx="1990">
                  <c:v>1.9896499999999999</c:v>
                </c:pt>
                <c:pt idx="1991">
                  <c:v>1.9896400000000001</c:v>
                </c:pt>
                <c:pt idx="1992">
                  <c:v>1.9896400000000001</c:v>
                </c:pt>
                <c:pt idx="1993">
                  <c:v>1.9896400000000001</c:v>
                </c:pt>
                <c:pt idx="1994">
                  <c:v>1.9896499999999999</c:v>
                </c:pt>
                <c:pt idx="1995">
                  <c:v>1.9896499999999999</c:v>
                </c:pt>
                <c:pt idx="1996">
                  <c:v>1.9896400000000001</c:v>
                </c:pt>
                <c:pt idx="1997">
                  <c:v>1.9896499999999999</c:v>
                </c:pt>
                <c:pt idx="1998">
                  <c:v>1.9896400000000001</c:v>
                </c:pt>
                <c:pt idx="1999">
                  <c:v>1.9896499999999999</c:v>
                </c:pt>
                <c:pt idx="2000">
                  <c:v>1.9896499999999999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037-49A2-8781-35DF1910A14F}"/>
            </c:ext>
          </c:extLst>
        </c:ser>
        <c:ser>
          <c:idx val="3"/>
          <c:order val="3"/>
          <c:tx>
            <c:strRef>
              <c:f>'Rext-Sweep'!$E$5</c:f>
              <c:strCache>
                <c:ptCount val="1"/>
                <c:pt idx="0">
                  <c:v>Vin (Rext=600Ω)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'Rext-Sweep'!$A$6:$A$2006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'Rext-Sweep'!$E$6:$E$2006</c:f>
              <c:numCache>
                <c:formatCode>General</c:formatCode>
                <c:ptCount val="2001"/>
                <c:pt idx="0">
                  <c:v>-1.8932700000000001E-3</c:v>
                </c:pt>
                <c:pt idx="1">
                  <c:v>0.53247299999999997</c:v>
                </c:pt>
                <c:pt idx="2">
                  <c:v>0.55716299999999996</c:v>
                </c:pt>
                <c:pt idx="3">
                  <c:v>0.57205300000000003</c:v>
                </c:pt>
                <c:pt idx="4">
                  <c:v>0.582758</c:v>
                </c:pt>
                <c:pt idx="5">
                  <c:v>0.59125899999999998</c:v>
                </c:pt>
                <c:pt idx="6">
                  <c:v>0.59831199999999995</c:v>
                </c:pt>
                <c:pt idx="7">
                  <c:v>0.60450700000000002</c:v>
                </c:pt>
                <c:pt idx="8">
                  <c:v>0.60992999999999997</c:v>
                </c:pt>
                <c:pt idx="9">
                  <c:v>0.61473900000000004</c:v>
                </c:pt>
                <c:pt idx="10">
                  <c:v>0.61912299999999998</c:v>
                </c:pt>
                <c:pt idx="11">
                  <c:v>0.62326099999999995</c:v>
                </c:pt>
                <c:pt idx="12">
                  <c:v>0.62706600000000001</c:v>
                </c:pt>
                <c:pt idx="13">
                  <c:v>0.630687</c:v>
                </c:pt>
                <c:pt idx="14">
                  <c:v>0.63407199999999997</c:v>
                </c:pt>
                <c:pt idx="15">
                  <c:v>0.63730600000000004</c:v>
                </c:pt>
                <c:pt idx="16">
                  <c:v>0.64045600000000003</c:v>
                </c:pt>
                <c:pt idx="17">
                  <c:v>0.643787</c:v>
                </c:pt>
                <c:pt idx="18">
                  <c:v>0.64646599999999999</c:v>
                </c:pt>
                <c:pt idx="19">
                  <c:v>0.68527400000000005</c:v>
                </c:pt>
                <c:pt idx="20">
                  <c:v>0.68778899999999998</c:v>
                </c:pt>
                <c:pt idx="21">
                  <c:v>0.69018599999999997</c:v>
                </c:pt>
                <c:pt idx="22">
                  <c:v>0.69240599999999997</c:v>
                </c:pt>
                <c:pt idx="23">
                  <c:v>0.69453900000000002</c:v>
                </c:pt>
                <c:pt idx="24">
                  <c:v>0.69644600000000001</c:v>
                </c:pt>
                <c:pt idx="25">
                  <c:v>0.69836200000000004</c:v>
                </c:pt>
                <c:pt idx="26">
                  <c:v>0.69999500000000003</c:v>
                </c:pt>
                <c:pt idx="27">
                  <c:v>0.70167800000000002</c:v>
                </c:pt>
                <c:pt idx="28">
                  <c:v>0.70333000000000001</c:v>
                </c:pt>
                <c:pt idx="29">
                  <c:v>0.70482900000000004</c:v>
                </c:pt>
                <c:pt idx="30">
                  <c:v>0.70619699999999996</c:v>
                </c:pt>
                <c:pt idx="31">
                  <c:v>0.70759300000000003</c:v>
                </c:pt>
                <c:pt idx="32">
                  <c:v>0.70880600000000005</c:v>
                </c:pt>
                <c:pt idx="33">
                  <c:v>0.71006199999999997</c:v>
                </c:pt>
                <c:pt idx="34">
                  <c:v>0.711229</c:v>
                </c:pt>
                <c:pt idx="35">
                  <c:v>0.71238999999999997</c:v>
                </c:pt>
                <c:pt idx="36">
                  <c:v>0.71347000000000005</c:v>
                </c:pt>
                <c:pt idx="37">
                  <c:v>0.71452099999999996</c:v>
                </c:pt>
                <c:pt idx="38">
                  <c:v>0.71554399999999996</c:v>
                </c:pt>
                <c:pt idx="39">
                  <c:v>0.71646399999999999</c:v>
                </c:pt>
                <c:pt idx="40">
                  <c:v>0.71751799999999999</c:v>
                </c:pt>
                <c:pt idx="41">
                  <c:v>0.718364</c:v>
                </c:pt>
                <c:pt idx="42">
                  <c:v>0.71924200000000005</c:v>
                </c:pt>
                <c:pt idx="43">
                  <c:v>0.72017900000000001</c:v>
                </c:pt>
                <c:pt idx="44">
                  <c:v>0.72102500000000003</c:v>
                </c:pt>
                <c:pt idx="45">
                  <c:v>0.72183299999999995</c:v>
                </c:pt>
                <c:pt idx="46">
                  <c:v>0.72265500000000005</c:v>
                </c:pt>
                <c:pt idx="47">
                  <c:v>0.72339100000000001</c:v>
                </c:pt>
                <c:pt idx="48">
                  <c:v>0.72415799999999997</c:v>
                </c:pt>
                <c:pt idx="49">
                  <c:v>0.72492599999999996</c:v>
                </c:pt>
                <c:pt idx="50">
                  <c:v>0.72568299999999997</c:v>
                </c:pt>
                <c:pt idx="51">
                  <c:v>0.72640700000000002</c:v>
                </c:pt>
                <c:pt idx="52">
                  <c:v>0.72704100000000005</c:v>
                </c:pt>
                <c:pt idx="53">
                  <c:v>0.72777999999999998</c:v>
                </c:pt>
                <c:pt idx="54">
                  <c:v>0.72843199999999997</c:v>
                </c:pt>
                <c:pt idx="55">
                  <c:v>0.72906800000000005</c:v>
                </c:pt>
                <c:pt idx="56">
                  <c:v>0.72965899999999995</c:v>
                </c:pt>
                <c:pt idx="57">
                  <c:v>0.730263</c:v>
                </c:pt>
                <c:pt idx="58">
                  <c:v>0.73090100000000002</c:v>
                </c:pt>
                <c:pt idx="59">
                  <c:v>0.73153800000000002</c:v>
                </c:pt>
                <c:pt idx="60">
                  <c:v>0.73208700000000004</c:v>
                </c:pt>
                <c:pt idx="61">
                  <c:v>0.73269799999999996</c:v>
                </c:pt>
                <c:pt idx="62">
                  <c:v>0.73319199999999995</c:v>
                </c:pt>
                <c:pt idx="63">
                  <c:v>0.73380100000000004</c:v>
                </c:pt>
                <c:pt idx="64">
                  <c:v>0.73433800000000005</c:v>
                </c:pt>
                <c:pt idx="65">
                  <c:v>0.73481700000000005</c:v>
                </c:pt>
                <c:pt idx="66">
                  <c:v>0.73536599999999996</c:v>
                </c:pt>
                <c:pt idx="67">
                  <c:v>0.73586700000000005</c:v>
                </c:pt>
                <c:pt idx="68">
                  <c:v>0.73643800000000004</c:v>
                </c:pt>
                <c:pt idx="69">
                  <c:v>0.73698900000000001</c:v>
                </c:pt>
                <c:pt idx="70">
                  <c:v>0.73750599999999999</c:v>
                </c:pt>
                <c:pt idx="71">
                  <c:v>0.73805299999999996</c:v>
                </c:pt>
                <c:pt idx="72">
                  <c:v>0.738537</c:v>
                </c:pt>
                <c:pt idx="73">
                  <c:v>0.73904700000000001</c:v>
                </c:pt>
                <c:pt idx="74">
                  <c:v>0.73948000000000003</c:v>
                </c:pt>
                <c:pt idx="75">
                  <c:v>0.74008300000000005</c:v>
                </c:pt>
                <c:pt idx="76">
                  <c:v>0.74056299999999997</c:v>
                </c:pt>
                <c:pt idx="77">
                  <c:v>0.74101099999999998</c:v>
                </c:pt>
                <c:pt idx="78">
                  <c:v>0.74152899999999999</c:v>
                </c:pt>
                <c:pt idx="79">
                  <c:v>0.74202800000000002</c:v>
                </c:pt>
                <c:pt idx="80">
                  <c:v>0.74246100000000004</c:v>
                </c:pt>
                <c:pt idx="81">
                  <c:v>0.74293500000000001</c:v>
                </c:pt>
                <c:pt idx="82">
                  <c:v>0.74337299999999995</c:v>
                </c:pt>
                <c:pt idx="83">
                  <c:v>0.74380800000000002</c:v>
                </c:pt>
                <c:pt idx="84">
                  <c:v>0.74424800000000002</c:v>
                </c:pt>
                <c:pt idx="85">
                  <c:v>0.74468999999999996</c:v>
                </c:pt>
                <c:pt idx="86">
                  <c:v>0.74515100000000001</c:v>
                </c:pt>
                <c:pt idx="87">
                  <c:v>0.74559699999999995</c:v>
                </c:pt>
                <c:pt idx="88">
                  <c:v>0.74605999999999995</c:v>
                </c:pt>
                <c:pt idx="89">
                  <c:v>0.74650799999999995</c:v>
                </c:pt>
                <c:pt idx="90">
                  <c:v>0.74693200000000004</c:v>
                </c:pt>
                <c:pt idx="91">
                  <c:v>0.74735499999999999</c:v>
                </c:pt>
                <c:pt idx="92">
                  <c:v>0.74774099999999999</c:v>
                </c:pt>
                <c:pt idx="93">
                  <c:v>0.74819500000000005</c:v>
                </c:pt>
                <c:pt idx="94">
                  <c:v>0.74865599999999999</c:v>
                </c:pt>
                <c:pt idx="95">
                  <c:v>0.74904400000000004</c:v>
                </c:pt>
                <c:pt idx="96">
                  <c:v>0.74952099999999999</c:v>
                </c:pt>
                <c:pt idx="97">
                  <c:v>0.74993500000000002</c:v>
                </c:pt>
                <c:pt idx="98">
                  <c:v>0.75031300000000001</c:v>
                </c:pt>
                <c:pt idx="99">
                  <c:v>0.75073699999999999</c:v>
                </c:pt>
                <c:pt idx="100">
                  <c:v>0.751193</c:v>
                </c:pt>
                <c:pt idx="101">
                  <c:v>0.75154900000000002</c:v>
                </c:pt>
                <c:pt idx="102">
                  <c:v>0.75194899999999998</c:v>
                </c:pt>
                <c:pt idx="103">
                  <c:v>0.75236400000000003</c:v>
                </c:pt>
                <c:pt idx="104">
                  <c:v>0.75275000000000003</c:v>
                </c:pt>
                <c:pt idx="105">
                  <c:v>0.75323300000000004</c:v>
                </c:pt>
                <c:pt idx="106">
                  <c:v>0.75357600000000002</c:v>
                </c:pt>
                <c:pt idx="107">
                  <c:v>0.75396200000000002</c:v>
                </c:pt>
                <c:pt idx="108">
                  <c:v>0.75434900000000005</c:v>
                </c:pt>
                <c:pt idx="109">
                  <c:v>0.75478400000000001</c:v>
                </c:pt>
                <c:pt idx="110">
                  <c:v>0.75518799999999997</c:v>
                </c:pt>
                <c:pt idx="111">
                  <c:v>0.75558000000000003</c:v>
                </c:pt>
                <c:pt idx="112">
                  <c:v>0.75594399999999995</c:v>
                </c:pt>
                <c:pt idx="113">
                  <c:v>0.75638499999999997</c:v>
                </c:pt>
                <c:pt idx="114">
                  <c:v>0.75675199999999998</c:v>
                </c:pt>
                <c:pt idx="115">
                  <c:v>0.75713399999999997</c:v>
                </c:pt>
                <c:pt idx="116">
                  <c:v>0.757436</c:v>
                </c:pt>
                <c:pt idx="117">
                  <c:v>0.75790199999999996</c:v>
                </c:pt>
                <c:pt idx="118">
                  <c:v>0.75823200000000002</c:v>
                </c:pt>
                <c:pt idx="119">
                  <c:v>0.75863100000000006</c:v>
                </c:pt>
                <c:pt idx="120">
                  <c:v>0.75899000000000005</c:v>
                </c:pt>
                <c:pt idx="121">
                  <c:v>0.75931199999999999</c:v>
                </c:pt>
                <c:pt idx="122">
                  <c:v>0.75973800000000002</c:v>
                </c:pt>
                <c:pt idx="123">
                  <c:v>0.76008299999999995</c:v>
                </c:pt>
                <c:pt idx="124">
                  <c:v>0.76047900000000002</c:v>
                </c:pt>
                <c:pt idx="125">
                  <c:v>0.76075700000000002</c:v>
                </c:pt>
                <c:pt idx="126">
                  <c:v>0.76120699999999997</c:v>
                </c:pt>
                <c:pt idx="127">
                  <c:v>0.76155200000000001</c:v>
                </c:pt>
                <c:pt idx="128">
                  <c:v>0.76184799999999997</c:v>
                </c:pt>
                <c:pt idx="129">
                  <c:v>0.76224099999999995</c:v>
                </c:pt>
                <c:pt idx="130">
                  <c:v>0.76258999999999999</c:v>
                </c:pt>
                <c:pt idx="131">
                  <c:v>0.76294899999999999</c:v>
                </c:pt>
                <c:pt idx="132">
                  <c:v>0.76327199999999995</c:v>
                </c:pt>
                <c:pt idx="133">
                  <c:v>0.76362300000000005</c:v>
                </c:pt>
                <c:pt idx="134">
                  <c:v>0.76397099999999996</c:v>
                </c:pt>
                <c:pt idx="135">
                  <c:v>0.76432900000000004</c:v>
                </c:pt>
                <c:pt idx="136">
                  <c:v>0.76467499999999999</c:v>
                </c:pt>
                <c:pt idx="137">
                  <c:v>0.76502700000000001</c:v>
                </c:pt>
                <c:pt idx="138">
                  <c:v>0.76538600000000001</c:v>
                </c:pt>
                <c:pt idx="139">
                  <c:v>0.76571599999999995</c:v>
                </c:pt>
                <c:pt idx="140">
                  <c:v>0.76608200000000004</c:v>
                </c:pt>
                <c:pt idx="141">
                  <c:v>0.76639100000000004</c:v>
                </c:pt>
                <c:pt idx="142">
                  <c:v>0.76669500000000002</c:v>
                </c:pt>
                <c:pt idx="143">
                  <c:v>0.76700000000000002</c:v>
                </c:pt>
                <c:pt idx="144">
                  <c:v>0.76738700000000004</c:v>
                </c:pt>
                <c:pt idx="145">
                  <c:v>0.76773499999999995</c:v>
                </c:pt>
                <c:pt idx="146">
                  <c:v>0.76804499999999998</c:v>
                </c:pt>
                <c:pt idx="147">
                  <c:v>0.76837800000000001</c:v>
                </c:pt>
                <c:pt idx="148">
                  <c:v>0.768675</c:v>
                </c:pt>
                <c:pt idx="149">
                  <c:v>0.76905299999999999</c:v>
                </c:pt>
                <c:pt idx="150">
                  <c:v>0.76938099999999998</c:v>
                </c:pt>
                <c:pt idx="151">
                  <c:v>0.76966699999999999</c:v>
                </c:pt>
                <c:pt idx="152">
                  <c:v>0.76998699999999998</c:v>
                </c:pt>
                <c:pt idx="153">
                  <c:v>0.77035100000000001</c:v>
                </c:pt>
                <c:pt idx="154">
                  <c:v>0.77057900000000001</c:v>
                </c:pt>
                <c:pt idx="155">
                  <c:v>0.77092300000000002</c:v>
                </c:pt>
                <c:pt idx="156">
                  <c:v>0.771262</c:v>
                </c:pt>
                <c:pt idx="157">
                  <c:v>0.77155799999999997</c:v>
                </c:pt>
                <c:pt idx="158">
                  <c:v>0.77192300000000003</c:v>
                </c:pt>
                <c:pt idx="159">
                  <c:v>0.77222199999999996</c:v>
                </c:pt>
                <c:pt idx="160">
                  <c:v>0.77252100000000001</c:v>
                </c:pt>
                <c:pt idx="161">
                  <c:v>0.77277799999999996</c:v>
                </c:pt>
                <c:pt idx="162">
                  <c:v>0.77309799999999995</c:v>
                </c:pt>
                <c:pt idx="163">
                  <c:v>0.77341099999999996</c:v>
                </c:pt>
                <c:pt idx="164">
                  <c:v>0.773733</c:v>
                </c:pt>
                <c:pt idx="165">
                  <c:v>0.773976</c:v>
                </c:pt>
                <c:pt idx="166">
                  <c:v>0.77428799999999998</c:v>
                </c:pt>
                <c:pt idx="167">
                  <c:v>0.77462600000000004</c:v>
                </c:pt>
                <c:pt idx="168">
                  <c:v>0.77493000000000001</c:v>
                </c:pt>
                <c:pt idx="169">
                  <c:v>0.77522100000000005</c:v>
                </c:pt>
                <c:pt idx="170">
                  <c:v>0.77549500000000005</c:v>
                </c:pt>
                <c:pt idx="171">
                  <c:v>0.77580099999999996</c:v>
                </c:pt>
                <c:pt idx="172">
                  <c:v>0.77607000000000004</c:v>
                </c:pt>
                <c:pt idx="173">
                  <c:v>0.776335</c:v>
                </c:pt>
                <c:pt idx="174">
                  <c:v>0.77665200000000001</c:v>
                </c:pt>
                <c:pt idx="175">
                  <c:v>0.77693800000000002</c:v>
                </c:pt>
                <c:pt idx="176">
                  <c:v>0.77725999999999995</c:v>
                </c:pt>
                <c:pt idx="177">
                  <c:v>0.77749800000000002</c:v>
                </c:pt>
                <c:pt idx="178">
                  <c:v>0.77779200000000004</c:v>
                </c:pt>
                <c:pt idx="179">
                  <c:v>0.77808699999999997</c:v>
                </c:pt>
                <c:pt idx="180">
                  <c:v>0.77837599999999996</c:v>
                </c:pt>
                <c:pt idx="181">
                  <c:v>0.77872699999999995</c:v>
                </c:pt>
                <c:pt idx="182">
                  <c:v>0.778914</c:v>
                </c:pt>
                <c:pt idx="183">
                  <c:v>0.77920400000000001</c:v>
                </c:pt>
                <c:pt idx="184">
                  <c:v>0.77945299999999995</c:v>
                </c:pt>
                <c:pt idx="185">
                  <c:v>0.77978000000000003</c:v>
                </c:pt>
                <c:pt idx="186">
                  <c:v>0.78002800000000005</c:v>
                </c:pt>
                <c:pt idx="187">
                  <c:v>0.78028799999999998</c:v>
                </c:pt>
                <c:pt idx="188">
                  <c:v>0.78059999999999996</c:v>
                </c:pt>
                <c:pt idx="189">
                  <c:v>0.78083100000000005</c:v>
                </c:pt>
                <c:pt idx="190">
                  <c:v>0.78115999999999997</c:v>
                </c:pt>
                <c:pt idx="191">
                  <c:v>0.78143600000000002</c:v>
                </c:pt>
                <c:pt idx="192">
                  <c:v>0.78162900000000002</c:v>
                </c:pt>
                <c:pt idx="193">
                  <c:v>0.78191900000000003</c:v>
                </c:pt>
                <c:pt idx="194">
                  <c:v>0.78220699999999999</c:v>
                </c:pt>
                <c:pt idx="195">
                  <c:v>0.78243600000000002</c:v>
                </c:pt>
                <c:pt idx="196">
                  <c:v>0.78265200000000001</c:v>
                </c:pt>
                <c:pt idx="197">
                  <c:v>0.78297899999999998</c:v>
                </c:pt>
                <c:pt idx="198">
                  <c:v>0.78330999999999995</c:v>
                </c:pt>
                <c:pt idx="199">
                  <c:v>0.783524</c:v>
                </c:pt>
                <c:pt idx="200">
                  <c:v>0.78376699999999999</c:v>
                </c:pt>
                <c:pt idx="201">
                  <c:v>0.78404499999999999</c:v>
                </c:pt>
                <c:pt idx="202">
                  <c:v>0.78430599999999995</c:v>
                </c:pt>
                <c:pt idx="203">
                  <c:v>0.78457299999999996</c:v>
                </c:pt>
                <c:pt idx="204">
                  <c:v>0.78482799999999997</c:v>
                </c:pt>
                <c:pt idx="205">
                  <c:v>0.78503299999999998</c:v>
                </c:pt>
                <c:pt idx="206">
                  <c:v>0.78530599999999995</c:v>
                </c:pt>
                <c:pt idx="207">
                  <c:v>0.78550699999999996</c:v>
                </c:pt>
                <c:pt idx="208">
                  <c:v>0.785748</c:v>
                </c:pt>
                <c:pt idx="209">
                  <c:v>0.78601600000000005</c:v>
                </c:pt>
                <c:pt idx="210">
                  <c:v>0.78625</c:v>
                </c:pt>
                <c:pt idx="211">
                  <c:v>0.78654900000000005</c:v>
                </c:pt>
                <c:pt idx="212">
                  <c:v>0.78675700000000004</c:v>
                </c:pt>
                <c:pt idx="213">
                  <c:v>0.78703900000000004</c:v>
                </c:pt>
                <c:pt idx="214">
                  <c:v>0.78724000000000005</c:v>
                </c:pt>
                <c:pt idx="215">
                  <c:v>0.78752699999999998</c:v>
                </c:pt>
                <c:pt idx="216">
                  <c:v>0.78777900000000001</c:v>
                </c:pt>
                <c:pt idx="217">
                  <c:v>0.78803599999999996</c:v>
                </c:pt>
                <c:pt idx="218">
                  <c:v>0.78826300000000005</c:v>
                </c:pt>
                <c:pt idx="219">
                  <c:v>0.78850900000000002</c:v>
                </c:pt>
                <c:pt idx="220">
                  <c:v>0.78877900000000001</c:v>
                </c:pt>
                <c:pt idx="221">
                  <c:v>0.78894600000000004</c:v>
                </c:pt>
                <c:pt idx="222">
                  <c:v>0.78920599999999996</c:v>
                </c:pt>
                <c:pt idx="223">
                  <c:v>0.78947800000000001</c:v>
                </c:pt>
                <c:pt idx="224">
                  <c:v>0.789767</c:v>
                </c:pt>
                <c:pt idx="225">
                  <c:v>0.79001399999999999</c:v>
                </c:pt>
                <c:pt idx="226">
                  <c:v>0.79020299999999999</c:v>
                </c:pt>
                <c:pt idx="227">
                  <c:v>0.79045799999999999</c:v>
                </c:pt>
                <c:pt idx="228">
                  <c:v>0.79068799999999995</c:v>
                </c:pt>
                <c:pt idx="229">
                  <c:v>0.79094500000000001</c:v>
                </c:pt>
                <c:pt idx="230">
                  <c:v>0.79119099999999998</c:v>
                </c:pt>
                <c:pt idx="231">
                  <c:v>0.79138600000000003</c:v>
                </c:pt>
                <c:pt idx="232">
                  <c:v>0.791605</c:v>
                </c:pt>
                <c:pt idx="233">
                  <c:v>0.791856</c:v>
                </c:pt>
                <c:pt idx="234">
                  <c:v>0.79206100000000002</c:v>
                </c:pt>
                <c:pt idx="235">
                  <c:v>0.79229700000000003</c:v>
                </c:pt>
                <c:pt idx="236">
                  <c:v>0.79252</c:v>
                </c:pt>
                <c:pt idx="237">
                  <c:v>0.79278999999999999</c:v>
                </c:pt>
                <c:pt idx="238">
                  <c:v>0.79299299999999995</c:v>
                </c:pt>
                <c:pt idx="239">
                  <c:v>0.79325100000000004</c:v>
                </c:pt>
                <c:pt idx="240">
                  <c:v>0.79347599999999996</c:v>
                </c:pt>
                <c:pt idx="241">
                  <c:v>0.793686</c:v>
                </c:pt>
                <c:pt idx="242">
                  <c:v>0.79389900000000002</c:v>
                </c:pt>
                <c:pt idx="243">
                  <c:v>0.79416299999999995</c:v>
                </c:pt>
                <c:pt idx="244">
                  <c:v>0.79438900000000001</c:v>
                </c:pt>
                <c:pt idx="245">
                  <c:v>0.79457500000000003</c:v>
                </c:pt>
                <c:pt idx="246">
                  <c:v>0.79477200000000003</c:v>
                </c:pt>
                <c:pt idx="247">
                  <c:v>0.79496800000000001</c:v>
                </c:pt>
                <c:pt idx="248">
                  <c:v>0.79523699999999997</c:v>
                </c:pt>
                <c:pt idx="249">
                  <c:v>0.79539199999999999</c:v>
                </c:pt>
                <c:pt idx="250">
                  <c:v>0.79569100000000004</c:v>
                </c:pt>
                <c:pt idx="251">
                  <c:v>0.79591699999999999</c:v>
                </c:pt>
                <c:pt idx="252">
                  <c:v>0.796126</c:v>
                </c:pt>
                <c:pt idx="253">
                  <c:v>0.79638299999999995</c:v>
                </c:pt>
                <c:pt idx="254">
                  <c:v>0.796628</c:v>
                </c:pt>
                <c:pt idx="255">
                  <c:v>0.79686999999999997</c:v>
                </c:pt>
                <c:pt idx="256">
                  <c:v>0.79707799999999995</c:v>
                </c:pt>
                <c:pt idx="257">
                  <c:v>0.79724899999999999</c:v>
                </c:pt>
                <c:pt idx="258">
                  <c:v>0.79749300000000001</c:v>
                </c:pt>
                <c:pt idx="259">
                  <c:v>0.79763600000000001</c:v>
                </c:pt>
                <c:pt idx="260">
                  <c:v>0.79789200000000005</c:v>
                </c:pt>
                <c:pt idx="261">
                  <c:v>0.79807099999999997</c:v>
                </c:pt>
                <c:pt idx="262">
                  <c:v>0.79828100000000002</c:v>
                </c:pt>
                <c:pt idx="263">
                  <c:v>0.79849899999999996</c:v>
                </c:pt>
                <c:pt idx="264">
                  <c:v>0.79873300000000003</c:v>
                </c:pt>
                <c:pt idx="265">
                  <c:v>0.79895700000000003</c:v>
                </c:pt>
                <c:pt idx="266">
                  <c:v>0.79910800000000004</c:v>
                </c:pt>
                <c:pt idx="267">
                  <c:v>0.79937800000000003</c:v>
                </c:pt>
                <c:pt idx="268">
                  <c:v>0.79959999999999998</c:v>
                </c:pt>
                <c:pt idx="269">
                  <c:v>0.79983499999999996</c:v>
                </c:pt>
                <c:pt idx="270">
                  <c:v>0.80006600000000005</c:v>
                </c:pt>
                <c:pt idx="271">
                  <c:v>0.800234</c:v>
                </c:pt>
                <c:pt idx="272">
                  <c:v>0.80042100000000005</c:v>
                </c:pt>
                <c:pt idx="273">
                  <c:v>0.80067600000000005</c:v>
                </c:pt>
                <c:pt idx="274">
                  <c:v>0.80089399999999999</c:v>
                </c:pt>
                <c:pt idx="275">
                  <c:v>0.80110599999999998</c:v>
                </c:pt>
                <c:pt idx="276">
                  <c:v>0.801288</c:v>
                </c:pt>
                <c:pt idx="277">
                  <c:v>0.80155100000000001</c:v>
                </c:pt>
                <c:pt idx="278">
                  <c:v>0.80176499999999995</c:v>
                </c:pt>
                <c:pt idx="279">
                  <c:v>0.80193300000000001</c:v>
                </c:pt>
                <c:pt idx="280">
                  <c:v>0.80212899999999998</c:v>
                </c:pt>
                <c:pt idx="281">
                  <c:v>0.80229399999999995</c:v>
                </c:pt>
                <c:pt idx="282">
                  <c:v>0.80254800000000004</c:v>
                </c:pt>
                <c:pt idx="283">
                  <c:v>0.80282399999999998</c:v>
                </c:pt>
                <c:pt idx="284">
                  <c:v>0.80297399999999997</c:v>
                </c:pt>
                <c:pt idx="285">
                  <c:v>0.80318800000000001</c:v>
                </c:pt>
                <c:pt idx="286">
                  <c:v>0.803392</c:v>
                </c:pt>
                <c:pt idx="287">
                  <c:v>0.803593</c:v>
                </c:pt>
                <c:pt idx="288">
                  <c:v>0.80379100000000003</c:v>
                </c:pt>
                <c:pt idx="289">
                  <c:v>0.80394500000000002</c:v>
                </c:pt>
                <c:pt idx="290">
                  <c:v>0.80416399999999999</c:v>
                </c:pt>
                <c:pt idx="291">
                  <c:v>0.80434499999999998</c:v>
                </c:pt>
                <c:pt idx="292">
                  <c:v>0.80453699999999995</c:v>
                </c:pt>
                <c:pt idx="293">
                  <c:v>0.80476199999999998</c:v>
                </c:pt>
                <c:pt idx="294">
                  <c:v>0.80497600000000002</c:v>
                </c:pt>
                <c:pt idx="295">
                  <c:v>0.80517899999999998</c:v>
                </c:pt>
                <c:pt idx="296">
                  <c:v>0.80539300000000003</c:v>
                </c:pt>
                <c:pt idx="297">
                  <c:v>0.80559599999999998</c:v>
                </c:pt>
                <c:pt idx="298">
                  <c:v>0.80582200000000004</c:v>
                </c:pt>
                <c:pt idx="299">
                  <c:v>0.80595899999999998</c:v>
                </c:pt>
                <c:pt idx="300">
                  <c:v>0.80613999999999997</c:v>
                </c:pt>
                <c:pt idx="301">
                  <c:v>0.80632099999999995</c:v>
                </c:pt>
                <c:pt idx="302">
                  <c:v>0.80648699999999995</c:v>
                </c:pt>
                <c:pt idx="303">
                  <c:v>0.80674100000000004</c:v>
                </c:pt>
                <c:pt idx="304">
                  <c:v>0.80692399999999997</c:v>
                </c:pt>
                <c:pt idx="305">
                  <c:v>0.80705300000000002</c:v>
                </c:pt>
                <c:pt idx="306">
                  <c:v>0.80728900000000003</c:v>
                </c:pt>
                <c:pt idx="307">
                  <c:v>0.80752500000000005</c:v>
                </c:pt>
                <c:pt idx="308">
                  <c:v>0.80771999999999999</c:v>
                </c:pt>
                <c:pt idx="309">
                  <c:v>0.80794500000000002</c:v>
                </c:pt>
                <c:pt idx="310">
                  <c:v>0.80810899999999997</c:v>
                </c:pt>
                <c:pt idx="311">
                  <c:v>0.80826500000000001</c:v>
                </c:pt>
                <c:pt idx="312">
                  <c:v>0.80840900000000004</c:v>
                </c:pt>
                <c:pt idx="313">
                  <c:v>0.80864100000000005</c:v>
                </c:pt>
                <c:pt idx="314">
                  <c:v>0.80879900000000005</c:v>
                </c:pt>
                <c:pt idx="315">
                  <c:v>0.80900300000000003</c:v>
                </c:pt>
                <c:pt idx="316">
                  <c:v>0.80920000000000003</c:v>
                </c:pt>
                <c:pt idx="317">
                  <c:v>0.80937599999999998</c:v>
                </c:pt>
                <c:pt idx="318">
                  <c:v>0.80950900000000003</c:v>
                </c:pt>
                <c:pt idx="319">
                  <c:v>0.80972</c:v>
                </c:pt>
                <c:pt idx="320">
                  <c:v>0.809894</c:v>
                </c:pt>
                <c:pt idx="321">
                  <c:v>0.81003800000000004</c:v>
                </c:pt>
                <c:pt idx="322">
                  <c:v>0.81029399999999996</c:v>
                </c:pt>
                <c:pt idx="323">
                  <c:v>0.810392</c:v>
                </c:pt>
                <c:pt idx="324">
                  <c:v>0.81063399999999997</c:v>
                </c:pt>
                <c:pt idx="325">
                  <c:v>0.81082900000000002</c:v>
                </c:pt>
                <c:pt idx="326">
                  <c:v>0.81098599999999998</c:v>
                </c:pt>
                <c:pt idx="327">
                  <c:v>0.811222</c:v>
                </c:pt>
                <c:pt idx="328">
                  <c:v>0.81141399999999997</c:v>
                </c:pt>
                <c:pt idx="329">
                  <c:v>0.81155900000000003</c:v>
                </c:pt>
                <c:pt idx="330">
                  <c:v>0.81171400000000005</c:v>
                </c:pt>
                <c:pt idx="331">
                  <c:v>0.81191999999999998</c:v>
                </c:pt>
                <c:pt idx="332">
                  <c:v>0.81208999999999998</c:v>
                </c:pt>
                <c:pt idx="333">
                  <c:v>0.81230800000000003</c:v>
                </c:pt>
                <c:pt idx="334">
                  <c:v>0.81250800000000001</c:v>
                </c:pt>
                <c:pt idx="335">
                  <c:v>0.81270600000000004</c:v>
                </c:pt>
                <c:pt idx="336">
                  <c:v>0.81286700000000001</c:v>
                </c:pt>
                <c:pt idx="337">
                  <c:v>0.81299900000000003</c:v>
                </c:pt>
                <c:pt idx="338">
                  <c:v>0.81313299999999999</c:v>
                </c:pt>
                <c:pt idx="339">
                  <c:v>0.81335999999999997</c:v>
                </c:pt>
                <c:pt idx="340">
                  <c:v>0.81354199999999999</c:v>
                </c:pt>
                <c:pt idx="341">
                  <c:v>0.81377500000000003</c:v>
                </c:pt>
                <c:pt idx="342">
                  <c:v>0.81395499999999998</c:v>
                </c:pt>
                <c:pt idx="343">
                  <c:v>0.81408599999999998</c:v>
                </c:pt>
                <c:pt idx="344">
                  <c:v>0.81430599999999997</c:v>
                </c:pt>
                <c:pt idx="345">
                  <c:v>0.81450900000000004</c:v>
                </c:pt>
                <c:pt idx="346">
                  <c:v>0.81460200000000005</c:v>
                </c:pt>
                <c:pt idx="347">
                  <c:v>0.81479299999999999</c:v>
                </c:pt>
                <c:pt idx="348">
                  <c:v>0.81497299999999995</c:v>
                </c:pt>
                <c:pt idx="349">
                  <c:v>0.81516900000000003</c:v>
                </c:pt>
                <c:pt idx="350">
                  <c:v>0.81540100000000004</c:v>
                </c:pt>
                <c:pt idx="351">
                  <c:v>0.81552100000000005</c:v>
                </c:pt>
                <c:pt idx="352">
                  <c:v>0.81564499999999995</c:v>
                </c:pt>
                <c:pt idx="353">
                  <c:v>0.81584699999999999</c:v>
                </c:pt>
                <c:pt idx="354">
                  <c:v>0.81603099999999995</c:v>
                </c:pt>
                <c:pt idx="355">
                  <c:v>0.81619399999999998</c:v>
                </c:pt>
                <c:pt idx="356">
                  <c:v>0.81639399999999995</c:v>
                </c:pt>
                <c:pt idx="357">
                  <c:v>0.816523</c:v>
                </c:pt>
                <c:pt idx="358">
                  <c:v>0.816666</c:v>
                </c:pt>
                <c:pt idx="359">
                  <c:v>0.81685300000000005</c:v>
                </c:pt>
                <c:pt idx="360">
                  <c:v>0.81702300000000005</c:v>
                </c:pt>
                <c:pt idx="361">
                  <c:v>0.81718400000000002</c:v>
                </c:pt>
                <c:pt idx="362">
                  <c:v>0.81738900000000003</c:v>
                </c:pt>
                <c:pt idx="363">
                  <c:v>0.817523</c:v>
                </c:pt>
                <c:pt idx="364">
                  <c:v>0.81770200000000004</c:v>
                </c:pt>
                <c:pt idx="365">
                  <c:v>0.81784299999999999</c:v>
                </c:pt>
                <c:pt idx="366">
                  <c:v>0.81806100000000004</c:v>
                </c:pt>
                <c:pt idx="367">
                  <c:v>0.818191</c:v>
                </c:pt>
                <c:pt idx="368">
                  <c:v>0.81833800000000001</c:v>
                </c:pt>
                <c:pt idx="369">
                  <c:v>0.81854899999999997</c:v>
                </c:pt>
                <c:pt idx="370">
                  <c:v>0.81869099999999995</c:v>
                </c:pt>
                <c:pt idx="371">
                  <c:v>0.81890700000000005</c:v>
                </c:pt>
                <c:pt idx="372">
                  <c:v>0.81903400000000004</c:v>
                </c:pt>
                <c:pt idx="373">
                  <c:v>0.81924699999999995</c:v>
                </c:pt>
                <c:pt idx="374">
                  <c:v>0.81942800000000005</c:v>
                </c:pt>
                <c:pt idx="375">
                  <c:v>0.81955900000000004</c:v>
                </c:pt>
                <c:pt idx="376">
                  <c:v>0.81972500000000004</c:v>
                </c:pt>
                <c:pt idx="377">
                  <c:v>0.81986400000000004</c:v>
                </c:pt>
                <c:pt idx="378">
                  <c:v>0.82001999999999997</c:v>
                </c:pt>
                <c:pt idx="379">
                  <c:v>0.82020300000000002</c:v>
                </c:pt>
                <c:pt idx="380">
                  <c:v>0.82038500000000003</c:v>
                </c:pt>
                <c:pt idx="381">
                  <c:v>0.82052000000000003</c:v>
                </c:pt>
                <c:pt idx="382">
                  <c:v>0.82068600000000003</c:v>
                </c:pt>
                <c:pt idx="383">
                  <c:v>0.820797</c:v>
                </c:pt>
                <c:pt idx="384">
                  <c:v>0.82095099999999999</c:v>
                </c:pt>
                <c:pt idx="385">
                  <c:v>0.82115000000000005</c:v>
                </c:pt>
                <c:pt idx="386">
                  <c:v>0.821384</c:v>
                </c:pt>
                <c:pt idx="387">
                  <c:v>0.821488</c:v>
                </c:pt>
                <c:pt idx="388">
                  <c:v>0.82170200000000004</c:v>
                </c:pt>
                <c:pt idx="389">
                  <c:v>0.82181499999999996</c:v>
                </c:pt>
                <c:pt idx="390">
                  <c:v>0.822017</c:v>
                </c:pt>
                <c:pt idx="391">
                  <c:v>0.82214299999999996</c:v>
                </c:pt>
                <c:pt idx="392">
                  <c:v>0.82233500000000004</c:v>
                </c:pt>
                <c:pt idx="393">
                  <c:v>0.82246300000000006</c:v>
                </c:pt>
                <c:pt idx="394">
                  <c:v>0.82262500000000005</c:v>
                </c:pt>
                <c:pt idx="395">
                  <c:v>0.82280600000000004</c:v>
                </c:pt>
                <c:pt idx="396">
                  <c:v>0.82294500000000004</c:v>
                </c:pt>
                <c:pt idx="397">
                  <c:v>0.82308400000000004</c:v>
                </c:pt>
                <c:pt idx="398">
                  <c:v>0.82326299999999997</c:v>
                </c:pt>
                <c:pt idx="399">
                  <c:v>0.82338199999999995</c:v>
                </c:pt>
                <c:pt idx="400">
                  <c:v>0.82355699999999998</c:v>
                </c:pt>
                <c:pt idx="401">
                  <c:v>0.82375299999999996</c:v>
                </c:pt>
                <c:pt idx="402">
                  <c:v>0.82392699999999996</c:v>
                </c:pt>
                <c:pt idx="403">
                  <c:v>0.82405899999999999</c:v>
                </c:pt>
                <c:pt idx="404">
                  <c:v>0.82427899999999998</c:v>
                </c:pt>
                <c:pt idx="405">
                  <c:v>0.82432499999999997</c:v>
                </c:pt>
                <c:pt idx="406">
                  <c:v>0.82452199999999998</c:v>
                </c:pt>
                <c:pt idx="407">
                  <c:v>0.824708</c:v>
                </c:pt>
                <c:pt idx="408">
                  <c:v>0.82482299999999997</c:v>
                </c:pt>
                <c:pt idx="409">
                  <c:v>0.82497799999999999</c:v>
                </c:pt>
                <c:pt idx="410">
                  <c:v>0.82514399999999999</c:v>
                </c:pt>
                <c:pt idx="411">
                  <c:v>0.82526200000000005</c:v>
                </c:pt>
                <c:pt idx="412">
                  <c:v>0.82542899999999997</c:v>
                </c:pt>
                <c:pt idx="413">
                  <c:v>0.82562800000000003</c:v>
                </c:pt>
                <c:pt idx="414">
                  <c:v>0.82579100000000005</c:v>
                </c:pt>
                <c:pt idx="415">
                  <c:v>0.82589900000000005</c:v>
                </c:pt>
                <c:pt idx="416">
                  <c:v>0.82608199999999998</c:v>
                </c:pt>
                <c:pt idx="417">
                  <c:v>0.82622899999999999</c:v>
                </c:pt>
                <c:pt idx="418">
                  <c:v>0.82644399999999996</c:v>
                </c:pt>
                <c:pt idx="419">
                  <c:v>0.826546</c:v>
                </c:pt>
                <c:pt idx="420">
                  <c:v>0.82677400000000001</c:v>
                </c:pt>
                <c:pt idx="421">
                  <c:v>0.82688700000000004</c:v>
                </c:pt>
                <c:pt idx="422">
                  <c:v>0.82704299999999997</c:v>
                </c:pt>
                <c:pt idx="423">
                  <c:v>0.82719600000000004</c:v>
                </c:pt>
                <c:pt idx="424">
                  <c:v>0.82733800000000002</c:v>
                </c:pt>
                <c:pt idx="425">
                  <c:v>0.82751699999999995</c:v>
                </c:pt>
                <c:pt idx="426">
                  <c:v>0.82768799999999998</c:v>
                </c:pt>
                <c:pt idx="427">
                  <c:v>0.82781400000000005</c:v>
                </c:pt>
                <c:pt idx="428">
                  <c:v>0.82792299999999996</c:v>
                </c:pt>
                <c:pt idx="429">
                  <c:v>0.828102</c:v>
                </c:pt>
                <c:pt idx="430">
                  <c:v>0.82828100000000004</c:v>
                </c:pt>
                <c:pt idx="431">
                  <c:v>0.82840899999999995</c:v>
                </c:pt>
                <c:pt idx="432">
                  <c:v>0.82856300000000005</c:v>
                </c:pt>
                <c:pt idx="433">
                  <c:v>0.82875900000000002</c:v>
                </c:pt>
                <c:pt idx="434">
                  <c:v>0.82890399999999997</c:v>
                </c:pt>
                <c:pt idx="435">
                  <c:v>0.82904900000000004</c:v>
                </c:pt>
                <c:pt idx="436">
                  <c:v>0.82917600000000002</c:v>
                </c:pt>
                <c:pt idx="437">
                  <c:v>0.82932600000000001</c:v>
                </c:pt>
                <c:pt idx="438">
                  <c:v>0.82947199999999999</c:v>
                </c:pt>
                <c:pt idx="439">
                  <c:v>0.82960599999999995</c:v>
                </c:pt>
                <c:pt idx="440">
                  <c:v>0.82975699999999997</c:v>
                </c:pt>
                <c:pt idx="441">
                  <c:v>0.82990299999999995</c:v>
                </c:pt>
                <c:pt idx="442">
                  <c:v>0.830125</c:v>
                </c:pt>
                <c:pt idx="443">
                  <c:v>0.83017399999999997</c:v>
                </c:pt>
                <c:pt idx="444">
                  <c:v>0.830318</c:v>
                </c:pt>
                <c:pt idx="445">
                  <c:v>0.83046699999999996</c:v>
                </c:pt>
                <c:pt idx="446">
                  <c:v>0.83059099999999997</c:v>
                </c:pt>
                <c:pt idx="447">
                  <c:v>0.83074000000000003</c:v>
                </c:pt>
                <c:pt idx="448">
                  <c:v>0.83087800000000001</c:v>
                </c:pt>
                <c:pt idx="449">
                  <c:v>0.83107900000000001</c:v>
                </c:pt>
                <c:pt idx="450">
                  <c:v>0.83119200000000004</c:v>
                </c:pt>
                <c:pt idx="451">
                  <c:v>0.83138800000000002</c:v>
                </c:pt>
                <c:pt idx="452">
                  <c:v>0.831511</c:v>
                </c:pt>
                <c:pt idx="453">
                  <c:v>0.83165699999999998</c:v>
                </c:pt>
                <c:pt idx="454">
                  <c:v>0.83179000000000003</c:v>
                </c:pt>
                <c:pt idx="455">
                  <c:v>0.83198700000000003</c:v>
                </c:pt>
                <c:pt idx="456">
                  <c:v>0.83207500000000001</c:v>
                </c:pt>
                <c:pt idx="457">
                  <c:v>0.83219799999999999</c:v>
                </c:pt>
                <c:pt idx="458">
                  <c:v>0.83234900000000001</c:v>
                </c:pt>
                <c:pt idx="459">
                  <c:v>0.83253200000000005</c:v>
                </c:pt>
                <c:pt idx="460">
                  <c:v>0.83270299999999997</c:v>
                </c:pt>
                <c:pt idx="461">
                  <c:v>0.83286199999999999</c:v>
                </c:pt>
                <c:pt idx="462">
                  <c:v>0.83295200000000003</c:v>
                </c:pt>
                <c:pt idx="463">
                  <c:v>0.83313199999999998</c:v>
                </c:pt>
                <c:pt idx="464">
                  <c:v>0.83325099999999996</c:v>
                </c:pt>
                <c:pt idx="465">
                  <c:v>0.83347700000000002</c:v>
                </c:pt>
                <c:pt idx="466">
                  <c:v>0.83355299999999999</c:v>
                </c:pt>
                <c:pt idx="467">
                  <c:v>0.83368399999999998</c:v>
                </c:pt>
                <c:pt idx="468">
                  <c:v>0.833785</c:v>
                </c:pt>
                <c:pt idx="469">
                  <c:v>0.834005</c:v>
                </c:pt>
                <c:pt idx="470">
                  <c:v>0.83409500000000003</c:v>
                </c:pt>
                <c:pt idx="471">
                  <c:v>0.83422600000000002</c:v>
                </c:pt>
                <c:pt idx="472">
                  <c:v>0.83437700000000004</c:v>
                </c:pt>
                <c:pt idx="473">
                  <c:v>0.83455500000000005</c:v>
                </c:pt>
                <c:pt idx="474">
                  <c:v>0.83467000000000002</c:v>
                </c:pt>
                <c:pt idx="475">
                  <c:v>0.83483200000000002</c:v>
                </c:pt>
                <c:pt idx="476">
                  <c:v>0.83496599999999999</c:v>
                </c:pt>
                <c:pt idx="477">
                  <c:v>0.83513700000000002</c:v>
                </c:pt>
                <c:pt idx="478">
                  <c:v>0.83523599999999998</c:v>
                </c:pt>
                <c:pt idx="479">
                  <c:v>0.83539699999999995</c:v>
                </c:pt>
                <c:pt idx="480">
                  <c:v>0.83557400000000004</c:v>
                </c:pt>
                <c:pt idx="481">
                  <c:v>0.83569899999999997</c:v>
                </c:pt>
                <c:pt idx="482">
                  <c:v>0.83587599999999995</c:v>
                </c:pt>
                <c:pt idx="483">
                  <c:v>0.83596599999999999</c:v>
                </c:pt>
                <c:pt idx="484">
                  <c:v>0.83609</c:v>
                </c:pt>
                <c:pt idx="485">
                  <c:v>0.83630000000000004</c:v>
                </c:pt>
                <c:pt idx="486">
                  <c:v>0.83647199999999999</c:v>
                </c:pt>
                <c:pt idx="487">
                  <c:v>0.83657000000000004</c:v>
                </c:pt>
                <c:pt idx="488">
                  <c:v>0.83672899999999995</c:v>
                </c:pt>
                <c:pt idx="489">
                  <c:v>0.83687400000000001</c:v>
                </c:pt>
                <c:pt idx="490">
                  <c:v>0.83701499999999995</c:v>
                </c:pt>
                <c:pt idx="491">
                  <c:v>0.83714599999999995</c:v>
                </c:pt>
                <c:pt idx="492">
                  <c:v>0.83730400000000005</c:v>
                </c:pt>
                <c:pt idx="493">
                  <c:v>0.83739300000000005</c:v>
                </c:pt>
                <c:pt idx="494">
                  <c:v>0.83756299999999995</c:v>
                </c:pt>
                <c:pt idx="495">
                  <c:v>0.83772000000000002</c:v>
                </c:pt>
                <c:pt idx="496">
                  <c:v>0.83781399999999995</c:v>
                </c:pt>
                <c:pt idx="497">
                  <c:v>0.83802699999999997</c:v>
                </c:pt>
                <c:pt idx="498">
                  <c:v>0.83816900000000005</c:v>
                </c:pt>
                <c:pt idx="499">
                  <c:v>0.83832200000000001</c:v>
                </c:pt>
                <c:pt idx="500">
                  <c:v>0.83840499999999996</c:v>
                </c:pt>
                <c:pt idx="501">
                  <c:v>0.83853599999999995</c:v>
                </c:pt>
                <c:pt idx="502">
                  <c:v>0.83869400000000005</c:v>
                </c:pt>
                <c:pt idx="503">
                  <c:v>0.83880100000000002</c:v>
                </c:pt>
                <c:pt idx="504">
                  <c:v>0.83896499999999996</c:v>
                </c:pt>
                <c:pt idx="505">
                  <c:v>0.83906700000000001</c:v>
                </c:pt>
                <c:pt idx="506">
                  <c:v>0.83920799999999995</c:v>
                </c:pt>
                <c:pt idx="507">
                  <c:v>0.83940000000000003</c:v>
                </c:pt>
                <c:pt idx="508">
                  <c:v>0.83954200000000001</c:v>
                </c:pt>
                <c:pt idx="509">
                  <c:v>0.83964300000000003</c:v>
                </c:pt>
                <c:pt idx="510">
                  <c:v>0.839758</c:v>
                </c:pt>
                <c:pt idx="511">
                  <c:v>0.839897</c:v>
                </c:pt>
                <c:pt idx="512">
                  <c:v>0.84005600000000002</c:v>
                </c:pt>
                <c:pt idx="513">
                  <c:v>0.84015499999999999</c:v>
                </c:pt>
                <c:pt idx="514">
                  <c:v>0.84031500000000003</c:v>
                </c:pt>
                <c:pt idx="515">
                  <c:v>0.84047400000000005</c:v>
                </c:pt>
                <c:pt idx="516">
                  <c:v>0.84058200000000005</c:v>
                </c:pt>
                <c:pt idx="517">
                  <c:v>0.84074000000000004</c:v>
                </c:pt>
                <c:pt idx="518">
                  <c:v>0.84087900000000004</c:v>
                </c:pt>
                <c:pt idx="519">
                  <c:v>0.84102100000000002</c:v>
                </c:pt>
                <c:pt idx="520">
                  <c:v>0.84116100000000005</c:v>
                </c:pt>
                <c:pt idx="521">
                  <c:v>0.84126199999999995</c:v>
                </c:pt>
                <c:pt idx="522">
                  <c:v>0.84143299999999999</c:v>
                </c:pt>
                <c:pt idx="523">
                  <c:v>0.84154600000000002</c:v>
                </c:pt>
                <c:pt idx="524">
                  <c:v>0.84163200000000005</c:v>
                </c:pt>
                <c:pt idx="525">
                  <c:v>0.84176300000000004</c:v>
                </c:pt>
                <c:pt idx="526">
                  <c:v>0.84192800000000001</c:v>
                </c:pt>
                <c:pt idx="527">
                  <c:v>0.84211999999999998</c:v>
                </c:pt>
                <c:pt idx="528">
                  <c:v>0.84223899999999996</c:v>
                </c:pt>
                <c:pt idx="529">
                  <c:v>0.84234399999999998</c:v>
                </c:pt>
                <c:pt idx="530">
                  <c:v>0.84251399999999999</c:v>
                </c:pt>
                <c:pt idx="531">
                  <c:v>0.84259499999999998</c:v>
                </c:pt>
                <c:pt idx="532">
                  <c:v>0.84268200000000004</c:v>
                </c:pt>
                <c:pt idx="533">
                  <c:v>0.842839</c:v>
                </c:pt>
                <c:pt idx="534">
                  <c:v>0.84298600000000001</c:v>
                </c:pt>
                <c:pt idx="535">
                  <c:v>0.84310700000000005</c:v>
                </c:pt>
                <c:pt idx="536">
                  <c:v>0.84325600000000001</c:v>
                </c:pt>
                <c:pt idx="537">
                  <c:v>0.84338599999999997</c:v>
                </c:pt>
                <c:pt idx="538">
                  <c:v>0.84351900000000002</c:v>
                </c:pt>
                <c:pt idx="539">
                  <c:v>0.84364799999999995</c:v>
                </c:pt>
                <c:pt idx="540">
                  <c:v>0.84375699999999998</c:v>
                </c:pt>
                <c:pt idx="541">
                  <c:v>0.84387100000000004</c:v>
                </c:pt>
                <c:pt idx="542">
                  <c:v>0.84400399999999998</c:v>
                </c:pt>
                <c:pt idx="543">
                  <c:v>0.84415700000000005</c:v>
                </c:pt>
                <c:pt idx="544">
                  <c:v>0.84424299999999997</c:v>
                </c:pt>
                <c:pt idx="545">
                  <c:v>0.84435099999999996</c:v>
                </c:pt>
                <c:pt idx="546">
                  <c:v>0.844468</c:v>
                </c:pt>
                <c:pt idx="547">
                  <c:v>0.84460999999999997</c:v>
                </c:pt>
                <c:pt idx="548">
                  <c:v>0.844696</c:v>
                </c:pt>
                <c:pt idx="549">
                  <c:v>0.84483799999999998</c:v>
                </c:pt>
                <c:pt idx="550">
                  <c:v>0.84496700000000002</c:v>
                </c:pt>
                <c:pt idx="551">
                  <c:v>0.84509100000000004</c:v>
                </c:pt>
                <c:pt idx="552">
                  <c:v>0.845167</c:v>
                </c:pt>
                <c:pt idx="553">
                  <c:v>0.84534100000000001</c:v>
                </c:pt>
                <c:pt idx="554">
                  <c:v>0.84543400000000002</c:v>
                </c:pt>
                <c:pt idx="555">
                  <c:v>0.84555800000000003</c:v>
                </c:pt>
                <c:pt idx="556">
                  <c:v>0.845688</c:v>
                </c:pt>
                <c:pt idx="557">
                  <c:v>0.845831</c:v>
                </c:pt>
                <c:pt idx="558">
                  <c:v>0.845939</c:v>
                </c:pt>
                <c:pt idx="559">
                  <c:v>0.84605900000000001</c:v>
                </c:pt>
                <c:pt idx="560">
                  <c:v>0.84613499999999997</c:v>
                </c:pt>
                <c:pt idx="561">
                  <c:v>0.84625700000000004</c:v>
                </c:pt>
                <c:pt idx="562">
                  <c:v>0.846418</c:v>
                </c:pt>
                <c:pt idx="563">
                  <c:v>0.84654799999999997</c:v>
                </c:pt>
                <c:pt idx="564">
                  <c:v>0.84665599999999996</c:v>
                </c:pt>
                <c:pt idx="565">
                  <c:v>0.8468</c:v>
                </c:pt>
                <c:pt idx="566">
                  <c:v>0.84685699999999997</c:v>
                </c:pt>
                <c:pt idx="567">
                  <c:v>0.84701099999999996</c:v>
                </c:pt>
                <c:pt idx="568">
                  <c:v>0.84710300000000005</c:v>
                </c:pt>
                <c:pt idx="569">
                  <c:v>0.84723599999999999</c:v>
                </c:pt>
                <c:pt idx="570">
                  <c:v>0.84733800000000004</c:v>
                </c:pt>
                <c:pt idx="571">
                  <c:v>0.84741599999999995</c:v>
                </c:pt>
                <c:pt idx="572">
                  <c:v>0.84750099999999995</c:v>
                </c:pt>
                <c:pt idx="573">
                  <c:v>0.84762199999999999</c:v>
                </c:pt>
                <c:pt idx="574">
                  <c:v>0.84770699999999999</c:v>
                </c:pt>
                <c:pt idx="575">
                  <c:v>0.84784199999999998</c:v>
                </c:pt>
                <c:pt idx="576">
                  <c:v>0.84790399999999999</c:v>
                </c:pt>
                <c:pt idx="577">
                  <c:v>0.84803099999999998</c:v>
                </c:pt>
                <c:pt idx="578">
                  <c:v>0.84806899999999996</c:v>
                </c:pt>
                <c:pt idx="579">
                  <c:v>0.84817699999999996</c:v>
                </c:pt>
                <c:pt idx="580">
                  <c:v>0.84826100000000004</c:v>
                </c:pt>
                <c:pt idx="581">
                  <c:v>0.84835199999999999</c:v>
                </c:pt>
                <c:pt idx="582">
                  <c:v>0.84838999999999998</c:v>
                </c:pt>
                <c:pt idx="583">
                  <c:v>0.848445</c:v>
                </c:pt>
                <c:pt idx="584">
                  <c:v>0.84851799999999999</c:v>
                </c:pt>
                <c:pt idx="585">
                  <c:v>0.84849399999999997</c:v>
                </c:pt>
                <c:pt idx="586">
                  <c:v>0.84855599999999998</c:v>
                </c:pt>
                <c:pt idx="587">
                  <c:v>0.84859399999999996</c:v>
                </c:pt>
                <c:pt idx="588">
                  <c:v>0.84856399999999998</c:v>
                </c:pt>
                <c:pt idx="589">
                  <c:v>0.84848299999999999</c:v>
                </c:pt>
                <c:pt idx="590">
                  <c:v>0.84834200000000004</c:v>
                </c:pt>
                <c:pt idx="591">
                  <c:v>1.3914800000000001</c:v>
                </c:pt>
                <c:pt idx="592">
                  <c:v>1.3914899999999999</c:v>
                </c:pt>
                <c:pt idx="593">
                  <c:v>1.3920999999999999</c:v>
                </c:pt>
                <c:pt idx="594">
                  <c:v>1.3920399999999999</c:v>
                </c:pt>
                <c:pt idx="595">
                  <c:v>1.3926700000000001</c:v>
                </c:pt>
                <c:pt idx="596">
                  <c:v>1.3933800000000001</c:v>
                </c:pt>
                <c:pt idx="597">
                  <c:v>1.3933</c:v>
                </c:pt>
                <c:pt idx="598">
                  <c:v>1.39392</c:v>
                </c:pt>
                <c:pt idx="599">
                  <c:v>1.39479</c:v>
                </c:pt>
                <c:pt idx="600">
                  <c:v>1.3956299999999999</c:v>
                </c:pt>
                <c:pt idx="601">
                  <c:v>1.3964300000000001</c:v>
                </c:pt>
                <c:pt idx="602">
                  <c:v>1.39727</c:v>
                </c:pt>
                <c:pt idx="603">
                  <c:v>1.3979299999999999</c:v>
                </c:pt>
                <c:pt idx="604">
                  <c:v>1.39846</c:v>
                </c:pt>
                <c:pt idx="605">
                  <c:v>1.39933</c:v>
                </c:pt>
                <c:pt idx="606">
                  <c:v>1.4004799999999999</c:v>
                </c:pt>
                <c:pt idx="607">
                  <c:v>1.4007700000000001</c:v>
                </c:pt>
                <c:pt idx="608">
                  <c:v>1.40134</c:v>
                </c:pt>
                <c:pt idx="609">
                  <c:v>1.4021399999999999</c:v>
                </c:pt>
                <c:pt idx="610">
                  <c:v>1.40273</c:v>
                </c:pt>
                <c:pt idx="611">
                  <c:v>1.4034199999999999</c:v>
                </c:pt>
                <c:pt idx="612">
                  <c:v>1.40385</c:v>
                </c:pt>
                <c:pt idx="613">
                  <c:v>1.4048799999999999</c:v>
                </c:pt>
                <c:pt idx="614">
                  <c:v>1.40567</c:v>
                </c:pt>
                <c:pt idx="615">
                  <c:v>1.4064399999999999</c:v>
                </c:pt>
                <c:pt idx="616">
                  <c:v>1.40723</c:v>
                </c:pt>
                <c:pt idx="617">
                  <c:v>1.4075800000000001</c:v>
                </c:pt>
                <c:pt idx="618">
                  <c:v>1.4086000000000001</c:v>
                </c:pt>
                <c:pt idx="619">
                  <c:v>1.4091199999999999</c:v>
                </c:pt>
                <c:pt idx="620">
                  <c:v>1.40974</c:v>
                </c:pt>
                <c:pt idx="621">
                  <c:v>1.41035</c:v>
                </c:pt>
                <c:pt idx="622">
                  <c:v>1.4113500000000001</c:v>
                </c:pt>
                <c:pt idx="623">
                  <c:v>1.4120600000000001</c:v>
                </c:pt>
                <c:pt idx="624">
                  <c:v>1.4126399999999999</c:v>
                </c:pt>
                <c:pt idx="625">
                  <c:v>1.4135800000000001</c:v>
                </c:pt>
                <c:pt idx="626">
                  <c:v>1.4143600000000001</c:v>
                </c:pt>
                <c:pt idx="627">
                  <c:v>1.41459</c:v>
                </c:pt>
                <c:pt idx="628">
                  <c:v>1.4157</c:v>
                </c:pt>
                <c:pt idx="629">
                  <c:v>1.4163600000000001</c:v>
                </c:pt>
                <c:pt idx="630">
                  <c:v>1.4168700000000001</c:v>
                </c:pt>
                <c:pt idx="631">
                  <c:v>1.4171400000000001</c:v>
                </c:pt>
                <c:pt idx="632">
                  <c:v>1.41774</c:v>
                </c:pt>
                <c:pt idx="633">
                  <c:v>1.41869</c:v>
                </c:pt>
                <c:pt idx="634">
                  <c:v>1.41953</c:v>
                </c:pt>
                <c:pt idx="635">
                  <c:v>1.4198900000000001</c:v>
                </c:pt>
                <c:pt idx="636">
                  <c:v>1.42123</c:v>
                </c:pt>
                <c:pt idx="637">
                  <c:v>1.42157</c:v>
                </c:pt>
                <c:pt idx="638">
                  <c:v>1.4224600000000001</c:v>
                </c:pt>
                <c:pt idx="639">
                  <c:v>1.4231799999999999</c:v>
                </c:pt>
                <c:pt idx="640">
                  <c:v>1.4238500000000001</c:v>
                </c:pt>
                <c:pt idx="641">
                  <c:v>1.4251199999999999</c:v>
                </c:pt>
                <c:pt idx="642">
                  <c:v>1.42567</c:v>
                </c:pt>
                <c:pt idx="643">
                  <c:v>1.42614</c:v>
                </c:pt>
                <c:pt idx="644">
                  <c:v>1.42649</c:v>
                </c:pt>
                <c:pt idx="645">
                  <c:v>1.4273499999999999</c:v>
                </c:pt>
                <c:pt idx="646">
                  <c:v>1.4280999999999999</c:v>
                </c:pt>
                <c:pt idx="647">
                  <c:v>1.42852</c:v>
                </c:pt>
                <c:pt idx="648">
                  <c:v>1.42926</c:v>
                </c:pt>
                <c:pt idx="649">
                  <c:v>1.4302600000000001</c:v>
                </c:pt>
                <c:pt idx="650">
                  <c:v>1.43059</c:v>
                </c:pt>
                <c:pt idx="651">
                  <c:v>1.43113</c:v>
                </c:pt>
                <c:pt idx="652">
                  <c:v>1.4319299999999999</c:v>
                </c:pt>
                <c:pt idx="653">
                  <c:v>1.43303</c:v>
                </c:pt>
                <c:pt idx="654">
                  <c:v>1.4337299999999999</c:v>
                </c:pt>
                <c:pt idx="655">
                  <c:v>1.43465</c:v>
                </c:pt>
                <c:pt idx="656">
                  <c:v>1.4351499999999999</c:v>
                </c:pt>
                <c:pt idx="657">
                  <c:v>1.43587</c:v>
                </c:pt>
                <c:pt idx="658">
                  <c:v>1.43669</c:v>
                </c:pt>
                <c:pt idx="659">
                  <c:v>1.4369400000000001</c:v>
                </c:pt>
                <c:pt idx="660">
                  <c:v>1.43767</c:v>
                </c:pt>
                <c:pt idx="661">
                  <c:v>1.4385600000000001</c:v>
                </c:pt>
                <c:pt idx="662">
                  <c:v>1.43919</c:v>
                </c:pt>
                <c:pt idx="663">
                  <c:v>1.4398899999999999</c:v>
                </c:pt>
                <c:pt idx="664">
                  <c:v>1.4406099999999999</c:v>
                </c:pt>
                <c:pt idx="665">
                  <c:v>1.4410799999999999</c:v>
                </c:pt>
                <c:pt idx="666">
                  <c:v>1.4421600000000001</c:v>
                </c:pt>
                <c:pt idx="667">
                  <c:v>1.4423900000000001</c:v>
                </c:pt>
                <c:pt idx="668">
                  <c:v>1.44354</c:v>
                </c:pt>
                <c:pt idx="669">
                  <c:v>1.4444300000000001</c:v>
                </c:pt>
                <c:pt idx="670">
                  <c:v>1.4445300000000001</c:v>
                </c:pt>
                <c:pt idx="671">
                  <c:v>1.4456599999999999</c:v>
                </c:pt>
                <c:pt idx="672">
                  <c:v>1.4459900000000001</c:v>
                </c:pt>
                <c:pt idx="673">
                  <c:v>1.4465399999999999</c:v>
                </c:pt>
                <c:pt idx="674">
                  <c:v>1.44757</c:v>
                </c:pt>
                <c:pt idx="675">
                  <c:v>1.44861</c:v>
                </c:pt>
                <c:pt idx="676">
                  <c:v>1.4495</c:v>
                </c:pt>
                <c:pt idx="677">
                  <c:v>1.4499</c:v>
                </c:pt>
                <c:pt idx="678">
                  <c:v>1.45038</c:v>
                </c:pt>
                <c:pt idx="679">
                  <c:v>1.45119</c:v>
                </c:pt>
                <c:pt idx="680">
                  <c:v>1.4523200000000001</c:v>
                </c:pt>
                <c:pt idx="681">
                  <c:v>1.4529099999999999</c:v>
                </c:pt>
                <c:pt idx="682">
                  <c:v>1.45374</c:v>
                </c:pt>
                <c:pt idx="683">
                  <c:v>1.4544600000000001</c:v>
                </c:pt>
                <c:pt idx="684">
                  <c:v>1.4546699999999999</c:v>
                </c:pt>
                <c:pt idx="685">
                  <c:v>1.4558</c:v>
                </c:pt>
                <c:pt idx="686">
                  <c:v>1.45618</c:v>
                </c:pt>
                <c:pt idx="687">
                  <c:v>1.4572400000000001</c:v>
                </c:pt>
                <c:pt idx="688">
                  <c:v>1.45791</c:v>
                </c:pt>
                <c:pt idx="689">
                  <c:v>1.4584900000000001</c:v>
                </c:pt>
                <c:pt idx="690">
                  <c:v>1.4594199999999999</c:v>
                </c:pt>
                <c:pt idx="691">
                  <c:v>1.4603999999999999</c:v>
                </c:pt>
                <c:pt idx="692">
                  <c:v>1.46079</c:v>
                </c:pt>
                <c:pt idx="693">
                  <c:v>1.46149</c:v>
                </c:pt>
                <c:pt idx="694">
                  <c:v>1.46201</c:v>
                </c:pt>
                <c:pt idx="695">
                  <c:v>1.46269</c:v>
                </c:pt>
                <c:pt idx="696">
                  <c:v>1.4637800000000001</c:v>
                </c:pt>
                <c:pt idx="697">
                  <c:v>1.46462</c:v>
                </c:pt>
                <c:pt idx="698">
                  <c:v>1.46529</c:v>
                </c:pt>
                <c:pt idx="699">
                  <c:v>1.4657800000000001</c:v>
                </c:pt>
                <c:pt idx="700">
                  <c:v>1.4663600000000001</c:v>
                </c:pt>
                <c:pt idx="701">
                  <c:v>1.4669300000000001</c:v>
                </c:pt>
                <c:pt idx="702">
                  <c:v>1.4678</c:v>
                </c:pt>
                <c:pt idx="703">
                  <c:v>1.4686699999999999</c:v>
                </c:pt>
                <c:pt idx="704">
                  <c:v>1.46963</c:v>
                </c:pt>
                <c:pt idx="705">
                  <c:v>1.4702999999999999</c:v>
                </c:pt>
                <c:pt idx="706">
                  <c:v>1.47095</c:v>
                </c:pt>
                <c:pt idx="707">
                  <c:v>1.4714799999999999</c:v>
                </c:pt>
                <c:pt idx="708">
                  <c:v>1.47235</c:v>
                </c:pt>
                <c:pt idx="709">
                  <c:v>1.4731300000000001</c:v>
                </c:pt>
                <c:pt idx="710">
                  <c:v>1.4738199999999999</c:v>
                </c:pt>
                <c:pt idx="711">
                  <c:v>1.47458</c:v>
                </c:pt>
                <c:pt idx="712">
                  <c:v>1.47488</c:v>
                </c:pt>
                <c:pt idx="713">
                  <c:v>1.4760599999999999</c:v>
                </c:pt>
                <c:pt idx="714">
                  <c:v>1.47675</c:v>
                </c:pt>
                <c:pt idx="715">
                  <c:v>1.47743</c:v>
                </c:pt>
                <c:pt idx="716">
                  <c:v>1.47824</c:v>
                </c:pt>
                <c:pt idx="717">
                  <c:v>1.4789000000000001</c:v>
                </c:pt>
                <c:pt idx="718">
                  <c:v>1.47912</c:v>
                </c:pt>
                <c:pt idx="719">
                  <c:v>1.4800199999999999</c:v>
                </c:pt>
                <c:pt idx="720">
                  <c:v>1.48062</c:v>
                </c:pt>
                <c:pt idx="721">
                  <c:v>1.48112</c:v>
                </c:pt>
                <c:pt idx="722">
                  <c:v>1.4822299999999999</c:v>
                </c:pt>
                <c:pt idx="723">
                  <c:v>1.4830099999999999</c:v>
                </c:pt>
                <c:pt idx="724">
                  <c:v>1.48363</c:v>
                </c:pt>
                <c:pt idx="725">
                  <c:v>1.4846900000000001</c:v>
                </c:pt>
                <c:pt idx="726">
                  <c:v>1.4849000000000001</c:v>
                </c:pt>
                <c:pt idx="727">
                  <c:v>1.48552</c:v>
                </c:pt>
                <c:pt idx="728">
                  <c:v>1.48624</c:v>
                </c:pt>
                <c:pt idx="729">
                  <c:v>1.48675</c:v>
                </c:pt>
                <c:pt idx="730">
                  <c:v>1.48746</c:v>
                </c:pt>
                <c:pt idx="731">
                  <c:v>1.4880500000000001</c:v>
                </c:pt>
                <c:pt idx="732">
                  <c:v>1.4890099999999999</c:v>
                </c:pt>
                <c:pt idx="733">
                  <c:v>1.4895400000000001</c:v>
                </c:pt>
                <c:pt idx="734">
                  <c:v>1.4906200000000001</c:v>
                </c:pt>
                <c:pt idx="735">
                  <c:v>1.4916199999999999</c:v>
                </c:pt>
                <c:pt idx="736">
                  <c:v>1.4925299999999999</c:v>
                </c:pt>
                <c:pt idx="737">
                  <c:v>1.49325</c:v>
                </c:pt>
                <c:pt idx="738">
                  <c:v>1.4939100000000001</c:v>
                </c:pt>
                <c:pt idx="739">
                  <c:v>1.49461</c:v>
                </c:pt>
                <c:pt idx="740">
                  <c:v>1.49505</c:v>
                </c:pt>
                <c:pt idx="741">
                  <c:v>1.4959800000000001</c:v>
                </c:pt>
                <c:pt idx="742">
                  <c:v>1.4964299999999999</c:v>
                </c:pt>
                <c:pt idx="743">
                  <c:v>1.49715</c:v>
                </c:pt>
                <c:pt idx="744">
                  <c:v>1.4980800000000001</c:v>
                </c:pt>
                <c:pt idx="745">
                  <c:v>1.4986999999999999</c:v>
                </c:pt>
                <c:pt idx="746">
                  <c:v>1.4988600000000001</c:v>
                </c:pt>
                <c:pt idx="747">
                  <c:v>1.49993</c:v>
                </c:pt>
                <c:pt idx="748">
                  <c:v>1.50061</c:v>
                </c:pt>
                <c:pt idx="749">
                  <c:v>1.50139</c:v>
                </c:pt>
                <c:pt idx="750">
                  <c:v>1.5023299999999999</c:v>
                </c:pt>
                <c:pt idx="751">
                  <c:v>1.5034000000000001</c:v>
                </c:pt>
                <c:pt idx="752">
                  <c:v>1.5036499999999999</c:v>
                </c:pt>
                <c:pt idx="753">
                  <c:v>1.50447</c:v>
                </c:pt>
                <c:pt idx="754">
                  <c:v>1.5052399999999999</c:v>
                </c:pt>
                <c:pt idx="755">
                  <c:v>1.50627</c:v>
                </c:pt>
                <c:pt idx="756">
                  <c:v>1.5066299999999999</c:v>
                </c:pt>
                <c:pt idx="757">
                  <c:v>1.5072399999999999</c:v>
                </c:pt>
                <c:pt idx="758">
                  <c:v>1.5077499999999999</c:v>
                </c:pt>
                <c:pt idx="759">
                  <c:v>1.5084900000000001</c:v>
                </c:pt>
                <c:pt idx="760">
                  <c:v>1.50956</c:v>
                </c:pt>
                <c:pt idx="761">
                  <c:v>1.51075</c:v>
                </c:pt>
                <c:pt idx="762">
                  <c:v>1.5111600000000001</c:v>
                </c:pt>
                <c:pt idx="763">
                  <c:v>1.5116700000000001</c:v>
                </c:pt>
                <c:pt idx="764">
                  <c:v>1.5122800000000001</c:v>
                </c:pt>
                <c:pt idx="765">
                  <c:v>1.5130699999999999</c:v>
                </c:pt>
                <c:pt idx="766">
                  <c:v>1.5142</c:v>
                </c:pt>
                <c:pt idx="767">
                  <c:v>1.5145</c:v>
                </c:pt>
                <c:pt idx="768">
                  <c:v>1.5150300000000001</c:v>
                </c:pt>
                <c:pt idx="769">
                  <c:v>1.5160400000000001</c:v>
                </c:pt>
                <c:pt idx="770">
                  <c:v>1.51647</c:v>
                </c:pt>
                <c:pt idx="771">
                  <c:v>1.5171399999999999</c:v>
                </c:pt>
                <c:pt idx="772">
                  <c:v>1.5181899999999999</c:v>
                </c:pt>
                <c:pt idx="773">
                  <c:v>1.51861</c:v>
                </c:pt>
                <c:pt idx="774">
                  <c:v>1.5198</c:v>
                </c:pt>
                <c:pt idx="775">
                  <c:v>1.52044</c:v>
                </c:pt>
                <c:pt idx="776">
                  <c:v>1.5209600000000001</c:v>
                </c:pt>
                <c:pt idx="777">
                  <c:v>1.5215399999999999</c:v>
                </c:pt>
                <c:pt idx="778">
                  <c:v>1.52241</c:v>
                </c:pt>
                <c:pt idx="779">
                  <c:v>1.5230900000000001</c:v>
                </c:pt>
                <c:pt idx="780">
                  <c:v>1.5238799999999999</c:v>
                </c:pt>
                <c:pt idx="781">
                  <c:v>1.5243</c:v>
                </c:pt>
                <c:pt idx="782">
                  <c:v>1.52536</c:v>
                </c:pt>
                <c:pt idx="783">
                  <c:v>1.52549</c:v>
                </c:pt>
                <c:pt idx="784">
                  <c:v>1.5264200000000001</c:v>
                </c:pt>
                <c:pt idx="785">
                  <c:v>1.5273300000000001</c:v>
                </c:pt>
                <c:pt idx="786">
                  <c:v>1.5283</c:v>
                </c:pt>
                <c:pt idx="787">
                  <c:v>1.52887</c:v>
                </c:pt>
                <c:pt idx="788">
                  <c:v>1.5299199999999999</c:v>
                </c:pt>
                <c:pt idx="789">
                  <c:v>1.53054</c:v>
                </c:pt>
                <c:pt idx="790">
                  <c:v>1.5309299999999999</c:v>
                </c:pt>
                <c:pt idx="791">
                  <c:v>1.5311999999999999</c:v>
                </c:pt>
                <c:pt idx="792">
                  <c:v>1.53203</c:v>
                </c:pt>
                <c:pt idx="793">
                  <c:v>1.53308</c:v>
                </c:pt>
                <c:pt idx="794">
                  <c:v>1.53372</c:v>
                </c:pt>
                <c:pt idx="795">
                  <c:v>1.53427</c:v>
                </c:pt>
                <c:pt idx="796">
                  <c:v>1.5349900000000001</c:v>
                </c:pt>
                <c:pt idx="797">
                  <c:v>1.5358799999999999</c:v>
                </c:pt>
                <c:pt idx="798">
                  <c:v>1.5368200000000001</c:v>
                </c:pt>
                <c:pt idx="799">
                  <c:v>1.53722</c:v>
                </c:pt>
                <c:pt idx="800">
                  <c:v>1.5384800000000001</c:v>
                </c:pt>
                <c:pt idx="801">
                  <c:v>1.53894</c:v>
                </c:pt>
                <c:pt idx="802">
                  <c:v>1.5396000000000001</c:v>
                </c:pt>
                <c:pt idx="803">
                  <c:v>1.5406299999999999</c:v>
                </c:pt>
                <c:pt idx="804">
                  <c:v>1.5411600000000001</c:v>
                </c:pt>
                <c:pt idx="805">
                  <c:v>1.5416700000000001</c:v>
                </c:pt>
                <c:pt idx="806">
                  <c:v>1.5424100000000001</c:v>
                </c:pt>
                <c:pt idx="807">
                  <c:v>1.5431999999999999</c:v>
                </c:pt>
                <c:pt idx="808">
                  <c:v>1.54423</c:v>
                </c:pt>
                <c:pt idx="809">
                  <c:v>1.5445199999999999</c:v>
                </c:pt>
                <c:pt idx="810">
                  <c:v>1.54514</c:v>
                </c:pt>
                <c:pt idx="811">
                  <c:v>1.54582</c:v>
                </c:pt>
                <c:pt idx="812">
                  <c:v>1.54684</c:v>
                </c:pt>
                <c:pt idx="813">
                  <c:v>1.5474300000000001</c:v>
                </c:pt>
                <c:pt idx="814">
                  <c:v>1.54861</c:v>
                </c:pt>
                <c:pt idx="815">
                  <c:v>1.5491699999999999</c:v>
                </c:pt>
                <c:pt idx="816">
                  <c:v>1.54972</c:v>
                </c:pt>
                <c:pt idx="817">
                  <c:v>1.5505</c:v>
                </c:pt>
                <c:pt idx="818">
                  <c:v>1.5508</c:v>
                </c:pt>
                <c:pt idx="819">
                  <c:v>1.5515399999999999</c:v>
                </c:pt>
                <c:pt idx="820">
                  <c:v>1.55291</c:v>
                </c:pt>
                <c:pt idx="821">
                  <c:v>1.5534699999999999</c:v>
                </c:pt>
                <c:pt idx="822">
                  <c:v>1.55409</c:v>
                </c:pt>
                <c:pt idx="823">
                  <c:v>1.55463</c:v>
                </c:pt>
                <c:pt idx="824">
                  <c:v>1.5549299999999999</c:v>
                </c:pt>
                <c:pt idx="825">
                  <c:v>1.5557099999999999</c:v>
                </c:pt>
                <c:pt idx="826">
                  <c:v>1.5565800000000001</c:v>
                </c:pt>
                <c:pt idx="827">
                  <c:v>1.5570200000000001</c:v>
                </c:pt>
                <c:pt idx="828">
                  <c:v>1.55779</c:v>
                </c:pt>
                <c:pt idx="829">
                  <c:v>1.5584800000000001</c:v>
                </c:pt>
                <c:pt idx="830">
                  <c:v>1.5591999999999999</c:v>
                </c:pt>
                <c:pt idx="831">
                  <c:v>1.56016</c:v>
                </c:pt>
                <c:pt idx="832">
                  <c:v>1.5608500000000001</c:v>
                </c:pt>
                <c:pt idx="833">
                  <c:v>1.56159</c:v>
                </c:pt>
                <c:pt idx="834">
                  <c:v>1.56237</c:v>
                </c:pt>
                <c:pt idx="835">
                  <c:v>1.56321</c:v>
                </c:pt>
                <c:pt idx="836">
                  <c:v>1.56416</c:v>
                </c:pt>
                <c:pt idx="837">
                  <c:v>1.56456</c:v>
                </c:pt>
                <c:pt idx="838">
                  <c:v>1.56504</c:v>
                </c:pt>
                <c:pt idx="839">
                  <c:v>1.56559</c:v>
                </c:pt>
                <c:pt idx="840">
                  <c:v>1.56684</c:v>
                </c:pt>
                <c:pt idx="841">
                  <c:v>1.5678799999999999</c:v>
                </c:pt>
                <c:pt idx="842">
                  <c:v>1.56816</c:v>
                </c:pt>
                <c:pt idx="843">
                  <c:v>1.5686899999999999</c:v>
                </c:pt>
                <c:pt idx="844">
                  <c:v>1.56951</c:v>
                </c:pt>
                <c:pt idx="845">
                  <c:v>1.57036</c:v>
                </c:pt>
                <c:pt idx="846">
                  <c:v>1.57124</c:v>
                </c:pt>
                <c:pt idx="847">
                  <c:v>1.5715600000000001</c:v>
                </c:pt>
                <c:pt idx="848">
                  <c:v>1.5723499999999999</c:v>
                </c:pt>
                <c:pt idx="849">
                  <c:v>1.57331</c:v>
                </c:pt>
                <c:pt idx="850">
                  <c:v>1.57399</c:v>
                </c:pt>
                <c:pt idx="851">
                  <c:v>1.5743100000000001</c:v>
                </c:pt>
                <c:pt idx="852">
                  <c:v>1.57542</c:v>
                </c:pt>
                <c:pt idx="853">
                  <c:v>1.5761400000000001</c:v>
                </c:pt>
                <c:pt idx="854">
                  <c:v>1.57647</c:v>
                </c:pt>
                <c:pt idx="855">
                  <c:v>1.57731</c:v>
                </c:pt>
                <c:pt idx="856">
                  <c:v>1.5783</c:v>
                </c:pt>
                <c:pt idx="857">
                  <c:v>1.5789200000000001</c:v>
                </c:pt>
                <c:pt idx="858">
                  <c:v>1.57951</c:v>
                </c:pt>
                <c:pt idx="859">
                  <c:v>1.5804</c:v>
                </c:pt>
                <c:pt idx="860">
                  <c:v>1.5807599999999999</c:v>
                </c:pt>
                <c:pt idx="861">
                  <c:v>1.58205</c:v>
                </c:pt>
                <c:pt idx="862">
                  <c:v>1.5829299999999999</c:v>
                </c:pt>
                <c:pt idx="863">
                  <c:v>1.58328</c:v>
                </c:pt>
                <c:pt idx="864">
                  <c:v>1.58382</c:v>
                </c:pt>
                <c:pt idx="865">
                  <c:v>1.5844499999999999</c:v>
                </c:pt>
                <c:pt idx="866">
                  <c:v>1.58504</c:v>
                </c:pt>
                <c:pt idx="867">
                  <c:v>1.5857399999999999</c:v>
                </c:pt>
                <c:pt idx="868">
                  <c:v>1.58657</c:v>
                </c:pt>
                <c:pt idx="869">
                  <c:v>1.5874200000000001</c:v>
                </c:pt>
                <c:pt idx="870">
                  <c:v>1.58813</c:v>
                </c:pt>
                <c:pt idx="871">
                  <c:v>1.58904</c:v>
                </c:pt>
                <c:pt idx="872">
                  <c:v>1.58944</c:v>
                </c:pt>
                <c:pt idx="873">
                  <c:v>1.5901700000000001</c:v>
                </c:pt>
                <c:pt idx="874">
                  <c:v>1.59083</c:v>
                </c:pt>
                <c:pt idx="875">
                  <c:v>1.59138</c:v>
                </c:pt>
                <c:pt idx="876">
                  <c:v>1.5923499999999999</c:v>
                </c:pt>
                <c:pt idx="877">
                  <c:v>1.59375</c:v>
                </c:pt>
                <c:pt idx="878">
                  <c:v>1.5943099999999999</c:v>
                </c:pt>
                <c:pt idx="879">
                  <c:v>1.5948500000000001</c:v>
                </c:pt>
                <c:pt idx="880">
                  <c:v>1.59545</c:v>
                </c:pt>
                <c:pt idx="881">
                  <c:v>1.5964400000000001</c:v>
                </c:pt>
                <c:pt idx="882">
                  <c:v>1.5968899999999999</c:v>
                </c:pt>
                <c:pt idx="883">
                  <c:v>1.59796</c:v>
                </c:pt>
                <c:pt idx="884">
                  <c:v>1.59822</c:v>
                </c:pt>
                <c:pt idx="885">
                  <c:v>1.59918</c:v>
                </c:pt>
                <c:pt idx="886">
                  <c:v>1.59964</c:v>
                </c:pt>
                <c:pt idx="887">
                  <c:v>1.6007199999999999</c:v>
                </c:pt>
                <c:pt idx="888">
                  <c:v>1.60164</c:v>
                </c:pt>
                <c:pt idx="889">
                  <c:v>1.6020300000000001</c:v>
                </c:pt>
                <c:pt idx="890">
                  <c:v>1.60283</c:v>
                </c:pt>
                <c:pt idx="891">
                  <c:v>1.6034600000000001</c:v>
                </c:pt>
                <c:pt idx="892">
                  <c:v>1.6042700000000001</c:v>
                </c:pt>
                <c:pt idx="893">
                  <c:v>1.60511</c:v>
                </c:pt>
                <c:pt idx="894">
                  <c:v>1.6058600000000001</c:v>
                </c:pt>
                <c:pt idx="895">
                  <c:v>1.6064400000000001</c:v>
                </c:pt>
                <c:pt idx="896">
                  <c:v>1.60717</c:v>
                </c:pt>
                <c:pt idx="897">
                  <c:v>1.6074900000000001</c:v>
                </c:pt>
                <c:pt idx="898">
                  <c:v>1.6089</c:v>
                </c:pt>
                <c:pt idx="899">
                  <c:v>1.6092200000000001</c:v>
                </c:pt>
                <c:pt idx="900">
                  <c:v>1.60954</c:v>
                </c:pt>
                <c:pt idx="901">
                  <c:v>1.6106</c:v>
                </c:pt>
                <c:pt idx="902">
                  <c:v>1.6116299999999999</c:v>
                </c:pt>
                <c:pt idx="903">
                  <c:v>1.6121700000000001</c:v>
                </c:pt>
                <c:pt idx="904">
                  <c:v>1.61294</c:v>
                </c:pt>
                <c:pt idx="905">
                  <c:v>1.6137600000000001</c:v>
                </c:pt>
                <c:pt idx="906">
                  <c:v>1.61409</c:v>
                </c:pt>
                <c:pt idx="907">
                  <c:v>1.61504</c:v>
                </c:pt>
                <c:pt idx="908">
                  <c:v>1.61642</c:v>
                </c:pt>
                <c:pt idx="909">
                  <c:v>1.6168499999999999</c:v>
                </c:pt>
                <c:pt idx="910">
                  <c:v>1.61707</c:v>
                </c:pt>
                <c:pt idx="911">
                  <c:v>1.61843</c:v>
                </c:pt>
                <c:pt idx="912">
                  <c:v>1.61938</c:v>
                </c:pt>
                <c:pt idx="913">
                  <c:v>1.61974</c:v>
                </c:pt>
                <c:pt idx="914">
                  <c:v>1.6202300000000001</c:v>
                </c:pt>
                <c:pt idx="915">
                  <c:v>1.6209499999999999</c:v>
                </c:pt>
                <c:pt idx="916">
                  <c:v>1.62144</c:v>
                </c:pt>
                <c:pt idx="917">
                  <c:v>1.62229</c:v>
                </c:pt>
                <c:pt idx="918">
                  <c:v>1.6228199999999999</c:v>
                </c:pt>
                <c:pt idx="919">
                  <c:v>1.6239399999999999</c:v>
                </c:pt>
                <c:pt idx="920">
                  <c:v>1.62466</c:v>
                </c:pt>
                <c:pt idx="921">
                  <c:v>1.6254999999999999</c:v>
                </c:pt>
                <c:pt idx="922">
                  <c:v>1.6259699999999999</c:v>
                </c:pt>
                <c:pt idx="923">
                  <c:v>1.62686</c:v>
                </c:pt>
                <c:pt idx="924">
                  <c:v>1.6277600000000001</c:v>
                </c:pt>
                <c:pt idx="925">
                  <c:v>1.6282799999999999</c:v>
                </c:pt>
                <c:pt idx="926">
                  <c:v>1.62866</c:v>
                </c:pt>
                <c:pt idx="927">
                  <c:v>1.62923</c:v>
                </c:pt>
                <c:pt idx="928">
                  <c:v>1.63029</c:v>
                </c:pt>
                <c:pt idx="929">
                  <c:v>1.6305099999999999</c:v>
                </c:pt>
                <c:pt idx="930">
                  <c:v>1.6315900000000001</c:v>
                </c:pt>
                <c:pt idx="931">
                  <c:v>1.63226</c:v>
                </c:pt>
                <c:pt idx="932">
                  <c:v>1.6333</c:v>
                </c:pt>
                <c:pt idx="933">
                  <c:v>1.6338200000000001</c:v>
                </c:pt>
                <c:pt idx="934">
                  <c:v>1.6346799999999999</c:v>
                </c:pt>
                <c:pt idx="935">
                  <c:v>1.63524</c:v>
                </c:pt>
                <c:pt idx="936">
                  <c:v>1.6361600000000001</c:v>
                </c:pt>
                <c:pt idx="937">
                  <c:v>1.63626</c:v>
                </c:pt>
                <c:pt idx="938">
                  <c:v>1.6370899999999999</c:v>
                </c:pt>
                <c:pt idx="939">
                  <c:v>1.63808</c:v>
                </c:pt>
                <c:pt idx="940">
                  <c:v>1.6386799999999999</c:v>
                </c:pt>
                <c:pt idx="941">
                  <c:v>1.63951</c:v>
                </c:pt>
                <c:pt idx="942">
                  <c:v>1.6404399999999999</c:v>
                </c:pt>
                <c:pt idx="943">
                  <c:v>1.6411800000000001</c:v>
                </c:pt>
                <c:pt idx="944">
                  <c:v>1.64198</c:v>
                </c:pt>
                <c:pt idx="945">
                  <c:v>1.64266</c:v>
                </c:pt>
                <c:pt idx="946">
                  <c:v>1.6436200000000001</c:v>
                </c:pt>
                <c:pt idx="947">
                  <c:v>1.6440300000000001</c:v>
                </c:pt>
                <c:pt idx="948">
                  <c:v>1.6448100000000001</c:v>
                </c:pt>
                <c:pt idx="949">
                  <c:v>1.6458200000000001</c:v>
                </c:pt>
                <c:pt idx="950">
                  <c:v>1.64649</c:v>
                </c:pt>
                <c:pt idx="951">
                  <c:v>1.64737</c:v>
                </c:pt>
                <c:pt idx="952">
                  <c:v>1.64812</c:v>
                </c:pt>
                <c:pt idx="953">
                  <c:v>1.6485099999999999</c:v>
                </c:pt>
                <c:pt idx="954">
                  <c:v>1.6491199999999999</c:v>
                </c:pt>
                <c:pt idx="955">
                  <c:v>1.6497299999999999</c:v>
                </c:pt>
                <c:pt idx="956">
                  <c:v>1.65045</c:v>
                </c:pt>
                <c:pt idx="957">
                  <c:v>1.6512199999999999</c:v>
                </c:pt>
                <c:pt idx="958">
                  <c:v>1.6520900000000001</c:v>
                </c:pt>
                <c:pt idx="959">
                  <c:v>1.65286</c:v>
                </c:pt>
                <c:pt idx="960">
                  <c:v>1.65334</c:v>
                </c:pt>
                <c:pt idx="961">
                  <c:v>1.65421</c:v>
                </c:pt>
                <c:pt idx="962">
                  <c:v>1.6551400000000001</c:v>
                </c:pt>
                <c:pt idx="963">
                  <c:v>1.6559299999999999</c:v>
                </c:pt>
                <c:pt idx="964">
                  <c:v>1.6567000000000001</c:v>
                </c:pt>
                <c:pt idx="965">
                  <c:v>1.6574899999999999</c:v>
                </c:pt>
                <c:pt idx="966">
                  <c:v>1.6583699999999999</c:v>
                </c:pt>
                <c:pt idx="967">
                  <c:v>1.6587700000000001</c:v>
                </c:pt>
                <c:pt idx="968">
                  <c:v>1.6591199999999999</c:v>
                </c:pt>
                <c:pt idx="969">
                  <c:v>1.66011</c:v>
                </c:pt>
                <c:pt idx="970">
                  <c:v>1.66103</c:v>
                </c:pt>
                <c:pt idx="971">
                  <c:v>1.6617299999999999</c:v>
                </c:pt>
                <c:pt idx="972">
                  <c:v>1.6622699999999999</c:v>
                </c:pt>
                <c:pt idx="973">
                  <c:v>1.66316</c:v>
                </c:pt>
                <c:pt idx="974">
                  <c:v>1.6638900000000001</c:v>
                </c:pt>
                <c:pt idx="975">
                  <c:v>1.66456</c:v>
                </c:pt>
                <c:pt idx="976">
                  <c:v>1.6652</c:v>
                </c:pt>
                <c:pt idx="977">
                  <c:v>1.66594</c:v>
                </c:pt>
                <c:pt idx="978">
                  <c:v>1.66673</c:v>
                </c:pt>
                <c:pt idx="979">
                  <c:v>1.6672499999999999</c:v>
                </c:pt>
                <c:pt idx="980">
                  <c:v>1.66795</c:v>
                </c:pt>
                <c:pt idx="981">
                  <c:v>1.66883</c:v>
                </c:pt>
                <c:pt idx="982">
                  <c:v>1.6696500000000001</c:v>
                </c:pt>
                <c:pt idx="983">
                  <c:v>1.6703300000000001</c:v>
                </c:pt>
                <c:pt idx="984">
                  <c:v>1.6712499999999999</c:v>
                </c:pt>
                <c:pt idx="985">
                  <c:v>1.67181</c:v>
                </c:pt>
                <c:pt idx="986">
                  <c:v>1.67289</c:v>
                </c:pt>
                <c:pt idx="987">
                  <c:v>1.67364</c:v>
                </c:pt>
                <c:pt idx="988">
                  <c:v>1.67387</c:v>
                </c:pt>
                <c:pt idx="989">
                  <c:v>1.6746099999999999</c:v>
                </c:pt>
                <c:pt idx="990">
                  <c:v>1.67516</c:v>
                </c:pt>
                <c:pt idx="991">
                  <c:v>1.6759900000000001</c:v>
                </c:pt>
                <c:pt idx="992">
                  <c:v>1.67631</c:v>
                </c:pt>
                <c:pt idx="993">
                  <c:v>1.67743</c:v>
                </c:pt>
                <c:pt idx="994">
                  <c:v>1.6780200000000001</c:v>
                </c:pt>
                <c:pt idx="995">
                  <c:v>1.6792199999999999</c:v>
                </c:pt>
                <c:pt idx="996">
                  <c:v>1.68</c:v>
                </c:pt>
                <c:pt idx="997">
                  <c:v>1.6800900000000001</c:v>
                </c:pt>
                <c:pt idx="998">
                  <c:v>1.68127</c:v>
                </c:pt>
                <c:pt idx="999">
                  <c:v>1.6821900000000001</c:v>
                </c:pt>
                <c:pt idx="1000">
                  <c:v>1.68292</c:v>
                </c:pt>
                <c:pt idx="1001">
                  <c:v>1.68337</c:v>
                </c:pt>
                <c:pt idx="1002">
                  <c:v>1.6847000000000001</c:v>
                </c:pt>
                <c:pt idx="1003">
                  <c:v>1.6850700000000001</c:v>
                </c:pt>
                <c:pt idx="1004">
                  <c:v>1.68577</c:v>
                </c:pt>
                <c:pt idx="1005">
                  <c:v>1.68669</c:v>
                </c:pt>
                <c:pt idx="1006">
                  <c:v>1.6876500000000001</c:v>
                </c:pt>
                <c:pt idx="1007">
                  <c:v>1.6883699999999999</c:v>
                </c:pt>
                <c:pt idx="1008">
                  <c:v>1.6888300000000001</c:v>
                </c:pt>
                <c:pt idx="1009">
                  <c:v>1.6895199999999999</c:v>
                </c:pt>
                <c:pt idx="1010">
                  <c:v>1.68981</c:v>
                </c:pt>
                <c:pt idx="1011">
                  <c:v>1.69079</c:v>
                </c:pt>
                <c:pt idx="1012">
                  <c:v>1.6913</c:v>
                </c:pt>
                <c:pt idx="1013">
                  <c:v>1.69235</c:v>
                </c:pt>
                <c:pt idx="1014">
                  <c:v>1.6930700000000001</c:v>
                </c:pt>
                <c:pt idx="1015">
                  <c:v>1.6941999999999999</c:v>
                </c:pt>
                <c:pt idx="1016">
                  <c:v>1.69495</c:v>
                </c:pt>
                <c:pt idx="1017">
                  <c:v>1.6954800000000001</c:v>
                </c:pt>
                <c:pt idx="1018">
                  <c:v>1.6966699999999999</c:v>
                </c:pt>
                <c:pt idx="1019">
                  <c:v>1.69682</c:v>
                </c:pt>
                <c:pt idx="1020">
                  <c:v>1.6978500000000001</c:v>
                </c:pt>
                <c:pt idx="1021">
                  <c:v>1.6985300000000001</c:v>
                </c:pt>
                <c:pt idx="1022">
                  <c:v>1.69882</c:v>
                </c:pt>
                <c:pt idx="1023">
                  <c:v>1.69946</c:v>
                </c:pt>
                <c:pt idx="1024">
                  <c:v>1.7007099999999999</c:v>
                </c:pt>
                <c:pt idx="1025">
                  <c:v>1.7012499999999999</c:v>
                </c:pt>
                <c:pt idx="1026">
                  <c:v>1.7018200000000001</c:v>
                </c:pt>
                <c:pt idx="1027">
                  <c:v>1.7022699999999999</c:v>
                </c:pt>
                <c:pt idx="1028">
                  <c:v>1.7035100000000001</c:v>
                </c:pt>
                <c:pt idx="1029">
                  <c:v>1.7041500000000001</c:v>
                </c:pt>
                <c:pt idx="1030">
                  <c:v>1.7047600000000001</c:v>
                </c:pt>
                <c:pt idx="1031">
                  <c:v>1.7059599999999999</c:v>
                </c:pt>
                <c:pt idx="1032">
                  <c:v>1.7064699999999999</c:v>
                </c:pt>
                <c:pt idx="1033">
                  <c:v>1.7076100000000001</c:v>
                </c:pt>
                <c:pt idx="1034">
                  <c:v>1.7077599999999999</c:v>
                </c:pt>
                <c:pt idx="1035">
                  <c:v>1.70906</c:v>
                </c:pt>
                <c:pt idx="1036">
                  <c:v>1.7094</c:v>
                </c:pt>
                <c:pt idx="1037">
                  <c:v>1.7099500000000001</c:v>
                </c:pt>
                <c:pt idx="1038">
                  <c:v>1.71078</c:v>
                </c:pt>
                <c:pt idx="1039">
                  <c:v>1.71191</c:v>
                </c:pt>
                <c:pt idx="1040">
                  <c:v>1.7123299999999999</c:v>
                </c:pt>
                <c:pt idx="1041">
                  <c:v>1.7128000000000001</c:v>
                </c:pt>
                <c:pt idx="1042">
                  <c:v>1.71418</c:v>
                </c:pt>
                <c:pt idx="1043">
                  <c:v>1.71455</c:v>
                </c:pt>
                <c:pt idx="1044">
                  <c:v>1.71495</c:v>
                </c:pt>
                <c:pt idx="1045">
                  <c:v>1.7158800000000001</c:v>
                </c:pt>
                <c:pt idx="1046">
                  <c:v>1.71641</c:v>
                </c:pt>
                <c:pt idx="1047">
                  <c:v>1.7173400000000001</c:v>
                </c:pt>
                <c:pt idx="1048">
                  <c:v>1.7184900000000001</c:v>
                </c:pt>
                <c:pt idx="1049">
                  <c:v>1.71939</c:v>
                </c:pt>
                <c:pt idx="1050">
                  <c:v>1.7198800000000001</c:v>
                </c:pt>
                <c:pt idx="1051">
                  <c:v>1.72075</c:v>
                </c:pt>
                <c:pt idx="1052">
                  <c:v>1.72116</c:v>
                </c:pt>
                <c:pt idx="1053">
                  <c:v>1.72177</c:v>
                </c:pt>
                <c:pt idx="1054">
                  <c:v>1.7221299999999999</c:v>
                </c:pt>
                <c:pt idx="1055">
                  <c:v>1.72299</c:v>
                </c:pt>
                <c:pt idx="1056">
                  <c:v>1.72393</c:v>
                </c:pt>
                <c:pt idx="1057">
                  <c:v>1.72492</c:v>
                </c:pt>
                <c:pt idx="1058">
                  <c:v>1.7257499999999999</c:v>
                </c:pt>
                <c:pt idx="1059">
                  <c:v>1.7265699999999999</c:v>
                </c:pt>
                <c:pt idx="1060">
                  <c:v>1.7273799999999999</c:v>
                </c:pt>
                <c:pt idx="1061">
                  <c:v>1.7281200000000001</c:v>
                </c:pt>
                <c:pt idx="1062">
                  <c:v>1.7284299999999999</c:v>
                </c:pt>
                <c:pt idx="1063">
                  <c:v>1.7292000000000001</c:v>
                </c:pt>
                <c:pt idx="1064">
                  <c:v>1.7298</c:v>
                </c:pt>
                <c:pt idx="1065">
                  <c:v>1.73028</c:v>
                </c:pt>
                <c:pt idx="1066">
                  <c:v>1.73106</c:v>
                </c:pt>
                <c:pt idx="1067">
                  <c:v>1.7316800000000001</c:v>
                </c:pt>
                <c:pt idx="1068">
                  <c:v>1.7321599999999999</c:v>
                </c:pt>
                <c:pt idx="1069">
                  <c:v>1.73309</c:v>
                </c:pt>
                <c:pt idx="1070">
                  <c:v>1.7339199999999999</c:v>
                </c:pt>
                <c:pt idx="1071">
                  <c:v>1.73489</c:v>
                </c:pt>
                <c:pt idx="1072">
                  <c:v>1.7356400000000001</c:v>
                </c:pt>
                <c:pt idx="1073">
                  <c:v>1.73647</c:v>
                </c:pt>
                <c:pt idx="1074">
                  <c:v>1.7375799999999999</c:v>
                </c:pt>
                <c:pt idx="1075">
                  <c:v>1.73803</c:v>
                </c:pt>
                <c:pt idx="1076">
                  <c:v>1.7387999999999999</c:v>
                </c:pt>
                <c:pt idx="1077">
                  <c:v>1.7396199999999999</c:v>
                </c:pt>
                <c:pt idx="1078">
                  <c:v>1.7401599999999999</c:v>
                </c:pt>
                <c:pt idx="1079">
                  <c:v>1.7409699999999999</c:v>
                </c:pt>
                <c:pt idx="1080">
                  <c:v>1.7416799999999999</c:v>
                </c:pt>
                <c:pt idx="1081">
                  <c:v>1.74237</c:v>
                </c:pt>
                <c:pt idx="1082">
                  <c:v>1.7429399999999999</c:v>
                </c:pt>
                <c:pt idx="1083">
                  <c:v>1.74352</c:v>
                </c:pt>
                <c:pt idx="1084">
                  <c:v>1.74427</c:v>
                </c:pt>
                <c:pt idx="1085">
                  <c:v>1.74495</c:v>
                </c:pt>
                <c:pt idx="1086">
                  <c:v>1.7457499999999999</c:v>
                </c:pt>
                <c:pt idx="1087">
                  <c:v>1.74661</c:v>
                </c:pt>
                <c:pt idx="1088">
                  <c:v>1.74685</c:v>
                </c:pt>
                <c:pt idx="1089">
                  <c:v>1.7479</c:v>
                </c:pt>
                <c:pt idx="1090">
                  <c:v>1.7489300000000001</c:v>
                </c:pt>
                <c:pt idx="1091">
                  <c:v>1.75013</c:v>
                </c:pt>
                <c:pt idx="1092">
                  <c:v>1.75054</c:v>
                </c:pt>
                <c:pt idx="1093">
                  <c:v>1.7511699999999999</c:v>
                </c:pt>
                <c:pt idx="1094">
                  <c:v>1.7522800000000001</c:v>
                </c:pt>
                <c:pt idx="1095">
                  <c:v>1.75299</c:v>
                </c:pt>
                <c:pt idx="1096">
                  <c:v>1.75352</c:v>
                </c:pt>
                <c:pt idx="1097">
                  <c:v>1.7543299999999999</c:v>
                </c:pt>
                <c:pt idx="1098">
                  <c:v>1.7547699999999999</c:v>
                </c:pt>
                <c:pt idx="1099">
                  <c:v>1.75559</c:v>
                </c:pt>
                <c:pt idx="1100">
                  <c:v>1.7564500000000001</c:v>
                </c:pt>
                <c:pt idx="1101">
                  <c:v>1.75665</c:v>
                </c:pt>
                <c:pt idx="1102">
                  <c:v>1.7572700000000001</c:v>
                </c:pt>
                <c:pt idx="1103">
                  <c:v>1.75814</c:v>
                </c:pt>
                <c:pt idx="1104">
                  <c:v>1.75891</c:v>
                </c:pt>
                <c:pt idx="1105">
                  <c:v>1.7595700000000001</c:v>
                </c:pt>
                <c:pt idx="1106">
                  <c:v>1.7603200000000001</c:v>
                </c:pt>
                <c:pt idx="1107">
                  <c:v>1.7615099999999999</c:v>
                </c:pt>
                <c:pt idx="1108">
                  <c:v>1.7618499999999999</c:v>
                </c:pt>
                <c:pt idx="1109">
                  <c:v>1.7627999999999999</c:v>
                </c:pt>
                <c:pt idx="1110">
                  <c:v>1.76356</c:v>
                </c:pt>
                <c:pt idx="1111">
                  <c:v>1.7644299999999999</c:v>
                </c:pt>
                <c:pt idx="1112">
                  <c:v>1.7647999999999999</c:v>
                </c:pt>
                <c:pt idx="1113">
                  <c:v>1.7656000000000001</c:v>
                </c:pt>
                <c:pt idx="1114">
                  <c:v>1.7664500000000001</c:v>
                </c:pt>
                <c:pt idx="1115">
                  <c:v>1.76766</c:v>
                </c:pt>
                <c:pt idx="1116">
                  <c:v>1.7677</c:v>
                </c:pt>
                <c:pt idx="1117">
                  <c:v>1.7687299999999999</c:v>
                </c:pt>
                <c:pt idx="1118">
                  <c:v>1.76938</c:v>
                </c:pt>
                <c:pt idx="1119">
                  <c:v>1.7700899999999999</c:v>
                </c:pt>
                <c:pt idx="1120">
                  <c:v>1.7714399999999999</c:v>
                </c:pt>
                <c:pt idx="1121">
                  <c:v>1.7717400000000001</c:v>
                </c:pt>
                <c:pt idx="1122">
                  <c:v>1.77258</c:v>
                </c:pt>
                <c:pt idx="1123">
                  <c:v>1.7734300000000001</c:v>
                </c:pt>
                <c:pt idx="1124">
                  <c:v>1.7741899999999999</c:v>
                </c:pt>
                <c:pt idx="1125">
                  <c:v>1.7746200000000001</c:v>
                </c:pt>
                <c:pt idx="1126">
                  <c:v>1.77572</c:v>
                </c:pt>
                <c:pt idx="1127">
                  <c:v>1.77626</c:v>
                </c:pt>
                <c:pt idx="1128">
                  <c:v>1.77711</c:v>
                </c:pt>
                <c:pt idx="1129">
                  <c:v>1.77806</c:v>
                </c:pt>
                <c:pt idx="1130">
                  <c:v>1.77854</c:v>
                </c:pt>
                <c:pt idx="1131">
                  <c:v>1.7791300000000001</c:v>
                </c:pt>
                <c:pt idx="1132">
                  <c:v>1.77983</c:v>
                </c:pt>
                <c:pt idx="1133">
                  <c:v>1.78068</c:v>
                </c:pt>
                <c:pt idx="1134">
                  <c:v>1.7813699999999999</c:v>
                </c:pt>
                <c:pt idx="1135">
                  <c:v>1.78224</c:v>
                </c:pt>
                <c:pt idx="1136">
                  <c:v>1.78295</c:v>
                </c:pt>
                <c:pt idx="1137">
                  <c:v>1.7836700000000001</c:v>
                </c:pt>
                <c:pt idx="1138">
                  <c:v>1.7846500000000001</c:v>
                </c:pt>
                <c:pt idx="1139">
                  <c:v>1.7856000000000001</c:v>
                </c:pt>
                <c:pt idx="1140">
                  <c:v>1.7863599999999999</c:v>
                </c:pt>
                <c:pt idx="1141">
                  <c:v>1.78738</c:v>
                </c:pt>
                <c:pt idx="1142">
                  <c:v>1.7876300000000001</c:v>
                </c:pt>
                <c:pt idx="1143">
                  <c:v>1.7881100000000001</c:v>
                </c:pt>
                <c:pt idx="1144">
                  <c:v>1.7891900000000001</c:v>
                </c:pt>
                <c:pt idx="1145">
                  <c:v>1.7896300000000001</c:v>
                </c:pt>
                <c:pt idx="1146">
                  <c:v>1.7902800000000001</c:v>
                </c:pt>
                <c:pt idx="1147">
                  <c:v>1.7909600000000001</c:v>
                </c:pt>
                <c:pt idx="1148">
                  <c:v>1.7918400000000001</c:v>
                </c:pt>
                <c:pt idx="1149">
                  <c:v>1.7925199999999999</c:v>
                </c:pt>
                <c:pt idx="1150">
                  <c:v>1.7935000000000001</c:v>
                </c:pt>
                <c:pt idx="1151">
                  <c:v>1.7940100000000001</c:v>
                </c:pt>
                <c:pt idx="1152">
                  <c:v>1.79481</c:v>
                </c:pt>
                <c:pt idx="1153">
                  <c:v>1.79575</c:v>
                </c:pt>
                <c:pt idx="1154">
                  <c:v>1.7961499999999999</c:v>
                </c:pt>
                <c:pt idx="1155">
                  <c:v>1.79721</c:v>
                </c:pt>
                <c:pt idx="1156">
                  <c:v>1.7978099999999999</c:v>
                </c:pt>
                <c:pt idx="1157">
                  <c:v>1.7986899999999999</c:v>
                </c:pt>
                <c:pt idx="1158">
                  <c:v>1.7996700000000001</c:v>
                </c:pt>
                <c:pt idx="1159">
                  <c:v>1.8003499999999999</c:v>
                </c:pt>
                <c:pt idx="1160">
                  <c:v>1.8011699999999999</c:v>
                </c:pt>
                <c:pt idx="1161">
                  <c:v>1.80186</c:v>
                </c:pt>
                <c:pt idx="1162">
                  <c:v>1.80247</c:v>
                </c:pt>
                <c:pt idx="1163">
                  <c:v>1.8032699999999999</c:v>
                </c:pt>
                <c:pt idx="1164">
                  <c:v>1.8042800000000001</c:v>
                </c:pt>
                <c:pt idx="1165">
                  <c:v>1.80457</c:v>
                </c:pt>
                <c:pt idx="1166">
                  <c:v>1.8056000000000001</c:v>
                </c:pt>
                <c:pt idx="1167">
                  <c:v>1.80602</c:v>
                </c:pt>
                <c:pt idx="1168">
                  <c:v>1.8068599999999999</c:v>
                </c:pt>
                <c:pt idx="1169">
                  <c:v>1.8073300000000001</c:v>
                </c:pt>
                <c:pt idx="1170">
                  <c:v>1.80816</c:v>
                </c:pt>
                <c:pt idx="1171">
                  <c:v>1.8087</c:v>
                </c:pt>
                <c:pt idx="1172">
                  <c:v>1.8094300000000001</c:v>
                </c:pt>
                <c:pt idx="1173">
                  <c:v>1.8103800000000001</c:v>
                </c:pt>
                <c:pt idx="1174">
                  <c:v>1.8109299999999999</c:v>
                </c:pt>
                <c:pt idx="1175">
                  <c:v>1.8119799999999999</c:v>
                </c:pt>
                <c:pt idx="1176">
                  <c:v>1.81263</c:v>
                </c:pt>
                <c:pt idx="1177">
                  <c:v>1.8133999999999999</c:v>
                </c:pt>
                <c:pt idx="1178">
                  <c:v>1.8138000000000001</c:v>
                </c:pt>
                <c:pt idx="1179">
                  <c:v>1.8145100000000001</c:v>
                </c:pt>
                <c:pt idx="1180">
                  <c:v>1.8152999999999999</c:v>
                </c:pt>
                <c:pt idx="1181">
                  <c:v>1.81647</c:v>
                </c:pt>
                <c:pt idx="1182">
                  <c:v>1.81681</c:v>
                </c:pt>
                <c:pt idx="1183">
                  <c:v>1.81799</c:v>
                </c:pt>
                <c:pt idx="1184">
                  <c:v>1.81887</c:v>
                </c:pt>
                <c:pt idx="1185">
                  <c:v>1.81948</c:v>
                </c:pt>
                <c:pt idx="1186">
                  <c:v>1.82037</c:v>
                </c:pt>
                <c:pt idx="1187">
                  <c:v>1.8206599999999999</c:v>
                </c:pt>
                <c:pt idx="1188">
                  <c:v>1.8212900000000001</c:v>
                </c:pt>
                <c:pt idx="1189">
                  <c:v>1.82186</c:v>
                </c:pt>
                <c:pt idx="1190">
                  <c:v>1.8231999999999999</c:v>
                </c:pt>
                <c:pt idx="1191">
                  <c:v>1.8238000000000001</c:v>
                </c:pt>
                <c:pt idx="1192">
                  <c:v>1.8247100000000001</c:v>
                </c:pt>
                <c:pt idx="1193">
                  <c:v>1.8255600000000001</c:v>
                </c:pt>
                <c:pt idx="1194">
                  <c:v>1.82586</c:v>
                </c:pt>
                <c:pt idx="1195">
                  <c:v>1.8265400000000001</c:v>
                </c:pt>
                <c:pt idx="1196">
                  <c:v>1.8279300000000001</c:v>
                </c:pt>
                <c:pt idx="1197">
                  <c:v>1.8288899999999999</c:v>
                </c:pt>
                <c:pt idx="1198">
                  <c:v>1.8291500000000001</c:v>
                </c:pt>
                <c:pt idx="1199">
                  <c:v>1.8301400000000001</c:v>
                </c:pt>
                <c:pt idx="1200">
                  <c:v>1.8307</c:v>
                </c:pt>
                <c:pt idx="1201">
                  <c:v>1.8313900000000001</c:v>
                </c:pt>
                <c:pt idx="1202">
                  <c:v>1.8321799999999999</c:v>
                </c:pt>
                <c:pt idx="1203">
                  <c:v>1.83301</c:v>
                </c:pt>
                <c:pt idx="1204">
                  <c:v>1.8339700000000001</c:v>
                </c:pt>
                <c:pt idx="1205">
                  <c:v>1.83453</c:v>
                </c:pt>
                <c:pt idx="1206">
                  <c:v>1.8354200000000001</c:v>
                </c:pt>
                <c:pt idx="1207">
                  <c:v>1.83622</c:v>
                </c:pt>
                <c:pt idx="1208">
                  <c:v>1.8371</c:v>
                </c:pt>
                <c:pt idx="1209">
                  <c:v>1.8376600000000001</c:v>
                </c:pt>
                <c:pt idx="1210">
                  <c:v>1.83795</c:v>
                </c:pt>
                <c:pt idx="1211">
                  <c:v>1.83931</c:v>
                </c:pt>
                <c:pt idx="1212">
                  <c:v>1.83988</c:v>
                </c:pt>
                <c:pt idx="1213">
                  <c:v>1.8406800000000001</c:v>
                </c:pt>
                <c:pt idx="1214">
                  <c:v>1.8418300000000001</c:v>
                </c:pt>
                <c:pt idx="1215">
                  <c:v>1.8421099999999999</c:v>
                </c:pt>
                <c:pt idx="1216">
                  <c:v>1.8431200000000001</c:v>
                </c:pt>
                <c:pt idx="1217">
                  <c:v>1.8435999999999999</c:v>
                </c:pt>
                <c:pt idx="1218">
                  <c:v>1.84456</c:v>
                </c:pt>
                <c:pt idx="1219">
                  <c:v>1.84494</c:v>
                </c:pt>
                <c:pt idx="1220">
                  <c:v>1.84589</c:v>
                </c:pt>
                <c:pt idx="1221">
                  <c:v>1.8467899999999999</c:v>
                </c:pt>
                <c:pt idx="1222">
                  <c:v>1.84772</c:v>
                </c:pt>
                <c:pt idx="1223">
                  <c:v>1.8486800000000001</c:v>
                </c:pt>
                <c:pt idx="1224">
                  <c:v>1.8489899999999999</c:v>
                </c:pt>
                <c:pt idx="1225">
                  <c:v>1.8496600000000001</c:v>
                </c:pt>
                <c:pt idx="1226">
                  <c:v>1.85077</c:v>
                </c:pt>
                <c:pt idx="1227">
                  <c:v>1.85138</c:v>
                </c:pt>
                <c:pt idx="1228">
                  <c:v>1.8517699999999999</c:v>
                </c:pt>
                <c:pt idx="1229">
                  <c:v>1.85293</c:v>
                </c:pt>
                <c:pt idx="1230">
                  <c:v>1.8533299999999999</c:v>
                </c:pt>
                <c:pt idx="1231">
                  <c:v>1.85408</c:v>
                </c:pt>
                <c:pt idx="1232">
                  <c:v>1.85494</c:v>
                </c:pt>
                <c:pt idx="1233">
                  <c:v>1.8555200000000001</c:v>
                </c:pt>
                <c:pt idx="1234">
                  <c:v>1.85639</c:v>
                </c:pt>
                <c:pt idx="1235">
                  <c:v>1.85694</c:v>
                </c:pt>
                <c:pt idx="1236">
                  <c:v>1.85778</c:v>
                </c:pt>
                <c:pt idx="1237">
                  <c:v>1.8587800000000001</c:v>
                </c:pt>
                <c:pt idx="1238">
                  <c:v>1.85928</c:v>
                </c:pt>
                <c:pt idx="1239">
                  <c:v>1.8597900000000001</c:v>
                </c:pt>
                <c:pt idx="1240">
                  <c:v>1.8611599999999999</c:v>
                </c:pt>
                <c:pt idx="1241">
                  <c:v>1.8622300000000001</c:v>
                </c:pt>
                <c:pt idx="1242">
                  <c:v>1.86253</c:v>
                </c:pt>
                <c:pt idx="1243">
                  <c:v>1.8632500000000001</c:v>
                </c:pt>
                <c:pt idx="1244">
                  <c:v>1.8643400000000001</c:v>
                </c:pt>
                <c:pt idx="1245">
                  <c:v>1.8651800000000001</c:v>
                </c:pt>
                <c:pt idx="1246">
                  <c:v>1.8655600000000001</c:v>
                </c:pt>
                <c:pt idx="1247">
                  <c:v>1.8664000000000001</c:v>
                </c:pt>
                <c:pt idx="1248">
                  <c:v>1.8671500000000001</c:v>
                </c:pt>
                <c:pt idx="1249">
                  <c:v>1.86788</c:v>
                </c:pt>
                <c:pt idx="1250">
                  <c:v>1.86825</c:v>
                </c:pt>
                <c:pt idx="1251">
                  <c:v>1.8691500000000001</c:v>
                </c:pt>
                <c:pt idx="1252">
                  <c:v>1.86957</c:v>
                </c:pt>
                <c:pt idx="1253">
                  <c:v>1.8706799999999999</c:v>
                </c:pt>
                <c:pt idx="1254">
                  <c:v>1.8717600000000001</c:v>
                </c:pt>
                <c:pt idx="1255">
                  <c:v>1.87269</c:v>
                </c:pt>
                <c:pt idx="1256">
                  <c:v>1.8733299999999999</c:v>
                </c:pt>
                <c:pt idx="1257">
                  <c:v>1.8737900000000001</c:v>
                </c:pt>
                <c:pt idx="1258">
                  <c:v>1.8746100000000001</c:v>
                </c:pt>
                <c:pt idx="1259">
                  <c:v>1.8755599999999999</c:v>
                </c:pt>
                <c:pt idx="1260">
                  <c:v>1.87643</c:v>
                </c:pt>
                <c:pt idx="1261">
                  <c:v>1.8772200000000001</c:v>
                </c:pt>
                <c:pt idx="1262">
                  <c:v>1.87774</c:v>
                </c:pt>
                <c:pt idx="1263">
                  <c:v>1.8786799999999999</c:v>
                </c:pt>
                <c:pt idx="1264">
                  <c:v>1.8793599999999999</c:v>
                </c:pt>
                <c:pt idx="1265">
                  <c:v>1.8802099999999999</c:v>
                </c:pt>
                <c:pt idx="1266">
                  <c:v>1.8811100000000001</c:v>
                </c:pt>
                <c:pt idx="1267">
                  <c:v>1.8817900000000001</c:v>
                </c:pt>
                <c:pt idx="1268">
                  <c:v>1.8824399999999999</c:v>
                </c:pt>
                <c:pt idx="1269">
                  <c:v>1.8832100000000001</c:v>
                </c:pt>
                <c:pt idx="1270">
                  <c:v>1.8837999999999999</c:v>
                </c:pt>
                <c:pt idx="1271">
                  <c:v>1.8847700000000001</c:v>
                </c:pt>
                <c:pt idx="1272">
                  <c:v>1.8852100000000001</c:v>
                </c:pt>
                <c:pt idx="1273">
                  <c:v>1.8863700000000001</c:v>
                </c:pt>
                <c:pt idx="1274">
                  <c:v>1.8871599999999999</c:v>
                </c:pt>
                <c:pt idx="1275">
                  <c:v>1.88794</c:v>
                </c:pt>
                <c:pt idx="1276">
                  <c:v>1.88835</c:v>
                </c:pt>
                <c:pt idx="1277">
                  <c:v>1.8894200000000001</c:v>
                </c:pt>
                <c:pt idx="1278">
                  <c:v>1.88974</c:v>
                </c:pt>
                <c:pt idx="1279">
                  <c:v>1.8905700000000001</c:v>
                </c:pt>
                <c:pt idx="1280">
                  <c:v>1.8916299999999999</c:v>
                </c:pt>
                <c:pt idx="1281">
                  <c:v>1.89235</c:v>
                </c:pt>
                <c:pt idx="1282">
                  <c:v>1.8925399999999999</c:v>
                </c:pt>
                <c:pt idx="1283">
                  <c:v>1.8936299999999999</c:v>
                </c:pt>
                <c:pt idx="1284">
                  <c:v>1.89446</c:v>
                </c:pt>
                <c:pt idx="1285">
                  <c:v>1.895</c:v>
                </c:pt>
                <c:pt idx="1286">
                  <c:v>1.89608</c:v>
                </c:pt>
                <c:pt idx="1287">
                  <c:v>1.89652</c:v>
                </c:pt>
                <c:pt idx="1288">
                  <c:v>1.8972500000000001</c:v>
                </c:pt>
                <c:pt idx="1289">
                  <c:v>1.8979900000000001</c:v>
                </c:pt>
                <c:pt idx="1290">
                  <c:v>1.8992899999999999</c:v>
                </c:pt>
                <c:pt idx="1291">
                  <c:v>1.89975</c:v>
                </c:pt>
                <c:pt idx="1292">
                  <c:v>1.9007499999999999</c:v>
                </c:pt>
                <c:pt idx="1293">
                  <c:v>1.90117</c:v>
                </c:pt>
                <c:pt idx="1294">
                  <c:v>1.90198</c:v>
                </c:pt>
                <c:pt idx="1295">
                  <c:v>1.9029799999999999</c:v>
                </c:pt>
                <c:pt idx="1296">
                  <c:v>1.9037200000000001</c:v>
                </c:pt>
                <c:pt idx="1297">
                  <c:v>1.9044700000000001</c:v>
                </c:pt>
                <c:pt idx="1298">
                  <c:v>1.9053599999999999</c:v>
                </c:pt>
                <c:pt idx="1299">
                  <c:v>1.9064000000000001</c:v>
                </c:pt>
                <c:pt idx="1300">
                  <c:v>1.90689</c:v>
                </c:pt>
                <c:pt idx="1301">
                  <c:v>1.9072100000000001</c:v>
                </c:pt>
                <c:pt idx="1302">
                  <c:v>1.9079999999999999</c:v>
                </c:pt>
                <c:pt idx="1303">
                  <c:v>1.90882</c:v>
                </c:pt>
                <c:pt idx="1304">
                  <c:v>1.90951</c:v>
                </c:pt>
                <c:pt idx="1305">
                  <c:v>1.91031</c:v>
                </c:pt>
                <c:pt idx="1306">
                  <c:v>1.9111899999999999</c:v>
                </c:pt>
                <c:pt idx="1307">
                  <c:v>1.91214</c:v>
                </c:pt>
                <c:pt idx="1308">
                  <c:v>1.9125300000000001</c:v>
                </c:pt>
                <c:pt idx="1309">
                  <c:v>1.91289</c:v>
                </c:pt>
                <c:pt idx="1310">
                  <c:v>1.91415</c:v>
                </c:pt>
                <c:pt idx="1311">
                  <c:v>1.91516</c:v>
                </c:pt>
                <c:pt idx="1312">
                  <c:v>1.91594</c:v>
                </c:pt>
                <c:pt idx="1313">
                  <c:v>1.91692</c:v>
                </c:pt>
                <c:pt idx="1314">
                  <c:v>1.9178500000000001</c:v>
                </c:pt>
                <c:pt idx="1315">
                  <c:v>1.9181900000000001</c:v>
                </c:pt>
                <c:pt idx="1316">
                  <c:v>1.9188099999999999</c:v>
                </c:pt>
                <c:pt idx="1317">
                  <c:v>1.9198500000000001</c:v>
                </c:pt>
                <c:pt idx="1318">
                  <c:v>1.9203699999999999</c:v>
                </c:pt>
                <c:pt idx="1319">
                  <c:v>1.9209099999999999</c:v>
                </c:pt>
                <c:pt idx="1320">
                  <c:v>1.92198</c:v>
                </c:pt>
                <c:pt idx="1321">
                  <c:v>1.92266</c:v>
                </c:pt>
                <c:pt idx="1322">
                  <c:v>1.9231199999999999</c:v>
                </c:pt>
                <c:pt idx="1323">
                  <c:v>1.9238200000000001</c:v>
                </c:pt>
                <c:pt idx="1324">
                  <c:v>1.92493</c:v>
                </c:pt>
                <c:pt idx="1325">
                  <c:v>1.9250100000000001</c:v>
                </c:pt>
                <c:pt idx="1326">
                  <c:v>1.9257299999999999</c:v>
                </c:pt>
                <c:pt idx="1327">
                  <c:v>1.9270799999999999</c:v>
                </c:pt>
                <c:pt idx="1328">
                  <c:v>1.92774</c:v>
                </c:pt>
                <c:pt idx="1329">
                  <c:v>1.92838</c:v>
                </c:pt>
                <c:pt idx="1330">
                  <c:v>1.92967</c:v>
                </c:pt>
                <c:pt idx="1331">
                  <c:v>1.9301200000000001</c:v>
                </c:pt>
                <c:pt idx="1332">
                  <c:v>1.9307099999999999</c:v>
                </c:pt>
                <c:pt idx="1333">
                  <c:v>1.93147</c:v>
                </c:pt>
                <c:pt idx="1334">
                  <c:v>1.9319500000000001</c:v>
                </c:pt>
                <c:pt idx="1335">
                  <c:v>1.9329499999999999</c:v>
                </c:pt>
                <c:pt idx="1336">
                  <c:v>1.9337899999999999</c:v>
                </c:pt>
                <c:pt idx="1337">
                  <c:v>1.93462</c:v>
                </c:pt>
                <c:pt idx="1338">
                  <c:v>1.9360599999999999</c:v>
                </c:pt>
                <c:pt idx="1339">
                  <c:v>1.93648</c:v>
                </c:pt>
                <c:pt idx="1340">
                  <c:v>1.9373199999999999</c:v>
                </c:pt>
                <c:pt idx="1341">
                  <c:v>1.9382900000000001</c:v>
                </c:pt>
                <c:pt idx="1342">
                  <c:v>1.9387700000000001</c:v>
                </c:pt>
                <c:pt idx="1343">
                  <c:v>1.9393400000000001</c:v>
                </c:pt>
                <c:pt idx="1344">
                  <c:v>1.94004</c:v>
                </c:pt>
                <c:pt idx="1345">
                  <c:v>1.94079</c:v>
                </c:pt>
                <c:pt idx="1346">
                  <c:v>1.9415800000000001</c:v>
                </c:pt>
                <c:pt idx="1347">
                  <c:v>1.9423299999999999</c:v>
                </c:pt>
                <c:pt idx="1348">
                  <c:v>1.9436199999999999</c:v>
                </c:pt>
                <c:pt idx="1349">
                  <c:v>1.94425</c:v>
                </c:pt>
                <c:pt idx="1350">
                  <c:v>1.94512</c:v>
                </c:pt>
                <c:pt idx="1351">
                  <c:v>1.9455499999999999</c:v>
                </c:pt>
                <c:pt idx="1352">
                  <c:v>1.94625</c:v>
                </c:pt>
                <c:pt idx="1353">
                  <c:v>1.94675</c:v>
                </c:pt>
                <c:pt idx="1354">
                  <c:v>1.94739</c:v>
                </c:pt>
                <c:pt idx="1355">
                  <c:v>1.94834</c:v>
                </c:pt>
                <c:pt idx="1356">
                  <c:v>1.9494199999999999</c:v>
                </c:pt>
                <c:pt idx="1357">
                  <c:v>1.95007</c:v>
                </c:pt>
                <c:pt idx="1358">
                  <c:v>1.95086</c:v>
                </c:pt>
                <c:pt idx="1359">
                  <c:v>1.9513199999999999</c:v>
                </c:pt>
                <c:pt idx="1360">
                  <c:v>1.9523200000000001</c:v>
                </c:pt>
                <c:pt idx="1361">
                  <c:v>1.95316</c:v>
                </c:pt>
                <c:pt idx="1362">
                  <c:v>1.954</c:v>
                </c:pt>
                <c:pt idx="1363">
                  <c:v>1.9549799999999999</c:v>
                </c:pt>
                <c:pt idx="1364">
                  <c:v>1.9557800000000001</c:v>
                </c:pt>
                <c:pt idx="1365">
                  <c:v>1.9562299999999999</c:v>
                </c:pt>
                <c:pt idx="1366">
                  <c:v>1.9574499999999999</c:v>
                </c:pt>
                <c:pt idx="1367">
                  <c:v>1.95801</c:v>
                </c:pt>
                <c:pt idx="1368">
                  <c:v>1.95807</c:v>
                </c:pt>
                <c:pt idx="1369">
                  <c:v>1.9591499999999999</c:v>
                </c:pt>
                <c:pt idx="1370">
                  <c:v>1.9603900000000001</c:v>
                </c:pt>
                <c:pt idx="1371">
                  <c:v>1.96106</c:v>
                </c:pt>
                <c:pt idx="1372">
                  <c:v>1.9616</c:v>
                </c:pt>
                <c:pt idx="1373">
                  <c:v>1.9619800000000001</c:v>
                </c:pt>
                <c:pt idx="1374">
                  <c:v>1.96326</c:v>
                </c:pt>
                <c:pt idx="1375">
                  <c:v>1.96418</c:v>
                </c:pt>
                <c:pt idx="1376">
                  <c:v>1.96471</c:v>
                </c:pt>
                <c:pt idx="1377">
                  <c:v>1.9655400000000001</c:v>
                </c:pt>
                <c:pt idx="1378">
                  <c:v>1.9659800000000001</c:v>
                </c:pt>
                <c:pt idx="1379">
                  <c:v>1.96685</c:v>
                </c:pt>
                <c:pt idx="1380">
                  <c:v>1.96767</c:v>
                </c:pt>
                <c:pt idx="1381">
                  <c:v>1.96818</c:v>
                </c:pt>
                <c:pt idx="1382">
                  <c:v>1.9691000000000001</c:v>
                </c:pt>
                <c:pt idx="1383">
                  <c:v>1.97014</c:v>
                </c:pt>
                <c:pt idx="1384">
                  <c:v>1.9706900000000001</c:v>
                </c:pt>
                <c:pt idx="1385">
                  <c:v>1.9717199999999999</c:v>
                </c:pt>
                <c:pt idx="1386">
                  <c:v>1.9723200000000001</c:v>
                </c:pt>
                <c:pt idx="1387">
                  <c:v>1.9730700000000001</c:v>
                </c:pt>
                <c:pt idx="1388">
                  <c:v>1.97387</c:v>
                </c:pt>
                <c:pt idx="1389">
                  <c:v>1.9745600000000001</c:v>
                </c:pt>
                <c:pt idx="1390">
                  <c:v>1.97529</c:v>
                </c:pt>
                <c:pt idx="1391">
                  <c:v>1.9760200000000001</c:v>
                </c:pt>
                <c:pt idx="1392">
                  <c:v>1.97692</c:v>
                </c:pt>
                <c:pt idx="1393">
                  <c:v>1.9773499999999999</c:v>
                </c:pt>
                <c:pt idx="1394">
                  <c:v>1.97861</c:v>
                </c:pt>
                <c:pt idx="1395">
                  <c:v>1.9796800000000001</c:v>
                </c:pt>
                <c:pt idx="1396">
                  <c:v>1.9802299999999999</c:v>
                </c:pt>
                <c:pt idx="1397">
                  <c:v>1.9810300000000001</c:v>
                </c:pt>
                <c:pt idx="1398">
                  <c:v>1.9817</c:v>
                </c:pt>
                <c:pt idx="1399">
                  <c:v>1.98227</c:v>
                </c:pt>
                <c:pt idx="1400">
                  <c:v>1.98288</c:v>
                </c:pt>
                <c:pt idx="1401">
                  <c:v>1.9835799999999999</c:v>
                </c:pt>
                <c:pt idx="1402">
                  <c:v>1.98471</c:v>
                </c:pt>
                <c:pt idx="1403">
                  <c:v>1.98512</c:v>
                </c:pt>
                <c:pt idx="1404">
                  <c:v>1.9864900000000001</c:v>
                </c:pt>
                <c:pt idx="1405">
                  <c:v>1.98705</c:v>
                </c:pt>
                <c:pt idx="1406">
                  <c:v>1.9876100000000001</c:v>
                </c:pt>
                <c:pt idx="1407">
                  <c:v>1.98831</c:v>
                </c:pt>
                <c:pt idx="1408">
                  <c:v>1.9890399999999999</c:v>
                </c:pt>
                <c:pt idx="1409">
                  <c:v>1.98987</c:v>
                </c:pt>
                <c:pt idx="1410">
                  <c:v>1.9906699999999999</c:v>
                </c:pt>
                <c:pt idx="1411">
                  <c:v>1.9908999999999999</c:v>
                </c:pt>
                <c:pt idx="1412">
                  <c:v>1.9908999999999999</c:v>
                </c:pt>
                <c:pt idx="1413">
                  <c:v>1.99089</c:v>
                </c:pt>
                <c:pt idx="1414">
                  <c:v>1.9908999999999999</c:v>
                </c:pt>
                <c:pt idx="1415">
                  <c:v>1.99089</c:v>
                </c:pt>
                <c:pt idx="1416">
                  <c:v>1.99089</c:v>
                </c:pt>
                <c:pt idx="1417">
                  <c:v>1.99089</c:v>
                </c:pt>
                <c:pt idx="1418">
                  <c:v>1.99089</c:v>
                </c:pt>
                <c:pt idx="1419">
                  <c:v>1.99088</c:v>
                </c:pt>
                <c:pt idx="1420">
                  <c:v>1.99088</c:v>
                </c:pt>
                <c:pt idx="1421">
                  <c:v>1.99088</c:v>
                </c:pt>
                <c:pt idx="1422">
                  <c:v>1.99089</c:v>
                </c:pt>
                <c:pt idx="1423">
                  <c:v>1.99088</c:v>
                </c:pt>
                <c:pt idx="1424">
                  <c:v>1.99088</c:v>
                </c:pt>
                <c:pt idx="1425">
                  <c:v>1.99088</c:v>
                </c:pt>
                <c:pt idx="1426">
                  <c:v>1.9908699999999999</c:v>
                </c:pt>
                <c:pt idx="1427">
                  <c:v>1.99088</c:v>
                </c:pt>
                <c:pt idx="1428">
                  <c:v>1.9908699999999999</c:v>
                </c:pt>
                <c:pt idx="1429">
                  <c:v>1.99088</c:v>
                </c:pt>
                <c:pt idx="1430">
                  <c:v>1.99088</c:v>
                </c:pt>
                <c:pt idx="1431">
                  <c:v>1.9908699999999999</c:v>
                </c:pt>
                <c:pt idx="1432">
                  <c:v>1.9908699999999999</c:v>
                </c:pt>
                <c:pt idx="1433">
                  <c:v>1.99089</c:v>
                </c:pt>
                <c:pt idx="1434">
                  <c:v>1.99088</c:v>
                </c:pt>
                <c:pt idx="1435">
                  <c:v>1.99089</c:v>
                </c:pt>
                <c:pt idx="1436">
                  <c:v>1.99088</c:v>
                </c:pt>
                <c:pt idx="1437">
                  <c:v>1.99088</c:v>
                </c:pt>
                <c:pt idx="1438">
                  <c:v>1.99088</c:v>
                </c:pt>
                <c:pt idx="1439">
                  <c:v>1.9908699999999999</c:v>
                </c:pt>
                <c:pt idx="1440">
                  <c:v>1.9908699999999999</c:v>
                </c:pt>
                <c:pt idx="1441">
                  <c:v>1.9908699999999999</c:v>
                </c:pt>
                <c:pt idx="1442">
                  <c:v>1.9908600000000001</c:v>
                </c:pt>
                <c:pt idx="1443">
                  <c:v>1.9908600000000001</c:v>
                </c:pt>
                <c:pt idx="1444">
                  <c:v>1.9908699999999999</c:v>
                </c:pt>
                <c:pt idx="1445">
                  <c:v>1.9908699999999999</c:v>
                </c:pt>
                <c:pt idx="1446">
                  <c:v>1.9908699999999999</c:v>
                </c:pt>
                <c:pt idx="1447">
                  <c:v>1.9908699999999999</c:v>
                </c:pt>
                <c:pt idx="1448">
                  <c:v>1.9908699999999999</c:v>
                </c:pt>
                <c:pt idx="1449">
                  <c:v>1.9908600000000001</c:v>
                </c:pt>
                <c:pt idx="1450">
                  <c:v>1.9908600000000001</c:v>
                </c:pt>
                <c:pt idx="1451">
                  <c:v>1.9908600000000001</c:v>
                </c:pt>
                <c:pt idx="1452">
                  <c:v>1.9908699999999999</c:v>
                </c:pt>
                <c:pt idx="1453">
                  <c:v>1.9908699999999999</c:v>
                </c:pt>
                <c:pt idx="1454">
                  <c:v>1.9908600000000001</c:v>
                </c:pt>
                <c:pt idx="1455">
                  <c:v>1.9908600000000001</c:v>
                </c:pt>
                <c:pt idx="1456">
                  <c:v>1.9908600000000001</c:v>
                </c:pt>
                <c:pt idx="1457">
                  <c:v>1.9908699999999999</c:v>
                </c:pt>
                <c:pt idx="1458">
                  <c:v>1.9908600000000001</c:v>
                </c:pt>
                <c:pt idx="1459">
                  <c:v>1.9908699999999999</c:v>
                </c:pt>
                <c:pt idx="1460">
                  <c:v>1.9908600000000001</c:v>
                </c:pt>
                <c:pt idx="1461">
                  <c:v>1.9908699999999999</c:v>
                </c:pt>
                <c:pt idx="1462">
                  <c:v>1.9908699999999999</c:v>
                </c:pt>
                <c:pt idx="1463">
                  <c:v>1.9908699999999999</c:v>
                </c:pt>
                <c:pt idx="1464">
                  <c:v>1.99088</c:v>
                </c:pt>
                <c:pt idx="1465">
                  <c:v>1.99088</c:v>
                </c:pt>
                <c:pt idx="1466">
                  <c:v>1.9908600000000001</c:v>
                </c:pt>
                <c:pt idx="1467">
                  <c:v>1.9908600000000001</c:v>
                </c:pt>
                <c:pt idx="1468">
                  <c:v>1.99088</c:v>
                </c:pt>
                <c:pt idx="1469">
                  <c:v>1.9908600000000001</c:v>
                </c:pt>
                <c:pt idx="1470">
                  <c:v>1.99085</c:v>
                </c:pt>
                <c:pt idx="1471">
                  <c:v>1.9908600000000001</c:v>
                </c:pt>
                <c:pt idx="1472">
                  <c:v>1.99085</c:v>
                </c:pt>
                <c:pt idx="1473">
                  <c:v>1.9908600000000001</c:v>
                </c:pt>
                <c:pt idx="1474">
                  <c:v>1.9908600000000001</c:v>
                </c:pt>
                <c:pt idx="1475">
                  <c:v>1.9908600000000001</c:v>
                </c:pt>
                <c:pt idx="1476">
                  <c:v>1.9908600000000001</c:v>
                </c:pt>
                <c:pt idx="1477">
                  <c:v>1.9908600000000001</c:v>
                </c:pt>
                <c:pt idx="1478">
                  <c:v>1.99085</c:v>
                </c:pt>
                <c:pt idx="1479">
                  <c:v>1.99085</c:v>
                </c:pt>
                <c:pt idx="1480">
                  <c:v>1.99085</c:v>
                </c:pt>
                <c:pt idx="1481">
                  <c:v>1.99085</c:v>
                </c:pt>
                <c:pt idx="1482">
                  <c:v>1.9908399999999999</c:v>
                </c:pt>
                <c:pt idx="1483">
                  <c:v>1.9908399999999999</c:v>
                </c:pt>
                <c:pt idx="1484">
                  <c:v>1.99085</c:v>
                </c:pt>
                <c:pt idx="1485">
                  <c:v>1.99085</c:v>
                </c:pt>
                <c:pt idx="1486">
                  <c:v>1.99085</c:v>
                </c:pt>
                <c:pt idx="1487">
                  <c:v>1.99085</c:v>
                </c:pt>
                <c:pt idx="1488">
                  <c:v>1.99085</c:v>
                </c:pt>
                <c:pt idx="1489">
                  <c:v>1.99085</c:v>
                </c:pt>
                <c:pt idx="1490">
                  <c:v>1.9908399999999999</c:v>
                </c:pt>
                <c:pt idx="1491">
                  <c:v>1.99085</c:v>
                </c:pt>
                <c:pt idx="1492">
                  <c:v>1.9908399999999999</c:v>
                </c:pt>
                <c:pt idx="1493">
                  <c:v>1.9908399999999999</c:v>
                </c:pt>
                <c:pt idx="1494">
                  <c:v>1.9908399999999999</c:v>
                </c:pt>
                <c:pt idx="1495">
                  <c:v>1.99085</c:v>
                </c:pt>
                <c:pt idx="1496">
                  <c:v>1.9908399999999999</c:v>
                </c:pt>
                <c:pt idx="1497">
                  <c:v>1.9908399999999999</c:v>
                </c:pt>
                <c:pt idx="1498">
                  <c:v>1.9908399999999999</c:v>
                </c:pt>
                <c:pt idx="1499">
                  <c:v>1.9908399999999999</c:v>
                </c:pt>
                <c:pt idx="1500">
                  <c:v>1.99085</c:v>
                </c:pt>
                <c:pt idx="1501">
                  <c:v>1.9908399999999999</c:v>
                </c:pt>
                <c:pt idx="1502">
                  <c:v>1.9908399999999999</c:v>
                </c:pt>
                <c:pt idx="1503">
                  <c:v>1.99085</c:v>
                </c:pt>
                <c:pt idx="1504">
                  <c:v>1.9908399999999999</c:v>
                </c:pt>
                <c:pt idx="1505">
                  <c:v>1.9908399999999999</c:v>
                </c:pt>
                <c:pt idx="1506">
                  <c:v>1.9908399999999999</c:v>
                </c:pt>
                <c:pt idx="1507">
                  <c:v>1.9908399999999999</c:v>
                </c:pt>
                <c:pt idx="1508">
                  <c:v>1.9908300000000001</c:v>
                </c:pt>
                <c:pt idx="1509">
                  <c:v>1.9908300000000001</c:v>
                </c:pt>
                <c:pt idx="1510">
                  <c:v>1.9908300000000001</c:v>
                </c:pt>
                <c:pt idx="1511">
                  <c:v>1.99082</c:v>
                </c:pt>
                <c:pt idx="1512">
                  <c:v>1.9908300000000001</c:v>
                </c:pt>
                <c:pt idx="1513">
                  <c:v>1.9908300000000001</c:v>
                </c:pt>
                <c:pt idx="1514">
                  <c:v>1.9908300000000001</c:v>
                </c:pt>
                <c:pt idx="1515">
                  <c:v>1.9908300000000001</c:v>
                </c:pt>
                <c:pt idx="1516">
                  <c:v>1.9908300000000001</c:v>
                </c:pt>
                <c:pt idx="1517">
                  <c:v>1.9908300000000001</c:v>
                </c:pt>
                <c:pt idx="1518">
                  <c:v>1.99082</c:v>
                </c:pt>
                <c:pt idx="1519">
                  <c:v>1.9908300000000001</c:v>
                </c:pt>
                <c:pt idx="1520">
                  <c:v>1.9908300000000001</c:v>
                </c:pt>
                <c:pt idx="1521">
                  <c:v>1.9908300000000001</c:v>
                </c:pt>
                <c:pt idx="1522">
                  <c:v>1.9908300000000001</c:v>
                </c:pt>
                <c:pt idx="1523">
                  <c:v>1.9908300000000001</c:v>
                </c:pt>
                <c:pt idx="1524">
                  <c:v>1.99082</c:v>
                </c:pt>
                <c:pt idx="1525">
                  <c:v>1.99082</c:v>
                </c:pt>
                <c:pt idx="1526">
                  <c:v>1.9908300000000001</c:v>
                </c:pt>
                <c:pt idx="1527">
                  <c:v>1.99082</c:v>
                </c:pt>
                <c:pt idx="1528">
                  <c:v>1.99082</c:v>
                </c:pt>
                <c:pt idx="1529">
                  <c:v>1.99082</c:v>
                </c:pt>
                <c:pt idx="1530">
                  <c:v>1.99082</c:v>
                </c:pt>
                <c:pt idx="1531">
                  <c:v>1.99082</c:v>
                </c:pt>
                <c:pt idx="1532">
                  <c:v>1.99082</c:v>
                </c:pt>
                <c:pt idx="1533">
                  <c:v>1.99081</c:v>
                </c:pt>
                <c:pt idx="1534">
                  <c:v>1.99082</c:v>
                </c:pt>
                <c:pt idx="1535">
                  <c:v>1.99081</c:v>
                </c:pt>
                <c:pt idx="1536">
                  <c:v>1.99082</c:v>
                </c:pt>
                <c:pt idx="1537">
                  <c:v>1.99081</c:v>
                </c:pt>
                <c:pt idx="1538">
                  <c:v>1.99081</c:v>
                </c:pt>
                <c:pt idx="1539">
                  <c:v>1.99082</c:v>
                </c:pt>
                <c:pt idx="1540">
                  <c:v>1.99082</c:v>
                </c:pt>
                <c:pt idx="1541">
                  <c:v>1.99082</c:v>
                </c:pt>
                <c:pt idx="1542">
                  <c:v>1.99082</c:v>
                </c:pt>
                <c:pt idx="1543">
                  <c:v>1.99082</c:v>
                </c:pt>
                <c:pt idx="1544">
                  <c:v>1.99082</c:v>
                </c:pt>
                <c:pt idx="1545">
                  <c:v>1.99081</c:v>
                </c:pt>
                <c:pt idx="1546">
                  <c:v>1.99081</c:v>
                </c:pt>
                <c:pt idx="1547">
                  <c:v>1.99081</c:v>
                </c:pt>
                <c:pt idx="1548">
                  <c:v>1.9907999999999999</c:v>
                </c:pt>
                <c:pt idx="1549">
                  <c:v>1.99081</c:v>
                </c:pt>
                <c:pt idx="1550">
                  <c:v>1.99081</c:v>
                </c:pt>
                <c:pt idx="1551">
                  <c:v>1.99081</c:v>
                </c:pt>
                <c:pt idx="1552">
                  <c:v>1.99081</c:v>
                </c:pt>
                <c:pt idx="1553">
                  <c:v>1.99081</c:v>
                </c:pt>
                <c:pt idx="1554">
                  <c:v>1.9907999999999999</c:v>
                </c:pt>
                <c:pt idx="1555">
                  <c:v>1.9907999999999999</c:v>
                </c:pt>
                <c:pt idx="1556">
                  <c:v>1.9907900000000001</c:v>
                </c:pt>
                <c:pt idx="1557">
                  <c:v>1.99081</c:v>
                </c:pt>
                <c:pt idx="1558">
                  <c:v>1.99081</c:v>
                </c:pt>
                <c:pt idx="1559">
                  <c:v>1.99081</c:v>
                </c:pt>
                <c:pt idx="1560">
                  <c:v>1.99081</c:v>
                </c:pt>
                <c:pt idx="1561">
                  <c:v>1.99081</c:v>
                </c:pt>
                <c:pt idx="1562">
                  <c:v>1.99081</c:v>
                </c:pt>
                <c:pt idx="1563">
                  <c:v>1.9907999999999999</c:v>
                </c:pt>
                <c:pt idx="1564">
                  <c:v>1.9907999999999999</c:v>
                </c:pt>
                <c:pt idx="1565">
                  <c:v>1.99081</c:v>
                </c:pt>
                <c:pt idx="1566">
                  <c:v>1.99081</c:v>
                </c:pt>
                <c:pt idx="1567">
                  <c:v>1.9907999999999999</c:v>
                </c:pt>
                <c:pt idx="1568">
                  <c:v>1.9907999999999999</c:v>
                </c:pt>
                <c:pt idx="1569">
                  <c:v>1.9907999999999999</c:v>
                </c:pt>
                <c:pt idx="1570">
                  <c:v>1.9907999999999999</c:v>
                </c:pt>
                <c:pt idx="1571">
                  <c:v>1.9907999999999999</c:v>
                </c:pt>
                <c:pt idx="1572">
                  <c:v>1.9907999999999999</c:v>
                </c:pt>
                <c:pt idx="1573">
                  <c:v>1.9907900000000001</c:v>
                </c:pt>
                <c:pt idx="1574">
                  <c:v>1.9907999999999999</c:v>
                </c:pt>
                <c:pt idx="1575">
                  <c:v>1.9907999999999999</c:v>
                </c:pt>
                <c:pt idx="1576">
                  <c:v>1.99081</c:v>
                </c:pt>
                <c:pt idx="1577">
                  <c:v>1.9907900000000001</c:v>
                </c:pt>
                <c:pt idx="1578">
                  <c:v>1.9907999999999999</c:v>
                </c:pt>
                <c:pt idx="1579">
                  <c:v>1.9907999999999999</c:v>
                </c:pt>
                <c:pt idx="1580">
                  <c:v>1.9907999999999999</c:v>
                </c:pt>
                <c:pt idx="1581">
                  <c:v>1.9907900000000001</c:v>
                </c:pt>
                <c:pt idx="1582">
                  <c:v>1.9907999999999999</c:v>
                </c:pt>
                <c:pt idx="1583">
                  <c:v>1.9907900000000001</c:v>
                </c:pt>
                <c:pt idx="1584">
                  <c:v>1.9907900000000001</c:v>
                </c:pt>
                <c:pt idx="1585">
                  <c:v>1.9907900000000001</c:v>
                </c:pt>
                <c:pt idx="1586">
                  <c:v>1.9907900000000001</c:v>
                </c:pt>
                <c:pt idx="1587">
                  <c:v>1.9907999999999999</c:v>
                </c:pt>
                <c:pt idx="1588">
                  <c:v>1.9907900000000001</c:v>
                </c:pt>
                <c:pt idx="1589">
                  <c:v>1.99078</c:v>
                </c:pt>
                <c:pt idx="1590">
                  <c:v>1.9907900000000001</c:v>
                </c:pt>
                <c:pt idx="1591">
                  <c:v>1.9907900000000001</c:v>
                </c:pt>
                <c:pt idx="1592">
                  <c:v>1.99078</c:v>
                </c:pt>
                <c:pt idx="1593">
                  <c:v>1.99078</c:v>
                </c:pt>
                <c:pt idx="1594">
                  <c:v>1.99078</c:v>
                </c:pt>
                <c:pt idx="1595">
                  <c:v>1.99078</c:v>
                </c:pt>
                <c:pt idx="1596">
                  <c:v>1.9907699999999999</c:v>
                </c:pt>
                <c:pt idx="1597">
                  <c:v>1.99078</c:v>
                </c:pt>
                <c:pt idx="1598">
                  <c:v>1.99078</c:v>
                </c:pt>
                <c:pt idx="1599">
                  <c:v>1.99078</c:v>
                </c:pt>
                <c:pt idx="1600">
                  <c:v>1.99078</c:v>
                </c:pt>
                <c:pt idx="1601">
                  <c:v>1.99078</c:v>
                </c:pt>
                <c:pt idx="1602">
                  <c:v>1.9907699999999999</c:v>
                </c:pt>
                <c:pt idx="1603">
                  <c:v>1.99078</c:v>
                </c:pt>
                <c:pt idx="1604">
                  <c:v>1.9907699999999999</c:v>
                </c:pt>
                <c:pt idx="1605">
                  <c:v>1.9907699999999999</c:v>
                </c:pt>
                <c:pt idx="1606">
                  <c:v>1.99078</c:v>
                </c:pt>
                <c:pt idx="1607">
                  <c:v>1.99078</c:v>
                </c:pt>
                <c:pt idx="1608">
                  <c:v>1.9907699999999999</c:v>
                </c:pt>
                <c:pt idx="1609">
                  <c:v>1.9907699999999999</c:v>
                </c:pt>
                <c:pt idx="1610">
                  <c:v>1.9907699999999999</c:v>
                </c:pt>
                <c:pt idx="1611">
                  <c:v>1.9907699999999999</c:v>
                </c:pt>
                <c:pt idx="1612">
                  <c:v>1.9907699999999999</c:v>
                </c:pt>
                <c:pt idx="1613">
                  <c:v>1.9907600000000001</c:v>
                </c:pt>
                <c:pt idx="1614">
                  <c:v>1.9907600000000001</c:v>
                </c:pt>
                <c:pt idx="1615">
                  <c:v>1.9907699999999999</c:v>
                </c:pt>
                <c:pt idx="1616">
                  <c:v>1.9907699999999999</c:v>
                </c:pt>
                <c:pt idx="1617">
                  <c:v>1.9907699999999999</c:v>
                </c:pt>
                <c:pt idx="1618">
                  <c:v>1.9907699999999999</c:v>
                </c:pt>
                <c:pt idx="1619">
                  <c:v>1.99078</c:v>
                </c:pt>
                <c:pt idx="1620">
                  <c:v>1.9907699999999999</c:v>
                </c:pt>
                <c:pt idx="1621">
                  <c:v>1.9907699999999999</c:v>
                </c:pt>
                <c:pt idx="1622">
                  <c:v>1.9907699999999999</c:v>
                </c:pt>
                <c:pt idx="1623">
                  <c:v>1.9907699999999999</c:v>
                </c:pt>
                <c:pt idx="1624">
                  <c:v>1.99078</c:v>
                </c:pt>
                <c:pt idx="1625">
                  <c:v>1.9907699999999999</c:v>
                </c:pt>
                <c:pt idx="1626">
                  <c:v>1.9907600000000001</c:v>
                </c:pt>
                <c:pt idx="1627">
                  <c:v>1.9907699999999999</c:v>
                </c:pt>
                <c:pt idx="1628">
                  <c:v>1.9907699999999999</c:v>
                </c:pt>
                <c:pt idx="1629">
                  <c:v>1.99078</c:v>
                </c:pt>
                <c:pt idx="1630">
                  <c:v>1.9907699999999999</c:v>
                </c:pt>
                <c:pt idx="1631">
                  <c:v>1.99078</c:v>
                </c:pt>
                <c:pt idx="1632">
                  <c:v>1.9907699999999999</c:v>
                </c:pt>
                <c:pt idx="1633">
                  <c:v>1.9907900000000001</c:v>
                </c:pt>
                <c:pt idx="1634">
                  <c:v>1.99078</c:v>
                </c:pt>
                <c:pt idx="1635">
                  <c:v>1.9907699999999999</c:v>
                </c:pt>
                <c:pt idx="1636">
                  <c:v>1.99078</c:v>
                </c:pt>
                <c:pt idx="1637">
                  <c:v>1.9907699999999999</c:v>
                </c:pt>
                <c:pt idx="1638">
                  <c:v>1.99078</c:v>
                </c:pt>
                <c:pt idx="1639">
                  <c:v>1.99078</c:v>
                </c:pt>
                <c:pt idx="1640">
                  <c:v>1.99078</c:v>
                </c:pt>
                <c:pt idx="1641">
                  <c:v>1.9907699999999999</c:v>
                </c:pt>
                <c:pt idx="1642">
                  <c:v>1.99078</c:v>
                </c:pt>
                <c:pt idx="1643">
                  <c:v>1.99078</c:v>
                </c:pt>
                <c:pt idx="1644">
                  <c:v>1.9907699999999999</c:v>
                </c:pt>
                <c:pt idx="1645">
                  <c:v>1.9907699999999999</c:v>
                </c:pt>
                <c:pt idx="1646">
                  <c:v>1.99078</c:v>
                </c:pt>
                <c:pt idx="1647">
                  <c:v>1.99078</c:v>
                </c:pt>
                <c:pt idx="1648">
                  <c:v>1.9907699999999999</c:v>
                </c:pt>
                <c:pt idx="1649">
                  <c:v>1.9907699999999999</c:v>
                </c:pt>
                <c:pt idx="1650">
                  <c:v>1.99078</c:v>
                </c:pt>
                <c:pt idx="1651">
                  <c:v>1.9907699999999999</c:v>
                </c:pt>
                <c:pt idx="1652">
                  <c:v>1.9907600000000001</c:v>
                </c:pt>
                <c:pt idx="1653">
                  <c:v>1.9907699999999999</c:v>
                </c:pt>
                <c:pt idx="1654">
                  <c:v>1.9907600000000001</c:v>
                </c:pt>
                <c:pt idx="1655">
                  <c:v>1.9907699999999999</c:v>
                </c:pt>
                <c:pt idx="1656">
                  <c:v>1.9907699999999999</c:v>
                </c:pt>
                <c:pt idx="1657">
                  <c:v>1.9907699999999999</c:v>
                </c:pt>
                <c:pt idx="1658">
                  <c:v>1.9907600000000001</c:v>
                </c:pt>
                <c:pt idx="1659">
                  <c:v>1.9907699999999999</c:v>
                </c:pt>
                <c:pt idx="1660">
                  <c:v>1.9907600000000001</c:v>
                </c:pt>
                <c:pt idx="1661">
                  <c:v>1.9907600000000001</c:v>
                </c:pt>
                <c:pt idx="1662">
                  <c:v>1.9907699999999999</c:v>
                </c:pt>
                <c:pt idx="1663">
                  <c:v>1.9907699999999999</c:v>
                </c:pt>
                <c:pt idx="1664">
                  <c:v>1.9907600000000001</c:v>
                </c:pt>
                <c:pt idx="1665">
                  <c:v>1.99078</c:v>
                </c:pt>
                <c:pt idx="1666">
                  <c:v>1.9907600000000001</c:v>
                </c:pt>
                <c:pt idx="1667">
                  <c:v>1.9907699999999999</c:v>
                </c:pt>
                <c:pt idx="1668">
                  <c:v>1.9907600000000001</c:v>
                </c:pt>
                <c:pt idx="1669">
                  <c:v>1.99075</c:v>
                </c:pt>
                <c:pt idx="1670">
                  <c:v>1.9907600000000001</c:v>
                </c:pt>
                <c:pt idx="1671">
                  <c:v>1.9907699999999999</c:v>
                </c:pt>
                <c:pt idx="1672">
                  <c:v>1.99075</c:v>
                </c:pt>
                <c:pt idx="1673">
                  <c:v>1.9907600000000001</c:v>
                </c:pt>
                <c:pt idx="1674">
                  <c:v>1.9907600000000001</c:v>
                </c:pt>
                <c:pt idx="1675">
                  <c:v>1.9907600000000001</c:v>
                </c:pt>
                <c:pt idx="1676">
                  <c:v>1.9907600000000001</c:v>
                </c:pt>
                <c:pt idx="1677">
                  <c:v>1.9907600000000001</c:v>
                </c:pt>
                <c:pt idx="1678">
                  <c:v>1.9907600000000001</c:v>
                </c:pt>
                <c:pt idx="1679">
                  <c:v>1.9907600000000001</c:v>
                </c:pt>
                <c:pt idx="1680">
                  <c:v>1.99075</c:v>
                </c:pt>
                <c:pt idx="1681">
                  <c:v>1.9907600000000001</c:v>
                </c:pt>
                <c:pt idx="1682">
                  <c:v>1.99075</c:v>
                </c:pt>
                <c:pt idx="1683">
                  <c:v>1.99075</c:v>
                </c:pt>
                <c:pt idx="1684">
                  <c:v>1.99075</c:v>
                </c:pt>
                <c:pt idx="1685">
                  <c:v>1.99074</c:v>
                </c:pt>
                <c:pt idx="1686">
                  <c:v>1.99075</c:v>
                </c:pt>
                <c:pt idx="1687">
                  <c:v>1.99074</c:v>
                </c:pt>
                <c:pt idx="1688">
                  <c:v>1.99074</c:v>
                </c:pt>
                <c:pt idx="1689">
                  <c:v>1.99075</c:v>
                </c:pt>
                <c:pt idx="1690">
                  <c:v>1.9907600000000001</c:v>
                </c:pt>
                <c:pt idx="1691">
                  <c:v>1.9907600000000001</c:v>
                </c:pt>
                <c:pt idx="1692">
                  <c:v>1.9907600000000001</c:v>
                </c:pt>
                <c:pt idx="1693">
                  <c:v>1.9907600000000001</c:v>
                </c:pt>
                <c:pt idx="1694">
                  <c:v>1.9907600000000001</c:v>
                </c:pt>
                <c:pt idx="1695">
                  <c:v>1.9907600000000001</c:v>
                </c:pt>
                <c:pt idx="1696">
                  <c:v>1.9907600000000001</c:v>
                </c:pt>
                <c:pt idx="1697">
                  <c:v>1.99075</c:v>
                </c:pt>
                <c:pt idx="1698">
                  <c:v>1.99075</c:v>
                </c:pt>
                <c:pt idx="1699">
                  <c:v>1.99075</c:v>
                </c:pt>
                <c:pt idx="1700">
                  <c:v>1.99075</c:v>
                </c:pt>
                <c:pt idx="1701">
                  <c:v>1.99074</c:v>
                </c:pt>
                <c:pt idx="1702">
                  <c:v>1.99075</c:v>
                </c:pt>
                <c:pt idx="1703">
                  <c:v>1.99075</c:v>
                </c:pt>
                <c:pt idx="1704">
                  <c:v>1.99075</c:v>
                </c:pt>
                <c:pt idx="1705">
                  <c:v>1.99075</c:v>
                </c:pt>
                <c:pt idx="1706">
                  <c:v>1.99075</c:v>
                </c:pt>
                <c:pt idx="1707">
                  <c:v>1.99075</c:v>
                </c:pt>
                <c:pt idx="1708">
                  <c:v>1.99074</c:v>
                </c:pt>
                <c:pt idx="1709">
                  <c:v>1.99074</c:v>
                </c:pt>
                <c:pt idx="1710">
                  <c:v>1.99075</c:v>
                </c:pt>
                <c:pt idx="1711">
                  <c:v>1.99074</c:v>
                </c:pt>
                <c:pt idx="1712">
                  <c:v>1.99075</c:v>
                </c:pt>
                <c:pt idx="1713">
                  <c:v>1.99074</c:v>
                </c:pt>
                <c:pt idx="1714">
                  <c:v>1.99075</c:v>
                </c:pt>
                <c:pt idx="1715">
                  <c:v>1.99075</c:v>
                </c:pt>
                <c:pt idx="1716">
                  <c:v>1.99074</c:v>
                </c:pt>
                <c:pt idx="1717">
                  <c:v>1.99075</c:v>
                </c:pt>
                <c:pt idx="1718">
                  <c:v>1.99075</c:v>
                </c:pt>
                <c:pt idx="1719">
                  <c:v>1.99074</c:v>
                </c:pt>
                <c:pt idx="1720">
                  <c:v>1.99074</c:v>
                </c:pt>
                <c:pt idx="1721">
                  <c:v>1.99074</c:v>
                </c:pt>
                <c:pt idx="1722">
                  <c:v>1.99074</c:v>
                </c:pt>
                <c:pt idx="1723">
                  <c:v>1.99074</c:v>
                </c:pt>
                <c:pt idx="1724">
                  <c:v>1.99074</c:v>
                </c:pt>
                <c:pt idx="1725">
                  <c:v>1.99074</c:v>
                </c:pt>
                <c:pt idx="1726">
                  <c:v>1.99074</c:v>
                </c:pt>
                <c:pt idx="1727">
                  <c:v>1.9907300000000001</c:v>
                </c:pt>
                <c:pt idx="1728">
                  <c:v>1.99074</c:v>
                </c:pt>
                <c:pt idx="1729">
                  <c:v>1.9907300000000001</c:v>
                </c:pt>
                <c:pt idx="1730">
                  <c:v>1.9907300000000001</c:v>
                </c:pt>
                <c:pt idx="1731">
                  <c:v>1.99072</c:v>
                </c:pt>
                <c:pt idx="1732">
                  <c:v>1.9907300000000001</c:v>
                </c:pt>
                <c:pt idx="1733">
                  <c:v>1.9907300000000001</c:v>
                </c:pt>
                <c:pt idx="1734">
                  <c:v>1.9907300000000001</c:v>
                </c:pt>
                <c:pt idx="1735">
                  <c:v>1.9907300000000001</c:v>
                </c:pt>
                <c:pt idx="1736">
                  <c:v>1.9907300000000001</c:v>
                </c:pt>
                <c:pt idx="1737">
                  <c:v>1.99072</c:v>
                </c:pt>
                <c:pt idx="1738">
                  <c:v>1.9907300000000001</c:v>
                </c:pt>
                <c:pt idx="1739">
                  <c:v>1.9907300000000001</c:v>
                </c:pt>
                <c:pt idx="1740">
                  <c:v>1.99072</c:v>
                </c:pt>
                <c:pt idx="1741">
                  <c:v>1.99072</c:v>
                </c:pt>
                <c:pt idx="1742">
                  <c:v>1.9907300000000001</c:v>
                </c:pt>
                <c:pt idx="1743">
                  <c:v>1.99072</c:v>
                </c:pt>
                <c:pt idx="1744">
                  <c:v>1.9907300000000001</c:v>
                </c:pt>
                <c:pt idx="1745">
                  <c:v>1.99072</c:v>
                </c:pt>
                <c:pt idx="1746">
                  <c:v>1.9907300000000001</c:v>
                </c:pt>
                <c:pt idx="1747">
                  <c:v>1.9907300000000001</c:v>
                </c:pt>
                <c:pt idx="1748">
                  <c:v>1.9907300000000001</c:v>
                </c:pt>
                <c:pt idx="1749">
                  <c:v>1.9907300000000001</c:v>
                </c:pt>
                <c:pt idx="1750">
                  <c:v>1.99072</c:v>
                </c:pt>
                <c:pt idx="1751">
                  <c:v>1.99072</c:v>
                </c:pt>
                <c:pt idx="1752">
                  <c:v>1.99072</c:v>
                </c:pt>
                <c:pt idx="1753">
                  <c:v>1.9907300000000001</c:v>
                </c:pt>
                <c:pt idx="1754">
                  <c:v>1.99072</c:v>
                </c:pt>
                <c:pt idx="1755">
                  <c:v>1.9907300000000001</c:v>
                </c:pt>
                <c:pt idx="1756">
                  <c:v>1.99072</c:v>
                </c:pt>
                <c:pt idx="1757">
                  <c:v>1.9907300000000001</c:v>
                </c:pt>
                <c:pt idx="1758">
                  <c:v>1.99072</c:v>
                </c:pt>
                <c:pt idx="1759">
                  <c:v>1.99072</c:v>
                </c:pt>
                <c:pt idx="1760">
                  <c:v>1.99072</c:v>
                </c:pt>
                <c:pt idx="1761">
                  <c:v>1.9907300000000001</c:v>
                </c:pt>
                <c:pt idx="1762">
                  <c:v>1.9907300000000001</c:v>
                </c:pt>
                <c:pt idx="1763">
                  <c:v>1.99072</c:v>
                </c:pt>
                <c:pt idx="1764">
                  <c:v>1.99072</c:v>
                </c:pt>
                <c:pt idx="1765">
                  <c:v>1.99072</c:v>
                </c:pt>
                <c:pt idx="1766">
                  <c:v>1.99072</c:v>
                </c:pt>
                <c:pt idx="1767">
                  <c:v>1.99072</c:v>
                </c:pt>
                <c:pt idx="1768">
                  <c:v>1.99072</c:v>
                </c:pt>
                <c:pt idx="1769">
                  <c:v>1.9907300000000001</c:v>
                </c:pt>
                <c:pt idx="1770">
                  <c:v>1.9907300000000001</c:v>
                </c:pt>
                <c:pt idx="1771">
                  <c:v>1.99072</c:v>
                </c:pt>
                <c:pt idx="1772">
                  <c:v>1.9907300000000001</c:v>
                </c:pt>
                <c:pt idx="1773">
                  <c:v>1.9907300000000001</c:v>
                </c:pt>
                <c:pt idx="1774">
                  <c:v>1.9907300000000001</c:v>
                </c:pt>
                <c:pt idx="1775">
                  <c:v>1.9907300000000001</c:v>
                </c:pt>
                <c:pt idx="1776">
                  <c:v>1.99072</c:v>
                </c:pt>
                <c:pt idx="1777">
                  <c:v>1.99072</c:v>
                </c:pt>
                <c:pt idx="1778">
                  <c:v>1.99072</c:v>
                </c:pt>
                <c:pt idx="1779">
                  <c:v>1.9907300000000001</c:v>
                </c:pt>
                <c:pt idx="1780">
                  <c:v>1.99071</c:v>
                </c:pt>
                <c:pt idx="1781">
                  <c:v>1.99072</c:v>
                </c:pt>
                <c:pt idx="1782">
                  <c:v>1.99072</c:v>
                </c:pt>
                <c:pt idx="1783">
                  <c:v>1.9907300000000001</c:v>
                </c:pt>
                <c:pt idx="1784">
                  <c:v>1.99072</c:v>
                </c:pt>
                <c:pt idx="1785">
                  <c:v>1.9907300000000001</c:v>
                </c:pt>
                <c:pt idx="1786">
                  <c:v>1.99072</c:v>
                </c:pt>
                <c:pt idx="1787">
                  <c:v>1.99072</c:v>
                </c:pt>
                <c:pt idx="1788">
                  <c:v>1.99072</c:v>
                </c:pt>
                <c:pt idx="1789">
                  <c:v>1.99072</c:v>
                </c:pt>
                <c:pt idx="1790">
                  <c:v>1.99072</c:v>
                </c:pt>
                <c:pt idx="1791">
                  <c:v>1.99072</c:v>
                </c:pt>
                <c:pt idx="1792">
                  <c:v>1.99072</c:v>
                </c:pt>
                <c:pt idx="1793">
                  <c:v>1.99072</c:v>
                </c:pt>
                <c:pt idx="1794">
                  <c:v>1.99071</c:v>
                </c:pt>
                <c:pt idx="1795">
                  <c:v>1.99071</c:v>
                </c:pt>
                <c:pt idx="1796">
                  <c:v>1.99071</c:v>
                </c:pt>
                <c:pt idx="1797">
                  <c:v>1.99072</c:v>
                </c:pt>
                <c:pt idx="1798">
                  <c:v>1.99072</c:v>
                </c:pt>
                <c:pt idx="1799">
                  <c:v>1.99071</c:v>
                </c:pt>
                <c:pt idx="1800">
                  <c:v>1.99071</c:v>
                </c:pt>
                <c:pt idx="1801">
                  <c:v>1.99072</c:v>
                </c:pt>
                <c:pt idx="1802">
                  <c:v>1.99072</c:v>
                </c:pt>
                <c:pt idx="1803">
                  <c:v>1.9907300000000001</c:v>
                </c:pt>
                <c:pt idx="1804">
                  <c:v>1.99072</c:v>
                </c:pt>
                <c:pt idx="1805">
                  <c:v>1.99071</c:v>
                </c:pt>
                <c:pt idx="1806">
                  <c:v>1.99072</c:v>
                </c:pt>
                <c:pt idx="1807">
                  <c:v>1.99072</c:v>
                </c:pt>
                <c:pt idx="1808">
                  <c:v>1.99072</c:v>
                </c:pt>
                <c:pt idx="1809">
                  <c:v>1.99072</c:v>
                </c:pt>
                <c:pt idx="1810">
                  <c:v>1.99071</c:v>
                </c:pt>
                <c:pt idx="1811">
                  <c:v>1.99072</c:v>
                </c:pt>
                <c:pt idx="1812">
                  <c:v>1.99071</c:v>
                </c:pt>
                <c:pt idx="1813">
                  <c:v>1.99071</c:v>
                </c:pt>
                <c:pt idx="1814">
                  <c:v>1.99072</c:v>
                </c:pt>
                <c:pt idx="1815">
                  <c:v>1.99071</c:v>
                </c:pt>
                <c:pt idx="1816">
                  <c:v>1.99072</c:v>
                </c:pt>
                <c:pt idx="1817">
                  <c:v>1.99071</c:v>
                </c:pt>
                <c:pt idx="1818">
                  <c:v>1.99071</c:v>
                </c:pt>
                <c:pt idx="1819">
                  <c:v>1.99071</c:v>
                </c:pt>
                <c:pt idx="1820">
                  <c:v>1.99071</c:v>
                </c:pt>
                <c:pt idx="1821">
                  <c:v>1.99072</c:v>
                </c:pt>
                <c:pt idx="1822">
                  <c:v>1.9906999999999999</c:v>
                </c:pt>
                <c:pt idx="1823">
                  <c:v>1.99071</c:v>
                </c:pt>
                <c:pt idx="1824">
                  <c:v>1.99072</c:v>
                </c:pt>
                <c:pt idx="1825">
                  <c:v>1.99071</c:v>
                </c:pt>
                <c:pt idx="1826">
                  <c:v>1.99071</c:v>
                </c:pt>
                <c:pt idx="1827">
                  <c:v>1.99072</c:v>
                </c:pt>
                <c:pt idx="1828">
                  <c:v>1.99071</c:v>
                </c:pt>
                <c:pt idx="1829">
                  <c:v>1.9906999999999999</c:v>
                </c:pt>
                <c:pt idx="1830">
                  <c:v>1.99071</c:v>
                </c:pt>
                <c:pt idx="1831">
                  <c:v>1.99072</c:v>
                </c:pt>
                <c:pt idx="1832">
                  <c:v>1.99071</c:v>
                </c:pt>
                <c:pt idx="1833">
                  <c:v>1.9906999999999999</c:v>
                </c:pt>
                <c:pt idx="1834">
                  <c:v>1.99071</c:v>
                </c:pt>
                <c:pt idx="1835">
                  <c:v>1.99072</c:v>
                </c:pt>
                <c:pt idx="1836">
                  <c:v>1.99071</c:v>
                </c:pt>
                <c:pt idx="1837">
                  <c:v>1.99071</c:v>
                </c:pt>
                <c:pt idx="1838">
                  <c:v>1.99071</c:v>
                </c:pt>
                <c:pt idx="1839">
                  <c:v>1.9906999999999999</c:v>
                </c:pt>
                <c:pt idx="1840">
                  <c:v>1.99071</c:v>
                </c:pt>
                <c:pt idx="1841">
                  <c:v>1.99071</c:v>
                </c:pt>
                <c:pt idx="1842">
                  <c:v>1.99071</c:v>
                </c:pt>
                <c:pt idx="1843">
                  <c:v>1.99071</c:v>
                </c:pt>
                <c:pt idx="1844">
                  <c:v>1.99072</c:v>
                </c:pt>
                <c:pt idx="1845">
                  <c:v>1.99072</c:v>
                </c:pt>
                <c:pt idx="1846">
                  <c:v>1.99071</c:v>
                </c:pt>
                <c:pt idx="1847">
                  <c:v>1.9906999999999999</c:v>
                </c:pt>
                <c:pt idx="1848">
                  <c:v>1.9906999999999999</c:v>
                </c:pt>
                <c:pt idx="1849">
                  <c:v>1.99071</c:v>
                </c:pt>
                <c:pt idx="1850">
                  <c:v>1.9906999999999999</c:v>
                </c:pt>
                <c:pt idx="1851">
                  <c:v>1.99071</c:v>
                </c:pt>
                <c:pt idx="1852">
                  <c:v>1.9906999999999999</c:v>
                </c:pt>
                <c:pt idx="1853">
                  <c:v>1.99071</c:v>
                </c:pt>
                <c:pt idx="1854">
                  <c:v>1.99071</c:v>
                </c:pt>
                <c:pt idx="1855">
                  <c:v>1.9906999999999999</c:v>
                </c:pt>
                <c:pt idx="1856">
                  <c:v>1.99071</c:v>
                </c:pt>
                <c:pt idx="1857">
                  <c:v>1.9906999999999999</c:v>
                </c:pt>
                <c:pt idx="1858">
                  <c:v>1.99071</c:v>
                </c:pt>
                <c:pt idx="1859">
                  <c:v>1.9906999999999999</c:v>
                </c:pt>
                <c:pt idx="1860">
                  <c:v>1.99071</c:v>
                </c:pt>
                <c:pt idx="1861">
                  <c:v>1.9906999999999999</c:v>
                </c:pt>
                <c:pt idx="1862">
                  <c:v>1.99071</c:v>
                </c:pt>
                <c:pt idx="1863">
                  <c:v>1.99071</c:v>
                </c:pt>
                <c:pt idx="1864">
                  <c:v>1.9906999999999999</c:v>
                </c:pt>
                <c:pt idx="1865">
                  <c:v>1.99071</c:v>
                </c:pt>
                <c:pt idx="1866">
                  <c:v>1.9906999999999999</c:v>
                </c:pt>
                <c:pt idx="1867">
                  <c:v>1.9906999999999999</c:v>
                </c:pt>
                <c:pt idx="1868">
                  <c:v>1.99071</c:v>
                </c:pt>
                <c:pt idx="1869">
                  <c:v>1.9906999999999999</c:v>
                </c:pt>
                <c:pt idx="1870">
                  <c:v>1.9906999999999999</c:v>
                </c:pt>
                <c:pt idx="1871">
                  <c:v>1.9906999999999999</c:v>
                </c:pt>
                <c:pt idx="1872">
                  <c:v>1.9906999999999999</c:v>
                </c:pt>
                <c:pt idx="1873">
                  <c:v>1.9906900000000001</c:v>
                </c:pt>
                <c:pt idx="1874">
                  <c:v>1.9906900000000001</c:v>
                </c:pt>
                <c:pt idx="1875">
                  <c:v>1.9906900000000001</c:v>
                </c:pt>
                <c:pt idx="1876">
                  <c:v>1.99068</c:v>
                </c:pt>
                <c:pt idx="1877">
                  <c:v>1.9906900000000001</c:v>
                </c:pt>
                <c:pt idx="1878">
                  <c:v>1.9906900000000001</c:v>
                </c:pt>
                <c:pt idx="1879">
                  <c:v>1.9906900000000001</c:v>
                </c:pt>
                <c:pt idx="1880">
                  <c:v>1.9906900000000001</c:v>
                </c:pt>
                <c:pt idx="1881">
                  <c:v>1.99068</c:v>
                </c:pt>
                <c:pt idx="1882">
                  <c:v>1.9906900000000001</c:v>
                </c:pt>
                <c:pt idx="1883">
                  <c:v>1.9906900000000001</c:v>
                </c:pt>
                <c:pt idx="1884">
                  <c:v>1.9906900000000001</c:v>
                </c:pt>
                <c:pt idx="1885">
                  <c:v>1.9906900000000001</c:v>
                </c:pt>
                <c:pt idx="1886">
                  <c:v>1.9906900000000001</c:v>
                </c:pt>
                <c:pt idx="1887">
                  <c:v>1.9906900000000001</c:v>
                </c:pt>
                <c:pt idx="1888">
                  <c:v>1.99068</c:v>
                </c:pt>
                <c:pt idx="1889">
                  <c:v>1.9906900000000001</c:v>
                </c:pt>
                <c:pt idx="1890">
                  <c:v>1.9906900000000001</c:v>
                </c:pt>
                <c:pt idx="1891">
                  <c:v>1.99068</c:v>
                </c:pt>
                <c:pt idx="1892">
                  <c:v>1.99068</c:v>
                </c:pt>
                <c:pt idx="1893">
                  <c:v>1.9906900000000001</c:v>
                </c:pt>
                <c:pt idx="1894">
                  <c:v>1.99068</c:v>
                </c:pt>
                <c:pt idx="1895">
                  <c:v>1.9906699999999999</c:v>
                </c:pt>
                <c:pt idx="1896">
                  <c:v>1.99068</c:v>
                </c:pt>
                <c:pt idx="1897">
                  <c:v>1.9906900000000001</c:v>
                </c:pt>
                <c:pt idx="1898">
                  <c:v>1.99068</c:v>
                </c:pt>
                <c:pt idx="1899">
                  <c:v>1.9906900000000001</c:v>
                </c:pt>
                <c:pt idx="1900">
                  <c:v>1.99068</c:v>
                </c:pt>
                <c:pt idx="1901">
                  <c:v>1.9906900000000001</c:v>
                </c:pt>
                <c:pt idx="1902">
                  <c:v>1.99068</c:v>
                </c:pt>
                <c:pt idx="1903">
                  <c:v>1.99068</c:v>
                </c:pt>
                <c:pt idx="1904">
                  <c:v>1.99068</c:v>
                </c:pt>
                <c:pt idx="1905">
                  <c:v>1.9906900000000001</c:v>
                </c:pt>
                <c:pt idx="1906">
                  <c:v>1.99068</c:v>
                </c:pt>
                <c:pt idx="1907">
                  <c:v>1.99068</c:v>
                </c:pt>
                <c:pt idx="1908">
                  <c:v>1.9906900000000001</c:v>
                </c:pt>
                <c:pt idx="1909">
                  <c:v>1.99068</c:v>
                </c:pt>
                <c:pt idx="1910">
                  <c:v>1.99068</c:v>
                </c:pt>
                <c:pt idx="1911">
                  <c:v>1.99068</c:v>
                </c:pt>
                <c:pt idx="1912">
                  <c:v>1.99068</c:v>
                </c:pt>
                <c:pt idx="1913">
                  <c:v>1.99068</c:v>
                </c:pt>
                <c:pt idx="1914">
                  <c:v>1.9906699999999999</c:v>
                </c:pt>
                <c:pt idx="1915">
                  <c:v>1.99068</c:v>
                </c:pt>
                <c:pt idx="1916">
                  <c:v>1.99068</c:v>
                </c:pt>
                <c:pt idx="1917">
                  <c:v>1.9906699999999999</c:v>
                </c:pt>
                <c:pt idx="1918">
                  <c:v>1.99068</c:v>
                </c:pt>
                <c:pt idx="1919">
                  <c:v>1.99068</c:v>
                </c:pt>
                <c:pt idx="1920">
                  <c:v>1.99068</c:v>
                </c:pt>
                <c:pt idx="1921">
                  <c:v>1.99068</c:v>
                </c:pt>
                <c:pt idx="1922">
                  <c:v>1.9906900000000001</c:v>
                </c:pt>
                <c:pt idx="1923">
                  <c:v>1.9906699999999999</c:v>
                </c:pt>
                <c:pt idx="1924">
                  <c:v>1.99068</c:v>
                </c:pt>
                <c:pt idx="1925">
                  <c:v>1.9906699999999999</c:v>
                </c:pt>
                <c:pt idx="1926">
                  <c:v>1.99068</c:v>
                </c:pt>
                <c:pt idx="1927">
                  <c:v>1.9906699999999999</c:v>
                </c:pt>
                <c:pt idx="1928">
                  <c:v>1.9906699999999999</c:v>
                </c:pt>
                <c:pt idx="1929">
                  <c:v>1.9906900000000001</c:v>
                </c:pt>
                <c:pt idx="1930">
                  <c:v>1.9906699999999999</c:v>
                </c:pt>
                <c:pt idx="1931">
                  <c:v>1.99068</c:v>
                </c:pt>
                <c:pt idx="1932">
                  <c:v>1.99068</c:v>
                </c:pt>
                <c:pt idx="1933">
                  <c:v>1.9906699999999999</c:v>
                </c:pt>
                <c:pt idx="1934">
                  <c:v>1.9906699999999999</c:v>
                </c:pt>
                <c:pt idx="1935">
                  <c:v>1.9906699999999999</c:v>
                </c:pt>
                <c:pt idx="1936">
                  <c:v>1.9906699999999999</c:v>
                </c:pt>
                <c:pt idx="1937">
                  <c:v>1.9906600000000001</c:v>
                </c:pt>
                <c:pt idx="1938">
                  <c:v>1.9906600000000001</c:v>
                </c:pt>
                <c:pt idx="1939">
                  <c:v>1.9906699999999999</c:v>
                </c:pt>
                <c:pt idx="1940">
                  <c:v>1.9906699999999999</c:v>
                </c:pt>
                <c:pt idx="1941">
                  <c:v>1.9906699999999999</c:v>
                </c:pt>
                <c:pt idx="1942">
                  <c:v>1.9906600000000001</c:v>
                </c:pt>
                <c:pt idx="1943">
                  <c:v>1.9906699999999999</c:v>
                </c:pt>
                <c:pt idx="1944">
                  <c:v>1.9906699999999999</c:v>
                </c:pt>
                <c:pt idx="1945">
                  <c:v>1.9906699999999999</c:v>
                </c:pt>
                <c:pt idx="1946">
                  <c:v>1.9906699999999999</c:v>
                </c:pt>
                <c:pt idx="1947">
                  <c:v>1.9906699999999999</c:v>
                </c:pt>
                <c:pt idx="1948">
                  <c:v>1.99068</c:v>
                </c:pt>
                <c:pt idx="1949">
                  <c:v>1.9906699999999999</c:v>
                </c:pt>
                <c:pt idx="1950">
                  <c:v>1.9906699999999999</c:v>
                </c:pt>
                <c:pt idx="1951">
                  <c:v>1.9906699999999999</c:v>
                </c:pt>
                <c:pt idx="1952">
                  <c:v>1.9906699999999999</c:v>
                </c:pt>
                <c:pt idx="1953">
                  <c:v>1.9906699999999999</c:v>
                </c:pt>
                <c:pt idx="1954">
                  <c:v>1.9906699999999999</c:v>
                </c:pt>
                <c:pt idx="1955">
                  <c:v>1.99068</c:v>
                </c:pt>
                <c:pt idx="1956">
                  <c:v>1.9906699999999999</c:v>
                </c:pt>
                <c:pt idx="1957">
                  <c:v>1.9906699999999999</c:v>
                </c:pt>
                <c:pt idx="1958">
                  <c:v>1.9906600000000001</c:v>
                </c:pt>
                <c:pt idx="1959">
                  <c:v>1.9906699999999999</c:v>
                </c:pt>
                <c:pt idx="1960">
                  <c:v>1.9906699999999999</c:v>
                </c:pt>
                <c:pt idx="1961">
                  <c:v>1.9906699999999999</c:v>
                </c:pt>
                <c:pt idx="1962">
                  <c:v>1.9906699999999999</c:v>
                </c:pt>
                <c:pt idx="1963">
                  <c:v>1.9906600000000001</c:v>
                </c:pt>
                <c:pt idx="1964">
                  <c:v>1.9906699999999999</c:v>
                </c:pt>
                <c:pt idx="1965">
                  <c:v>1.9906699999999999</c:v>
                </c:pt>
                <c:pt idx="1966">
                  <c:v>1.9906699999999999</c:v>
                </c:pt>
                <c:pt idx="1967">
                  <c:v>1.9906600000000001</c:v>
                </c:pt>
                <c:pt idx="1968">
                  <c:v>1.9906600000000001</c:v>
                </c:pt>
                <c:pt idx="1969">
                  <c:v>1.9906600000000001</c:v>
                </c:pt>
                <c:pt idx="1970">
                  <c:v>1.9906699999999999</c:v>
                </c:pt>
                <c:pt idx="1971">
                  <c:v>1.9906600000000001</c:v>
                </c:pt>
                <c:pt idx="1972">
                  <c:v>1.9906699999999999</c:v>
                </c:pt>
                <c:pt idx="1973">
                  <c:v>1.9906699999999999</c:v>
                </c:pt>
                <c:pt idx="1974">
                  <c:v>1.9906699999999999</c:v>
                </c:pt>
                <c:pt idx="1975">
                  <c:v>1.9906699999999999</c:v>
                </c:pt>
                <c:pt idx="1976">
                  <c:v>1.9906699999999999</c:v>
                </c:pt>
                <c:pt idx="1977">
                  <c:v>1.9906699999999999</c:v>
                </c:pt>
                <c:pt idx="1978">
                  <c:v>1.9906600000000001</c:v>
                </c:pt>
                <c:pt idx="1979">
                  <c:v>1.9906600000000001</c:v>
                </c:pt>
                <c:pt idx="1980">
                  <c:v>1.9906699999999999</c:v>
                </c:pt>
                <c:pt idx="1981">
                  <c:v>1.9906600000000001</c:v>
                </c:pt>
                <c:pt idx="1982">
                  <c:v>1.9906600000000001</c:v>
                </c:pt>
                <c:pt idx="1983">
                  <c:v>1.9906600000000001</c:v>
                </c:pt>
                <c:pt idx="1984">
                  <c:v>1.9906600000000001</c:v>
                </c:pt>
                <c:pt idx="1985">
                  <c:v>1.9906600000000001</c:v>
                </c:pt>
                <c:pt idx="1986">
                  <c:v>1.9906600000000001</c:v>
                </c:pt>
                <c:pt idx="1987">
                  <c:v>1.9906600000000001</c:v>
                </c:pt>
                <c:pt idx="1988">
                  <c:v>1.99065</c:v>
                </c:pt>
                <c:pt idx="1989">
                  <c:v>1.99065</c:v>
                </c:pt>
                <c:pt idx="1990">
                  <c:v>1.99065</c:v>
                </c:pt>
                <c:pt idx="1991">
                  <c:v>1.9906600000000001</c:v>
                </c:pt>
                <c:pt idx="1992">
                  <c:v>1.99065</c:v>
                </c:pt>
                <c:pt idx="1993">
                  <c:v>1.9906600000000001</c:v>
                </c:pt>
                <c:pt idx="1994">
                  <c:v>1.99065</c:v>
                </c:pt>
                <c:pt idx="1995">
                  <c:v>1.99065</c:v>
                </c:pt>
                <c:pt idx="1996">
                  <c:v>1.9906600000000001</c:v>
                </c:pt>
                <c:pt idx="1997">
                  <c:v>1.99065</c:v>
                </c:pt>
                <c:pt idx="1998">
                  <c:v>1.99065</c:v>
                </c:pt>
                <c:pt idx="1999">
                  <c:v>1.9906600000000001</c:v>
                </c:pt>
                <c:pt idx="2000">
                  <c:v>1.99065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9037-49A2-8781-35DF1910A14F}"/>
            </c:ext>
          </c:extLst>
        </c:ser>
        <c:ser>
          <c:idx val="4"/>
          <c:order val="4"/>
          <c:tx>
            <c:strRef>
              <c:f>'Rext-Sweep'!$F$5</c:f>
              <c:strCache>
                <c:ptCount val="1"/>
                <c:pt idx="0">
                  <c:v>Vin (Rext=650Ω)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'Rext-Sweep'!$A$6:$A$2006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'Rext-Sweep'!$F$6:$F$2006</c:f>
              <c:numCache>
                <c:formatCode>General</c:formatCode>
                <c:ptCount val="2001"/>
                <c:pt idx="0">
                  <c:v>-2.0098E-3</c:v>
                </c:pt>
                <c:pt idx="1">
                  <c:v>0.51058899999999996</c:v>
                </c:pt>
                <c:pt idx="2">
                  <c:v>0.53725500000000004</c:v>
                </c:pt>
                <c:pt idx="3">
                  <c:v>0.55273499999999998</c:v>
                </c:pt>
                <c:pt idx="4">
                  <c:v>0.56353600000000004</c:v>
                </c:pt>
                <c:pt idx="5">
                  <c:v>0.57196199999999997</c:v>
                </c:pt>
                <c:pt idx="6">
                  <c:v>0.58306899999999995</c:v>
                </c:pt>
                <c:pt idx="7">
                  <c:v>0.59023000000000003</c:v>
                </c:pt>
                <c:pt idx="8">
                  <c:v>0.59662499999999996</c:v>
                </c:pt>
                <c:pt idx="9">
                  <c:v>0.62005399999999999</c:v>
                </c:pt>
                <c:pt idx="10">
                  <c:v>0.62596300000000005</c:v>
                </c:pt>
                <c:pt idx="11">
                  <c:v>0.63099799999999995</c:v>
                </c:pt>
                <c:pt idx="12">
                  <c:v>0.63564799999999999</c:v>
                </c:pt>
                <c:pt idx="13">
                  <c:v>0.63982000000000006</c:v>
                </c:pt>
                <c:pt idx="14">
                  <c:v>0.64366000000000001</c:v>
                </c:pt>
                <c:pt idx="15">
                  <c:v>0.647065</c:v>
                </c:pt>
                <c:pt idx="16">
                  <c:v>0.65035799999999999</c:v>
                </c:pt>
                <c:pt idx="17">
                  <c:v>0.65337199999999995</c:v>
                </c:pt>
                <c:pt idx="18">
                  <c:v>0.65618200000000004</c:v>
                </c:pt>
                <c:pt idx="19">
                  <c:v>0.658829</c:v>
                </c:pt>
                <c:pt idx="20">
                  <c:v>0.66133200000000003</c:v>
                </c:pt>
                <c:pt idx="21">
                  <c:v>0.66375399999999996</c:v>
                </c:pt>
                <c:pt idx="22">
                  <c:v>0.66596299999999997</c:v>
                </c:pt>
                <c:pt idx="23">
                  <c:v>0.66814899999999999</c:v>
                </c:pt>
                <c:pt idx="24">
                  <c:v>0.670234</c:v>
                </c:pt>
                <c:pt idx="25">
                  <c:v>0.672149</c:v>
                </c:pt>
                <c:pt idx="26">
                  <c:v>0.67398999999999998</c:v>
                </c:pt>
                <c:pt idx="27">
                  <c:v>0.67578499999999997</c:v>
                </c:pt>
                <c:pt idx="28">
                  <c:v>0.677477</c:v>
                </c:pt>
                <c:pt idx="29">
                  <c:v>0.67907899999999999</c:v>
                </c:pt>
                <c:pt idx="30">
                  <c:v>0.68081199999999997</c:v>
                </c:pt>
                <c:pt idx="31">
                  <c:v>0.68237099999999995</c:v>
                </c:pt>
                <c:pt idx="32">
                  <c:v>0.68390099999999998</c:v>
                </c:pt>
                <c:pt idx="33">
                  <c:v>0.68537000000000003</c:v>
                </c:pt>
                <c:pt idx="34">
                  <c:v>0.68670799999999999</c:v>
                </c:pt>
                <c:pt idx="35">
                  <c:v>0.688056</c:v>
                </c:pt>
                <c:pt idx="36">
                  <c:v>0.68943900000000002</c:v>
                </c:pt>
                <c:pt idx="37">
                  <c:v>0.69071700000000003</c:v>
                </c:pt>
                <c:pt idx="38">
                  <c:v>0.69196899999999995</c:v>
                </c:pt>
                <c:pt idx="39">
                  <c:v>0.69328299999999998</c:v>
                </c:pt>
                <c:pt idx="40">
                  <c:v>0.69443500000000002</c:v>
                </c:pt>
                <c:pt idx="41">
                  <c:v>0.69557599999999997</c:v>
                </c:pt>
                <c:pt idx="42">
                  <c:v>0.69673300000000005</c:v>
                </c:pt>
                <c:pt idx="43">
                  <c:v>0.69791700000000001</c:v>
                </c:pt>
                <c:pt idx="44">
                  <c:v>0.69892500000000002</c:v>
                </c:pt>
                <c:pt idx="45">
                  <c:v>0.70003099999999996</c:v>
                </c:pt>
                <c:pt idx="46">
                  <c:v>0.70104200000000005</c:v>
                </c:pt>
                <c:pt idx="47">
                  <c:v>0.70208199999999998</c:v>
                </c:pt>
                <c:pt idx="48">
                  <c:v>0.703179</c:v>
                </c:pt>
                <c:pt idx="49">
                  <c:v>0.70415799999999995</c:v>
                </c:pt>
                <c:pt idx="50">
                  <c:v>0.70515499999999998</c:v>
                </c:pt>
                <c:pt idx="51">
                  <c:v>0.70609299999999997</c:v>
                </c:pt>
                <c:pt idx="52">
                  <c:v>0.70702200000000004</c:v>
                </c:pt>
                <c:pt idx="53">
                  <c:v>0.70785799999999999</c:v>
                </c:pt>
                <c:pt idx="54">
                  <c:v>0.70875600000000005</c:v>
                </c:pt>
                <c:pt idx="55">
                  <c:v>0.70966600000000002</c:v>
                </c:pt>
                <c:pt idx="56">
                  <c:v>0.71054700000000004</c:v>
                </c:pt>
                <c:pt idx="57">
                  <c:v>0.71144099999999999</c:v>
                </c:pt>
                <c:pt idx="58">
                  <c:v>0.71220899999999998</c:v>
                </c:pt>
                <c:pt idx="59">
                  <c:v>0.71305399999999997</c:v>
                </c:pt>
                <c:pt idx="60">
                  <c:v>0.71394899999999994</c:v>
                </c:pt>
                <c:pt idx="61">
                  <c:v>0.71471300000000004</c:v>
                </c:pt>
                <c:pt idx="62">
                  <c:v>0.71548599999999996</c:v>
                </c:pt>
                <c:pt idx="63">
                  <c:v>0.71634799999999998</c:v>
                </c:pt>
                <c:pt idx="64">
                  <c:v>0.71704900000000005</c:v>
                </c:pt>
                <c:pt idx="65">
                  <c:v>0.71781399999999995</c:v>
                </c:pt>
                <c:pt idx="66">
                  <c:v>0.718607</c:v>
                </c:pt>
                <c:pt idx="67">
                  <c:v>0.71926800000000002</c:v>
                </c:pt>
                <c:pt idx="68">
                  <c:v>0.71999000000000002</c:v>
                </c:pt>
                <c:pt idx="69">
                  <c:v>0.72076099999999999</c:v>
                </c:pt>
                <c:pt idx="70">
                  <c:v>0.72140400000000005</c:v>
                </c:pt>
                <c:pt idx="71">
                  <c:v>0.72212399999999999</c:v>
                </c:pt>
                <c:pt idx="72">
                  <c:v>0.72287199999999996</c:v>
                </c:pt>
                <c:pt idx="73">
                  <c:v>0.72350300000000001</c:v>
                </c:pt>
                <c:pt idx="74">
                  <c:v>0.72418300000000002</c:v>
                </c:pt>
                <c:pt idx="75">
                  <c:v>0.72482100000000005</c:v>
                </c:pt>
                <c:pt idx="76">
                  <c:v>0.72547300000000003</c:v>
                </c:pt>
                <c:pt idx="77">
                  <c:v>0.72612600000000005</c:v>
                </c:pt>
                <c:pt idx="78">
                  <c:v>0.72675400000000001</c:v>
                </c:pt>
                <c:pt idx="79">
                  <c:v>0.72738100000000006</c:v>
                </c:pt>
                <c:pt idx="80">
                  <c:v>0.72802599999999995</c:v>
                </c:pt>
                <c:pt idx="81">
                  <c:v>0.72869799999999996</c:v>
                </c:pt>
                <c:pt idx="82">
                  <c:v>0.72930300000000003</c:v>
                </c:pt>
                <c:pt idx="83">
                  <c:v>0.72985599999999995</c:v>
                </c:pt>
                <c:pt idx="84">
                  <c:v>0.73046599999999995</c:v>
                </c:pt>
                <c:pt idx="85">
                  <c:v>0.73109500000000005</c:v>
                </c:pt>
                <c:pt idx="86">
                  <c:v>0.73171299999999995</c:v>
                </c:pt>
                <c:pt idx="87">
                  <c:v>0.73229500000000003</c:v>
                </c:pt>
                <c:pt idx="88">
                  <c:v>0.73292999999999997</c:v>
                </c:pt>
                <c:pt idx="89">
                  <c:v>0.73350099999999996</c:v>
                </c:pt>
                <c:pt idx="90">
                  <c:v>0.73409599999999997</c:v>
                </c:pt>
                <c:pt idx="91">
                  <c:v>0.73462700000000003</c:v>
                </c:pt>
                <c:pt idx="92">
                  <c:v>0.73520399999999997</c:v>
                </c:pt>
                <c:pt idx="93">
                  <c:v>0.73566900000000002</c:v>
                </c:pt>
                <c:pt idx="94">
                  <c:v>0.73627600000000004</c:v>
                </c:pt>
                <c:pt idx="95">
                  <c:v>0.73674700000000004</c:v>
                </c:pt>
                <c:pt idx="96">
                  <c:v>0.73729299999999998</c:v>
                </c:pt>
                <c:pt idx="97">
                  <c:v>0.73784799999999995</c:v>
                </c:pt>
                <c:pt idx="98">
                  <c:v>0.73840700000000004</c:v>
                </c:pt>
                <c:pt idx="99">
                  <c:v>0.738923</c:v>
                </c:pt>
                <c:pt idx="100">
                  <c:v>0.73949200000000004</c:v>
                </c:pt>
                <c:pt idx="101">
                  <c:v>0.73996700000000004</c:v>
                </c:pt>
                <c:pt idx="102">
                  <c:v>0.74047799999999997</c:v>
                </c:pt>
                <c:pt idx="103">
                  <c:v>0.74096300000000004</c:v>
                </c:pt>
                <c:pt idx="104">
                  <c:v>0.74151199999999995</c:v>
                </c:pt>
                <c:pt idx="105">
                  <c:v>0.74199400000000004</c:v>
                </c:pt>
                <c:pt idx="106">
                  <c:v>0.74248400000000003</c:v>
                </c:pt>
                <c:pt idx="107">
                  <c:v>0.74297800000000003</c:v>
                </c:pt>
                <c:pt idx="108">
                  <c:v>0.74341800000000002</c:v>
                </c:pt>
                <c:pt idx="109">
                  <c:v>0.743923</c:v>
                </c:pt>
                <c:pt idx="110">
                  <c:v>0.74439299999999997</c:v>
                </c:pt>
                <c:pt idx="111">
                  <c:v>0.74488699999999997</c:v>
                </c:pt>
                <c:pt idx="112">
                  <c:v>0.74531199999999997</c:v>
                </c:pt>
                <c:pt idx="113">
                  <c:v>0.74577499999999997</c:v>
                </c:pt>
                <c:pt idx="114">
                  <c:v>0.74630099999999999</c:v>
                </c:pt>
                <c:pt idx="115">
                  <c:v>0.74673199999999995</c:v>
                </c:pt>
                <c:pt idx="116">
                  <c:v>0.74718600000000002</c:v>
                </c:pt>
                <c:pt idx="117">
                  <c:v>0.74761900000000003</c:v>
                </c:pt>
                <c:pt idx="118">
                  <c:v>0.74807000000000001</c:v>
                </c:pt>
                <c:pt idx="119">
                  <c:v>0.74850300000000003</c:v>
                </c:pt>
                <c:pt idx="120">
                  <c:v>0.74901300000000004</c:v>
                </c:pt>
                <c:pt idx="121">
                  <c:v>0.749386</c:v>
                </c:pt>
                <c:pt idx="122">
                  <c:v>0.74980000000000002</c:v>
                </c:pt>
                <c:pt idx="123">
                  <c:v>0.75027600000000005</c:v>
                </c:pt>
                <c:pt idx="124">
                  <c:v>0.750664</c:v>
                </c:pt>
                <c:pt idx="125">
                  <c:v>0.75112299999999999</c:v>
                </c:pt>
                <c:pt idx="126">
                  <c:v>0.75153499999999995</c:v>
                </c:pt>
                <c:pt idx="127">
                  <c:v>0.75193900000000002</c:v>
                </c:pt>
                <c:pt idx="128">
                  <c:v>0.75235099999999999</c:v>
                </c:pt>
                <c:pt idx="129">
                  <c:v>0.75276399999999999</c:v>
                </c:pt>
                <c:pt idx="130">
                  <c:v>0.75313200000000002</c:v>
                </c:pt>
                <c:pt idx="131">
                  <c:v>0.75359500000000001</c:v>
                </c:pt>
                <c:pt idx="132">
                  <c:v>0.75398399999999999</c:v>
                </c:pt>
                <c:pt idx="133">
                  <c:v>0.75440099999999999</c:v>
                </c:pt>
                <c:pt idx="134">
                  <c:v>0.75480800000000003</c:v>
                </c:pt>
                <c:pt idx="135">
                  <c:v>0.75524400000000003</c:v>
                </c:pt>
                <c:pt idx="136">
                  <c:v>0.75560000000000005</c:v>
                </c:pt>
                <c:pt idx="137">
                  <c:v>0.75602499999999995</c:v>
                </c:pt>
                <c:pt idx="138">
                  <c:v>0.75641599999999998</c:v>
                </c:pt>
                <c:pt idx="139">
                  <c:v>0.75681799999999999</c:v>
                </c:pt>
                <c:pt idx="140">
                  <c:v>0.75720299999999996</c:v>
                </c:pt>
                <c:pt idx="141">
                  <c:v>0.75761400000000001</c:v>
                </c:pt>
                <c:pt idx="142">
                  <c:v>0.75802000000000003</c:v>
                </c:pt>
                <c:pt idx="143">
                  <c:v>0.75839599999999996</c:v>
                </c:pt>
                <c:pt idx="144">
                  <c:v>0.75877899999999998</c:v>
                </c:pt>
                <c:pt idx="145">
                  <c:v>0.759104</c:v>
                </c:pt>
                <c:pt idx="146">
                  <c:v>0.75950200000000001</c:v>
                </c:pt>
                <c:pt idx="147">
                  <c:v>0.75985199999999997</c:v>
                </c:pt>
                <c:pt idx="148">
                  <c:v>0.760158</c:v>
                </c:pt>
                <c:pt idx="149">
                  <c:v>0.76056400000000002</c:v>
                </c:pt>
                <c:pt idx="150">
                  <c:v>0.760961</c:v>
                </c:pt>
                <c:pt idx="151">
                  <c:v>0.76132699999999998</c:v>
                </c:pt>
                <c:pt idx="152">
                  <c:v>0.76169500000000001</c:v>
                </c:pt>
                <c:pt idx="153">
                  <c:v>0.76199799999999995</c:v>
                </c:pt>
                <c:pt idx="154">
                  <c:v>0.76231800000000005</c:v>
                </c:pt>
                <c:pt idx="155">
                  <c:v>0.76271599999999995</c:v>
                </c:pt>
                <c:pt idx="156">
                  <c:v>0.76305299999999998</c:v>
                </c:pt>
                <c:pt idx="157">
                  <c:v>0.76342600000000005</c:v>
                </c:pt>
                <c:pt idx="158">
                  <c:v>0.763791</c:v>
                </c:pt>
                <c:pt idx="159">
                  <c:v>0.764127</c:v>
                </c:pt>
                <c:pt idx="160">
                  <c:v>0.76446700000000001</c:v>
                </c:pt>
                <c:pt idx="161">
                  <c:v>0.76476599999999995</c:v>
                </c:pt>
                <c:pt idx="162">
                  <c:v>0.76513699999999996</c:v>
                </c:pt>
                <c:pt idx="163">
                  <c:v>0.76546899999999996</c:v>
                </c:pt>
                <c:pt idx="164">
                  <c:v>0.76581200000000005</c:v>
                </c:pt>
                <c:pt idx="165">
                  <c:v>0.76616600000000001</c:v>
                </c:pt>
                <c:pt idx="166">
                  <c:v>0.76650799999999997</c:v>
                </c:pt>
                <c:pt idx="167">
                  <c:v>0.76682899999999998</c:v>
                </c:pt>
                <c:pt idx="168">
                  <c:v>0.76712800000000003</c:v>
                </c:pt>
                <c:pt idx="169">
                  <c:v>0.76749999999999996</c:v>
                </c:pt>
                <c:pt idx="170">
                  <c:v>0.76780999999999999</c:v>
                </c:pt>
                <c:pt idx="171">
                  <c:v>0.76815199999999995</c:v>
                </c:pt>
                <c:pt idx="172">
                  <c:v>0.76843799999999995</c:v>
                </c:pt>
                <c:pt idx="173">
                  <c:v>0.76880199999999999</c:v>
                </c:pt>
                <c:pt idx="174">
                  <c:v>0.76916899999999999</c:v>
                </c:pt>
                <c:pt idx="175">
                  <c:v>0.76947900000000002</c:v>
                </c:pt>
                <c:pt idx="176">
                  <c:v>0.76980300000000002</c:v>
                </c:pt>
                <c:pt idx="177">
                  <c:v>0.77007599999999998</c:v>
                </c:pt>
                <c:pt idx="178">
                  <c:v>0.770397</c:v>
                </c:pt>
                <c:pt idx="179">
                  <c:v>0.77073400000000003</c:v>
                </c:pt>
                <c:pt idx="180">
                  <c:v>0.771061</c:v>
                </c:pt>
                <c:pt idx="181">
                  <c:v>0.77140900000000001</c:v>
                </c:pt>
                <c:pt idx="182">
                  <c:v>0.77169500000000002</c:v>
                </c:pt>
                <c:pt idx="183">
                  <c:v>0.77202499999999996</c:v>
                </c:pt>
                <c:pt idx="184">
                  <c:v>0.77232299999999998</c:v>
                </c:pt>
                <c:pt idx="185">
                  <c:v>0.77261400000000002</c:v>
                </c:pt>
                <c:pt idx="186">
                  <c:v>0.77291900000000002</c:v>
                </c:pt>
                <c:pt idx="187">
                  <c:v>0.77321799999999996</c:v>
                </c:pt>
                <c:pt idx="188">
                  <c:v>0.77350099999999999</c:v>
                </c:pt>
                <c:pt idx="189">
                  <c:v>0.77383400000000002</c:v>
                </c:pt>
                <c:pt idx="190">
                  <c:v>0.77414700000000003</c:v>
                </c:pt>
                <c:pt idx="191">
                  <c:v>0.77443099999999998</c:v>
                </c:pt>
                <c:pt idx="192">
                  <c:v>0.77474799999999999</c:v>
                </c:pt>
                <c:pt idx="193">
                  <c:v>0.77508600000000005</c:v>
                </c:pt>
                <c:pt idx="194">
                  <c:v>0.77534000000000003</c:v>
                </c:pt>
                <c:pt idx="195">
                  <c:v>0.77562399999999998</c:v>
                </c:pt>
                <c:pt idx="196">
                  <c:v>0.77591900000000003</c:v>
                </c:pt>
                <c:pt idx="197">
                  <c:v>0.77628200000000003</c:v>
                </c:pt>
                <c:pt idx="198">
                  <c:v>0.77658099999999997</c:v>
                </c:pt>
                <c:pt idx="199">
                  <c:v>0.776841</c:v>
                </c:pt>
                <c:pt idx="200">
                  <c:v>0.777057</c:v>
                </c:pt>
                <c:pt idx="201">
                  <c:v>0.77740200000000004</c:v>
                </c:pt>
                <c:pt idx="202">
                  <c:v>0.77768999999999999</c:v>
                </c:pt>
                <c:pt idx="203">
                  <c:v>0.77799499999999999</c:v>
                </c:pt>
                <c:pt idx="204">
                  <c:v>0.77822899999999995</c:v>
                </c:pt>
                <c:pt idx="205">
                  <c:v>0.77852100000000002</c:v>
                </c:pt>
                <c:pt idx="206">
                  <c:v>0.77882200000000001</c:v>
                </c:pt>
                <c:pt idx="207">
                  <c:v>0.77906399999999998</c:v>
                </c:pt>
                <c:pt idx="208">
                  <c:v>0.77929000000000004</c:v>
                </c:pt>
                <c:pt idx="209">
                  <c:v>0.77964100000000003</c:v>
                </c:pt>
                <c:pt idx="210">
                  <c:v>0.77986299999999997</c:v>
                </c:pt>
                <c:pt idx="211">
                  <c:v>0.78017400000000003</c:v>
                </c:pt>
                <c:pt idx="212">
                  <c:v>0.78043600000000002</c:v>
                </c:pt>
                <c:pt idx="213">
                  <c:v>0.78069599999999995</c:v>
                </c:pt>
                <c:pt idx="214">
                  <c:v>0.78098800000000002</c:v>
                </c:pt>
                <c:pt idx="215">
                  <c:v>0.78122400000000003</c:v>
                </c:pt>
                <c:pt idx="216">
                  <c:v>0.78154599999999996</c:v>
                </c:pt>
                <c:pt idx="217">
                  <c:v>0.78181100000000003</c:v>
                </c:pt>
                <c:pt idx="218">
                  <c:v>0.78206200000000003</c:v>
                </c:pt>
                <c:pt idx="219">
                  <c:v>0.78234899999999996</c:v>
                </c:pt>
                <c:pt idx="220">
                  <c:v>0.78261999999999998</c:v>
                </c:pt>
                <c:pt idx="221">
                  <c:v>0.78286999999999995</c:v>
                </c:pt>
                <c:pt idx="222">
                  <c:v>0.78312599999999999</c:v>
                </c:pt>
                <c:pt idx="223">
                  <c:v>0.78343399999999996</c:v>
                </c:pt>
                <c:pt idx="224">
                  <c:v>0.78366499999999994</c:v>
                </c:pt>
                <c:pt idx="225">
                  <c:v>0.78390000000000004</c:v>
                </c:pt>
                <c:pt idx="226">
                  <c:v>0.78414399999999995</c:v>
                </c:pt>
                <c:pt idx="227">
                  <c:v>0.78441700000000003</c:v>
                </c:pt>
                <c:pt idx="228">
                  <c:v>0.78475799999999996</c:v>
                </c:pt>
                <c:pt idx="229">
                  <c:v>0.784968</c:v>
                </c:pt>
                <c:pt idx="230">
                  <c:v>0.78518100000000002</c:v>
                </c:pt>
                <c:pt idx="231">
                  <c:v>0.78548200000000001</c:v>
                </c:pt>
                <c:pt idx="232">
                  <c:v>0.78573800000000005</c:v>
                </c:pt>
                <c:pt idx="233">
                  <c:v>0.78597300000000003</c:v>
                </c:pt>
                <c:pt idx="234">
                  <c:v>0.78620000000000001</c:v>
                </c:pt>
                <c:pt idx="235">
                  <c:v>0.78650699999999996</c:v>
                </c:pt>
                <c:pt idx="236">
                  <c:v>0.78671500000000005</c:v>
                </c:pt>
                <c:pt idx="237">
                  <c:v>0.78706699999999996</c:v>
                </c:pt>
                <c:pt idx="238">
                  <c:v>0.787277</c:v>
                </c:pt>
                <c:pt idx="239">
                  <c:v>0.78750399999999998</c:v>
                </c:pt>
                <c:pt idx="240">
                  <c:v>0.78779299999999997</c:v>
                </c:pt>
                <c:pt idx="241">
                  <c:v>0.78798199999999996</c:v>
                </c:pt>
                <c:pt idx="242">
                  <c:v>0.78821600000000003</c:v>
                </c:pt>
                <c:pt idx="243">
                  <c:v>0.78846499999999997</c:v>
                </c:pt>
                <c:pt idx="244">
                  <c:v>0.78869900000000004</c:v>
                </c:pt>
                <c:pt idx="245">
                  <c:v>0.788879</c:v>
                </c:pt>
                <c:pt idx="246">
                  <c:v>0.78918699999999997</c:v>
                </c:pt>
                <c:pt idx="247">
                  <c:v>0.78940100000000002</c:v>
                </c:pt>
                <c:pt idx="248">
                  <c:v>0.78969400000000001</c:v>
                </c:pt>
                <c:pt idx="249">
                  <c:v>0.78996100000000002</c:v>
                </c:pt>
                <c:pt idx="250">
                  <c:v>0.79015599999999997</c:v>
                </c:pt>
                <c:pt idx="251">
                  <c:v>0.790385</c:v>
                </c:pt>
                <c:pt idx="252">
                  <c:v>0.79058499999999998</c:v>
                </c:pt>
                <c:pt idx="253">
                  <c:v>0.79085899999999998</c:v>
                </c:pt>
                <c:pt idx="254">
                  <c:v>0.79109799999999997</c:v>
                </c:pt>
                <c:pt idx="255">
                  <c:v>0.79134499999999997</c:v>
                </c:pt>
                <c:pt idx="256">
                  <c:v>0.791547</c:v>
                </c:pt>
                <c:pt idx="257">
                  <c:v>0.79181400000000002</c:v>
                </c:pt>
                <c:pt idx="258">
                  <c:v>0.79200599999999999</c:v>
                </c:pt>
                <c:pt idx="259">
                  <c:v>0.79228900000000002</c:v>
                </c:pt>
                <c:pt idx="260">
                  <c:v>0.79249400000000003</c:v>
                </c:pt>
                <c:pt idx="261">
                  <c:v>0.79274500000000003</c:v>
                </c:pt>
                <c:pt idx="262">
                  <c:v>0.79299699999999995</c:v>
                </c:pt>
                <c:pt idx="263">
                  <c:v>0.79321699999999995</c:v>
                </c:pt>
                <c:pt idx="264">
                  <c:v>0.79343399999999997</c:v>
                </c:pt>
                <c:pt idx="265">
                  <c:v>0.79364999999999997</c:v>
                </c:pt>
                <c:pt idx="266">
                  <c:v>0.79393499999999995</c:v>
                </c:pt>
                <c:pt idx="267">
                  <c:v>0.79413699999999998</c:v>
                </c:pt>
                <c:pt idx="268">
                  <c:v>0.79435900000000004</c:v>
                </c:pt>
                <c:pt idx="269">
                  <c:v>0.79455600000000004</c:v>
                </c:pt>
                <c:pt idx="270">
                  <c:v>0.79478199999999999</c:v>
                </c:pt>
                <c:pt idx="271">
                  <c:v>0.795045</c:v>
                </c:pt>
                <c:pt idx="272">
                  <c:v>0.79524700000000004</c:v>
                </c:pt>
                <c:pt idx="273">
                  <c:v>0.79547999999999996</c:v>
                </c:pt>
                <c:pt idx="274">
                  <c:v>0.79571800000000004</c:v>
                </c:pt>
                <c:pt idx="275">
                  <c:v>0.79597300000000004</c:v>
                </c:pt>
                <c:pt idx="276">
                  <c:v>0.79618900000000004</c:v>
                </c:pt>
                <c:pt idx="277">
                  <c:v>0.79642299999999999</c:v>
                </c:pt>
                <c:pt idx="278">
                  <c:v>0.79666000000000003</c:v>
                </c:pt>
                <c:pt idx="279">
                  <c:v>0.79691100000000004</c:v>
                </c:pt>
                <c:pt idx="280">
                  <c:v>0.79703500000000005</c:v>
                </c:pt>
                <c:pt idx="281">
                  <c:v>0.79724099999999998</c:v>
                </c:pt>
                <c:pt idx="282">
                  <c:v>0.79746099999999998</c:v>
                </c:pt>
                <c:pt idx="283">
                  <c:v>0.797678</c:v>
                </c:pt>
                <c:pt idx="284">
                  <c:v>0.79790099999999997</c:v>
                </c:pt>
                <c:pt idx="285">
                  <c:v>0.79813199999999995</c:v>
                </c:pt>
                <c:pt idx="286">
                  <c:v>0.79836499999999999</c:v>
                </c:pt>
                <c:pt idx="287">
                  <c:v>0.79857900000000004</c:v>
                </c:pt>
                <c:pt idx="288">
                  <c:v>0.79880200000000001</c:v>
                </c:pt>
                <c:pt idx="289">
                  <c:v>0.79894600000000005</c:v>
                </c:pt>
                <c:pt idx="290">
                  <c:v>0.79918599999999995</c:v>
                </c:pt>
                <c:pt idx="291">
                  <c:v>0.79940299999999997</c:v>
                </c:pt>
                <c:pt idx="292">
                  <c:v>0.79963300000000004</c:v>
                </c:pt>
                <c:pt idx="293">
                  <c:v>0.79981000000000002</c:v>
                </c:pt>
                <c:pt idx="294">
                  <c:v>0.80003400000000002</c:v>
                </c:pt>
                <c:pt idx="295">
                  <c:v>0.800288</c:v>
                </c:pt>
                <c:pt idx="296">
                  <c:v>0.80047199999999996</c:v>
                </c:pt>
                <c:pt idx="297">
                  <c:v>0.80069100000000004</c:v>
                </c:pt>
                <c:pt idx="298">
                  <c:v>0.80092099999999999</c:v>
                </c:pt>
                <c:pt idx="299">
                  <c:v>0.80111100000000002</c:v>
                </c:pt>
                <c:pt idx="300">
                  <c:v>0.80129099999999998</c:v>
                </c:pt>
                <c:pt idx="301">
                  <c:v>0.80151099999999997</c:v>
                </c:pt>
                <c:pt idx="302">
                  <c:v>0.80170300000000005</c:v>
                </c:pt>
                <c:pt idx="303">
                  <c:v>0.80195300000000003</c:v>
                </c:pt>
                <c:pt idx="304">
                  <c:v>0.80211500000000002</c:v>
                </c:pt>
                <c:pt idx="305">
                  <c:v>0.80232499999999995</c:v>
                </c:pt>
                <c:pt idx="306">
                  <c:v>0.80251399999999995</c:v>
                </c:pt>
                <c:pt idx="307">
                  <c:v>0.802678</c:v>
                </c:pt>
                <c:pt idx="308">
                  <c:v>0.802929</c:v>
                </c:pt>
                <c:pt idx="309">
                  <c:v>0.80310400000000004</c:v>
                </c:pt>
                <c:pt idx="310">
                  <c:v>0.80337800000000004</c:v>
                </c:pt>
                <c:pt idx="311">
                  <c:v>0.80356899999999998</c:v>
                </c:pt>
                <c:pt idx="312">
                  <c:v>0.803813</c:v>
                </c:pt>
                <c:pt idx="313">
                  <c:v>0.80397600000000002</c:v>
                </c:pt>
                <c:pt idx="314">
                  <c:v>0.80412300000000003</c:v>
                </c:pt>
                <c:pt idx="315">
                  <c:v>0.80437499999999995</c:v>
                </c:pt>
                <c:pt idx="316">
                  <c:v>0.80454499999999995</c:v>
                </c:pt>
                <c:pt idx="317">
                  <c:v>0.80474699999999999</c:v>
                </c:pt>
                <c:pt idx="318">
                  <c:v>0.80496599999999996</c:v>
                </c:pt>
                <c:pt idx="319">
                  <c:v>0.80512899999999998</c:v>
                </c:pt>
                <c:pt idx="320">
                  <c:v>0.80535599999999996</c:v>
                </c:pt>
                <c:pt idx="321">
                  <c:v>0.80556700000000003</c:v>
                </c:pt>
                <c:pt idx="322">
                  <c:v>0.80574299999999999</c:v>
                </c:pt>
                <c:pt idx="323">
                  <c:v>0.80596199999999996</c:v>
                </c:pt>
                <c:pt idx="324">
                  <c:v>0.80612899999999998</c:v>
                </c:pt>
                <c:pt idx="325">
                  <c:v>0.806338</c:v>
                </c:pt>
                <c:pt idx="326">
                  <c:v>0.80649000000000004</c:v>
                </c:pt>
                <c:pt idx="327">
                  <c:v>0.80671400000000004</c:v>
                </c:pt>
                <c:pt idx="328">
                  <c:v>0.80689500000000003</c:v>
                </c:pt>
                <c:pt idx="329">
                  <c:v>0.80710099999999996</c:v>
                </c:pt>
                <c:pt idx="330">
                  <c:v>0.80727599999999999</c:v>
                </c:pt>
                <c:pt idx="331">
                  <c:v>0.80753799999999998</c:v>
                </c:pt>
                <c:pt idx="332">
                  <c:v>0.80771700000000002</c:v>
                </c:pt>
                <c:pt idx="333">
                  <c:v>0.80789800000000001</c:v>
                </c:pt>
                <c:pt idx="334">
                  <c:v>0.80806800000000001</c:v>
                </c:pt>
                <c:pt idx="335">
                  <c:v>0.80822799999999995</c:v>
                </c:pt>
                <c:pt idx="336">
                  <c:v>0.80843900000000002</c:v>
                </c:pt>
                <c:pt idx="337">
                  <c:v>0.80860600000000005</c:v>
                </c:pt>
                <c:pt idx="338">
                  <c:v>0.80886599999999997</c:v>
                </c:pt>
                <c:pt idx="339">
                  <c:v>0.80903999999999998</c:v>
                </c:pt>
                <c:pt idx="340">
                  <c:v>0.809249</c:v>
                </c:pt>
                <c:pt idx="341">
                  <c:v>0.80940800000000002</c:v>
                </c:pt>
                <c:pt idx="342">
                  <c:v>0.809589</c:v>
                </c:pt>
                <c:pt idx="343">
                  <c:v>0.80980799999999997</c:v>
                </c:pt>
                <c:pt idx="344">
                  <c:v>0.81</c:v>
                </c:pt>
                <c:pt idx="345">
                  <c:v>0.81018699999999999</c:v>
                </c:pt>
                <c:pt idx="346">
                  <c:v>0.81036600000000003</c:v>
                </c:pt>
                <c:pt idx="347">
                  <c:v>0.810608</c:v>
                </c:pt>
                <c:pt idx="348">
                  <c:v>0.81071800000000005</c:v>
                </c:pt>
                <c:pt idx="349">
                  <c:v>0.81090099999999998</c:v>
                </c:pt>
                <c:pt idx="350">
                  <c:v>0.81107799999999997</c:v>
                </c:pt>
                <c:pt idx="351">
                  <c:v>0.81129899999999999</c:v>
                </c:pt>
                <c:pt idx="352">
                  <c:v>0.81144499999999997</c:v>
                </c:pt>
                <c:pt idx="353">
                  <c:v>0.81165299999999996</c:v>
                </c:pt>
                <c:pt idx="354">
                  <c:v>0.81185099999999999</c:v>
                </c:pt>
                <c:pt idx="355">
                  <c:v>0.81200499999999998</c:v>
                </c:pt>
                <c:pt idx="356">
                  <c:v>0.81222499999999997</c:v>
                </c:pt>
                <c:pt idx="357">
                  <c:v>0.81245299999999998</c:v>
                </c:pt>
                <c:pt idx="358">
                  <c:v>0.81258900000000001</c:v>
                </c:pt>
                <c:pt idx="359">
                  <c:v>0.81276599999999999</c:v>
                </c:pt>
                <c:pt idx="360">
                  <c:v>0.81296299999999999</c:v>
                </c:pt>
                <c:pt idx="361">
                  <c:v>0.81312200000000001</c:v>
                </c:pt>
                <c:pt idx="362">
                  <c:v>0.81332300000000002</c:v>
                </c:pt>
                <c:pt idx="363">
                  <c:v>0.81346600000000002</c:v>
                </c:pt>
                <c:pt idx="364">
                  <c:v>0.81370900000000002</c:v>
                </c:pt>
                <c:pt idx="365">
                  <c:v>0.81388199999999999</c:v>
                </c:pt>
                <c:pt idx="366">
                  <c:v>0.81406800000000001</c:v>
                </c:pt>
                <c:pt idx="367">
                  <c:v>0.81425499999999995</c:v>
                </c:pt>
                <c:pt idx="368">
                  <c:v>0.81445299999999998</c:v>
                </c:pt>
                <c:pt idx="369">
                  <c:v>0.81457000000000002</c:v>
                </c:pt>
                <c:pt idx="370">
                  <c:v>0.81470699999999996</c:v>
                </c:pt>
                <c:pt idx="371">
                  <c:v>0.81495399999999996</c:v>
                </c:pt>
                <c:pt idx="372">
                  <c:v>0.81510800000000005</c:v>
                </c:pt>
                <c:pt idx="373">
                  <c:v>0.81536699999999995</c:v>
                </c:pt>
                <c:pt idx="374">
                  <c:v>0.81555200000000005</c:v>
                </c:pt>
                <c:pt idx="375">
                  <c:v>0.815724</c:v>
                </c:pt>
                <c:pt idx="376">
                  <c:v>0.81584500000000004</c:v>
                </c:pt>
                <c:pt idx="377">
                  <c:v>0.81601500000000005</c:v>
                </c:pt>
                <c:pt idx="378">
                  <c:v>0.81618199999999996</c:v>
                </c:pt>
                <c:pt idx="379">
                  <c:v>0.81642300000000001</c:v>
                </c:pt>
                <c:pt idx="380">
                  <c:v>0.81658799999999998</c:v>
                </c:pt>
                <c:pt idx="381">
                  <c:v>0.81678399999999995</c:v>
                </c:pt>
                <c:pt idx="382">
                  <c:v>0.81696000000000002</c:v>
                </c:pt>
                <c:pt idx="383">
                  <c:v>0.817079</c:v>
                </c:pt>
                <c:pt idx="384">
                  <c:v>0.81726500000000002</c:v>
                </c:pt>
                <c:pt idx="385">
                  <c:v>0.81741699999999995</c:v>
                </c:pt>
                <c:pt idx="386">
                  <c:v>0.81761799999999996</c:v>
                </c:pt>
                <c:pt idx="387">
                  <c:v>0.81783700000000004</c:v>
                </c:pt>
                <c:pt idx="388">
                  <c:v>0.81797600000000004</c:v>
                </c:pt>
                <c:pt idx="389">
                  <c:v>0.81814100000000001</c:v>
                </c:pt>
                <c:pt idx="390">
                  <c:v>0.81829700000000005</c:v>
                </c:pt>
                <c:pt idx="391">
                  <c:v>0.81845599999999996</c:v>
                </c:pt>
                <c:pt idx="392">
                  <c:v>0.81862999999999997</c:v>
                </c:pt>
                <c:pt idx="393">
                  <c:v>0.81877999999999995</c:v>
                </c:pt>
                <c:pt idx="394">
                  <c:v>0.81894800000000001</c:v>
                </c:pt>
                <c:pt idx="395">
                  <c:v>0.81914200000000004</c:v>
                </c:pt>
                <c:pt idx="396">
                  <c:v>0.81929399999999997</c:v>
                </c:pt>
                <c:pt idx="397">
                  <c:v>0.81945900000000005</c:v>
                </c:pt>
                <c:pt idx="398">
                  <c:v>0.81966499999999998</c:v>
                </c:pt>
                <c:pt idx="399">
                  <c:v>0.81982500000000003</c:v>
                </c:pt>
                <c:pt idx="400">
                  <c:v>0.81996599999999997</c:v>
                </c:pt>
                <c:pt idx="401">
                  <c:v>0.82015300000000002</c:v>
                </c:pt>
                <c:pt idx="402">
                  <c:v>0.82031299999999996</c:v>
                </c:pt>
                <c:pt idx="403">
                  <c:v>0.820523</c:v>
                </c:pt>
                <c:pt idx="404">
                  <c:v>0.82066300000000003</c:v>
                </c:pt>
                <c:pt idx="405">
                  <c:v>0.82077999999999995</c:v>
                </c:pt>
                <c:pt idx="406">
                  <c:v>0.82100799999999996</c:v>
                </c:pt>
                <c:pt idx="407">
                  <c:v>0.82117300000000004</c:v>
                </c:pt>
                <c:pt idx="408">
                  <c:v>0.82135000000000002</c:v>
                </c:pt>
                <c:pt idx="409">
                  <c:v>0.82150699999999999</c:v>
                </c:pt>
                <c:pt idx="410">
                  <c:v>0.82166700000000004</c:v>
                </c:pt>
                <c:pt idx="411">
                  <c:v>0.82183399999999995</c:v>
                </c:pt>
                <c:pt idx="412">
                  <c:v>0.82199599999999995</c:v>
                </c:pt>
                <c:pt idx="413">
                  <c:v>0.82221</c:v>
                </c:pt>
                <c:pt idx="414">
                  <c:v>0.82233000000000001</c:v>
                </c:pt>
                <c:pt idx="415">
                  <c:v>0.82249899999999998</c:v>
                </c:pt>
                <c:pt idx="416">
                  <c:v>0.82265999999999995</c:v>
                </c:pt>
                <c:pt idx="417">
                  <c:v>0.82279599999999997</c:v>
                </c:pt>
                <c:pt idx="418">
                  <c:v>0.82302600000000004</c:v>
                </c:pt>
                <c:pt idx="419">
                  <c:v>0.82313800000000004</c:v>
                </c:pt>
                <c:pt idx="420">
                  <c:v>0.82331299999999996</c:v>
                </c:pt>
                <c:pt idx="421">
                  <c:v>0.82345900000000005</c:v>
                </c:pt>
                <c:pt idx="422">
                  <c:v>0.82365500000000003</c:v>
                </c:pt>
                <c:pt idx="423">
                  <c:v>0.823797</c:v>
                </c:pt>
                <c:pt idx="424">
                  <c:v>0.82393799999999995</c:v>
                </c:pt>
                <c:pt idx="425">
                  <c:v>0.82405600000000001</c:v>
                </c:pt>
                <c:pt idx="426">
                  <c:v>0.82424299999999995</c:v>
                </c:pt>
                <c:pt idx="427">
                  <c:v>0.82441200000000003</c:v>
                </c:pt>
                <c:pt idx="428">
                  <c:v>0.82458200000000004</c:v>
                </c:pt>
                <c:pt idx="429">
                  <c:v>0.82474000000000003</c:v>
                </c:pt>
                <c:pt idx="430">
                  <c:v>0.82486400000000004</c:v>
                </c:pt>
                <c:pt idx="431">
                  <c:v>0.82502399999999998</c:v>
                </c:pt>
                <c:pt idx="432">
                  <c:v>0.82522099999999998</c:v>
                </c:pt>
                <c:pt idx="433">
                  <c:v>0.82533599999999996</c:v>
                </c:pt>
                <c:pt idx="434">
                  <c:v>0.82550000000000001</c:v>
                </c:pt>
                <c:pt idx="435">
                  <c:v>0.82567699999999999</c:v>
                </c:pt>
                <c:pt idx="436">
                  <c:v>0.82587100000000002</c:v>
                </c:pt>
                <c:pt idx="437">
                  <c:v>0.82603499999999996</c:v>
                </c:pt>
                <c:pt idx="438">
                  <c:v>0.82613599999999998</c:v>
                </c:pt>
                <c:pt idx="439">
                  <c:v>0.82634099999999999</c:v>
                </c:pt>
                <c:pt idx="440">
                  <c:v>0.82644600000000001</c:v>
                </c:pt>
                <c:pt idx="441">
                  <c:v>0.82660999999999996</c:v>
                </c:pt>
                <c:pt idx="442">
                  <c:v>0.82680799999999999</c:v>
                </c:pt>
                <c:pt idx="443">
                  <c:v>0.82692200000000005</c:v>
                </c:pt>
                <c:pt idx="444">
                  <c:v>0.82709699999999997</c:v>
                </c:pt>
                <c:pt idx="445">
                  <c:v>0.82723199999999997</c:v>
                </c:pt>
                <c:pt idx="446">
                  <c:v>0.82737099999999997</c:v>
                </c:pt>
                <c:pt idx="447">
                  <c:v>0.82756099999999999</c:v>
                </c:pt>
                <c:pt idx="448">
                  <c:v>0.82772900000000005</c:v>
                </c:pt>
                <c:pt idx="449">
                  <c:v>0.827843</c:v>
                </c:pt>
                <c:pt idx="450">
                  <c:v>0.82804500000000003</c:v>
                </c:pt>
                <c:pt idx="451">
                  <c:v>0.82817799999999997</c:v>
                </c:pt>
                <c:pt idx="452">
                  <c:v>0.82827099999999998</c:v>
                </c:pt>
                <c:pt idx="453">
                  <c:v>0.82842300000000002</c:v>
                </c:pt>
                <c:pt idx="454">
                  <c:v>0.82866499999999998</c:v>
                </c:pt>
                <c:pt idx="455">
                  <c:v>0.82878499999999999</c:v>
                </c:pt>
                <c:pt idx="456">
                  <c:v>0.82894000000000001</c:v>
                </c:pt>
                <c:pt idx="457">
                  <c:v>0.82908400000000004</c:v>
                </c:pt>
                <c:pt idx="458">
                  <c:v>0.82925700000000002</c:v>
                </c:pt>
                <c:pt idx="459">
                  <c:v>0.82937300000000003</c:v>
                </c:pt>
                <c:pt idx="460">
                  <c:v>0.82955400000000001</c:v>
                </c:pt>
                <c:pt idx="461">
                  <c:v>0.82973300000000005</c:v>
                </c:pt>
                <c:pt idx="462">
                  <c:v>0.82988899999999999</c:v>
                </c:pt>
                <c:pt idx="463">
                  <c:v>0.830017</c:v>
                </c:pt>
                <c:pt idx="464">
                  <c:v>0.83015899999999998</c:v>
                </c:pt>
                <c:pt idx="465">
                  <c:v>0.830345</c:v>
                </c:pt>
                <c:pt idx="466">
                  <c:v>0.83043</c:v>
                </c:pt>
                <c:pt idx="467">
                  <c:v>0.83058200000000004</c:v>
                </c:pt>
                <c:pt idx="468">
                  <c:v>0.83079099999999995</c:v>
                </c:pt>
                <c:pt idx="469">
                  <c:v>0.83093600000000001</c:v>
                </c:pt>
                <c:pt idx="470">
                  <c:v>0.83106500000000005</c:v>
                </c:pt>
                <c:pt idx="471">
                  <c:v>0.83118000000000003</c:v>
                </c:pt>
                <c:pt idx="472">
                  <c:v>0.83134399999999997</c:v>
                </c:pt>
                <c:pt idx="473">
                  <c:v>0.83150199999999996</c:v>
                </c:pt>
                <c:pt idx="474">
                  <c:v>0.83165299999999998</c:v>
                </c:pt>
                <c:pt idx="475">
                  <c:v>0.83177999999999996</c:v>
                </c:pt>
                <c:pt idx="476">
                  <c:v>0.83194199999999996</c:v>
                </c:pt>
                <c:pt idx="477">
                  <c:v>0.83209200000000005</c:v>
                </c:pt>
                <c:pt idx="478">
                  <c:v>0.83226900000000004</c:v>
                </c:pt>
                <c:pt idx="479">
                  <c:v>0.83238599999999996</c:v>
                </c:pt>
                <c:pt idx="480">
                  <c:v>0.83249499999999999</c:v>
                </c:pt>
                <c:pt idx="481">
                  <c:v>0.83266399999999996</c:v>
                </c:pt>
                <c:pt idx="482">
                  <c:v>0.83280200000000004</c:v>
                </c:pt>
                <c:pt idx="483">
                  <c:v>0.832982</c:v>
                </c:pt>
                <c:pt idx="484">
                  <c:v>0.83312699999999995</c:v>
                </c:pt>
                <c:pt idx="485">
                  <c:v>0.83325800000000005</c:v>
                </c:pt>
                <c:pt idx="486">
                  <c:v>0.83337099999999997</c:v>
                </c:pt>
                <c:pt idx="487">
                  <c:v>0.83349200000000001</c:v>
                </c:pt>
                <c:pt idx="488">
                  <c:v>0.83367400000000003</c:v>
                </c:pt>
                <c:pt idx="489">
                  <c:v>0.83379099999999995</c:v>
                </c:pt>
                <c:pt idx="490">
                  <c:v>0.83396599999999999</c:v>
                </c:pt>
                <c:pt idx="491">
                  <c:v>0.83405799999999997</c:v>
                </c:pt>
                <c:pt idx="492">
                  <c:v>0.83426800000000001</c:v>
                </c:pt>
                <c:pt idx="493">
                  <c:v>0.83442700000000003</c:v>
                </c:pt>
                <c:pt idx="494">
                  <c:v>0.83457000000000003</c:v>
                </c:pt>
                <c:pt idx="495">
                  <c:v>0.83474300000000001</c:v>
                </c:pt>
                <c:pt idx="496">
                  <c:v>0.83484400000000003</c:v>
                </c:pt>
                <c:pt idx="497">
                  <c:v>0.83501099999999995</c:v>
                </c:pt>
                <c:pt idx="498">
                  <c:v>0.83509699999999998</c:v>
                </c:pt>
                <c:pt idx="499">
                  <c:v>0.83524399999999999</c:v>
                </c:pt>
                <c:pt idx="500">
                  <c:v>0.835364</c:v>
                </c:pt>
                <c:pt idx="501">
                  <c:v>0.83553299999999997</c:v>
                </c:pt>
                <c:pt idx="502">
                  <c:v>0.83563399999999999</c:v>
                </c:pt>
                <c:pt idx="503">
                  <c:v>0.83574499999999996</c:v>
                </c:pt>
                <c:pt idx="504">
                  <c:v>0.83589999999999998</c:v>
                </c:pt>
                <c:pt idx="505">
                  <c:v>0.83601599999999998</c:v>
                </c:pt>
                <c:pt idx="506">
                  <c:v>0.83614699999999997</c:v>
                </c:pt>
                <c:pt idx="507">
                  <c:v>0.83631</c:v>
                </c:pt>
                <c:pt idx="508">
                  <c:v>0.83643800000000001</c:v>
                </c:pt>
                <c:pt idx="509">
                  <c:v>0.83660000000000001</c:v>
                </c:pt>
                <c:pt idx="510">
                  <c:v>0.83672500000000005</c:v>
                </c:pt>
                <c:pt idx="511">
                  <c:v>0.83684099999999995</c:v>
                </c:pt>
                <c:pt idx="512">
                  <c:v>0.83697100000000002</c:v>
                </c:pt>
                <c:pt idx="513">
                  <c:v>0.83711199999999997</c:v>
                </c:pt>
                <c:pt idx="514">
                  <c:v>0.83724600000000005</c:v>
                </c:pt>
                <c:pt idx="515">
                  <c:v>0.83733900000000006</c:v>
                </c:pt>
                <c:pt idx="516">
                  <c:v>0.83751200000000003</c:v>
                </c:pt>
                <c:pt idx="517">
                  <c:v>0.83760500000000004</c:v>
                </c:pt>
                <c:pt idx="518">
                  <c:v>0.83778699999999995</c:v>
                </c:pt>
                <c:pt idx="519">
                  <c:v>0.83784499999999995</c:v>
                </c:pt>
                <c:pt idx="520">
                  <c:v>0.83799199999999996</c:v>
                </c:pt>
                <c:pt idx="521">
                  <c:v>0.83810099999999998</c:v>
                </c:pt>
                <c:pt idx="522">
                  <c:v>0.83823700000000001</c:v>
                </c:pt>
                <c:pt idx="523">
                  <c:v>0.83836999999999995</c:v>
                </c:pt>
                <c:pt idx="524">
                  <c:v>0.83846900000000002</c:v>
                </c:pt>
                <c:pt idx="525">
                  <c:v>0.83858900000000003</c:v>
                </c:pt>
                <c:pt idx="526">
                  <c:v>0.83870800000000001</c:v>
                </c:pt>
                <c:pt idx="527">
                  <c:v>0.83881499999999998</c:v>
                </c:pt>
                <c:pt idx="528">
                  <c:v>0.83893499999999999</c:v>
                </c:pt>
                <c:pt idx="529">
                  <c:v>0.83909599999999995</c:v>
                </c:pt>
                <c:pt idx="530">
                  <c:v>0.83918000000000004</c:v>
                </c:pt>
                <c:pt idx="531">
                  <c:v>0.83931800000000001</c:v>
                </c:pt>
                <c:pt idx="532">
                  <c:v>0.83942600000000001</c:v>
                </c:pt>
                <c:pt idx="533">
                  <c:v>0.83954600000000001</c:v>
                </c:pt>
                <c:pt idx="534">
                  <c:v>0.83963299999999996</c:v>
                </c:pt>
                <c:pt idx="535">
                  <c:v>0.83971099999999999</c:v>
                </c:pt>
                <c:pt idx="536">
                  <c:v>0.83987199999999995</c:v>
                </c:pt>
                <c:pt idx="537">
                  <c:v>0.83990900000000002</c:v>
                </c:pt>
                <c:pt idx="538">
                  <c:v>0.839974</c:v>
                </c:pt>
                <c:pt idx="539">
                  <c:v>0.84006599999999998</c:v>
                </c:pt>
                <c:pt idx="540">
                  <c:v>0.84018000000000004</c:v>
                </c:pt>
                <c:pt idx="541">
                  <c:v>0.84021900000000005</c:v>
                </c:pt>
                <c:pt idx="542">
                  <c:v>0.84028800000000003</c:v>
                </c:pt>
                <c:pt idx="543">
                  <c:v>0.84035099999999996</c:v>
                </c:pt>
                <c:pt idx="544">
                  <c:v>0.84044700000000006</c:v>
                </c:pt>
                <c:pt idx="545">
                  <c:v>0.84046399999999999</c:v>
                </c:pt>
                <c:pt idx="546">
                  <c:v>0.84041200000000005</c:v>
                </c:pt>
                <c:pt idx="547">
                  <c:v>0.84029100000000001</c:v>
                </c:pt>
                <c:pt idx="548">
                  <c:v>0.84016500000000005</c:v>
                </c:pt>
                <c:pt idx="549">
                  <c:v>1.39028</c:v>
                </c:pt>
                <c:pt idx="550">
                  <c:v>1.39036</c:v>
                </c:pt>
                <c:pt idx="551">
                  <c:v>1.3911</c:v>
                </c:pt>
                <c:pt idx="552">
                  <c:v>1.3914200000000001</c:v>
                </c:pt>
                <c:pt idx="553">
                  <c:v>1.3922399999999999</c:v>
                </c:pt>
                <c:pt idx="554">
                  <c:v>1.39296</c:v>
                </c:pt>
                <c:pt idx="555">
                  <c:v>1.3934899999999999</c:v>
                </c:pt>
                <c:pt idx="556">
                  <c:v>1.39429</c:v>
                </c:pt>
                <c:pt idx="557">
                  <c:v>1.39547</c:v>
                </c:pt>
                <c:pt idx="558">
                  <c:v>1.3956900000000001</c:v>
                </c:pt>
                <c:pt idx="559">
                  <c:v>1.39635</c:v>
                </c:pt>
                <c:pt idx="560">
                  <c:v>1.39714</c:v>
                </c:pt>
                <c:pt idx="561">
                  <c:v>1.39737</c:v>
                </c:pt>
                <c:pt idx="562">
                  <c:v>1.3982300000000001</c:v>
                </c:pt>
                <c:pt idx="563">
                  <c:v>1.39934</c:v>
                </c:pt>
                <c:pt idx="564">
                  <c:v>1.4000300000000001</c:v>
                </c:pt>
                <c:pt idx="565">
                  <c:v>1.40069</c:v>
                </c:pt>
                <c:pt idx="566">
                  <c:v>1.40167</c:v>
                </c:pt>
                <c:pt idx="567">
                  <c:v>1.4025099999999999</c:v>
                </c:pt>
                <c:pt idx="568">
                  <c:v>1.40326</c:v>
                </c:pt>
                <c:pt idx="569">
                  <c:v>1.4040900000000001</c:v>
                </c:pt>
                <c:pt idx="570">
                  <c:v>1.40473</c:v>
                </c:pt>
                <c:pt idx="571">
                  <c:v>1.4056599999999999</c:v>
                </c:pt>
                <c:pt idx="572">
                  <c:v>1.40642</c:v>
                </c:pt>
                <c:pt idx="573">
                  <c:v>1.4070199999999999</c:v>
                </c:pt>
                <c:pt idx="574">
                  <c:v>1.4078900000000001</c:v>
                </c:pt>
                <c:pt idx="575">
                  <c:v>1.40862</c:v>
                </c:pt>
                <c:pt idx="576">
                  <c:v>1.4095200000000001</c:v>
                </c:pt>
                <c:pt idx="577">
                  <c:v>1.41022</c:v>
                </c:pt>
                <c:pt idx="578">
                  <c:v>1.41046</c:v>
                </c:pt>
                <c:pt idx="579">
                  <c:v>1.4113899999999999</c:v>
                </c:pt>
                <c:pt idx="580">
                  <c:v>1.41232</c:v>
                </c:pt>
                <c:pt idx="581">
                  <c:v>1.4131199999999999</c:v>
                </c:pt>
                <c:pt idx="582">
                  <c:v>1.4136200000000001</c:v>
                </c:pt>
                <c:pt idx="583">
                  <c:v>1.41456</c:v>
                </c:pt>
                <c:pt idx="584">
                  <c:v>1.41554</c:v>
                </c:pt>
                <c:pt idx="585">
                  <c:v>1.4162300000000001</c:v>
                </c:pt>
                <c:pt idx="586">
                  <c:v>1.4167799999999999</c:v>
                </c:pt>
                <c:pt idx="587">
                  <c:v>1.41751</c:v>
                </c:pt>
                <c:pt idx="588">
                  <c:v>1.41832</c:v>
                </c:pt>
                <c:pt idx="589">
                  <c:v>1.4190799999999999</c:v>
                </c:pt>
                <c:pt idx="590">
                  <c:v>1.42005</c:v>
                </c:pt>
                <c:pt idx="591">
                  <c:v>1.421</c:v>
                </c:pt>
                <c:pt idx="592">
                  <c:v>1.42136</c:v>
                </c:pt>
                <c:pt idx="593">
                  <c:v>1.42221</c:v>
                </c:pt>
                <c:pt idx="594">
                  <c:v>1.4228799999999999</c:v>
                </c:pt>
                <c:pt idx="595">
                  <c:v>1.4237599999999999</c:v>
                </c:pt>
                <c:pt idx="596">
                  <c:v>1.4248700000000001</c:v>
                </c:pt>
                <c:pt idx="597">
                  <c:v>1.4254599999999999</c:v>
                </c:pt>
                <c:pt idx="598">
                  <c:v>1.4261200000000001</c:v>
                </c:pt>
                <c:pt idx="599">
                  <c:v>1.42696</c:v>
                </c:pt>
                <c:pt idx="600">
                  <c:v>1.42784</c:v>
                </c:pt>
                <c:pt idx="601">
                  <c:v>1.42832</c:v>
                </c:pt>
                <c:pt idx="602">
                  <c:v>1.4290700000000001</c:v>
                </c:pt>
                <c:pt idx="603">
                  <c:v>1.43001</c:v>
                </c:pt>
                <c:pt idx="604">
                  <c:v>1.4304600000000001</c:v>
                </c:pt>
                <c:pt idx="605">
                  <c:v>1.43137</c:v>
                </c:pt>
                <c:pt idx="606">
                  <c:v>1.43214</c:v>
                </c:pt>
                <c:pt idx="607">
                  <c:v>1.4328799999999999</c:v>
                </c:pt>
                <c:pt idx="608">
                  <c:v>1.43346</c:v>
                </c:pt>
                <c:pt idx="609">
                  <c:v>1.4338900000000001</c:v>
                </c:pt>
                <c:pt idx="610">
                  <c:v>1.43493</c:v>
                </c:pt>
                <c:pt idx="611">
                  <c:v>1.4356</c:v>
                </c:pt>
                <c:pt idx="612">
                  <c:v>1.4363900000000001</c:v>
                </c:pt>
                <c:pt idx="613">
                  <c:v>1.4376899999999999</c:v>
                </c:pt>
                <c:pt idx="614">
                  <c:v>1.43808</c:v>
                </c:pt>
                <c:pt idx="615">
                  <c:v>1.43876</c:v>
                </c:pt>
                <c:pt idx="616">
                  <c:v>1.4394400000000001</c:v>
                </c:pt>
                <c:pt idx="617">
                  <c:v>1.4403699999999999</c:v>
                </c:pt>
                <c:pt idx="618">
                  <c:v>1.44095</c:v>
                </c:pt>
                <c:pt idx="619">
                  <c:v>1.4416800000000001</c:v>
                </c:pt>
                <c:pt idx="620">
                  <c:v>1.4425300000000001</c:v>
                </c:pt>
                <c:pt idx="621">
                  <c:v>1.4433</c:v>
                </c:pt>
                <c:pt idx="622">
                  <c:v>1.4440900000000001</c:v>
                </c:pt>
                <c:pt idx="623">
                  <c:v>1.44503</c:v>
                </c:pt>
                <c:pt idx="624">
                  <c:v>1.44573</c:v>
                </c:pt>
                <c:pt idx="625">
                  <c:v>1.44682</c:v>
                </c:pt>
                <c:pt idx="626">
                  <c:v>1.44722</c:v>
                </c:pt>
                <c:pt idx="627">
                  <c:v>1.44814</c:v>
                </c:pt>
                <c:pt idx="628">
                  <c:v>1.4490700000000001</c:v>
                </c:pt>
                <c:pt idx="629">
                  <c:v>1.4497</c:v>
                </c:pt>
                <c:pt idx="630">
                  <c:v>1.45052</c:v>
                </c:pt>
                <c:pt idx="631">
                  <c:v>1.4509700000000001</c:v>
                </c:pt>
                <c:pt idx="632">
                  <c:v>1.45174</c:v>
                </c:pt>
                <c:pt idx="633">
                  <c:v>1.45248</c:v>
                </c:pt>
                <c:pt idx="634">
                  <c:v>1.4536</c:v>
                </c:pt>
                <c:pt idx="635">
                  <c:v>1.45434</c:v>
                </c:pt>
                <c:pt idx="636">
                  <c:v>1.45512</c:v>
                </c:pt>
                <c:pt idx="637">
                  <c:v>1.45547</c:v>
                </c:pt>
                <c:pt idx="638">
                  <c:v>1.45638</c:v>
                </c:pt>
                <c:pt idx="639">
                  <c:v>1.4572099999999999</c:v>
                </c:pt>
                <c:pt idx="640">
                  <c:v>1.45827</c:v>
                </c:pt>
                <c:pt idx="641">
                  <c:v>1.45895</c:v>
                </c:pt>
                <c:pt idx="642">
                  <c:v>1.45956</c:v>
                </c:pt>
                <c:pt idx="643">
                  <c:v>1.46051</c:v>
                </c:pt>
                <c:pt idx="644">
                  <c:v>1.4611000000000001</c:v>
                </c:pt>
                <c:pt idx="645">
                  <c:v>1.4620200000000001</c:v>
                </c:pt>
                <c:pt idx="646">
                  <c:v>1.4623900000000001</c:v>
                </c:pt>
                <c:pt idx="647">
                  <c:v>1.4631400000000001</c:v>
                </c:pt>
                <c:pt idx="648">
                  <c:v>1.46393</c:v>
                </c:pt>
                <c:pt idx="649">
                  <c:v>1.4645999999999999</c:v>
                </c:pt>
                <c:pt idx="650">
                  <c:v>1.466</c:v>
                </c:pt>
                <c:pt idx="651">
                  <c:v>1.4666600000000001</c:v>
                </c:pt>
                <c:pt idx="652">
                  <c:v>1.4674199999999999</c:v>
                </c:pt>
                <c:pt idx="653">
                  <c:v>1.4681</c:v>
                </c:pt>
                <c:pt idx="654">
                  <c:v>1.46898</c:v>
                </c:pt>
                <c:pt idx="655">
                  <c:v>1.46932</c:v>
                </c:pt>
                <c:pt idx="656">
                  <c:v>1.4699500000000001</c:v>
                </c:pt>
                <c:pt idx="657">
                  <c:v>1.47119</c:v>
                </c:pt>
                <c:pt idx="658">
                  <c:v>1.47237</c:v>
                </c:pt>
                <c:pt idx="659">
                  <c:v>1.47319</c:v>
                </c:pt>
                <c:pt idx="660">
                  <c:v>1.4740800000000001</c:v>
                </c:pt>
                <c:pt idx="661">
                  <c:v>1.47444</c:v>
                </c:pt>
                <c:pt idx="662">
                  <c:v>1.47505</c:v>
                </c:pt>
                <c:pt idx="663">
                  <c:v>1.47573</c:v>
                </c:pt>
                <c:pt idx="664">
                  <c:v>1.4764900000000001</c:v>
                </c:pt>
                <c:pt idx="665">
                  <c:v>1.4769399999999999</c:v>
                </c:pt>
                <c:pt idx="666">
                  <c:v>1.47777</c:v>
                </c:pt>
                <c:pt idx="667">
                  <c:v>1.4786699999999999</c:v>
                </c:pt>
                <c:pt idx="668">
                  <c:v>1.4790399999999999</c:v>
                </c:pt>
                <c:pt idx="669">
                  <c:v>1.4797899999999999</c:v>
                </c:pt>
                <c:pt idx="670">
                  <c:v>1.4809099999999999</c:v>
                </c:pt>
                <c:pt idx="671">
                  <c:v>1.4812700000000001</c:v>
                </c:pt>
                <c:pt idx="672">
                  <c:v>1.48214</c:v>
                </c:pt>
                <c:pt idx="673">
                  <c:v>1.4835199999999999</c:v>
                </c:pt>
                <c:pt idx="674">
                  <c:v>1.48414</c:v>
                </c:pt>
                <c:pt idx="675">
                  <c:v>1.48475</c:v>
                </c:pt>
                <c:pt idx="676">
                  <c:v>1.4855700000000001</c:v>
                </c:pt>
                <c:pt idx="677">
                  <c:v>1.48647</c:v>
                </c:pt>
                <c:pt idx="678">
                  <c:v>1.48725</c:v>
                </c:pt>
                <c:pt idx="679">
                  <c:v>1.4879100000000001</c:v>
                </c:pt>
                <c:pt idx="680">
                  <c:v>1.4888999999999999</c:v>
                </c:pt>
                <c:pt idx="681">
                  <c:v>1.48943</c:v>
                </c:pt>
                <c:pt idx="682">
                  <c:v>1.4902599999999999</c:v>
                </c:pt>
                <c:pt idx="683">
                  <c:v>1.49091</c:v>
                </c:pt>
                <c:pt idx="684">
                  <c:v>1.49159</c:v>
                </c:pt>
                <c:pt idx="685">
                  <c:v>1.4921899999999999</c:v>
                </c:pt>
                <c:pt idx="686">
                  <c:v>1.4929399999999999</c:v>
                </c:pt>
                <c:pt idx="687">
                  <c:v>1.4938400000000001</c:v>
                </c:pt>
                <c:pt idx="688">
                  <c:v>1.4945600000000001</c:v>
                </c:pt>
                <c:pt idx="689">
                  <c:v>1.4954700000000001</c:v>
                </c:pt>
                <c:pt idx="690">
                  <c:v>1.4965900000000001</c:v>
                </c:pt>
                <c:pt idx="691">
                  <c:v>1.4971699999999999</c:v>
                </c:pt>
                <c:pt idx="692">
                  <c:v>1.4976700000000001</c:v>
                </c:pt>
                <c:pt idx="693">
                  <c:v>1.4983900000000001</c:v>
                </c:pt>
                <c:pt idx="694">
                  <c:v>1.4992700000000001</c:v>
                </c:pt>
                <c:pt idx="695">
                  <c:v>1.4998499999999999</c:v>
                </c:pt>
                <c:pt idx="696">
                  <c:v>1.50065</c:v>
                </c:pt>
                <c:pt idx="697">
                  <c:v>1.5017199999999999</c:v>
                </c:pt>
                <c:pt idx="698">
                  <c:v>1.50264</c:v>
                </c:pt>
                <c:pt idx="699">
                  <c:v>1.50376</c:v>
                </c:pt>
                <c:pt idx="700">
                  <c:v>1.5040100000000001</c:v>
                </c:pt>
                <c:pt idx="701">
                  <c:v>1.50492</c:v>
                </c:pt>
                <c:pt idx="702">
                  <c:v>1.50593</c:v>
                </c:pt>
                <c:pt idx="703">
                  <c:v>1.50661</c:v>
                </c:pt>
                <c:pt idx="704">
                  <c:v>1.50752</c:v>
                </c:pt>
                <c:pt idx="705">
                  <c:v>1.50824</c:v>
                </c:pt>
                <c:pt idx="706">
                  <c:v>1.5089600000000001</c:v>
                </c:pt>
                <c:pt idx="707">
                  <c:v>1.5096499999999999</c:v>
                </c:pt>
                <c:pt idx="708">
                  <c:v>1.5099800000000001</c:v>
                </c:pt>
                <c:pt idx="709">
                  <c:v>1.51031</c:v>
                </c:pt>
                <c:pt idx="710">
                  <c:v>1.5112300000000001</c:v>
                </c:pt>
                <c:pt idx="711">
                  <c:v>1.51233</c:v>
                </c:pt>
                <c:pt idx="712">
                  <c:v>1.51346</c:v>
                </c:pt>
                <c:pt idx="713">
                  <c:v>1.5135799999999999</c:v>
                </c:pt>
                <c:pt idx="714">
                  <c:v>1.5146900000000001</c:v>
                </c:pt>
                <c:pt idx="715">
                  <c:v>1.51566</c:v>
                </c:pt>
                <c:pt idx="716">
                  <c:v>1.5160499999999999</c:v>
                </c:pt>
                <c:pt idx="717">
                  <c:v>1.5167299999999999</c:v>
                </c:pt>
                <c:pt idx="718">
                  <c:v>1.5176499999999999</c:v>
                </c:pt>
                <c:pt idx="719">
                  <c:v>1.51824</c:v>
                </c:pt>
                <c:pt idx="720">
                  <c:v>1.5190300000000001</c:v>
                </c:pt>
                <c:pt idx="721">
                  <c:v>1.5197499999999999</c:v>
                </c:pt>
                <c:pt idx="722">
                  <c:v>1.52077</c:v>
                </c:pt>
                <c:pt idx="723">
                  <c:v>1.5214799999999999</c:v>
                </c:pt>
                <c:pt idx="724">
                  <c:v>1.5222</c:v>
                </c:pt>
                <c:pt idx="725">
                  <c:v>1.5231399999999999</c:v>
                </c:pt>
                <c:pt idx="726">
                  <c:v>1.52386</c:v>
                </c:pt>
                <c:pt idx="727">
                  <c:v>1.52461</c:v>
                </c:pt>
                <c:pt idx="728">
                  <c:v>1.52542</c:v>
                </c:pt>
                <c:pt idx="729">
                  <c:v>1.526</c:v>
                </c:pt>
                <c:pt idx="730">
                  <c:v>1.5270300000000001</c:v>
                </c:pt>
                <c:pt idx="731">
                  <c:v>1.52739</c:v>
                </c:pt>
                <c:pt idx="732">
                  <c:v>1.5281499999999999</c:v>
                </c:pt>
                <c:pt idx="733">
                  <c:v>1.5291600000000001</c:v>
                </c:pt>
                <c:pt idx="734">
                  <c:v>1.52962</c:v>
                </c:pt>
                <c:pt idx="735">
                  <c:v>1.5303500000000001</c:v>
                </c:pt>
                <c:pt idx="736">
                  <c:v>1.53176</c:v>
                </c:pt>
                <c:pt idx="737">
                  <c:v>1.5323800000000001</c:v>
                </c:pt>
                <c:pt idx="738">
                  <c:v>1.5332399999999999</c:v>
                </c:pt>
                <c:pt idx="739">
                  <c:v>1.5341</c:v>
                </c:pt>
                <c:pt idx="740">
                  <c:v>1.5346299999999999</c:v>
                </c:pt>
                <c:pt idx="741">
                  <c:v>1.5354699999999999</c:v>
                </c:pt>
                <c:pt idx="742">
                  <c:v>1.53626</c:v>
                </c:pt>
                <c:pt idx="743">
                  <c:v>1.5369900000000001</c:v>
                </c:pt>
                <c:pt idx="744">
                  <c:v>1.53783</c:v>
                </c:pt>
                <c:pt idx="745">
                  <c:v>1.53867</c:v>
                </c:pt>
                <c:pt idx="746">
                  <c:v>1.5394600000000001</c:v>
                </c:pt>
                <c:pt idx="747">
                  <c:v>1.5401800000000001</c:v>
                </c:pt>
                <c:pt idx="748">
                  <c:v>1.5406500000000001</c:v>
                </c:pt>
                <c:pt idx="749">
                  <c:v>1.5416799999999999</c:v>
                </c:pt>
                <c:pt idx="750">
                  <c:v>1.54253</c:v>
                </c:pt>
                <c:pt idx="751">
                  <c:v>1.5434000000000001</c:v>
                </c:pt>
                <c:pt idx="752">
                  <c:v>1.5441400000000001</c:v>
                </c:pt>
                <c:pt idx="753">
                  <c:v>1.54511</c:v>
                </c:pt>
                <c:pt idx="754">
                  <c:v>1.5455399999999999</c:v>
                </c:pt>
                <c:pt idx="755">
                  <c:v>1.5464800000000001</c:v>
                </c:pt>
                <c:pt idx="756">
                  <c:v>1.54732</c:v>
                </c:pt>
                <c:pt idx="757">
                  <c:v>1.54779</c:v>
                </c:pt>
                <c:pt idx="758">
                  <c:v>1.5489200000000001</c:v>
                </c:pt>
                <c:pt idx="759">
                  <c:v>1.5497399999999999</c:v>
                </c:pt>
                <c:pt idx="760">
                  <c:v>1.5507599999999999</c:v>
                </c:pt>
                <c:pt idx="761">
                  <c:v>1.55132</c:v>
                </c:pt>
                <c:pt idx="762">
                  <c:v>1.55176</c:v>
                </c:pt>
                <c:pt idx="763">
                  <c:v>1.55257</c:v>
                </c:pt>
                <c:pt idx="764">
                  <c:v>1.55342</c:v>
                </c:pt>
                <c:pt idx="765">
                  <c:v>1.55454</c:v>
                </c:pt>
                <c:pt idx="766">
                  <c:v>1.55575</c:v>
                </c:pt>
                <c:pt idx="767">
                  <c:v>1.5561199999999999</c:v>
                </c:pt>
                <c:pt idx="768">
                  <c:v>1.55691</c:v>
                </c:pt>
                <c:pt idx="769">
                  <c:v>1.5577099999999999</c:v>
                </c:pt>
                <c:pt idx="770">
                  <c:v>1.5591699999999999</c:v>
                </c:pt>
                <c:pt idx="771">
                  <c:v>1.55968</c:v>
                </c:pt>
                <c:pt idx="772">
                  <c:v>1.5601700000000001</c:v>
                </c:pt>
                <c:pt idx="773">
                  <c:v>1.5610299999999999</c:v>
                </c:pt>
                <c:pt idx="774">
                  <c:v>1.5619400000000001</c:v>
                </c:pt>
                <c:pt idx="775">
                  <c:v>1.5624800000000001</c:v>
                </c:pt>
                <c:pt idx="776">
                  <c:v>1.56334</c:v>
                </c:pt>
                <c:pt idx="777">
                  <c:v>1.5635399999999999</c:v>
                </c:pt>
                <c:pt idx="778">
                  <c:v>1.5646599999999999</c:v>
                </c:pt>
                <c:pt idx="779">
                  <c:v>1.5652900000000001</c:v>
                </c:pt>
                <c:pt idx="780">
                  <c:v>1.5662799999999999</c:v>
                </c:pt>
                <c:pt idx="781">
                  <c:v>1.5669999999999999</c:v>
                </c:pt>
                <c:pt idx="782">
                  <c:v>1.5676099999999999</c:v>
                </c:pt>
                <c:pt idx="783">
                  <c:v>1.5681400000000001</c:v>
                </c:pt>
                <c:pt idx="784">
                  <c:v>1.5689900000000001</c:v>
                </c:pt>
                <c:pt idx="785">
                  <c:v>1.57009</c:v>
                </c:pt>
                <c:pt idx="786">
                  <c:v>1.57087</c:v>
                </c:pt>
                <c:pt idx="787">
                  <c:v>1.5715699999999999</c:v>
                </c:pt>
                <c:pt idx="788">
                  <c:v>1.57223</c:v>
                </c:pt>
                <c:pt idx="789">
                  <c:v>1.5729299999999999</c:v>
                </c:pt>
                <c:pt idx="790">
                  <c:v>1.57378</c:v>
                </c:pt>
                <c:pt idx="791">
                  <c:v>1.57439</c:v>
                </c:pt>
                <c:pt idx="792">
                  <c:v>1.5750900000000001</c:v>
                </c:pt>
                <c:pt idx="793">
                  <c:v>1.57562</c:v>
                </c:pt>
                <c:pt idx="794">
                  <c:v>1.5769299999999999</c:v>
                </c:pt>
                <c:pt idx="795">
                  <c:v>1.57795</c:v>
                </c:pt>
                <c:pt idx="796">
                  <c:v>1.5788199999999999</c:v>
                </c:pt>
                <c:pt idx="797">
                  <c:v>1.5791999999999999</c:v>
                </c:pt>
                <c:pt idx="798">
                  <c:v>1.58006</c:v>
                </c:pt>
                <c:pt idx="799">
                  <c:v>1.58057</c:v>
                </c:pt>
                <c:pt idx="800">
                  <c:v>1.5816699999999999</c:v>
                </c:pt>
                <c:pt idx="801">
                  <c:v>1.5821799999999999</c:v>
                </c:pt>
                <c:pt idx="802">
                  <c:v>1.5828800000000001</c:v>
                </c:pt>
                <c:pt idx="803">
                  <c:v>1.5837300000000001</c:v>
                </c:pt>
                <c:pt idx="804">
                  <c:v>1.58467</c:v>
                </c:pt>
                <c:pt idx="805">
                  <c:v>1.5852299999999999</c:v>
                </c:pt>
                <c:pt idx="806">
                  <c:v>1.58609</c:v>
                </c:pt>
                <c:pt idx="807">
                  <c:v>1.5870599999999999</c:v>
                </c:pt>
                <c:pt idx="808">
                  <c:v>1.58755</c:v>
                </c:pt>
                <c:pt idx="809">
                  <c:v>1.58883</c:v>
                </c:pt>
                <c:pt idx="810">
                  <c:v>1.58911</c:v>
                </c:pt>
                <c:pt idx="811">
                  <c:v>1.5898000000000001</c:v>
                </c:pt>
                <c:pt idx="812">
                  <c:v>1.5907899999999999</c:v>
                </c:pt>
                <c:pt idx="813">
                  <c:v>1.5912500000000001</c:v>
                </c:pt>
                <c:pt idx="814">
                  <c:v>1.59223</c:v>
                </c:pt>
                <c:pt idx="815">
                  <c:v>1.59311</c:v>
                </c:pt>
                <c:pt idx="816">
                  <c:v>1.5936900000000001</c:v>
                </c:pt>
                <c:pt idx="817">
                  <c:v>1.59467</c:v>
                </c:pt>
                <c:pt idx="818">
                  <c:v>1.5954600000000001</c:v>
                </c:pt>
                <c:pt idx="819">
                  <c:v>1.5964</c:v>
                </c:pt>
                <c:pt idx="820">
                  <c:v>1.5971500000000001</c:v>
                </c:pt>
                <c:pt idx="821">
                  <c:v>1.59761</c:v>
                </c:pt>
                <c:pt idx="822">
                  <c:v>1.5982799999999999</c:v>
                </c:pt>
                <c:pt idx="823">
                  <c:v>1.5992200000000001</c:v>
                </c:pt>
                <c:pt idx="824">
                  <c:v>1.5997399999999999</c:v>
                </c:pt>
                <c:pt idx="825">
                  <c:v>1.6003400000000001</c:v>
                </c:pt>
                <c:pt idx="826">
                  <c:v>1.60134</c:v>
                </c:pt>
                <c:pt idx="827">
                  <c:v>1.60192</c:v>
                </c:pt>
                <c:pt idx="828">
                  <c:v>1.60321</c:v>
                </c:pt>
                <c:pt idx="829">
                  <c:v>1.6036999999999999</c:v>
                </c:pt>
                <c:pt idx="830">
                  <c:v>1.60456</c:v>
                </c:pt>
                <c:pt idx="831">
                  <c:v>1.60592</c:v>
                </c:pt>
                <c:pt idx="832">
                  <c:v>1.6064400000000001</c:v>
                </c:pt>
                <c:pt idx="833">
                  <c:v>1.6071899999999999</c:v>
                </c:pt>
                <c:pt idx="834">
                  <c:v>1.6077399999999999</c:v>
                </c:pt>
                <c:pt idx="835">
                  <c:v>1.60856</c:v>
                </c:pt>
                <c:pt idx="836">
                  <c:v>1.60954</c:v>
                </c:pt>
                <c:pt idx="837">
                  <c:v>1.61015</c:v>
                </c:pt>
                <c:pt idx="838">
                  <c:v>1.611</c:v>
                </c:pt>
                <c:pt idx="839">
                  <c:v>1.61232</c:v>
                </c:pt>
                <c:pt idx="840">
                  <c:v>1.6129199999999999</c:v>
                </c:pt>
                <c:pt idx="841">
                  <c:v>1.6134200000000001</c:v>
                </c:pt>
                <c:pt idx="842">
                  <c:v>1.61391</c:v>
                </c:pt>
                <c:pt idx="843">
                  <c:v>1.6146400000000001</c:v>
                </c:pt>
                <c:pt idx="844">
                  <c:v>1.6157699999999999</c:v>
                </c:pt>
                <c:pt idx="845">
                  <c:v>1.6165400000000001</c:v>
                </c:pt>
                <c:pt idx="846">
                  <c:v>1.61761</c:v>
                </c:pt>
                <c:pt idx="847">
                  <c:v>1.61825</c:v>
                </c:pt>
                <c:pt idx="848">
                  <c:v>1.6189499999999999</c:v>
                </c:pt>
                <c:pt idx="849">
                  <c:v>1.6201300000000001</c:v>
                </c:pt>
                <c:pt idx="850">
                  <c:v>1.62059</c:v>
                </c:pt>
                <c:pt idx="851">
                  <c:v>1.6214200000000001</c:v>
                </c:pt>
                <c:pt idx="852">
                  <c:v>1.62191</c:v>
                </c:pt>
                <c:pt idx="853">
                  <c:v>1.6229</c:v>
                </c:pt>
                <c:pt idx="854">
                  <c:v>1.62399</c:v>
                </c:pt>
                <c:pt idx="855">
                  <c:v>1.62453</c:v>
                </c:pt>
                <c:pt idx="856">
                  <c:v>1.6253899999999999</c:v>
                </c:pt>
                <c:pt idx="857">
                  <c:v>1.6263399999999999</c:v>
                </c:pt>
                <c:pt idx="858">
                  <c:v>1.627</c:v>
                </c:pt>
                <c:pt idx="859">
                  <c:v>1.6277600000000001</c:v>
                </c:pt>
                <c:pt idx="860">
                  <c:v>1.6288100000000001</c:v>
                </c:pt>
                <c:pt idx="861">
                  <c:v>1.62974</c:v>
                </c:pt>
                <c:pt idx="862">
                  <c:v>1.6305099999999999</c:v>
                </c:pt>
                <c:pt idx="863">
                  <c:v>1.6312800000000001</c:v>
                </c:pt>
                <c:pt idx="864">
                  <c:v>1.63205</c:v>
                </c:pt>
                <c:pt idx="865">
                  <c:v>1.63246</c:v>
                </c:pt>
                <c:pt idx="866">
                  <c:v>1.6332800000000001</c:v>
                </c:pt>
                <c:pt idx="867">
                  <c:v>1.63418</c:v>
                </c:pt>
                <c:pt idx="868">
                  <c:v>1.6348800000000001</c:v>
                </c:pt>
                <c:pt idx="869">
                  <c:v>1.6355599999999999</c:v>
                </c:pt>
                <c:pt idx="870">
                  <c:v>1.6363700000000001</c:v>
                </c:pt>
                <c:pt idx="871">
                  <c:v>1.6376500000000001</c:v>
                </c:pt>
                <c:pt idx="872">
                  <c:v>1.6383099999999999</c:v>
                </c:pt>
                <c:pt idx="873">
                  <c:v>1.6392800000000001</c:v>
                </c:pt>
                <c:pt idx="874">
                  <c:v>1.6398600000000001</c:v>
                </c:pt>
                <c:pt idx="875">
                  <c:v>1.6404099999999999</c:v>
                </c:pt>
                <c:pt idx="876">
                  <c:v>1.6413599999999999</c:v>
                </c:pt>
                <c:pt idx="877">
                  <c:v>1.64232</c:v>
                </c:pt>
                <c:pt idx="878">
                  <c:v>1.64273</c:v>
                </c:pt>
                <c:pt idx="879">
                  <c:v>1.64341</c:v>
                </c:pt>
                <c:pt idx="880">
                  <c:v>1.6444700000000001</c:v>
                </c:pt>
                <c:pt idx="881">
                  <c:v>1.6453899999999999</c:v>
                </c:pt>
                <c:pt idx="882">
                  <c:v>1.64673</c:v>
                </c:pt>
                <c:pt idx="883">
                  <c:v>1.64672</c:v>
                </c:pt>
                <c:pt idx="884">
                  <c:v>1.6478999999999999</c:v>
                </c:pt>
                <c:pt idx="885">
                  <c:v>1.6486400000000001</c:v>
                </c:pt>
                <c:pt idx="886">
                  <c:v>1.64971</c:v>
                </c:pt>
                <c:pt idx="887">
                  <c:v>1.65028</c:v>
                </c:pt>
                <c:pt idx="888">
                  <c:v>1.6509499999999999</c:v>
                </c:pt>
                <c:pt idx="889">
                  <c:v>1.65212</c:v>
                </c:pt>
                <c:pt idx="890">
                  <c:v>1.65262</c:v>
                </c:pt>
                <c:pt idx="891">
                  <c:v>1.65361</c:v>
                </c:pt>
                <c:pt idx="892">
                  <c:v>1.6546400000000001</c:v>
                </c:pt>
                <c:pt idx="893">
                  <c:v>1.65543</c:v>
                </c:pt>
                <c:pt idx="894">
                  <c:v>1.65612</c:v>
                </c:pt>
                <c:pt idx="895">
                  <c:v>1.65693</c:v>
                </c:pt>
                <c:pt idx="896">
                  <c:v>1.6579200000000001</c:v>
                </c:pt>
                <c:pt idx="897">
                  <c:v>1.65859</c:v>
                </c:pt>
                <c:pt idx="898">
                  <c:v>1.6590499999999999</c:v>
                </c:pt>
                <c:pt idx="899">
                  <c:v>1.6598200000000001</c:v>
                </c:pt>
                <c:pt idx="900">
                  <c:v>1.6606099999999999</c:v>
                </c:pt>
                <c:pt idx="901">
                  <c:v>1.66153</c:v>
                </c:pt>
                <c:pt idx="902">
                  <c:v>1.6618200000000001</c:v>
                </c:pt>
                <c:pt idx="903">
                  <c:v>1.6624699999999999</c:v>
                </c:pt>
                <c:pt idx="904">
                  <c:v>1.66327</c:v>
                </c:pt>
                <c:pt idx="905">
                  <c:v>1.66432</c:v>
                </c:pt>
                <c:pt idx="906">
                  <c:v>1.6652800000000001</c:v>
                </c:pt>
                <c:pt idx="907">
                  <c:v>1.66614</c:v>
                </c:pt>
                <c:pt idx="908">
                  <c:v>1.66716</c:v>
                </c:pt>
                <c:pt idx="909">
                  <c:v>1.66778</c:v>
                </c:pt>
                <c:pt idx="910">
                  <c:v>1.6677900000000001</c:v>
                </c:pt>
                <c:pt idx="911">
                  <c:v>1.66882</c:v>
                </c:pt>
                <c:pt idx="912">
                  <c:v>1.67031</c:v>
                </c:pt>
                <c:pt idx="913">
                  <c:v>1.67083</c:v>
                </c:pt>
                <c:pt idx="914">
                  <c:v>1.6718</c:v>
                </c:pt>
                <c:pt idx="915">
                  <c:v>1.67241</c:v>
                </c:pt>
                <c:pt idx="916">
                  <c:v>1.6735</c:v>
                </c:pt>
                <c:pt idx="917">
                  <c:v>1.67421</c:v>
                </c:pt>
                <c:pt idx="918">
                  <c:v>1.6750100000000001</c:v>
                </c:pt>
                <c:pt idx="919">
                  <c:v>1.6760699999999999</c:v>
                </c:pt>
                <c:pt idx="920">
                  <c:v>1.67719</c:v>
                </c:pt>
                <c:pt idx="921">
                  <c:v>1.6773899999999999</c:v>
                </c:pt>
                <c:pt idx="922">
                  <c:v>1.6780299999999999</c:v>
                </c:pt>
                <c:pt idx="923">
                  <c:v>1.67866</c:v>
                </c:pt>
                <c:pt idx="924">
                  <c:v>1.67997</c:v>
                </c:pt>
                <c:pt idx="925">
                  <c:v>1.6807700000000001</c:v>
                </c:pt>
                <c:pt idx="926">
                  <c:v>1.68099</c:v>
                </c:pt>
                <c:pt idx="927">
                  <c:v>1.6821999999999999</c:v>
                </c:pt>
                <c:pt idx="928">
                  <c:v>1.68276</c:v>
                </c:pt>
                <c:pt idx="929">
                  <c:v>1.6834100000000001</c:v>
                </c:pt>
                <c:pt idx="930">
                  <c:v>1.6847099999999999</c:v>
                </c:pt>
                <c:pt idx="931">
                  <c:v>1.6853</c:v>
                </c:pt>
                <c:pt idx="932">
                  <c:v>1.6862200000000001</c:v>
                </c:pt>
                <c:pt idx="933">
                  <c:v>1.68693</c:v>
                </c:pt>
                <c:pt idx="934">
                  <c:v>1.68794</c:v>
                </c:pt>
                <c:pt idx="935">
                  <c:v>1.6883999999999999</c:v>
                </c:pt>
                <c:pt idx="936">
                  <c:v>1.6891400000000001</c:v>
                </c:pt>
                <c:pt idx="937">
                  <c:v>1.6896100000000001</c:v>
                </c:pt>
                <c:pt idx="938">
                  <c:v>1.6907399999999999</c:v>
                </c:pt>
                <c:pt idx="939">
                  <c:v>1.6913800000000001</c:v>
                </c:pt>
                <c:pt idx="940">
                  <c:v>1.69194</c:v>
                </c:pt>
                <c:pt idx="941">
                  <c:v>1.69289</c:v>
                </c:pt>
                <c:pt idx="942">
                  <c:v>1.6936899999999999</c:v>
                </c:pt>
                <c:pt idx="943">
                  <c:v>1.6944900000000001</c:v>
                </c:pt>
                <c:pt idx="944">
                  <c:v>1.69452</c:v>
                </c:pt>
                <c:pt idx="945">
                  <c:v>1.69581</c:v>
                </c:pt>
                <c:pt idx="946">
                  <c:v>1.69634</c:v>
                </c:pt>
                <c:pt idx="947">
                  <c:v>1.69712</c:v>
                </c:pt>
                <c:pt idx="948">
                  <c:v>1.6977199999999999</c:v>
                </c:pt>
                <c:pt idx="949">
                  <c:v>1.69859</c:v>
                </c:pt>
                <c:pt idx="950">
                  <c:v>1.6995400000000001</c:v>
                </c:pt>
                <c:pt idx="951">
                  <c:v>1.7004900000000001</c:v>
                </c:pt>
                <c:pt idx="952">
                  <c:v>1.70106</c:v>
                </c:pt>
                <c:pt idx="953">
                  <c:v>1.70201</c:v>
                </c:pt>
                <c:pt idx="954">
                  <c:v>1.70265</c:v>
                </c:pt>
                <c:pt idx="955">
                  <c:v>1.7036100000000001</c:v>
                </c:pt>
                <c:pt idx="956">
                  <c:v>1.70455</c:v>
                </c:pt>
                <c:pt idx="957">
                  <c:v>1.7049799999999999</c:v>
                </c:pt>
                <c:pt idx="958">
                  <c:v>1.70601</c:v>
                </c:pt>
                <c:pt idx="959">
                  <c:v>1.70669</c:v>
                </c:pt>
                <c:pt idx="960">
                  <c:v>1.7072700000000001</c:v>
                </c:pt>
                <c:pt idx="961">
                  <c:v>1.70825</c:v>
                </c:pt>
                <c:pt idx="962">
                  <c:v>1.7091099999999999</c:v>
                </c:pt>
                <c:pt idx="963">
                  <c:v>1.70973</c:v>
                </c:pt>
                <c:pt idx="964">
                  <c:v>1.7107399999999999</c:v>
                </c:pt>
                <c:pt idx="965">
                  <c:v>1.7115400000000001</c:v>
                </c:pt>
                <c:pt idx="966">
                  <c:v>1.7128399999999999</c:v>
                </c:pt>
                <c:pt idx="967">
                  <c:v>1.7135800000000001</c:v>
                </c:pt>
                <c:pt idx="968">
                  <c:v>1.7139</c:v>
                </c:pt>
                <c:pt idx="969">
                  <c:v>1.7145300000000001</c:v>
                </c:pt>
                <c:pt idx="970">
                  <c:v>1.7155899999999999</c:v>
                </c:pt>
                <c:pt idx="971">
                  <c:v>1.7161500000000001</c:v>
                </c:pt>
                <c:pt idx="972">
                  <c:v>1.7171000000000001</c:v>
                </c:pt>
                <c:pt idx="973">
                  <c:v>1.71814</c:v>
                </c:pt>
                <c:pt idx="974">
                  <c:v>1.71848</c:v>
                </c:pt>
                <c:pt idx="975">
                  <c:v>1.7194499999999999</c:v>
                </c:pt>
                <c:pt idx="976">
                  <c:v>1.72038</c:v>
                </c:pt>
                <c:pt idx="977">
                  <c:v>1.72115</c:v>
                </c:pt>
                <c:pt idx="978">
                  <c:v>1.7219500000000001</c:v>
                </c:pt>
                <c:pt idx="979">
                  <c:v>1.7224200000000001</c:v>
                </c:pt>
                <c:pt idx="980">
                  <c:v>1.7231399999999999</c:v>
                </c:pt>
                <c:pt idx="981">
                  <c:v>1.7241599999999999</c:v>
                </c:pt>
                <c:pt idx="982">
                  <c:v>1.72448</c:v>
                </c:pt>
                <c:pt idx="983">
                  <c:v>1.7256899999999999</c:v>
                </c:pt>
                <c:pt idx="984">
                  <c:v>1.72634</c:v>
                </c:pt>
                <c:pt idx="985">
                  <c:v>1.7273000000000001</c:v>
                </c:pt>
                <c:pt idx="986">
                  <c:v>1.72801</c:v>
                </c:pt>
                <c:pt idx="987">
                  <c:v>1.72915</c:v>
                </c:pt>
                <c:pt idx="988">
                  <c:v>1.72966</c:v>
                </c:pt>
                <c:pt idx="989">
                  <c:v>1.73071</c:v>
                </c:pt>
                <c:pt idx="990">
                  <c:v>1.73112</c:v>
                </c:pt>
                <c:pt idx="991">
                  <c:v>1.73203</c:v>
                </c:pt>
                <c:pt idx="992">
                  <c:v>1.7327399999999999</c:v>
                </c:pt>
                <c:pt idx="993">
                  <c:v>1.7333799999999999</c:v>
                </c:pt>
                <c:pt idx="994">
                  <c:v>1.73451</c:v>
                </c:pt>
                <c:pt idx="995">
                  <c:v>1.73539</c:v>
                </c:pt>
                <c:pt idx="996">
                  <c:v>1.7357800000000001</c:v>
                </c:pt>
                <c:pt idx="997">
                  <c:v>1.73688</c:v>
                </c:pt>
                <c:pt idx="998">
                  <c:v>1.7374499999999999</c:v>
                </c:pt>
                <c:pt idx="999">
                  <c:v>1.7380100000000001</c:v>
                </c:pt>
                <c:pt idx="1000">
                  <c:v>1.7388600000000001</c:v>
                </c:pt>
                <c:pt idx="1001">
                  <c:v>1.7398899999999999</c:v>
                </c:pt>
                <c:pt idx="1002">
                  <c:v>1.74058</c:v>
                </c:pt>
                <c:pt idx="1003">
                  <c:v>1.7417100000000001</c:v>
                </c:pt>
                <c:pt idx="1004">
                  <c:v>1.74272</c:v>
                </c:pt>
                <c:pt idx="1005">
                  <c:v>1.7429699999999999</c:v>
                </c:pt>
                <c:pt idx="1006">
                  <c:v>1.74383</c:v>
                </c:pt>
                <c:pt idx="1007">
                  <c:v>1.7450600000000001</c:v>
                </c:pt>
                <c:pt idx="1008">
                  <c:v>1.7454400000000001</c:v>
                </c:pt>
                <c:pt idx="1009">
                  <c:v>1.7464500000000001</c:v>
                </c:pt>
                <c:pt idx="1010">
                  <c:v>1.7472399999999999</c:v>
                </c:pt>
                <c:pt idx="1011">
                  <c:v>1.74787</c:v>
                </c:pt>
                <c:pt idx="1012">
                  <c:v>1.74875</c:v>
                </c:pt>
                <c:pt idx="1013">
                  <c:v>1.7495099999999999</c:v>
                </c:pt>
                <c:pt idx="1014">
                  <c:v>1.75038</c:v>
                </c:pt>
                <c:pt idx="1015">
                  <c:v>1.75101</c:v>
                </c:pt>
                <c:pt idx="1016">
                  <c:v>1.75176</c:v>
                </c:pt>
                <c:pt idx="1017">
                  <c:v>1.75288</c:v>
                </c:pt>
                <c:pt idx="1018">
                  <c:v>1.7534400000000001</c:v>
                </c:pt>
                <c:pt idx="1019">
                  <c:v>1.7541599999999999</c:v>
                </c:pt>
                <c:pt idx="1020">
                  <c:v>1.75488</c:v>
                </c:pt>
                <c:pt idx="1021">
                  <c:v>1.7559800000000001</c:v>
                </c:pt>
                <c:pt idx="1022">
                  <c:v>1.7572000000000001</c:v>
                </c:pt>
                <c:pt idx="1023">
                  <c:v>1.7577199999999999</c:v>
                </c:pt>
                <c:pt idx="1024">
                  <c:v>1.75854</c:v>
                </c:pt>
                <c:pt idx="1025">
                  <c:v>1.7591000000000001</c:v>
                </c:pt>
                <c:pt idx="1026">
                  <c:v>1.7599899999999999</c:v>
                </c:pt>
                <c:pt idx="1027">
                  <c:v>1.7607299999999999</c:v>
                </c:pt>
                <c:pt idx="1028">
                  <c:v>1.7613300000000001</c:v>
                </c:pt>
                <c:pt idx="1029">
                  <c:v>1.76196</c:v>
                </c:pt>
                <c:pt idx="1030">
                  <c:v>1.7630399999999999</c:v>
                </c:pt>
                <c:pt idx="1031">
                  <c:v>1.7638799999999999</c:v>
                </c:pt>
                <c:pt idx="1032">
                  <c:v>1.7645599999999999</c:v>
                </c:pt>
                <c:pt idx="1033">
                  <c:v>1.7649900000000001</c:v>
                </c:pt>
                <c:pt idx="1034">
                  <c:v>1.7662199999999999</c:v>
                </c:pt>
                <c:pt idx="1035">
                  <c:v>1.76736</c:v>
                </c:pt>
                <c:pt idx="1036">
                  <c:v>1.76817</c:v>
                </c:pt>
                <c:pt idx="1037">
                  <c:v>1.7688699999999999</c:v>
                </c:pt>
                <c:pt idx="1038">
                  <c:v>1.76953</c:v>
                </c:pt>
                <c:pt idx="1039">
                  <c:v>1.7702899999999999</c:v>
                </c:pt>
                <c:pt idx="1040">
                  <c:v>1.7718499999999999</c:v>
                </c:pt>
                <c:pt idx="1041">
                  <c:v>1.7723199999999999</c:v>
                </c:pt>
                <c:pt idx="1042">
                  <c:v>1.7727599999999999</c:v>
                </c:pt>
                <c:pt idx="1043">
                  <c:v>1.77328</c:v>
                </c:pt>
                <c:pt idx="1044">
                  <c:v>1.77406</c:v>
                </c:pt>
                <c:pt idx="1045">
                  <c:v>1.77488</c:v>
                </c:pt>
                <c:pt idx="1046">
                  <c:v>1.77573</c:v>
                </c:pt>
                <c:pt idx="1047">
                  <c:v>1.77694</c:v>
                </c:pt>
                <c:pt idx="1048">
                  <c:v>1.77756</c:v>
                </c:pt>
                <c:pt idx="1049">
                  <c:v>1.7780899999999999</c:v>
                </c:pt>
                <c:pt idx="1050">
                  <c:v>1.7791300000000001</c:v>
                </c:pt>
                <c:pt idx="1051">
                  <c:v>1.77949</c:v>
                </c:pt>
                <c:pt idx="1052">
                  <c:v>1.7804599999999999</c:v>
                </c:pt>
                <c:pt idx="1053">
                  <c:v>1.78138</c:v>
                </c:pt>
                <c:pt idx="1054">
                  <c:v>1.7819100000000001</c:v>
                </c:pt>
                <c:pt idx="1055">
                  <c:v>1.78311</c:v>
                </c:pt>
                <c:pt idx="1056">
                  <c:v>1.7838499999999999</c:v>
                </c:pt>
                <c:pt idx="1057">
                  <c:v>1.78505</c:v>
                </c:pt>
                <c:pt idx="1058">
                  <c:v>1.78542</c:v>
                </c:pt>
                <c:pt idx="1059">
                  <c:v>1.7861100000000001</c:v>
                </c:pt>
                <c:pt idx="1060">
                  <c:v>1.7869900000000001</c:v>
                </c:pt>
                <c:pt idx="1061">
                  <c:v>1.7878000000000001</c:v>
                </c:pt>
                <c:pt idx="1062">
                  <c:v>1.7888500000000001</c:v>
                </c:pt>
                <c:pt idx="1063">
                  <c:v>1.78932</c:v>
                </c:pt>
                <c:pt idx="1064">
                  <c:v>1.7900700000000001</c:v>
                </c:pt>
                <c:pt idx="1065">
                  <c:v>1.79108</c:v>
                </c:pt>
                <c:pt idx="1066">
                  <c:v>1.79193</c:v>
                </c:pt>
                <c:pt idx="1067">
                  <c:v>1.7929999999999999</c:v>
                </c:pt>
                <c:pt idx="1068">
                  <c:v>1.79349</c:v>
                </c:pt>
                <c:pt idx="1069">
                  <c:v>1.79444</c:v>
                </c:pt>
                <c:pt idx="1070">
                  <c:v>1.7951999999999999</c:v>
                </c:pt>
                <c:pt idx="1071">
                  <c:v>1.79603</c:v>
                </c:pt>
                <c:pt idx="1072">
                  <c:v>1.7972399999999999</c:v>
                </c:pt>
                <c:pt idx="1073">
                  <c:v>1.79782</c:v>
                </c:pt>
                <c:pt idx="1074">
                  <c:v>1.7987</c:v>
                </c:pt>
                <c:pt idx="1075">
                  <c:v>1.7993399999999999</c:v>
                </c:pt>
                <c:pt idx="1076">
                  <c:v>1.80053</c:v>
                </c:pt>
                <c:pt idx="1077">
                  <c:v>1.8011900000000001</c:v>
                </c:pt>
                <c:pt idx="1078">
                  <c:v>1.80162</c:v>
                </c:pt>
                <c:pt idx="1079">
                  <c:v>1.8027</c:v>
                </c:pt>
                <c:pt idx="1080">
                  <c:v>1.8036000000000001</c:v>
                </c:pt>
                <c:pt idx="1081">
                  <c:v>1.80352</c:v>
                </c:pt>
                <c:pt idx="1082">
                  <c:v>1.8048500000000001</c:v>
                </c:pt>
                <c:pt idx="1083">
                  <c:v>1.8057799999999999</c:v>
                </c:pt>
                <c:pt idx="1084">
                  <c:v>1.8063</c:v>
                </c:pt>
                <c:pt idx="1085">
                  <c:v>1.8073999999999999</c:v>
                </c:pt>
                <c:pt idx="1086">
                  <c:v>1.8084100000000001</c:v>
                </c:pt>
                <c:pt idx="1087">
                  <c:v>1.8092600000000001</c:v>
                </c:pt>
                <c:pt idx="1088">
                  <c:v>1.81029</c:v>
                </c:pt>
                <c:pt idx="1089">
                  <c:v>1.8106800000000001</c:v>
                </c:pt>
                <c:pt idx="1090">
                  <c:v>1.8116000000000001</c:v>
                </c:pt>
                <c:pt idx="1091">
                  <c:v>1.81202</c:v>
                </c:pt>
                <c:pt idx="1092">
                  <c:v>1.8130900000000001</c:v>
                </c:pt>
                <c:pt idx="1093">
                  <c:v>1.8135300000000001</c:v>
                </c:pt>
                <c:pt idx="1094">
                  <c:v>1.8144899999999999</c:v>
                </c:pt>
                <c:pt idx="1095">
                  <c:v>1.81514</c:v>
                </c:pt>
                <c:pt idx="1096">
                  <c:v>1.8158000000000001</c:v>
                </c:pt>
                <c:pt idx="1097">
                  <c:v>1.8165899999999999</c:v>
                </c:pt>
                <c:pt idx="1098">
                  <c:v>1.8176000000000001</c:v>
                </c:pt>
                <c:pt idx="1099">
                  <c:v>1.8183</c:v>
                </c:pt>
                <c:pt idx="1100">
                  <c:v>1.8190999999999999</c:v>
                </c:pt>
                <c:pt idx="1101">
                  <c:v>1.8200400000000001</c:v>
                </c:pt>
                <c:pt idx="1102">
                  <c:v>1.8207500000000001</c:v>
                </c:pt>
                <c:pt idx="1103">
                  <c:v>1.82148</c:v>
                </c:pt>
                <c:pt idx="1104">
                  <c:v>1.8226</c:v>
                </c:pt>
                <c:pt idx="1105">
                  <c:v>1.8237099999999999</c:v>
                </c:pt>
                <c:pt idx="1106">
                  <c:v>1.82403</c:v>
                </c:pt>
                <c:pt idx="1107">
                  <c:v>1.8254900000000001</c:v>
                </c:pt>
                <c:pt idx="1108">
                  <c:v>1.8268599999999999</c:v>
                </c:pt>
                <c:pt idx="1109">
                  <c:v>1.8273200000000001</c:v>
                </c:pt>
                <c:pt idx="1110">
                  <c:v>1.82751</c:v>
                </c:pt>
                <c:pt idx="1111">
                  <c:v>1.8283</c:v>
                </c:pt>
                <c:pt idx="1112">
                  <c:v>1.82928</c:v>
                </c:pt>
                <c:pt idx="1113">
                  <c:v>1.82995</c:v>
                </c:pt>
                <c:pt idx="1114">
                  <c:v>1.83107</c:v>
                </c:pt>
                <c:pt idx="1115">
                  <c:v>1.8315300000000001</c:v>
                </c:pt>
                <c:pt idx="1116">
                  <c:v>1.83209</c:v>
                </c:pt>
                <c:pt idx="1117">
                  <c:v>1.8334699999999999</c:v>
                </c:pt>
                <c:pt idx="1118">
                  <c:v>1.8342700000000001</c:v>
                </c:pt>
                <c:pt idx="1119">
                  <c:v>1.83474</c:v>
                </c:pt>
                <c:pt idx="1120">
                  <c:v>1.8357000000000001</c:v>
                </c:pt>
                <c:pt idx="1121">
                  <c:v>1.83599</c:v>
                </c:pt>
                <c:pt idx="1122">
                  <c:v>1.8370500000000001</c:v>
                </c:pt>
                <c:pt idx="1123">
                  <c:v>1.83769</c:v>
                </c:pt>
                <c:pt idx="1124">
                  <c:v>1.8386899999999999</c:v>
                </c:pt>
                <c:pt idx="1125">
                  <c:v>1.83924</c:v>
                </c:pt>
                <c:pt idx="1126">
                  <c:v>1.84012</c:v>
                </c:pt>
                <c:pt idx="1127">
                  <c:v>1.841</c:v>
                </c:pt>
                <c:pt idx="1128">
                  <c:v>1.84168</c:v>
                </c:pt>
                <c:pt idx="1129">
                  <c:v>1.84239</c:v>
                </c:pt>
                <c:pt idx="1130">
                  <c:v>1.8429800000000001</c:v>
                </c:pt>
                <c:pt idx="1131">
                  <c:v>1.8439300000000001</c:v>
                </c:pt>
                <c:pt idx="1132">
                  <c:v>1.8444199999999999</c:v>
                </c:pt>
                <c:pt idx="1133">
                  <c:v>1.8451299999999999</c:v>
                </c:pt>
                <c:pt idx="1134">
                  <c:v>1.8461799999999999</c:v>
                </c:pt>
                <c:pt idx="1135">
                  <c:v>1.84727</c:v>
                </c:pt>
                <c:pt idx="1136">
                  <c:v>1.84809</c:v>
                </c:pt>
                <c:pt idx="1137">
                  <c:v>1.8485100000000001</c:v>
                </c:pt>
                <c:pt idx="1138">
                  <c:v>1.8496600000000001</c:v>
                </c:pt>
                <c:pt idx="1139">
                  <c:v>1.8502700000000001</c:v>
                </c:pt>
                <c:pt idx="1140">
                  <c:v>1.85131</c:v>
                </c:pt>
                <c:pt idx="1141">
                  <c:v>1.8520000000000001</c:v>
                </c:pt>
                <c:pt idx="1142">
                  <c:v>1.8527</c:v>
                </c:pt>
                <c:pt idx="1143">
                  <c:v>1.8542799999999999</c:v>
                </c:pt>
                <c:pt idx="1144">
                  <c:v>1.85449</c:v>
                </c:pt>
                <c:pt idx="1145">
                  <c:v>1.85565</c:v>
                </c:pt>
                <c:pt idx="1146">
                  <c:v>1.8561700000000001</c:v>
                </c:pt>
                <c:pt idx="1147">
                  <c:v>1.8569100000000001</c:v>
                </c:pt>
                <c:pt idx="1148">
                  <c:v>1.8581799999999999</c:v>
                </c:pt>
                <c:pt idx="1149">
                  <c:v>1.8589100000000001</c:v>
                </c:pt>
                <c:pt idx="1150">
                  <c:v>1.85982</c:v>
                </c:pt>
                <c:pt idx="1151">
                  <c:v>1.8606</c:v>
                </c:pt>
                <c:pt idx="1152">
                  <c:v>1.8614599999999999</c:v>
                </c:pt>
                <c:pt idx="1153">
                  <c:v>1.86232</c:v>
                </c:pt>
                <c:pt idx="1154">
                  <c:v>1.8633</c:v>
                </c:pt>
                <c:pt idx="1155">
                  <c:v>1.8641000000000001</c:v>
                </c:pt>
                <c:pt idx="1156">
                  <c:v>1.86483</c:v>
                </c:pt>
                <c:pt idx="1157">
                  <c:v>1.8658300000000001</c:v>
                </c:pt>
                <c:pt idx="1158">
                  <c:v>1.86673</c:v>
                </c:pt>
                <c:pt idx="1159">
                  <c:v>1.86711</c:v>
                </c:pt>
                <c:pt idx="1160">
                  <c:v>1.86772</c:v>
                </c:pt>
                <c:pt idx="1161">
                  <c:v>1.86856</c:v>
                </c:pt>
                <c:pt idx="1162">
                  <c:v>1.8695600000000001</c:v>
                </c:pt>
                <c:pt idx="1163">
                  <c:v>1.87018</c:v>
                </c:pt>
                <c:pt idx="1164">
                  <c:v>1.8708100000000001</c:v>
                </c:pt>
                <c:pt idx="1165">
                  <c:v>1.87188</c:v>
                </c:pt>
                <c:pt idx="1166">
                  <c:v>1.87277</c:v>
                </c:pt>
                <c:pt idx="1167">
                  <c:v>1.8735299999999999</c:v>
                </c:pt>
                <c:pt idx="1168">
                  <c:v>1.8744700000000001</c:v>
                </c:pt>
                <c:pt idx="1169">
                  <c:v>1.8751199999999999</c:v>
                </c:pt>
                <c:pt idx="1170">
                  <c:v>1.87616</c:v>
                </c:pt>
                <c:pt idx="1171">
                  <c:v>1.87669</c:v>
                </c:pt>
                <c:pt idx="1172">
                  <c:v>1.8779399999999999</c:v>
                </c:pt>
                <c:pt idx="1173">
                  <c:v>1.8789899999999999</c:v>
                </c:pt>
                <c:pt idx="1174">
                  <c:v>1.87947</c:v>
                </c:pt>
                <c:pt idx="1175">
                  <c:v>1.8801600000000001</c:v>
                </c:pt>
                <c:pt idx="1176">
                  <c:v>1.8811100000000001</c:v>
                </c:pt>
                <c:pt idx="1177">
                  <c:v>1.8816900000000001</c:v>
                </c:pt>
                <c:pt idx="1178">
                  <c:v>1.8828199999999999</c:v>
                </c:pt>
                <c:pt idx="1179">
                  <c:v>1.88337</c:v>
                </c:pt>
                <c:pt idx="1180">
                  <c:v>1.88388</c:v>
                </c:pt>
                <c:pt idx="1181">
                  <c:v>1.8848100000000001</c:v>
                </c:pt>
                <c:pt idx="1182">
                  <c:v>1.88588</c:v>
                </c:pt>
                <c:pt idx="1183">
                  <c:v>1.8863300000000001</c:v>
                </c:pt>
                <c:pt idx="1184">
                  <c:v>1.8873200000000001</c:v>
                </c:pt>
                <c:pt idx="1185">
                  <c:v>1.88818</c:v>
                </c:pt>
                <c:pt idx="1186">
                  <c:v>1.88897</c:v>
                </c:pt>
                <c:pt idx="1187">
                  <c:v>1.88951</c:v>
                </c:pt>
                <c:pt idx="1188">
                  <c:v>1.89029</c:v>
                </c:pt>
                <c:pt idx="1189">
                  <c:v>1.89103</c:v>
                </c:pt>
                <c:pt idx="1190">
                  <c:v>1.8924300000000001</c:v>
                </c:pt>
                <c:pt idx="1191">
                  <c:v>1.89279</c:v>
                </c:pt>
                <c:pt idx="1192">
                  <c:v>1.89439</c:v>
                </c:pt>
                <c:pt idx="1193">
                  <c:v>1.89476</c:v>
                </c:pt>
                <c:pt idx="1194">
                  <c:v>1.8956599999999999</c:v>
                </c:pt>
                <c:pt idx="1195">
                  <c:v>1.89612</c:v>
                </c:pt>
                <c:pt idx="1196">
                  <c:v>1.89714</c:v>
                </c:pt>
                <c:pt idx="1197">
                  <c:v>1.89768</c:v>
                </c:pt>
                <c:pt idx="1198">
                  <c:v>1.8987700000000001</c:v>
                </c:pt>
                <c:pt idx="1199">
                  <c:v>1.8991400000000001</c:v>
                </c:pt>
                <c:pt idx="1200">
                  <c:v>1.9004700000000001</c:v>
                </c:pt>
                <c:pt idx="1201">
                  <c:v>1.90116</c:v>
                </c:pt>
                <c:pt idx="1202">
                  <c:v>1.9021600000000001</c:v>
                </c:pt>
                <c:pt idx="1203">
                  <c:v>1.90293</c:v>
                </c:pt>
                <c:pt idx="1204">
                  <c:v>1.9037599999999999</c:v>
                </c:pt>
                <c:pt idx="1205">
                  <c:v>1.90415</c:v>
                </c:pt>
                <c:pt idx="1206">
                  <c:v>1.9048099999999999</c:v>
                </c:pt>
                <c:pt idx="1207">
                  <c:v>1.9061300000000001</c:v>
                </c:pt>
                <c:pt idx="1208">
                  <c:v>1.9068000000000001</c:v>
                </c:pt>
                <c:pt idx="1209">
                  <c:v>1.9076500000000001</c:v>
                </c:pt>
                <c:pt idx="1210">
                  <c:v>1.9087799999999999</c:v>
                </c:pt>
                <c:pt idx="1211">
                  <c:v>1.90944</c:v>
                </c:pt>
                <c:pt idx="1212">
                  <c:v>1.9098900000000001</c:v>
                </c:pt>
                <c:pt idx="1213">
                  <c:v>1.9101999999999999</c:v>
                </c:pt>
                <c:pt idx="1214">
                  <c:v>1.9111</c:v>
                </c:pt>
                <c:pt idx="1215">
                  <c:v>1.91215</c:v>
                </c:pt>
                <c:pt idx="1216">
                  <c:v>1.9127099999999999</c:v>
                </c:pt>
                <c:pt idx="1217">
                  <c:v>1.91391</c:v>
                </c:pt>
                <c:pt idx="1218">
                  <c:v>1.91466</c:v>
                </c:pt>
                <c:pt idx="1219">
                  <c:v>1.9155199999999999</c:v>
                </c:pt>
                <c:pt idx="1220">
                  <c:v>1.91652</c:v>
                </c:pt>
                <c:pt idx="1221">
                  <c:v>1.9169400000000001</c:v>
                </c:pt>
                <c:pt idx="1222">
                  <c:v>1.91812</c:v>
                </c:pt>
                <c:pt idx="1223">
                  <c:v>1.9188400000000001</c:v>
                </c:pt>
                <c:pt idx="1224">
                  <c:v>1.92011</c:v>
                </c:pt>
                <c:pt idx="1225">
                  <c:v>1.92038</c:v>
                </c:pt>
                <c:pt idx="1226">
                  <c:v>1.92089</c:v>
                </c:pt>
                <c:pt idx="1227">
                  <c:v>1.92201</c:v>
                </c:pt>
                <c:pt idx="1228">
                  <c:v>1.9227700000000001</c:v>
                </c:pt>
                <c:pt idx="1229">
                  <c:v>1.92404</c:v>
                </c:pt>
                <c:pt idx="1230">
                  <c:v>1.92526</c:v>
                </c:pt>
                <c:pt idx="1231">
                  <c:v>1.9255500000000001</c:v>
                </c:pt>
                <c:pt idx="1232">
                  <c:v>1.9263600000000001</c:v>
                </c:pt>
                <c:pt idx="1233">
                  <c:v>1.9272199999999999</c:v>
                </c:pt>
                <c:pt idx="1234">
                  <c:v>1.9282600000000001</c:v>
                </c:pt>
                <c:pt idx="1235">
                  <c:v>1.92896</c:v>
                </c:pt>
                <c:pt idx="1236">
                  <c:v>1.92967</c:v>
                </c:pt>
                <c:pt idx="1237">
                  <c:v>1.93042</c:v>
                </c:pt>
                <c:pt idx="1238">
                  <c:v>1.9315100000000001</c:v>
                </c:pt>
                <c:pt idx="1239">
                  <c:v>1.93218</c:v>
                </c:pt>
                <c:pt idx="1240">
                  <c:v>1.93292</c:v>
                </c:pt>
                <c:pt idx="1241">
                  <c:v>1.9336899999999999</c:v>
                </c:pt>
                <c:pt idx="1242">
                  <c:v>1.93424</c:v>
                </c:pt>
                <c:pt idx="1243">
                  <c:v>1.9351700000000001</c:v>
                </c:pt>
                <c:pt idx="1244">
                  <c:v>1.9359200000000001</c:v>
                </c:pt>
                <c:pt idx="1245">
                  <c:v>1.93713</c:v>
                </c:pt>
                <c:pt idx="1246">
                  <c:v>1.93791</c:v>
                </c:pt>
                <c:pt idx="1247">
                  <c:v>1.9391499999999999</c:v>
                </c:pt>
                <c:pt idx="1248">
                  <c:v>1.9395100000000001</c:v>
                </c:pt>
                <c:pt idx="1249">
                  <c:v>1.9401299999999999</c:v>
                </c:pt>
                <c:pt idx="1250">
                  <c:v>1.9407799999999999</c:v>
                </c:pt>
                <c:pt idx="1251">
                  <c:v>1.94191</c:v>
                </c:pt>
                <c:pt idx="1252">
                  <c:v>1.94259</c:v>
                </c:pt>
                <c:pt idx="1253">
                  <c:v>1.9435</c:v>
                </c:pt>
                <c:pt idx="1254">
                  <c:v>1.9443900000000001</c:v>
                </c:pt>
                <c:pt idx="1255">
                  <c:v>1.94536</c:v>
                </c:pt>
                <c:pt idx="1256">
                  <c:v>1.9460599999999999</c:v>
                </c:pt>
                <c:pt idx="1257">
                  <c:v>1.94668</c:v>
                </c:pt>
                <c:pt idx="1258">
                  <c:v>1.94757</c:v>
                </c:pt>
                <c:pt idx="1259">
                  <c:v>1.9483299999999999</c:v>
                </c:pt>
                <c:pt idx="1260">
                  <c:v>1.94929</c:v>
                </c:pt>
                <c:pt idx="1261">
                  <c:v>1.9497599999999999</c:v>
                </c:pt>
                <c:pt idx="1262">
                  <c:v>1.95082</c:v>
                </c:pt>
                <c:pt idx="1263">
                  <c:v>1.9516100000000001</c:v>
                </c:pt>
                <c:pt idx="1264">
                  <c:v>1.9522600000000001</c:v>
                </c:pt>
                <c:pt idx="1265">
                  <c:v>1.9529300000000001</c:v>
                </c:pt>
                <c:pt idx="1266">
                  <c:v>1.9542299999999999</c:v>
                </c:pt>
                <c:pt idx="1267">
                  <c:v>1.9548300000000001</c:v>
                </c:pt>
                <c:pt idx="1268">
                  <c:v>1.9555800000000001</c:v>
                </c:pt>
                <c:pt idx="1269">
                  <c:v>1.95655</c:v>
                </c:pt>
                <c:pt idx="1270">
                  <c:v>1.95764</c:v>
                </c:pt>
                <c:pt idx="1271">
                  <c:v>1.95834</c:v>
                </c:pt>
                <c:pt idx="1272">
                  <c:v>1.95906</c:v>
                </c:pt>
                <c:pt idx="1273">
                  <c:v>1.9598599999999999</c:v>
                </c:pt>
                <c:pt idx="1274">
                  <c:v>1.9609099999999999</c:v>
                </c:pt>
                <c:pt idx="1275">
                  <c:v>1.9615100000000001</c:v>
                </c:pt>
                <c:pt idx="1276">
                  <c:v>1.9624600000000001</c:v>
                </c:pt>
                <c:pt idx="1277">
                  <c:v>1.96315</c:v>
                </c:pt>
                <c:pt idx="1278">
                  <c:v>1.9641</c:v>
                </c:pt>
                <c:pt idx="1279">
                  <c:v>1.9651000000000001</c:v>
                </c:pt>
                <c:pt idx="1280">
                  <c:v>1.9656899999999999</c:v>
                </c:pt>
                <c:pt idx="1281">
                  <c:v>1.96672</c:v>
                </c:pt>
                <c:pt idx="1282">
                  <c:v>1.96746</c:v>
                </c:pt>
                <c:pt idx="1283">
                  <c:v>1.96811</c:v>
                </c:pt>
                <c:pt idx="1284">
                  <c:v>1.9692799999999999</c:v>
                </c:pt>
                <c:pt idx="1285">
                  <c:v>1.9698899999999999</c:v>
                </c:pt>
                <c:pt idx="1286">
                  <c:v>1.97058</c:v>
                </c:pt>
                <c:pt idx="1287">
                  <c:v>1.97136</c:v>
                </c:pt>
                <c:pt idx="1288">
                  <c:v>1.9717199999999999</c:v>
                </c:pt>
                <c:pt idx="1289">
                  <c:v>1.97289</c:v>
                </c:pt>
                <c:pt idx="1290">
                  <c:v>1.9742</c:v>
                </c:pt>
                <c:pt idx="1291">
                  <c:v>1.9748300000000001</c:v>
                </c:pt>
                <c:pt idx="1292">
                  <c:v>1.9757499999999999</c:v>
                </c:pt>
                <c:pt idx="1293">
                  <c:v>1.9767300000000001</c:v>
                </c:pt>
                <c:pt idx="1294">
                  <c:v>1.97712</c:v>
                </c:pt>
                <c:pt idx="1295">
                  <c:v>1.9783900000000001</c:v>
                </c:pt>
                <c:pt idx="1296">
                  <c:v>1.97912</c:v>
                </c:pt>
                <c:pt idx="1297">
                  <c:v>1.97967</c:v>
                </c:pt>
                <c:pt idx="1298">
                  <c:v>1.98088</c:v>
                </c:pt>
                <c:pt idx="1299">
                  <c:v>1.9816199999999999</c:v>
                </c:pt>
                <c:pt idx="1300">
                  <c:v>1.9823999999999999</c:v>
                </c:pt>
                <c:pt idx="1301">
                  <c:v>1.9832099999999999</c:v>
                </c:pt>
                <c:pt idx="1302">
                  <c:v>1.9841800000000001</c:v>
                </c:pt>
                <c:pt idx="1303">
                  <c:v>1.98451</c:v>
                </c:pt>
                <c:pt idx="1304">
                  <c:v>1.9856199999999999</c:v>
                </c:pt>
                <c:pt idx="1305">
                  <c:v>1.98647</c:v>
                </c:pt>
                <c:pt idx="1306">
                  <c:v>1.9872700000000001</c:v>
                </c:pt>
                <c:pt idx="1307">
                  <c:v>1.9883299999999999</c:v>
                </c:pt>
                <c:pt idx="1308">
                  <c:v>1.9889600000000001</c:v>
                </c:pt>
                <c:pt idx="1309">
                  <c:v>1.9898899999999999</c:v>
                </c:pt>
                <c:pt idx="1310">
                  <c:v>1.9903299999999999</c:v>
                </c:pt>
                <c:pt idx="1311">
                  <c:v>1.9914499999999999</c:v>
                </c:pt>
                <c:pt idx="1312">
                  <c:v>1.9915400000000001</c:v>
                </c:pt>
                <c:pt idx="1313">
                  <c:v>1.9915400000000001</c:v>
                </c:pt>
                <c:pt idx="1314">
                  <c:v>1.99152</c:v>
                </c:pt>
                <c:pt idx="1315">
                  <c:v>1.9915400000000001</c:v>
                </c:pt>
                <c:pt idx="1316">
                  <c:v>1.99153</c:v>
                </c:pt>
                <c:pt idx="1317">
                  <c:v>1.99153</c:v>
                </c:pt>
                <c:pt idx="1318">
                  <c:v>1.99152</c:v>
                </c:pt>
                <c:pt idx="1319">
                  <c:v>1.99152</c:v>
                </c:pt>
                <c:pt idx="1320">
                  <c:v>1.99152</c:v>
                </c:pt>
                <c:pt idx="1321">
                  <c:v>1.99152</c:v>
                </c:pt>
                <c:pt idx="1322">
                  <c:v>1.99152</c:v>
                </c:pt>
                <c:pt idx="1323">
                  <c:v>1.99152</c:v>
                </c:pt>
                <c:pt idx="1324">
                  <c:v>1.99152</c:v>
                </c:pt>
                <c:pt idx="1325">
                  <c:v>1.99152</c:v>
                </c:pt>
                <c:pt idx="1326">
                  <c:v>1.9915099999999999</c:v>
                </c:pt>
                <c:pt idx="1327">
                  <c:v>1.99152</c:v>
                </c:pt>
                <c:pt idx="1328">
                  <c:v>1.99152</c:v>
                </c:pt>
                <c:pt idx="1329">
                  <c:v>1.99152</c:v>
                </c:pt>
                <c:pt idx="1330">
                  <c:v>1.99152</c:v>
                </c:pt>
                <c:pt idx="1331">
                  <c:v>1.9915</c:v>
                </c:pt>
                <c:pt idx="1332">
                  <c:v>1.9915099999999999</c:v>
                </c:pt>
                <c:pt idx="1333">
                  <c:v>1.99152</c:v>
                </c:pt>
                <c:pt idx="1334">
                  <c:v>1.9915099999999999</c:v>
                </c:pt>
                <c:pt idx="1335">
                  <c:v>1.9915099999999999</c:v>
                </c:pt>
                <c:pt idx="1336">
                  <c:v>1.9915099999999999</c:v>
                </c:pt>
                <c:pt idx="1337">
                  <c:v>1.9915099999999999</c:v>
                </c:pt>
                <c:pt idx="1338">
                  <c:v>1.9915099999999999</c:v>
                </c:pt>
                <c:pt idx="1339">
                  <c:v>1.9915099999999999</c:v>
                </c:pt>
                <c:pt idx="1340">
                  <c:v>1.99152</c:v>
                </c:pt>
                <c:pt idx="1341">
                  <c:v>1.9915</c:v>
                </c:pt>
                <c:pt idx="1342">
                  <c:v>1.9915</c:v>
                </c:pt>
                <c:pt idx="1343">
                  <c:v>1.9915</c:v>
                </c:pt>
                <c:pt idx="1344">
                  <c:v>1.9915099999999999</c:v>
                </c:pt>
                <c:pt idx="1345">
                  <c:v>1.9915</c:v>
                </c:pt>
                <c:pt idx="1346">
                  <c:v>1.9915099999999999</c:v>
                </c:pt>
                <c:pt idx="1347">
                  <c:v>1.9915099999999999</c:v>
                </c:pt>
                <c:pt idx="1348">
                  <c:v>1.9915099999999999</c:v>
                </c:pt>
                <c:pt idx="1349">
                  <c:v>1.9915</c:v>
                </c:pt>
                <c:pt idx="1350">
                  <c:v>1.9915099999999999</c:v>
                </c:pt>
                <c:pt idx="1351">
                  <c:v>1.9915099999999999</c:v>
                </c:pt>
                <c:pt idx="1352">
                  <c:v>1.9915099999999999</c:v>
                </c:pt>
                <c:pt idx="1353">
                  <c:v>1.9915099999999999</c:v>
                </c:pt>
                <c:pt idx="1354">
                  <c:v>1.9915</c:v>
                </c:pt>
                <c:pt idx="1355">
                  <c:v>1.99152</c:v>
                </c:pt>
                <c:pt idx="1356">
                  <c:v>1.99152</c:v>
                </c:pt>
                <c:pt idx="1357">
                  <c:v>1.9915</c:v>
                </c:pt>
                <c:pt idx="1358">
                  <c:v>1.9915099999999999</c:v>
                </c:pt>
                <c:pt idx="1359">
                  <c:v>1.9915</c:v>
                </c:pt>
                <c:pt idx="1360">
                  <c:v>1.9915099999999999</c:v>
                </c:pt>
                <c:pt idx="1361">
                  <c:v>1.9915</c:v>
                </c:pt>
                <c:pt idx="1362">
                  <c:v>1.9915099999999999</c:v>
                </c:pt>
                <c:pt idx="1363">
                  <c:v>1.9915099999999999</c:v>
                </c:pt>
                <c:pt idx="1364">
                  <c:v>1.9915</c:v>
                </c:pt>
                <c:pt idx="1365">
                  <c:v>1.9915099999999999</c:v>
                </c:pt>
                <c:pt idx="1366">
                  <c:v>1.9915</c:v>
                </c:pt>
                <c:pt idx="1367">
                  <c:v>1.9915099999999999</c:v>
                </c:pt>
                <c:pt idx="1368">
                  <c:v>1.9915</c:v>
                </c:pt>
                <c:pt idx="1369">
                  <c:v>1.9915099999999999</c:v>
                </c:pt>
                <c:pt idx="1370">
                  <c:v>1.9915</c:v>
                </c:pt>
                <c:pt idx="1371">
                  <c:v>1.9915</c:v>
                </c:pt>
                <c:pt idx="1372">
                  <c:v>1.99149</c:v>
                </c:pt>
                <c:pt idx="1373">
                  <c:v>1.9915</c:v>
                </c:pt>
                <c:pt idx="1374">
                  <c:v>1.99149</c:v>
                </c:pt>
                <c:pt idx="1375">
                  <c:v>1.9915</c:v>
                </c:pt>
                <c:pt idx="1376">
                  <c:v>1.9915</c:v>
                </c:pt>
                <c:pt idx="1377">
                  <c:v>1.99149</c:v>
                </c:pt>
                <c:pt idx="1378">
                  <c:v>1.9914799999999999</c:v>
                </c:pt>
                <c:pt idx="1379">
                  <c:v>1.9915</c:v>
                </c:pt>
                <c:pt idx="1380">
                  <c:v>1.9914799999999999</c:v>
                </c:pt>
                <c:pt idx="1381">
                  <c:v>1.99149</c:v>
                </c:pt>
                <c:pt idx="1382">
                  <c:v>1.99149</c:v>
                </c:pt>
                <c:pt idx="1383">
                  <c:v>1.9914799999999999</c:v>
                </c:pt>
                <c:pt idx="1384">
                  <c:v>1.9914799999999999</c:v>
                </c:pt>
                <c:pt idx="1385">
                  <c:v>1.9914700000000001</c:v>
                </c:pt>
                <c:pt idx="1386">
                  <c:v>1.9914700000000001</c:v>
                </c:pt>
                <c:pt idx="1387">
                  <c:v>1.9914799999999999</c:v>
                </c:pt>
                <c:pt idx="1388">
                  <c:v>1.9914799999999999</c:v>
                </c:pt>
                <c:pt idx="1389">
                  <c:v>1.9914799999999999</c:v>
                </c:pt>
                <c:pt idx="1390">
                  <c:v>1.9914799999999999</c:v>
                </c:pt>
                <c:pt idx="1391">
                  <c:v>1.9914799999999999</c:v>
                </c:pt>
                <c:pt idx="1392">
                  <c:v>1.9914799999999999</c:v>
                </c:pt>
                <c:pt idx="1393">
                  <c:v>1.9914799999999999</c:v>
                </c:pt>
                <c:pt idx="1394">
                  <c:v>1.9914799999999999</c:v>
                </c:pt>
                <c:pt idx="1395">
                  <c:v>1.9914799999999999</c:v>
                </c:pt>
                <c:pt idx="1396">
                  <c:v>1.9914799999999999</c:v>
                </c:pt>
                <c:pt idx="1397">
                  <c:v>1.9914700000000001</c:v>
                </c:pt>
                <c:pt idx="1398">
                  <c:v>1.9914700000000001</c:v>
                </c:pt>
                <c:pt idx="1399">
                  <c:v>1.9914700000000001</c:v>
                </c:pt>
                <c:pt idx="1400">
                  <c:v>1.9914799999999999</c:v>
                </c:pt>
                <c:pt idx="1401">
                  <c:v>1.9914799999999999</c:v>
                </c:pt>
                <c:pt idx="1402">
                  <c:v>1.9914700000000001</c:v>
                </c:pt>
                <c:pt idx="1403">
                  <c:v>1.9914799999999999</c:v>
                </c:pt>
                <c:pt idx="1404">
                  <c:v>1.9914700000000001</c:v>
                </c:pt>
                <c:pt idx="1405">
                  <c:v>1.9914700000000001</c:v>
                </c:pt>
                <c:pt idx="1406">
                  <c:v>1.9914799999999999</c:v>
                </c:pt>
                <c:pt idx="1407">
                  <c:v>1.9914799999999999</c:v>
                </c:pt>
                <c:pt idx="1408">
                  <c:v>1.9914799999999999</c:v>
                </c:pt>
                <c:pt idx="1409">
                  <c:v>1.9914700000000001</c:v>
                </c:pt>
                <c:pt idx="1410">
                  <c:v>1.9914700000000001</c:v>
                </c:pt>
                <c:pt idx="1411">
                  <c:v>1.9914700000000001</c:v>
                </c:pt>
                <c:pt idx="1412">
                  <c:v>1.99146</c:v>
                </c:pt>
                <c:pt idx="1413">
                  <c:v>1.9914799999999999</c:v>
                </c:pt>
                <c:pt idx="1414">
                  <c:v>1.9914799999999999</c:v>
                </c:pt>
                <c:pt idx="1415">
                  <c:v>1.99146</c:v>
                </c:pt>
                <c:pt idx="1416">
                  <c:v>1.9914700000000001</c:v>
                </c:pt>
                <c:pt idx="1417">
                  <c:v>1.9914700000000001</c:v>
                </c:pt>
                <c:pt idx="1418">
                  <c:v>1.9914700000000001</c:v>
                </c:pt>
                <c:pt idx="1419">
                  <c:v>1.99146</c:v>
                </c:pt>
                <c:pt idx="1420">
                  <c:v>1.99146</c:v>
                </c:pt>
                <c:pt idx="1421">
                  <c:v>1.9914700000000001</c:v>
                </c:pt>
                <c:pt idx="1422">
                  <c:v>1.9914799999999999</c:v>
                </c:pt>
                <c:pt idx="1423">
                  <c:v>1.9914700000000001</c:v>
                </c:pt>
                <c:pt idx="1424">
                  <c:v>1.9914700000000001</c:v>
                </c:pt>
                <c:pt idx="1425">
                  <c:v>1.99146</c:v>
                </c:pt>
                <c:pt idx="1426">
                  <c:v>1.99146</c:v>
                </c:pt>
                <c:pt idx="1427">
                  <c:v>1.9914700000000001</c:v>
                </c:pt>
                <c:pt idx="1428">
                  <c:v>1.99146</c:v>
                </c:pt>
                <c:pt idx="1429">
                  <c:v>1.99146</c:v>
                </c:pt>
                <c:pt idx="1430">
                  <c:v>1.99146</c:v>
                </c:pt>
                <c:pt idx="1431">
                  <c:v>1.99146</c:v>
                </c:pt>
                <c:pt idx="1432">
                  <c:v>1.99146</c:v>
                </c:pt>
                <c:pt idx="1433">
                  <c:v>1.9914499999999999</c:v>
                </c:pt>
                <c:pt idx="1434">
                  <c:v>1.99146</c:v>
                </c:pt>
                <c:pt idx="1435">
                  <c:v>1.99146</c:v>
                </c:pt>
                <c:pt idx="1436">
                  <c:v>1.99146</c:v>
                </c:pt>
                <c:pt idx="1437">
                  <c:v>1.99146</c:v>
                </c:pt>
                <c:pt idx="1438">
                  <c:v>1.9914499999999999</c:v>
                </c:pt>
                <c:pt idx="1439">
                  <c:v>1.99146</c:v>
                </c:pt>
                <c:pt idx="1440">
                  <c:v>1.9914700000000001</c:v>
                </c:pt>
                <c:pt idx="1441">
                  <c:v>1.99146</c:v>
                </c:pt>
                <c:pt idx="1442">
                  <c:v>1.99146</c:v>
                </c:pt>
                <c:pt idx="1443">
                  <c:v>1.99146</c:v>
                </c:pt>
                <c:pt idx="1444">
                  <c:v>1.99146</c:v>
                </c:pt>
                <c:pt idx="1445">
                  <c:v>1.9914499999999999</c:v>
                </c:pt>
                <c:pt idx="1446">
                  <c:v>1.9914499999999999</c:v>
                </c:pt>
                <c:pt idx="1447">
                  <c:v>1.99146</c:v>
                </c:pt>
                <c:pt idx="1448">
                  <c:v>1.9914499999999999</c:v>
                </c:pt>
                <c:pt idx="1449">
                  <c:v>1.9914499999999999</c:v>
                </c:pt>
                <c:pt idx="1450">
                  <c:v>1.9914499999999999</c:v>
                </c:pt>
                <c:pt idx="1451">
                  <c:v>1.9914400000000001</c:v>
                </c:pt>
                <c:pt idx="1452">
                  <c:v>1.9914499999999999</c:v>
                </c:pt>
                <c:pt idx="1453">
                  <c:v>1.9914400000000001</c:v>
                </c:pt>
                <c:pt idx="1454">
                  <c:v>1.9914499999999999</c:v>
                </c:pt>
                <c:pt idx="1455">
                  <c:v>1.9914499999999999</c:v>
                </c:pt>
                <c:pt idx="1456">
                  <c:v>1.9914499999999999</c:v>
                </c:pt>
                <c:pt idx="1457">
                  <c:v>1.9914499999999999</c:v>
                </c:pt>
                <c:pt idx="1458">
                  <c:v>1.9914499999999999</c:v>
                </c:pt>
                <c:pt idx="1459">
                  <c:v>1.9914499999999999</c:v>
                </c:pt>
                <c:pt idx="1460">
                  <c:v>1.9914499999999999</c:v>
                </c:pt>
                <c:pt idx="1461">
                  <c:v>1.9914499999999999</c:v>
                </c:pt>
                <c:pt idx="1462">
                  <c:v>1.9914499999999999</c:v>
                </c:pt>
                <c:pt idx="1463">
                  <c:v>1.99146</c:v>
                </c:pt>
                <c:pt idx="1464">
                  <c:v>1.99146</c:v>
                </c:pt>
                <c:pt idx="1465">
                  <c:v>1.9914499999999999</c:v>
                </c:pt>
                <c:pt idx="1466">
                  <c:v>1.99146</c:v>
                </c:pt>
                <c:pt idx="1467">
                  <c:v>1.9914499999999999</c:v>
                </c:pt>
                <c:pt idx="1468">
                  <c:v>1.99146</c:v>
                </c:pt>
                <c:pt idx="1469">
                  <c:v>1.9914499999999999</c:v>
                </c:pt>
                <c:pt idx="1470">
                  <c:v>1.9914400000000001</c:v>
                </c:pt>
                <c:pt idx="1471">
                  <c:v>1.9914400000000001</c:v>
                </c:pt>
                <c:pt idx="1472">
                  <c:v>1.9914499999999999</c:v>
                </c:pt>
                <c:pt idx="1473">
                  <c:v>1.9914400000000001</c:v>
                </c:pt>
                <c:pt idx="1474">
                  <c:v>1.9914499999999999</c:v>
                </c:pt>
                <c:pt idx="1475">
                  <c:v>1.9914499999999999</c:v>
                </c:pt>
                <c:pt idx="1476">
                  <c:v>1.9914499999999999</c:v>
                </c:pt>
                <c:pt idx="1477">
                  <c:v>1.9914499999999999</c:v>
                </c:pt>
                <c:pt idx="1478">
                  <c:v>1.9914499999999999</c:v>
                </c:pt>
                <c:pt idx="1479">
                  <c:v>1.9914499999999999</c:v>
                </c:pt>
                <c:pt idx="1480">
                  <c:v>1.9914499999999999</c:v>
                </c:pt>
                <c:pt idx="1481">
                  <c:v>1.9914499999999999</c:v>
                </c:pt>
                <c:pt idx="1482">
                  <c:v>1.9914400000000001</c:v>
                </c:pt>
                <c:pt idx="1483">
                  <c:v>1.9914499999999999</c:v>
                </c:pt>
                <c:pt idx="1484">
                  <c:v>1.9914400000000001</c:v>
                </c:pt>
                <c:pt idx="1485">
                  <c:v>1.9914400000000001</c:v>
                </c:pt>
                <c:pt idx="1486">
                  <c:v>1.9914400000000001</c:v>
                </c:pt>
                <c:pt idx="1487">
                  <c:v>1.99143</c:v>
                </c:pt>
                <c:pt idx="1488">
                  <c:v>1.9914400000000001</c:v>
                </c:pt>
                <c:pt idx="1489">
                  <c:v>1.9914400000000001</c:v>
                </c:pt>
                <c:pt idx="1490">
                  <c:v>1.99143</c:v>
                </c:pt>
                <c:pt idx="1491">
                  <c:v>1.9914400000000001</c:v>
                </c:pt>
                <c:pt idx="1492">
                  <c:v>1.9914400000000001</c:v>
                </c:pt>
                <c:pt idx="1493">
                  <c:v>1.9914400000000001</c:v>
                </c:pt>
                <c:pt idx="1494">
                  <c:v>1.9914400000000001</c:v>
                </c:pt>
                <c:pt idx="1495">
                  <c:v>1.9914400000000001</c:v>
                </c:pt>
                <c:pt idx="1496">
                  <c:v>1.9914400000000001</c:v>
                </c:pt>
                <c:pt idx="1497">
                  <c:v>1.9914400000000001</c:v>
                </c:pt>
                <c:pt idx="1498">
                  <c:v>1.99143</c:v>
                </c:pt>
                <c:pt idx="1499">
                  <c:v>1.99143</c:v>
                </c:pt>
                <c:pt idx="1500">
                  <c:v>1.9914499999999999</c:v>
                </c:pt>
                <c:pt idx="1501">
                  <c:v>1.9914400000000001</c:v>
                </c:pt>
                <c:pt idx="1502">
                  <c:v>1.99143</c:v>
                </c:pt>
                <c:pt idx="1503">
                  <c:v>1.99143</c:v>
                </c:pt>
                <c:pt idx="1504">
                  <c:v>1.9914400000000001</c:v>
                </c:pt>
                <c:pt idx="1505">
                  <c:v>1.99143</c:v>
                </c:pt>
                <c:pt idx="1506">
                  <c:v>1.99143</c:v>
                </c:pt>
                <c:pt idx="1507">
                  <c:v>1.9914400000000001</c:v>
                </c:pt>
                <c:pt idx="1508">
                  <c:v>1.9914400000000001</c:v>
                </c:pt>
                <c:pt idx="1509">
                  <c:v>1.99143</c:v>
                </c:pt>
                <c:pt idx="1510">
                  <c:v>1.9914400000000001</c:v>
                </c:pt>
                <c:pt idx="1511">
                  <c:v>1.9914400000000001</c:v>
                </c:pt>
                <c:pt idx="1512">
                  <c:v>1.9914400000000001</c:v>
                </c:pt>
                <c:pt idx="1513">
                  <c:v>1.99143</c:v>
                </c:pt>
                <c:pt idx="1514">
                  <c:v>1.9914400000000001</c:v>
                </c:pt>
                <c:pt idx="1515">
                  <c:v>1.99143</c:v>
                </c:pt>
                <c:pt idx="1516">
                  <c:v>1.99143</c:v>
                </c:pt>
                <c:pt idx="1517">
                  <c:v>1.99142</c:v>
                </c:pt>
                <c:pt idx="1518">
                  <c:v>1.99142</c:v>
                </c:pt>
                <c:pt idx="1519">
                  <c:v>1.99143</c:v>
                </c:pt>
                <c:pt idx="1520">
                  <c:v>1.99143</c:v>
                </c:pt>
                <c:pt idx="1521">
                  <c:v>1.99143</c:v>
                </c:pt>
                <c:pt idx="1522">
                  <c:v>1.99143</c:v>
                </c:pt>
                <c:pt idx="1523">
                  <c:v>1.99143</c:v>
                </c:pt>
                <c:pt idx="1524">
                  <c:v>1.99142</c:v>
                </c:pt>
                <c:pt idx="1525">
                  <c:v>1.99142</c:v>
                </c:pt>
                <c:pt idx="1526">
                  <c:v>1.99142</c:v>
                </c:pt>
                <c:pt idx="1527">
                  <c:v>1.99143</c:v>
                </c:pt>
                <c:pt idx="1528">
                  <c:v>1.99142</c:v>
                </c:pt>
                <c:pt idx="1529">
                  <c:v>1.99143</c:v>
                </c:pt>
                <c:pt idx="1530">
                  <c:v>1.99143</c:v>
                </c:pt>
                <c:pt idx="1531">
                  <c:v>1.99142</c:v>
                </c:pt>
                <c:pt idx="1532">
                  <c:v>1.99142</c:v>
                </c:pt>
                <c:pt idx="1533">
                  <c:v>1.99143</c:v>
                </c:pt>
                <c:pt idx="1534">
                  <c:v>1.99143</c:v>
                </c:pt>
                <c:pt idx="1535">
                  <c:v>1.99143</c:v>
                </c:pt>
                <c:pt idx="1536">
                  <c:v>1.99142</c:v>
                </c:pt>
                <c:pt idx="1537">
                  <c:v>1.99142</c:v>
                </c:pt>
                <c:pt idx="1538">
                  <c:v>1.9914099999999999</c:v>
                </c:pt>
                <c:pt idx="1539">
                  <c:v>1.99142</c:v>
                </c:pt>
                <c:pt idx="1540">
                  <c:v>1.99142</c:v>
                </c:pt>
                <c:pt idx="1541">
                  <c:v>1.99142</c:v>
                </c:pt>
                <c:pt idx="1542">
                  <c:v>1.99142</c:v>
                </c:pt>
                <c:pt idx="1543">
                  <c:v>1.99142</c:v>
                </c:pt>
                <c:pt idx="1544">
                  <c:v>1.99143</c:v>
                </c:pt>
                <c:pt idx="1545">
                  <c:v>1.99142</c:v>
                </c:pt>
                <c:pt idx="1546">
                  <c:v>1.99142</c:v>
                </c:pt>
                <c:pt idx="1547">
                  <c:v>1.9914099999999999</c:v>
                </c:pt>
                <c:pt idx="1548">
                  <c:v>1.99142</c:v>
                </c:pt>
                <c:pt idx="1549">
                  <c:v>1.99142</c:v>
                </c:pt>
                <c:pt idx="1550">
                  <c:v>1.9914099999999999</c:v>
                </c:pt>
                <c:pt idx="1551">
                  <c:v>1.99142</c:v>
                </c:pt>
                <c:pt idx="1552">
                  <c:v>1.99142</c:v>
                </c:pt>
                <c:pt idx="1553">
                  <c:v>1.9914099999999999</c:v>
                </c:pt>
                <c:pt idx="1554">
                  <c:v>1.9914099999999999</c:v>
                </c:pt>
                <c:pt idx="1555">
                  <c:v>1.9914099999999999</c:v>
                </c:pt>
                <c:pt idx="1556">
                  <c:v>1.99142</c:v>
                </c:pt>
                <c:pt idx="1557">
                  <c:v>1.9914099999999999</c:v>
                </c:pt>
                <c:pt idx="1558">
                  <c:v>1.9914099999999999</c:v>
                </c:pt>
                <c:pt idx="1559">
                  <c:v>1.9914099999999999</c:v>
                </c:pt>
                <c:pt idx="1560">
                  <c:v>1.9914099999999999</c:v>
                </c:pt>
                <c:pt idx="1561">
                  <c:v>1.9914099999999999</c:v>
                </c:pt>
                <c:pt idx="1562">
                  <c:v>1.9914099999999999</c:v>
                </c:pt>
                <c:pt idx="1563">
                  <c:v>1.9914099999999999</c:v>
                </c:pt>
                <c:pt idx="1564">
                  <c:v>1.9914099999999999</c:v>
                </c:pt>
                <c:pt idx="1565">
                  <c:v>1.9914099999999999</c:v>
                </c:pt>
                <c:pt idx="1566">
                  <c:v>1.9914099999999999</c:v>
                </c:pt>
                <c:pt idx="1567">
                  <c:v>1.9914000000000001</c:v>
                </c:pt>
                <c:pt idx="1568">
                  <c:v>1.9914099999999999</c:v>
                </c:pt>
                <c:pt idx="1569">
                  <c:v>1.9914000000000001</c:v>
                </c:pt>
                <c:pt idx="1570">
                  <c:v>1.9914099999999999</c:v>
                </c:pt>
                <c:pt idx="1571">
                  <c:v>1.9914099999999999</c:v>
                </c:pt>
                <c:pt idx="1572">
                  <c:v>1.9914099999999999</c:v>
                </c:pt>
                <c:pt idx="1573">
                  <c:v>1.9914000000000001</c:v>
                </c:pt>
                <c:pt idx="1574">
                  <c:v>1.9914099999999999</c:v>
                </c:pt>
                <c:pt idx="1575">
                  <c:v>1.99142</c:v>
                </c:pt>
                <c:pt idx="1576">
                  <c:v>1.99142</c:v>
                </c:pt>
                <c:pt idx="1577">
                  <c:v>1.9914099999999999</c:v>
                </c:pt>
                <c:pt idx="1578">
                  <c:v>1.9914099999999999</c:v>
                </c:pt>
                <c:pt idx="1579">
                  <c:v>1.9914099999999999</c:v>
                </c:pt>
                <c:pt idx="1580">
                  <c:v>1.9914099999999999</c:v>
                </c:pt>
                <c:pt idx="1581">
                  <c:v>1.9914099999999999</c:v>
                </c:pt>
                <c:pt idx="1582">
                  <c:v>1.9914099999999999</c:v>
                </c:pt>
                <c:pt idx="1583">
                  <c:v>1.9914099999999999</c:v>
                </c:pt>
                <c:pt idx="1584">
                  <c:v>1.9914000000000001</c:v>
                </c:pt>
                <c:pt idx="1585">
                  <c:v>1.9914099999999999</c:v>
                </c:pt>
                <c:pt idx="1586">
                  <c:v>1.9914000000000001</c:v>
                </c:pt>
                <c:pt idx="1587">
                  <c:v>1.9914099999999999</c:v>
                </c:pt>
                <c:pt idx="1588">
                  <c:v>1.9914099999999999</c:v>
                </c:pt>
                <c:pt idx="1589">
                  <c:v>1.9914000000000001</c:v>
                </c:pt>
                <c:pt idx="1590">
                  <c:v>1.9914099999999999</c:v>
                </c:pt>
                <c:pt idx="1591">
                  <c:v>1.99142</c:v>
                </c:pt>
                <c:pt idx="1592">
                  <c:v>1.9914099999999999</c:v>
                </c:pt>
                <c:pt idx="1593">
                  <c:v>1.9914000000000001</c:v>
                </c:pt>
                <c:pt idx="1594">
                  <c:v>1.9914099999999999</c:v>
                </c:pt>
                <c:pt idx="1595">
                  <c:v>1.9914000000000001</c:v>
                </c:pt>
                <c:pt idx="1596">
                  <c:v>1.99139</c:v>
                </c:pt>
                <c:pt idx="1597">
                  <c:v>1.9914099999999999</c:v>
                </c:pt>
                <c:pt idx="1598">
                  <c:v>1.99139</c:v>
                </c:pt>
                <c:pt idx="1599">
                  <c:v>1.9914000000000001</c:v>
                </c:pt>
                <c:pt idx="1600">
                  <c:v>1.9914000000000001</c:v>
                </c:pt>
                <c:pt idx="1601">
                  <c:v>1.9914000000000001</c:v>
                </c:pt>
                <c:pt idx="1602">
                  <c:v>1.9914000000000001</c:v>
                </c:pt>
                <c:pt idx="1603">
                  <c:v>1.9914000000000001</c:v>
                </c:pt>
                <c:pt idx="1604">
                  <c:v>1.9914000000000001</c:v>
                </c:pt>
                <c:pt idx="1605">
                  <c:v>1.9914000000000001</c:v>
                </c:pt>
                <c:pt idx="1606">
                  <c:v>1.9914099999999999</c:v>
                </c:pt>
                <c:pt idx="1607">
                  <c:v>1.9914000000000001</c:v>
                </c:pt>
                <c:pt idx="1608">
                  <c:v>1.9914000000000001</c:v>
                </c:pt>
                <c:pt idx="1609">
                  <c:v>1.9914000000000001</c:v>
                </c:pt>
                <c:pt idx="1610">
                  <c:v>1.9914000000000001</c:v>
                </c:pt>
                <c:pt idx="1611">
                  <c:v>1.9914000000000001</c:v>
                </c:pt>
                <c:pt idx="1612">
                  <c:v>1.9914000000000001</c:v>
                </c:pt>
                <c:pt idx="1613">
                  <c:v>1.99139</c:v>
                </c:pt>
                <c:pt idx="1614">
                  <c:v>1.99139</c:v>
                </c:pt>
                <c:pt idx="1615">
                  <c:v>1.99139</c:v>
                </c:pt>
                <c:pt idx="1616">
                  <c:v>1.9914000000000001</c:v>
                </c:pt>
                <c:pt idx="1617">
                  <c:v>1.9914000000000001</c:v>
                </c:pt>
                <c:pt idx="1618">
                  <c:v>1.9913799999999999</c:v>
                </c:pt>
                <c:pt idx="1619">
                  <c:v>1.99139</c:v>
                </c:pt>
                <c:pt idx="1620">
                  <c:v>1.9914000000000001</c:v>
                </c:pt>
                <c:pt idx="1621">
                  <c:v>1.99139</c:v>
                </c:pt>
                <c:pt idx="1622">
                  <c:v>1.99139</c:v>
                </c:pt>
                <c:pt idx="1623">
                  <c:v>1.9914000000000001</c:v>
                </c:pt>
                <c:pt idx="1624">
                  <c:v>1.99139</c:v>
                </c:pt>
                <c:pt idx="1625">
                  <c:v>1.99139</c:v>
                </c:pt>
                <c:pt idx="1626">
                  <c:v>1.99139</c:v>
                </c:pt>
                <c:pt idx="1627">
                  <c:v>1.9914000000000001</c:v>
                </c:pt>
                <c:pt idx="1628">
                  <c:v>1.99139</c:v>
                </c:pt>
                <c:pt idx="1629">
                  <c:v>1.99139</c:v>
                </c:pt>
                <c:pt idx="1630">
                  <c:v>1.99139</c:v>
                </c:pt>
                <c:pt idx="1631">
                  <c:v>1.99139</c:v>
                </c:pt>
                <c:pt idx="1632">
                  <c:v>1.99139</c:v>
                </c:pt>
                <c:pt idx="1633">
                  <c:v>1.99139</c:v>
                </c:pt>
                <c:pt idx="1634">
                  <c:v>1.9914000000000001</c:v>
                </c:pt>
                <c:pt idx="1635">
                  <c:v>1.9914000000000001</c:v>
                </c:pt>
                <c:pt idx="1636">
                  <c:v>1.99139</c:v>
                </c:pt>
                <c:pt idx="1637">
                  <c:v>1.99139</c:v>
                </c:pt>
                <c:pt idx="1638">
                  <c:v>1.99139</c:v>
                </c:pt>
                <c:pt idx="1639">
                  <c:v>1.99139</c:v>
                </c:pt>
                <c:pt idx="1640">
                  <c:v>1.99139</c:v>
                </c:pt>
                <c:pt idx="1641">
                  <c:v>1.99139</c:v>
                </c:pt>
                <c:pt idx="1642">
                  <c:v>1.99139</c:v>
                </c:pt>
                <c:pt idx="1643">
                  <c:v>1.99139</c:v>
                </c:pt>
                <c:pt idx="1644">
                  <c:v>1.99139</c:v>
                </c:pt>
                <c:pt idx="1645">
                  <c:v>1.9913799999999999</c:v>
                </c:pt>
                <c:pt idx="1646">
                  <c:v>1.99139</c:v>
                </c:pt>
                <c:pt idx="1647">
                  <c:v>1.99139</c:v>
                </c:pt>
                <c:pt idx="1648">
                  <c:v>1.9913799999999999</c:v>
                </c:pt>
                <c:pt idx="1649">
                  <c:v>1.99139</c:v>
                </c:pt>
                <c:pt idx="1650">
                  <c:v>1.9914000000000001</c:v>
                </c:pt>
                <c:pt idx="1651">
                  <c:v>1.99139</c:v>
                </c:pt>
                <c:pt idx="1652">
                  <c:v>1.99139</c:v>
                </c:pt>
                <c:pt idx="1653">
                  <c:v>1.99139</c:v>
                </c:pt>
                <c:pt idx="1654">
                  <c:v>1.9913799999999999</c:v>
                </c:pt>
                <c:pt idx="1655">
                  <c:v>1.9913799999999999</c:v>
                </c:pt>
                <c:pt idx="1656">
                  <c:v>1.99139</c:v>
                </c:pt>
                <c:pt idx="1657">
                  <c:v>1.9914000000000001</c:v>
                </c:pt>
                <c:pt idx="1658">
                  <c:v>1.99139</c:v>
                </c:pt>
                <c:pt idx="1659">
                  <c:v>1.99139</c:v>
                </c:pt>
                <c:pt idx="1660">
                  <c:v>1.99139</c:v>
                </c:pt>
                <c:pt idx="1661">
                  <c:v>1.99139</c:v>
                </c:pt>
                <c:pt idx="1662">
                  <c:v>1.99139</c:v>
                </c:pt>
                <c:pt idx="1663">
                  <c:v>1.99139</c:v>
                </c:pt>
                <c:pt idx="1664">
                  <c:v>1.9914000000000001</c:v>
                </c:pt>
                <c:pt idx="1665">
                  <c:v>1.99139</c:v>
                </c:pt>
                <c:pt idx="1666">
                  <c:v>1.9913799999999999</c:v>
                </c:pt>
                <c:pt idx="1667">
                  <c:v>1.99139</c:v>
                </c:pt>
                <c:pt idx="1668">
                  <c:v>1.9913799999999999</c:v>
                </c:pt>
                <c:pt idx="1669">
                  <c:v>1.9913799999999999</c:v>
                </c:pt>
                <c:pt idx="1670">
                  <c:v>1.99139</c:v>
                </c:pt>
                <c:pt idx="1671">
                  <c:v>1.99139</c:v>
                </c:pt>
                <c:pt idx="1672">
                  <c:v>1.99139</c:v>
                </c:pt>
                <c:pt idx="1673">
                  <c:v>1.9913799999999999</c:v>
                </c:pt>
                <c:pt idx="1674">
                  <c:v>1.99139</c:v>
                </c:pt>
                <c:pt idx="1675">
                  <c:v>1.99139</c:v>
                </c:pt>
                <c:pt idx="1676">
                  <c:v>1.99139</c:v>
                </c:pt>
                <c:pt idx="1677">
                  <c:v>1.9913799999999999</c:v>
                </c:pt>
                <c:pt idx="1678">
                  <c:v>1.9913799999999999</c:v>
                </c:pt>
                <c:pt idx="1679">
                  <c:v>1.99139</c:v>
                </c:pt>
                <c:pt idx="1680">
                  <c:v>1.9913799999999999</c:v>
                </c:pt>
                <c:pt idx="1681">
                  <c:v>1.9913799999999999</c:v>
                </c:pt>
                <c:pt idx="1682">
                  <c:v>1.9913799999999999</c:v>
                </c:pt>
                <c:pt idx="1683">
                  <c:v>1.9913799999999999</c:v>
                </c:pt>
                <c:pt idx="1684">
                  <c:v>1.9913799999999999</c:v>
                </c:pt>
                <c:pt idx="1685">
                  <c:v>1.9913799999999999</c:v>
                </c:pt>
                <c:pt idx="1686">
                  <c:v>1.9913700000000001</c:v>
                </c:pt>
                <c:pt idx="1687">
                  <c:v>1.9913700000000001</c:v>
                </c:pt>
                <c:pt idx="1688">
                  <c:v>1.9913700000000001</c:v>
                </c:pt>
                <c:pt idx="1689">
                  <c:v>1.9913700000000001</c:v>
                </c:pt>
                <c:pt idx="1690">
                  <c:v>1.9913700000000001</c:v>
                </c:pt>
                <c:pt idx="1691">
                  <c:v>1.9913799999999999</c:v>
                </c:pt>
                <c:pt idx="1692">
                  <c:v>1.99139</c:v>
                </c:pt>
                <c:pt idx="1693">
                  <c:v>1.9913799999999999</c:v>
                </c:pt>
                <c:pt idx="1694">
                  <c:v>1.99139</c:v>
                </c:pt>
                <c:pt idx="1695">
                  <c:v>1.9913700000000001</c:v>
                </c:pt>
                <c:pt idx="1696">
                  <c:v>1.9913799999999999</c:v>
                </c:pt>
                <c:pt idx="1697">
                  <c:v>1.9913799999999999</c:v>
                </c:pt>
                <c:pt idx="1698">
                  <c:v>1.9913700000000001</c:v>
                </c:pt>
                <c:pt idx="1699">
                  <c:v>1.9913799999999999</c:v>
                </c:pt>
                <c:pt idx="1700">
                  <c:v>1.9913799999999999</c:v>
                </c:pt>
                <c:pt idx="1701">
                  <c:v>1.9913799999999999</c:v>
                </c:pt>
                <c:pt idx="1702">
                  <c:v>1.9913700000000001</c:v>
                </c:pt>
                <c:pt idx="1703">
                  <c:v>1.9913799999999999</c:v>
                </c:pt>
                <c:pt idx="1704">
                  <c:v>1.9913799999999999</c:v>
                </c:pt>
                <c:pt idx="1705">
                  <c:v>1.9913799999999999</c:v>
                </c:pt>
                <c:pt idx="1706">
                  <c:v>1.9913700000000001</c:v>
                </c:pt>
                <c:pt idx="1707">
                  <c:v>1.9913799999999999</c:v>
                </c:pt>
                <c:pt idx="1708">
                  <c:v>1.9913799999999999</c:v>
                </c:pt>
                <c:pt idx="1709">
                  <c:v>1.9913700000000001</c:v>
                </c:pt>
                <c:pt idx="1710">
                  <c:v>1.9913700000000001</c:v>
                </c:pt>
                <c:pt idx="1711">
                  <c:v>1.9913799999999999</c:v>
                </c:pt>
                <c:pt idx="1712">
                  <c:v>1.9913700000000001</c:v>
                </c:pt>
                <c:pt idx="1713">
                  <c:v>1.9913799999999999</c:v>
                </c:pt>
                <c:pt idx="1714">
                  <c:v>1.9913799999999999</c:v>
                </c:pt>
                <c:pt idx="1715">
                  <c:v>1.9913700000000001</c:v>
                </c:pt>
                <c:pt idx="1716">
                  <c:v>1.9913799999999999</c:v>
                </c:pt>
                <c:pt idx="1717">
                  <c:v>1.9913799999999999</c:v>
                </c:pt>
                <c:pt idx="1718">
                  <c:v>1.9913799999999999</c:v>
                </c:pt>
                <c:pt idx="1719">
                  <c:v>1.9913799999999999</c:v>
                </c:pt>
                <c:pt idx="1720">
                  <c:v>1.9913799999999999</c:v>
                </c:pt>
                <c:pt idx="1721">
                  <c:v>1.9913799999999999</c:v>
                </c:pt>
                <c:pt idx="1722">
                  <c:v>1.9913799999999999</c:v>
                </c:pt>
                <c:pt idx="1723">
                  <c:v>1.9913799999999999</c:v>
                </c:pt>
                <c:pt idx="1724">
                  <c:v>1.9913700000000001</c:v>
                </c:pt>
                <c:pt idx="1725">
                  <c:v>1.9913700000000001</c:v>
                </c:pt>
                <c:pt idx="1726">
                  <c:v>1.9913799999999999</c:v>
                </c:pt>
                <c:pt idx="1727">
                  <c:v>1.9913799999999999</c:v>
                </c:pt>
                <c:pt idx="1728">
                  <c:v>1.9913700000000001</c:v>
                </c:pt>
                <c:pt idx="1729">
                  <c:v>1.9913700000000001</c:v>
                </c:pt>
                <c:pt idx="1730">
                  <c:v>1.9913700000000001</c:v>
                </c:pt>
                <c:pt idx="1731">
                  <c:v>1.9913700000000001</c:v>
                </c:pt>
                <c:pt idx="1732">
                  <c:v>1.9913700000000001</c:v>
                </c:pt>
                <c:pt idx="1733">
                  <c:v>1.9913700000000001</c:v>
                </c:pt>
                <c:pt idx="1734">
                  <c:v>1.9913799999999999</c:v>
                </c:pt>
                <c:pt idx="1735">
                  <c:v>1.9913700000000001</c:v>
                </c:pt>
                <c:pt idx="1736">
                  <c:v>1.9913700000000001</c:v>
                </c:pt>
                <c:pt idx="1737">
                  <c:v>1.9913700000000001</c:v>
                </c:pt>
                <c:pt idx="1738">
                  <c:v>1.9913700000000001</c:v>
                </c:pt>
                <c:pt idx="1739">
                  <c:v>1.9913700000000001</c:v>
                </c:pt>
                <c:pt idx="1740">
                  <c:v>1.9913700000000001</c:v>
                </c:pt>
                <c:pt idx="1741">
                  <c:v>1.99136</c:v>
                </c:pt>
                <c:pt idx="1742">
                  <c:v>1.9913700000000001</c:v>
                </c:pt>
                <c:pt idx="1743">
                  <c:v>1.99136</c:v>
                </c:pt>
                <c:pt idx="1744">
                  <c:v>1.99136</c:v>
                </c:pt>
                <c:pt idx="1745">
                  <c:v>1.99136</c:v>
                </c:pt>
                <c:pt idx="1746">
                  <c:v>1.99136</c:v>
                </c:pt>
                <c:pt idx="1747">
                  <c:v>1.99135</c:v>
                </c:pt>
                <c:pt idx="1748">
                  <c:v>1.99135</c:v>
                </c:pt>
                <c:pt idx="1749">
                  <c:v>1.99136</c:v>
                </c:pt>
                <c:pt idx="1750">
                  <c:v>1.99136</c:v>
                </c:pt>
                <c:pt idx="1751">
                  <c:v>1.99136</c:v>
                </c:pt>
                <c:pt idx="1752">
                  <c:v>1.99135</c:v>
                </c:pt>
                <c:pt idx="1753">
                  <c:v>1.99136</c:v>
                </c:pt>
                <c:pt idx="1754">
                  <c:v>1.99136</c:v>
                </c:pt>
                <c:pt idx="1755">
                  <c:v>1.99136</c:v>
                </c:pt>
                <c:pt idx="1756">
                  <c:v>1.99135</c:v>
                </c:pt>
                <c:pt idx="1757">
                  <c:v>1.99136</c:v>
                </c:pt>
                <c:pt idx="1758">
                  <c:v>1.99136</c:v>
                </c:pt>
                <c:pt idx="1759">
                  <c:v>1.99136</c:v>
                </c:pt>
                <c:pt idx="1760">
                  <c:v>1.99136</c:v>
                </c:pt>
                <c:pt idx="1761">
                  <c:v>1.99136</c:v>
                </c:pt>
                <c:pt idx="1762">
                  <c:v>1.9913700000000001</c:v>
                </c:pt>
                <c:pt idx="1763">
                  <c:v>1.99135</c:v>
                </c:pt>
                <c:pt idx="1764">
                  <c:v>1.9913700000000001</c:v>
                </c:pt>
                <c:pt idx="1765">
                  <c:v>1.99136</c:v>
                </c:pt>
                <c:pt idx="1766">
                  <c:v>1.99135</c:v>
                </c:pt>
                <c:pt idx="1767">
                  <c:v>1.99135</c:v>
                </c:pt>
                <c:pt idx="1768">
                  <c:v>1.99136</c:v>
                </c:pt>
                <c:pt idx="1769">
                  <c:v>1.99136</c:v>
                </c:pt>
                <c:pt idx="1770">
                  <c:v>1.99136</c:v>
                </c:pt>
                <c:pt idx="1771">
                  <c:v>1.99135</c:v>
                </c:pt>
                <c:pt idx="1772">
                  <c:v>1.99135</c:v>
                </c:pt>
                <c:pt idx="1773">
                  <c:v>1.99136</c:v>
                </c:pt>
                <c:pt idx="1774">
                  <c:v>1.99136</c:v>
                </c:pt>
                <c:pt idx="1775">
                  <c:v>1.99136</c:v>
                </c:pt>
                <c:pt idx="1776">
                  <c:v>1.99135</c:v>
                </c:pt>
                <c:pt idx="1777">
                  <c:v>1.99135</c:v>
                </c:pt>
                <c:pt idx="1778">
                  <c:v>1.99136</c:v>
                </c:pt>
                <c:pt idx="1779">
                  <c:v>1.99136</c:v>
                </c:pt>
                <c:pt idx="1780">
                  <c:v>1.99136</c:v>
                </c:pt>
                <c:pt idx="1781">
                  <c:v>1.99136</c:v>
                </c:pt>
                <c:pt idx="1782">
                  <c:v>1.99136</c:v>
                </c:pt>
                <c:pt idx="1783">
                  <c:v>1.99135</c:v>
                </c:pt>
                <c:pt idx="1784">
                  <c:v>1.99135</c:v>
                </c:pt>
                <c:pt idx="1785">
                  <c:v>1.99135</c:v>
                </c:pt>
                <c:pt idx="1786">
                  <c:v>1.99135</c:v>
                </c:pt>
                <c:pt idx="1787">
                  <c:v>1.99136</c:v>
                </c:pt>
                <c:pt idx="1788">
                  <c:v>1.99135</c:v>
                </c:pt>
                <c:pt idx="1789">
                  <c:v>1.99135</c:v>
                </c:pt>
                <c:pt idx="1790">
                  <c:v>1.99136</c:v>
                </c:pt>
                <c:pt idx="1791">
                  <c:v>1.99135</c:v>
                </c:pt>
                <c:pt idx="1792">
                  <c:v>1.99135</c:v>
                </c:pt>
                <c:pt idx="1793">
                  <c:v>1.99135</c:v>
                </c:pt>
                <c:pt idx="1794">
                  <c:v>1.99135</c:v>
                </c:pt>
                <c:pt idx="1795">
                  <c:v>1.9913400000000001</c:v>
                </c:pt>
                <c:pt idx="1796">
                  <c:v>1.99136</c:v>
                </c:pt>
                <c:pt idx="1797">
                  <c:v>1.99135</c:v>
                </c:pt>
                <c:pt idx="1798">
                  <c:v>1.99135</c:v>
                </c:pt>
                <c:pt idx="1799">
                  <c:v>1.99136</c:v>
                </c:pt>
                <c:pt idx="1800">
                  <c:v>1.99135</c:v>
                </c:pt>
                <c:pt idx="1801">
                  <c:v>1.99135</c:v>
                </c:pt>
                <c:pt idx="1802">
                  <c:v>1.99136</c:v>
                </c:pt>
                <c:pt idx="1803">
                  <c:v>1.99136</c:v>
                </c:pt>
                <c:pt idx="1804">
                  <c:v>1.99135</c:v>
                </c:pt>
                <c:pt idx="1805">
                  <c:v>1.99135</c:v>
                </c:pt>
                <c:pt idx="1806">
                  <c:v>1.99136</c:v>
                </c:pt>
                <c:pt idx="1807">
                  <c:v>1.99135</c:v>
                </c:pt>
                <c:pt idx="1808">
                  <c:v>1.99135</c:v>
                </c:pt>
                <c:pt idx="1809">
                  <c:v>1.99135</c:v>
                </c:pt>
                <c:pt idx="1810">
                  <c:v>1.9913400000000001</c:v>
                </c:pt>
                <c:pt idx="1811">
                  <c:v>1.99135</c:v>
                </c:pt>
                <c:pt idx="1812">
                  <c:v>1.99135</c:v>
                </c:pt>
                <c:pt idx="1813">
                  <c:v>1.99135</c:v>
                </c:pt>
                <c:pt idx="1814">
                  <c:v>1.99135</c:v>
                </c:pt>
                <c:pt idx="1815">
                  <c:v>1.99135</c:v>
                </c:pt>
                <c:pt idx="1816">
                  <c:v>1.99136</c:v>
                </c:pt>
                <c:pt idx="1817">
                  <c:v>1.99135</c:v>
                </c:pt>
                <c:pt idx="1818">
                  <c:v>1.99136</c:v>
                </c:pt>
                <c:pt idx="1819">
                  <c:v>1.99135</c:v>
                </c:pt>
                <c:pt idx="1820">
                  <c:v>1.99135</c:v>
                </c:pt>
                <c:pt idx="1821">
                  <c:v>1.99135</c:v>
                </c:pt>
                <c:pt idx="1822">
                  <c:v>1.99135</c:v>
                </c:pt>
                <c:pt idx="1823">
                  <c:v>1.99136</c:v>
                </c:pt>
                <c:pt idx="1824">
                  <c:v>1.99135</c:v>
                </c:pt>
                <c:pt idx="1825">
                  <c:v>1.99135</c:v>
                </c:pt>
                <c:pt idx="1826">
                  <c:v>1.99135</c:v>
                </c:pt>
                <c:pt idx="1827">
                  <c:v>1.99135</c:v>
                </c:pt>
                <c:pt idx="1828">
                  <c:v>1.9913400000000001</c:v>
                </c:pt>
                <c:pt idx="1829">
                  <c:v>1.99135</c:v>
                </c:pt>
                <c:pt idx="1830">
                  <c:v>1.99136</c:v>
                </c:pt>
                <c:pt idx="1831">
                  <c:v>1.9913400000000001</c:v>
                </c:pt>
                <c:pt idx="1832">
                  <c:v>1.99135</c:v>
                </c:pt>
                <c:pt idx="1833">
                  <c:v>1.9913400000000001</c:v>
                </c:pt>
                <c:pt idx="1834">
                  <c:v>1.99135</c:v>
                </c:pt>
                <c:pt idx="1835">
                  <c:v>1.99136</c:v>
                </c:pt>
                <c:pt idx="1836">
                  <c:v>1.9913400000000001</c:v>
                </c:pt>
                <c:pt idx="1837">
                  <c:v>1.9913400000000001</c:v>
                </c:pt>
                <c:pt idx="1838">
                  <c:v>1.9913400000000001</c:v>
                </c:pt>
                <c:pt idx="1839">
                  <c:v>1.99133</c:v>
                </c:pt>
                <c:pt idx="1840">
                  <c:v>1.9913400000000001</c:v>
                </c:pt>
                <c:pt idx="1841">
                  <c:v>1.99135</c:v>
                </c:pt>
                <c:pt idx="1842">
                  <c:v>1.9913400000000001</c:v>
                </c:pt>
                <c:pt idx="1843">
                  <c:v>1.9913400000000001</c:v>
                </c:pt>
                <c:pt idx="1844">
                  <c:v>1.9913400000000001</c:v>
                </c:pt>
                <c:pt idx="1845">
                  <c:v>1.9913400000000001</c:v>
                </c:pt>
                <c:pt idx="1846">
                  <c:v>1.9913400000000001</c:v>
                </c:pt>
                <c:pt idx="1847">
                  <c:v>1.9913400000000001</c:v>
                </c:pt>
                <c:pt idx="1848">
                  <c:v>1.9913400000000001</c:v>
                </c:pt>
                <c:pt idx="1849">
                  <c:v>1.99133</c:v>
                </c:pt>
                <c:pt idx="1850">
                  <c:v>1.9913400000000001</c:v>
                </c:pt>
                <c:pt idx="1851">
                  <c:v>1.99133</c:v>
                </c:pt>
                <c:pt idx="1852">
                  <c:v>1.9913400000000001</c:v>
                </c:pt>
                <c:pt idx="1853">
                  <c:v>1.9913400000000001</c:v>
                </c:pt>
                <c:pt idx="1854">
                  <c:v>1.9913400000000001</c:v>
                </c:pt>
                <c:pt idx="1855">
                  <c:v>1.9913400000000001</c:v>
                </c:pt>
                <c:pt idx="1856">
                  <c:v>1.9913400000000001</c:v>
                </c:pt>
                <c:pt idx="1857">
                  <c:v>1.99135</c:v>
                </c:pt>
                <c:pt idx="1858">
                  <c:v>1.9913400000000001</c:v>
                </c:pt>
                <c:pt idx="1859">
                  <c:v>1.9913400000000001</c:v>
                </c:pt>
                <c:pt idx="1860">
                  <c:v>1.99135</c:v>
                </c:pt>
                <c:pt idx="1861">
                  <c:v>1.99135</c:v>
                </c:pt>
                <c:pt idx="1862">
                  <c:v>1.99135</c:v>
                </c:pt>
                <c:pt idx="1863">
                  <c:v>1.99135</c:v>
                </c:pt>
                <c:pt idx="1864">
                  <c:v>1.99135</c:v>
                </c:pt>
                <c:pt idx="1865">
                  <c:v>1.99135</c:v>
                </c:pt>
                <c:pt idx="1866">
                  <c:v>1.99135</c:v>
                </c:pt>
                <c:pt idx="1867">
                  <c:v>1.9913400000000001</c:v>
                </c:pt>
                <c:pt idx="1868">
                  <c:v>1.99135</c:v>
                </c:pt>
                <c:pt idx="1869">
                  <c:v>1.9913400000000001</c:v>
                </c:pt>
                <c:pt idx="1870">
                  <c:v>1.99135</c:v>
                </c:pt>
                <c:pt idx="1871">
                  <c:v>1.9913400000000001</c:v>
                </c:pt>
                <c:pt idx="1872">
                  <c:v>1.9913400000000001</c:v>
                </c:pt>
                <c:pt idx="1873">
                  <c:v>1.99135</c:v>
                </c:pt>
                <c:pt idx="1874">
                  <c:v>1.9913400000000001</c:v>
                </c:pt>
                <c:pt idx="1875">
                  <c:v>1.9913400000000001</c:v>
                </c:pt>
                <c:pt idx="1876">
                  <c:v>1.9913400000000001</c:v>
                </c:pt>
                <c:pt idx="1877">
                  <c:v>1.9913400000000001</c:v>
                </c:pt>
                <c:pt idx="1878">
                  <c:v>1.9913400000000001</c:v>
                </c:pt>
                <c:pt idx="1879">
                  <c:v>1.99135</c:v>
                </c:pt>
                <c:pt idx="1880">
                  <c:v>1.9913400000000001</c:v>
                </c:pt>
                <c:pt idx="1881">
                  <c:v>1.9913400000000001</c:v>
                </c:pt>
                <c:pt idx="1882">
                  <c:v>1.9913400000000001</c:v>
                </c:pt>
                <c:pt idx="1883">
                  <c:v>1.9913400000000001</c:v>
                </c:pt>
                <c:pt idx="1884">
                  <c:v>1.9913400000000001</c:v>
                </c:pt>
                <c:pt idx="1885">
                  <c:v>1.9913400000000001</c:v>
                </c:pt>
                <c:pt idx="1886">
                  <c:v>1.9913400000000001</c:v>
                </c:pt>
                <c:pt idx="1887">
                  <c:v>1.99135</c:v>
                </c:pt>
                <c:pt idx="1888">
                  <c:v>1.9913400000000001</c:v>
                </c:pt>
                <c:pt idx="1889">
                  <c:v>1.9913400000000001</c:v>
                </c:pt>
                <c:pt idx="1890">
                  <c:v>1.9913400000000001</c:v>
                </c:pt>
                <c:pt idx="1891">
                  <c:v>1.9913400000000001</c:v>
                </c:pt>
                <c:pt idx="1892">
                  <c:v>1.99133</c:v>
                </c:pt>
                <c:pt idx="1893">
                  <c:v>1.99133</c:v>
                </c:pt>
                <c:pt idx="1894">
                  <c:v>1.9913400000000001</c:v>
                </c:pt>
                <c:pt idx="1895">
                  <c:v>1.9913400000000001</c:v>
                </c:pt>
                <c:pt idx="1896">
                  <c:v>1.9913400000000001</c:v>
                </c:pt>
                <c:pt idx="1897">
                  <c:v>1.9913400000000001</c:v>
                </c:pt>
                <c:pt idx="1898">
                  <c:v>1.9913400000000001</c:v>
                </c:pt>
                <c:pt idx="1899">
                  <c:v>1.99133</c:v>
                </c:pt>
                <c:pt idx="1900">
                  <c:v>1.99132</c:v>
                </c:pt>
                <c:pt idx="1901">
                  <c:v>1.9913400000000001</c:v>
                </c:pt>
                <c:pt idx="1902">
                  <c:v>1.9913400000000001</c:v>
                </c:pt>
                <c:pt idx="1903">
                  <c:v>1.99133</c:v>
                </c:pt>
                <c:pt idx="1904">
                  <c:v>1.9913400000000001</c:v>
                </c:pt>
                <c:pt idx="1905">
                  <c:v>1.99133</c:v>
                </c:pt>
                <c:pt idx="1906">
                  <c:v>1.9913400000000001</c:v>
                </c:pt>
                <c:pt idx="1907">
                  <c:v>1.99133</c:v>
                </c:pt>
                <c:pt idx="1908">
                  <c:v>1.9913400000000001</c:v>
                </c:pt>
                <c:pt idx="1909">
                  <c:v>1.99133</c:v>
                </c:pt>
                <c:pt idx="1910">
                  <c:v>1.9913400000000001</c:v>
                </c:pt>
                <c:pt idx="1911">
                  <c:v>1.9913400000000001</c:v>
                </c:pt>
                <c:pt idx="1912">
                  <c:v>1.9913400000000001</c:v>
                </c:pt>
                <c:pt idx="1913">
                  <c:v>1.9913400000000001</c:v>
                </c:pt>
                <c:pt idx="1914">
                  <c:v>1.9913400000000001</c:v>
                </c:pt>
                <c:pt idx="1915">
                  <c:v>1.9913400000000001</c:v>
                </c:pt>
                <c:pt idx="1916">
                  <c:v>1.9913400000000001</c:v>
                </c:pt>
                <c:pt idx="1917">
                  <c:v>1.99133</c:v>
                </c:pt>
                <c:pt idx="1918">
                  <c:v>1.99133</c:v>
                </c:pt>
                <c:pt idx="1919">
                  <c:v>1.99133</c:v>
                </c:pt>
                <c:pt idx="1920">
                  <c:v>1.99133</c:v>
                </c:pt>
                <c:pt idx="1921">
                  <c:v>1.99133</c:v>
                </c:pt>
                <c:pt idx="1922">
                  <c:v>1.99133</c:v>
                </c:pt>
                <c:pt idx="1923">
                  <c:v>1.99132</c:v>
                </c:pt>
                <c:pt idx="1924">
                  <c:v>1.99133</c:v>
                </c:pt>
                <c:pt idx="1925">
                  <c:v>1.99132</c:v>
                </c:pt>
                <c:pt idx="1926">
                  <c:v>1.99132</c:v>
                </c:pt>
                <c:pt idx="1927">
                  <c:v>1.99132</c:v>
                </c:pt>
                <c:pt idx="1928">
                  <c:v>1.99133</c:v>
                </c:pt>
                <c:pt idx="1929">
                  <c:v>1.99132</c:v>
                </c:pt>
                <c:pt idx="1930">
                  <c:v>1.99133</c:v>
                </c:pt>
                <c:pt idx="1931">
                  <c:v>1.9913400000000001</c:v>
                </c:pt>
                <c:pt idx="1932">
                  <c:v>1.9913400000000001</c:v>
                </c:pt>
                <c:pt idx="1933">
                  <c:v>1.99133</c:v>
                </c:pt>
                <c:pt idx="1934">
                  <c:v>1.99133</c:v>
                </c:pt>
                <c:pt idx="1935">
                  <c:v>1.9913400000000001</c:v>
                </c:pt>
                <c:pt idx="1936">
                  <c:v>1.99133</c:v>
                </c:pt>
                <c:pt idx="1937">
                  <c:v>1.99133</c:v>
                </c:pt>
                <c:pt idx="1938">
                  <c:v>1.99132</c:v>
                </c:pt>
                <c:pt idx="1939">
                  <c:v>1.99133</c:v>
                </c:pt>
                <c:pt idx="1940">
                  <c:v>1.99133</c:v>
                </c:pt>
                <c:pt idx="1941">
                  <c:v>1.99133</c:v>
                </c:pt>
                <c:pt idx="1942">
                  <c:v>1.99132</c:v>
                </c:pt>
                <c:pt idx="1943">
                  <c:v>1.99133</c:v>
                </c:pt>
                <c:pt idx="1944">
                  <c:v>1.99132</c:v>
                </c:pt>
                <c:pt idx="1945">
                  <c:v>1.99132</c:v>
                </c:pt>
                <c:pt idx="1946">
                  <c:v>1.99133</c:v>
                </c:pt>
                <c:pt idx="1947">
                  <c:v>1.99132</c:v>
                </c:pt>
                <c:pt idx="1948">
                  <c:v>1.99132</c:v>
                </c:pt>
                <c:pt idx="1949">
                  <c:v>1.99132</c:v>
                </c:pt>
                <c:pt idx="1950">
                  <c:v>1.99132</c:v>
                </c:pt>
                <c:pt idx="1951">
                  <c:v>1.99132</c:v>
                </c:pt>
                <c:pt idx="1952">
                  <c:v>1.99132</c:v>
                </c:pt>
                <c:pt idx="1953">
                  <c:v>1.99133</c:v>
                </c:pt>
                <c:pt idx="1954">
                  <c:v>1.9913099999999999</c:v>
                </c:pt>
                <c:pt idx="1955">
                  <c:v>1.99132</c:v>
                </c:pt>
                <c:pt idx="1956">
                  <c:v>1.9913099999999999</c:v>
                </c:pt>
                <c:pt idx="1957">
                  <c:v>1.9913099999999999</c:v>
                </c:pt>
                <c:pt idx="1958">
                  <c:v>1.9913099999999999</c:v>
                </c:pt>
                <c:pt idx="1959">
                  <c:v>1.99132</c:v>
                </c:pt>
                <c:pt idx="1960">
                  <c:v>1.99132</c:v>
                </c:pt>
                <c:pt idx="1961">
                  <c:v>1.9913099999999999</c:v>
                </c:pt>
                <c:pt idx="1962">
                  <c:v>1.9913099999999999</c:v>
                </c:pt>
                <c:pt idx="1963">
                  <c:v>1.9913099999999999</c:v>
                </c:pt>
                <c:pt idx="1964">
                  <c:v>1.99132</c:v>
                </c:pt>
                <c:pt idx="1965">
                  <c:v>1.99132</c:v>
                </c:pt>
                <c:pt idx="1966">
                  <c:v>1.99132</c:v>
                </c:pt>
                <c:pt idx="1967">
                  <c:v>1.99132</c:v>
                </c:pt>
                <c:pt idx="1968">
                  <c:v>1.99132</c:v>
                </c:pt>
                <c:pt idx="1969">
                  <c:v>1.99132</c:v>
                </c:pt>
                <c:pt idx="1970">
                  <c:v>1.99132</c:v>
                </c:pt>
                <c:pt idx="1971">
                  <c:v>1.99133</c:v>
                </c:pt>
                <c:pt idx="1972">
                  <c:v>1.9913099999999999</c:v>
                </c:pt>
                <c:pt idx="1973">
                  <c:v>1.9913099999999999</c:v>
                </c:pt>
                <c:pt idx="1974">
                  <c:v>1.99132</c:v>
                </c:pt>
                <c:pt idx="1975">
                  <c:v>1.9913099999999999</c:v>
                </c:pt>
                <c:pt idx="1976">
                  <c:v>1.9913099999999999</c:v>
                </c:pt>
                <c:pt idx="1977">
                  <c:v>1.99132</c:v>
                </c:pt>
                <c:pt idx="1978">
                  <c:v>1.99132</c:v>
                </c:pt>
                <c:pt idx="1979">
                  <c:v>1.99132</c:v>
                </c:pt>
                <c:pt idx="1980">
                  <c:v>1.99133</c:v>
                </c:pt>
                <c:pt idx="1981">
                  <c:v>1.99132</c:v>
                </c:pt>
                <c:pt idx="1982">
                  <c:v>1.9913099999999999</c:v>
                </c:pt>
                <c:pt idx="1983">
                  <c:v>1.99132</c:v>
                </c:pt>
                <c:pt idx="1984">
                  <c:v>1.99132</c:v>
                </c:pt>
                <c:pt idx="1985">
                  <c:v>1.99132</c:v>
                </c:pt>
                <c:pt idx="1986">
                  <c:v>1.99133</c:v>
                </c:pt>
                <c:pt idx="1987">
                  <c:v>1.99133</c:v>
                </c:pt>
                <c:pt idx="1988">
                  <c:v>1.99132</c:v>
                </c:pt>
                <c:pt idx="1989">
                  <c:v>1.99132</c:v>
                </c:pt>
                <c:pt idx="1990">
                  <c:v>1.99132</c:v>
                </c:pt>
                <c:pt idx="1991">
                  <c:v>1.9913099999999999</c:v>
                </c:pt>
                <c:pt idx="1992">
                  <c:v>1.99132</c:v>
                </c:pt>
                <c:pt idx="1993">
                  <c:v>1.99132</c:v>
                </c:pt>
                <c:pt idx="1994">
                  <c:v>1.99132</c:v>
                </c:pt>
                <c:pt idx="1995">
                  <c:v>1.99132</c:v>
                </c:pt>
                <c:pt idx="1996">
                  <c:v>1.99133</c:v>
                </c:pt>
                <c:pt idx="1997">
                  <c:v>1.99133</c:v>
                </c:pt>
                <c:pt idx="1998">
                  <c:v>1.99132</c:v>
                </c:pt>
                <c:pt idx="1999">
                  <c:v>1.99133</c:v>
                </c:pt>
                <c:pt idx="2000">
                  <c:v>1.9913099999999999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9037-49A2-8781-35DF1910A14F}"/>
            </c:ext>
          </c:extLst>
        </c:ser>
        <c:ser>
          <c:idx val="5"/>
          <c:order val="5"/>
          <c:tx>
            <c:strRef>
              <c:f>'Rext-Sweep'!$G$5</c:f>
              <c:strCache>
                <c:ptCount val="1"/>
                <c:pt idx="0">
                  <c:v>Vin (Rext=700Ω)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'Rext-Sweep'!$A$6:$A$2006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'Rext-Sweep'!$G$6:$G$2006</c:f>
              <c:numCache>
                <c:formatCode>General</c:formatCode>
                <c:ptCount val="2001"/>
                <c:pt idx="0">
                  <c:v>-1.6419500000000001E-3</c:v>
                </c:pt>
                <c:pt idx="1">
                  <c:v>0.515517</c:v>
                </c:pt>
                <c:pt idx="2">
                  <c:v>0.54176199999999997</c:v>
                </c:pt>
                <c:pt idx="3">
                  <c:v>0.55741600000000002</c:v>
                </c:pt>
                <c:pt idx="4">
                  <c:v>0.56847199999999998</c:v>
                </c:pt>
                <c:pt idx="5">
                  <c:v>0.57703599999999999</c:v>
                </c:pt>
                <c:pt idx="6">
                  <c:v>0.583955</c:v>
                </c:pt>
                <c:pt idx="7">
                  <c:v>0.59059700000000004</c:v>
                </c:pt>
                <c:pt idx="8">
                  <c:v>0.59909199999999996</c:v>
                </c:pt>
                <c:pt idx="9">
                  <c:v>0.60492599999999996</c:v>
                </c:pt>
                <c:pt idx="10">
                  <c:v>0.61059600000000003</c:v>
                </c:pt>
                <c:pt idx="11">
                  <c:v>0.63561400000000001</c:v>
                </c:pt>
                <c:pt idx="12">
                  <c:v>0.64012999999999998</c:v>
                </c:pt>
                <c:pt idx="13">
                  <c:v>0.64424099999999995</c:v>
                </c:pt>
                <c:pt idx="14">
                  <c:v>0.64798100000000003</c:v>
                </c:pt>
                <c:pt idx="15">
                  <c:v>0.65142900000000004</c:v>
                </c:pt>
                <c:pt idx="16">
                  <c:v>0.65457600000000005</c:v>
                </c:pt>
                <c:pt idx="17">
                  <c:v>0.65756499999999996</c:v>
                </c:pt>
                <c:pt idx="18">
                  <c:v>0.66025400000000001</c:v>
                </c:pt>
                <c:pt idx="19">
                  <c:v>0.66302899999999998</c:v>
                </c:pt>
                <c:pt idx="20">
                  <c:v>0.66527800000000004</c:v>
                </c:pt>
                <c:pt idx="21">
                  <c:v>0.66767900000000002</c:v>
                </c:pt>
                <c:pt idx="22">
                  <c:v>0.66983000000000004</c:v>
                </c:pt>
                <c:pt idx="23">
                  <c:v>0.67185700000000004</c:v>
                </c:pt>
                <c:pt idx="24">
                  <c:v>0.67389100000000002</c:v>
                </c:pt>
                <c:pt idx="25">
                  <c:v>0.67575399999999997</c:v>
                </c:pt>
                <c:pt idx="26">
                  <c:v>0.67759800000000003</c:v>
                </c:pt>
                <c:pt idx="27">
                  <c:v>0.679342</c:v>
                </c:pt>
                <c:pt idx="28">
                  <c:v>0.68097600000000003</c:v>
                </c:pt>
                <c:pt idx="29">
                  <c:v>0.68262699999999998</c:v>
                </c:pt>
                <c:pt idx="30">
                  <c:v>0.68409900000000001</c:v>
                </c:pt>
                <c:pt idx="31">
                  <c:v>0.685639</c:v>
                </c:pt>
                <c:pt idx="32">
                  <c:v>0.68712499999999999</c:v>
                </c:pt>
                <c:pt idx="33">
                  <c:v>0.68851099999999998</c:v>
                </c:pt>
                <c:pt idx="34">
                  <c:v>0.689886</c:v>
                </c:pt>
                <c:pt idx="35">
                  <c:v>0.69126200000000004</c:v>
                </c:pt>
                <c:pt idx="36">
                  <c:v>0.69255199999999995</c:v>
                </c:pt>
                <c:pt idx="37">
                  <c:v>0.69378099999999998</c:v>
                </c:pt>
                <c:pt idx="38">
                  <c:v>0.69496999999999998</c:v>
                </c:pt>
                <c:pt idx="39">
                  <c:v>0.69617799999999996</c:v>
                </c:pt>
                <c:pt idx="40">
                  <c:v>0.69735100000000005</c:v>
                </c:pt>
                <c:pt idx="41">
                  <c:v>0.69851200000000002</c:v>
                </c:pt>
                <c:pt idx="42">
                  <c:v>0.699604</c:v>
                </c:pt>
                <c:pt idx="43">
                  <c:v>0.70072199999999996</c:v>
                </c:pt>
                <c:pt idx="44">
                  <c:v>0.70170399999999999</c:v>
                </c:pt>
                <c:pt idx="45">
                  <c:v>0.702708</c:v>
                </c:pt>
                <c:pt idx="46">
                  <c:v>0.70372000000000001</c:v>
                </c:pt>
                <c:pt idx="47">
                  <c:v>0.70474499999999995</c:v>
                </c:pt>
                <c:pt idx="48">
                  <c:v>0.70574099999999995</c:v>
                </c:pt>
                <c:pt idx="49">
                  <c:v>0.706654</c:v>
                </c:pt>
                <c:pt idx="50">
                  <c:v>0.70763399999999999</c:v>
                </c:pt>
                <c:pt idx="51">
                  <c:v>0.70858100000000002</c:v>
                </c:pt>
                <c:pt idx="52">
                  <c:v>0.70943500000000004</c:v>
                </c:pt>
                <c:pt idx="53">
                  <c:v>0.71035599999999999</c:v>
                </c:pt>
                <c:pt idx="54">
                  <c:v>0.71124600000000004</c:v>
                </c:pt>
                <c:pt idx="55">
                  <c:v>0.71206999999999998</c:v>
                </c:pt>
                <c:pt idx="56">
                  <c:v>0.71295799999999998</c:v>
                </c:pt>
                <c:pt idx="57">
                  <c:v>0.71374199999999999</c:v>
                </c:pt>
                <c:pt idx="58">
                  <c:v>0.71457199999999998</c:v>
                </c:pt>
                <c:pt idx="59">
                  <c:v>0.71539399999999997</c:v>
                </c:pt>
                <c:pt idx="60">
                  <c:v>0.71623899999999996</c:v>
                </c:pt>
                <c:pt idx="61">
                  <c:v>0.71696300000000002</c:v>
                </c:pt>
                <c:pt idx="62">
                  <c:v>0.71773200000000004</c:v>
                </c:pt>
                <c:pt idx="63">
                  <c:v>0.71845999999999999</c:v>
                </c:pt>
                <c:pt idx="64">
                  <c:v>0.71925600000000001</c:v>
                </c:pt>
                <c:pt idx="65">
                  <c:v>0.71998399999999996</c:v>
                </c:pt>
                <c:pt idx="66">
                  <c:v>0.72070100000000004</c:v>
                </c:pt>
                <c:pt idx="67">
                  <c:v>0.72140499999999996</c:v>
                </c:pt>
                <c:pt idx="68">
                  <c:v>0.72215300000000004</c:v>
                </c:pt>
                <c:pt idx="69">
                  <c:v>0.72278799999999999</c:v>
                </c:pt>
                <c:pt idx="70">
                  <c:v>0.72358199999999995</c:v>
                </c:pt>
                <c:pt idx="71">
                  <c:v>0.72425799999999996</c:v>
                </c:pt>
                <c:pt idx="72">
                  <c:v>0.72498099999999999</c:v>
                </c:pt>
                <c:pt idx="73">
                  <c:v>0.725603</c:v>
                </c:pt>
                <c:pt idx="74">
                  <c:v>0.72621899999999995</c:v>
                </c:pt>
                <c:pt idx="75">
                  <c:v>0.72688799999999998</c:v>
                </c:pt>
                <c:pt idx="76">
                  <c:v>0.72746999999999995</c:v>
                </c:pt>
                <c:pt idx="77">
                  <c:v>0.72815200000000002</c:v>
                </c:pt>
                <c:pt idx="78">
                  <c:v>0.72884300000000002</c:v>
                </c:pt>
                <c:pt idx="79">
                  <c:v>0.72941</c:v>
                </c:pt>
                <c:pt idx="80">
                  <c:v>0.73009199999999996</c:v>
                </c:pt>
                <c:pt idx="81">
                  <c:v>0.73069499999999998</c:v>
                </c:pt>
                <c:pt idx="82">
                  <c:v>0.73126100000000005</c:v>
                </c:pt>
                <c:pt idx="83">
                  <c:v>0.73189400000000004</c:v>
                </c:pt>
                <c:pt idx="84">
                  <c:v>0.73250800000000005</c:v>
                </c:pt>
                <c:pt idx="85">
                  <c:v>0.73303399999999996</c:v>
                </c:pt>
                <c:pt idx="86">
                  <c:v>0.733599</c:v>
                </c:pt>
                <c:pt idx="87">
                  <c:v>0.73416899999999996</c:v>
                </c:pt>
                <c:pt idx="88">
                  <c:v>0.73468699999999998</c:v>
                </c:pt>
                <c:pt idx="89">
                  <c:v>0.73530799999999996</c:v>
                </c:pt>
                <c:pt idx="90">
                  <c:v>0.73582599999999998</c:v>
                </c:pt>
                <c:pt idx="91">
                  <c:v>0.73630300000000004</c:v>
                </c:pt>
                <c:pt idx="92">
                  <c:v>0.73683900000000002</c:v>
                </c:pt>
                <c:pt idx="93">
                  <c:v>0.73741400000000001</c:v>
                </c:pt>
                <c:pt idx="94">
                  <c:v>0.73798399999999997</c:v>
                </c:pt>
                <c:pt idx="95">
                  <c:v>0.73845499999999997</c:v>
                </c:pt>
                <c:pt idx="96">
                  <c:v>0.73902599999999996</c:v>
                </c:pt>
                <c:pt idx="97">
                  <c:v>0.73953500000000005</c:v>
                </c:pt>
                <c:pt idx="98">
                  <c:v>0.74005200000000004</c:v>
                </c:pt>
                <c:pt idx="99">
                  <c:v>0.74050199999999999</c:v>
                </c:pt>
                <c:pt idx="100">
                  <c:v>0.74102100000000004</c:v>
                </c:pt>
                <c:pt idx="101">
                  <c:v>0.74159600000000003</c:v>
                </c:pt>
                <c:pt idx="102">
                  <c:v>0.742031</c:v>
                </c:pt>
                <c:pt idx="103">
                  <c:v>0.74249399999999999</c:v>
                </c:pt>
                <c:pt idx="104">
                  <c:v>0.74300900000000003</c:v>
                </c:pt>
                <c:pt idx="105">
                  <c:v>0.74351100000000003</c:v>
                </c:pt>
                <c:pt idx="106">
                  <c:v>0.74398600000000004</c:v>
                </c:pt>
                <c:pt idx="107">
                  <c:v>0.74445300000000003</c:v>
                </c:pt>
                <c:pt idx="108">
                  <c:v>0.74498699999999995</c:v>
                </c:pt>
                <c:pt idx="109">
                  <c:v>0.74542399999999998</c:v>
                </c:pt>
                <c:pt idx="110">
                  <c:v>0.74589300000000003</c:v>
                </c:pt>
                <c:pt idx="111">
                  <c:v>0.74635799999999997</c:v>
                </c:pt>
                <c:pt idx="112">
                  <c:v>0.74681299999999995</c:v>
                </c:pt>
                <c:pt idx="113">
                  <c:v>0.74726800000000004</c:v>
                </c:pt>
                <c:pt idx="114">
                  <c:v>0.74773699999999999</c:v>
                </c:pt>
                <c:pt idx="115">
                  <c:v>0.74810299999999996</c:v>
                </c:pt>
                <c:pt idx="116">
                  <c:v>0.74857600000000002</c:v>
                </c:pt>
                <c:pt idx="117">
                  <c:v>0.74904000000000004</c:v>
                </c:pt>
                <c:pt idx="118">
                  <c:v>0.74945799999999996</c:v>
                </c:pt>
                <c:pt idx="119">
                  <c:v>0.74988999999999995</c:v>
                </c:pt>
                <c:pt idx="120">
                  <c:v>0.75033000000000005</c:v>
                </c:pt>
                <c:pt idx="121">
                  <c:v>0.75073699999999999</c:v>
                </c:pt>
                <c:pt idx="122">
                  <c:v>0.75114300000000001</c:v>
                </c:pt>
                <c:pt idx="123">
                  <c:v>0.75159900000000002</c:v>
                </c:pt>
                <c:pt idx="124">
                  <c:v>0.75207999999999997</c:v>
                </c:pt>
                <c:pt idx="125">
                  <c:v>0.75248499999999996</c:v>
                </c:pt>
                <c:pt idx="126">
                  <c:v>0.75293500000000002</c:v>
                </c:pt>
                <c:pt idx="127">
                  <c:v>0.75329599999999997</c:v>
                </c:pt>
                <c:pt idx="128">
                  <c:v>0.753695</c:v>
                </c:pt>
                <c:pt idx="129">
                  <c:v>0.75411600000000001</c:v>
                </c:pt>
                <c:pt idx="130">
                  <c:v>0.75453499999999996</c:v>
                </c:pt>
                <c:pt idx="131">
                  <c:v>0.754965</c:v>
                </c:pt>
                <c:pt idx="132">
                  <c:v>0.75531800000000004</c:v>
                </c:pt>
                <c:pt idx="133">
                  <c:v>0.75569900000000001</c:v>
                </c:pt>
                <c:pt idx="134">
                  <c:v>0.75612199999999996</c:v>
                </c:pt>
                <c:pt idx="135">
                  <c:v>0.75646800000000003</c:v>
                </c:pt>
                <c:pt idx="136">
                  <c:v>0.75687099999999996</c:v>
                </c:pt>
                <c:pt idx="137">
                  <c:v>0.75723799999999997</c:v>
                </c:pt>
                <c:pt idx="138">
                  <c:v>0.75766199999999995</c:v>
                </c:pt>
                <c:pt idx="139">
                  <c:v>0.75799899999999998</c:v>
                </c:pt>
                <c:pt idx="140">
                  <c:v>0.75836000000000003</c:v>
                </c:pt>
                <c:pt idx="141">
                  <c:v>0.75878500000000004</c:v>
                </c:pt>
                <c:pt idx="142">
                  <c:v>0.75910900000000003</c:v>
                </c:pt>
                <c:pt idx="143">
                  <c:v>0.75955899999999998</c:v>
                </c:pt>
                <c:pt idx="144">
                  <c:v>0.75995100000000004</c:v>
                </c:pt>
                <c:pt idx="145">
                  <c:v>0.76027900000000004</c:v>
                </c:pt>
                <c:pt idx="146">
                  <c:v>0.76066500000000004</c:v>
                </c:pt>
                <c:pt idx="147">
                  <c:v>0.76101099999999999</c:v>
                </c:pt>
                <c:pt idx="148">
                  <c:v>0.76140799999999997</c:v>
                </c:pt>
                <c:pt idx="149">
                  <c:v>0.76178400000000002</c:v>
                </c:pt>
                <c:pt idx="150">
                  <c:v>0.762131</c:v>
                </c:pt>
                <c:pt idx="151">
                  <c:v>0.76247399999999999</c:v>
                </c:pt>
                <c:pt idx="152">
                  <c:v>0.76280599999999998</c:v>
                </c:pt>
                <c:pt idx="153">
                  <c:v>0.76315</c:v>
                </c:pt>
                <c:pt idx="154">
                  <c:v>0.76347900000000002</c:v>
                </c:pt>
                <c:pt idx="155">
                  <c:v>0.76384099999999999</c:v>
                </c:pt>
                <c:pt idx="156">
                  <c:v>0.76419899999999996</c:v>
                </c:pt>
                <c:pt idx="157">
                  <c:v>0.76449199999999995</c:v>
                </c:pt>
                <c:pt idx="158">
                  <c:v>0.76488</c:v>
                </c:pt>
                <c:pt idx="159">
                  <c:v>0.76521399999999995</c:v>
                </c:pt>
                <c:pt idx="160">
                  <c:v>0.765513</c:v>
                </c:pt>
                <c:pt idx="161">
                  <c:v>0.765876</c:v>
                </c:pt>
                <c:pt idx="162">
                  <c:v>0.766208</c:v>
                </c:pt>
                <c:pt idx="163">
                  <c:v>0.76654800000000001</c:v>
                </c:pt>
                <c:pt idx="164">
                  <c:v>0.76688599999999996</c:v>
                </c:pt>
                <c:pt idx="165">
                  <c:v>0.76723699999999995</c:v>
                </c:pt>
                <c:pt idx="166">
                  <c:v>0.76752900000000002</c:v>
                </c:pt>
                <c:pt idx="167">
                  <c:v>0.76785099999999995</c:v>
                </c:pt>
                <c:pt idx="168">
                  <c:v>0.76821799999999996</c:v>
                </c:pt>
                <c:pt idx="169">
                  <c:v>0.76853000000000005</c:v>
                </c:pt>
                <c:pt idx="170">
                  <c:v>0.76883599999999996</c:v>
                </c:pt>
                <c:pt idx="171">
                  <c:v>0.76917800000000003</c:v>
                </c:pt>
                <c:pt idx="172">
                  <c:v>0.76952200000000004</c:v>
                </c:pt>
                <c:pt idx="173">
                  <c:v>0.76980099999999996</c:v>
                </c:pt>
                <c:pt idx="174">
                  <c:v>0.77015699999999998</c:v>
                </c:pt>
                <c:pt idx="175">
                  <c:v>0.77047600000000005</c:v>
                </c:pt>
                <c:pt idx="176">
                  <c:v>0.77079399999999998</c:v>
                </c:pt>
                <c:pt idx="177">
                  <c:v>0.77106699999999995</c:v>
                </c:pt>
                <c:pt idx="178">
                  <c:v>0.77139999999999997</c:v>
                </c:pt>
                <c:pt idx="179">
                  <c:v>0.77170000000000005</c:v>
                </c:pt>
                <c:pt idx="180">
                  <c:v>0.77199799999999996</c:v>
                </c:pt>
                <c:pt idx="181">
                  <c:v>0.77231499999999997</c:v>
                </c:pt>
                <c:pt idx="182">
                  <c:v>0.77263099999999996</c:v>
                </c:pt>
                <c:pt idx="183">
                  <c:v>0.77294799999999997</c:v>
                </c:pt>
                <c:pt idx="184">
                  <c:v>0.773227</c:v>
                </c:pt>
                <c:pt idx="185">
                  <c:v>0.77361500000000005</c:v>
                </c:pt>
                <c:pt idx="186">
                  <c:v>0.77392099999999997</c:v>
                </c:pt>
                <c:pt idx="187">
                  <c:v>0.77421300000000004</c:v>
                </c:pt>
                <c:pt idx="188">
                  <c:v>0.77449800000000002</c:v>
                </c:pt>
                <c:pt idx="189">
                  <c:v>0.77474900000000002</c:v>
                </c:pt>
                <c:pt idx="190">
                  <c:v>0.77498299999999998</c:v>
                </c:pt>
                <c:pt idx="191">
                  <c:v>0.77534899999999995</c:v>
                </c:pt>
                <c:pt idx="192">
                  <c:v>0.775667</c:v>
                </c:pt>
                <c:pt idx="193">
                  <c:v>0.77593800000000002</c:v>
                </c:pt>
                <c:pt idx="194">
                  <c:v>0.77624800000000005</c:v>
                </c:pt>
                <c:pt idx="195">
                  <c:v>0.776586</c:v>
                </c:pt>
                <c:pt idx="196">
                  <c:v>0.77683199999999997</c:v>
                </c:pt>
                <c:pt idx="197">
                  <c:v>0.777138</c:v>
                </c:pt>
                <c:pt idx="198">
                  <c:v>0.77738300000000005</c:v>
                </c:pt>
                <c:pt idx="199">
                  <c:v>0.77768300000000001</c:v>
                </c:pt>
                <c:pt idx="200">
                  <c:v>0.77794399999999997</c:v>
                </c:pt>
                <c:pt idx="201">
                  <c:v>0.77818900000000002</c:v>
                </c:pt>
                <c:pt idx="202">
                  <c:v>0.77851899999999996</c:v>
                </c:pt>
                <c:pt idx="203">
                  <c:v>0.77877099999999999</c:v>
                </c:pt>
                <c:pt idx="204">
                  <c:v>0.77907199999999999</c:v>
                </c:pt>
                <c:pt idx="205">
                  <c:v>0.77939499999999995</c:v>
                </c:pt>
                <c:pt idx="206">
                  <c:v>0.77964599999999995</c:v>
                </c:pt>
                <c:pt idx="207">
                  <c:v>0.77990199999999998</c:v>
                </c:pt>
                <c:pt idx="208">
                  <c:v>0.78023200000000004</c:v>
                </c:pt>
                <c:pt idx="209">
                  <c:v>0.78047500000000003</c:v>
                </c:pt>
                <c:pt idx="210">
                  <c:v>0.78074600000000005</c:v>
                </c:pt>
                <c:pt idx="211">
                  <c:v>0.78104300000000004</c:v>
                </c:pt>
                <c:pt idx="212">
                  <c:v>0.78129400000000004</c:v>
                </c:pt>
                <c:pt idx="213">
                  <c:v>0.78158300000000003</c:v>
                </c:pt>
                <c:pt idx="214">
                  <c:v>0.78184399999999998</c:v>
                </c:pt>
                <c:pt idx="215">
                  <c:v>0.782107</c:v>
                </c:pt>
                <c:pt idx="216">
                  <c:v>0.78239499999999995</c:v>
                </c:pt>
                <c:pt idx="217">
                  <c:v>0.78266199999999997</c:v>
                </c:pt>
                <c:pt idx="218">
                  <c:v>0.78290199999999999</c:v>
                </c:pt>
                <c:pt idx="219">
                  <c:v>0.78312499999999996</c:v>
                </c:pt>
                <c:pt idx="220">
                  <c:v>0.78343200000000002</c:v>
                </c:pt>
                <c:pt idx="221">
                  <c:v>0.78367799999999999</c:v>
                </c:pt>
                <c:pt idx="222">
                  <c:v>0.78393299999999999</c:v>
                </c:pt>
                <c:pt idx="223">
                  <c:v>0.78422599999999998</c:v>
                </c:pt>
                <c:pt idx="224">
                  <c:v>0.78442500000000004</c:v>
                </c:pt>
                <c:pt idx="225">
                  <c:v>0.78471999999999997</c:v>
                </c:pt>
                <c:pt idx="226">
                  <c:v>0.78502700000000003</c:v>
                </c:pt>
                <c:pt idx="227">
                  <c:v>0.78522999999999998</c:v>
                </c:pt>
                <c:pt idx="228">
                  <c:v>0.78546899999999997</c:v>
                </c:pt>
                <c:pt idx="229">
                  <c:v>0.78571800000000003</c:v>
                </c:pt>
                <c:pt idx="230">
                  <c:v>0.78600999999999999</c:v>
                </c:pt>
                <c:pt idx="231">
                  <c:v>0.78622700000000001</c:v>
                </c:pt>
                <c:pt idx="232">
                  <c:v>0.78646499999999997</c:v>
                </c:pt>
                <c:pt idx="233">
                  <c:v>0.78670499999999999</c:v>
                </c:pt>
                <c:pt idx="234">
                  <c:v>0.78698199999999996</c:v>
                </c:pt>
                <c:pt idx="235">
                  <c:v>0.78717899999999996</c:v>
                </c:pt>
                <c:pt idx="236">
                  <c:v>0.78742800000000002</c:v>
                </c:pt>
                <c:pt idx="237">
                  <c:v>0.78767600000000004</c:v>
                </c:pt>
                <c:pt idx="238">
                  <c:v>0.78797499999999998</c:v>
                </c:pt>
                <c:pt idx="239">
                  <c:v>0.78819300000000003</c:v>
                </c:pt>
                <c:pt idx="240">
                  <c:v>0.78841300000000003</c:v>
                </c:pt>
                <c:pt idx="241">
                  <c:v>0.78869199999999995</c:v>
                </c:pt>
                <c:pt idx="242">
                  <c:v>0.78891800000000001</c:v>
                </c:pt>
                <c:pt idx="243">
                  <c:v>0.78917300000000001</c:v>
                </c:pt>
                <c:pt idx="244">
                  <c:v>0.78941099999999997</c:v>
                </c:pt>
                <c:pt idx="245">
                  <c:v>0.78967100000000001</c:v>
                </c:pt>
                <c:pt idx="246">
                  <c:v>0.78994799999999998</c:v>
                </c:pt>
                <c:pt idx="247">
                  <c:v>0.79017199999999999</c:v>
                </c:pt>
                <c:pt idx="248">
                  <c:v>0.79046499999999997</c:v>
                </c:pt>
                <c:pt idx="249">
                  <c:v>0.79066099999999995</c:v>
                </c:pt>
                <c:pt idx="250">
                  <c:v>0.79089399999999999</c:v>
                </c:pt>
                <c:pt idx="251">
                  <c:v>0.79108900000000004</c:v>
                </c:pt>
                <c:pt idx="252">
                  <c:v>0.79130800000000001</c:v>
                </c:pt>
                <c:pt idx="253">
                  <c:v>0.79155500000000001</c:v>
                </c:pt>
                <c:pt idx="254">
                  <c:v>0.79178899999999997</c:v>
                </c:pt>
                <c:pt idx="255">
                  <c:v>0.79203900000000005</c:v>
                </c:pt>
                <c:pt idx="256">
                  <c:v>0.79225699999999999</c:v>
                </c:pt>
                <c:pt idx="257">
                  <c:v>0.79253099999999999</c:v>
                </c:pt>
                <c:pt idx="258">
                  <c:v>0.79271800000000003</c:v>
                </c:pt>
                <c:pt idx="259">
                  <c:v>0.79296999999999995</c:v>
                </c:pt>
                <c:pt idx="260">
                  <c:v>0.79322899999999996</c:v>
                </c:pt>
                <c:pt idx="261">
                  <c:v>0.793466</c:v>
                </c:pt>
                <c:pt idx="262">
                  <c:v>0.79374</c:v>
                </c:pt>
                <c:pt idx="263">
                  <c:v>0.79390099999999997</c:v>
                </c:pt>
                <c:pt idx="264">
                  <c:v>0.79415100000000005</c:v>
                </c:pt>
                <c:pt idx="265">
                  <c:v>0.79435599999999995</c:v>
                </c:pt>
                <c:pt idx="266">
                  <c:v>0.79455799999999999</c:v>
                </c:pt>
                <c:pt idx="267">
                  <c:v>0.79478599999999999</c:v>
                </c:pt>
                <c:pt idx="268">
                  <c:v>0.79502600000000001</c:v>
                </c:pt>
                <c:pt idx="269">
                  <c:v>0.79520400000000002</c:v>
                </c:pt>
                <c:pt idx="270">
                  <c:v>0.79549700000000001</c:v>
                </c:pt>
                <c:pt idx="271">
                  <c:v>0.79567900000000003</c:v>
                </c:pt>
                <c:pt idx="272">
                  <c:v>0.79588999999999999</c:v>
                </c:pt>
                <c:pt idx="273">
                  <c:v>0.79617899999999997</c:v>
                </c:pt>
                <c:pt idx="274">
                  <c:v>0.79628600000000005</c:v>
                </c:pt>
                <c:pt idx="275">
                  <c:v>0.79663099999999998</c:v>
                </c:pt>
                <c:pt idx="276">
                  <c:v>0.79680099999999998</c:v>
                </c:pt>
                <c:pt idx="277">
                  <c:v>0.79703599999999997</c:v>
                </c:pt>
                <c:pt idx="278">
                  <c:v>0.79724300000000003</c:v>
                </c:pt>
                <c:pt idx="279">
                  <c:v>0.79747900000000005</c:v>
                </c:pt>
                <c:pt idx="280">
                  <c:v>0.79771099999999995</c:v>
                </c:pt>
                <c:pt idx="281">
                  <c:v>0.79783300000000001</c:v>
                </c:pt>
                <c:pt idx="282">
                  <c:v>0.79809699999999995</c:v>
                </c:pt>
                <c:pt idx="283">
                  <c:v>0.79825699999999999</c:v>
                </c:pt>
                <c:pt idx="284">
                  <c:v>0.798508</c:v>
                </c:pt>
                <c:pt idx="285">
                  <c:v>0.79872799999999999</c:v>
                </c:pt>
                <c:pt idx="286">
                  <c:v>0.798952</c:v>
                </c:pt>
                <c:pt idx="287">
                  <c:v>0.79911799999999999</c:v>
                </c:pt>
                <c:pt idx="288">
                  <c:v>0.79932300000000001</c:v>
                </c:pt>
                <c:pt idx="289">
                  <c:v>0.79954899999999995</c:v>
                </c:pt>
                <c:pt idx="290">
                  <c:v>0.79976100000000006</c:v>
                </c:pt>
                <c:pt idx="291">
                  <c:v>0.80001999999999995</c:v>
                </c:pt>
                <c:pt idx="292">
                  <c:v>0.80021799999999998</c:v>
                </c:pt>
                <c:pt idx="293">
                  <c:v>0.80043699999999995</c:v>
                </c:pt>
                <c:pt idx="294">
                  <c:v>0.80060500000000001</c:v>
                </c:pt>
                <c:pt idx="295">
                  <c:v>0.80084299999999997</c:v>
                </c:pt>
                <c:pt idx="296">
                  <c:v>0.80102300000000004</c:v>
                </c:pt>
                <c:pt idx="297">
                  <c:v>0.80122000000000004</c:v>
                </c:pt>
                <c:pt idx="298">
                  <c:v>0.80144000000000004</c:v>
                </c:pt>
                <c:pt idx="299">
                  <c:v>0.80168899999999998</c:v>
                </c:pt>
                <c:pt idx="300">
                  <c:v>0.80184500000000003</c:v>
                </c:pt>
                <c:pt idx="301">
                  <c:v>0.802037</c:v>
                </c:pt>
                <c:pt idx="302">
                  <c:v>0.80226200000000003</c:v>
                </c:pt>
                <c:pt idx="303">
                  <c:v>0.80243100000000001</c:v>
                </c:pt>
                <c:pt idx="304">
                  <c:v>0.80271999999999999</c:v>
                </c:pt>
                <c:pt idx="305">
                  <c:v>0.80293400000000004</c:v>
                </c:pt>
                <c:pt idx="306">
                  <c:v>0.80308800000000002</c:v>
                </c:pt>
                <c:pt idx="307">
                  <c:v>0.80330999999999997</c:v>
                </c:pt>
                <c:pt idx="308">
                  <c:v>0.80347299999999999</c:v>
                </c:pt>
                <c:pt idx="309">
                  <c:v>0.80368899999999999</c:v>
                </c:pt>
                <c:pt idx="310">
                  <c:v>0.80387500000000001</c:v>
                </c:pt>
                <c:pt idx="311">
                  <c:v>0.80410899999999996</c:v>
                </c:pt>
                <c:pt idx="312">
                  <c:v>0.80428699999999997</c:v>
                </c:pt>
                <c:pt idx="313">
                  <c:v>0.80454899999999996</c:v>
                </c:pt>
                <c:pt idx="314">
                  <c:v>0.80474800000000002</c:v>
                </c:pt>
                <c:pt idx="315">
                  <c:v>0.80489100000000002</c:v>
                </c:pt>
                <c:pt idx="316">
                  <c:v>0.805141</c:v>
                </c:pt>
                <c:pt idx="317">
                  <c:v>0.80531600000000003</c:v>
                </c:pt>
                <c:pt idx="318">
                  <c:v>0.80550299999999997</c:v>
                </c:pt>
                <c:pt idx="319">
                  <c:v>0.80572699999999997</c:v>
                </c:pt>
                <c:pt idx="320">
                  <c:v>0.805921</c:v>
                </c:pt>
                <c:pt idx="321">
                  <c:v>0.80605499999999997</c:v>
                </c:pt>
                <c:pt idx="322">
                  <c:v>0.80630100000000005</c:v>
                </c:pt>
                <c:pt idx="323">
                  <c:v>0.80643699999999996</c:v>
                </c:pt>
                <c:pt idx="324">
                  <c:v>0.80666800000000005</c:v>
                </c:pt>
                <c:pt idx="325">
                  <c:v>0.80680200000000002</c:v>
                </c:pt>
                <c:pt idx="326">
                  <c:v>0.80699500000000002</c:v>
                </c:pt>
                <c:pt idx="327">
                  <c:v>0.80721600000000004</c:v>
                </c:pt>
                <c:pt idx="328">
                  <c:v>0.80742800000000003</c:v>
                </c:pt>
                <c:pt idx="329">
                  <c:v>0.80757599999999996</c:v>
                </c:pt>
                <c:pt idx="330">
                  <c:v>0.80778499999999998</c:v>
                </c:pt>
                <c:pt idx="331">
                  <c:v>0.80800499999999997</c:v>
                </c:pt>
                <c:pt idx="332">
                  <c:v>0.80822799999999995</c:v>
                </c:pt>
                <c:pt idx="333">
                  <c:v>0.80837899999999996</c:v>
                </c:pt>
                <c:pt idx="334">
                  <c:v>0.80856399999999995</c:v>
                </c:pt>
                <c:pt idx="335">
                  <c:v>0.80872100000000002</c:v>
                </c:pt>
                <c:pt idx="336">
                  <c:v>0.808921</c:v>
                </c:pt>
                <c:pt idx="337">
                  <c:v>0.80911900000000003</c:v>
                </c:pt>
                <c:pt idx="338">
                  <c:v>0.80926799999999999</c:v>
                </c:pt>
                <c:pt idx="339">
                  <c:v>0.80947100000000005</c:v>
                </c:pt>
                <c:pt idx="340">
                  <c:v>0.80965200000000004</c:v>
                </c:pt>
                <c:pt idx="341">
                  <c:v>0.80979800000000002</c:v>
                </c:pt>
                <c:pt idx="342">
                  <c:v>0.81001900000000004</c:v>
                </c:pt>
                <c:pt idx="343">
                  <c:v>0.81025100000000005</c:v>
                </c:pt>
                <c:pt idx="344">
                  <c:v>0.81040100000000004</c:v>
                </c:pt>
                <c:pt idx="345">
                  <c:v>0.81055500000000003</c:v>
                </c:pt>
                <c:pt idx="346">
                  <c:v>0.81076999999999999</c:v>
                </c:pt>
                <c:pt idx="347">
                  <c:v>0.81095700000000004</c:v>
                </c:pt>
                <c:pt idx="348">
                  <c:v>0.81113500000000005</c:v>
                </c:pt>
                <c:pt idx="349">
                  <c:v>0.81128599999999995</c:v>
                </c:pt>
                <c:pt idx="350">
                  <c:v>0.811527</c:v>
                </c:pt>
                <c:pt idx="351">
                  <c:v>0.81175299999999995</c:v>
                </c:pt>
                <c:pt idx="352">
                  <c:v>0.811944</c:v>
                </c:pt>
                <c:pt idx="353">
                  <c:v>0.81213800000000003</c:v>
                </c:pt>
                <c:pt idx="354">
                  <c:v>0.81226399999999999</c:v>
                </c:pt>
                <c:pt idx="355">
                  <c:v>0.81244400000000006</c:v>
                </c:pt>
                <c:pt idx="356">
                  <c:v>0.81261000000000005</c:v>
                </c:pt>
                <c:pt idx="357">
                  <c:v>0.81281499999999995</c:v>
                </c:pt>
                <c:pt idx="358">
                  <c:v>0.81298499999999996</c:v>
                </c:pt>
                <c:pt idx="359">
                  <c:v>0.81318100000000004</c:v>
                </c:pt>
                <c:pt idx="360">
                  <c:v>0.81340800000000002</c:v>
                </c:pt>
                <c:pt idx="361">
                  <c:v>0.81354400000000004</c:v>
                </c:pt>
                <c:pt idx="362">
                  <c:v>0.81372500000000003</c:v>
                </c:pt>
                <c:pt idx="363">
                  <c:v>0.81390300000000004</c:v>
                </c:pt>
                <c:pt idx="364">
                  <c:v>0.814052</c:v>
                </c:pt>
                <c:pt idx="365">
                  <c:v>0.814249</c:v>
                </c:pt>
                <c:pt idx="366">
                  <c:v>0.81445000000000001</c:v>
                </c:pt>
                <c:pt idx="367">
                  <c:v>0.81462900000000005</c:v>
                </c:pt>
                <c:pt idx="368">
                  <c:v>0.81475699999999995</c:v>
                </c:pt>
                <c:pt idx="369">
                  <c:v>0.81494599999999995</c:v>
                </c:pt>
                <c:pt idx="370">
                  <c:v>0.81513599999999997</c:v>
                </c:pt>
                <c:pt idx="371">
                  <c:v>0.81529700000000005</c:v>
                </c:pt>
                <c:pt idx="372">
                  <c:v>0.81550900000000004</c:v>
                </c:pt>
                <c:pt idx="373">
                  <c:v>0.81569999999999998</c:v>
                </c:pt>
                <c:pt idx="374">
                  <c:v>0.81583000000000006</c:v>
                </c:pt>
                <c:pt idx="375">
                  <c:v>0.81604399999999999</c:v>
                </c:pt>
                <c:pt idx="376">
                  <c:v>0.81620599999999999</c:v>
                </c:pt>
                <c:pt idx="377">
                  <c:v>0.81637000000000004</c:v>
                </c:pt>
                <c:pt idx="378">
                  <c:v>0.81655900000000003</c:v>
                </c:pt>
                <c:pt idx="379">
                  <c:v>0.81666700000000003</c:v>
                </c:pt>
                <c:pt idx="380">
                  <c:v>0.81684299999999999</c:v>
                </c:pt>
                <c:pt idx="381">
                  <c:v>0.81705300000000003</c:v>
                </c:pt>
                <c:pt idx="382">
                  <c:v>0.81714200000000003</c:v>
                </c:pt>
                <c:pt idx="383">
                  <c:v>0.81739200000000001</c:v>
                </c:pt>
                <c:pt idx="384">
                  <c:v>0.81752100000000005</c:v>
                </c:pt>
                <c:pt idx="385">
                  <c:v>0.81771099999999997</c:v>
                </c:pt>
                <c:pt idx="386">
                  <c:v>0.81792799999999999</c:v>
                </c:pt>
                <c:pt idx="387">
                  <c:v>0.818083</c:v>
                </c:pt>
                <c:pt idx="388">
                  <c:v>0.81823999999999997</c:v>
                </c:pt>
                <c:pt idx="389">
                  <c:v>0.81844799999999995</c:v>
                </c:pt>
                <c:pt idx="390">
                  <c:v>0.818608</c:v>
                </c:pt>
                <c:pt idx="391">
                  <c:v>0.81879199999999996</c:v>
                </c:pt>
                <c:pt idx="392">
                  <c:v>0.81892399999999999</c:v>
                </c:pt>
                <c:pt idx="393">
                  <c:v>0.81908099999999995</c:v>
                </c:pt>
                <c:pt idx="394">
                  <c:v>0.81927399999999995</c:v>
                </c:pt>
                <c:pt idx="395">
                  <c:v>0.81943900000000003</c:v>
                </c:pt>
                <c:pt idx="396">
                  <c:v>0.81966799999999995</c:v>
                </c:pt>
                <c:pt idx="397">
                  <c:v>0.81977</c:v>
                </c:pt>
                <c:pt idx="398">
                  <c:v>0.81994800000000001</c:v>
                </c:pt>
                <c:pt idx="399">
                  <c:v>0.82011800000000001</c:v>
                </c:pt>
                <c:pt idx="400">
                  <c:v>0.82025599999999999</c:v>
                </c:pt>
                <c:pt idx="401">
                  <c:v>0.82043900000000003</c:v>
                </c:pt>
                <c:pt idx="402">
                  <c:v>0.82063799999999998</c:v>
                </c:pt>
                <c:pt idx="403">
                  <c:v>0.82078799999999996</c:v>
                </c:pt>
                <c:pt idx="404">
                  <c:v>0.820909</c:v>
                </c:pt>
                <c:pt idx="405">
                  <c:v>0.82111599999999996</c:v>
                </c:pt>
                <c:pt idx="406">
                  <c:v>0.82130300000000001</c:v>
                </c:pt>
                <c:pt idx="407">
                  <c:v>0.82144799999999996</c:v>
                </c:pt>
                <c:pt idx="408">
                  <c:v>0.82163399999999998</c:v>
                </c:pt>
                <c:pt idx="409">
                  <c:v>0.82179899999999995</c:v>
                </c:pt>
                <c:pt idx="410">
                  <c:v>0.82192600000000005</c:v>
                </c:pt>
                <c:pt idx="411">
                  <c:v>0.822098</c:v>
                </c:pt>
                <c:pt idx="412">
                  <c:v>0.82224299999999995</c:v>
                </c:pt>
                <c:pt idx="413">
                  <c:v>0.822403</c:v>
                </c:pt>
                <c:pt idx="414">
                  <c:v>0.82254899999999997</c:v>
                </c:pt>
                <c:pt idx="415">
                  <c:v>0.82277199999999995</c:v>
                </c:pt>
                <c:pt idx="416">
                  <c:v>0.82292399999999999</c:v>
                </c:pt>
                <c:pt idx="417">
                  <c:v>0.82308300000000001</c:v>
                </c:pt>
                <c:pt idx="418">
                  <c:v>0.82324699999999995</c:v>
                </c:pt>
                <c:pt idx="419">
                  <c:v>0.82339499999999999</c:v>
                </c:pt>
                <c:pt idx="420">
                  <c:v>0.82359700000000002</c:v>
                </c:pt>
                <c:pt idx="421">
                  <c:v>0.82370399999999999</c:v>
                </c:pt>
                <c:pt idx="422">
                  <c:v>0.82386199999999998</c:v>
                </c:pt>
                <c:pt idx="423">
                  <c:v>0.82403400000000004</c:v>
                </c:pt>
                <c:pt idx="424">
                  <c:v>0.82419299999999995</c:v>
                </c:pt>
                <c:pt idx="425">
                  <c:v>0.82438199999999995</c:v>
                </c:pt>
                <c:pt idx="426">
                  <c:v>0.82447499999999996</c:v>
                </c:pt>
                <c:pt idx="427">
                  <c:v>0.824631</c:v>
                </c:pt>
                <c:pt idx="428">
                  <c:v>0.82477199999999995</c:v>
                </c:pt>
                <c:pt idx="429">
                  <c:v>0.82489100000000004</c:v>
                </c:pt>
                <c:pt idx="430">
                  <c:v>0.82511000000000001</c:v>
                </c:pt>
                <c:pt idx="431">
                  <c:v>0.82528299999999999</c:v>
                </c:pt>
                <c:pt idx="432">
                  <c:v>0.82543800000000001</c:v>
                </c:pt>
                <c:pt idx="433">
                  <c:v>0.82563900000000001</c:v>
                </c:pt>
                <c:pt idx="434">
                  <c:v>0.82577699999999998</c:v>
                </c:pt>
                <c:pt idx="435">
                  <c:v>0.82589599999999996</c:v>
                </c:pt>
                <c:pt idx="436">
                  <c:v>0.82603899999999997</c:v>
                </c:pt>
                <c:pt idx="437">
                  <c:v>0.82621999999999995</c:v>
                </c:pt>
                <c:pt idx="438">
                  <c:v>0.82641500000000001</c:v>
                </c:pt>
                <c:pt idx="439">
                  <c:v>0.82650999999999997</c:v>
                </c:pt>
                <c:pt idx="440">
                  <c:v>0.82671700000000004</c:v>
                </c:pt>
                <c:pt idx="441">
                  <c:v>0.82686999999999999</c:v>
                </c:pt>
                <c:pt idx="442">
                  <c:v>0.82702699999999996</c:v>
                </c:pt>
                <c:pt idx="443">
                  <c:v>0.82713899999999996</c:v>
                </c:pt>
                <c:pt idx="444">
                  <c:v>0.82730599999999999</c:v>
                </c:pt>
                <c:pt idx="445">
                  <c:v>0.82748500000000003</c:v>
                </c:pt>
                <c:pt idx="446">
                  <c:v>0.82760199999999995</c:v>
                </c:pt>
                <c:pt idx="447">
                  <c:v>0.82773699999999995</c:v>
                </c:pt>
                <c:pt idx="448">
                  <c:v>0.82792900000000003</c:v>
                </c:pt>
                <c:pt idx="449">
                  <c:v>0.82803099999999996</c:v>
                </c:pt>
                <c:pt idx="450">
                  <c:v>0.82817399999999997</c:v>
                </c:pt>
                <c:pt idx="451">
                  <c:v>0.82835700000000001</c:v>
                </c:pt>
                <c:pt idx="452">
                  <c:v>0.82845199999999997</c:v>
                </c:pt>
                <c:pt idx="453">
                  <c:v>0.82864899999999997</c:v>
                </c:pt>
                <c:pt idx="454">
                  <c:v>0.82881099999999996</c:v>
                </c:pt>
                <c:pt idx="455">
                  <c:v>0.82891899999999996</c:v>
                </c:pt>
                <c:pt idx="456">
                  <c:v>0.82904500000000003</c:v>
                </c:pt>
                <c:pt idx="457">
                  <c:v>0.82921699999999998</c:v>
                </c:pt>
                <c:pt idx="458">
                  <c:v>0.82936299999999996</c:v>
                </c:pt>
                <c:pt idx="459">
                  <c:v>0.829457</c:v>
                </c:pt>
                <c:pt idx="460">
                  <c:v>0.82963600000000004</c:v>
                </c:pt>
                <c:pt idx="461">
                  <c:v>0.82976499999999997</c:v>
                </c:pt>
                <c:pt idx="462">
                  <c:v>0.829901</c:v>
                </c:pt>
                <c:pt idx="463">
                  <c:v>0.83006999999999997</c:v>
                </c:pt>
                <c:pt idx="464">
                  <c:v>0.83019600000000005</c:v>
                </c:pt>
                <c:pt idx="465">
                  <c:v>0.83031299999999997</c:v>
                </c:pt>
                <c:pt idx="466">
                  <c:v>0.83044099999999998</c:v>
                </c:pt>
                <c:pt idx="467">
                  <c:v>0.83058200000000004</c:v>
                </c:pt>
                <c:pt idx="468">
                  <c:v>0.83074400000000004</c:v>
                </c:pt>
                <c:pt idx="469">
                  <c:v>0.83092900000000003</c:v>
                </c:pt>
                <c:pt idx="470">
                  <c:v>0.83108000000000004</c:v>
                </c:pt>
                <c:pt idx="471">
                  <c:v>0.83121100000000003</c:v>
                </c:pt>
                <c:pt idx="472">
                  <c:v>0.83131600000000005</c:v>
                </c:pt>
                <c:pt idx="473">
                  <c:v>0.83145400000000003</c:v>
                </c:pt>
                <c:pt idx="474">
                  <c:v>0.831569</c:v>
                </c:pt>
                <c:pt idx="475">
                  <c:v>0.83171300000000004</c:v>
                </c:pt>
                <c:pt idx="476">
                  <c:v>0.83186199999999999</c:v>
                </c:pt>
                <c:pt idx="477">
                  <c:v>0.83202200000000004</c:v>
                </c:pt>
                <c:pt idx="478">
                  <c:v>0.83213300000000001</c:v>
                </c:pt>
                <c:pt idx="479">
                  <c:v>0.83225199999999999</c:v>
                </c:pt>
                <c:pt idx="480">
                  <c:v>0.83235199999999998</c:v>
                </c:pt>
                <c:pt idx="481">
                  <c:v>0.83255199999999996</c:v>
                </c:pt>
                <c:pt idx="482">
                  <c:v>0.83258699999999997</c:v>
                </c:pt>
                <c:pt idx="483">
                  <c:v>0.83277500000000004</c:v>
                </c:pt>
                <c:pt idx="484">
                  <c:v>0.83297200000000005</c:v>
                </c:pt>
                <c:pt idx="485">
                  <c:v>0.83308199999999999</c:v>
                </c:pt>
                <c:pt idx="486">
                  <c:v>0.83316000000000001</c:v>
                </c:pt>
                <c:pt idx="487">
                  <c:v>0.833314</c:v>
                </c:pt>
                <c:pt idx="488">
                  <c:v>0.833449</c:v>
                </c:pt>
                <c:pt idx="489">
                  <c:v>0.83361099999999999</c:v>
                </c:pt>
                <c:pt idx="490">
                  <c:v>0.833731</c:v>
                </c:pt>
                <c:pt idx="491">
                  <c:v>0.83386300000000002</c:v>
                </c:pt>
                <c:pt idx="492">
                  <c:v>0.83397699999999997</c:v>
                </c:pt>
                <c:pt idx="493">
                  <c:v>0.83405600000000002</c:v>
                </c:pt>
                <c:pt idx="494">
                  <c:v>0.834171</c:v>
                </c:pt>
                <c:pt idx="495">
                  <c:v>0.83430599999999999</c:v>
                </c:pt>
                <c:pt idx="496">
                  <c:v>0.83438900000000005</c:v>
                </c:pt>
                <c:pt idx="497">
                  <c:v>0.83454399999999995</c:v>
                </c:pt>
                <c:pt idx="498">
                  <c:v>0.83460100000000004</c:v>
                </c:pt>
                <c:pt idx="499">
                  <c:v>0.83475200000000005</c:v>
                </c:pt>
                <c:pt idx="500">
                  <c:v>0.83479199999999998</c:v>
                </c:pt>
                <c:pt idx="501">
                  <c:v>0.83490799999999998</c:v>
                </c:pt>
                <c:pt idx="502">
                  <c:v>0.83495299999999995</c:v>
                </c:pt>
                <c:pt idx="503">
                  <c:v>0.83504900000000004</c:v>
                </c:pt>
                <c:pt idx="504">
                  <c:v>0.83511000000000002</c:v>
                </c:pt>
                <c:pt idx="505">
                  <c:v>0.83517300000000005</c:v>
                </c:pt>
                <c:pt idx="506">
                  <c:v>0.83524399999999999</c:v>
                </c:pt>
                <c:pt idx="507">
                  <c:v>0.83535999999999999</c:v>
                </c:pt>
                <c:pt idx="508">
                  <c:v>0.83533800000000002</c:v>
                </c:pt>
                <c:pt idx="509">
                  <c:v>0.83533299999999999</c:v>
                </c:pt>
                <c:pt idx="510">
                  <c:v>0.83529100000000001</c:v>
                </c:pt>
                <c:pt idx="511">
                  <c:v>0.83527399999999996</c:v>
                </c:pt>
                <c:pt idx="512">
                  <c:v>0.83510499999999999</c:v>
                </c:pt>
                <c:pt idx="513">
                  <c:v>0.83470200000000006</c:v>
                </c:pt>
                <c:pt idx="514">
                  <c:v>1.3926799999999999</c:v>
                </c:pt>
                <c:pt idx="515">
                  <c:v>1.3925099999999999</c:v>
                </c:pt>
                <c:pt idx="516">
                  <c:v>1.3935900000000001</c:v>
                </c:pt>
                <c:pt idx="517">
                  <c:v>1.3944300000000001</c:v>
                </c:pt>
                <c:pt idx="518">
                  <c:v>1.39459</c:v>
                </c:pt>
                <c:pt idx="519">
                  <c:v>1.3955900000000001</c:v>
                </c:pt>
                <c:pt idx="520">
                  <c:v>1.39611</c:v>
                </c:pt>
                <c:pt idx="521">
                  <c:v>1.39777</c:v>
                </c:pt>
                <c:pt idx="522">
                  <c:v>1.39828</c:v>
                </c:pt>
                <c:pt idx="523">
                  <c:v>1.3988400000000001</c:v>
                </c:pt>
                <c:pt idx="524">
                  <c:v>1.3996200000000001</c:v>
                </c:pt>
                <c:pt idx="525">
                  <c:v>1.40032</c:v>
                </c:pt>
                <c:pt idx="526">
                  <c:v>1.4008</c:v>
                </c:pt>
                <c:pt idx="527">
                  <c:v>1.40195</c:v>
                </c:pt>
                <c:pt idx="528">
                  <c:v>1.40303</c:v>
                </c:pt>
                <c:pt idx="529">
                  <c:v>1.4034599999999999</c:v>
                </c:pt>
                <c:pt idx="530">
                  <c:v>1.4039299999999999</c:v>
                </c:pt>
                <c:pt idx="531">
                  <c:v>1.4051400000000001</c:v>
                </c:pt>
                <c:pt idx="532">
                  <c:v>1.40578</c:v>
                </c:pt>
                <c:pt idx="533">
                  <c:v>1.40703</c:v>
                </c:pt>
                <c:pt idx="534">
                  <c:v>1.4077</c:v>
                </c:pt>
                <c:pt idx="535">
                  <c:v>1.40849</c:v>
                </c:pt>
                <c:pt idx="536">
                  <c:v>1.4091100000000001</c:v>
                </c:pt>
                <c:pt idx="537">
                  <c:v>1.4104000000000001</c:v>
                </c:pt>
                <c:pt idx="538">
                  <c:v>1.41113</c:v>
                </c:pt>
                <c:pt idx="539">
                  <c:v>1.41212</c:v>
                </c:pt>
                <c:pt idx="540">
                  <c:v>1.4126099999999999</c:v>
                </c:pt>
                <c:pt idx="541">
                  <c:v>1.41378</c:v>
                </c:pt>
                <c:pt idx="542">
                  <c:v>1.4142999999999999</c:v>
                </c:pt>
                <c:pt idx="543">
                  <c:v>1.4150799999999999</c:v>
                </c:pt>
                <c:pt idx="544">
                  <c:v>1.41614</c:v>
                </c:pt>
                <c:pt idx="545">
                  <c:v>1.4165399999999999</c:v>
                </c:pt>
                <c:pt idx="546">
                  <c:v>1.41781</c:v>
                </c:pt>
                <c:pt idx="547">
                  <c:v>1.4187399999999999</c:v>
                </c:pt>
                <c:pt idx="548">
                  <c:v>1.41906</c:v>
                </c:pt>
                <c:pt idx="549">
                  <c:v>1.4198500000000001</c:v>
                </c:pt>
                <c:pt idx="550">
                  <c:v>1.42126</c:v>
                </c:pt>
                <c:pt idx="551">
                  <c:v>1.42177</c:v>
                </c:pt>
                <c:pt idx="552">
                  <c:v>1.4229700000000001</c:v>
                </c:pt>
                <c:pt idx="553">
                  <c:v>1.4234500000000001</c:v>
                </c:pt>
                <c:pt idx="554">
                  <c:v>1.42448</c:v>
                </c:pt>
                <c:pt idx="555">
                  <c:v>1.4247300000000001</c:v>
                </c:pt>
                <c:pt idx="556">
                  <c:v>1.4257</c:v>
                </c:pt>
                <c:pt idx="557">
                  <c:v>1.4268000000000001</c:v>
                </c:pt>
                <c:pt idx="558">
                  <c:v>1.4277299999999999</c:v>
                </c:pt>
                <c:pt idx="559">
                  <c:v>1.4283600000000001</c:v>
                </c:pt>
                <c:pt idx="560">
                  <c:v>1.4295899999999999</c:v>
                </c:pt>
                <c:pt idx="561">
                  <c:v>1.43031</c:v>
                </c:pt>
                <c:pt idx="562">
                  <c:v>1.4308099999999999</c:v>
                </c:pt>
                <c:pt idx="563">
                  <c:v>1.4315500000000001</c:v>
                </c:pt>
                <c:pt idx="564">
                  <c:v>1.43222</c:v>
                </c:pt>
                <c:pt idx="565">
                  <c:v>1.43319</c:v>
                </c:pt>
                <c:pt idx="566">
                  <c:v>1.4335199999999999</c:v>
                </c:pt>
                <c:pt idx="567">
                  <c:v>1.4347300000000001</c:v>
                </c:pt>
                <c:pt idx="568">
                  <c:v>1.4355199999999999</c:v>
                </c:pt>
                <c:pt idx="569">
                  <c:v>1.43635</c:v>
                </c:pt>
                <c:pt idx="570">
                  <c:v>1.4373400000000001</c:v>
                </c:pt>
                <c:pt idx="571">
                  <c:v>1.43811</c:v>
                </c:pt>
                <c:pt idx="572">
                  <c:v>1.43902</c:v>
                </c:pt>
                <c:pt idx="573">
                  <c:v>1.4397599999999999</c:v>
                </c:pt>
                <c:pt idx="574">
                  <c:v>1.4403900000000001</c:v>
                </c:pt>
                <c:pt idx="575">
                  <c:v>1.44123</c:v>
                </c:pt>
                <c:pt idx="576">
                  <c:v>1.4422699999999999</c:v>
                </c:pt>
                <c:pt idx="577">
                  <c:v>1.44303</c:v>
                </c:pt>
                <c:pt idx="578">
                  <c:v>1.44374</c:v>
                </c:pt>
                <c:pt idx="579">
                  <c:v>1.4445699999999999</c:v>
                </c:pt>
                <c:pt idx="580">
                  <c:v>1.44567</c:v>
                </c:pt>
                <c:pt idx="581">
                  <c:v>1.4461200000000001</c:v>
                </c:pt>
                <c:pt idx="582">
                  <c:v>1.4473100000000001</c:v>
                </c:pt>
                <c:pt idx="583">
                  <c:v>1.4478200000000001</c:v>
                </c:pt>
                <c:pt idx="584">
                  <c:v>1.44878</c:v>
                </c:pt>
                <c:pt idx="585">
                  <c:v>1.4496199999999999</c:v>
                </c:pt>
                <c:pt idx="586">
                  <c:v>1.4507099999999999</c:v>
                </c:pt>
                <c:pt idx="587">
                  <c:v>1.4513400000000001</c:v>
                </c:pt>
                <c:pt idx="588">
                  <c:v>1.4520900000000001</c:v>
                </c:pt>
                <c:pt idx="589">
                  <c:v>1.45292</c:v>
                </c:pt>
                <c:pt idx="590">
                  <c:v>1.4542200000000001</c:v>
                </c:pt>
                <c:pt idx="591">
                  <c:v>1.45486</c:v>
                </c:pt>
                <c:pt idx="592">
                  <c:v>1.4555800000000001</c:v>
                </c:pt>
                <c:pt idx="593">
                  <c:v>1.4561599999999999</c:v>
                </c:pt>
                <c:pt idx="594">
                  <c:v>1.4570799999999999</c:v>
                </c:pt>
                <c:pt idx="595">
                  <c:v>1.45804</c:v>
                </c:pt>
                <c:pt idx="596">
                  <c:v>1.4584299999999999</c:v>
                </c:pt>
                <c:pt idx="597">
                  <c:v>1.45939</c:v>
                </c:pt>
                <c:pt idx="598">
                  <c:v>1.46011</c:v>
                </c:pt>
                <c:pt idx="599">
                  <c:v>1.46061</c:v>
                </c:pt>
                <c:pt idx="600">
                  <c:v>1.4616400000000001</c:v>
                </c:pt>
                <c:pt idx="601">
                  <c:v>1.462</c:v>
                </c:pt>
                <c:pt idx="602">
                  <c:v>1.4629099999999999</c:v>
                </c:pt>
                <c:pt idx="603">
                  <c:v>1.46343</c:v>
                </c:pt>
                <c:pt idx="604">
                  <c:v>1.46482</c:v>
                </c:pt>
                <c:pt idx="605">
                  <c:v>1.4655100000000001</c:v>
                </c:pt>
                <c:pt idx="606">
                  <c:v>1.46669</c:v>
                </c:pt>
                <c:pt idx="607">
                  <c:v>1.46804</c:v>
                </c:pt>
                <c:pt idx="608">
                  <c:v>1.46852</c:v>
                </c:pt>
                <c:pt idx="609">
                  <c:v>1.4688000000000001</c:v>
                </c:pt>
                <c:pt idx="610">
                  <c:v>1.46976</c:v>
                </c:pt>
                <c:pt idx="611">
                  <c:v>1.47054</c:v>
                </c:pt>
                <c:pt idx="612">
                  <c:v>1.4712400000000001</c:v>
                </c:pt>
                <c:pt idx="613">
                  <c:v>1.47224</c:v>
                </c:pt>
                <c:pt idx="614">
                  <c:v>1.47309</c:v>
                </c:pt>
                <c:pt idx="615">
                  <c:v>1.47417</c:v>
                </c:pt>
                <c:pt idx="616">
                  <c:v>1.4751000000000001</c:v>
                </c:pt>
                <c:pt idx="617">
                  <c:v>1.47584</c:v>
                </c:pt>
                <c:pt idx="618">
                  <c:v>1.47679</c:v>
                </c:pt>
                <c:pt idx="619">
                  <c:v>1.47705</c:v>
                </c:pt>
                <c:pt idx="620">
                  <c:v>1.47801</c:v>
                </c:pt>
                <c:pt idx="621">
                  <c:v>1.47885</c:v>
                </c:pt>
                <c:pt idx="622">
                  <c:v>1.4799599999999999</c:v>
                </c:pt>
                <c:pt idx="623">
                  <c:v>1.48071</c:v>
                </c:pt>
                <c:pt idx="624">
                  <c:v>1.4816199999999999</c:v>
                </c:pt>
                <c:pt idx="625">
                  <c:v>1.48221</c:v>
                </c:pt>
                <c:pt idx="626">
                  <c:v>1.4834099999999999</c:v>
                </c:pt>
                <c:pt idx="627">
                  <c:v>1.48407</c:v>
                </c:pt>
                <c:pt idx="628">
                  <c:v>1.4841899999999999</c:v>
                </c:pt>
                <c:pt idx="629">
                  <c:v>1.4851799999999999</c:v>
                </c:pt>
                <c:pt idx="630">
                  <c:v>1.48614</c:v>
                </c:pt>
                <c:pt idx="631">
                  <c:v>1.48695</c:v>
                </c:pt>
                <c:pt idx="632">
                  <c:v>1.48766</c:v>
                </c:pt>
                <c:pt idx="633">
                  <c:v>1.4884299999999999</c:v>
                </c:pt>
                <c:pt idx="634">
                  <c:v>1.4891300000000001</c:v>
                </c:pt>
                <c:pt idx="635">
                  <c:v>1.4902299999999999</c:v>
                </c:pt>
                <c:pt idx="636">
                  <c:v>1.49065</c:v>
                </c:pt>
                <c:pt idx="637">
                  <c:v>1.4915700000000001</c:v>
                </c:pt>
                <c:pt idx="638">
                  <c:v>1.4929699999999999</c:v>
                </c:pt>
                <c:pt idx="639">
                  <c:v>1.4936</c:v>
                </c:pt>
                <c:pt idx="640">
                  <c:v>1.4944500000000001</c:v>
                </c:pt>
                <c:pt idx="641">
                  <c:v>1.4956100000000001</c:v>
                </c:pt>
                <c:pt idx="642">
                  <c:v>1.4965200000000001</c:v>
                </c:pt>
                <c:pt idx="643">
                  <c:v>1.4969600000000001</c:v>
                </c:pt>
                <c:pt idx="644">
                  <c:v>1.49773</c:v>
                </c:pt>
                <c:pt idx="645">
                  <c:v>1.49854</c:v>
                </c:pt>
                <c:pt idx="646">
                  <c:v>1.4994000000000001</c:v>
                </c:pt>
                <c:pt idx="647">
                  <c:v>1.50017</c:v>
                </c:pt>
                <c:pt idx="648">
                  <c:v>1.5007200000000001</c:v>
                </c:pt>
                <c:pt idx="649">
                  <c:v>1.5020800000000001</c:v>
                </c:pt>
                <c:pt idx="650">
                  <c:v>1.5028999999999999</c:v>
                </c:pt>
                <c:pt idx="651">
                  <c:v>1.50298</c:v>
                </c:pt>
                <c:pt idx="652">
                  <c:v>1.5040500000000001</c:v>
                </c:pt>
                <c:pt idx="653">
                  <c:v>1.5053099999999999</c:v>
                </c:pt>
                <c:pt idx="654">
                  <c:v>1.5059499999999999</c:v>
                </c:pt>
                <c:pt idx="655">
                  <c:v>1.50688</c:v>
                </c:pt>
                <c:pt idx="656">
                  <c:v>1.5074099999999999</c:v>
                </c:pt>
                <c:pt idx="657">
                  <c:v>1.5085599999999999</c:v>
                </c:pt>
                <c:pt idx="658">
                  <c:v>1.50949</c:v>
                </c:pt>
                <c:pt idx="659">
                  <c:v>1.5100899999999999</c:v>
                </c:pt>
                <c:pt idx="660">
                  <c:v>1.51098</c:v>
                </c:pt>
                <c:pt idx="661">
                  <c:v>1.5117700000000001</c:v>
                </c:pt>
                <c:pt idx="662">
                  <c:v>1.5126500000000001</c:v>
                </c:pt>
                <c:pt idx="663">
                  <c:v>1.51366</c:v>
                </c:pt>
                <c:pt idx="664">
                  <c:v>1.51424</c:v>
                </c:pt>
                <c:pt idx="665">
                  <c:v>1.51518</c:v>
                </c:pt>
                <c:pt idx="666">
                  <c:v>1.5164500000000001</c:v>
                </c:pt>
                <c:pt idx="667">
                  <c:v>1.51675</c:v>
                </c:pt>
                <c:pt idx="668">
                  <c:v>1.5176700000000001</c:v>
                </c:pt>
                <c:pt idx="669">
                  <c:v>1.5185299999999999</c:v>
                </c:pt>
                <c:pt idx="670">
                  <c:v>1.5196499999999999</c:v>
                </c:pt>
                <c:pt idx="671">
                  <c:v>1.52058</c:v>
                </c:pt>
                <c:pt idx="672">
                  <c:v>1.5210900000000001</c:v>
                </c:pt>
                <c:pt idx="673">
                  <c:v>1.52203</c:v>
                </c:pt>
                <c:pt idx="674">
                  <c:v>1.52278</c:v>
                </c:pt>
                <c:pt idx="675">
                  <c:v>1.5237499999999999</c:v>
                </c:pt>
                <c:pt idx="676">
                  <c:v>1.5246500000000001</c:v>
                </c:pt>
                <c:pt idx="677">
                  <c:v>1.5255000000000001</c:v>
                </c:pt>
                <c:pt idx="678">
                  <c:v>1.5259400000000001</c:v>
                </c:pt>
                <c:pt idx="679">
                  <c:v>1.5272399999999999</c:v>
                </c:pt>
                <c:pt idx="680">
                  <c:v>1.5281899999999999</c:v>
                </c:pt>
                <c:pt idx="681">
                  <c:v>1.5286900000000001</c:v>
                </c:pt>
                <c:pt idx="682">
                  <c:v>1.5294000000000001</c:v>
                </c:pt>
                <c:pt idx="683">
                  <c:v>1.5305</c:v>
                </c:pt>
                <c:pt idx="684">
                  <c:v>1.53121</c:v>
                </c:pt>
                <c:pt idx="685">
                  <c:v>1.5320800000000001</c:v>
                </c:pt>
                <c:pt idx="686">
                  <c:v>1.5327900000000001</c:v>
                </c:pt>
                <c:pt idx="687">
                  <c:v>1.53392</c:v>
                </c:pt>
                <c:pt idx="688">
                  <c:v>1.5345599999999999</c:v>
                </c:pt>
                <c:pt idx="689">
                  <c:v>1.5351399999999999</c:v>
                </c:pt>
                <c:pt idx="690">
                  <c:v>1.5358700000000001</c:v>
                </c:pt>
                <c:pt idx="691">
                  <c:v>1.5367999999999999</c:v>
                </c:pt>
                <c:pt idx="692">
                  <c:v>1.5378099999999999</c:v>
                </c:pt>
                <c:pt idx="693">
                  <c:v>1.5387200000000001</c:v>
                </c:pt>
                <c:pt idx="694">
                  <c:v>1.53962</c:v>
                </c:pt>
                <c:pt idx="695">
                  <c:v>1.5403</c:v>
                </c:pt>
                <c:pt idx="696">
                  <c:v>1.54084</c:v>
                </c:pt>
                <c:pt idx="697">
                  <c:v>1.5417400000000001</c:v>
                </c:pt>
                <c:pt idx="698">
                  <c:v>1.54261</c:v>
                </c:pt>
                <c:pt idx="699">
                  <c:v>1.5432900000000001</c:v>
                </c:pt>
                <c:pt idx="700">
                  <c:v>1.54396</c:v>
                </c:pt>
                <c:pt idx="701">
                  <c:v>1.54528</c:v>
                </c:pt>
                <c:pt idx="702">
                  <c:v>1.5461199999999999</c:v>
                </c:pt>
                <c:pt idx="703">
                  <c:v>1.5465899999999999</c:v>
                </c:pt>
                <c:pt idx="704">
                  <c:v>1.5474699999999999</c:v>
                </c:pt>
                <c:pt idx="705">
                  <c:v>1.54833</c:v>
                </c:pt>
                <c:pt idx="706">
                  <c:v>1.5488299999999999</c:v>
                </c:pt>
                <c:pt idx="707">
                  <c:v>1.5499799999999999</c:v>
                </c:pt>
                <c:pt idx="708">
                  <c:v>1.5509500000000001</c:v>
                </c:pt>
                <c:pt idx="709">
                  <c:v>1.55175</c:v>
                </c:pt>
                <c:pt idx="710">
                  <c:v>1.5522</c:v>
                </c:pt>
                <c:pt idx="711">
                  <c:v>1.5529599999999999</c:v>
                </c:pt>
                <c:pt idx="712">
                  <c:v>1.5538700000000001</c:v>
                </c:pt>
                <c:pt idx="713">
                  <c:v>1.55491</c:v>
                </c:pt>
                <c:pt idx="714">
                  <c:v>1.5557799999999999</c:v>
                </c:pt>
                <c:pt idx="715">
                  <c:v>1.5567299999999999</c:v>
                </c:pt>
                <c:pt idx="716">
                  <c:v>1.55752</c:v>
                </c:pt>
                <c:pt idx="717">
                  <c:v>1.5583899999999999</c:v>
                </c:pt>
                <c:pt idx="718">
                  <c:v>1.55921</c:v>
                </c:pt>
                <c:pt idx="719">
                  <c:v>1.56003</c:v>
                </c:pt>
                <c:pt idx="720">
                  <c:v>1.5606100000000001</c:v>
                </c:pt>
                <c:pt idx="721">
                  <c:v>1.5616000000000001</c:v>
                </c:pt>
                <c:pt idx="722">
                  <c:v>1.5624</c:v>
                </c:pt>
                <c:pt idx="723">
                  <c:v>1.5634600000000001</c:v>
                </c:pt>
                <c:pt idx="724">
                  <c:v>1.56477</c:v>
                </c:pt>
                <c:pt idx="725">
                  <c:v>1.5650500000000001</c:v>
                </c:pt>
                <c:pt idx="726">
                  <c:v>1.5660000000000001</c:v>
                </c:pt>
                <c:pt idx="727">
                  <c:v>1.56656</c:v>
                </c:pt>
                <c:pt idx="728">
                  <c:v>1.56751</c:v>
                </c:pt>
                <c:pt idx="729">
                  <c:v>1.56816</c:v>
                </c:pt>
                <c:pt idx="730">
                  <c:v>1.56898</c:v>
                </c:pt>
                <c:pt idx="731">
                  <c:v>1.56996</c:v>
                </c:pt>
                <c:pt idx="732">
                  <c:v>1.571</c:v>
                </c:pt>
                <c:pt idx="733">
                  <c:v>1.57178</c:v>
                </c:pt>
                <c:pt idx="734">
                  <c:v>1.5725499999999999</c:v>
                </c:pt>
                <c:pt idx="735">
                  <c:v>1.57358</c:v>
                </c:pt>
                <c:pt idx="736">
                  <c:v>1.57403</c:v>
                </c:pt>
                <c:pt idx="737">
                  <c:v>1.5744899999999999</c:v>
                </c:pt>
                <c:pt idx="738">
                  <c:v>1.57568</c:v>
                </c:pt>
                <c:pt idx="739">
                  <c:v>1.5767199999999999</c:v>
                </c:pt>
                <c:pt idx="740">
                  <c:v>1.5772900000000001</c:v>
                </c:pt>
                <c:pt idx="741">
                  <c:v>1.5783499999999999</c:v>
                </c:pt>
                <c:pt idx="742">
                  <c:v>1.5786500000000001</c:v>
                </c:pt>
                <c:pt idx="743">
                  <c:v>1.57965</c:v>
                </c:pt>
                <c:pt idx="744">
                  <c:v>1.5805800000000001</c:v>
                </c:pt>
                <c:pt idx="745">
                  <c:v>1.58161</c:v>
                </c:pt>
                <c:pt idx="746">
                  <c:v>1.58256</c:v>
                </c:pt>
                <c:pt idx="747">
                  <c:v>1.58345</c:v>
                </c:pt>
                <c:pt idx="748">
                  <c:v>1.58446</c:v>
                </c:pt>
                <c:pt idx="749">
                  <c:v>1.5856600000000001</c:v>
                </c:pt>
                <c:pt idx="750">
                  <c:v>1.58636</c:v>
                </c:pt>
                <c:pt idx="751">
                  <c:v>1.5869800000000001</c:v>
                </c:pt>
                <c:pt idx="752">
                  <c:v>1.5876600000000001</c:v>
                </c:pt>
                <c:pt idx="753">
                  <c:v>1.58816</c:v>
                </c:pt>
                <c:pt idx="754">
                  <c:v>1.5894600000000001</c:v>
                </c:pt>
                <c:pt idx="755">
                  <c:v>1.5901400000000001</c:v>
                </c:pt>
                <c:pt idx="756">
                  <c:v>1.5905499999999999</c:v>
                </c:pt>
                <c:pt idx="757">
                  <c:v>1.59189</c:v>
                </c:pt>
                <c:pt idx="758">
                  <c:v>1.5926400000000001</c:v>
                </c:pt>
                <c:pt idx="759">
                  <c:v>1.5934600000000001</c:v>
                </c:pt>
                <c:pt idx="760">
                  <c:v>1.59449</c:v>
                </c:pt>
                <c:pt idx="761">
                  <c:v>1.5946</c:v>
                </c:pt>
                <c:pt idx="762">
                  <c:v>1.59552</c:v>
                </c:pt>
                <c:pt idx="763">
                  <c:v>1.59653</c:v>
                </c:pt>
                <c:pt idx="764">
                  <c:v>1.597</c:v>
                </c:pt>
                <c:pt idx="765">
                  <c:v>1.5979699999999999</c:v>
                </c:pt>
                <c:pt idx="766">
                  <c:v>1.5985400000000001</c:v>
                </c:pt>
                <c:pt idx="767">
                  <c:v>1.59982</c:v>
                </c:pt>
                <c:pt idx="768">
                  <c:v>1.6007100000000001</c:v>
                </c:pt>
                <c:pt idx="769">
                  <c:v>1.60134</c:v>
                </c:pt>
                <c:pt idx="770">
                  <c:v>1.60233</c:v>
                </c:pt>
                <c:pt idx="771">
                  <c:v>1.6030800000000001</c:v>
                </c:pt>
                <c:pt idx="772">
                  <c:v>1.60354</c:v>
                </c:pt>
                <c:pt idx="773">
                  <c:v>1.6041399999999999</c:v>
                </c:pt>
                <c:pt idx="774">
                  <c:v>1.60548</c:v>
                </c:pt>
                <c:pt idx="775">
                  <c:v>1.6058399999999999</c:v>
                </c:pt>
                <c:pt idx="776">
                  <c:v>1.6069500000000001</c:v>
                </c:pt>
                <c:pt idx="777">
                  <c:v>1.60771</c:v>
                </c:pt>
                <c:pt idx="778">
                  <c:v>1.60869</c:v>
                </c:pt>
                <c:pt idx="779">
                  <c:v>1.6092900000000001</c:v>
                </c:pt>
                <c:pt idx="780">
                  <c:v>1.6102000000000001</c:v>
                </c:pt>
                <c:pt idx="781">
                  <c:v>1.6112899999999999</c:v>
                </c:pt>
                <c:pt idx="782">
                  <c:v>1.61198</c:v>
                </c:pt>
                <c:pt idx="783">
                  <c:v>1.61321</c:v>
                </c:pt>
                <c:pt idx="784">
                  <c:v>1.6139600000000001</c:v>
                </c:pt>
                <c:pt idx="785">
                  <c:v>1.6147100000000001</c:v>
                </c:pt>
                <c:pt idx="786">
                  <c:v>1.6156699999999999</c:v>
                </c:pt>
                <c:pt idx="787">
                  <c:v>1.6165099999999999</c:v>
                </c:pt>
                <c:pt idx="788">
                  <c:v>1.6172</c:v>
                </c:pt>
                <c:pt idx="789">
                  <c:v>1.61737</c:v>
                </c:pt>
                <c:pt idx="790">
                  <c:v>1.6182099999999999</c:v>
                </c:pt>
                <c:pt idx="791">
                  <c:v>1.61934</c:v>
                </c:pt>
                <c:pt idx="792">
                  <c:v>1.62008</c:v>
                </c:pt>
                <c:pt idx="793">
                  <c:v>1.6210899999999999</c:v>
                </c:pt>
                <c:pt idx="794">
                  <c:v>1.62198</c:v>
                </c:pt>
                <c:pt idx="795">
                  <c:v>1.6232500000000001</c:v>
                </c:pt>
                <c:pt idx="796">
                  <c:v>1.6237600000000001</c:v>
                </c:pt>
                <c:pt idx="797">
                  <c:v>1.62439</c:v>
                </c:pt>
                <c:pt idx="798">
                  <c:v>1.62544</c:v>
                </c:pt>
                <c:pt idx="799">
                  <c:v>1.62582</c:v>
                </c:pt>
                <c:pt idx="800">
                  <c:v>1.6270500000000001</c:v>
                </c:pt>
                <c:pt idx="801">
                  <c:v>1.6278900000000001</c:v>
                </c:pt>
                <c:pt idx="802">
                  <c:v>1.6286400000000001</c:v>
                </c:pt>
                <c:pt idx="803">
                  <c:v>1.62967</c:v>
                </c:pt>
                <c:pt idx="804">
                  <c:v>1.63029</c:v>
                </c:pt>
                <c:pt idx="805">
                  <c:v>1.63059</c:v>
                </c:pt>
                <c:pt idx="806">
                  <c:v>1.63198</c:v>
                </c:pt>
                <c:pt idx="807">
                  <c:v>1.63296</c:v>
                </c:pt>
                <c:pt idx="808">
                  <c:v>1.6334599999999999</c:v>
                </c:pt>
                <c:pt idx="809">
                  <c:v>1.63466</c:v>
                </c:pt>
                <c:pt idx="810">
                  <c:v>1.6353599999999999</c:v>
                </c:pt>
                <c:pt idx="811">
                  <c:v>1.63645</c:v>
                </c:pt>
                <c:pt idx="812">
                  <c:v>1.6370899999999999</c:v>
                </c:pt>
                <c:pt idx="813">
                  <c:v>1.6380300000000001</c:v>
                </c:pt>
                <c:pt idx="814">
                  <c:v>1.63866</c:v>
                </c:pt>
                <c:pt idx="815">
                  <c:v>1.63985</c:v>
                </c:pt>
                <c:pt idx="816">
                  <c:v>1.6403399999999999</c:v>
                </c:pt>
                <c:pt idx="817">
                  <c:v>1.6414899999999999</c:v>
                </c:pt>
                <c:pt idx="818">
                  <c:v>1.64246</c:v>
                </c:pt>
                <c:pt idx="819">
                  <c:v>1.64324</c:v>
                </c:pt>
                <c:pt idx="820">
                  <c:v>1.6439999999999999</c:v>
                </c:pt>
                <c:pt idx="821">
                  <c:v>1.6450499999999999</c:v>
                </c:pt>
                <c:pt idx="822">
                  <c:v>1.6457200000000001</c:v>
                </c:pt>
                <c:pt idx="823">
                  <c:v>1.6464799999999999</c:v>
                </c:pt>
                <c:pt idx="824">
                  <c:v>1.64747</c:v>
                </c:pt>
                <c:pt idx="825">
                  <c:v>1.6484700000000001</c:v>
                </c:pt>
                <c:pt idx="826">
                  <c:v>1.6490800000000001</c:v>
                </c:pt>
                <c:pt idx="827">
                  <c:v>1.64988</c:v>
                </c:pt>
                <c:pt idx="828">
                  <c:v>1.6508700000000001</c:v>
                </c:pt>
                <c:pt idx="829">
                  <c:v>1.6513899999999999</c:v>
                </c:pt>
                <c:pt idx="830">
                  <c:v>1.65215</c:v>
                </c:pt>
                <c:pt idx="831">
                  <c:v>1.65299</c:v>
                </c:pt>
                <c:pt idx="832">
                  <c:v>1.65371</c:v>
                </c:pt>
                <c:pt idx="833">
                  <c:v>1.65446</c:v>
                </c:pt>
                <c:pt idx="834">
                  <c:v>1.6557200000000001</c:v>
                </c:pt>
                <c:pt idx="835">
                  <c:v>1.6567499999999999</c:v>
                </c:pt>
                <c:pt idx="836">
                  <c:v>1.65724</c:v>
                </c:pt>
                <c:pt idx="837">
                  <c:v>1.65818</c:v>
                </c:pt>
                <c:pt idx="838">
                  <c:v>1.6590400000000001</c:v>
                </c:pt>
                <c:pt idx="839">
                  <c:v>1.6595800000000001</c:v>
                </c:pt>
                <c:pt idx="840">
                  <c:v>1.6605799999999999</c:v>
                </c:pt>
                <c:pt idx="841">
                  <c:v>1.66124</c:v>
                </c:pt>
                <c:pt idx="842">
                  <c:v>1.66225</c:v>
                </c:pt>
                <c:pt idx="843">
                  <c:v>1.66292</c:v>
                </c:pt>
                <c:pt idx="844">
                  <c:v>1.6637500000000001</c:v>
                </c:pt>
                <c:pt idx="845">
                  <c:v>1.6649499999999999</c:v>
                </c:pt>
                <c:pt idx="846">
                  <c:v>1.6660200000000001</c:v>
                </c:pt>
                <c:pt idx="847">
                  <c:v>1.66692</c:v>
                </c:pt>
                <c:pt idx="848">
                  <c:v>1.66784</c:v>
                </c:pt>
                <c:pt idx="849">
                  <c:v>1.6688400000000001</c:v>
                </c:pt>
                <c:pt idx="850">
                  <c:v>1.66984</c:v>
                </c:pt>
                <c:pt idx="851">
                  <c:v>1.6705700000000001</c:v>
                </c:pt>
                <c:pt idx="852">
                  <c:v>1.67116</c:v>
                </c:pt>
                <c:pt idx="853">
                  <c:v>1.67211</c:v>
                </c:pt>
                <c:pt idx="854">
                  <c:v>1.6728400000000001</c:v>
                </c:pt>
                <c:pt idx="855">
                  <c:v>1.67306</c:v>
                </c:pt>
                <c:pt idx="856">
                  <c:v>1.6739299999999999</c:v>
                </c:pt>
                <c:pt idx="857">
                  <c:v>1.67483</c:v>
                </c:pt>
                <c:pt idx="858">
                  <c:v>1.6760900000000001</c:v>
                </c:pt>
                <c:pt idx="859">
                  <c:v>1.6765099999999999</c:v>
                </c:pt>
                <c:pt idx="860">
                  <c:v>1.67767</c:v>
                </c:pt>
                <c:pt idx="861">
                  <c:v>1.67815</c:v>
                </c:pt>
                <c:pt idx="862">
                  <c:v>1.67919</c:v>
                </c:pt>
                <c:pt idx="863">
                  <c:v>1.6803399999999999</c:v>
                </c:pt>
                <c:pt idx="864">
                  <c:v>1.6808099999999999</c:v>
                </c:pt>
                <c:pt idx="865">
                  <c:v>1.68184</c:v>
                </c:pt>
                <c:pt idx="866">
                  <c:v>1.68276</c:v>
                </c:pt>
                <c:pt idx="867">
                  <c:v>1.6837</c:v>
                </c:pt>
                <c:pt idx="868">
                  <c:v>1.6846399999999999</c:v>
                </c:pt>
                <c:pt idx="869">
                  <c:v>1.68509</c:v>
                </c:pt>
                <c:pt idx="870">
                  <c:v>1.68624</c:v>
                </c:pt>
                <c:pt idx="871">
                  <c:v>1.6869099999999999</c:v>
                </c:pt>
                <c:pt idx="872">
                  <c:v>1.6882600000000001</c:v>
                </c:pt>
                <c:pt idx="873">
                  <c:v>1.6882900000000001</c:v>
                </c:pt>
                <c:pt idx="874">
                  <c:v>1.6894100000000001</c:v>
                </c:pt>
                <c:pt idx="875">
                  <c:v>1.69031</c:v>
                </c:pt>
                <c:pt idx="876">
                  <c:v>1.6906099999999999</c:v>
                </c:pt>
                <c:pt idx="877">
                  <c:v>1.69187</c:v>
                </c:pt>
                <c:pt idx="878">
                  <c:v>1.6927000000000001</c:v>
                </c:pt>
                <c:pt idx="879">
                  <c:v>1.6936599999999999</c:v>
                </c:pt>
                <c:pt idx="880">
                  <c:v>1.6944999999999999</c:v>
                </c:pt>
                <c:pt idx="881">
                  <c:v>1.69557</c:v>
                </c:pt>
                <c:pt idx="882">
                  <c:v>1.69618</c:v>
                </c:pt>
                <c:pt idx="883">
                  <c:v>1.6969799999999999</c:v>
                </c:pt>
                <c:pt idx="884">
                  <c:v>1.6977100000000001</c:v>
                </c:pt>
                <c:pt idx="885">
                  <c:v>1.6989700000000001</c:v>
                </c:pt>
                <c:pt idx="886">
                  <c:v>1.69939</c:v>
                </c:pt>
                <c:pt idx="887">
                  <c:v>1.70062</c:v>
                </c:pt>
                <c:pt idx="888">
                  <c:v>1.7014400000000001</c:v>
                </c:pt>
                <c:pt idx="889">
                  <c:v>1.70191</c:v>
                </c:pt>
                <c:pt idx="890">
                  <c:v>1.7028300000000001</c:v>
                </c:pt>
                <c:pt idx="891">
                  <c:v>1.70408</c:v>
                </c:pt>
                <c:pt idx="892">
                  <c:v>1.70435</c:v>
                </c:pt>
                <c:pt idx="893">
                  <c:v>1.70577</c:v>
                </c:pt>
                <c:pt idx="894">
                  <c:v>1.70621</c:v>
                </c:pt>
                <c:pt idx="895">
                  <c:v>1.7070399999999999</c:v>
                </c:pt>
                <c:pt idx="896">
                  <c:v>1.7078100000000001</c:v>
                </c:pt>
                <c:pt idx="897">
                  <c:v>1.70892</c:v>
                </c:pt>
                <c:pt idx="898">
                  <c:v>1.7097599999999999</c:v>
                </c:pt>
                <c:pt idx="899">
                  <c:v>1.7103200000000001</c:v>
                </c:pt>
                <c:pt idx="900">
                  <c:v>1.7116100000000001</c:v>
                </c:pt>
                <c:pt idx="901">
                  <c:v>1.7121200000000001</c:v>
                </c:pt>
                <c:pt idx="902">
                  <c:v>1.71319</c:v>
                </c:pt>
                <c:pt idx="903">
                  <c:v>1.7138</c:v>
                </c:pt>
                <c:pt idx="904">
                  <c:v>1.7146399999999999</c:v>
                </c:pt>
                <c:pt idx="905">
                  <c:v>1.71526</c:v>
                </c:pt>
                <c:pt idx="906">
                  <c:v>1.7159500000000001</c:v>
                </c:pt>
                <c:pt idx="907">
                  <c:v>1.71692</c:v>
                </c:pt>
                <c:pt idx="908">
                  <c:v>1.7176400000000001</c:v>
                </c:pt>
                <c:pt idx="909">
                  <c:v>1.71896</c:v>
                </c:pt>
                <c:pt idx="910">
                  <c:v>1.7201</c:v>
                </c:pt>
                <c:pt idx="911">
                  <c:v>1.7206399999999999</c:v>
                </c:pt>
                <c:pt idx="912">
                  <c:v>1.72153</c:v>
                </c:pt>
                <c:pt idx="913">
                  <c:v>1.7222</c:v>
                </c:pt>
                <c:pt idx="914">
                  <c:v>1.7232700000000001</c:v>
                </c:pt>
                <c:pt idx="915">
                  <c:v>1.7242</c:v>
                </c:pt>
                <c:pt idx="916">
                  <c:v>1.72488</c:v>
                </c:pt>
                <c:pt idx="917">
                  <c:v>1.7257199999999999</c:v>
                </c:pt>
                <c:pt idx="918">
                  <c:v>1.72715</c:v>
                </c:pt>
                <c:pt idx="919">
                  <c:v>1.72767</c:v>
                </c:pt>
                <c:pt idx="920">
                  <c:v>1.72824</c:v>
                </c:pt>
                <c:pt idx="921">
                  <c:v>1.7293700000000001</c:v>
                </c:pt>
                <c:pt idx="922">
                  <c:v>1.73028</c:v>
                </c:pt>
                <c:pt idx="923">
                  <c:v>1.7309300000000001</c:v>
                </c:pt>
                <c:pt idx="924">
                  <c:v>1.73159</c:v>
                </c:pt>
                <c:pt idx="925">
                  <c:v>1.73234</c:v>
                </c:pt>
                <c:pt idx="926">
                  <c:v>1.7333000000000001</c:v>
                </c:pt>
                <c:pt idx="927">
                  <c:v>1.73447</c:v>
                </c:pt>
                <c:pt idx="928">
                  <c:v>1.73505</c:v>
                </c:pt>
                <c:pt idx="929">
                  <c:v>1.7358</c:v>
                </c:pt>
                <c:pt idx="930">
                  <c:v>1.7370000000000001</c:v>
                </c:pt>
                <c:pt idx="931">
                  <c:v>1.7379100000000001</c:v>
                </c:pt>
                <c:pt idx="932">
                  <c:v>1.7385999999999999</c:v>
                </c:pt>
                <c:pt idx="933">
                  <c:v>1.73953</c:v>
                </c:pt>
                <c:pt idx="934">
                  <c:v>1.7404200000000001</c:v>
                </c:pt>
                <c:pt idx="935">
                  <c:v>1.7410099999999999</c:v>
                </c:pt>
                <c:pt idx="936">
                  <c:v>1.74126</c:v>
                </c:pt>
                <c:pt idx="937">
                  <c:v>1.74282</c:v>
                </c:pt>
                <c:pt idx="938">
                  <c:v>1.7436499999999999</c:v>
                </c:pt>
                <c:pt idx="939">
                  <c:v>1.7446600000000001</c:v>
                </c:pt>
                <c:pt idx="940">
                  <c:v>1.7454000000000001</c:v>
                </c:pt>
                <c:pt idx="941">
                  <c:v>1.7462599999999999</c:v>
                </c:pt>
                <c:pt idx="942">
                  <c:v>1.74701</c:v>
                </c:pt>
                <c:pt idx="943">
                  <c:v>1.74766</c:v>
                </c:pt>
                <c:pt idx="944">
                  <c:v>1.74861</c:v>
                </c:pt>
                <c:pt idx="945">
                  <c:v>1.7496</c:v>
                </c:pt>
                <c:pt idx="946">
                  <c:v>1.7508600000000001</c:v>
                </c:pt>
                <c:pt idx="947">
                  <c:v>1.75135</c:v>
                </c:pt>
                <c:pt idx="948">
                  <c:v>1.7521</c:v>
                </c:pt>
                <c:pt idx="949">
                  <c:v>1.75305</c:v>
                </c:pt>
                <c:pt idx="950">
                  <c:v>1.75379</c:v>
                </c:pt>
                <c:pt idx="951">
                  <c:v>1.7547900000000001</c:v>
                </c:pt>
                <c:pt idx="952">
                  <c:v>1.7557</c:v>
                </c:pt>
                <c:pt idx="953">
                  <c:v>1.7560800000000001</c:v>
                </c:pt>
                <c:pt idx="954">
                  <c:v>1.75715</c:v>
                </c:pt>
                <c:pt idx="955">
                  <c:v>1.7584200000000001</c:v>
                </c:pt>
                <c:pt idx="956">
                  <c:v>1.7589900000000001</c:v>
                </c:pt>
                <c:pt idx="957">
                  <c:v>1.7595400000000001</c:v>
                </c:pt>
                <c:pt idx="958">
                  <c:v>1.76027</c:v>
                </c:pt>
                <c:pt idx="959">
                  <c:v>1.76111</c:v>
                </c:pt>
                <c:pt idx="960">
                  <c:v>1.7615099999999999</c:v>
                </c:pt>
                <c:pt idx="961">
                  <c:v>1.76301</c:v>
                </c:pt>
                <c:pt idx="962">
                  <c:v>1.76379</c:v>
                </c:pt>
                <c:pt idx="963">
                  <c:v>1.7650999999999999</c:v>
                </c:pt>
                <c:pt idx="964">
                  <c:v>1.7661800000000001</c:v>
                </c:pt>
                <c:pt idx="965">
                  <c:v>1.7673000000000001</c:v>
                </c:pt>
                <c:pt idx="966">
                  <c:v>1.7678</c:v>
                </c:pt>
                <c:pt idx="967">
                  <c:v>1.7684500000000001</c:v>
                </c:pt>
                <c:pt idx="968">
                  <c:v>1.7694700000000001</c:v>
                </c:pt>
                <c:pt idx="969">
                  <c:v>1.7705200000000001</c:v>
                </c:pt>
                <c:pt idx="970">
                  <c:v>1.77153</c:v>
                </c:pt>
                <c:pt idx="971">
                  <c:v>1.7718499999999999</c:v>
                </c:pt>
                <c:pt idx="972">
                  <c:v>1.7726</c:v>
                </c:pt>
                <c:pt idx="973">
                  <c:v>1.77363</c:v>
                </c:pt>
                <c:pt idx="974">
                  <c:v>1.77484</c:v>
                </c:pt>
                <c:pt idx="975">
                  <c:v>1.7753300000000001</c:v>
                </c:pt>
                <c:pt idx="976">
                  <c:v>1.77633</c:v>
                </c:pt>
                <c:pt idx="977">
                  <c:v>1.7772600000000001</c:v>
                </c:pt>
                <c:pt idx="978">
                  <c:v>1.7781199999999999</c:v>
                </c:pt>
                <c:pt idx="979">
                  <c:v>1.77877</c:v>
                </c:pt>
                <c:pt idx="980">
                  <c:v>1.78017</c:v>
                </c:pt>
                <c:pt idx="981">
                  <c:v>1.78057</c:v>
                </c:pt>
                <c:pt idx="982">
                  <c:v>1.7812300000000001</c:v>
                </c:pt>
                <c:pt idx="983">
                  <c:v>1.78288</c:v>
                </c:pt>
                <c:pt idx="984">
                  <c:v>1.7834700000000001</c:v>
                </c:pt>
                <c:pt idx="985">
                  <c:v>1.7839499999999999</c:v>
                </c:pt>
                <c:pt idx="986">
                  <c:v>1.78457</c:v>
                </c:pt>
                <c:pt idx="987">
                  <c:v>1.78606</c:v>
                </c:pt>
                <c:pt idx="988">
                  <c:v>1.7869200000000001</c:v>
                </c:pt>
                <c:pt idx="989">
                  <c:v>1.7875799999999999</c:v>
                </c:pt>
                <c:pt idx="990">
                  <c:v>1.78834</c:v>
                </c:pt>
                <c:pt idx="991">
                  <c:v>1.78952</c:v>
                </c:pt>
                <c:pt idx="992">
                  <c:v>1.7901100000000001</c:v>
                </c:pt>
                <c:pt idx="993">
                  <c:v>1.7908200000000001</c:v>
                </c:pt>
                <c:pt idx="994">
                  <c:v>1.79149</c:v>
                </c:pt>
                <c:pt idx="995">
                  <c:v>1.7926299999999999</c:v>
                </c:pt>
                <c:pt idx="996">
                  <c:v>1.79331</c:v>
                </c:pt>
                <c:pt idx="997">
                  <c:v>1.79444</c:v>
                </c:pt>
                <c:pt idx="998">
                  <c:v>1.7949900000000001</c:v>
                </c:pt>
                <c:pt idx="999">
                  <c:v>1.7960700000000001</c:v>
                </c:pt>
                <c:pt idx="1000">
                  <c:v>1.7967900000000001</c:v>
                </c:pt>
                <c:pt idx="1001">
                  <c:v>1.7976099999999999</c:v>
                </c:pt>
                <c:pt idx="1002">
                  <c:v>1.7986800000000001</c:v>
                </c:pt>
                <c:pt idx="1003">
                  <c:v>1.7992900000000001</c:v>
                </c:pt>
                <c:pt idx="1004">
                  <c:v>1.8000799999999999</c:v>
                </c:pt>
                <c:pt idx="1005">
                  <c:v>1.8013699999999999</c:v>
                </c:pt>
                <c:pt idx="1006">
                  <c:v>1.8019799999999999</c:v>
                </c:pt>
                <c:pt idx="1007">
                  <c:v>1.8028299999999999</c:v>
                </c:pt>
                <c:pt idx="1008">
                  <c:v>1.8038099999999999</c:v>
                </c:pt>
                <c:pt idx="1009">
                  <c:v>1.8045599999999999</c:v>
                </c:pt>
                <c:pt idx="1010">
                  <c:v>1.8053300000000001</c:v>
                </c:pt>
                <c:pt idx="1011">
                  <c:v>1.8059000000000001</c:v>
                </c:pt>
                <c:pt idx="1012">
                  <c:v>1.8065899999999999</c:v>
                </c:pt>
                <c:pt idx="1013">
                  <c:v>1.8077099999999999</c:v>
                </c:pt>
                <c:pt idx="1014">
                  <c:v>1.8087500000000001</c:v>
                </c:pt>
                <c:pt idx="1015">
                  <c:v>1.80992</c:v>
                </c:pt>
                <c:pt idx="1016">
                  <c:v>1.8103400000000001</c:v>
                </c:pt>
                <c:pt idx="1017">
                  <c:v>1.8107800000000001</c:v>
                </c:pt>
                <c:pt idx="1018">
                  <c:v>1.8122199999999999</c:v>
                </c:pt>
                <c:pt idx="1019">
                  <c:v>1.8130299999999999</c:v>
                </c:pt>
                <c:pt idx="1020">
                  <c:v>1.8139799999999999</c:v>
                </c:pt>
                <c:pt idx="1021">
                  <c:v>1.8150299999999999</c:v>
                </c:pt>
                <c:pt idx="1022">
                  <c:v>1.81596</c:v>
                </c:pt>
                <c:pt idx="1023">
                  <c:v>1.8166899999999999</c:v>
                </c:pt>
                <c:pt idx="1024">
                  <c:v>1.8178799999999999</c:v>
                </c:pt>
                <c:pt idx="1025">
                  <c:v>1.81803</c:v>
                </c:pt>
                <c:pt idx="1026">
                  <c:v>1.8193600000000001</c:v>
                </c:pt>
                <c:pt idx="1027">
                  <c:v>1.8201099999999999</c:v>
                </c:pt>
                <c:pt idx="1028">
                  <c:v>1.82054</c:v>
                </c:pt>
                <c:pt idx="1029">
                  <c:v>1.82159</c:v>
                </c:pt>
                <c:pt idx="1030">
                  <c:v>1.82237</c:v>
                </c:pt>
                <c:pt idx="1031">
                  <c:v>1.8232699999999999</c:v>
                </c:pt>
                <c:pt idx="1032">
                  <c:v>1.8241499999999999</c:v>
                </c:pt>
                <c:pt idx="1033">
                  <c:v>1.8254600000000001</c:v>
                </c:pt>
                <c:pt idx="1034">
                  <c:v>1.8260099999999999</c:v>
                </c:pt>
                <c:pt idx="1035">
                  <c:v>1.8265499999999999</c:v>
                </c:pt>
                <c:pt idx="1036">
                  <c:v>1.82728</c:v>
                </c:pt>
                <c:pt idx="1037">
                  <c:v>1.8282700000000001</c:v>
                </c:pt>
                <c:pt idx="1038">
                  <c:v>1.8293600000000001</c:v>
                </c:pt>
                <c:pt idx="1039">
                  <c:v>1.8303100000000001</c:v>
                </c:pt>
                <c:pt idx="1040">
                  <c:v>1.83134</c:v>
                </c:pt>
                <c:pt idx="1041">
                  <c:v>1.8320099999999999</c:v>
                </c:pt>
                <c:pt idx="1042">
                  <c:v>1.8328800000000001</c:v>
                </c:pt>
                <c:pt idx="1043">
                  <c:v>1.83395</c:v>
                </c:pt>
                <c:pt idx="1044">
                  <c:v>1.83439</c:v>
                </c:pt>
                <c:pt idx="1045">
                  <c:v>1.8348800000000001</c:v>
                </c:pt>
                <c:pt idx="1046">
                  <c:v>1.8363</c:v>
                </c:pt>
                <c:pt idx="1047">
                  <c:v>1.8368800000000001</c:v>
                </c:pt>
                <c:pt idx="1048">
                  <c:v>1.8376699999999999</c:v>
                </c:pt>
                <c:pt idx="1049">
                  <c:v>1.8389500000000001</c:v>
                </c:pt>
                <c:pt idx="1050">
                  <c:v>1.8397699999999999</c:v>
                </c:pt>
                <c:pt idx="1051">
                  <c:v>1.8402799999999999</c:v>
                </c:pt>
                <c:pt idx="1052">
                  <c:v>1.84137</c:v>
                </c:pt>
                <c:pt idx="1053">
                  <c:v>1.84232</c:v>
                </c:pt>
                <c:pt idx="1054">
                  <c:v>1.84307</c:v>
                </c:pt>
                <c:pt idx="1055">
                  <c:v>1.84415</c:v>
                </c:pt>
                <c:pt idx="1056">
                  <c:v>1.84493</c:v>
                </c:pt>
                <c:pt idx="1057">
                  <c:v>1.8459000000000001</c:v>
                </c:pt>
                <c:pt idx="1058">
                  <c:v>1.8465</c:v>
                </c:pt>
                <c:pt idx="1059">
                  <c:v>1.8474999999999999</c:v>
                </c:pt>
                <c:pt idx="1060">
                  <c:v>1.84823</c:v>
                </c:pt>
                <c:pt idx="1061">
                  <c:v>1.84874</c:v>
                </c:pt>
                <c:pt idx="1062">
                  <c:v>1.8501399999999999</c:v>
                </c:pt>
                <c:pt idx="1063">
                  <c:v>1.8506100000000001</c:v>
                </c:pt>
                <c:pt idx="1064">
                  <c:v>1.8517999999999999</c:v>
                </c:pt>
                <c:pt idx="1065">
                  <c:v>1.85226</c:v>
                </c:pt>
                <c:pt idx="1066">
                  <c:v>1.85328</c:v>
                </c:pt>
                <c:pt idx="1067">
                  <c:v>1.85385</c:v>
                </c:pt>
                <c:pt idx="1068">
                  <c:v>1.8547400000000001</c:v>
                </c:pt>
                <c:pt idx="1069">
                  <c:v>1.8560700000000001</c:v>
                </c:pt>
                <c:pt idx="1070">
                  <c:v>1.85667</c:v>
                </c:pt>
                <c:pt idx="1071">
                  <c:v>1.85782</c:v>
                </c:pt>
                <c:pt idx="1072">
                  <c:v>1.85887</c:v>
                </c:pt>
                <c:pt idx="1073">
                  <c:v>1.85972</c:v>
                </c:pt>
                <c:pt idx="1074">
                  <c:v>1.8603799999999999</c:v>
                </c:pt>
                <c:pt idx="1075">
                  <c:v>1.8614200000000001</c:v>
                </c:pt>
                <c:pt idx="1076">
                  <c:v>1.8620000000000001</c:v>
                </c:pt>
                <c:pt idx="1077">
                  <c:v>1.8626</c:v>
                </c:pt>
                <c:pt idx="1078">
                  <c:v>1.8638300000000001</c:v>
                </c:pt>
                <c:pt idx="1079">
                  <c:v>1.8648199999999999</c:v>
                </c:pt>
                <c:pt idx="1080">
                  <c:v>1.86582</c:v>
                </c:pt>
                <c:pt idx="1081">
                  <c:v>1.8664499999999999</c:v>
                </c:pt>
                <c:pt idx="1082">
                  <c:v>1.8672200000000001</c:v>
                </c:pt>
                <c:pt idx="1083">
                  <c:v>1.8681099999999999</c:v>
                </c:pt>
                <c:pt idx="1084">
                  <c:v>1.86921</c:v>
                </c:pt>
                <c:pt idx="1085">
                  <c:v>1.8699600000000001</c:v>
                </c:pt>
                <c:pt idx="1086">
                  <c:v>1.8709100000000001</c:v>
                </c:pt>
                <c:pt idx="1087">
                  <c:v>1.87171</c:v>
                </c:pt>
                <c:pt idx="1088">
                  <c:v>1.8728199999999999</c:v>
                </c:pt>
                <c:pt idx="1089">
                  <c:v>1.87313</c:v>
                </c:pt>
                <c:pt idx="1090">
                  <c:v>1.87412</c:v>
                </c:pt>
                <c:pt idx="1091">
                  <c:v>1.8747499999999999</c:v>
                </c:pt>
                <c:pt idx="1092">
                  <c:v>1.8761300000000001</c:v>
                </c:pt>
                <c:pt idx="1093">
                  <c:v>1.8771199999999999</c:v>
                </c:pt>
                <c:pt idx="1094">
                  <c:v>1.8776600000000001</c:v>
                </c:pt>
                <c:pt idx="1095">
                  <c:v>1.8785700000000001</c:v>
                </c:pt>
                <c:pt idx="1096">
                  <c:v>1.8792</c:v>
                </c:pt>
                <c:pt idx="1097">
                  <c:v>1.8802700000000001</c:v>
                </c:pt>
                <c:pt idx="1098">
                  <c:v>1.8806499999999999</c:v>
                </c:pt>
                <c:pt idx="1099">
                  <c:v>1.88181</c:v>
                </c:pt>
                <c:pt idx="1100">
                  <c:v>1.8829</c:v>
                </c:pt>
                <c:pt idx="1101">
                  <c:v>1.88354</c:v>
                </c:pt>
                <c:pt idx="1102">
                  <c:v>1.88446</c:v>
                </c:pt>
                <c:pt idx="1103">
                  <c:v>1.88567</c:v>
                </c:pt>
                <c:pt idx="1104">
                  <c:v>1.8859399999999999</c:v>
                </c:pt>
                <c:pt idx="1105">
                  <c:v>1.8873200000000001</c:v>
                </c:pt>
                <c:pt idx="1106">
                  <c:v>1.8882699999999999</c:v>
                </c:pt>
                <c:pt idx="1107">
                  <c:v>1.88886</c:v>
                </c:pt>
                <c:pt idx="1108">
                  <c:v>1.88988</c:v>
                </c:pt>
                <c:pt idx="1109">
                  <c:v>1.89079</c:v>
                </c:pt>
                <c:pt idx="1110">
                  <c:v>1.8914800000000001</c:v>
                </c:pt>
                <c:pt idx="1111">
                  <c:v>1.8928700000000001</c:v>
                </c:pt>
                <c:pt idx="1112">
                  <c:v>1.8936500000000001</c:v>
                </c:pt>
                <c:pt idx="1113">
                  <c:v>1.89415</c:v>
                </c:pt>
                <c:pt idx="1114">
                  <c:v>1.8951800000000001</c:v>
                </c:pt>
                <c:pt idx="1115">
                  <c:v>1.89615</c:v>
                </c:pt>
                <c:pt idx="1116">
                  <c:v>1.8969400000000001</c:v>
                </c:pt>
                <c:pt idx="1117">
                  <c:v>1.89761</c:v>
                </c:pt>
                <c:pt idx="1118">
                  <c:v>1.89842</c:v>
                </c:pt>
                <c:pt idx="1119">
                  <c:v>1.89957</c:v>
                </c:pt>
                <c:pt idx="1120">
                  <c:v>1.90012</c:v>
                </c:pt>
                <c:pt idx="1121">
                  <c:v>1.9011499999999999</c:v>
                </c:pt>
                <c:pt idx="1122">
                  <c:v>1.90235</c:v>
                </c:pt>
                <c:pt idx="1123">
                  <c:v>1.9031100000000001</c:v>
                </c:pt>
                <c:pt idx="1124">
                  <c:v>1.9036</c:v>
                </c:pt>
                <c:pt idx="1125">
                  <c:v>1.9043399999999999</c:v>
                </c:pt>
                <c:pt idx="1126">
                  <c:v>1.9057599999999999</c:v>
                </c:pt>
                <c:pt idx="1127">
                  <c:v>1.90666</c:v>
                </c:pt>
                <c:pt idx="1128">
                  <c:v>1.9073</c:v>
                </c:pt>
                <c:pt idx="1129">
                  <c:v>1.90825</c:v>
                </c:pt>
                <c:pt idx="1130">
                  <c:v>1.9095200000000001</c:v>
                </c:pt>
                <c:pt idx="1131">
                  <c:v>1.9101300000000001</c:v>
                </c:pt>
                <c:pt idx="1132">
                  <c:v>1.91113</c:v>
                </c:pt>
                <c:pt idx="1133">
                  <c:v>1.91195</c:v>
                </c:pt>
                <c:pt idx="1134">
                  <c:v>1.91235</c:v>
                </c:pt>
                <c:pt idx="1135">
                  <c:v>1.91334</c:v>
                </c:pt>
                <c:pt idx="1136">
                  <c:v>1.9142999999999999</c:v>
                </c:pt>
                <c:pt idx="1137">
                  <c:v>1.9150100000000001</c:v>
                </c:pt>
                <c:pt idx="1138">
                  <c:v>1.9157200000000001</c:v>
                </c:pt>
                <c:pt idx="1139">
                  <c:v>1.9167099999999999</c:v>
                </c:pt>
                <c:pt idx="1140">
                  <c:v>1.9178200000000001</c:v>
                </c:pt>
                <c:pt idx="1141">
                  <c:v>1.91875</c:v>
                </c:pt>
                <c:pt idx="1142">
                  <c:v>1.9198900000000001</c:v>
                </c:pt>
                <c:pt idx="1143">
                  <c:v>1.92059</c:v>
                </c:pt>
                <c:pt idx="1144">
                  <c:v>1.9214599999999999</c:v>
                </c:pt>
                <c:pt idx="1145">
                  <c:v>1.9222600000000001</c:v>
                </c:pt>
                <c:pt idx="1146">
                  <c:v>1.9232800000000001</c:v>
                </c:pt>
                <c:pt idx="1147">
                  <c:v>1.92387</c:v>
                </c:pt>
                <c:pt idx="1148">
                  <c:v>1.9251100000000001</c:v>
                </c:pt>
                <c:pt idx="1149">
                  <c:v>1.9255100000000001</c:v>
                </c:pt>
                <c:pt idx="1150">
                  <c:v>1.92649</c:v>
                </c:pt>
                <c:pt idx="1151">
                  <c:v>1.92743</c:v>
                </c:pt>
                <c:pt idx="1152">
                  <c:v>1.9285699999999999</c:v>
                </c:pt>
                <c:pt idx="1153">
                  <c:v>1.9291400000000001</c:v>
                </c:pt>
                <c:pt idx="1154">
                  <c:v>1.93</c:v>
                </c:pt>
                <c:pt idx="1155">
                  <c:v>1.9314499999999999</c:v>
                </c:pt>
                <c:pt idx="1156">
                  <c:v>1.9320999999999999</c:v>
                </c:pt>
                <c:pt idx="1157">
                  <c:v>1.93262</c:v>
                </c:pt>
                <c:pt idx="1158">
                  <c:v>1.9334800000000001</c:v>
                </c:pt>
                <c:pt idx="1159">
                  <c:v>1.9347799999999999</c:v>
                </c:pt>
                <c:pt idx="1160">
                  <c:v>1.93543</c:v>
                </c:pt>
                <c:pt idx="1161">
                  <c:v>1.9359599999999999</c:v>
                </c:pt>
                <c:pt idx="1162">
                  <c:v>1.9369799999999999</c:v>
                </c:pt>
                <c:pt idx="1163">
                  <c:v>1.93859</c:v>
                </c:pt>
                <c:pt idx="1164">
                  <c:v>1.9390700000000001</c:v>
                </c:pt>
                <c:pt idx="1165">
                  <c:v>1.94041</c:v>
                </c:pt>
                <c:pt idx="1166">
                  <c:v>1.9410700000000001</c:v>
                </c:pt>
                <c:pt idx="1167">
                  <c:v>1.9416800000000001</c:v>
                </c:pt>
                <c:pt idx="1168">
                  <c:v>1.94238</c:v>
                </c:pt>
                <c:pt idx="1169">
                  <c:v>1.9433100000000001</c:v>
                </c:pt>
                <c:pt idx="1170">
                  <c:v>1.9441200000000001</c:v>
                </c:pt>
                <c:pt idx="1171">
                  <c:v>1.9448799999999999</c:v>
                </c:pt>
                <c:pt idx="1172">
                  <c:v>1.9458500000000001</c:v>
                </c:pt>
                <c:pt idx="1173">
                  <c:v>1.9467099999999999</c:v>
                </c:pt>
                <c:pt idx="1174">
                  <c:v>1.9472700000000001</c:v>
                </c:pt>
                <c:pt idx="1175">
                  <c:v>1.9486600000000001</c:v>
                </c:pt>
                <c:pt idx="1176">
                  <c:v>1.9492400000000001</c:v>
                </c:pt>
                <c:pt idx="1177">
                  <c:v>1.9500200000000001</c:v>
                </c:pt>
                <c:pt idx="1178">
                  <c:v>1.9514100000000001</c:v>
                </c:pt>
                <c:pt idx="1179">
                  <c:v>1.9522900000000001</c:v>
                </c:pt>
                <c:pt idx="1180">
                  <c:v>1.9526300000000001</c:v>
                </c:pt>
                <c:pt idx="1181">
                  <c:v>1.95357</c:v>
                </c:pt>
                <c:pt idx="1182">
                  <c:v>1.95434</c:v>
                </c:pt>
                <c:pt idx="1183">
                  <c:v>1.95496</c:v>
                </c:pt>
                <c:pt idx="1184">
                  <c:v>1.9557800000000001</c:v>
                </c:pt>
                <c:pt idx="1185">
                  <c:v>1.9570700000000001</c:v>
                </c:pt>
                <c:pt idx="1186">
                  <c:v>1.95753</c:v>
                </c:pt>
                <c:pt idx="1187">
                  <c:v>1.9585999999999999</c:v>
                </c:pt>
                <c:pt idx="1188">
                  <c:v>1.9594199999999999</c:v>
                </c:pt>
                <c:pt idx="1189">
                  <c:v>1.9599599999999999</c:v>
                </c:pt>
                <c:pt idx="1190">
                  <c:v>1.9614400000000001</c:v>
                </c:pt>
                <c:pt idx="1191">
                  <c:v>1.9625600000000001</c:v>
                </c:pt>
                <c:pt idx="1192">
                  <c:v>1.9630700000000001</c:v>
                </c:pt>
                <c:pt idx="1193">
                  <c:v>1.96347</c:v>
                </c:pt>
                <c:pt idx="1194">
                  <c:v>1.96471</c:v>
                </c:pt>
                <c:pt idx="1195">
                  <c:v>1.9652700000000001</c:v>
                </c:pt>
                <c:pt idx="1196">
                  <c:v>1.9662200000000001</c:v>
                </c:pt>
                <c:pt idx="1197">
                  <c:v>1.9672499999999999</c:v>
                </c:pt>
                <c:pt idx="1198">
                  <c:v>1.96793</c:v>
                </c:pt>
                <c:pt idx="1199">
                  <c:v>1.9692700000000001</c:v>
                </c:pt>
                <c:pt idx="1200">
                  <c:v>1.9699599999999999</c:v>
                </c:pt>
                <c:pt idx="1201">
                  <c:v>1.9712400000000001</c:v>
                </c:pt>
                <c:pt idx="1202">
                  <c:v>1.97224</c:v>
                </c:pt>
                <c:pt idx="1203">
                  <c:v>1.9733000000000001</c:v>
                </c:pt>
                <c:pt idx="1204">
                  <c:v>1.97346</c:v>
                </c:pt>
                <c:pt idx="1205">
                  <c:v>1.97472</c:v>
                </c:pt>
                <c:pt idx="1206">
                  <c:v>1.9756499999999999</c:v>
                </c:pt>
                <c:pt idx="1207">
                  <c:v>1.97628</c:v>
                </c:pt>
                <c:pt idx="1208">
                  <c:v>1.9774400000000001</c:v>
                </c:pt>
                <c:pt idx="1209">
                  <c:v>1.9781899999999999</c:v>
                </c:pt>
                <c:pt idx="1210">
                  <c:v>1.9792400000000001</c:v>
                </c:pt>
                <c:pt idx="1211">
                  <c:v>1.98014</c:v>
                </c:pt>
                <c:pt idx="1212">
                  <c:v>1.9806900000000001</c:v>
                </c:pt>
                <c:pt idx="1213">
                  <c:v>1.9818</c:v>
                </c:pt>
                <c:pt idx="1214">
                  <c:v>1.9827600000000001</c:v>
                </c:pt>
                <c:pt idx="1215">
                  <c:v>1.9838</c:v>
                </c:pt>
                <c:pt idx="1216">
                  <c:v>1.98434</c:v>
                </c:pt>
                <c:pt idx="1217">
                  <c:v>1.9851399999999999</c:v>
                </c:pt>
                <c:pt idx="1218">
                  <c:v>1.98567</c:v>
                </c:pt>
                <c:pt idx="1219">
                  <c:v>1.9866600000000001</c:v>
                </c:pt>
                <c:pt idx="1220">
                  <c:v>1.9878199999999999</c:v>
                </c:pt>
                <c:pt idx="1221">
                  <c:v>1.98864</c:v>
                </c:pt>
                <c:pt idx="1222">
                  <c:v>1.9894499999999999</c:v>
                </c:pt>
                <c:pt idx="1223">
                  <c:v>1.9904599999999999</c:v>
                </c:pt>
                <c:pt idx="1224">
                  <c:v>1.9909600000000001</c:v>
                </c:pt>
                <c:pt idx="1225">
                  <c:v>1.99159</c:v>
                </c:pt>
                <c:pt idx="1226">
                  <c:v>1.99217</c:v>
                </c:pt>
                <c:pt idx="1227">
                  <c:v>1.99217</c:v>
                </c:pt>
                <c:pt idx="1228">
                  <c:v>1.99217</c:v>
                </c:pt>
                <c:pt idx="1229">
                  <c:v>1.9921599999999999</c:v>
                </c:pt>
                <c:pt idx="1230">
                  <c:v>1.9921599999999999</c:v>
                </c:pt>
                <c:pt idx="1231">
                  <c:v>1.9921599999999999</c:v>
                </c:pt>
                <c:pt idx="1232">
                  <c:v>1.9921599999999999</c:v>
                </c:pt>
                <c:pt idx="1233">
                  <c:v>1.9921599999999999</c:v>
                </c:pt>
                <c:pt idx="1234">
                  <c:v>1.9921599999999999</c:v>
                </c:pt>
                <c:pt idx="1235">
                  <c:v>1.9921500000000001</c:v>
                </c:pt>
                <c:pt idx="1236">
                  <c:v>1.9921599999999999</c:v>
                </c:pt>
                <c:pt idx="1237">
                  <c:v>1.9921500000000001</c:v>
                </c:pt>
                <c:pt idx="1238">
                  <c:v>1.9921599999999999</c:v>
                </c:pt>
                <c:pt idx="1239">
                  <c:v>1.9921599999999999</c:v>
                </c:pt>
                <c:pt idx="1240">
                  <c:v>1.9921500000000001</c:v>
                </c:pt>
                <c:pt idx="1241">
                  <c:v>1.9921599999999999</c:v>
                </c:pt>
                <c:pt idx="1242">
                  <c:v>1.9921599999999999</c:v>
                </c:pt>
                <c:pt idx="1243">
                  <c:v>1.9921599999999999</c:v>
                </c:pt>
                <c:pt idx="1244">
                  <c:v>1.9921500000000001</c:v>
                </c:pt>
                <c:pt idx="1245">
                  <c:v>1.9921500000000001</c:v>
                </c:pt>
                <c:pt idx="1246">
                  <c:v>1.99214</c:v>
                </c:pt>
                <c:pt idx="1247">
                  <c:v>1.99214</c:v>
                </c:pt>
                <c:pt idx="1248">
                  <c:v>1.9921500000000001</c:v>
                </c:pt>
                <c:pt idx="1249">
                  <c:v>1.9921599999999999</c:v>
                </c:pt>
                <c:pt idx="1250">
                  <c:v>1.9921500000000001</c:v>
                </c:pt>
                <c:pt idx="1251">
                  <c:v>1.99214</c:v>
                </c:pt>
                <c:pt idx="1252">
                  <c:v>1.9921599999999999</c:v>
                </c:pt>
                <c:pt idx="1253">
                  <c:v>1.9921500000000001</c:v>
                </c:pt>
                <c:pt idx="1254">
                  <c:v>1.9921500000000001</c:v>
                </c:pt>
                <c:pt idx="1255">
                  <c:v>1.99214</c:v>
                </c:pt>
                <c:pt idx="1256">
                  <c:v>1.9921500000000001</c:v>
                </c:pt>
                <c:pt idx="1257">
                  <c:v>1.9921500000000001</c:v>
                </c:pt>
                <c:pt idx="1258">
                  <c:v>1.9921500000000001</c:v>
                </c:pt>
                <c:pt idx="1259">
                  <c:v>1.9921500000000001</c:v>
                </c:pt>
                <c:pt idx="1260">
                  <c:v>1.9921599999999999</c:v>
                </c:pt>
                <c:pt idx="1261">
                  <c:v>1.9921500000000001</c:v>
                </c:pt>
                <c:pt idx="1262">
                  <c:v>1.9921500000000001</c:v>
                </c:pt>
                <c:pt idx="1263">
                  <c:v>1.9921500000000001</c:v>
                </c:pt>
                <c:pt idx="1264">
                  <c:v>1.9921500000000001</c:v>
                </c:pt>
                <c:pt idx="1265">
                  <c:v>1.99214</c:v>
                </c:pt>
                <c:pt idx="1266">
                  <c:v>1.9921599999999999</c:v>
                </c:pt>
                <c:pt idx="1267">
                  <c:v>1.99214</c:v>
                </c:pt>
                <c:pt idx="1268">
                  <c:v>1.99214</c:v>
                </c:pt>
                <c:pt idx="1269">
                  <c:v>1.99214</c:v>
                </c:pt>
                <c:pt idx="1270">
                  <c:v>1.99214</c:v>
                </c:pt>
                <c:pt idx="1271">
                  <c:v>1.99214</c:v>
                </c:pt>
                <c:pt idx="1272">
                  <c:v>1.99213</c:v>
                </c:pt>
                <c:pt idx="1273">
                  <c:v>1.99213</c:v>
                </c:pt>
                <c:pt idx="1274">
                  <c:v>1.99213</c:v>
                </c:pt>
                <c:pt idx="1275">
                  <c:v>1.99214</c:v>
                </c:pt>
                <c:pt idx="1276">
                  <c:v>1.99213</c:v>
                </c:pt>
                <c:pt idx="1277">
                  <c:v>1.99213</c:v>
                </c:pt>
                <c:pt idx="1278">
                  <c:v>1.9921500000000001</c:v>
                </c:pt>
                <c:pt idx="1279">
                  <c:v>1.99213</c:v>
                </c:pt>
                <c:pt idx="1280">
                  <c:v>1.99213</c:v>
                </c:pt>
                <c:pt idx="1281">
                  <c:v>1.99213</c:v>
                </c:pt>
                <c:pt idx="1282">
                  <c:v>1.99213</c:v>
                </c:pt>
                <c:pt idx="1283">
                  <c:v>1.99213</c:v>
                </c:pt>
                <c:pt idx="1284">
                  <c:v>1.99213</c:v>
                </c:pt>
                <c:pt idx="1285">
                  <c:v>1.99213</c:v>
                </c:pt>
                <c:pt idx="1286">
                  <c:v>1.99213</c:v>
                </c:pt>
                <c:pt idx="1287">
                  <c:v>1.99213</c:v>
                </c:pt>
                <c:pt idx="1288">
                  <c:v>1.99213</c:v>
                </c:pt>
                <c:pt idx="1289">
                  <c:v>1.99213</c:v>
                </c:pt>
                <c:pt idx="1290">
                  <c:v>1.99213</c:v>
                </c:pt>
                <c:pt idx="1291">
                  <c:v>1.9921199999999999</c:v>
                </c:pt>
                <c:pt idx="1292">
                  <c:v>1.99213</c:v>
                </c:pt>
                <c:pt idx="1293">
                  <c:v>1.9921199999999999</c:v>
                </c:pt>
                <c:pt idx="1294">
                  <c:v>1.99213</c:v>
                </c:pt>
                <c:pt idx="1295">
                  <c:v>1.9921199999999999</c:v>
                </c:pt>
                <c:pt idx="1296">
                  <c:v>1.99213</c:v>
                </c:pt>
                <c:pt idx="1297">
                  <c:v>1.9921199999999999</c:v>
                </c:pt>
                <c:pt idx="1298">
                  <c:v>1.99213</c:v>
                </c:pt>
                <c:pt idx="1299">
                  <c:v>1.99213</c:v>
                </c:pt>
                <c:pt idx="1300">
                  <c:v>1.99213</c:v>
                </c:pt>
                <c:pt idx="1301">
                  <c:v>1.9921199999999999</c:v>
                </c:pt>
                <c:pt idx="1302">
                  <c:v>1.9921199999999999</c:v>
                </c:pt>
                <c:pt idx="1303">
                  <c:v>1.9921199999999999</c:v>
                </c:pt>
                <c:pt idx="1304">
                  <c:v>1.99213</c:v>
                </c:pt>
                <c:pt idx="1305">
                  <c:v>1.99211</c:v>
                </c:pt>
                <c:pt idx="1306">
                  <c:v>1.9921199999999999</c:v>
                </c:pt>
                <c:pt idx="1307">
                  <c:v>1.9921199999999999</c:v>
                </c:pt>
                <c:pt idx="1308">
                  <c:v>1.9921199999999999</c:v>
                </c:pt>
                <c:pt idx="1309">
                  <c:v>1.99211</c:v>
                </c:pt>
                <c:pt idx="1310">
                  <c:v>1.99211</c:v>
                </c:pt>
                <c:pt idx="1311">
                  <c:v>1.99211</c:v>
                </c:pt>
                <c:pt idx="1312">
                  <c:v>1.99211</c:v>
                </c:pt>
                <c:pt idx="1313">
                  <c:v>1.9921199999999999</c:v>
                </c:pt>
                <c:pt idx="1314">
                  <c:v>1.9921199999999999</c:v>
                </c:pt>
                <c:pt idx="1315">
                  <c:v>1.99211</c:v>
                </c:pt>
                <c:pt idx="1316">
                  <c:v>1.99211</c:v>
                </c:pt>
                <c:pt idx="1317">
                  <c:v>1.99211</c:v>
                </c:pt>
                <c:pt idx="1318">
                  <c:v>1.99211</c:v>
                </c:pt>
                <c:pt idx="1319">
                  <c:v>1.99211</c:v>
                </c:pt>
                <c:pt idx="1320">
                  <c:v>1.99211</c:v>
                </c:pt>
                <c:pt idx="1321">
                  <c:v>1.99211</c:v>
                </c:pt>
                <c:pt idx="1322">
                  <c:v>1.99211</c:v>
                </c:pt>
                <c:pt idx="1323">
                  <c:v>1.9921199999999999</c:v>
                </c:pt>
                <c:pt idx="1324">
                  <c:v>1.9921199999999999</c:v>
                </c:pt>
                <c:pt idx="1325">
                  <c:v>1.9921199999999999</c:v>
                </c:pt>
                <c:pt idx="1326">
                  <c:v>1.99211</c:v>
                </c:pt>
                <c:pt idx="1327">
                  <c:v>1.9921199999999999</c:v>
                </c:pt>
                <c:pt idx="1328">
                  <c:v>1.99211</c:v>
                </c:pt>
                <c:pt idx="1329">
                  <c:v>1.99213</c:v>
                </c:pt>
                <c:pt idx="1330">
                  <c:v>1.99211</c:v>
                </c:pt>
                <c:pt idx="1331">
                  <c:v>1.99211</c:v>
                </c:pt>
                <c:pt idx="1332">
                  <c:v>1.99211</c:v>
                </c:pt>
                <c:pt idx="1333">
                  <c:v>1.9921199999999999</c:v>
                </c:pt>
                <c:pt idx="1334">
                  <c:v>1.99211</c:v>
                </c:pt>
                <c:pt idx="1335">
                  <c:v>1.99211</c:v>
                </c:pt>
                <c:pt idx="1336">
                  <c:v>1.9921199999999999</c:v>
                </c:pt>
                <c:pt idx="1337">
                  <c:v>1.99211</c:v>
                </c:pt>
                <c:pt idx="1338">
                  <c:v>1.99211</c:v>
                </c:pt>
                <c:pt idx="1339">
                  <c:v>1.9921</c:v>
                </c:pt>
                <c:pt idx="1340">
                  <c:v>1.99211</c:v>
                </c:pt>
                <c:pt idx="1341">
                  <c:v>1.99211</c:v>
                </c:pt>
                <c:pt idx="1342">
                  <c:v>1.9921</c:v>
                </c:pt>
                <c:pt idx="1343">
                  <c:v>1.9921</c:v>
                </c:pt>
                <c:pt idx="1344">
                  <c:v>1.9921</c:v>
                </c:pt>
                <c:pt idx="1345">
                  <c:v>1.9921</c:v>
                </c:pt>
                <c:pt idx="1346">
                  <c:v>1.9921</c:v>
                </c:pt>
                <c:pt idx="1347">
                  <c:v>1.99211</c:v>
                </c:pt>
                <c:pt idx="1348">
                  <c:v>1.9921</c:v>
                </c:pt>
                <c:pt idx="1349">
                  <c:v>1.9921</c:v>
                </c:pt>
                <c:pt idx="1350">
                  <c:v>1.99211</c:v>
                </c:pt>
                <c:pt idx="1351">
                  <c:v>1.9921</c:v>
                </c:pt>
                <c:pt idx="1352">
                  <c:v>1.9921</c:v>
                </c:pt>
                <c:pt idx="1353">
                  <c:v>1.9921</c:v>
                </c:pt>
                <c:pt idx="1354">
                  <c:v>1.9921</c:v>
                </c:pt>
                <c:pt idx="1355">
                  <c:v>1.9921</c:v>
                </c:pt>
                <c:pt idx="1356">
                  <c:v>1.99211</c:v>
                </c:pt>
                <c:pt idx="1357">
                  <c:v>1.9921</c:v>
                </c:pt>
                <c:pt idx="1358">
                  <c:v>1.9921</c:v>
                </c:pt>
                <c:pt idx="1359">
                  <c:v>1.9921</c:v>
                </c:pt>
                <c:pt idx="1360">
                  <c:v>1.99211</c:v>
                </c:pt>
                <c:pt idx="1361">
                  <c:v>1.9920899999999999</c:v>
                </c:pt>
                <c:pt idx="1362">
                  <c:v>1.9921</c:v>
                </c:pt>
                <c:pt idx="1363">
                  <c:v>1.9920899999999999</c:v>
                </c:pt>
                <c:pt idx="1364">
                  <c:v>1.9920899999999999</c:v>
                </c:pt>
                <c:pt idx="1365">
                  <c:v>1.9921</c:v>
                </c:pt>
                <c:pt idx="1366">
                  <c:v>1.9921</c:v>
                </c:pt>
                <c:pt idx="1367">
                  <c:v>1.9921</c:v>
                </c:pt>
                <c:pt idx="1368">
                  <c:v>1.9920899999999999</c:v>
                </c:pt>
                <c:pt idx="1369">
                  <c:v>1.9921</c:v>
                </c:pt>
                <c:pt idx="1370">
                  <c:v>1.9921</c:v>
                </c:pt>
                <c:pt idx="1371">
                  <c:v>1.9921</c:v>
                </c:pt>
                <c:pt idx="1372">
                  <c:v>1.9920899999999999</c:v>
                </c:pt>
                <c:pt idx="1373">
                  <c:v>1.9920899999999999</c:v>
                </c:pt>
                <c:pt idx="1374">
                  <c:v>1.9921</c:v>
                </c:pt>
                <c:pt idx="1375">
                  <c:v>1.9920899999999999</c:v>
                </c:pt>
                <c:pt idx="1376">
                  <c:v>1.9921</c:v>
                </c:pt>
                <c:pt idx="1377">
                  <c:v>1.9920899999999999</c:v>
                </c:pt>
                <c:pt idx="1378">
                  <c:v>1.9920899999999999</c:v>
                </c:pt>
                <c:pt idx="1379">
                  <c:v>1.9921</c:v>
                </c:pt>
                <c:pt idx="1380">
                  <c:v>1.9921</c:v>
                </c:pt>
                <c:pt idx="1381">
                  <c:v>1.9921</c:v>
                </c:pt>
                <c:pt idx="1382">
                  <c:v>1.9921</c:v>
                </c:pt>
                <c:pt idx="1383">
                  <c:v>1.9921</c:v>
                </c:pt>
                <c:pt idx="1384">
                  <c:v>1.9921</c:v>
                </c:pt>
                <c:pt idx="1385">
                  <c:v>1.9921</c:v>
                </c:pt>
                <c:pt idx="1386">
                  <c:v>1.9921</c:v>
                </c:pt>
                <c:pt idx="1387">
                  <c:v>1.9921</c:v>
                </c:pt>
                <c:pt idx="1388">
                  <c:v>1.9920899999999999</c:v>
                </c:pt>
                <c:pt idx="1389">
                  <c:v>1.9920899999999999</c:v>
                </c:pt>
                <c:pt idx="1390">
                  <c:v>1.9921</c:v>
                </c:pt>
                <c:pt idx="1391">
                  <c:v>1.9920899999999999</c:v>
                </c:pt>
                <c:pt idx="1392">
                  <c:v>1.9920899999999999</c:v>
                </c:pt>
                <c:pt idx="1393">
                  <c:v>1.9920899999999999</c:v>
                </c:pt>
                <c:pt idx="1394">
                  <c:v>1.9920899999999999</c:v>
                </c:pt>
                <c:pt idx="1395">
                  <c:v>1.9920899999999999</c:v>
                </c:pt>
                <c:pt idx="1396">
                  <c:v>1.9920899999999999</c:v>
                </c:pt>
                <c:pt idx="1397">
                  <c:v>1.9920899999999999</c:v>
                </c:pt>
                <c:pt idx="1398">
                  <c:v>1.9920899999999999</c:v>
                </c:pt>
                <c:pt idx="1399">
                  <c:v>1.9920899999999999</c:v>
                </c:pt>
                <c:pt idx="1400">
                  <c:v>1.9920899999999999</c:v>
                </c:pt>
                <c:pt idx="1401">
                  <c:v>1.9920899999999999</c:v>
                </c:pt>
                <c:pt idx="1402">
                  <c:v>1.9920899999999999</c:v>
                </c:pt>
                <c:pt idx="1403">
                  <c:v>1.9920899999999999</c:v>
                </c:pt>
                <c:pt idx="1404">
                  <c:v>1.9920899999999999</c:v>
                </c:pt>
                <c:pt idx="1405">
                  <c:v>1.9920800000000001</c:v>
                </c:pt>
                <c:pt idx="1406">
                  <c:v>1.9920899999999999</c:v>
                </c:pt>
                <c:pt idx="1407">
                  <c:v>1.9920899999999999</c:v>
                </c:pt>
                <c:pt idx="1408">
                  <c:v>1.9920899999999999</c:v>
                </c:pt>
                <c:pt idx="1409">
                  <c:v>1.9920800000000001</c:v>
                </c:pt>
                <c:pt idx="1410">
                  <c:v>1.9920899999999999</c:v>
                </c:pt>
                <c:pt idx="1411">
                  <c:v>1.9920800000000001</c:v>
                </c:pt>
                <c:pt idx="1412">
                  <c:v>1.9920800000000001</c:v>
                </c:pt>
                <c:pt idx="1413">
                  <c:v>1.9920800000000001</c:v>
                </c:pt>
                <c:pt idx="1414">
                  <c:v>1.9920899999999999</c:v>
                </c:pt>
                <c:pt idx="1415">
                  <c:v>1.9920899999999999</c:v>
                </c:pt>
                <c:pt idx="1416">
                  <c:v>1.9920899999999999</c:v>
                </c:pt>
                <c:pt idx="1417">
                  <c:v>1.9920899999999999</c:v>
                </c:pt>
                <c:pt idx="1418">
                  <c:v>1.9920800000000001</c:v>
                </c:pt>
                <c:pt idx="1419">
                  <c:v>1.9920899999999999</c:v>
                </c:pt>
                <c:pt idx="1420">
                  <c:v>1.9920800000000001</c:v>
                </c:pt>
                <c:pt idx="1421">
                  <c:v>1.9920899999999999</c:v>
                </c:pt>
                <c:pt idx="1422">
                  <c:v>1.9920899999999999</c:v>
                </c:pt>
                <c:pt idx="1423">
                  <c:v>1.9920899999999999</c:v>
                </c:pt>
                <c:pt idx="1424">
                  <c:v>1.9920800000000001</c:v>
                </c:pt>
                <c:pt idx="1425">
                  <c:v>1.9920800000000001</c:v>
                </c:pt>
                <c:pt idx="1426">
                  <c:v>1.99207</c:v>
                </c:pt>
                <c:pt idx="1427">
                  <c:v>1.99207</c:v>
                </c:pt>
                <c:pt idx="1428">
                  <c:v>1.99207</c:v>
                </c:pt>
                <c:pt idx="1429">
                  <c:v>1.9920800000000001</c:v>
                </c:pt>
                <c:pt idx="1430">
                  <c:v>1.9920800000000001</c:v>
                </c:pt>
                <c:pt idx="1431">
                  <c:v>1.9920800000000001</c:v>
                </c:pt>
                <c:pt idx="1432">
                  <c:v>1.9920800000000001</c:v>
                </c:pt>
                <c:pt idx="1433">
                  <c:v>1.9920899999999999</c:v>
                </c:pt>
                <c:pt idx="1434">
                  <c:v>1.9920800000000001</c:v>
                </c:pt>
                <c:pt idx="1435">
                  <c:v>1.99207</c:v>
                </c:pt>
                <c:pt idx="1436">
                  <c:v>1.9920800000000001</c:v>
                </c:pt>
                <c:pt idx="1437">
                  <c:v>1.9920800000000001</c:v>
                </c:pt>
                <c:pt idx="1438">
                  <c:v>1.9920800000000001</c:v>
                </c:pt>
                <c:pt idx="1439">
                  <c:v>1.9920599999999999</c:v>
                </c:pt>
                <c:pt idx="1440">
                  <c:v>1.9920800000000001</c:v>
                </c:pt>
                <c:pt idx="1441">
                  <c:v>1.9920800000000001</c:v>
                </c:pt>
                <c:pt idx="1442">
                  <c:v>1.99207</c:v>
                </c:pt>
                <c:pt idx="1443">
                  <c:v>1.99207</c:v>
                </c:pt>
                <c:pt idx="1444">
                  <c:v>1.99207</c:v>
                </c:pt>
                <c:pt idx="1445">
                  <c:v>1.99207</c:v>
                </c:pt>
                <c:pt idx="1446">
                  <c:v>1.99207</c:v>
                </c:pt>
                <c:pt idx="1447">
                  <c:v>1.9920800000000001</c:v>
                </c:pt>
                <c:pt idx="1448">
                  <c:v>1.99207</c:v>
                </c:pt>
                <c:pt idx="1449">
                  <c:v>1.9920800000000001</c:v>
                </c:pt>
                <c:pt idx="1450">
                  <c:v>1.99207</c:v>
                </c:pt>
                <c:pt idx="1451">
                  <c:v>1.99207</c:v>
                </c:pt>
                <c:pt idx="1452">
                  <c:v>1.99207</c:v>
                </c:pt>
                <c:pt idx="1453">
                  <c:v>1.99207</c:v>
                </c:pt>
                <c:pt idx="1454">
                  <c:v>1.9920800000000001</c:v>
                </c:pt>
                <c:pt idx="1455">
                  <c:v>1.9920599999999999</c:v>
                </c:pt>
                <c:pt idx="1456">
                  <c:v>1.9920800000000001</c:v>
                </c:pt>
                <c:pt idx="1457">
                  <c:v>1.9920800000000001</c:v>
                </c:pt>
                <c:pt idx="1458">
                  <c:v>1.99207</c:v>
                </c:pt>
                <c:pt idx="1459">
                  <c:v>1.99207</c:v>
                </c:pt>
                <c:pt idx="1460">
                  <c:v>1.99207</c:v>
                </c:pt>
                <c:pt idx="1461">
                  <c:v>1.99207</c:v>
                </c:pt>
                <c:pt idx="1462">
                  <c:v>1.99207</c:v>
                </c:pt>
                <c:pt idx="1463">
                  <c:v>1.9920599999999999</c:v>
                </c:pt>
                <c:pt idx="1464">
                  <c:v>1.99207</c:v>
                </c:pt>
                <c:pt idx="1465">
                  <c:v>1.9920599999999999</c:v>
                </c:pt>
                <c:pt idx="1466">
                  <c:v>1.9920599999999999</c:v>
                </c:pt>
                <c:pt idx="1467">
                  <c:v>1.9920599999999999</c:v>
                </c:pt>
                <c:pt idx="1468">
                  <c:v>1.9920599999999999</c:v>
                </c:pt>
                <c:pt idx="1469">
                  <c:v>1.9920599999999999</c:v>
                </c:pt>
                <c:pt idx="1470">
                  <c:v>1.9920500000000001</c:v>
                </c:pt>
                <c:pt idx="1471">
                  <c:v>1.9920599999999999</c:v>
                </c:pt>
                <c:pt idx="1472">
                  <c:v>1.9920500000000001</c:v>
                </c:pt>
                <c:pt idx="1473">
                  <c:v>1.9920599999999999</c:v>
                </c:pt>
                <c:pt idx="1474">
                  <c:v>1.9920599999999999</c:v>
                </c:pt>
                <c:pt idx="1475">
                  <c:v>1.9920599999999999</c:v>
                </c:pt>
                <c:pt idx="1476">
                  <c:v>1.9920599999999999</c:v>
                </c:pt>
                <c:pt idx="1477">
                  <c:v>1.9920599999999999</c:v>
                </c:pt>
                <c:pt idx="1478">
                  <c:v>1.9920599999999999</c:v>
                </c:pt>
                <c:pt idx="1479">
                  <c:v>1.9920599999999999</c:v>
                </c:pt>
                <c:pt idx="1480">
                  <c:v>1.9920599999999999</c:v>
                </c:pt>
                <c:pt idx="1481">
                  <c:v>1.9920599999999999</c:v>
                </c:pt>
                <c:pt idx="1482">
                  <c:v>1.9920500000000001</c:v>
                </c:pt>
                <c:pt idx="1483">
                  <c:v>1.9920599999999999</c:v>
                </c:pt>
                <c:pt idx="1484">
                  <c:v>1.9920500000000001</c:v>
                </c:pt>
                <c:pt idx="1485">
                  <c:v>1.99207</c:v>
                </c:pt>
                <c:pt idx="1486">
                  <c:v>1.9920599999999999</c:v>
                </c:pt>
                <c:pt idx="1487">
                  <c:v>1.9920500000000001</c:v>
                </c:pt>
                <c:pt idx="1488">
                  <c:v>1.9920500000000001</c:v>
                </c:pt>
                <c:pt idx="1489">
                  <c:v>1.9920500000000001</c:v>
                </c:pt>
                <c:pt idx="1490">
                  <c:v>1.9920500000000001</c:v>
                </c:pt>
                <c:pt idx="1491">
                  <c:v>1.9920500000000001</c:v>
                </c:pt>
                <c:pt idx="1492">
                  <c:v>1.9920500000000001</c:v>
                </c:pt>
                <c:pt idx="1493">
                  <c:v>1.9920599999999999</c:v>
                </c:pt>
                <c:pt idx="1494">
                  <c:v>1.9920599999999999</c:v>
                </c:pt>
                <c:pt idx="1495">
                  <c:v>1.9920500000000001</c:v>
                </c:pt>
                <c:pt idx="1496">
                  <c:v>1.9920500000000001</c:v>
                </c:pt>
                <c:pt idx="1497">
                  <c:v>1.9920500000000001</c:v>
                </c:pt>
                <c:pt idx="1498">
                  <c:v>1.9920599999999999</c:v>
                </c:pt>
                <c:pt idx="1499">
                  <c:v>1.9920599999999999</c:v>
                </c:pt>
                <c:pt idx="1500">
                  <c:v>1.9920500000000001</c:v>
                </c:pt>
                <c:pt idx="1501">
                  <c:v>1.9920500000000001</c:v>
                </c:pt>
                <c:pt idx="1502">
                  <c:v>1.9920500000000001</c:v>
                </c:pt>
                <c:pt idx="1503">
                  <c:v>1.9920599999999999</c:v>
                </c:pt>
                <c:pt idx="1504">
                  <c:v>1.9920500000000001</c:v>
                </c:pt>
                <c:pt idx="1505">
                  <c:v>1.9920500000000001</c:v>
                </c:pt>
                <c:pt idx="1506">
                  <c:v>1.9920500000000001</c:v>
                </c:pt>
                <c:pt idx="1507">
                  <c:v>1.9920599999999999</c:v>
                </c:pt>
                <c:pt idx="1508">
                  <c:v>1.9920599999999999</c:v>
                </c:pt>
                <c:pt idx="1509">
                  <c:v>1.9920599999999999</c:v>
                </c:pt>
                <c:pt idx="1510">
                  <c:v>1.9920500000000001</c:v>
                </c:pt>
                <c:pt idx="1511">
                  <c:v>1.9920500000000001</c:v>
                </c:pt>
                <c:pt idx="1512">
                  <c:v>1.9920500000000001</c:v>
                </c:pt>
                <c:pt idx="1513">
                  <c:v>1.9920500000000001</c:v>
                </c:pt>
                <c:pt idx="1514">
                  <c:v>1.9920500000000001</c:v>
                </c:pt>
                <c:pt idx="1515">
                  <c:v>1.9920500000000001</c:v>
                </c:pt>
                <c:pt idx="1516">
                  <c:v>1.9920500000000001</c:v>
                </c:pt>
                <c:pt idx="1517">
                  <c:v>1.9920500000000001</c:v>
                </c:pt>
                <c:pt idx="1518">
                  <c:v>1.99204</c:v>
                </c:pt>
                <c:pt idx="1519">
                  <c:v>1.9920500000000001</c:v>
                </c:pt>
                <c:pt idx="1520">
                  <c:v>1.9920500000000001</c:v>
                </c:pt>
                <c:pt idx="1521">
                  <c:v>1.9920500000000001</c:v>
                </c:pt>
                <c:pt idx="1522">
                  <c:v>1.9920599999999999</c:v>
                </c:pt>
                <c:pt idx="1523">
                  <c:v>1.9920500000000001</c:v>
                </c:pt>
                <c:pt idx="1524">
                  <c:v>1.99204</c:v>
                </c:pt>
                <c:pt idx="1525">
                  <c:v>1.99204</c:v>
                </c:pt>
                <c:pt idx="1526">
                  <c:v>1.9920500000000001</c:v>
                </c:pt>
                <c:pt idx="1527">
                  <c:v>1.99204</c:v>
                </c:pt>
                <c:pt idx="1528">
                  <c:v>1.9920500000000001</c:v>
                </c:pt>
                <c:pt idx="1529">
                  <c:v>1.9920500000000001</c:v>
                </c:pt>
                <c:pt idx="1530">
                  <c:v>1.9920500000000001</c:v>
                </c:pt>
                <c:pt idx="1531">
                  <c:v>1.9920500000000001</c:v>
                </c:pt>
                <c:pt idx="1532">
                  <c:v>1.9920500000000001</c:v>
                </c:pt>
                <c:pt idx="1533">
                  <c:v>1.9920500000000001</c:v>
                </c:pt>
                <c:pt idx="1534">
                  <c:v>1.9920500000000001</c:v>
                </c:pt>
                <c:pt idx="1535">
                  <c:v>1.99204</c:v>
                </c:pt>
                <c:pt idx="1536">
                  <c:v>1.99204</c:v>
                </c:pt>
                <c:pt idx="1537">
                  <c:v>1.99204</c:v>
                </c:pt>
                <c:pt idx="1538">
                  <c:v>1.99204</c:v>
                </c:pt>
                <c:pt idx="1539">
                  <c:v>1.99204</c:v>
                </c:pt>
                <c:pt idx="1540">
                  <c:v>1.99204</c:v>
                </c:pt>
                <c:pt idx="1541">
                  <c:v>1.99204</c:v>
                </c:pt>
                <c:pt idx="1542">
                  <c:v>1.99204</c:v>
                </c:pt>
                <c:pt idx="1543">
                  <c:v>1.99204</c:v>
                </c:pt>
                <c:pt idx="1544">
                  <c:v>1.9920500000000001</c:v>
                </c:pt>
                <c:pt idx="1545">
                  <c:v>1.99204</c:v>
                </c:pt>
                <c:pt idx="1546">
                  <c:v>1.99204</c:v>
                </c:pt>
                <c:pt idx="1547">
                  <c:v>1.9920500000000001</c:v>
                </c:pt>
                <c:pt idx="1548">
                  <c:v>1.99204</c:v>
                </c:pt>
                <c:pt idx="1549">
                  <c:v>1.99204</c:v>
                </c:pt>
                <c:pt idx="1550">
                  <c:v>1.99204</c:v>
                </c:pt>
                <c:pt idx="1551">
                  <c:v>1.99203</c:v>
                </c:pt>
                <c:pt idx="1552">
                  <c:v>1.99204</c:v>
                </c:pt>
                <c:pt idx="1553">
                  <c:v>1.99204</c:v>
                </c:pt>
                <c:pt idx="1554">
                  <c:v>1.99204</c:v>
                </c:pt>
                <c:pt idx="1555">
                  <c:v>1.99204</c:v>
                </c:pt>
                <c:pt idx="1556">
                  <c:v>1.99204</c:v>
                </c:pt>
                <c:pt idx="1557">
                  <c:v>1.9920500000000001</c:v>
                </c:pt>
                <c:pt idx="1558">
                  <c:v>1.99204</c:v>
                </c:pt>
                <c:pt idx="1559">
                  <c:v>1.99204</c:v>
                </c:pt>
                <c:pt idx="1560">
                  <c:v>1.99204</c:v>
                </c:pt>
                <c:pt idx="1561">
                  <c:v>1.99203</c:v>
                </c:pt>
                <c:pt idx="1562">
                  <c:v>1.99204</c:v>
                </c:pt>
                <c:pt idx="1563">
                  <c:v>1.99203</c:v>
                </c:pt>
                <c:pt idx="1564">
                  <c:v>1.99204</c:v>
                </c:pt>
                <c:pt idx="1565">
                  <c:v>1.99204</c:v>
                </c:pt>
                <c:pt idx="1566">
                  <c:v>1.99203</c:v>
                </c:pt>
                <c:pt idx="1567">
                  <c:v>1.99204</c:v>
                </c:pt>
                <c:pt idx="1568">
                  <c:v>1.99204</c:v>
                </c:pt>
                <c:pt idx="1569">
                  <c:v>1.99203</c:v>
                </c:pt>
                <c:pt idx="1570">
                  <c:v>1.99204</c:v>
                </c:pt>
                <c:pt idx="1571">
                  <c:v>1.99204</c:v>
                </c:pt>
                <c:pt idx="1572">
                  <c:v>1.99204</c:v>
                </c:pt>
                <c:pt idx="1573">
                  <c:v>1.99204</c:v>
                </c:pt>
                <c:pt idx="1574">
                  <c:v>1.99203</c:v>
                </c:pt>
                <c:pt idx="1575">
                  <c:v>1.99203</c:v>
                </c:pt>
                <c:pt idx="1576">
                  <c:v>1.99204</c:v>
                </c:pt>
                <c:pt idx="1577">
                  <c:v>1.99203</c:v>
                </c:pt>
                <c:pt idx="1578">
                  <c:v>1.99204</c:v>
                </c:pt>
                <c:pt idx="1579">
                  <c:v>1.99203</c:v>
                </c:pt>
                <c:pt idx="1580">
                  <c:v>1.99203</c:v>
                </c:pt>
                <c:pt idx="1581">
                  <c:v>1.99203</c:v>
                </c:pt>
                <c:pt idx="1582">
                  <c:v>1.99203</c:v>
                </c:pt>
                <c:pt idx="1583">
                  <c:v>1.99204</c:v>
                </c:pt>
                <c:pt idx="1584">
                  <c:v>1.99204</c:v>
                </c:pt>
                <c:pt idx="1585">
                  <c:v>1.99203</c:v>
                </c:pt>
                <c:pt idx="1586">
                  <c:v>1.99204</c:v>
                </c:pt>
                <c:pt idx="1587">
                  <c:v>1.99203</c:v>
                </c:pt>
                <c:pt idx="1588">
                  <c:v>1.99203</c:v>
                </c:pt>
                <c:pt idx="1589">
                  <c:v>1.99203</c:v>
                </c:pt>
                <c:pt idx="1590">
                  <c:v>1.99203</c:v>
                </c:pt>
                <c:pt idx="1591">
                  <c:v>1.99204</c:v>
                </c:pt>
                <c:pt idx="1592">
                  <c:v>1.99203</c:v>
                </c:pt>
                <c:pt idx="1593">
                  <c:v>1.99203</c:v>
                </c:pt>
                <c:pt idx="1594">
                  <c:v>1.99203</c:v>
                </c:pt>
                <c:pt idx="1595">
                  <c:v>1.99204</c:v>
                </c:pt>
                <c:pt idx="1596">
                  <c:v>1.99203</c:v>
                </c:pt>
                <c:pt idx="1597">
                  <c:v>1.99203</c:v>
                </c:pt>
                <c:pt idx="1598">
                  <c:v>1.99203</c:v>
                </c:pt>
                <c:pt idx="1599">
                  <c:v>1.9920500000000001</c:v>
                </c:pt>
                <c:pt idx="1600">
                  <c:v>1.99203</c:v>
                </c:pt>
                <c:pt idx="1601">
                  <c:v>1.99203</c:v>
                </c:pt>
                <c:pt idx="1602">
                  <c:v>1.99203</c:v>
                </c:pt>
                <c:pt idx="1603">
                  <c:v>1.9920199999999999</c:v>
                </c:pt>
                <c:pt idx="1604">
                  <c:v>1.99203</c:v>
                </c:pt>
                <c:pt idx="1605">
                  <c:v>1.99203</c:v>
                </c:pt>
                <c:pt idx="1606">
                  <c:v>1.99203</c:v>
                </c:pt>
                <c:pt idx="1607">
                  <c:v>1.99203</c:v>
                </c:pt>
                <c:pt idx="1608">
                  <c:v>1.99204</c:v>
                </c:pt>
                <c:pt idx="1609">
                  <c:v>1.99204</c:v>
                </c:pt>
                <c:pt idx="1610">
                  <c:v>1.99204</c:v>
                </c:pt>
                <c:pt idx="1611">
                  <c:v>1.9920199999999999</c:v>
                </c:pt>
                <c:pt idx="1612">
                  <c:v>1.9920199999999999</c:v>
                </c:pt>
                <c:pt idx="1613">
                  <c:v>1.99204</c:v>
                </c:pt>
                <c:pt idx="1614">
                  <c:v>1.9920199999999999</c:v>
                </c:pt>
                <c:pt idx="1615">
                  <c:v>1.9920199999999999</c:v>
                </c:pt>
                <c:pt idx="1616">
                  <c:v>1.99203</c:v>
                </c:pt>
                <c:pt idx="1617">
                  <c:v>1.9920199999999999</c:v>
                </c:pt>
                <c:pt idx="1618">
                  <c:v>1.9920199999999999</c:v>
                </c:pt>
                <c:pt idx="1619">
                  <c:v>1.9920199999999999</c:v>
                </c:pt>
                <c:pt idx="1620">
                  <c:v>1.99203</c:v>
                </c:pt>
                <c:pt idx="1621">
                  <c:v>1.9920199999999999</c:v>
                </c:pt>
                <c:pt idx="1622">
                  <c:v>1.9920199999999999</c:v>
                </c:pt>
                <c:pt idx="1623">
                  <c:v>1.9920199999999999</c:v>
                </c:pt>
                <c:pt idx="1624">
                  <c:v>1.99203</c:v>
                </c:pt>
                <c:pt idx="1625">
                  <c:v>1.9920199999999999</c:v>
                </c:pt>
                <c:pt idx="1626">
                  <c:v>1.99203</c:v>
                </c:pt>
                <c:pt idx="1627">
                  <c:v>1.9920100000000001</c:v>
                </c:pt>
                <c:pt idx="1628">
                  <c:v>1.9920199999999999</c:v>
                </c:pt>
                <c:pt idx="1629">
                  <c:v>1.9920199999999999</c:v>
                </c:pt>
                <c:pt idx="1630">
                  <c:v>1.99203</c:v>
                </c:pt>
                <c:pt idx="1631">
                  <c:v>1.9920199999999999</c:v>
                </c:pt>
                <c:pt idx="1632">
                  <c:v>1.99203</c:v>
                </c:pt>
                <c:pt idx="1633">
                  <c:v>1.99203</c:v>
                </c:pt>
                <c:pt idx="1634">
                  <c:v>1.9920199999999999</c:v>
                </c:pt>
                <c:pt idx="1635">
                  <c:v>1.9920199999999999</c:v>
                </c:pt>
                <c:pt idx="1636">
                  <c:v>1.99203</c:v>
                </c:pt>
                <c:pt idx="1637">
                  <c:v>1.99203</c:v>
                </c:pt>
                <c:pt idx="1638">
                  <c:v>1.9920199999999999</c:v>
                </c:pt>
                <c:pt idx="1639">
                  <c:v>1.9920100000000001</c:v>
                </c:pt>
                <c:pt idx="1640">
                  <c:v>1.9920199999999999</c:v>
                </c:pt>
                <c:pt idx="1641">
                  <c:v>1.9920199999999999</c:v>
                </c:pt>
                <c:pt idx="1642">
                  <c:v>1.9920199999999999</c:v>
                </c:pt>
                <c:pt idx="1643">
                  <c:v>1.9920199999999999</c:v>
                </c:pt>
                <c:pt idx="1644">
                  <c:v>1.99203</c:v>
                </c:pt>
                <c:pt idx="1645">
                  <c:v>1.9920199999999999</c:v>
                </c:pt>
                <c:pt idx="1646">
                  <c:v>1.9920100000000001</c:v>
                </c:pt>
                <c:pt idx="1647">
                  <c:v>1.9920199999999999</c:v>
                </c:pt>
                <c:pt idx="1648">
                  <c:v>1.9920199999999999</c:v>
                </c:pt>
                <c:pt idx="1649">
                  <c:v>1.9920100000000001</c:v>
                </c:pt>
                <c:pt idx="1650">
                  <c:v>1.9920199999999999</c:v>
                </c:pt>
                <c:pt idx="1651">
                  <c:v>1.9920199999999999</c:v>
                </c:pt>
                <c:pt idx="1652">
                  <c:v>1.9920199999999999</c:v>
                </c:pt>
                <c:pt idx="1653">
                  <c:v>1.9920199999999999</c:v>
                </c:pt>
                <c:pt idx="1654">
                  <c:v>1.9920100000000001</c:v>
                </c:pt>
                <c:pt idx="1655">
                  <c:v>1.9920100000000001</c:v>
                </c:pt>
                <c:pt idx="1656">
                  <c:v>1.9920100000000001</c:v>
                </c:pt>
                <c:pt idx="1657">
                  <c:v>1.9920199999999999</c:v>
                </c:pt>
                <c:pt idx="1658">
                  <c:v>1.9920100000000001</c:v>
                </c:pt>
                <c:pt idx="1659">
                  <c:v>1.9920199999999999</c:v>
                </c:pt>
                <c:pt idx="1660">
                  <c:v>1.9920199999999999</c:v>
                </c:pt>
                <c:pt idx="1661">
                  <c:v>1.9920199999999999</c:v>
                </c:pt>
                <c:pt idx="1662">
                  <c:v>1.9920199999999999</c:v>
                </c:pt>
                <c:pt idx="1663">
                  <c:v>1.9920199999999999</c:v>
                </c:pt>
                <c:pt idx="1664">
                  <c:v>1.9920199999999999</c:v>
                </c:pt>
                <c:pt idx="1665">
                  <c:v>1.9920199999999999</c:v>
                </c:pt>
                <c:pt idx="1666">
                  <c:v>1.9920199999999999</c:v>
                </c:pt>
                <c:pt idx="1667">
                  <c:v>1.9920199999999999</c:v>
                </c:pt>
                <c:pt idx="1668">
                  <c:v>1.9920199999999999</c:v>
                </c:pt>
                <c:pt idx="1669">
                  <c:v>1.9920199999999999</c:v>
                </c:pt>
                <c:pt idx="1670">
                  <c:v>1.9920199999999999</c:v>
                </c:pt>
                <c:pt idx="1671">
                  <c:v>1.9920199999999999</c:v>
                </c:pt>
                <c:pt idx="1672">
                  <c:v>1.99203</c:v>
                </c:pt>
                <c:pt idx="1673">
                  <c:v>1.99203</c:v>
                </c:pt>
                <c:pt idx="1674">
                  <c:v>1.9920199999999999</c:v>
                </c:pt>
                <c:pt idx="1675">
                  <c:v>1.9920199999999999</c:v>
                </c:pt>
                <c:pt idx="1676">
                  <c:v>1.9920199999999999</c:v>
                </c:pt>
                <c:pt idx="1677">
                  <c:v>1.9920199999999999</c:v>
                </c:pt>
                <c:pt idx="1678">
                  <c:v>1.9920199999999999</c:v>
                </c:pt>
                <c:pt idx="1679">
                  <c:v>1.9920199999999999</c:v>
                </c:pt>
                <c:pt idx="1680">
                  <c:v>1.9920199999999999</c:v>
                </c:pt>
                <c:pt idx="1681">
                  <c:v>1.9920199999999999</c:v>
                </c:pt>
                <c:pt idx="1682">
                  <c:v>1.9920199999999999</c:v>
                </c:pt>
                <c:pt idx="1683">
                  <c:v>1.9920199999999999</c:v>
                </c:pt>
                <c:pt idx="1684">
                  <c:v>1.9920100000000001</c:v>
                </c:pt>
                <c:pt idx="1685">
                  <c:v>1.9920100000000001</c:v>
                </c:pt>
                <c:pt idx="1686">
                  <c:v>1.9920199999999999</c:v>
                </c:pt>
                <c:pt idx="1687">
                  <c:v>1.9920100000000001</c:v>
                </c:pt>
                <c:pt idx="1688">
                  <c:v>1.9920100000000001</c:v>
                </c:pt>
                <c:pt idx="1689">
                  <c:v>1.9920100000000001</c:v>
                </c:pt>
                <c:pt idx="1690">
                  <c:v>1.9920100000000001</c:v>
                </c:pt>
                <c:pt idx="1691">
                  <c:v>1.9920100000000001</c:v>
                </c:pt>
                <c:pt idx="1692">
                  <c:v>1.9920100000000001</c:v>
                </c:pt>
                <c:pt idx="1693">
                  <c:v>1.9920100000000001</c:v>
                </c:pt>
                <c:pt idx="1694">
                  <c:v>1.992</c:v>
                </c:pt>
                <c:pt idx="1695">
                  <c:v>1.9920100000000001</c:v>
                </c:pt>
                <c:pt idx="1696">
                  <c:v>1.9920100000000001</c:v>
                </c:pt>
                <c:pt idx="1697">
                  <c:v>1.992</c:v>
                </c:pt>
                <c:pt idx="1698">
                  <c:v>1.992</c:v>
                </c:pt>
                <c:pt idx="1699">
                  <c:v>1.9920100000000001</c:v>
                </c:pt>
                <c:pt idx="1700">
                  <c:v>1.9920199999999999</c:v>
                </c:pt>
                <c:pt idx="1701">
                  <c:v>1.992</c:v>
                </c:pt>
                <c:pt idx="1702">
                  <c:v>1.9920100000000001</c:v>
                </c:pt>
                <c:pt idx="1703">
                  <c:v>1.992</c:v>
                </c:pt>
                <c:pt idx="1704">
                  <c:v>1.9920100000000001</c:v>
                </c:pt>
                <c:pt idx="1705">
                  <c:v>1.992</c:v>
                </c:pt>
                <c:pt idx="1706">
                  <c:v>1.992</c:v>
                </c:pt>
                <c:pt idx="1707">
                  <c:v>1.992</c:v>
                </c:pt>
                <c:pt idx="1708">
                  <c:v>1.992</c:v>
                </c:pt>
                <c:pt idx="1709">
                  <c:v>1.992</c:v>
                </c:pt>
                <c:pt idx="1710">
                  <c:v>1.992</c:v>
                </c:pt>
                <c:pt idx="1711">
                  <c:v>1.9920100000000001</c:v>
                </c:pt>
                <c:pt idx="1712">
                  <c:v>1.9920100000000001</c:v>
                </c:pt>
                <c:pt idx="1713">
                  <c:v>1.992</c:v>
                </c:pt>
                <c:pt idx="1714">
                  <c:v>1.9920100000000001</c:v>
                </c:pt>
                <c:pt idx="1715">
                  <c:v>1.9920100000000001</c:v>
                </c:pt>
                <c:pt idx="1716">
                  <c:v>1.9920199999999999</c:v>
                </c:pt>
                <c:pt idx="1717">
                  <c:v>1.9920100000000001</c:v>
                </c:pt>
                <c:pt idx="1718">
                  <c:v>1.9920199999999999</c:v>
                </c:pt>
                <c:pt idx="1719">
                  <c:v>1.9920100000000001</c:v>
                </c:pt>
                <c:pt idx="1720">
                  <c:v>1.9920100000000001</c:v>
                </c:pt>
                <c:pt idx="1721">
                  <c:v>1.9920100000000001</c:v>
                </c:pt>
                <c:pt idx="1722">
                  <c:v>1.9920100000000001</c:v>
                </c:pt>
                <c:pt idx="1723">
                  <c:v>1.992</c:v>
                </c:pt>
                <c:pt idx="1724">
                  <c:v>1.992</c:v>
                </c:pt>
                <c:pt idx="1725">
                  <c:v>1.9920100000000001</c:v>
                </c:pt>
                <c:pt idx="1726">
                  <c:v>1.992</c:v>
                </c:pt>
                <c:pt idx="1727">
                  <c:v>1.9920100000000001</c:v>
                </c:pt>
                <c:pt idx="1728">
                  <c:v>1.9920100000000001</c:v>
                </c:pt>
                <c:pt idx="1729">
                  <c:v>1.992</c:v>
                </c:pt>
                <c:pt idx="1730">
                  <c:v>1.992</c:v>
                </c:pt>
                <c:pt idx="1731">
                  <c:v>1.992</c:v>
                </c:pt>
                <c:pt idx="1732">
                  <c:v>1.9920100000000001</c:v>
                </c:pt>
                <c:pt idx="1733">
                  <c:v>1.9920100000000001</c:v>
                </c:pt>
                <c:pt idx="1734">
                  <c:v>1.9920100000000001</c:v>
                </c:pt>
                <c:pt idx="1735">
                  <c:v>1.9920100000000001</c:v>
                </c:pt>
                <c:pt idx="1736">
                  <c:v>1.9920100000000001</c:v>
                </c:pt>
                <c:pt idx="1737">
                  <c:v>1.9919899999999999</c:v>
                </c:pt>
                <c:pt idx="1738">
                  <c:v>1.992</c:v>
                </c:pt>
                <c:pt idx="1739">
                  <c:v>1.992</c:v>
                </c:pt>
                <c:pt idx="1740">
                  <c:v>1.9920100000000001</c:v>
                </c:pt>
                <c:pt idx="1741">
                  <c:v>1.992</c:v>
                </c:pt>
                <c:pt idx="1742">
                  <c:v>1.992</c:v>
                </c:pt>
                <c:pt idx="1743">
                  <c:v>1.992</c:v>
                </c:pt>
                <c:pt idx="1744">
                  <c:v>1.992</c:v>
                </c:pt>
                <c:pt idx="1745">
                  <c:v>1.9919899999999999</c:v>
                </c:pt>
                <c:pt idx="1746">
                  <c:v>1.992</c:v>
                </c:pt>
                <c:pt idx="1747">
                  <c:v>1.992</c:v>
                </c:pt>
                <c:pt idx="1748">
                  <c:v>1.9920100000000001</c:v>
                </c:pt>
                <c:pt idx="1749">
                  <c:v>1.992</c:v>
                </c:pt>
                <c:pt idx="1750">
                  <c:v>1.9920100000000001</c:v>
                </c:pt>
                <c:pt idx="1751">
                  <c:v>1.992</c:v>
                </c:pt>
                <c:pt idx="1752">
                  <c:v>1.992</c:v>
                </c:pt>
                <c:pt idx="1753">
                  <c:v>1.9919899999999999</c:v>
                </c:pt>
                <c:pt idx="1754">
                  <c:v>1.9919899999999999</c:v>
                </c:pt>
                <c:pt idx="1755">
                  <c:v>1.9919899999999999</c:v>
                </c:pt>
                <c:pt idx="1756">
                  <c:v>1.9919899999999999</c:v>
                </c:pt>
                <c:pt idx="1757">
                  <c:v>1.992</c:v>
                </c:pt>
                <c:pt idx="1758">
                  <c:v>1.992</c:v>
                </c:pt>
                <c:pt idx="1759">
                  <c:v>1.9919899999999999</c:v>
                </c:pt>
                <c:pt idx="1760">
                  <c:v>1.992</c:v>
                </c:pt>
                <c:pt idx="1761">
                  <c:v>1.992</c:v>
                </c:pt>
                <c:pt idx="1762">
                  <c:v>1.992</c:v>
                </c:pt>
                <c:pt idx="1763">
                  <c:v>1.9919899999999999</c:v>
                </c:pt>
                <c:pt idx="1764">
                  <c:v>1.992</c:v>
                </c:pt>
                <c:pt idx="1765">
                  <c:v>1.992</c:v>
                </c:pt>
                <c:pt idx="1766">
                  <c:v>1.9919899999999999</c:v>
                </c:pt>
                <c:pt idx="1767">
                  <c:v>1.992</c:v>
                </c:pt>
                <c:pt idx="1768">
                  <c:v>1.992</c:v>
                </c:pt>
                <c:pt idx="1769">
                  <c:v>1.9919899999999999</c:v>
                </c:pt>
                <c:pt idx="1770">
                  <c:v>1.992</c:v>
                </c:pt>
                <c:pt idx="1771">
                  <c:v>1.992</c:v>
                </c:pt>
                <c:pt idx="1772">
                  <c:v>1.9919899999999999</c:v>
                </c:pt>
                <c:pt idx="1773">
                  <c:v>1.9919899999999999</c:v>
                </c:pt>
                <c:pt idx="1774">
                  <c:v>1.992</c:v>
                </c:pt>
                <c:pt idx="1775">
                  <c:v>1.9919899999999999</c:v>
                </c:pt>
                <c:pt idx="1776">
                  <c:v>1.9919899999999999</c:v>
                </c:pt>
                <c:pt idx="1777">
                  <c:v>1.9919899999999999</c:v>
                </c:pt>
                <c:pt idx="1778">
                  <c:v>1.992</c:v>
                </c:pt>
                <c:pt idx="1779">
                  <c:v>1.992</c:v>
                </c:pt>
                <c:pt idx="1780">
                  <c:v>1.992</c:v>
                </c:pt>
                <c:pt idx="1781">
                  <c:v>1.992</c:v>
                </c:pt>
                <c:pt idx="1782">
                  <c:v>1.992</c:v>
                </c:pt>
                <c:pt idx="1783">
                  <c:v>1.992</c:v>
                </c:pt>
                <c:pt idx="1784">
                  <c:v>1.992</c:v>
                </c:pt>
                <c:pt idx="1785">
                  <c:v>1.992</c:v>
                </c:pt>
                <c:pt idx="1786">
                  <c:v>1.9919899999999999</c:v>
                </c:pt>
                <c:pt idx="1787">
                  <c:v>1.992</c:v>
                </c:pt>
                <c:pt idx="1788">
                  <c:v>1.992</c:v>
                </c:pt>
                <c:pt idx="1789">
                  <c:v>1.992</c:v>
                </c:pt>
                <c:pt idx="1790">
                  <c:v>1.9919899999999999</c:v>
                </c:pt>
                <c:pt idx="1791">
                  <c:v>1.992</c:v>
                </c:pt>
                <c:pt idx="1792">
                  <c:v>1.992</c:v>
                </c:pt>
                <c:pt idx="1793">
                  <c:v>1.9919899999999999</c:v>
                </c:pt>
                <c:pt idx="1794">
                  <c:v>1.992</c:v>
                </c:pt>
                <c:pt idx="1795">
                  <c:v>1.992</c:v>
                </c:pt>
                <c:pt idx="1796">
                  <c:v>1.992</c:v>
                </c:pt>
                <c:pt idx="1797">
                  <c:v>1.992</c:v>
                </c:pt>
                <c:pt idx="1798">
                  <c:v>1.992</c:v>
                </c:pt>
                <c:pt idx="1799">
                  <c:v>1.992</c:v>
                </c:pt>
                <c:pt idx="1800">
                  <c:v>1.992</c:v>
                </c:pt>
                <c:pt idx="1801">
                  <c:v>1.992</c:v>
                </c:pt>
                <c:pt idx="1802">
                  <c:v>1.992</c:v>
                </c:pt>
                <c:pt idx="1803">
                  <c:v>1.9919899999999999</c:v>
                </c:pt>
                <c:pt idx="1804">
                  <c:v>1.9920100000000001</c:v>
                </c:pt>
                <c:pt idx="1805">
                  <c:v>1.992</c:v>
                </c:pt>
                <c:pt idx="1806">
                  <c:v>1.992</c:v>
                </c:pt>
                <c:pt idx="1807">
                  <c:v>1.992</c:v>
                </c:pt>
                <c:pt idx="1808">
                  <c:v>1.992</c:v>
                </c:pt>
                <c:pt idx="1809">
                  <c:v>1.992</c:v>
                </c:pt>
                <c:pt idx="1810">
                  <c:v>1.9919899999999999</c:v>
                </c:pt>
                <c:pt idx="1811">
                  <c:v>1.9919899999999999</c:v>
                </c:pt>
                <c:pt idx="1812">
                  <c:v>1.9919899999999999</c:v>
                </c:pt>
                <c:pt idx="1813">
                  <c:v>1.992</c:v>
                </c:pt>
                <c:pt idx="1814">
                  <c:v>1.9919899999999999</c:v>
                </c:pt>
                <c:pt idx="1815">
                  <c:v>1.9919800000000001</c:v>
                </c:pt>
                <c:pt idx="1816">
                  <c:v>1.9919899999999999</c:v>
                </c:pt>
                <c:pt idx="1817">
                  <c:v>1.9919899999999999</c:v>
                </c:pt>
                <c:pt idx="1818">
                  <c:v>1.9919899999999999</c:v>
                </c:pt>
                <c:pt idx="1819">
                  <c:v>1.992</c:v>
                </c:pt>
                <c:pt idx="1820">
                  <c:v>1.9919899999999999</c:v>
                </c:pt>
                <c:pt idx="1821">
                  <c:v>1.9919899999999999</c:v>
                </c:pt>
                <c:pt idx="1822">
                  <c:v>1.9919800000000001</c:v>
                </c:pt>
                <c:pt idx="1823">
                  <c:v>1.9919899999999999</c:v>
                </c:pt>
                <c:pt idx="1824">
                  <c:v>1.9919899999999999</c:v>
                </c:pt>
                <c:pt idx="1825">
                  <c:v>1.9919899999999999</c:v>
                </c:pt>
                <c:pt idx="1826">
                  <c:v>1.992</c:v>
                </c:pt>
                <c:pt idx="1827">
                  <c:v>1.9919899999999999</c:v>
                </c:pt>
                <c:pt idx="1828">
                  <c:v>1.9919899999999999</c:v>
                </c:pt>
                <c:pt idx="1829">
                  <c:v>1.9919899999999999</c:v>
                </c:pt>
                <c:pt idx="1830">
                  <c:v>1.992</c:v>
                </c:pt>
                <c:pt idx="1831">
                  <c:v>1.9919899999999999</c:v>
                </c:pt>
                <c:pt idx="1832">
                  <c:v>1.9919899999999999</c:v>
                </c:pt>
                <c:pt idx="1833">
                  <c:v>1.9919899999999999</c:v>
                </c:pt>
                <c:pt idx="1834">
                  <c:v>1.9919800000000001</c:v>
                </c:pt>
                <c:pt idx="1835">
                  <c:v>1.9919899999999999</c:v>
                </c:pt>
                <c:pt idx="1836">
                  <c:v>1.9919899999999999</c:v>
                </c:pt>
                <c:pt idx="1837">
                  <c:v>1.9919899999999999</c:v>
                </c:pt>
                <c:pt idx="1838">
                  <c:v>1.9919800000000001</c:v>
                </c:pt>
                <c:pt idx="1839">
                  <c:v>1.9919899999999999</c:v>
                </c:pt>
                <c:pt idx="1840">
                  <c:v>1.9919899999999999</c:v>
                </c:pt>
                <c:pt idx="1841">
                  <c:v>1.9919899999999999</c:v>
                </c:pt>
                <c:pt idx="1842">
                  <c:v>1.9919899999999999</c:v>
                </c:pt>
                <c:pt idx="1843">
                  <c:v>1.9919899999999999</c:v>
                </c:pt>
                <c:pt idx="1844">
                  <c:v>1.9919899999999999</c:v>
                </c:pt>
                <c:pt idx="1845">
                  <c:v>1.9919899999999999</c:v>
                </c:pt>
                <c:pt idx="1846">
                  <c:v>1.9919899999999999</c:v>
                </c:pt>
                <c:pt idx="1847">
                  <c:v>1.9919899999999999</c:v>
                </c:pt>
                <c:pt idx="1848">
                  <c:v>1.992</c:v>
                </c:pt>
                <c:pt idx="1849">
                  <c:v>1.9919899999999999</c:v>
                </c:pt>
                <c:pt idx="1850">
                  <c:v>1.9919899999999999</c:v>
                </c:pt>
                <c:pt idx="1851">
                  <c:v>1.9919899999999999</c:v>
                </c:pt>
                <c:pt idx="1852">
                  <c:v>1.9919899999999999</c:v>
                </c:pt>
                <c:pt idx="1853">
                  <c:v>1.9919800000000001</c:v>
                </c:pt>
                <c:pt idx="1854">
                  <c:v>1.9919899999999999</c:v>
                </c:pt>
                <c:pt idx="1855">
                  <c:v>1.9919899999999999</c:v>
                </c:pt>
                <c:pt idx="1856">
                  <c:v>1.9919899999999999</c:v>
                </c:pt>
                <c:pt idx="1857">
                  <c:v>1.9919899999999999</c:v>
                </c:pt>
                <c:pt idx="1858">
                  <c:v>1.9919899999999999</c:v>
                </c:pt>
                <c:pt idx="1859">
                  <c:v>1.9919899999999999</c:v>
                </c:pt>
                <c:pt idx="1860">
                  <c:v>1.9919800000000001</c:v>
                </c:pt>
                <c:pt idx="1861">
                  <c:v>1.9919800000000001</c:v>
                </c:pt>
                <c:pt idx="1862">
                  <c:v>1.9919899999999999</c:v>
                </c:pt>
                <c:pt idx="1863">
                  <c:v>1.9919899999999999</c:v>
                </c:pt>
                <c:pt idx="1864">
                  <c:v>1.9919899999999999</c:v>
                </c:pt>
                <c:pt idx="1865">
                  <c:v>1.9919899999999999</c:v>
                </c:pt>
                <c:pt idx="1866">
                  <c:v>1.9919800000000001</c:v>
                </c:pt>
                <c:pt idx="1867">
                  <c:v>1.9919800000000001</c:v>
                </c:pt>
                <c:pt idx="1868">
                  <c:v>1.9919899999999999</c:v>
                </c:pt>
                <c:pt idx="1869">
                  <c:v>1.9919899999999999</c:v>
                </c:pt>
                <c:pt idx="1870">
                  <c:v>1.9919800000000001</c:v>
                </c:pt>
                <c:pt idx="1871">
                  <c:v>1.9919800000000001</c:v>
                </c:pt>
                <c:pt idx="1872">
                  <c:v>1.9919899999999999</c:v>
                </c:pt>
                <c:pt idx="1873">
                  <c:v>1.9919800000000001</c:v>
                </c:pt>
                <c:pt idx="1874">
                  <c:v>1.9919800000000001</c:v>
                </c:pt>
                <c:pt idx="1875">
                  <c:v>1.9919800000000001</c:v>
                </c:pt>
                <c:pt idx="1876">
                  <c:v>1.9919800000000001</c:v>
                </c:pt>
                <c:pt idx="1877">
                  <c:v>1.9919800000000001</c:v>
                </c:pt>
                <c:pt idx="1878">
                  <c:v>1.9919800000000001</c:v>
                </c:pt>
                <c:pt idx="1879">
                  <c:v>1.9919800000000001</c:v>
                </c:pt>
                <c:pt idx="1880">
                  <c:v>1.99197</c:v>
                </c:pt>
                <c:pt idx="1881">
                  <c:v>1.9919899999999999</c:v>
                </c:pt>
                <c:pt idx="1882">
                  <c:v>1.9919800000000001</c:v>
                </c:pt>
                <c:pt idx="1883">
                  <c:v>1.9919800000000001</c:v>
                </c:pt>
                <c:pt idx="1884">
                  <c:v>1.99197</c:v>
                </c:pt>
                <c:pt idx="1885">
                  <c:v>1.9919800000000001</c:v>
                </c:pt>
                <c:pt idx="1886">
                  <c:v>1.9919800000000001</c:v>
                </c:pt>
                <c:pt idx="1887">
                  <c:v>1.9919899999999999</c:v>
                </c:pt>
                <c:pt idx="1888">
                  <c:v>1.9919800000000001</c:v>
                </c:pt>
                <c:pt idx="1889">
                  <c:v>1.9919899999999999</c:v>
                </c:pt>
                <c:pt idx="1890">
                  <c:v>1.9919899999999999</c:v>
                </c:pt>
                <c:pt idx="1891">
                  <c:v>1.9919800000000001</c:v>
                </c:pt>
                <c:pt idx="1892">
                  <c:v>1.9919800000000001</c:v>
                </c:pt>
                <c:pt idx="1893">
                  <c:v>1.9919800000000001</c:v>
                </c:pt>
                <c:pt idx="1894">
                  <c:v>1.99197</c:v>
                </c:pt>
                <c:pt idx="1895">
                  <c:v>1.9919800000000001</c:v>
                </c:pt>
                <c:pt idx="1896">
                  <c:v>1.9919800000000001</c:v>
                </c:pt>
                <c:pt idx="1897">
                  <c:v>1.9919800000000001</c:v>
                </c:pt>
                <c:pt idx="1898">
                  <c:v>1.99197</c:v>
                </c:pt>
                <c:pt idx="1899">
                  <c:v>1.9919800000000001</c:v>
                </c:pt>
                <c:pt idx="1900">
                  <c:v>1.9919800000000001</c:v>
                </c:pt>
                <c:pt idx="1901">
                  <c:v>1.99197</c:v>
                </c:pt>
                <c:pt idx="1902">
                  <c:v>1.9919800000000001</c:v>
                </c:pt>
                <c:pt idx="1903">
                  <c:v>1.9919800000000001</c:v>
                </c:pt>
                <c:pt idx="1904">
                  <c:v>1.9919800000000001</c:v>
                </c:pt>
                <c:pt idx="1905">
                  <c:v>1.9919800000000001</c:v>
                </c:pt>
                <c:pt idx="1906">
                  <c:v>1.9919800000000001</c:v>
                </c:pt>
                <c:pt idx="1907">
                  <c:v>1.99197</c:v>
                </c:pt>
                <c:pt idx="1908">
                  <c:v>1.9919800000000001</c:v>
                </c:pt>
                <c:pt idx="1909">
                  <c:v>1.9919800000000001</c:v>
                </c:pt>
                <c:pt idx="1910">
                  <c:v>1.9919800000000001</c:v>
                </c:pt>
                <c:pt idx="1911">
                  <c:v>1.9919800000000001</c:v>
                </c:pt>
                <c:pt idx="1912">
                  <c:v>1.9919899999999999</c:v>
                </c:pt>
                <c:pt idx="1913">
                  <c:v>1.9919800000000001</c:v>
                </c:pt>
                <c:pt idx="1914">
                  <c:v>1.9919800000000001</c:v>
                </c:pt>
                <c:pt idx="1915">
                  <c:v>1.9919800000000001</c:v>
                </c:pt>
                <c:pt idx="1916">
                  <c:v>1.9919800000000001</c:v>
                </c:pt>
                <c:pt idx="1917">
                  <c:v>1.9919800000000001</c:v>
                </c:pt>
                <c:pt idx="1918">
                  <c:v>1.9919800000000001</c:v>
                </c:pt>
                <c:pt idx="1919">
                  <c:v>1.99197</c:v>
                </c:pt>
                <c:pt idx="1920">
                  <c:v>1.99197</c:v>
                </c:pt>
                <c:pt idx="1921">
                  <c:v>1.9919800000000001</c:v>
                </c:pt>
                <c:pt idx="1922">
                  <c:v>1.99197</c:v>
                </c:pt>
                <c:pt idx="1923">
                  <c:v>1.99197</c:v>
                </c:pt>
                <c:pt idx="1924">
                  <c:v>1.99197</c:v>
                </c:pt>
                <c:pt idx="1925">
                  <c:v>1.99197</c:v>
                </c:pt>
                <c:pt idx="1926">
                  <c:v>1.99197</c:v>
                </c:pt>
                <c:pt idx="1927">
                  <c:v>1.99196</c:v>
                </c:pt>
                <c:pt idx="1928">
                  <c:v>1.99197</c:v>
                </c:pt>
                <c:pt idx="1929">
                  <c:v>1.99197</c:v>
                </c:pt>
                <c:pt idx="1930">
                  <c:v>1.99197</c:v>
                </c:pt>
                <c:pt idx="1931">
                  <c:v>1.99197</c:v>
                </c:pt>
                <c:pt idx="1932">
                  <c:v>1.9919800000000001</c:v>
                </c:pt>
                <c:pt idx="1933">
                  <c:v>1.99197</c:v>
                </c:pt>
                <c:pt idx="1934">
                  <c:v>1.99197</c:v>
                </c:pt>
                <c:pt idx="1935">
                  <c:v>1.99197</c:v>
                </c:pt>
                <c:pt idx="1936">
                  <c:v>1.99197</c:v>
                </c:pt>
                <c:pt idx="1937">
                  <c:v>1.99197</c:v>
                </c:pt>
                <c:pt idx="1938">
                  <c:v>1.99197</c:v>
                </c:pt>
                <c:pt idx="1939">
                  <c:v>1.99197</c:v>
                </c:pt>
                <c:pt idx="1940">
                  <c:v>1.99197</c:v>
                </c:pt>
                <c:pt idx="1941">
                  <c:v>1.99197</c:v>
                </c:pt>
                <c:pt idx="1942">
                  <c:v>1.99197</c:v>
                </c:pt>
                <c:pt idx="1943">
                  <c:v>1.9919800000000001</c:v>
                </c:pt>
                <c:pt idx="1944">
                  <c:v>1.99197</c:v>
                </c:pt>
                <c:pt idx="1945">
                  <c:v>1.9919800000000001</c:v>
                </c:pt>
                <c:pt idx="1946">
                  <c:v>1.9919800000000001</c:v>
                </c:pt>
                <c:pt idx="1947">
                  <c:v>1.9919800000000001</c:v>
                </c:pt>
                <c:pt idx="1948">
                  <c:v>1.99197</c:v>
                </c:pt>
                <c:pt idx="1949">
                  <c:v>1.9919800000000001</c:v>
                </c:pt>
                <c:pt idx="1950">
                  <c:v>1.99197</c:v>
                </c:pt>
                <c:pt idx="1951">
                  <c:v>1.9919800000000001</c:v>
                </c:pt>
                <c:pt idx="1952">
                  <c:v>1.9919800000000001</c:v>
                </c:pt>
                <c:pt idx="1953">
                  <c:v>1.9919800000000001</c:v>
                </c:pt>
                <c:pt idx="1954">
                  <c:v>1.99197</c:v>
                </c:pt>
                <c:pt idx="1955">
                  <c:v>1.9919800000000001</c:v>
                </c:pt>
                <c:pt idx="1956">
                  <c:v>1.9919899999999999</c:v>
                </c:pt>
                <c:pt idx="1957">
                  <c:v>1.99197</c:v>
                </c:pt>
                <c:pt idx="1958">
                  <c:v>1.99197</c:v>
                </c:pt>
                <c:pt idx="1959">
                  <c:v>1.9919800000000001</c:v>
                </c:pt>
                <c:pt idx="1960">
                  <c:v>1.99197</c:v>
                </c:pt>
                <c:pt idx="1961">
                  <c:v>1.99197</c:v>
                </c:pt>
                <c:pt idx="1962">
                  <c:v>1.9919800000000001</c:v>
                </c:pt>
                <c:pt idx="1963">
                  <c:v>1.9919800000000001</c:v>
                </c:pt>
                <c:pt idx="1964">
                  <c:v>1.9919800000000001</c:v>
                </c:pt>
                <c:pt idx="1965">
                  <c:v>1.9919800000000001</c:v>
                </c:pt>
                <c:pt idx="1966">
                  <c:v>1.9919800000000001</c:v>
                </c:pt>
                <c:pt idx="1967">
                  <c:v>1.9919800000000001</c:v>
                </c:pt>
                <c:pt idx="1968">
                  <c:v>1.99197</c:v>
                </c:pt>
                <c:pt idx="1969">
                  <c:v>1.9919800000000001</c:v>
                </c:pt>
                <c:pt idx="1970">
                  <c:v>1.9919800000000001</c:v>
                </c:pt>
                <c:pt idx="1971">
                  <c:v>1.9919800000000001</c:v>
                </c:pt>
                <c:pt idx="1972">
                  <c:v>1.9919899999999999</c:v>
                </c:pt>
                <c:pt idx="1973">
                  <c:v>1.9919800000000001</c:v>
                </c:pt>
                <c:pt idx="1974">
                  <c:v>1.9919800000000001</c:v>
                </c:pt>
                <c:pt idx="1975">
                  <c:v>1.9919800000000001</c:v>
                </c:pt>
                <c:pt idx="1976">
                  <c:v>1.9919800000000001</c:v>
                </c:pt>
                <c:pt idx="1977">
                  <c:v>1.9919800000000001</c:v>
                </c:pt>
                <c:pt idx="1978">
                  <c:v>1.9919800000000001</c:v>
                </c:pt>
                <c:pt idx="1979">
                  <c:v>1.9919800000000001</c:v>
                </c:pt>
                <c:pt idx="1980">
                  <c:v>1.9919800000000001</c:v>
                </c:pt>
                <c:pt idx="1981">
                  <c:v>1.9919800000000001</c:v>
                </c:pt>
                <c:pt idx="1982">
                  <c:v>1.9919800000000001</c:v>
                </c:pt>
                <c:pt idx="1983">
                  <c:v>1.9919800000000001</c:v>
                </c:pt>
                <c:pt idx="1984">
                  <c:v>1.9919800000000001</c:v>
                </c:pt>
                <c:pt idx="1985">
                  <c:v>1.9919800000000001</c:v>
                </c:pt>
                <c:pt idx="1986">
                  <c:v>1.9919899999999999</c:v>
                </c:pt>
                <c:pt idx="1987">
                  <c:v>1.9919800000000001</c:v>
                </c:pt>
                <c:pt idx="1988">
                  <c:v>1.9919800000000001</c:v>
                </c:pt>
                <c:pt idx="1989">
                  <c:v>1.9919899999999999</c:v>
                </c:pt>
                <c:pt idx="1990">
                  <c:v>1.9919899999999999</c:v>
                </c:pt>
                <c:pt idx="1991">
                  <c:v>1.9919800000000001</c:v>
                </c:pt>
                <c:pt idx="1992">
                  <c:v>1.9919899999999999</c:v>
                </c:pt>
                <c:pt idx="1993">
                  <c:v>1.9919800000000001</c:v>
                </c:pt>
                <c:pt idx="1994">
                  <c:v>1.9919899999999999</c:v>
                </c:pt>
                <c:pt idx="1995">
                  <c:v>1.9919899999999999</c:v>
                </c:pt>
                <c:pt idx="1996">
                  <c:v>1.9919899999999999</c:v>
                </c:pt>
                <c:pt idx="1997">
                  <c:v>1.9919899999999999</c:v>
                </c:pt>
                <c:pt idx="1998">
                  <c:v>1.99197</c:v>
                </c:pt>
                <c:pt idx="1999">
                  <c:v>1.9919800000000001</c:v>
                </c:pt>
                <c:pt idx="2000">
                  <c:v>1.9919800000000001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9037-49A2-8781-35DF1910A14F}"/>
            </c:ext>
          </c:extLst>
        </c:ser>
        <c:ser>
          <c:idx val="6"/>
          <c:order val="6"/>
          <c:tx>
            <c:strRef>
              <c:f>'Rext-Sweep'!$H$5</c:f>
              <c:strCache>
                <c:ptCount val="1"/>
                <c:pt idx="0">
                  <c:v>Vin (Rext=750Ω)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'Rext-Sweep'!$A$6:$A$2006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'Rext-Sweep'!$H$6:$H$2006</c:f>
              <c:numCache>
                <c:formatCode>General</c:formatCode>
                <c:ptCount val="2001"/>
                <c:pt idx="0">
                  <c:v>-5.4079099999999999E-4</c:v>
                </c:pt>
                <c:pt idx="1">
                  <c:v>0.51083800000000001</c:v>
                </c:pt>
                <c:pt idx="2">
                  <c:v>0.53736200000000001</c:v>
                </c:pt>
                <c:pt idx="3">
                  <c:v>0.55294600000000005</c:v>
                </c:pt>
                <c:pt idx="4">
                  <c:v>0.56379100000000004</c:v>
                </c:pt>
                <c:pt idx="5">
                  <c:v>0.572071</c:v>
                </c:pt>
                <c:pt idx="6">
                  <c:v>0.58320399999999994</c:v>
                </c:pt>
                <c:pt idx="7">
                  <c:v>0.59061300000000005</c:v>
                </c:pt>
                <c:pt idx="8">
                  <c:v>0.59713000000000005</c:v>
                </c:pt>
                <c:pt idx="9">
                  <c:v>0.62049100000000001</c:v>
                </c:pt>
                <c:pt idx="10">
                  <c:v>0.62631400000000004</c:v>
                </c:pt>
                <c:pt idx="11">
                  <c:v>0.63148099999999996</c:v>
                </c:pt>
                <c:pt idx="12">
                  <c:v>0.63607400000000003</c:v>
                </c:pt>
                <c:pt idx="13">
                  <c:v>0.64016600000000001</c:v>
                </c:pt>
                <c:pt idx="14">
                  <c:v>0.64394300000000004</c:v>
                </c:pt>
                <c:pt idx="15">
                  <c:v>0.64743499999999998</c:v>
                </c:pt>
                <c:pt idx="16">
                  <c:v>0.65069999999999995</c:v>
                </c:pt>
                <c:pt idx="17">
                  <c:v>0.65370300000000003</c:v>
                </c:pt>
                <c:pt idx="18">
                  <c:v>0.65659000000000001</c:v>
                </c:pt>
                <c:pt idx="19">
                  <c:v>0.65926700000000005</c:v>
                </c:pt>
                <c:pt idx="20">
                  <c:v>0.66176299999999999</c:v>
                </c:pt>
                <c:pt idx="21">
                  <c:v>0.66406299999999996</c:v>
                </c:pt>
                <c:pt idx="22">
                  <c:v>0.6663</c:v>
                </c:pt>
                <c:pt idx="23">
                  <c:v>0.66841799999999996</c:v>
                </c:pt>
                <c:pt idx="24">
                  <c:v>0.67043200000000003</c:v>
                </c:pt>
                <c:pt idx="25">
                  <c:v>0.67244700000000002</c:v>
                </c:pt>
                <c:pt idx="26">
                  <c:v>0.67433299999999996</c:v>
                </c:pt>
                <c:pt idx="27">
                  <c:v>0.67609300000000006</c:v>
                </c:pt>
                <c:pt idx="28">
                  <c:v>0.677871</c:v>
                </c:pt>
                <c:pt idx="29">
                  <c:v>0.67952299999999999</c:v>
                </c:pt>
                <c:pt idx="30">
                  <c:v>0.68109900000000001</c:v>
                </c:pt>
                <c:pt idx="31">
                  <c:v>0.68264400000000003</c:v>
                </c:pt>
                <c:pt idx="32">
                  <c:v>0.68407799999999996</c:v>
                </c:pt>
                <c:pt idx="33">
                  <c:v>0.685612</c:v>
                </c:pt>
                <c:pt idx="34">
                  <c:v>0.68694699999999997</c:v>
                </c:pt>
                <c:pt idx="35">
                  <c:v>0.68832700000000002</c:v>
                </c:pt>
                <c:pt idx="36">
                  <c:v>0.68965799999999999</c:v>
                </c:pt>
                <c:pt idx="37">
                  <c:v>0.69101699999999999</c:v>
                </c:pt>
                <c:pt idx="38">
                  <c:v>0.69226900000000002</c:v>
                </c:pt>
                <c:pt idx="39">
                  <c:v>0.69344600000000001</c:v>
                </c:pt>
                <c:pt idx="40">
                  <c:v>0.69462100000000004</c:v>
                </c:pt>
                <c:pt idx="41">
                  <c:v>0.69588300000000003</c:v>
                </c:pt>
                <c:pt idx="42">
                  <c:v>0.69703800000000005</c:v>
                </c:pt>
                <c:pt idx="43">
                  <c:v>0.69808700000000001</c:v>
                </c:pt>
                <c:pt idx="44">
                  <c:v>0.69919299999999995</c:v>
                </c:pt>
                <c:pt idx="45">
                  <c:v>0.70027799999999996</c:v>
                </c:pt>
                <c:pt idx="46">
                  <c:v>0.70128900000000005</c:v>
                </c:pt>
                <c:pt idx="47">
                  <c:v>0.70236600000000005</c:v>
                </c:pt>
                <c:pt idx="48">
                  <c:v>0.70337099999999997</c:v>
                </c:pt>
                <c:pt idx="49">
                  <c:v>0.70434600000000003</c:v>
                </c:pt>
                <c:pt idx="50">
                  <c:v>0.70531699999999997</c:v>
                </c:pt>
                <c:pt idx="51">
                  <c:v>0.70627200000000001</c:v>
                </c:pt>
                <c:pt idx="52">
                  <c:v>0.70716599999999996</c:v>
                </c:pt>
                <c:pt idx="53">
                  <c:v>0.70805300000000004</c:v>
                </c:pt>
                <c:pt idx="54">
                  <c:v>0.708978</c:v>
                </c:pt>
                <c:pt idx="55">
                  <c:v>0.70983099999999999</c:v>
                </c:pt>
                <c:pt idx="56">
                  <c:v>0.71077000000000001</c:v>
                </c:pt>
                <c:pt idx="57">
                  <c:v>0.71162800000000004</c:v>
                </c:pt>
                <c:pt idx="58">
                  <c:v>0.71242899999999998</c:v>
                </c:pt>
                <c:pt idx="59">
                  <c:v>0.71331800000000001</c:v>
                </c:pt>
                <c:pt idx="60">
                  <c:v>0.71406400000000003</c:v>
                </c:pt>
                <c:pt idx="61">
                  <c:v>0.71490900000000002</c:v>
                </c:pt>
                <c:pt idx="62">
                  <c:v>0.71573799999999999</c:v>
                </c:pt>
                <c:pt idx="63">
                  <c:v>0.716422</c:v>
                </c:pt>
                <c:pt idx="64">
                  <c:v>0.71723899999999996</c:v>
                </c:pt>
                <c:pt idx="65">
                  <c:v>0.71800699999999995</c:v>
                </c:pt>
                <c:pt idx="66">
                  <c:v>0.71869099999999997</c:v>
                </c:pt>
                <c:pt idx="67">
                  <c:v>0.71938199999999997</c:v>
                </c:pt>
                <c:pt idx="68">
                  <c:v>0.72015499999999999</c:v>
                </c:pt>
                <c:pt idx="69">
                  <c:v>0.72089700000000001</c:v>
                </c:pt>
                <c:pt idx="70">
                  <c:v>0.72164499999999998</c:v>
                </c:pt>
                <c:pt idx="71">
                  <c:v>0.72230899999999998</c:v>
                </c:pt>
                <c:pt idx="72">
                  <c:v>0.72296000000000005</c:v>
                </c:pt>
                <c:pt idx="73">
                  <c:v>0.72366699999999995</c:v>
                </c:pt>
                <c:pt idx="74">
                  <c:v>0.72438499999999995</c:v>
                </c:pt>
                <c:pt idx="75">
                  <c:v>0.72499599999999997</c:v>
                </c:pt>
                <c:pt idx="76">
                  <c:v>0.72570400000000002</c:v>
                </c:pt>
                <c:pt idx="77">
                  <c:v>0.72632099999999999</c:v>
                </c:pt>
                <c:pt idx="78">
                  <c:v>0.72703399999999996</c:v>
                </c:pt>
                <c:pt idx="79">
                  <c:v>0.72764700000000004</c:v>
                </c:pt>
                <c:pt idx="80">
                  <c:v>0.72828800000000005</c:v>
                </c:pt>
                <c:pt idx="81">
                  <c:v>0.72889000000000004</c:v>
                </c:pt>
                <c:pt idx="82">
                  <c:v>0.72952799999999995</c:v>
                </c:pt>
                <c:pt idx="83">
                  <c:v>0.73010600000000003</c:v>
                </c:pt>
                <c:pt idx="84">
                  <c:v>0.73072599999999999</c:v>
                </c:pt>
                <c:pt idx="85">
                  <c:v>0.73134900000000003</c:v>
                </c:pt>
                <c:pt idx="86">
                  <c:v>0.73191499999999998</c:v>
                </c:pt>
                <c:pt idx="87">
                  <c:v>0.73242200000000002</c:v>
                </c:pt>
                <c:pt idx="88">
                  <c:v>0.73302400000000001</c:v>
                </c:pt>
                <c:pt idx="89">
                  <c:v>0.73357499999999998</c:v>
                </c:pt>
                <c:pt idx="90">
                  <c:v>0.73416800000000004</c:v>
                </c:pt>
                <c:pt idx="91">
                  <c:v>0.73473100000000002</c:v>
                </c:pt>
                <c:pt idx="92">
                  <c:v>0.73538199999999998</c:v>
                </c:pt>
                <c:pt idx="93">
                  <c:v>0.73591899999999999</c:v>
                </c:pt>
                <c:pt idx="94">
                  <c:v>0.736429</c:v>
                </c:pt>
                <c:pt idx="95">
                  <c:v>0.73692299999999999</c:v>
                </c:pt>
                <c:pt idx="96">
                  <c:v>0.73746100000000003</c:v>
                </c:pt>
                <c:pt idx="97">
                  <c:v>0.73797800000000002</c:v>
                </c:pt>
                <c:pt idx="98">
                  <c:v>0.73855300000000002</c:v>
                </c:pt>
                <c:pt idx="99">
                  <c:v>0.73913499999999999</c:v>
                </c:pt>
                <c:pt idx="100">
                  <c:v>0.73957899999999999</c:v>
                </c:pt>
                <c:pt idx="101">
                  <c:v>0.74009199999999997</c:v>
                </c:pt>
                <c:pt idx="102">
                  <c:v>0.74052799999999996</c:v>
                </c:pt>
                <c:pt idx="103">
                  <c:v>0.74109599999999998</c:v>
                </c:pt>
                <c:pt idx="104">
                  <c:v>0.74158400000000002</c:v>
                </c:pt>
                <c:pt idx="105">
                  <c:v>0.74208600000000002</c:v>
                </c:pt>
                <c:pt idx="106">
                  <c:v>0.74249200000000004</c:v>
                </c:pt>
                <c:pt idx="107">
                  <c:v>0.74307699999999999</c:v>
                </c:pt>
                <c:pt idx="108">
                  <c:v>0.74356299999999997</c:v>
                </c:pt>
                <c:pt idx="109">
                  <c:v>0.74399899999999997</c:v>
                </c:pt>
                <c:pt idx="110">
                  <c:v>0.744452</c:v>
                </c:pt>
                <c:pt idx="111">
                  <c:v>0.74495999999999996</c:v>
                </c:pt>
                <c:pt idx="112">
                  <c:v>0.74550000000000005</c:v>
                </c:pt>
                <c:pt idx="113">
                  <c:v>0.74586399999999997</c:v>
                </c:pt>
                <c:pt idx="114">
                  <c:v>0.74629699999999999</c:v>
                </c:pt>
                <c:pt idx="115">
                  <c:v>0.746776</c:v>
                </c:pt>
                <c:pt idx="116">
                  <c:v>0.74724500000000005</c:v>
                </c:pt>
                <c:pt idx="117">
                  <c:v>0.74766299999999997</c:v>
                </c:pt>
                <c:pt idx="118">
                  <c:v>0.748116</c:v>
                </c:pt>
                <c:pt idx="119">
                  <c:v>0.74856699999999998</c:v>
                </c:pt>
                <c:pt idx="120">
                  <c:v>0.748996</c:v>
                </c:pt>
                <c:pt idx="121">
                  <c:v>0.74940399999999996</c:v>
                </c:pt>
                <c:pt idx="122">
                  <c:v>0.74985900000000005</c:v>
                </c:pt>
                <c:pt idx="123">
                  <c:v>0.75029599999999996</c:v>
                </c:pt>
                <c:pt idx="124">
                  <c:v>0.75075599999999998</c:v>
                </c:pt>
                <c:pt idx="125">
                  <c:v>0.75115600000000005</c:v>
                </c:pt>
                <c:pt idx="126">
                  <c:v>0.75159100000000001</c:v>
                </c:pt>
                <c:pt idx="127">
                  <c:v>0.75206799999999996</c:v>
                </c:pt>
                <c:pt idx="128">
                  <c:v>0.75244900000000003</c:v>
                </c:pt>
                <c:pt idx="129">
                  <c:v>0.75288699999999997</c:v>
                </c:pt>
                <c:pt idx="130">
                  <c:v>0.753243</c:v>
                </c:pt>
                <c:pt idx="131">
                  <c:v>0.75370700000000002</c:v>
                </c:pt>
                <c:pt idx="132">
                  <c:v>0.75405900000000003</c:v>
                </c:pt>
                <c:pt idx="133">
                  <c:v>0.754467</c:v>
                </c:pt>
                <c:pt idx="134">
                  <c:v>0.75485999999999998</c:v>
                </c:pt>
                <c:pt idx="135">
                  <c:v>0.75533099999999997</c:v>
                </c:pt>
                <c:pt idx="136">
                  <c:v>0.75565800000000005</c:v>
                </c:pt>
                <c:pt idx="137">
                  <c:v>0.75602000000000003</c:v>
                </c:pt>
                <c:pt idx="138">
                  <c:v>0.75649900000000003</c:v>
                </c:pt>
                <c:pt idx="139">
                  <c:v>0.75686699999999996</c:v>
                </c:pt>
                <c:pt idx="140">
                  <c:v>0.757189</c:v>
                </c:pt>
                <c:pt idx="141">
                  <c:v>0.75765700000000002</c:v>
                </c:pt>
                <c:pt idx="142">
                  <c:v>0.75793900000000003</c:v>
                </c:pt>
                <c:pt idx="143">
                  <c:v>0.75836400000000004</c:v>
                </c:pt>
                <c:pt idx="144">
                  <c:v>0.758691</c:v>
                </c:pt>
                <c:pt idx="145">
                  <c:v>0.759077</c:v>
                </c:pt>
                <c:pt idx="146">
                  <c:v>0.759459</c:v>
                </c:pt>
                <c:pt idx="147">
                  <c:v>0.75987099999999996</c:v>
                </c:pt>
                <c:pt idx="148">
                  <c:v>0.76020699999999997</c:v>
                </c:pt>
                <c:pt idx="149">
                  <c:v>0.76058999999999999</c:v>
                </c:pt>
                <c:pt idx="150">
                  <c:v>0.76096799999999998</c:v>
                </c:pt>
                <c:pt idx="151">
                  <c:v>0.76134599999999997</c:v>
                </c:pt>
                <c:pt idx="152">
                  <c:v>0.76169799999999999</c:v>
                </c:pt>
                <c:pt idx="153">
                  <c:v>0.76210800000000001</c:v>
                </c:pt>
                <c:pt idx="154">
                  <c:v>0.76244199999999995</c:v>
                </c:pt>
                <c:pt idx="155">
                  <c:v>0.76278199999999996</c:v>
                </c:pt>
                <c:pt idx="156">
                  <c:v>0.76313799999999998</c:v>
                </c:pt>
                <c:pt idx="157">
                  <c:v>0.76349299999999998</c:v>
                </c:pt>
                <c:pt idx="158">
                  <c:v>0.76381900000000003</c:v>
                </c:pt>
                <c:pt idx="159">
                  <c:v>0.76419999999999999</c:v>
                </c:pt>
                <c:pt idx="160">
                  <c:v>0.76454</c:v>
                </c:pt>
                <c:pt idx="161">
                  <c:v>0.76490499999999995</c:v>
                </c:pt>
                <c:pt idx="162">
                  <c:v>0.765212</c:v>
                </c:pt>
                <c:pt idx="163">
                  <c:v>0.76558400000000004</c:v>
                </c:pt>
                <c:pt idx="164">
                  <c:v>0.76596500000000001</c:v>
                </c:pt>
                <c:pt idx="165">
                  <c:v>0.76623200000000002</c:v>
                </c:pt>
                <c:pt idx="166">
                  <c:v>0.76659999999999995</c:v>
                </c:pt>
                <c:pt idx="167">
                  <c:v>0.76693100000000003</c:v>
                </c:pt>
                <c:pt idx="168">
                  <c:v>0.76728399999999997</c:v>
                </c:pt>
                <c:pt idx="169">
                  <c:v>0.76759200000000005</c:v>
                </c:pt>
                <c:pt idx="170">
                  <c:v>0.76795100000000005</c:v>
                </c:pt>
                <c:pt idx="171">
                  <c:v>0.76824499999999996</c:v>
                </c:pt>
                <c:pt idx="172">
                  <c:v>0.76856800000000003</c:v>
                </c:pt>
                <c:pt idx="173">
                  <c:v>0.76887399999999995</c:v>
                </c:pt>
                <c:pt idx="174">
                  <c:v>0.76922699999999999</c:v>
                </c:pt>
                <c:pt idx="175">
                  <c:v>0.76953700000000003</c:v>
                </c:pt>
                <c:pt idx="176">
                  <c:v>0.76983100000000004</c:v>
                </c:pt>
                <c:pt idx="177">
                  <c:v>0.77017999999999998</c:v>
                </c:pt>
                <c:pt idx="178">
                  <c:v>0.77047699999999997</c:v>
                </c:pt>
                <c:pt idx="179">
                  <c:v>0.77080800000000005</c:v>
                </c:pt>
                <c:pt idx="180">
                  <c:v>0.77114899999999997</c:v>
                </c:pt>
                <c:pt idx="181">
                  <c:v>0.77142299999999997</c:v>
                </c:pt>
                <c:pt idx="182">
                  <c:v>0.77171199999999995</c:v>
                </c:pt>
                <c:pt idx="183">
                  <c:v>0.77206699999999995</c:v>
                </c:pt>
                <c:pt idx="184">
                  <c:v>0.77234499999999995</c:v>
                </c:pt>
                <c:pt idx="185">
                  <c:v>0.772698</c:v>
                </c:pt>
                <c:pt idx="186">
                  <c:v>0.77291699999999997</c:v>
                </c:pt>
                <c:pt idx="187">
                  <c:v>0.77325299999999997</c:v>
                </c:pt>
                <c:pt idx="188">
                  <c:v>0.77362500000000001</c:v>
                </c:pt>
                <c:pt idx="189">
                  <c:v>0.77390000000000003</c:v>
                </c:pt>
                <c:pt idx="190">
                  <c:v>0.77424800000000005</c:v>
                </c:pt>
                <c:pt idx="191">
                  <c:v>0.77454500000000004</c:v>
                </c:pt>
                <c:pt idx="192">
                  <c:v>0.77478999999999998</c:v>
                </c:pt>
                <c:pt idx="193">
                  <c:v>0.77510299999999999</c:v>
                </c:pt>
                <c:pt idx="194">
                  <c:v>0.775366</c:v>
                </c:pt>
                <c:pt idx="195">
                  <c:v>0.77569200000000005</c:v>
                </c:pt>
                <c:pt idx="196">
                  <c:v>0.77599200000000002</c:v>
                </c:pt>
                <c:pt idx="197">
                  <c:v>0.77627100000000004</c:v>
                </c:pt>
                <c:pt idx="198">
                  <c:v>0.77657699999999996</c:v>
                </c:pt>
                <c:pt idx="199">
                  <c:v>0.77685400000000004</c:v>
                </c:pt>
                <c:pt idx="200">
                  <c:v>0.77715000000000001</c:v>
                </c:pt>
                <c:pt idx="201">
                  <c:v>0.77737199999999995</c:v>
                </c:pt>
                <c:pt idx="202">
                  <c:v>0.77772399999999997</c:v>
                </c:pt>
                <c:pt idx="203">
                  <c:v>0.77798699999999998</c:v>
                </c:pt>
                <c:pt idx="204">
                  <c:v>0.77824899999999997</c:v>
                </c:pt>
                <c:pt idx="205">
                  <c:v>0.778532</c:v>
                </c:pt>
                <c:pt idx="206">
                  <c:v>0.77882099999999999</c:v>
                </c:pt>
                <c:pt idx="207">
                  <c:v>0.77912899999999996</c:v>
                </c:pt>
                <c:pt idx="208">
                  <c:v>0.77939899999999995</c:v>
                </c:pt>
                <c:pt idx="209">
                  <c:v>0.77972600000000003</c:v>
                </c:pt>
                <c:pt idx="210">
                  <c:v>0.78002000000000005</c:v>
                </c:pt>
                <c:pt idx="211">
                  <c:v>0.78025599999999995</c:v>
                </c:pt>
                <c:pt idx="212">
                  <c:v>0.78050799999999998</c:v>
                </c:pt>
                <c:pt idx="213">
                  <c:v>0.78076599999999996</c:v>
                </c:pt>
                <c:pt idx="214">
                  <c:v>0.78103599999999995</c:v>
                </c:pt>
                <c:pt idx="215">
                  <c:v>0.78129099999999996</c:v>
                </c:pt>
                <c:pt idx="216">
                  <c:v>0.78157299999999996</c:v>
                </c:pt>
                <c:pt idx="217">
                  <c:v>0.78186100000000003</c:v>
                </c:pt>
                <c:pt idx="218">
                  <c:v>0.78210000000000002</c:v>
                </c:pt>
                <c:pt idx="219">
                  <c:v>0.78239099999999995</c:v>
                </c:pt>
                <c:pt idx="220">
                  <c:v>0.78267200000000003</c:v>
                </c:pt>
                <c:pt idx="221">
                  <c:v>0.78293699999999999</c:v>
                </c:pt>
                <c:pt idx="222">
                  <c:v>0.78315599999999996</c:v>
                </c:pt>
                <c:pt idx="223">
                  <c:v>0.78339599999999998</c:v>
                </c:pt>
                <c:pt idx="224">
                  <c:v>0.78365099999999999</c:v>
                </c:pt>
                <c:pt idx="225">
                  <c:v>0.78396999999999994</c:v>
                </c:pt>
                <c:pt idx="226">
                  <c:v>0.78426099999999999</c:v>
                </c:pt>
                <c:pt idx="227">
                  <c:v>0.78447999999999996</c:v>
                </c:pt>
                <c:pt idx="228">
                  <c:v>0.78471599999999997</c:v>
                </c:pt>
                <c:pt idx="229">
                  <c:v>0.78503599999999996</c:v>
                </c:pt>
                <c:pt idx="230">
                  <c:v>0.78518600000000005</c:v>
                </c:pt>
                <c:pt idx="231">
                  <c:v>0.78551700000000002</c:v>
                </c:pt>
                <c:pt idx="232">
                  <c:v>0.78574999999999995</c:v>
                </c:pt>
                <c:pt idx="233">
                  <c:v>0.78604799999999997</c:v>
                </c:pt>
                <c:pt idx="234">
                  <c:v>0.78627599999999997</c:v>
                </c:pt>
                <c:pt idx="235">
                  <c:v>0.78647999999999996</c:v>
                </c:pt>
                <c:pt idx="236">
                  <c:v>0.78678999999999999</c:v>
                </c:pt>
                <c:pt idx="237">
                  <c:v>0.78700700000000001</c:v>
                </c:pt>
                <c:pt idx="238">
                  <c:v>0.78726499999999999</c:v>
                </c:pt>
                <c:pt idx="239">
                  <c:v>0.78750600000000004</c:v>
                </c:pt>
                <c:pt idx="240">
                  <c:v>0.787771</c:v>
                </c:pt>
                <c:pt idx="241">
                  <c:v>0.78798500000000005</c:v>
                </c:pt>
                <c:pt idx="242">
                  <c:v>0.788215</c:v>
                </c:pt>
                <c:pt idx="243">
                  <c:v>0.78846000000000005</c:v>
                </c:pt>
                <c:pt idx="244">
                  <c:v>0.78878599999999999</c:v>
                </c:pt>
                <c:pt idx="245">
                  <c:v>0.78900999999999999</c:v>
                </c:pt>
                <c:pt idx="246">
                  <c:v>0.78928699999999996</c:v>
                </c:pt>
                <c:pt idx="247">
                  <c:v>0.78948700000000005</c:v>
                </c:pt>
                <c:pt idx="248">
                  <c:v>0.78975399999999996</c:v>
                </c:pt>
                <c:pt idx="249">
                  <c:v>0.78993400000000003</c:v>
                </c:pt>
                <c:pt idx="250">
                  <c:v>0.79017000000000004</c:v>
                </c:pt>
                <c:pt idx="251">
                  <c:v>0.79044800000000004</c:v>
                </c:pt>
                <c:pt idx="252">
                  <c:v>0.79064599999999996</c:v>
                </c:pt>
                <c:pt idx="253">
                  <c:v>0.79086500000000004</c:v>
                </c:pt>
                <c:pt idx="254">
                  <c:v>0.79113800000000001</c:v>
                </c:pt>
                <c:pt idx="255">
                  <c:v>0.79139499999999996</c:v>
                </c:pt>
                <c:pt idx="256">
                  <c:v>0.79162299999999997</c:v>
                </c:pt>
                <c:pt idx="257">
                  <c:v>0.79186400000000001</c:v>
                </c:pt>
                <c:pt idx="258">
                  <c:v>0.79206399999999999</c:v>
                </c:pt>
                <c:pt idx="259">
                  <c:v>0.79232100000000005</c:v>
                </c:pt>
                <c:pt idx="260">
                  <c:v>0.79252699999999998</c:v>
                </c:pt>
                <c:pt idx="261">
                  <c:v>0.79280300000000004</c:v>
                </c:pt>
                <c:pt idx="262">
                  <c:v>0.79299299999999995</c:v>
                </c:pt>
                <c:pt idx="263">
                  <c:v>0.79325599999999996</c:v>
                </c:pt>
                <c:pt idx="264">
                  <c:v>0.79346700000000003</c:v>
                </c:pt>
                <c:pt idx="265">
                  <c:v>0.79371400000000003</c:v>
                </c:pt>
                <c:pt idx="266">
                  <c:v>0.79395899999999997</c:v>
                </c:pt>
                <c:pt idx="267">
                  <c:v>0.79413500000000004</c:v>
                </c:pt>
                <c:pt idx="268">
                  <c:v>0.79436600000000002</c:v>
                </c:pt>
                <c:pt idx="269">
                  <c:v>0.79461899999999996</c:v>
                </c:pt>
                <c:pt idx="270">
                  <c:v>0.79483300000000001</c:v>
                </c:pt>
                <c:pt idx="271">
                  <c:v>0.79512700000000003</c:v>
                </c:pt>
                <c:pt idx="272">
                  <c:v>0.79532999999999998</c:v>
                </c:pt>
                <c:pt idx="273">
                  <c:v>0.79555500000000001</c:v>
                </c:pt>
                <c:pt idx="274">
                  <c:v>0.79570799999999997</c:v>
                </c:pt>
                <c:pt idx="275">
                  <c:v>0.79593999999999998</c:v>
                </c:pt>
                <c:pt idx="276">
                  <c:v>0.79609799999999997</c:v>
                </c:pt>
                <c:pt idx="277">
                  <c:v>0.79634700000000003</c:v>
                </c:pt>
                <c:pt idx="278">
                  <c:v>0.79656400000000005</c:v>
                </c:pt>
                <c:pt idx="279">
                  <c:v>0.79675799999999997</c:v>
                </c:pt>
                <c:pt idx="280">
                  <c:v>0.79700800000000005</c:v>
                </c:pt>
                <c:pt idx="281">
                  <c:v>0.79725599999999996</c:v>
                </c:pt>
                <c:pt idx="282">
                  <c:v>0.79745299999999997</c:v>
                </c:pt>
                <c:pt idx="283">
                  <c:v>0.79771000000000003</c:v>
                </c:pt>
                <c:pt idx="284">
                  <c:v>0.797906</c:v>
                </c:pt>
                <c:pt idx="285">
                  <c:v>0.79810400000000004</c:v>
                </c:pt>
                <c:pt idx="286">
                  <c:v>0.79837599999999997</c:v>
                </c:pt>
                <c:pt idx="287">
                  <c:v>0.79849700000000001</c:v>
                </c:pt>
                <c:pt idx="288">
                  <c:v>0.79876999999999998</c:v>
                </c:pt>
                <c:pt idx="289">
                  <c:v>0.79893099999999995</c:v>
                </c:pt>
                <c:pt idx="290">
                  <c:v>0.799176</c:v>
                </c:pt>
                <c:pt idx="291">
                  <c:v>0.79936799999999997</c:v>
                </c:pt>
                <c:pt idx="292">
                  <c:v>0.79959599999999997</c:v>
                </c:pt>
                <c:pt idx="293">
                  <c:v>0.79983700000000002</c:v>
                </c:pt>
                <c:pt idx="294">
                  <c:v>0.79998899999999995</c:v>
                </c:pt>
                <c:pt idx="295">
                  <c:v>0.80023900000000003</c:v>
                </c:pt>
                <c:pt idx="296">
                  <c:v>0.80040999999999995</c:v>
                </c:pt>
                <c:pt idx="297">
                  <c:v>0.80068399999999995</c:v>
                </c:pt>
                <c:pt idx="298">
                  <c:v>0.80088899999999996</c:v>
                </c:pt>
                <c:pt idx="299">
                  <c:v>0.80106900000000003</c:v>
                </c:pt>
                <c:pt idx="300">
                  <c:v>0.80137800000000003</c:v>
                </c:pt>
                <c:pt idx="301">
                  <c:v>0.80154800000000004</c:v>
                </c:pt>
                <c:pt idx="302">
                  <c:v>0.80171599999999998</c:v>
                </c:pt>
                <c:pt idx="303">
                  <c:v>0.80198400000000003</c:v>
                </c:pt>
                <c:pt idx="304">
                  <c:v>0.80211299999999996</c:v>
                </c:pt>
                <c:pt idx="305">
                  <c:v>0.80234799999999995</c:v>
                </c:pt>
                <c:pt idx="306">
                  <c:v>0.80255299999999996</c:v>
                </c:pt>
                <c:pt idx="307">
                  <c:v>0.80277299999999996</c:v>
                </c:pt>
                <c:pt idx="308">
                  <c:v>0.80294200000000004</c:v>
                </c:pt>
                <c:pt idx="309">
                  <c:v>0.80316799999999999</c:v>
                </c:pt>
                <c:pt idx="310">
                  <c:v>0.80333200000000005</c:v>
                </c:pt>
                <c:pt idx="311">
                  <c:v>0.80355900000000002</c:v>
                </c:pt>
                <c:pt idx="312">
                  <c:v>0.803728</c:v>
                </c:pt>
                <c:pt idx="313">
                  <c:v>0.803925</c:v>
                </c:pt>
                <c:pt idx="314">
                  <c:v>0.80412099999999997</c:v>
                </c:pt>
                <c:pt idx="315">
                  <c:v>0.80434399999999995</c:v>
                </c:pt>
                <c:pt idx="316">
                  <c:v>0.80447900000000006</c:v>
                </c:pt>
                <c:pt idx="317">
                  <c:v>0.80473799999999995</c:v>
                </c:pt>
                <c:pt idx="318">
                  <c:v>0.80491000000000001</c:v>
                </c:pt>
                <c:pt idx="319">
                  <c:v>0.80509600000000003</c:v>
                </c:pt>
                <c:pt idx="320">
                  <c:v>0.805311</c:v>
                </c:pt>
                <c:pt idx="321">
                  <c:v>0.80550699999999997</c:v>
                </c:pt>
                <c:pt idx="322">
                  <c:v>0.80567500000000003</c:v>
                </c:pt>
                <c:pt idx="323">
                  <c:v>0.80590300000000004</c:v>
                </c:pt>
                <c:pt idx="324">
                  <c:v>0.80606900000000004</c:v>
                </c:pt>
                <c:pt idx="325">
                  <c:v>0.80631399999999998</c:v>
                </c:pt>
                <c:pt idx="326">
                  <c:v>0.806477</c:v>
                </c:pt>
                <c:pt idx="327">
                  <c:v>0.80668200000000001</c:v>
                </c:pt>
                <c:pt idx="328">
                  <c:v>0.80687399999999998</c:v>
                </c:pt>
                <c:pt idx="329">
                  <c:v>0.80706</c:v>
                </c:pt>
                <c:pt idx="330">
                  <c:v>0.80732000000000004</c:v>
                </c:pt>
                <c:pt idx="331">
                  <c:v>0.80747899999999995</c:v>
                </c:pt>
                <c:pt idx="332">
                  <c:v>0.80768300000000004</c:v>
                </c:pt>
                <c:pt idx="333">
                  <c:v>0.80787500000000001</c:v>
                </c:pt>
                <c:pt idx="334">
                  <c:v>0.80803400000000003</c:v>
                </c:pt>
                <c:pt idx="335">
                  <c:v>0.80825100000000005</c:v>
                </c:pt>
                <c:pt idx="336">
                  <c:v>0.808446</c:v>
                </c:pt>
                <c:pt idx="337">
                  <c:v>0.80865200000000004</c:v>
                </c:pt>
                <c:pt idx="338">
                  <c:v>0.80883400000000005</c:v>
                </c:pt>
                <c:pt idx="339">
                  <c:v>0.80899200000000004</c:v>
                </c:pt>
                <c:pt idx="340">
                  <c:v>0.80918800000000002</c:v>
                </c:pt>
                <c:pt idx="341">
                  <c:v>0.80935699999999999</c:v>
                </c:pt>
                <c:pt idx="342">
                  <c:v>0.80954099999999996</c:v>
                </c:pt>
                <c:pt idx="343">
                  <c:v>0.80970500000000001</c:v>
                </c:pt>
                <c:pt idx="344">
                  <c:v>0.80994600000000005</c:v>
                </c:pt>
                <c:pt idx="345">
                  <c:v>0.81013999999999997</c:v>
                </c:pt>
                <c:pt idx="346">
                  <c:v>0.81031299999999995</c:v>
                </c:pt>
                <c:pt idx="347">
                  <c:v>0.81042499999999995</c:v>
                </c:pt>
                <c:pt idx="348">
                  <c:v>0.81064800000000004</c:v>
                </c:pt>
                <c:pt idx="349">
                  <c:v>0.81084100000000003</c:v>
                </c:pt>
                <c:pt idx="350">
                  <c:v>0.811052</c:v>
                </c:pt>
                <c:pt idx="351">
                  <c:v>0.81124700000000005</c:v>
                </c:pt>
                <c:pt idx="352">
                  <c:v>0.81142499999999995</c:v>
                </c:pt>
                <c:pt idx="353">
                  <c:v>0.81160200000000005</c:v>
                </c:pt>
                <c:pt idx="354">
                  <c:v>0.81187100000000001</c:v>
                </c:pt>
                <c:pt idx="355">
                  <c:v>0.81197600000000003</c:v>
                </c:pt>
                <c:pt idx="356">
                  <c:v>0.81221299999999996</c:v>
                </c:pt>
                <c:pt idx="357">
                  <c:v>0.81236699999999995</c:v>
                </c:pt>
                <c:pt idx="358">
                  <c:v>0.81255999999999995</c:v>
                </c:pt>
                <c:pt idx="359">
                  <c:v>0.81268799999999997</c:v>
                </c:pt>
                <c:pt idx="360">
                  <c:v>0.81286499999999995</c:v>
                </c:pt>
                <c:pt idx="361">
                  <c:v>0.81309200000000004</c:v>
                </c:pt>
                <c:pt idx="362">
                  <c:v>0.81325999999999998</c:v>
                </c:pt>
                <c:pt idx="363">
                  <c:v>0.81340299999999999</c:v>
                </c:pt>
                <c:pt idx="364">
                  <c:v>0.81359599999999999</c:v>
                </c:pt>
                <c:pt idx="365">
                  <c:v>0.81377699999999997</c:v>
                </c:pt>
                <c:pt idx="366">
                  <c:v>0.81392600000000004</c:v>
                </c:pt>
                <c:pt idx="367">
                  <c:v>0.81410300000000002</c:v>
                </c:pt>
                <c:pt idx="368">
                  <c:v>0.81427499999999997</c:v>
                </c:pt>
                <c:pt idx="369">
                  <c:v>0.81447700000000001</c:v>
                </c:pt>
                <c:pt idx="370">
                  <c:v>0.81467900000000004</c:v>
                </c:pt>
                <c:pt idx="371">
                  <c:v>0.81484900000000005</c:v>
                </c:pt>
                <c:pt idx="372">
                  <c:v>0.81505099999999997</c:v>
                </c:pt>
                <c:pt idx="373">
                  <c:v>0.81518100000000004</c:v>
                </c:pt>
                <c:pt idx="374">
                  <c:v>0.81539399999999995</c:v>
                </c:pt>
                <c:pt idx="375">
                  <c:v>0.81552599999999997</c:v>
                </c:pt>
                <c:pt idx="376">
                  <c:v>0.81564700000000001</c:v>
                </c:pt>
                <c:pt idx="377">
                  <c:v>0.81581300000000001</c:v>
                </c:pt>
                <c:pt idx="378">
                  <c:v>0.81604200000000005</c:v>
                </c:pt>
                <c:pt idx="379">
                  <c:v>0.81624699999999994</c:v>
                </c:pt>
                <c:pt idx="380">
                  <c:v>0.81642899999999996</c:v>
                </c:pt>
                <c:pt idx="381">
                  <c:v>0.81655299999999997</c:v>
                </c:pt>
                <c:pt idx="382">
                  <c:v>0.81673099999999998</c:v>
                </c:pt>
                <c:pt idx="383">
                  <c:v>0.81693700000000002</c:v>
                </c:pt>
                <c:pt idx="384">
                  <c:v>0.81711699999999998</c:v>
                </c:pt>
                <c:pt idx="385">
                  <c:v>0.81720800000000005</c:v>
                </c:pt>
                <c:pt idx="386">
                  <c:v>0.81739499999999998</c:v>
                </c:pt>
                <c:pt idx="387">
                  <c:v>0.81753200000000004</c:v>
                </c:pt>
                <c:pt idx="388">
                  <c:v>0.81778200000000001</c:v>
                </c:pt>
                <c:pt idx="389">
                  <c:v>0.81789500000000004</c:v>
                </c:pt>
                <c:pt idx="390">
                  <c:v>0.818052</c:v>
                </c:pt>
                <c:pt idx="391">
                  <c:v>0.818303</c:v>
                </c:pt>
                <c:pt idx="392">
                  <c:v>0.81849099999999997</c:v>
                </c:pt>
                <c:pt idx="393">
                  <c:v>0.818658</c:v>
                </c:pt>
                <c:pt idx="394">
                  <c:v>0.81879599999999997</c:v>
                </c:pt>
                <c:pt idx="395">
                  <c:v>0.819025</c:v>
                </c:pt>
                <c:pt idx="396">
                  <c:v>0.81914500000000001</c:v>
                </c:pt>
                <c:pt idx="397">
                  <c:v>0.81932899999999997</c:v>
                </c:pt>
                <c:pt idx="398">
                  <c:v>0.81947899999999996</c:v>
                </c:pt>
                <c:pt idx="399">
                  <c:v>0.81962000000000002</c:v>
                </c:pt>
                <c:pt idx="400">
                  <c:v>0.81980900000000001</c:v>
                </c:pt>
                <c:pt idx="401">
                  <c:v>0.81994599999999995</c:v>
                </c:pt>
                <c:pt idx="402">
                  <c:v>0.82015099999999996</c:v>
                </c:pt>
                <c:pt idx="403">
                  <c:v>0.82030700000000001</c:v>
                </c:pt>
                <c:pt idx="404">
                  <c:v>0.82048299999999996</c:v>
                </c:pt>
                <c:pt idx="405">
                  <c:v>0.82059000000000004</c:v>
                </c:pt>
                <c:pt idx="406">
                  <c:v>0.820774</c:v>
                </c:pt>
                <c:pt idx="407">
                  <c:v>0.820936</c:v>
                </c:pt>
                <c:pt idx="408">
                  <c:v>0.82115899999999997</c:v>
                </c:pt>
                <c:pt idx="409">
                  <c:v>0.821299</c:v>
                </c:pt>
                <c:pt idx="410">
                  <c:v>0.82142099999999996</c:v>
                </c:pt>
                <c:pt idx="411">
                  <c:v>0.82158900000000001</c:v>
                </c:pt>
                <c:pt idx="412">
                  <c:v>0.82177900000000004</c:v>
                </c:pt>
                <c:pt idx="413">
                  <c:v>0.82191000000000003</c:v>
                </c:pt>
                <c:pt idx="414">
                  <c:v>0.822075</c:v>
                </c:pt>
                <c:pt idx="415">
                  <c:v>0.82223900000000005</c:v>
                </c:pt>
                <c:pt idx="416">
                  <c:v>0.82238100000000003</c:v>
                </c:pt>
                <c:pt idx="417">
                  <c:v>0.82257599999999997</c:v>
                </c:pt>
                <c:pt idx="418">
                  <c:v>0.82276199999999999</c:v>
                </c:pt>
                <c:pt idx="419">
                  <c:v>0.82286599999999999</c:v>
                </c:pt>
                <c:pt idx="420">
                  <c:v>0.82309299999999996</c:v>
                </c:pt>
                <c:pt idx="421">
                  <c:v>0.82325099999999996</c:v>
                </c:pt>
                <c:pt idx="422">
                  <c:v>0.82334099999999999</c:v>
                </c:pt>
                <c:pt idx="423">
                  <c:v>0.82345500000000005</c:v>
                </c:pt>
                <c:pt idx="424">
                  <c:v>0.823681</c:v>
                </c:pt>
                <c:pt idx="425">
                  <c:v>0.823828</c:v>
                </c:pt>
                <c:pt idx="426">
                  <c:v>0.82399800000000001</c:v>
                </c:pt>
                <c:pt idx="427">
                  <c:v>0.82412600000000003</c:v>
                </c:pt>
                <c:pt idx="428">
                  <c:v>0.82430199999999998</c:v>
                </c:pt>
                <c:pt idx="429">
                  <c:v>0.82442000000000004</c:v>
                </c:pt>
                <c:pt idx="430">
                  <c:v>0.82449099999999997</c:v>
                </c:pt>
                <c:pt idx="431">
                  <c:v>0.82469000000000003</c:v>
                </c:pt>
                <c:pt idx="432">
                  <c:v>0.82481800000000005</c:v>
                </c:pt>
                <c:pt idx="433">
                  <c:v>0.82500799999999996</c:v>
                </c:pt>
                <c:pt idx="434">
                  <c:v>0.82511999999999996</c:v>
                </c:pt>
                <c:pt idx="435">
                  <c:v>0.82525400000000004</c:v>
                </c:pt>
                <c:pt idx="436">
                  <c:v>0.82549399999999995</c:v>
                </c:pt>
                <c:pt idx="437">
                  <c:v>0.82559099999999996</c:v>
                </c:pt>
                <c:pt idx="438">
                  <c:v>0.82577900000000004</c:v>
                </c:pt>
                <c:pt idx="439">
                  <c:v>0.82593799999999995</c:v>
                </c:pt>
                <c:pt idx="440">
                  <c:v>0.82609299999999997</c:v>
                </c:pt>
                <c:pt idx="441">
                  <c:v>0.82620099999999996</c:v>
                </c:pt>
                <c:pt idx="442">
                  <c:v>0.826345</c:v>
                </c:pt>
                <c:pt idx="443">
                  <c:v>0.82650000000000001</c:v>
                </c:pt>
                <c:pt idx="444">
                  <c:v>0.82667299999999999</c:v>
                </c:pt>
                <c:pt idx="445">
                  <c:v>0.82679000000000002</c:v>
                </c:pt>
                <c:pt idx="446">
                  <c:v>0.82701000000000002</c:v>
                </c:pt>
                <c:pt idx="447">
                  <c:v>0.82709999999999995</c:v>
                </c:pt>
                <c:pt idx="448">
                  <c:v>0.82732099999999997</c:v>
                </c:pt>
                <c:pt idx="449">
                  <c:v>0.82733100000000004</c:v>
                </c:pt>
                <c:pt idx="450">
                  <c:v>0.82748500000000003</c:v>
                </c:pt>
                <c:pt idx="451">
                  <c:v>0.82764199999999999</c:v>
                </c:pt>
                <c:pt idx="452">
                  <c:v>0.82777400000000001</c:v>
                </c:pt>
                <c:pt idx="453">
                  <c:v>0.82795300000000005</c:v>
                </c:pt>
                <c:pt idx="454">
                  <c:v>0.82804999999999995</c:v>
                </c:pt>
                <c:pt idx="455">
                  <c:v>0.82818800000000004</c:v>
                </c:pt>
                <c:pt idx="456">
                  <c:v>0.82829200000000003</c:v>
                </c:pt>
                <c:pt idx="457">
                  <c:v>0.82841200000000004</c:v>
                </c:pt>
                <c:pt idx="458">
                  <c:v>0.82852300000000001</c:v>
                </c:pt>
                <c:pt idx="459">
                  <c:v>0.82868799999999998</c:v>
                </c:pt>
                <c:pt idx="460">
                  <c:v>0.82880799999999999</c:v>
                </c:pt>
                <c:pt idx="461">
                  <c:v>0.82890699999999995</c:v>
                </c:pt>
                <c:pt idx="462">
                  <c:v>0.82904699999999998</c:v>
                </c:pt>
                <c:pt idx="463">
                  <c:v>0.82914500000000002</c:v>
                </c:pt>
                <c:pt idx="464">
                  <c:v>0.82925899999999997</c:v>
                </c:pt>
                <c:pt idx="465">
                  <c:v>0.82938599999999996</c:v>
                </c:pt>
                <c:pt idx="466">
                  <c:v>0.82948599999999995</c:v>
                </c:pt>
                <c:pt idx="467">
                  <c:v>0.82958600000000005</c:v>
                </c:pt>
                <c:pt idx="468">
                  <c:v>0.82966399999999996</c:v>
                </c:pt>
                <c:pt idx="469">
                  <c:v>0.82979999999999998</c:v>
                </c:pt>
                <c:pt idx="470">
                  <c:v>0.82986599999999999</c:v>
                </c:pt>
                <c:pt idx="471">
                  <c:v>0.829986</c:v>
                </c:pt>
                <c:pt idx="472">
                  <c:v>0.83006100000000005</c:v>
                </c:pt>
                <c:pt idx="473">
                  <c:v>0.83019299999999996</c:v>
                </c:pt>
                <c:pt idx="474">
                  <c:v>0.83023100000000005</c:v>
                </c:pt>
                <c:pt idx="475">
                  <c:v>0.83023199999999997</c:v>
                </c:pt>
                <c:pt idx="476">
                  <c:v>0.83025700000000002</c:v>
                </c:pt>
                <c:pt idx="477">
                  <c:v>0.83025800000000005</c:v>
                </c:pt>
                <c:pt idx="478">
                  <c:v>0.83032399999999995</c:v>
                </c:pt>
                <c:pt idx="479">
                  <c:v>0.83023000000000002</c:v>
                </c:pt>
                <c:pt idx="480">
                  <c:v>0.83012300000000006</c:v>
                </c:pt>
                <c:pt idx="481">
                  <c:v>0.82990900000000001</c:v>
                </c:pt>
                <c:pt idx="482">
                  <c:v>1.3936299999999999</c:v>
                </c:pt>
                <c:pt idx="483">
                  <c:v>1.3937600000000001</c:v>
                </c:pt>
                <c:pt idx="484">
                  <c:v>1.3939999999999999</c:v>
                </c:pt>
                <c:pt idx="485">
                  <c:v>1.39445</c:v>
                </c:pt>
                <c:pt idx="486">
                  <c:v>1.39537</c:v>
                </c:pt>
                <c:pt idx="487">
                  <c:v>1.3962600000000001</c:v>
                </c:pt>
                <c:pt idx="488">
                  <c:v>1.3975299999999999</c:v>
                </c:pt>
                <c:pt idx="489">
                  <c:v>1.39819</c:v>
                </c:pt>
                <c:pt idx="490">
                  <c:v>1.39913</c:v>
                </c:pt>
                <c:pt idx="491">
                  <c:v>1.39967</c:v>
                </c:pt>
                <c:pt idx="492">
                  <c:v>1.4007499999999999</c:v>
                </c:pt>
                <c:pt idx="493">
                  <c:v>1.4015599999999999</c:v>
                </c:pt>
                <c:pt idx="494">
                  <c:v>1.4025399999999999</c:v>
                </c:pt>
                <c:pt idx="495">
                  <c:v>1.4027400000000001</c:v>
                </c:pt>
                <c:pt idx="496">
                  <c:v>1.4038299999999999</c:v>
                </c:pt>
                <c:pt idx="497">
                  <c:v>1.4049400000000001</c:v>
                </c:pt>
                <c:pt idx="498">
                  <c:v>1.4058900000000001</c:v>
                </c:pt>
                <c:pt idx="499">
                  <c:v>1.40709</c:v>
                </c:pt>
                <c:pt idx="500">
                  <c:v>1.40723</c:v>
                </c:pt>
                <c:pt idx="501">
                  <c:v>1.40863</c:v>
                </c:pt>
                <c:pt idx="502">
                  <c:v>1.40957</c:v>
                </c:pt>
                <c:pt idx="503">
                  <c:v>1.41</c:v>
                </c:pt>
                <c:pt idx="504">
                  <c:v>1.4110400000000001</c:v>
                </c:pt>
                <c:pt idx="505">
                  <c:v>1.4116899999999999</c:v>
                </c:pt>
                <c:pt idx="506">
                  <c:v>1.41299</c:v>
                </c:pt>
                <c:pt idx="507">
                  <c:v>1.4137</c:v>
                </c:pt>
                <c:pt idx="508">
                  <c:v>1.4143600000000001</c:v>
                </c:pt>
                <c:pt idx="509">
                  <c:v>1.4157200000000001</c:v>
                </c:pt>
                <c:pt idx="510">
                  <c:v>1.41645</c:v>
                </c:pt>
                <c:pt idx="511">
                  <c:v>1.4169</c:v>
                </c:pt>
                <c:pt idx="512">
                  <c:v>1.41784</c:v>
                </c:pt>
                <c:pt idx="513">
                  <c:v>1.41852</c:v>
                </c:pt>
                <c:pt idx="514">
                  <c:v>1.41933</c:v>
                </c:pt>
                <c:pt idx="515">
                  <c:v>1.42073</c:v>
                </c:pt>
                <c:pt idx="516">
                  <c:v>1.4216899999999999</c:v>
                </c:pt>
                <c:pt idx="517">
                  <c:v>1.4226399999999999</c:v>
                </c:pt>
                <c:pt idx="518">
                  <c:v>1.42364</c:v>
                </c:pt>
                <c:pt idx="519">
                  <c:v>1.42435</c:v>
                </c:pt>
                <c:pt idx="520">
                  <c:v>1.4249000000000001</c:v>
                </c:pt>
                <c:pt idx="521">
                  <c:v>1.4259500000000001</c:v>
                </c:pt>
                <c:pt idx="522">
                  <c:v>1.4265099999999999</c:v>
                </c:pt>
                <c:pt idx="523">
                  <c:v>1.4283300000000001</c:v>
                </c:pt>
                <c:pt idx="524">
                  <c:v>1.42875</c:v>
                </c:pt>
                <c:pt idx="525">
                  <c:v>1.42984</c:v>
                </c:pt>
                <c:pt idx="526">
                  <c:v>1.4307000000000001</c:v>
                </c:pt>
                <c:pt idx="527">
                  <c:v>1.4318299999999999</c:v>
                </c:pt>
                <c:pt idx="528">
                  <c:v>1.43259</c:v>
                </c:pt>
                <c:pt idx="529">
                  <c:v>1.43302</c:v>
                </c:pt>
                <c:pt idx="530">
                  <c:v>1.4342900000000001</c:v>
                </c:pt>
                <c:pt idx="531">
                  <c:v>1.4351400000000001</c:v>
                </c:pt>
                <c:pt idx="532">
                  <c:v>1.43605</c:v>
                </c:pt>
                <c:pt idx="533">
                  <c:v>1.43702</c:v>
                </c:pt>
                <c:pt idx="534">
                  <c:v>1.43727</c:v>
                </c:pt>
                <c:pt idx="535">
                  <c:v>1.43832</c:v>
                </c:pt>
                <c:pt idx="536">
                  <c:v>1.4392</c:v>
                </c:pt>
                <c:pt idx="537">
                  <c:v>1.4401999999999999</c:v>
                </c:pt>
                <c:pt idx="538">
                  <c:v>1.4410499999999999</c:v>
                </c:pt>
                <c:pt idx="539">
                  <c:v>1.4417199999999999</c:v>
                </c:pt>
                <c:pt idx="540">
                  <c:v>1.4425699999999999</c:v>
                </c:pt>
                <c:pt idx="541">
                  <c:v>1.44354</c:v>
                </c:pt>
                <c:pt idx="542">
                  <c:v>1.44459</c:v>
                </c:pt>
                <c:pt idx="543">
                  <c:v>1.4457199999999999</c:v>
                </c:pt>
                <c:pt idx="544">
                  <c:v>1.4463999999999999</c:v>
                </c:pt>
                <c:pt idx="545">
                  <c:v>1.4472499999999999</c:v>
                </c:pt>
                <c:pt idx="546">
                  <c:v>1.4476800000000001</c:v>
                </c:pt>
                <c:pt idx="547">
                  <c:v>1.4483900000000001</c:v>
                </c:pt>
                <c:pt idx="548">
                  <c:v>1.4493499999999999</c:v>
                </c:pt>
                <c:pt idx="549">
                  <c:v>1.45025</c:v>
                </c:pt>
                <c:pt idx="550">
                  <c:v>1.45139</c:v>
                </c:pt>
                <c:pt idx="551">
                  <c:v>1.4519299999999999</c:v>
                </c:pt>
                <c:pt idx="552">
                  <c:v>1.4527699999999999</c:v>
                </c:pt>
                <c:pt idx="553">
                  <c:v>1.45381</c:v>
                </c:pt>
                <c:pt idx="554">
                  <c:v>1.4549300000000001</c:v>
                </c:pt>
                <c:pt idx="555">
                  <c:v>1.4557800000000001</c:v>
                </c:pt>
                <c:pt idx="556">
                  <c:v>1.45699</c:v>
                </c:pt>
                <c:pt idx="557">
                  <c:v>1.4574499999999999</c:v>
                </c:pt>
                <c:pt idx="558">
                  <c:v>1.4584900000000001</c:v>
                </c:pt>
                <c:pt idx="559">
                  <c:v>1.45892</c:v>
                </c:pt>
                <c:pt idx="560">
                  <c:v>1.46001</c:v>
                </c:pt>
                <c:pt idx="561">
                  <c:v>1.46096</c:v>
                </c:pt>
                <c:pt idx="562">
                  <c:v>1.4616</c:v>
                </c:pt>
                <c:pt idx="563">
                  <c:v>1.4629399999999999</c:v>
                </c:pt>
                <c:pt idx="564">
                  <c:v>1.4637899999999999</c:v>
                </c:pt>
                <c:pt idx="565">
                  <c:v>1.4642599999999999</c:v>
                </c:pt>
                <c:pt idx="566">
                  <c:v>1.46512</c:v>
                </c:pt>
                <c:pt idx="567">
                  <c:v>1.4658599999999999</c:v>
                </c:pt>
                <c:pt idx="568">
                  <c:v>1.46702</c:v>
                </c:pt>
                <c:pt idx="569">
                  <c:v>1.4679</c:v>
                </c:pt>
                <c:pt idx="570">
                  <c:v>1.46916</c:v>
                </c:pt>
                <c:pt idx="571">
                  <c:v>1.4699</c:v>
                </c:pt>
                <c:pt idx="572">
                  <c:v>1.4705999999999999</c:v>
                </c:pt>
                <c:pt idx="573">
                  <c:v>1.47123</c:v>
                </c:pt>
                <c:pt idx="574">
                  <c:v>1.47245</c:v>
                </c:pt>
                <c:pt idx="575">
                  <c:v>1.4732400000000001</c:v>
                </c:pt>
                <c:pt idx="576">
                  <c:v>1.47414</c:v>
                </c:pt>
                <c:pt idx="577">
                  <c:v>1.4747300000000001</c:v>
                </c:pt>
                <c:pt idx="578">
                  <c:v>1.47577</c:v>
                </c:pt>
                <c:pt idx="579">
                  <c:v>1.4766699999999999</c:v>
                </c:pt>
                <c:pt idx="580">
                  <c:v>1.4779800000000001</c:v>
                </c:pt>
                <c:pt idx="581">
                  <c:v>1.47837</c:v>
                </c:pt>
                <c:pt idx="582">
                  <c:v>1.47919</c:v>
                </c:pt>
                <c:pt idx="583">
                  <c:v>1.48034</c:v>
                </c:pt>
                <c:pt idx="584">
                  <c:v>1.4812700000000001</c:v>
                </c:pt>
                <c:pt idx="585">
                  <c:v>1.4817899999999999</c:v>
                </c:pt>
                <c:pt idx="586">
                  <c:v>1.4829600000000001</c:v>
                </c:pt>
                <c:pt idx="587">
                  <c:v>1.48445</c:v>
                </c:pt>
                <c:pt idx="588">
                  <c:v>1.48498</c:v>
                </c:pt>
                <c:pt idx="589">
                  <c:v>1.48584</c:v>
                </c:pt>
                <c:pt idx="590">
                  <c:v>1.48624</c:v>
                </c:pt>
                <c:pt idx="591">
                  <c:v>1.48759</c:v>
                </c:pt>
                <c:pt idx="592">
                  <c:v>1.48834</c:v>
                </c:pt>
                <c:pt idx="593">
                  <c:v>1.4893000000000001</c:v>
                </c:pt>
                <c:pt idx="594">
                  <c:v>1.4895799999999999</c:v>
                </c:pt>
                <c:pt idx="595">
                  <c:v>1.49038</c:v>
                </c:pt>
                <c:pt idx="596">
                  <c:v>1.4914000000000001</c:v>
                </c:pt>
                <c:pt idx="597">
                  <c:v>1.4923999999999999</c:v>
                </c:pt>
                <c:pt idx="598">
                  <c:v>1.49318</c:v>
                </c:pt>
                <c:pt idx="599">
                  <c:v>1.4938499999999999</c:v>
                </c:pt>
                <c:pt idx="600">
                  <c:v>1.4950600000000001</c:v>
                </c:pt>
                <c:pt idx="601">
                  <c:v>1.4964599999999999</c:v>
                </c:pt>
                <c:pt idx="602">
                  <c:v>1.49702</c:v>
                </c:pt>
                <c:pt idx="603">
                  <c:v>1.4976799999999999</c:v>
                </c:pt>
                <c:pt idx="604">
                  <c:v>1.4982899999999999</c:v>
                </c:pt>
                <c:pt idx="605">
                  <c:v>1.4993799999999999</c:v>
                </c:pt>
                <c:pt idx="606">
                  <c:v>1.5000199999999999</c:v>
                </c:pt>
                <c:pt idx="607">
                  <c:v>1.5013000000000001</c:v>
                </c:pt>
                <c:pt idx="608">
                  <c:v>1.50183</c:v>
                </c:pt>
                <c:pt idx="609">
                  <c:v>1.5027999999999999</c:v>
                </c:pt>
                <c:pt idx="610">
                  <c:v>1.5038899999999999</c:v>
                </c:pt>
                <c:pt idx="611">
                  <c:v>1.50448</c:v>
                </c:pt>
                <c:pt idx="612">
                  <c:v>1.5048999999999999</c:v>
                </c:pt>
                <c:pt idx="613">
                  <c:v>1.50661</c:v>
                </c:pt>
                <c:pt idx="614">
                  <c:v>1.5071699999999999</c:v>
                </c:pt>
                <c:pt idx="615">
                  <c:v>1.5079499999999999</c:v>
                </c:pt>
                <c:pt idx="616">
                  <c:v>1.50909</c:v>
                </c:pt>
                <c:pt idx="617">
                  <c:v>1.5098100000000001</c:v>
                </c:pt>
                <c:pt idx="618">
                  <c:v>1.5105500000000001</c:v>
                </c:pt>
                <c:pt idx="619">
                  <c:v>1.5114799999999999</c:v>
                </c:pt>
                <c:pt idx="620">
                  <c:v>1.51244</c:v>
                </c:pt>
                <c:pt idx="621">
                  <c:v>1.5133300000000001</c:v>
                </c:pt>
                <c:pt idx="622">
                  <c:v>1.514</c:v>
                </c:pt>
                <c:pt idx="623">
                  <c:v>1.5148900000000001</c:v>
                </c:pt>
                <c:pt idx="624">
                  <c:v>1.51613</c:v>
                </c:pt>
                <c:pt idx="625">
                  <c:v>1.51685</c:v>
                </c:pt>
                <c:pt idx="626">
                  <c:v>1.5177400000000001</c:v>
                </c:pt>
                <c:pt idx="627">
                  <c:v>1.5181800000000001</c:v>
                </c:pt>
                <c:pt idx="628">
                  <c:v>1.51938</c:v>
                </c:pt>
                <c:pt idx="629">
                  <c:v>1.5202899999999999</c:v>
                </c:pt>
                <c:pt idx="630">
                  <c:v>1.52135</c:v>
                </c:pt>
                <c:pt idx="631">
                  <c:v>1.52258</c:v>
                </c:pt>
                <c:pt idx="632">
                  <c:v>1.5234399999999999</c:v>
                </c:pt>
                <c:pt idx="633">
                  <c:v>1.52379</c:v>
                </c:pt>
                <c:pt idx="634">
                  <c:v>1.52477</c:v>
                </c:pt>
                <c:pt idx="635">
                  <c:v>1.5257099999999999</c:v>
                </c:pt>
                <c:pt idx="636">
                  <c:v>1.5268299999999999</c:v>
                </c:pt>
                <c:pt idx="637">
                  <c:v>1.52789</c:v>
                </c:pt>
                <c:pt idx="638">
                  <c:v>1.52881</c:v>
                </c:pt>
                <c:pt idx="639">
                  <c:v>1.5295700000000001</c:v>
                </c:pt>
                <c:pt idx="640">
                  <c:v>1.5306599999999999</c:v>
                </c:pt>
                <c:pt idx="641">
                  <c:v>1.53129</c:v>
                </c:pt>
                <c:pt idx="642">
                  <c:v>1.5324800000000001</c:v>
                </c:pt>
                <c:pt idx="643">
                  <c:v>1.5330600000000001</c:v>
                </c:pt>
                <c:pt idx="644">
                  <c:v>1.53413</c:v>
                </c:pt>
                <c:pt idx="645">
                  <c:v>1.53424</c:v>
                </c:pt>
                <c:pt idx="646">
                  <c:v>1.5353000000000001</c:v>
                </c:pt>
                <c:pt idx="647">
                  <c:v>1.5363800000000001</c:v>
                </c:pt>
                <c:pt idx="648">
                  <c:v>1.5369600000000001</c:v>
                </c:pt>
                <c:pt idx="649">
                  <c:v>1.53813</c:v>
                </c:pt>
                <c:pt idx="650">
                  <c:v>1.53925</c:v>
                </c:pt>
                <c:pt idx="651">
                  <c:v>1.5403899999999999</c:v>
                </c:pt>
                <c:pt idx="652">
                  <c:v>1.5410200000000001</c:v>
                </c:pt>
                <c:pt idx="653">
                  <c:v>1.5419</c:v>
                </c:pt>
                <c:pt idx="654">
                  <c:v>1.5427299999999999</c:v>
                </c:pt>
                <c:pt idx="655">
                  <c:v>1.54375</c:v>
                </c:pt>
                <c:pt idx="656">
                  <c:v>1.5442899999999999</c:v>
                </c:pt>
                <c:pt idx="657">
                  <c:v>1.54514</c:v>
                </c:pt>
                <c:pt idx="658">
                  <c:v>1.5463899999999999</c:v>
                </c:pt>
                <c:pt idx="659">
                  <c:v>1.54711</c:v>
                </c:pt>
                <c:pt idx="660">
                  <c:v>1.54799</c:v>
                </c:pt>
                <c:pt idx="661">
                  <c:v>1.54901</c:v>
                </c:pt>
                <c:pt idx="662">
                  <c:v>1.5495399999999999</c:v>
                </c:pt>
                <c:pt idx="663">
                  <c:v>1.5506899999999999</c:v>
                </c:pt>
                <c:pt idx="664">
                  <c:v>1.55115</c:v>
                </c:pt>
                <c:pt idx="665">
                  <c:v>1.5524</c:v>
                </c:pt>
                <c:pt idx="666">
                  <c:v>1.55318</c:v>
                </c:pt>
                <c:pt idx="667">
                  <c:v>1.55454</c:v>
                </c:pt>
                <c:pt idx="668">
                  <c:v>1.5549599999999999</c:v>
                </c:pt>
                <c:pt idx="669">
                  <c:v>1.5560799999999999</c:v>
                </c:pt>
                <c:pt idx="670">
                  <c:v>1.5566599999999999</c:v>
                </c:pt>
                <c:pt idx="671">
                  <c:v>1.55806</c:v>
                </c:pt>
                <c:pt idx="672">
                  <c:v>1.55898</c:v>
                </c:pt>
                <c:pt idx="673">
                  <c:v>1.5598099999999999</c:v>
                </c:pt>
                <c:pt idx="674">
                  <c:v>1.5606199999999999</c:v>
                </c:pt>
                <c:pt idx="675">
                  <c:v>1.5612200000000001</c:v>
                </c:pt>
                <c:pt idx="676">
                  <c:v>1.56246</c:v>
                </c:pt>
                <c:pt idx="677">
                  <c:v>1.56324</c:v>
                </c:pt>
                <c:pt idx="678">
                  <c:v>1.5642100000000001</c:v>
                </c:pt>
                <c:pt idx="679">
                  <c:v>1.5647899999999999</c:v>
                </c:pt>
                <c:pt idx="680">
                  <c:v>1.5662</c:v>
                </c:pt>
                <c:pt idx="681">
                  <c:v>1.56653</c:v>
                </c:pt>
                <c:pt idx="682">
                  <c:v>1.5678300000000001</c:v>
                </c:pt>
                <c:pt idx="683">
                  <c:v>1.56837</c:v>
                </c:pt>
                <c:pt idx="684">
                  <c:v>1.56924</c:v>
                </c:pt>
                <c:pt idx="685">
                  <c:v>1.5700700000000001</c:v>
                </c:pt>
                <c:pt idx="686">
                  <c:v>1.57131</c:v>
                </c:pt>
                <c:pt idx="687">
                  <c:v>1.5723</c:v>
                </c:pt>
                <c:pt idx="688">
                  <c:v>1.5731299999999999</c:v>
                </c:pt>
                <c:pt idx="689">
                  <c:v>1.57368</c:v>
                </c:pt>
                <c:pt idx="690">
                  <c:v>1.5744400000000001</c:v>
                </c:pt>
                <c:pt idx="691">
                  <c:v>1.575</c:v>
                </c:pt>
                <c:pt idx="692">
                  <c:v>1.57605</c:v>
                </c:pt>
                <c:pt idx="693">
                  <c:v>1.57674</c:v>
                </c:pt>
                <c:pt idx="694">
                  <c:v>1.5773900000000001</c:v>
                </c:pt>
                <c:pt idx="695">
                  <c:v>1.5783499999999999</c:v>
                </c:pt>
                <c:pt idx="696">
                  <c:v>1.57962</c:v>
                </c:pt>
                <c:pt idx="697">
                  <c:v>1.58073</c:v>
                </c:pt>
                <c:pt idx="698">
                  <c:v>1.5813600000000001</c:v>
                </c:pt>
                <c:pt idx="699">
                  <c:v>1.5822400000000001</c:v>
                </c:pt>
                <c:pt idx="700">
                  <c:v>1.5835300000000001</c:v>
                </c:pt>
                <c:pt idx="701">
                  <c:v>1.5847599999999999</c:v>
                </c:pt>
                <c:pt idx="702">
                  <c:v>1.58525</c:v>
                </c:pt>
                <c:pt idx="703">
                  <c:v>1.58629</c:v>
                </c:pt>
                <c:pt idx="704">
                  <c:v>1.58714</c:v>
                </c:pt>
                <c:pt idx="705">
                  <c:v>1.5876699999999999</c:v>
                </c:pt>
                <c:pt idx="706">
                  <c:v>1.5888800000000001</c:v>
                </c:pt>
                <c:pt idx="707">
                  <c:v>1.5894999999999999</c:v>
                </c:pt>
                <c:pt idx="708">
                  <c:v>1.5906499999999999</c:v>
                </c:pt>
                <c:pt idx="709">
                  <c:v>1.59144</c:v>
                </c:pt>
                <c:pt idx="710">
                  <c:v>1.5925199999999999</c:v>
                </c:pt>
                <c:pt idx="711">
                  <c:v>1.5936699999999999</c:v>
                </c:pt>
                <c:pt idx="712">
                  <c:v>1.59416</c:v>
                </c:pt>
                <c:pt idx="713">
                  <c:v>1.5950800000000001</c:v>
                </c:pt>
                <c:pt idx="714">
                  <c:v>1.5959399999999999</c:v>
                </c:pt>
                <c:pt idx="715">
                  <c:v>1.59676</c:v>
                </c:pt>
                <c:pt idx="716">
                  <c:v>1.59772</c:v>
                </c:pt>
                <c:pt idx="717">
                  <c:v>1.5992200000000001</c:v>
                </c:pt>
                <c:pt idx="718">
                  <c:v>1.5997300000000001</c:v>
                </c:pt>
                <c:pt idx="719">
                  <c:v>1.60073</c:v>
                </c:pt>
                <c:pt idx="720">
                  <c:v>1.60192</c:v>
                </c:pt>
                <c:pt idx="721">
                  <c:v>1.6025400000000001</c:v>
                </c:pt>
                <c:pt idx="722">
                  <c:v>1.60351</c:v>
                </c:pt>
                <c:pt idx="723">
                  <c:v>1.60422</c:v>
                </c:pt>
                <c:pt idx="724">
                  <c:v>1.60568</c:v>
                </c:pt>
                <c:pt idx="725">
                  <c:v>1.6062399999999999</c:v>
                </c:pt>
                <c:pt idx="726">
                  <c:v>1.60667</c:v>
                </c:pt>
                <c:pt idx="727">
                  <c:v>1.60764</c:v>
                </c:pt>
                <c:pt idx="728">
                  <c:v>1.60887</c:v>
                </c:pt>
                <c:pt idx="729">
                  <c:v>1.60951</c:v>
                </c:pt>
                <c:pt idx="730">
                  <c:v>1.61076</c:v>
                </c:pt>
                <c:pt idx="731">
                  <c:v>1.6115299999999999</c:v>
                </c:pt>
                <c:pt idx="732">
                  <c:v>1.6124799999999999</c:v>
                </c:pt>
                <c:pt idx="733">
                  <c:v>1.61351</c:v>
                </c:pt>
                <c:pt idx="734">
                  <c:v>1.61402</c:v>
                </c:pt>
                <c:pt idx="735">
                  <c:v>1.6149199999999999</c:v>
                </c:pt>
                <c:pt idx="736">
                  <c:v>1.61572</c:v>
                </c:pt>
                <c:pt idx="737">
                  <c:v>1.61633</c:v>
                </c:pt>
                <c:pt idx="738">
                  <c:v>1.6173</c:v>
                </c:pt>
                <c:pt idx="739">
                  <c:v>1.6178900000000001</c:v>
                </c:pt>
                <c:pt idx="740">
                  <c:v>1.61914</c:v>
                </c:pt>
                <c:pt idx="741">
                  <c:v>1.61998</c:v>
                </c:pt>
                <c:pt idx="742">
                  <c:v>1.6212</c:v>
                </c:pt>
                <c:pt idx="743">
                  <c:v>1.62182</c:v>
                </c:pt>
                <c:pt idx="744">
                  <c:v>1.6231500000000001</c:v>
                </c:pt>
                <c:pt idx="745">
                  <c:v>1.6236200000000001</c:v>
                </c:pt>
                <c:pt idx="746">
                  <c:v>1.6246</c:v>
                </c:pt>
                <c:pt idx="747">
                  <c:v>1.62574</c:v>
                </c:pt>
                <c:pt idx="748">
                  <c:v>1.62625</c:v>
                </c:pt>
                <c:pt idx="749">
                  <c:v>1.62724</c:v>
                </c:pt>
                <c:pt idx="750">
                  <c:v>1.62808</c:v>
                </c:pt>
                <c:pt idx="751">
                  <c:v>1.6289899999999999</c:v>
                </c:pt>
                <c:pt idx="752">
                  <c:v>1.6298999999999999</c:v>
                </c:pt>
                <c:pt idx="753">
                  <c:v>1.6307</c:v>
                </c:pt>
                <c:pt idx="754">
                  <c:v>1.63188</c:v>
                </c:pt>
                <c:pt idx="755">
                  <c:v>1.63287</c:v>
                </c:pt>
                <c:pt idx="756">
                  <c:v>1.6334</c:v>
                </c:pt>
                <c:pt idx="757">
                  <c:v>1.63426</c:v>
                </c:pt>
                <c:pt idx="758">
                  <c:v>1.6355900000000001</c:v>
                </c:pt>
                <c:pt idx="759">
                  <c:v>1.63619</c:v>
                </c:pt>
                <c:pt idx="760">
                  <c:v>1.63693</c:v>
                </c:pt>
                <c:pt idx="761">
                  <c:v>1.6377699999999999</c:v>
                </c:pt>
                <c:pt idx="762">
                  <c:v>1.63873</c:v>
                </c:pt>
                <c:pt idx="763">
                  <c:v>1.63947</c:v>
                </c:pt>
                <c:pt idx="764">
                  <c:v>1.64059</c:v>
                </c:pt>
                <c:pt idx="765">
                  <c:v>1.6415999999999999</c:v>
                </c:pt>
                <c:pt idx="766">
                  <c:v>1.6427400000000001</c:v>
                </c:pt>
                <c:pt idx="767">
                  <c:v>1.64324</c:v>
                </c:pt>
                <c:pt idx="768">
                  <c:v>1.64405</c:v>
                </c:pt>
                <c:pt idx="769">
                  <c:v>1.64466</c:v>
                </c:pt>
                <c:pt idx="770">
                  <c:v>1.6455299999999999</c:v>
                </c:pt>
                <c:pt idx="771">
                  <c:v>1.6467099999999999</c:v>
                </c:pt>
                <c:pt idx="772">
                  <c:v>1.6475299999999999</c:v>
                </c:pt>
                <c:pt idx="773">
                  <c:v>1.64849</c:v>
                </c:pt>
                <c:pt idx="774">
                  <c:v>1.64971</c:v>
                </c:pt>
                <c:pt idx="775">
                  <c:v>1.65038</c:v>
                </c:pt>
                <c:pt idx="776">
                  <c:v>1.65151</c:v>
                </c:pt>
                <c:pt idx="777">
                  <c:v>1.65208</c:v>
                </c:pt>
                <c:pt idx="778">
                  <c:v>1.65296</c:v>
                </c:pt>
                <c:pt idx="779">
                  <c:v>1.6539600000000001</c:v>
                </c:pt>
                <c:pt idx="780">
                  <c:v>1.6549400000000001</c:v>
                </c:pt>
                <c:pt idx="781">
                  <c:v>1.65568</c:v>
                </c:pt>
                <c:pt idx="782">
                  <c:v>1.65639</c:v>
                </c:pt>
                <c:pt idx="783">
                  <c:v>1.6574899999999999</c:v>
                </c:pt>
                <c:pt idx="784">
                  <c:v>1.65869</c:v>
                </c:pt>
                <c:pt idx="785">
                  <c:v>1.65957</c:v>
                </c:pt>
                <c:pt idx="786">
                  <c:v>1.66065</c:v>
                </c:pt>
                <c:pt idx="787">
                  <c:v>1.66178</c:v>
                </c:pt>
                <c:pt idx="788">
                  <c:v>1.6619200000000001</c:v>
                </c:pt>
                <c:pt idx="789">
                  <c:v>1.6631100000000001</c:v>
                </c:pt>
                <c:pt idx="790">
                  <c:v>1.66378</c:v>
                </c:pt>
                <c:pt idx="791">
                  <c:v>1.66449</c:v>
                </c:pt>
                <c:pt idx="792">
                  <c:v>1.66554</c:v>
                </c:pt>
                <c:pt idx="793">
                  <c:v>1.66611</c:v>
                </c:pt>
                <c:pt idx="794">
                  <c:v>1.6671499999999999</c:v>
                </c:pt>
                <c:pt idx="795">
                  <c:v>1.6679999999999999</c:v>
                </c:pt>
                <c:pt idx="796">
                  <c:v>1.66896</c:v>
                </c:pt>
                <c:pt idx="797">
                  <c:v>1.6699200000000001</c:v>
                </c:pt>
                <c:pt idx="798">
                  <c:v>1.67069</c:v>
                </c:pt>
                <c:pt idx="799">
                  <c:v>1.6719900000000001</c:v>
                </c:pt>
                <c:pt idx="800">
                  <c:v>1.67302</c:v>
                </c:pt>
                <c:pt idx="801">
                  <c:v>1.6737599999999999</c:v>
                </c:pt>
                <c:pt idx="802">
                  <c:v>1.6748799999999999</c:v>
                </c:pt>
                <c:pt idx="803">
                  <c:v>1.6753199999999999</c:v>
                </c:pt>
                <c:pt idx="804">
                  <c:v>1.6764399999999999</c:v>
                </c:pt>
                <c:pt idx="805">
                  <c:v>1.6779299999999999</c:v>
                </c:pt>
                <c:pt idx="806">
                  <c:v>1.6782999999999999</c:v>
                </c:pt>
                <c:pt idx="807">
                  <c:v>1.6791499999999999</c:v>
                </c:pt>
                <c:pt idx="808">
                  <c:v>1.6803600000000001</c:v>
                </c:pt>
                <c:pt idx="809">
                  <c:v>1.68055</c:v>
                </c:pt>
                <c:pt idx="810">
                  <c:v>1.68221</c:v>
                </c:pt>
                <c:pt idx="811">
                  <c:v>1.6828799999999999</c:v>
                </c:pt>
                <c:pt idx="812">
                  <c:v>1.6832499999999999</c:v>
                </c:pt>
                <c:pt idx="813">
                  <c:v>1.6843600000000001</c:v>
                </c:pt>
                <c:pt idx="814">
                  <c:v>1.68523</c:v>
                </c:pt>
                <c:pt idx="815">
                  <c:v>1.6862200000000001</c:v>
                </c:pt>
                <c:pt idx="816">
                  <c:v>1.6870099999999999</c:v>
                </c:pt>
                <c:pt idx="817">
                  <c:v>1.68841</c:v>
                </c:pt>
                <c:pt idx="818">
                  <c:v>1.6889099999999999</c:v>
                </c:pt>
                <c:pt idx="819">
                  <c:v>1.68967</c:v>
                </c:pt>
                <c:pt idx="820">
                  <c:v>1.6911499999999999</c:v>
                </c:pt>
                <c:pt idx="821">
                  <c:v>1.6916500000000001</c:v>
                </c:pt>
                <c:pt idx="822">
                  <c:v>1.6925399999999999</c:v>
                </c:pt>
                <c:pt idx="823">
                  <c:v>1.6933800000000001</c:v>
                </c:pt>
                <c:pt idx="824">
                  <c:v>1.69435</c:v>
                </c:pt>
                <c:pt idx="825">
                  <c:v>1.6955</c:v>
                </c:pt>
                <c:pt idx="826">
                  <c:v>1.69625</c:v>
                </c:pt>
                <c:pt idx="827">
                  <c:v>1.6972400000000001</c:v>
                </c:pt>
                <c:pt idx="828">
                  <c:v>1.69807</c:v>
                </c:pt>
                <c:pt idx="829">
                  <c:v>1.6989000000000001</c:v>
                </c:pt>
                <c:pt idx="830">
                  <c:v>1.69974</c:v>
                </c:pt>
                <c:pt idx="831">
                  <c:v>1.70068</c:v>
                </c:pt>
                <c:pt idx="832">
                  <c:v>1.7012700000000001</c:v>
                </c:pt>
                <c:pt idx="833">
                  <c:v>1.70235</c:v>
                </c:pt>
                <c:pt idx="834">
                  <c:v>1.7032400000000001</c:v>
                </c:pt>
                <c:pt idx="835">
                  <c:v>1.70425</c:v>
                </c:pt>
                <c:pt idx="836">
                  <c:v>1.70489</c:v>
                </c:pt>
                <c:pt idx="837">
                  <c:v>1.7059899999999999</c:v>
                </c:pt>
                <c:pt idx="838">
                  <c:v>1.70668</c:v>
                </c:pt>
                <c:pt idx="839">
                  <c:v>1.70723</c:v>
                </c:pt>
                <c:pt idx="840">
                  <c:v>1.7083600000000001</c:v>
                </c:pt>
                <c:pt idx="841">
                  <c:v>1.7095499999999999</c:v>
                </c:pt>
                <c:pt idx="842">
                  <c:v>1.71061</c:v>
                </c:pt>
                <c:pt idx="843">
                  <c:v>1.71132</c:v>
                </c:pt>
                <c:pt idx="844">
                  <c:v>1.7119500000000001</c:v>
                </c:pt>
                <c:pt idx="845">
                  <c:v>1.71275</c:v>
                </c:pt>
                <c:pt idx="846">
                  <c:v>1.71407</c:v>
                </c:pt>
                <c:pt idx="847">
                  <c:v>1.71485</c:v>
                </c:pt>
                <c:pt idx="848">
                  <c:v>1.7152400000000001</c:v>
                </c:pt>
                <c:pt idx="849">
                  <c:v>1.71627</c:v>
                </c:pt>
                <c:pt idx="850">
                  <c:v>1.7169300000000001</c:v>
                </c:pt>
                <c:pt idx="851">
                  <c:v>1.71801</c:v>
                </c:pt>
                <c:pt idx="852">
                  <c:v>1.7190000000000001</c:v>
                </c:pt>
                <c:pt idx="853">
                  <c:v>1.71984</c:v>
                </c:pt>
                <c:pt idx="854">
                  <c:v>1.72072</c:v>
                </c:pt>
                <c:pt idx="855">
                  <c:v>1.7220200000000001</c:v>
                </c:pt>
                <c:pt idx="856">
                  <c:v>1.72258</c:v>
                </c:pt>
                <c:pt idx="857">
                  <c:v>1.7236199999999999</c:v>
                </c:pt>
                <c:pt idx="858">
                  <c:v>1.7240899999999999</c:v>
                </c:pt>
                <c:pt idx="859">
                  <c:v>1.7250700000000001</c:v>
                </c:pt>
                <c:pt idx="860">
                  <c:v>1.7260200000000001</c:v>
                </c:pt>
                <c:pt idx="861">
                  <c:v>1.7268600000000001</c:v>
                </c:pt>
                <c:pt idx="862">
                  <c:v>1.7277100000000001</c:v>
                </c:pt>
                <c:pt idx="863">
                  <c:v>1.7289099999999999</c:v>
                </c:pt>
                <c:pt idx="864">
                  <c:v>1.72959</c:v>
                </c:pt>
                <c:pt idx="865">
                  <c:v>1.73028</c:v>
                </c:pt>
                <c:pt idx="866">
                  <c:v>1.73132</c:v>
                </c:pt>
                <c:pt idx="867">
                  <c:v>1.7321</c:v>
                </c:pt>
                <c:pt idx="868">
                  <c:v>1.7332700000000001</c:v>
                </c:pt>
                <c:pt idx="869">
                  <c:v>1.7343599999999999</c:v>
                </c:pt>
                <c:pt idx="870">
                  <c:v>1.7351700000000001</c:v>
                </c:pt>
                <c:pt idx="871">
                  <c:v>1.7358199999999999</c:v>
                </c:pt>
                <c:pt idx="872">
                  <c:v>1.7368399999999999</c:v>
                </c:pt>
                <c:pt idx="873">
                  <c:v>1.73776</c:v>
                </c:pt>
                <c:pt idx="874">
                  <c:v>1.7385699999999999</c:v>
                </c:pt>
                <c:pt idx="875">
                  <c:v>1.7396499999999999</c:v>
                </c:pt>
                <c:pt idx="876">
                  <c:v>1.7405900000000001</c:v>
                </c:pt>
                <c:pt idx="877">
                  <c:v>1.74125</c:v>
                </c:pt>
                <c:pt idx="878">
                  <c:v>1.7424500000000001</c:v>
                </c:pt>
                <c:pt idx="879">
                  <c:v>1.74343</c:v>
                </c:pt>
                <c:pt idx="880">
                  <c:v>1.74431</c:v>
                </c:pt>
                <c:pt idx="881">
                  <c:v>1.74549</c:v>
                </c:pt>
                <c:pt idx="882">
                  <c:v>1.7459800000000001</c:v>
                </c:pt>
                <c:pt idx="883">
                  <c:v>1.74716</c:v>
                </c:pt>
                <c:pt idx="884">
                  <c:v>1.74807</c:v>
                </c:pt>
                <c:pt idx="885">
                  <c:v>1.74878</c:v>
                </c:pt>
                <c:pt idx="886">
                  <c:v>1.74983</c:v>
                </c:pt>
                <c:pt idx="887">
                  <c:v>1.75061</c:v>
                </c:pt>
                <c:pt idx="888">
                  <c:v>1.7515799999999999</c:v>
                </c:pt>
                <c:pt idx="889">
                  <c:v>1.7524299999999999</c:v>
                </c:pt>
                <c:pt idx="890">
                  <c:v>1.75407</c:v>
                </c:pt>
                <c:pt idx="891">
                  <c:v>1.7542800000000001</c:v>
                </c:pt>
                <c:pt idx="892">
                  <c:v>1.75528</c:v>
                </c:pt>
                <c:pt idx="893">
                  <c:v>1.75617</c:v>
                </c:pt>
                <c:pt idx="894">
                  <c:v>1.75695</c:v>
                </c:pt>
                <c:pt idx="895">
                  <c:v>1.75739</c:v>
                </c:pt>
                <c:pt idx="896">
                  <c:v>1.75884</c:v>
                </c:pt>
                <c:pt idx="897">
                  <c:v>1.75993</c:v>
                </c:pt>
                <c:pt idx="898">
                  <c:v>1.7601500000000001</c:v>
                </c:pt>
                <c:pt idx="899">
                  <c:v>1.7615700000000001</c:v>
                </c:pt>
                <c:pt idx="900">
                  <c:v>1.7621100000000001</c:v>
                </c:pt>
                <c:pt idx="901">
                  <c:v>1.76326</c:v>
                </c:pt>
                <c:pt idx="902">
                  <c:v>1.76403</c:v>
                </c:pt>
                <c:pt idx="903">
                  <c:v>1.7652600000000001</c:v>
                </c:pt>
                <c:pt idx="904">
                  <c:v>1.7658499999999999</c:v>
                </c:pt>
                <c:pt idx="905">
                  <c:v>1.76712</c:v>
                </c:pt>
                <c:pt idx="906">
                  <c:v>1.76823</c:v>
                </c:pt>
                <c:pt idx="907">
                  <c:v>1.7690600000000001</c:v>
                </c:pt>
                <c:pt idx="908">
                  <c:v>1.76997</c:v>
                </c:pt>
                <c:pt idx="909">
                  <c:v>1.77094</c:v>
                </c:pt>
                <c:pt idx="910">
                  <c:v>1.7718499999999999</c:v>
                </c:pt>
                <c:pt idx="911">
                  <c:v>1.77258</c:v>
                </c:pt>
                <c:pt idx="912">
                  <c:v>1.7736099999999999</c:v>
                </c:pt>
                <c:pt idx="913">
                  <c:v>1.7742</c:v>
                </c:pt>
                <c:pt idx="914">
                  <c:v>1.7750300000000001</c:v>
                </c:pt>
                <c:pt idx="915">
                  <c:v>1.77613</c:v>
                </c:pt>
                <c:pt idx="916">
                  <c:v>1.7767200000000001</c:v>
                </c:pt>
                <c:pt idx="917">
                  <c:v>1.77826</c:v>
                </c:pt>
                <c:pt idx="918">
                  <c:v>1.77887</c:v>
                </c:pt>
                <c:pt idx="919">
                  <c:v>1.7798</c:v>
                </c:pt>
                <c:pt idx="920">
                  <c:v>1.7808999999999999</c:v>
                </c:pt>
                <c:pt idx="921">
                  <c:v>1.7817099999999999</c:v>
                </c:pt>
                <c:pt idx="922">
                  <c:v>1.7831399999999999</c:v>
                </c:pt>
                <c:pt idx="923">
                  <c:v>1.78362</c:v>
                </c:pt>
                <c:pt idx="924">
                  <c:v>1.7848900000000001</c:v>
                </c:pt>
                <c:pt idx="925">
                  <c:v>1.78556</c:v>
                </c:pt>
                <c:pt idx="926">
                  <c:v>1.7863800000000001</c:v>
                </c:pt>
                <c:pt idx="927">
                  <c:v>1.7868599999999999</c:v>
                </c:pt>
                <c:pt idx="928">
                  <c:v>1.7878099999999999</c:v>
                </c:pt>
                <c:pt idx="929">
                  <c:v>1.7889600000000001</c:v>
                </c:pt>
                <c:pt idx="930">
                  <c:v>1.7902400000000001</c:v>
                </c:pt>
                <c:pt idx="931">
                  <c:v>1.7911900000000001</c:v>
                </c:pt>
                <c:pt idx="932">
                  <c:v>1.79173</c:v>
                </c:pt>
                <c:pt idx="933">
                  <c:v>1.7921800000000001</c:v>
                </c:pt>
                <c:pt idx="934">
                  <c:v>1.79335</c:v>
                </c:pt>
                <c:pt idx="935">
                  <c:v>1.79447</c:v>
                </c:pt>
                <c:pt idx="936">
                  <c:v>1.79538</c:v>
                </c:pt>
                <c:pt idx="937">
                  <c:v>1.7958499999999999</c:v>
                </c:pt>
                <c:pt idx="938">
                  <c:v>1.7966200000000001</c:v>
                </c:pt>
                <c:pt idx="939">
                  <c:v>1.7976000000000001</c:v>
                </c:pt>
                <c:pt idx="940">
                  <c:v>1.7988500000000001</c:v>
                </c:pt>
                <c:pt idx="941">
                  <c:v>1.7996099999999999</c:v>
                </c:pt>
                <c:pt idx="942">
                  <c:v>1.80047</c:v>
                </c:pt>
                <c:pt idx="943">
                  <c:v>1.8013699999999999</c:v>
                </c:pt>
                <c:pt idx="944">
                  <c:v>1.80206</c:v>
                </c:pt>
                <c:pt idx="945">
                  <c:v>1.80298</c:v>
                </c:pt>
                <c:pt idx="946">
                  <c:v>1.80427</c:v>
                </c:pt>
                <c:pt idx="947">
                  <c:v>1.8049200000000001</c:v>
                </c:pt>
                <c:pt idx="948">
                  <c:v>1.80559</c:v>
                </c:pt>
                <c:pt idx="949">
                  <c:v>1.8069299999999999</c:v>
                </c:pt>
                <c:pt idx="950">
                  <c:v>1.8078700000000001</c:v>
                </c:pt>
                <c:pt idx="951">
                  <c:v>1.80894</c:v>
                </c:pt>
                <c:pt idx="952">
                  <c:v>1.8095300000000001</c:v>
                </c:pt>
                <c:pt idx="953">
                  <c:v>1.8105100000000001</c:v>
                </c:pt>
                <c:pt idx="954">
                  <c:v>1.81165</c:v>
                </c:pt>
                <c:pt idx="955">
                  <c:v>1.8123499999999999</c:v>
                </c:pt>
                <c:pt idx="956">
                  <c:v>1.8130999999999999</c:v>
                </c:pt>
                <c:pt idx="957">
                  <c:v>1.8140099999999999</c:v>
                </c:pt>
                <c:pt idx="958">
                  <c:v>1.8148599999999999</c:v>
                </c:pt>
                <c:pt idx="959">
                  <c:v>1.81596</c:v>
                </c:pt>
                <c:pt idx="960">
                  <c:v>1.81691</c:v>
                </c:pt>
                <c:pt idx="961">
                  <c:v>1.8179799999999999</c:v>
                </c:pt>
                <c:pt idx="962">
                  <c:v>1.81867</c:v>
                </c:pt>
                <c:pt idx="963">
                  <c:v>1.8195699999999999</c:v>
                </c:pt>
                <c:pt idx="964">
                  <c:v>1.8205</c:v>
                </c:pt>
                <c:pt idx="965">
                  <c:v>1.82108</c:v>
                </c:pt>
                <c:pt idx="966">
                  <c:v>1.82192</c:v>
                </c:pt>
                <c:pt idx="967">
                  <c:v>1.8230900000000001</c:v>
                </c:pt>
                <c:pt idx="968">
                  <c:v>1.82412</c:v>
                </c:pt>
                <c:pt idx="969">
                  <c:v>1.8251999999999999</c:v>
                </c:pt>
                <c:pt idx="970">
                  <c:v>1.8259300000000001</c:v>
                </c:pt>
                <c:pt idx="971">
                  <c:v>1.82734</c:v>
                </c:pt>
                <c:pt idx="972">
                  <c:v>1.8280799999999999</c:v>
                </c:pt>
                <c:pt idx="973">
                  <c:v>1.8286100000000001</c:v>
                </c:pt>
                <c:pt idx="974">
                  <c:v>1.8297699999999999</c:v>
                </c:pt>
                <c:pt idx="975">
                  <c:v>1.8308500000000001</c:v>
                </c:pt>
                <c:pt idx="976">
                  <c:v>1.8317699999999999</c:v>
                </c:pt>
                <c:pt idx="977">
                  <c:v>1.83264</c:v>
                </c:pt>
                <c:pt idx="978">
                  <c:v>1.8335900000000001</c:v>
                </c:pt>
                <c:pt idx="979">
                  <c:v>1.8347800000000001</c:v>
                </c:pt>
                <c:pt idx="980">
                  <c:v>1.8351500000000001</c:v>
                </c:pt>
                <c:pt idx="981">
                  <c:v>1.83626</c:v>
                </c:pt>
                <c:pt idx="982">
                  <c:v>1.83775</c:v>
                </c:pt>
                <c:pt idx="983">
                  <c:v>1.83833</c:v>
                </c:pt>
                <c:pt idx="984">
                  <c:v>1.8393200000000001</c:v>
                </c:pt>
                <c:pt idx="985">
                  <c:v>1.8402400000000001</c:v>
                </c:pt>
                <c:pt idx="986">
                  <c:v>1.8408899999999999</c:v>
                </c:pt>
                <c:pt idx="987">
                  <c:v>1.84185</c:v>
                </c:pt>
                <c:pt idx="988">
                  <c:v>1.8424199999999999</c:v>
                </c:pt>
                <c:pt idx="989">
                  <c:v>1.8438000000000001</c:v>
                </c:pt>
                <c:pt idx="990">
                  <c:v>1.8438399999999999</c:v>
                </c:pt>
                <c:pt idx="991">
                  <c:v>1.84524</c:v>
                </c:pt>
                <c:pt idx="992">
                  <c:v>1.84599</c:v>
                </c:pt>
                <c:pt idx="993">
                  <c:v>1.8472200000000001</c:v>
                </c:pt>
                <c:pt idx="994">
                  <c:v>1.84799</c:v>
                </c:pt>
                <c:pt idx="995">
                  <c:v>1.8491500000000001</c:v>
                </c:pt>
                <c:pt idx="996">
                  <c:v>1.8495999999999999</c:v>
                </c:pt>
                <c:pt idx="997">
                  <c:v>1.8507899999999999</c:v>
                </c:pt>
                <c:pt idx="998">
                  <c:v>1.8512500000000001</c:v>
                </c:pt>
                <c:pt idx="999">
                  <c:v>1.85246</c:v>
                </c:pt>
                <c:pt idx="1000">
                  <c:v>1.85364</c:v>
                </c:pt>
                <c:pt idx="1001">
                  <c:v>1.8544799999999999</c:v>
                </c:pt>
                <c:pt idx="1002">
                  <c:v>1.85538</c:v>
                </c:pt>
                <c:pt idx="1003">
                  <c:v>1.85666</c:v>
                </c:pt>
                <c:pt idx="1004">
                  <c:v>1.8572900000000001</c:v>
                </c:pt>
                <c:pt idx="1005">
                  <c:v>1.85819</c:v>
                </c:pt>
                <c:pt idx="1006">
                  <c:v>1.8592500000000001</c:v>
                </c:pt>
                <c:pt idx="1007">
                  <c:v>1.85989</c:v>
                </c:pt>
                <c:pt idx="1008">
                  <c:v>1.86113</c:v>
                </c:pt>
                <c:pt idx="1009">
                  <c:v>1.86158</c:v>
                </c:pt>
                <c:pt idx="1010">
                  <c:v>1.86263</c:v>
                </c:pt>
                <c:pt idx="1011">
                  <c:v>1.8633200000000001</c:v>
                </c:pt>
                <c:pt idx="1012">
                  <c:v>1.8642099999999999</c:v>
                </c:pt>
                <c:pt idx="1013">
                  <c:v>1.8653999999999999</c:v>
                </c:pt>
                <c:pt idx="1014">
                  <c:v>1.86677</c:v>
                </c:pt>
                <c:pt idx="1015">
                  <c:v>1.8672500000000001</c:v>
                </c:pt>
                <c:pt idx="1016">
                  <c:v>1.8686499999999999</c:v>
                </c:pt>
                <c:pt idx="1017">
                  <c:v>1.86955</c:v>
                </c:pt>
                <c:pt idx="1018">
                  <c:v>1.86999</c:v>
                </c:pt>
                <c:pt idx="1019">
                  <c:v>1.87131</c:v>
                </c:pt>
                <c:pt idx="1020">
                  <c:v>1.8718300000000001</c:v>
                </c:pt>
                <c:pt idx="1021">
                  <c:v>1.87287</c:v>
                </c:pt>
                <c:pt idx="1022">
                  <c:v>1.8738600000000001</c:v>
                </c:pt>
                <c:pt idx="1023">
                  <c:v>1.8750100000000001</c:v>
                </c:pt>
                <c:pt idx="1024">
                  <c:v>1.8754200000000001</c:v>
                </c:pt>
                <c:pt idx="1025">
                  <c:v>1.87622</c:v>
                </c:pt>
                <c:pt idx="1026">
                  <c:v>1.8775999999999999</c:v>
                </c:pt>
                <c:pt idx="1027">
                  <c:v>1.87852</c:v>
                </c:pt>
                <c:pt idx="1028">
                  <c:v>1.87944</c:v>
                </c:pt>
                <c:pt idx="1029">
                  <c:v>1.8808499999999999</c:v>
                </c:pt>
                <c:pt idx="1030">
                  <c:v>1.8814200000000001</c:v>
                </c:pt>
                <c:pt idx="1031">
                  <c:v>1.88262</c:v>
                </c:pt>
                <c:pt idx="1032">
                  <c:v>1.8834200000000001</c:v>
                </c:pt>
                <c:pt idx="1033">
                  <c:v>1.88388</c:v>
                </c:pt>
                <c:pt idx="1034">
                  <c:v>1.8847700000000001</c:v>
                </c:pt>
                <c:pt idx="1035">
                  <c:v>1.88595</c:v>
                </c:pt>
                <c:pt idx="1036">
                  <c:v>1.8865400000000001</c:v>
                </c:pt>
                <c:pt idx="1037">
                  <c:v>1.88785</c:v>
                </c:pt>
                <c:pt idx="1038">
                  <c:v>1.8885000000000001</c:v>
                </c:pt>
                <c:pt idx="1039">
                  <c:v>1.8889100000000001</c:v>
                </c:pt>
                <c:pt idx="1040">
                  <c:v>1.8904099999999999</c:v>
                </c:pt>
                <c:pt idx="1041">
                  <c:v>1.89127</c:v>
                </c:pt>
                <c:pt idx="1042">
                  <c:v>1.8920999999999999</c:v>
                </c:pt>
                <c:pt idx="1043">
                  <c:v>1.89307</c:v>
                </c:pt>
                <c:pt idx="1044">
                  <c:v>1.89432</c:v>
                </c:pt>
                <c:pt idx="1045">
                  <c:v>1.89533</c:v>
                </c:pt>
                <c:pt idx="1046">
                  <c:v>1.8958900000000001</c:v>
                </c:pt>
                <c:pt idx="1047">
                  <c:v>1.89673</c:v>
                </c:pt>
                <c:pt idx="1048">
                  <c:v>1.8977900000000001</c:v>
                </c:pt>
                <c:pt idx="1049">
                  <c:v>1.8988</c:v>
                </c:pt>
                <c:pt idx="1050">
                  <c:v>1.89988</c:v>
                </c:pt>
                <c:pt idx="1051">
                  <c:v>1.9004300000000001</c:v>
                </c:pt>
                <c:pt idx="1052">
                  <c:v>1.9013</c:v>
                </c:pt>
                <c:pt idx="1053">
                  <c:v>1.9022399999999999</c:v>
                </c:pt>
                <c:pt idx="1054">
                  <c:v>1.90324</c:v>
                </c:pt>
                <c:pt idx="1055">
                  <c:v>1.9045399999999999</c:v>
                </c:pt>
                <c:pt idx="1056">
                  <c:v>1.90543</c:v>
                </c:pt>
                <c:pt idx="1057">
                  <c:v>1.90656</c:v>
                </c:pt>
                <c:pt idx="1058">
                  <c:v>1.90751</c:v>
                </c:pt>
                <c:pt idx="1059">
                  <c:v>1.9085300000000001</c:v>
                </c:pt>
                <c:pt idx="1060">
                  <c:v>1.90944</c:v>
                </c:pt>
                <c:pt idx="1061">
                  <c:v>1.9102699999999999</c:v>
                </c:pt>
                <c:pt idx="1062">
                  <c:v>1.91106</c:v>
                </c:pt>
                <c:pt idx="1063">
                  <c:v>1.91205</c:v>
                </c:pt>
                <c:pt idx="1064">
                  <c:v>1.9125000000000001</c:v>
                </c:pt>
                <c:pt idx="1065">
                  <c:v>1.9133</c:v>
                </c:pt>
                <c:pt idx="1066">
                  <c:v>1.9146000000000001</c:v>
                </c:pt>
                <c:pt idx="1067">
                  <c:v>1.9152499999999999</c:v>
                </c:pt>
                <c:pt idx="1068">
                  <c:v>1.9159299999999999</c:v>
                </c:pt>
                <c:pt idx="1069">
                  <c:v>1.9170400000000001</c:v>
                </c:pt>
                <c:pt idx="1070">
                  <c:v>1.91832</c:v>
                </c:pt>
                <c:pt idx="1071">
                  <c:v>1.91899</c:v>
                </c:pt>
                <c:pt idx="1072">
                  <c:v>1.9198200000000001</c:v>
                </c:pt>
                <c:pt idx="1073">
                  <c:v>1.9211</c:v>
                </c:pt>
                <c:pt idx="1074">
                  <c:v>1.92205</c:v>
                </c:pt>
                <c:pt idx="1075">
                  <c:v>1.9229799999999999</c:v>
                </c:pt>
                <c:pt idx="1076">
                  <c:v>1.92418</c:v>
                </c:pt>
                <c:pt idx="1077">
                  <c:v>1.92476</c:v>
                </c:pt>
                <c:pt idx="1078">
                  <c:v>1.9257299999999999</c:v>
                </c:pt>
                <c:pt idx="1079">
                  <c:v>1.92689</c:v>
                </c:pt>
                <c:pt idx="1080">
                  <c:v>1.9273800000000001</c:v>
                </c:pt>
                <c:pt idx="1081">
                  <c:v>1.9286399999999999</c:v>
                </c:pt>
                <c:pt idx="1082">
                  <c:v>1.92903</c:v>
                </c:pt>
                <c:pt idx="1083">
                  <c:v>1.9299900000000001</c:v>
                </c:pt>
                <c:pt idx="1084">
                  <c:v>1.9303300000000001</c:v>
                </c:pt>
                <c:pt idx="1085">
                  <c:v>1.93208</c:v>
                </c:pt>
                <c:pt idx="1086">
                  <c:v>1.9328399999999999</c:v>
                </c:pt>
                <c:pt idx="1087">
                  <c:v>1.9340200000000001</c:v>
                </c:pt>
                <c:pt idx="1088">
                  <c:v>1.93496</c:v>
                </c:pt>
                <c:pt idx="1089">
                  <c:v>1.93642</c:v>
                </c:pt>
                <c:pt idx="1090">
                  <c:v>1.9366699999999999</c:v>
                </c:pt>
                <c:pt idx="1091">
                  <c:v>1.9377899999999999</c:v>
                </c:pt>
                <c:pt idx="1092">
                  <c:v>1.9387000000000001</c:v>
                </c:pt>
                <c:pt idx="1093">
                  <c:v>1.9395800000000001</c:v>
                </c:pt>
                <c:pt idx="1094">
                  <c:v>1.94041</c:v>
                </c:pt>
                <c:pt idx="1095">
                  <c:v>1.94167</c:v>
                </c:pt>
                <c:pt idx="1096">
                  <c:v>1.94272</c:v>
                </c:pt>
                <c:pt idx="1097">
                  <c:v>1.94333</c:v>
                </c:pt>
                <c:pt idx="1098">
                  <c:v>1.94415</c:v>
                </c:pt>
                <c:pt idx="1099">
                  <c:v>1.9455899999999999</c:v>
                </c:pt>
                <c:pt idx="1100">
                  <c:v>1.9456899999999999</c:v>
                </c:pt>
                <c:pt idx="1101">
                  <c:v>1.9471700000000001</c:v>
                </c:pt>
                <c:pt idx="1102">
                  <c:v>1.94801</c:v>
                </c:pt>
                <c:pt idx="1103">
                  <c:v>1.94869</c:v>
                </c:pt>
                <c:pt idx="1104">
                  <c:v>1.94973</c:v>
                </c:pt>
                <c:pt idx="1105">
                  <c:v>1.9511099999999999</c:v>
                </c:pt>
                <c:pt idx="1106">
                  <c:v>1.9515</c:v>
                </c:pt>
                <c:pt idx="1107">
                  <c:v>1.9522299999999999</c:v>
                </c:pt>
                <c:pt idx="1108">
                  <c:v>1.9530400000000001</c:v>
                </c:pt>
                <c:pt idx="1109">
                  <c:v>1.95445</c:v>
                </c:pt>
                <c:pt idx="1110">
                  <c:v>1.9555499999999999</c:v>
                </c:pt>
                <c:pt idx="1111">
                  <c:v>1.9565300000000001</c:v>
                </c:pt>
                <c:pt idx="1112">
                  <c:v>1.9573799999999999</c:v>
                </c:pt>
                <c:pt idx="1113">
                  <c:v>1.9584900000000001</c:v>
                </c:pt>
                <c:pt idx="1114">
                  <c:v>1.95947</c:v>
                </c:pt>
                <c:pt idx="1115">
                  <c:v>1.96017</c:v>
                </c:pt>
                <c:pt idx="1116">
                  <c:v>1.96092</c:v>
                </c:pt>
                <c:pt idx="1117">
                  <c:v>1.96244</c:v>
                </c:pt>
                <c:pt idx="1118">
                  <c:v>1.9631700000000001</c:v>
                </c:pt>
                <c:pt idx="1119">
                  <c:v>1.96383</c:v>
                </c:pt>
                <c:pt idx="1120">
                  <c:v>1.96489</c:v>
                </c:pt>
                <c:pt idx="1121">
                  <c:v>1.9655400000000001</c:v>
                </c:pt>
                <c:pt idx="1122">
                  <c:v>1.9665999999999999</c:v>
                </c:pt>
                <c:pt idx="1123">
                  <c:v>1.9678599999999999</c:v>
                </c:pt>
                <c:pt idx="1124">
                  <c:v>1.9680599999999999</c:v>
                </c:pt>
                <c:pt idx="1125">
                  <c:v>1.96946</c:v>
                </c:pt>
                <c:pt idx="1126">
                  <c:v>1.97028</c:v>
                </c:pt>
                <c:pt idx="1127">
                  <c:v>1.97174</c:v>
                </c:pt>
                <c:pt idx="1128">
                  <c:v>1.97278</c:v>
                </c:pt>
                <c:pt idx="1129">
                  <c:v>1.97346</c:v>
                </c:pt>
                <c:pt idx="1130">
                  <c:v>1.97407</c:v>
                </c:pt>
                <c:pt idx="1131">
                  <c:v>1.97532</c:v>
                </c:pt>
                <c:pt idx="1132">
                  <c:v>1.9765200000000001</c:v>
                </c:pt>
                <c:pt idx="1133">
                  <c:v>1.9770300000000001</c:v>
                </c:pt>
                <c:pt idx="1134">
                  <c:v>1.9776499999999999</c:v>
                </c:pt>
                <c:pt idx="1135">
                  <c:v>1.9786900000000001</c:v>
                </c:pt>
                <c:pt idx="1136">
                  <c:v>1.9796899999999999</c:v>
                </c:pt>
                <c:pt idx="1137">
                  <c:v>1.9807900000000001</c:v>
                </c:pt>
                <c:pt idx="1138">
                  <c:v>1.98159</c:v>
                </c:pt>
                <c:pt idx="1139">
                  <c:v>1.9823299999999999</c:v>
                </c:pt>
                <c:pt idx="1140">
                  <c:v>1.9832799999999999</c:v>
                </c:pt>
                <c:pt idx="1141">
                  <c:v>1.98464</c:v>
                </c:pt>
                <c:pt idx="1142">
                  <c:v>1.9855499999999999</c:v>
                </c:pt>
                <c:pt idx="1143">
                  <c:v>1.9860500000000001</c:v>
                </c:pt>
                <c:pt idx="1144">
                  <c:v>1.9875799999999999</c:v>
                </c:pt>
                <c:pt idx="1145">
                  <c:v>1.9883</c:v>
                </c:pt>
                <c:pt idx="1146">
                  <c:v>1.9890099999999999</c:v>
                </c:pt>
                <c:pt idx="1147">
                  <c:v>1.9903299999999999</c:v>
                </c:pt>
                <c:pt idx="1148">
                  <c:v>1.99116</c:v>
                </c:pt>
                <c:pt idx="1149">
                  <c:v>1.99213</c:v>
                </c:pt>
                <c:pt idx="1150">
                  <c:v>1.99272</c:v>
                </c:pt>
                <c:pt idx="1151">
                  <c:v>1.99271</c:v>
                </c:pt>
                <c:pt idx="1152">
                  <c:v>1.99271</c:v>
                </c:pt>
                <c:pt idx="1153">
                  <c:v>1.99271</c:v>
                </c:pt>
                <c:pt idx="1154">
                  <c:v>1.9926999999999999</c:v>
                </c:pt>
                <c:pt idx="1155">
                  <c:v>1.99271</c:v>
                </c:pt>
                <c:pt idx="1156">
                  <c:v>1.9926999999999999</c:v>
                </c:pt>
                <c:pt idx="1157">
                  <c:v>1.99271</c:v>
                </c:pt>
                <c:pt idx="1158">
                  <c:v>1.9926900000000001</c:v>
                </c:pt>
                <c:pt idx="1159">
                  <c:v>1.9926999999999999</c:v>
                </c:pt>
                <c:pt idx="1160">
                  <c:v>1.9926999999999999</c:v>
                </c:pt>
                <c:pt idx="1161">
                  <c:v>1.99271</c:v>
                </c:pt>
                <c:pt idx="1162">
                  <c:v>1.9926999999999999</c:v>
                </c:pt>
                <c:pt idx="1163">
                  <c:v>1.9926900000000001</c:v>
                </c:pt>
                <c:pt idx="1164">
                  <c:v>1.9926999999999999</c:v>
                </c:pt>
                <c:pt idx="1165">
                  <c:v>1.9926900000000001</c:v>
                </c:pt>
                <c:pt idx="1166">
                  <c:v>1.9926900000000001</c:v>
                </c:pt>
                <c:pt idx="1167">
                  <c:v>1.9926900000000001</c:v>
                </c:pt>
                <c:pt idx="1168">
                  <c:v>1.9926999999999999</c:v>
                </c:pt>
                <c:pt idx="1169">
                  <c:v>1.9926999999999999</c:v>
                </c:pt>
                <c:pt idx="1170">
                  <c:v>1.9926999999999999</c:v>
                </c:pt>
                <c:pt idx="1171">
                  <c:v>1.9926900000000001</c:v>
                </c:pt>
                <c:pt idx="1172">
                  <c:v>1.9926999999999999</c:v>
                </c:pt>
                <c:pt idx="1173">
                  <c:v>1.9926999999999999</c:v>
                </c:pt>
                <c:pt idx="1174">
                  <c:v>1.9926999999999999</c:v>
                </c:pt>
                <c:pt idx="1175">
                  <c:v>1.9926999999999999</c:v>
                </c:pt>
                <c:pt idx="1176">
                  <c:v>1.9926999999999999</c:v>
                </c:pt>
                <c:pt idx="1177">
                  <c:v>1.9926999999999999</c:v>
                </c:pt>
                <c:pt idx="1178">
                  <c:v>1.9926999999999999</c:v>
                </c:pt>
                <c:pt idx="1179">
                  <c:v>1.9926900000000001</c:v>
                </c:pt>
                <c:pt idx="1180">
                  <c:v>1.9926999999999999</c:v>
                </c:pt>
                <c:pt idx="1181">
                  <c:v>1.9926900000000001</c:v>
                </c:pt>
                <c:pt idx="1182">
                  <c:v>1.9926999999999999</c:v>
                </c:pt>
                <c:pt idx="1183">
                  <c:v>1.9926999999999999</c:v>
                </c:pt>
                <c:pt idx="1184">
                  <c:v>1.9926999999999999</c:v>
                </c:pt>
                <c:pt idx="1185">
                  <c:v>1.9926999999999999</c:v>
                </c:pt>
                <c:pt idx="1186">
                  <c:v>1.9926900000000001</c:v>
                </c:pt>
                <c:pt idx="1187">
                  <c:v>1.9926999999999999</c:v>
                </c:pt>
                <c:pt idx="1188">
                  <c:v>1.9926900000000001</c:v>
                </c:pt>
                <c:pt idx="1189">
                  <c:v>1.9926900000000001</c:v>
                </c:pt>
                <c:pt idx="1190">
                  <c:v>1.9926999999999999</c:v>
                </c:pt>
                <c:pt idx="1191">
                  <c:v>1.9926999999999999</c:v>
                </c:pt>
                <c:pt idx="1192">
                  <c:v>1.9926900000000001</c:v>
                </c:pt>
                <c:pt idx="1193">
                  <c:v>1.9926900000000001</c:v>
                </c:pt>
                <c:pt idx="1194">
                  <c:v>1.9926999999999999</c:v>
                </c:pt>
                <c:pt idx="1195">
                  <c:v>1.9926900000000001</c:v>
                </c:pt>
                <c:pt idx="1196">
                  <c:v>1.9926900000000001</c:v>
                </c:pt>
                <c:pt idx="1197">
                  <c:v>1.9926999999999999</c:v>
                </c:pt>
                <c:pt idx="1198">
                  <c:v>1.9926999999999999</c:v>
                </c:pt>
                <c:pt idx="1199">
                  <c:v>1.9926900000000001</c:v>
                </c:pt>
                <c:pt idx="1200">
                  <c:v>1.9926900000000001</c:v>
                </c:pt>
                <c:pt idx="1201">
                  <c:v>1.9926900000000001</c:v>
                </c:pt>
                <c:pt idx="1202">
                  <c:v>1.99268</c:v>
                </c:pt>
                <c:pt idx="1203">
                  <c:v>1.9926900000000001</c:v>
                </c:pt>
                <c:pt idx="1204">
                  <c:v>1.9926900000000001</c:v>
                </c:pt>
                <c:pt idx="1205">
                  <c:v>1.9926900000000001</c:v>
                </c:pt>
                <c:pt idx="1206">
                  <c:v>1.9926900000000001</c:v>
                </c:pt>
                <c:pt idx="1207">
                  <c:v>1.9926900000000001</c:v>
                </c:pt>
                <c:pt idx="1208">
                  <c:v>1.9926900000000001</c:v>
                </c:pt>
                <c:pt idx="1209">
                  <c:v>1.99268</c:v>
                </c:pt>
                <c:pt idx="1210">
                  <c:v>1.99268</c:v>
                </c:pt>
                <c:pt idx="1211">
                  <c:v>1.99268</c:v>
                </c:pt>
                <c:pt idx="1212">
                  <c:v>1.99268</c:v>
                </c:pt>
                <c:pt idx="1213">
                  <c:v>1.9926699999999999</c:v>
                </c:pt>
                <c:pt idx="1214">
                  <c:v>1.99268</c:v>
                </c:pt>
                <c:pt idx="1215">
                  <c:v>1.99268</c:v>
                </c:pt>
                <c:pt idx="1216">
                  <c:v>1.99268</c:v>
                </c:pt>
                <c:pt idx="1217">
                  <c:v>1.9926699999999999</c:v>
                </c:pt>
                <c:pt idx="1218">
                  <c:v>1.99268</c:v>
                </c:pt>
                <c:pt idx="1219">
                  <c:v>1.9926699999999999</c:v>
                </c:pt>
                <c:pt idx="1220">
                  <c:v>1.99268</c:v>
                </c:pt>
                <c:pt idx="1221">
                  <c:v>1.9926699999999999</c:v>
                </c:pt>
                <c:pt idx="1222">
                  <c:v>1.99268</c:v>
                </c:pt>
                <c:pt idx="1223">
                  <c:v>1.9926699999999999</c:v>
                </c:pt>
                <c:pt idx="1224">
                  <c:v>1.99268</c:v>
                </c:pt>
                <c:pt idx="1225">
                  <c:v>1.9926699999999999</c:v>
                </c:pt>
                <c:pt idx="1226">
                  <c:v>1.9926699999999999</c:v>
                </c:pt>
                <c:pt idx="1227">
                  <c:v>1.9926699999999999</c:v>
                </c:pt>
                <c:pt idx="1228">
                  <c:v>1.9926699999999999</c:v>
                </c:pt>
                <c:pt idx="1229">
                  <c:v>1.9926699999999999</c:v>
                </c:pt>
                <c:pt idx="1230">
                  <c:v>1.9926699999999999</c:v>
                </c:pt>
                <c:pt idx="1231">
                  <c:v>1.9926699999999999</c:v>
                </c:pt>
                <c:pt idx="1232">
                  <c:v>1.9926699999999999</c:v>
                </c:pt>
                <c:pt idx="1233">
                  <c:v>1.9926699999999999</c:v>
                </c:pt>
                <c:pt idx="1234">
                  <c:v>1.99268</c:v>
                </c:pt>
                <c:pt idx="1235">
                  <c:v>1.9926699999999999</c:v>
                </c:pt>
                <c:pt idx="1236">
                  <c:v>1.9926699999999999</c:v>
                </c:pt>
                <c:pt idx="1237">
                  <c:v>1.9926699999999999</c:v>
                </c:pt>
                <c:pt idx="1238">
                  <c:v>1.9926699999999999</c:v>
                </c:pt>
                <c:pt idx="1239">
                  <c:v>1.9926699999999999</c:v>
                </c:pt>
                <c:pt idx="1240">
                  <c:v>1.9926699999999999</c:v>
                </c:pt>
                <c:pt idx="1241">
                  <c:v>1.99268</c:v>
                </c:pt>
                <c:pt idx="1242">
                  <c:v>1.9926699999999999</c:v>
                </c:pt>
                <c:pt idx="1243">
                  <c:v>1.9926699999999999</c:v>
                </c:pt>
                <c:pt idx="1244">
                  <c:v>1.9926699999999999</c:v>
                </c:pt>
                <c:pt idx="1245">
                  <c:v>1.9926600000000001</c:v>
                </c:pt>
                <c:pt idx="1246">
                  <c:v>1.9926600000000001</c:v>
                </c:pt>
                <c:pt idx="1247">
                  <c:v>1.9926699999999999</c:v>
                </c:pt>
                <c:pt idx="1248">
                  <c:v>1.9926600000000001</c:v>
                </c:pt>
                <c:pt idx="1249">
                  <c:v>1.9926699999999999</c:v>
                </c:pt>
                <c:pt idx="1250">
                  <c:v>1.9926600000000001</c:v>
                </c:pt>
                <c:pt idx="1251">
                  <c:v>1.9926699999999999</c:v>
                </c:pt>
                <c:pt idx="1252">
                  <c:v>1.9926600000000001</c:v>
                </c:pt>
                <c:pt idx="1253">
                  <c:v>1.9926600000000001</c:v>
                </c:pt>
                <c:pt idx="1254">
                  <c:v>1.9926600000000001</c:v>
                </c:pt>
                <c:pt idx="1255">
                  <c:v>1.9926699999999999</c:v>
                </c:pt>
                <c:pt idx="1256">
                  <c:v>1.9926600000000001</c:v>
                </c:pt>
                <c:pt idx="1257">
                  <c:v>1.9926600000000001</c:v>
                </c:pt>
                <c:pt idx="1258">
                  <c:v>1.99265</c:v>
                </c:pt>
                <c:pt idx="1259">
                  <c:v>1.99265</c:v>
                </c:pt>
                <c:pt idx="1260">
                  <c:v>1.99265</c:v>
                </c:pt>
                <c:pt idx="1261">
                  <c:v>1.99265</c:v>
                </c:pt>
                <c:pt idx="1262">
                  <c:v>1.99265</c:v>
                </c:pt>
                <c:pt idx="1263">
                  <c:v>1.9926600000000001</c:v>
                </c:pt>
                <c:pt idx="1264">
                  <c:v>1.9926600000000001</c:v>
                </c:pt>
                <c:pt idx="1265">
                  <c:v>1.99265</c:v>
                </c:pt>
                <c:pt idx="1266">
                  <c:v>1.9926600000000001</c:v>
                </c:pt>
                <c:pt idx="1267">
                  <c:v>1.9926600000000001</c:v>
                </c:pt>
                <c:pt idx="1268">
                  <c:v>1.99265</c:v>
                </c:pt>
                <c:pt idx="1269">
                  <c:v>1.9926600000000001</c:v>
                </c:pt>
                <c:pt idx="1270">
                  <c:v>1.99265</c:v>
                </c:pt>
                <c:pt idx="1271">
                  <c:v>1.99265</c:v>
                </c:pt>
                <c:pt idx="1272">
                  <c:v>1.99265</c:v>
                </c:pt>
                <c:pt idx="1273">
                  <c:v>1.99264</c:v>
                </c:pt>
                <c:pt idx="1274">
                  <c:v>1.99265</c:v>
                </c:pt>
                <c:pt idx="1275">
                  <c:v>1.99265</c:v>
                </c:pt>
                <c:pt idx="1276">
                  <c:v>1.99265</c:v>
                </c:pt>
                <c:pt idx="1277">
                  <c:v>1.99265</c:v>
                </c:pt>
                <c:pt idx="1278">
                  <c:v>1.99265</c:v>
                </c:pt>
                <c:pt idx="1279">
                  <c:v>1.99265</c:v>
                </c:pt>
                <c:pt idx="1280">
                  <c:v>1.99265</c:v>
                </c:pt>
                <c:pt idx="1281">
                  <c:v>1.99265</c:v>
                </c:pt>
                <c:pt idx="1282">
                  <c:v>1.99265</c:v>
                </c:pt>
                <c:pt idx="1283">
                  <c:v>1.99265</c:v>
                </c:pt>
                <c:pt idx="1284">
                  <c:v>1.9926600000000001</c:v>
                </c:pt>
                <c:pt idx="1285">
                  <c:v>1.99264</c:v>
                </c:pt>
                <c:pt idx="1286">
                  <c:v>1.99265</c:v>
                </c:pt>
                <c:pt idx="1287">
                  <c:v>1.99265</c:v>
                </c:pt>
                <c:pt idx="1288">
                  <c:v>1.99265</c:v>
                </c:pt>
                <c:pt idx="1289">
                  <c:v>1.99264</c:v>
                </c:pt>
                <c:pt idx="1290">
                  <c:v>1.99265</c:v>
                </c:pt>
                <c:pt idx="1291">
                  <c:v>1.99265</c:v>
                </c:pt>
                <c:pt idx="1292">
                  <c:v>1.99265</c:v>
                </c:pt>
                <c:pt idx="1293">
                  <c:v>1.99264</c:v>
                </c:pt>
                <c:pt idx="1294">
                  <c:v>1.99264</c:v>
                </c:pt>
                <c:pt idx="1295">
                  <c:v>1.99265</c:v>
                </c:pt>
                <c:pt idx="1296">
                  <c:v>1.99264</c:v>
                </c:pt>
                <c:pt idx="1297">
                  <c:v>1.99264</c:v>
                </c:pt>
                <c:pt idx="1298">
                  <c:v>1.9926600000000001</c:v>
                </c:pt>
                <c:pt idx="1299">
                  <c:v>1.99264</c:v>
                </c:pt>
                <c:pt idx="1300">
                  <c:v>1.99264</c:v>
                </c:pt>
                <c:pt idx="1301">
                  <c:v>1.9926299999999999</c:v>
                </c:pt>
                <c:pt idx="1302">
                  <c:v>1.99265</c:v>
                </c:pt>
                <c:pt idx="1303">
                  <c:v>1.9926299999999999</c:v>
                </c:pt>
                <c:pt idx="1304">
                  <c:v>1.99264</c:v>
                </c:pt>
                <c:pt idx="1305">
                  <c:v>1.99264</c:v>
                </c:pt>
                <c:pt idx="1306">
                  <c:v>1.99264</c:v>
                </c:pt>
                <c:pt idx="1307">
                  <c:v>1.99264</c:v>
                </c:pt>
                <c:pt idx="1308">
                  <c:v>1.99264</c:v>
                </c:pt>
                <c:pt idx="1309">
                  <c:v>1.9926299999999999</c:v>
                </c:pt>
                <c:pt idx="1310">
                  <c:v>1.99264</c:v>
                </c:pt>
                <c:pt idx="1311">
                  <c:v>1.99264</c:v>
                </c:pt>
                <c:pt idx="1312">
                  <c:v>1.9926299999999999</c:v>
                </c:pt>
                <c:pt idx="1313">
                  <c:v>1.9926299999999999</c:v>
                </c:pt>
                <c:pt idx="1314">
                  <c:v>1.9926299999999999</c:v>
                </c:pt>
                <c:pt idx="1315">
                  <c:v>1.9926299999999999</c:v>
                </c:pt>
                <c:pt idx="1316">
                  <c:v>1.9926299999999999</c:v>
                </c:pt>
                <c:pt idx="1317">
                  <c:v>1.99264</c:v>
                </c:pt>
                <c:pt idx="1318">
                  <c:v>1.99264</c:v>
                </c:pt>
                <c:pt idx="1319">
                  <c:v>1.9926299999999999</c:v>
                </c:pt>
                <c:pt idx="1320">
                  <c:v>1.9926299999999999</c:v>
                </c:pt>
                <c:pt idx="1321">
                  <c:v>1.9926299999999999</c:v>
                </c:pt>
                <c:pt idx="1322">
                  <c:v>1.9926299999999999</c:v>
                </c:pt>
                <c:pt idx="1323">
                  <c:v>1.9926299999999999</c:v>
                </c:pt>
                <c:pt idx="1324">
                  <c:v>1.99264</c:v>
                </c:pt>
                <c:pt idx="1325">
                  <c:v>1.9926299999999999</c:v>
                </c:pt>
                <c:pt idx="1326">
                  <c:v>1.9926299999999999</c:v>
                </c:pt>
                <c:pt idx="1327">
                  <c:v>1.9926299999999999</c:v>
                </c:pt>
                <c:pt idx="1328">
                  <c:v>1.99264</c:v>
                </c:pt>
                <c:pt idx="1329">
                  <c:v>1.9926299999999999</c:v>
                </c:pt>
                <c:pt idx="1330">
                  <c:v>1.9926299999999999</c:v>
                </c:pt>
                <c:pt idx="1331">
                  <c:v>1.9926299999999999</c:v>
                </c:pt>
                <c:pt idx="1332">
                  <c:v>1.99264</c:v>
                </c:pt>
                <c:pt idx="1333">
                  <c:v>1.9926299999999999</c:v>
                </c:pt>
                <c:pt idx="1334">
                  <c:v>1.9926299999999999</c:v>
                </c:pt>
                <c:pt idx="1335">
                  <c:v>1.9926299999999999</c:v>
                </c:pt>
                <c:pt idx="1336">
                  <c:v>1.9926299999999999</c:v>
                </c:pt>
                <c:pt idx="1337">
                  <c:v>1.9926299999999999</c:v>
                </c:pt>
                <c:pt idx="1338">
                  <c:v>1.9926299999999999</c:v>
                </c:pt>
                <c:pt idx="1339">
                  <c:v>1.99264</c:v>
                </c:pt>
                <c:pt idx="1340">
                  <c:v>1.9926299999999999</c:v>
                </c:pt>
                <c:pt idx="1341">
                  <c:v>1.9926299999999999</c:v>
                </c:pt>
                <c:pt idx="1342">
                  <c:v>1.9926299999999999</c:v>
                </c:pt>
                <c:pt idx="1343">
                  <c:v>1.99264</c:v>
                </c:pt>
                <c:pt idx="1344">
                  <c:v>1.9926299999999999</c:v>
                </c:pt>
                <c:pt idx="1345">
                  <c:v>1.9926299999999999</c:v>
                </c:pt>
                <c:pt idx="1346">
                  <c:v>1.9926200000000001</c:v>
                </c:pt>
                <c:pt idx="1347">
                  <c:v>1.9926200000000001</c:v>
                </c:pt>
                <c:pt idx="1348">
                  <c:v>1.9926299999999999</c:v>
                </c:pt>
                <c:pt idx="1349">
                  <c:v>1.9926299999999999</c:v>
                </c:pt>
                <c:pt idx="1350">
                  <c:v>1.9926299999999999</c:v>
                </c:pt>
                <c:pt idx="1351">
                  <c:v>1.9926200000000001</c:v>
                </c:pt>
                <c:pt idx="1352">
                  <c:v>1.9926299999999999</c:v>
                </c:pt>
                <c:pt idx="1353">
                  <c:v>1.9926200000000001</c:v>
                </c:pt>
                <c:pt idx="1354">
                  <c:v>1.9926200000000001</c:v>
                </c:pt>
                <c:pt idx="1355">
                  <c:v>1.9926299999999999</c:v>
                </c:pt>
                <c:pt idx="1356">
                  <c:v>1.9926299999999999</c:v>
                </c:pt>
                <c:pt idx="1357">
                  <c:v>1.9926299999999999</c:v>
                </c:pt>
                <c:pt idx="1358">
                  <c:v>1.9926299999999999</c:v>
                </c:pt>
                <c:pt idx="1359">
                  <c:v>1.9926200000000001</c:v>
                </c:pt>
                <c:pt idx="1360">
                  <c:v>1.9926299999999999</c:v>
                </c:pt>
                <c:pt idx="1361">
                  <c:v>1.9926200000000001</c:v>
                </c:pt>
                <c:pt idx="1362">
                  <c:v>1.9926200000000001</c:v>
                </c:pt>
                <c:pt idx="1363">
                  <c:v>1.9926200000000001</c:v>
                </c:pt>
                <c:pt idx="1364">
                  <c:v>1.9926200000000001</c:v>
                </c:pt>
                <c:pt idx="1365">
                  <c:v>1.9926299999999999</c:v>
                </c:pt>
                <c:pt idx="1366">
                  <c:v>1.9926200000000001</c:v>
                </c:pt>
                <c:pt idx="1367">
                  <c:v>1.9926299999999999</c:v>
                </c:pt>
                <c:pt idx="1368">
                  <c:v>1.9926299999999999</c:v>
                </c:pt>
                <c:pt idx="1369">
                  <c:v>1.9926299999999999</c:v>
                </c:pt>
                <c:pt idx="1370">
                  <c:v>1.9926299999999999</c:v>
                </c:pt>
                <c:pt idx="1371">
                  <c:v>1.99264</c:v>
                </c:pt>
                <c:pt idx="1372">
                  <c:v>1.9926299999999999</c:v>
                </c:pt>
                <c:pt idx="1373">
                  <c:v>1.9926200000000001</c:v>
                </c:pt>
                <c:pt idx="1374">
                  <c:v>1.9926200000000001</c:v>
                </c:pt>
                <c:pt idx="1375">
                  <c:v>1.9926200000000001</c:v>
                </c:pt>
                <c:pt idx="1376">
                  <c:v>1.9926299999999999</c:v>
                </c:pt>
                <c:pt idx="1377">
                  <c:v>1.9926299999999999</c:v>
                </c:pt>
                <c:pt idx="1378">
                  <c:v>1.9926299999999999</c:v>
                </c:pt>
                <c:pt idx="1379">
                  <c:v>1.9926299999999999</c:v>
                </c:pt>
                <c:pt idx="1380">
                  <c:v>1.9926299999999999</c:v>
                </c:pt>
                <c:pt idx="1381">
                  <c:v>1.9926200000000001</c:v>
                </c:pt>
                <c:pt idx="1382">
                  <c:v>1.9926299999999999</c:v>
                </c:pt>
                <c:pt idx="1383">
                  <c:v>1.9926299999999999</c:v>
                </c:pt>
                <c:pt idx="1384">
                  <c:v>1.9926200000000001</c:v>
                </c:pt>
                <c:pt idx="1385">
                  <c:v>1.9926299999999999</c:v>
                </c:pt>
                <c:pt idx="1386">
                  <c:v>1.9926200000000001</c:v>
                </c:pt>
                <c:pt idx="1387">
                  <c:v>1.9926299999999999</c:v>
                </c:pt>
                <c:pt idx="1388">
                  <c:v>1.99261</c:v>
                </c:pt>
                <c:pt idx="1389">
                  <c:v>1.99261</c:v>
                </c:pt>
                <c:pt idx="1390">
                  <c:v>1.9926200000000001</c:v>
                </c:pt>
                <c:pt idx="1391">
                  <c:v>1.9926299999999999</c:v>
                </c:pt>
                <c:pt idx="1392">
                  <c:v>1.9926200000000001</c:v>
                </c:pt>
                <c:pt idx="1393">
                  <c:v>1.9926299999999999</c:v>
                </c:pt>
                <c:pt idx="1394">
                  <c:v>1.9926200000000001</c:v>
                </c:pt>
                <c:pt idx="1395">
                  <c:v>1.9926200000000001</c:v>
                </c:pt>
                <c:pt idx="1396">
                  <c:v>1.9926200000000001</c:v>
                </c:pt>
                <c:pt idx="1397">
                  <c:v>1.99261</c:v>
                </c:pt>
                <c:pt idx="1398">
                  <c:v>1.99261</c:v>
                </c:pt>
                <c:pt idx="1399">
                  <c:v>1.99261</c:v>
                </c:pt>
                <c:pt idx="1400">
                  <c:v>1.9926200000000001</c:v>
                </c:pt>
                <c:pt idx="1401">
                  <c:v>1.99261</c:v>
                </c:pt>
                <c:pt idx="1402">
                  <c:v>1.9926299999999999</c:v>
                </c:pt>
                <c:pt idx="1403">
                  <c:v>1.99261</c:v>
                </c:pt>
                <c:pt idx="1404">
                  <c:v>1.9926200000000001</c:v>
                </c:pt>
                <c:pt idx="1405">
                  <c:v>1.9926200000000001</c:v>
                </c:pt>
                <c:pt idx="1406">
                  <c:v>1.99261</c:v>
                </c:pt>
                <c:pt idx="1407">
                  <c:v>1.9926200000000001</c:v>
                </c:pt>
                <c:pt idx="1408">
                  <c:v>1.99261</c:v>
                </c:pt>
                <c:pt idx="1409">
                  <c:v>1.99261</c:v>
                </c:pt>
                <c:pt idx="1410">
                  <c:v>1.9926200000000001</c:v>
                </c:pt>
                <c:pt idx="1411">
                  <c:v>1.9926200000000001</c:v>
                </c:pt>
                <c:pt idx="1412">
                  <c:v>1.9926200000000001</c:v>
                </c:pt>
                <c:pt idx="1413">
                  <c:v>1.9926299999999999</c:v>
                </c:pt>
                <c:pt idx="1414">
                  <c:v>1.99261</c:v>
                </c:pt>
                <c:pt idx="1415">
                  <c:v>1.99261</c:v>
                </c:pt>
                <c:pt idx="1416">
                  <c:v>1.9926299999999999</c:v>
                </c:pt>
                <c:pt idx="1417">
                  <c:v>1.9926200000000001</c:v>
                </c:pt>
                <c:pt idx="1418">
                  <c:v>1.99261</c:v>
                </c:pt>
                <c:pt idx="1419">
                  <c:v>1.99261</c:v>
                </c:pt>
                <c:pt idx="1420">
                  <c:v>1.9926200000000001</c:v>
                </c:pt>
                <c:pt idx="1421">
                  <c:v>1.99261</c:v>
                </c:pt>
                <c:pt idx="1422">
                  <c:v>1.9926200000000001</c:v>
                </c:pt>
                <c:pt idx="1423">
                  <c:v>1.9926200000000001</c:v>
                </c:pt>
                <c:pt idx="1424">
                  <c:v>1.99261</c:v>
                </c:pt>
                <c:pt idx="1425">
                  <c:v>1.9926200000000001</c:v>
                </c:pt>
                <c:pt idx="1426">
                  <c:v>1.99261</c:v>
                </c:pt>
                <c:pt idx="1427">
                  <c:v>1.99261</c:v>
                </c:pt>
                <c:pt idx="1428">
                  <c:v>1.99261</c:v>
                </c:pt>
                <c:pt idx="1429">
                  <c:v>1.9926200000000001</c:v>
                </c:pt>
                <c:pt idx="1430">
                  <c:v>1.9926200000000001</c:v>
                </c:pt>
                <c:pt idx="1431">
                  <c:v>1.99261</c:v>
                </c:pt>
                <c:pt idx="1432">
                  <c:v>1.99261</c:v>
                </c:pt>
                <c:pt idx="1433">
                  <c:v>1.99261</c:v>
                </c:pt>
                <c:pt idx="1434">
                  <c:v>1.9925999999999999</c:v>
                </c:pt>
                <c:pt idx="1435">
                  <c:v>1.9925999999999999</c:v>
                </c:pt>
                <c:pt idx="1436">
                  <c:v>1.9925999999999999</c:v>
                </c:pt>
                <c:pt idx="1437">
                  <c:v>1.99261</c:v>
                </c:pt>
                <c:pt idx="1438">
                  <c:v>1.99261</c:v>
                </c:pt>
                <c:pt idx="1439">
                  <c:v>1.99261</c:v>
                </c:pt>
                <c:pt idx="1440">
                  <c:v>1.99261</c:v>
                </c:pt>
                <c:pt idx="1441">
                  <c:v>1.99261</c:v>
                </c:pt>
                <c:pt idx="1442">
                  <c:v>1.9925999999999999</c:v>
                </c:pt>
                <c:pt idx="1443">
                  <c:v>1.9925999999999999</c:v>
                </c:pt>
                <c:pt idx="1444">
                  <c:v>1.9925999999999999</c:v>
                </c:pt>
                <c:pt idx="1445">
                  <c:v>1.99261</c:v>
                </c:pt>
                <c:pt idx="1446">
                  <c:v>1.9925999999999999</c:v>
                </c:pt>
                <c:pt idx="1447">
                  <c:v>1.9925999999999999</c:v>
                </c:pt>
                <c:pt idx="1448">
                  <c:v>1.9925999999999999</c:v>
                </c:pt>
                <c:pt idx="1449">
                  <c:v>1.9925900000000001</c:v>
                </c:pt>
                <c:pt idx="1450">
                  <c:v>1.9925900000000001</c:v>
                </c:pt>
                <c:pt idx="1451">
                  <c:v>1.9925999999999999</c:v>
                </c:pt>
                <c:pt idx="1452">
                  <c:v>1.9925900000000001</c:v>
                </c:pt>
                <c:pt idx="1453">
                  <c:v>1.99258</c:v>
                </c:pt>
                <c:pt idx="1454">
                  <c:v>1.9925999999999999</c:v>
                </c:pt>
                <c:pt idx="1455">
                  <c:v>1.9925999999999999</c:v>
                </c:pt>
                <c:pt idx="1456">
                  <c:v>1.9925999999999999</c:v>
                </c:pt>
                <c:pt idx="1457">
                  <c:v>1.9925999999999999</c:v>
                </c:pt>
                <c:pt idx="1458">
                  <c:v>1.9925999999999999</c:v>
                </c:pt>
                <c:pt idx="1459">
                  <c:v>1.9925900000000001</c:v>
                </c:pt>
                <c:pt idx="1460">
                  <c:v>1.9925999999999999</c:v>
                </c:pt>
                <c:pt idx="1461">
                  <c:v>1.9925900000000001</c:v>
                </c:pt>
                <c:pt idx="1462">
                  <c:v>1.9925900000000001</c:v>
                </c:pt>
                <c:pt idx="1463">
                  <c:v>1.9925999999999999</c:v>
                </c:pt>
                <c:pt idx="1464">
                  <c:v>1.9925999999999999</c:v>
                </c:pt>
                <c:pt idx="1465">
                  <c:v>1.9925999999999999</c:v>
                </c:pt>
                <c:pt idx="1466">
                  <c:v>1.9925900000000001</c:v>
                </c:pt>
                <c:pt idx="1467">
                  <c:v>1.9925900000000001</c:v>
                </c:pt>
                <c:pt idx="1468">
                  <c:v>1.9925999999999999</c:v>
                </c:pt>
                <c:pt idx="1469">
                  <c:v>1.9925900000000001</c:v>
                </c:pt>
                <c:pt idx="1470">
                  <c:v>1.99258</c:v>
                </c:pt>
                <c:pt idx="1471">
                  <c:v>1.9925900000000001</c:v>
                </c:pt>
                <c:pt idx="1472">
                  <c:v>1.9925900000000001</c:v>
                </c:pt>
                <c:pt idx="1473">
                  <c:v>1.9925900000000001</c:v>
                </c:pt>
                <c:pt idx="1474">
                  <c:v>1.99258</c:v>
                </c:pt>
                <c:pt idx="1475">
                  <c:v>1.99258</c:v>
                </c:pt>
                <c:pt idx="1476">
                  <c:v>1.9925900000000001</c:v>
                </c:pt>
                <c:pt idx="1477">
                  <c:v>1.9925900000000001</c:v>
                </c:pt>
                <c:pt idx="1478">
                  <c:v>1.9925900000000001</c:v>
                </c:pt>
                <c:pt idx="1479">
                  <c:v>1.9925999999999999</c:v>
                </c:pt>
                <c:pt idx="1480">
                  <c:v>1.9925900000000001</c:v>
                </c:pt>
                <c:pt idx="1481">
                  <c:v>1.9925900000000001</c:v>
                </c:pt>
                <c:pt idx="1482">
                  <c:v>1.9925900000000001</c:v>
                </c:pt>
                <c:pt idx="1483">
                  <c:v>1.9925900000000001</c:v>
                </c:pt>
                <c:pt idx="1484">
                  <c:v>1.9925999999999999</c:v>
                </c:pt>
                <c:pt idx="1485">
                  <c:v>1.9925900000000001</c:v>
                </c:pt>
                <c:pt idx="1486">
                  <c:v>1.9925900000000001</c:v>
                </c:pt>
                <c:pt idx="1487">
                  <c:v>1.9925900000000001</c:v>
                </c:pt>
                <c:pt idx="1488">
                  <c:v>1.9925900000000001</c:v>
                </c:pt>
                <c:pt idx="1489">
                  <c:v>1.9925999999999999</c:v>
                </c:pt>
                <c:pt idx="1490">
                  <c:v>1.9925900000000001</c:v>
                </c:pt>
                <c:pt idx="1491">
                  <c:v>1.9925900000000001</c:v>
                </c:pt>
                <c:pt idx="1492">
                  <c:v>1.9925900000000001</c:v>
                </c:pt>
                <c:pt idx="1493">
                  <c:v>1.9925900000000001</c:v>
                </c:pt>
                <c:pt idx="1494">
                  <c:v>1.99258</c:v>
                </c:pt>
                <c:pt idx="1495">
                  <c:v>1.9925900000000001</c:v>
                </c:pt>
                <c:pt idx="1496">
                  <c:v>1.99258</c:v>
                </c:pt>
                <c:pt idx="1497">
                  <c:v>1.99258</c:v>
                </c:pt>
                <c:pt idx="1498">
                  <c:v>1.99258</c:v>
                </c:pt>
                <c:pt idx="1499">
                  <c:v>1.9925900000000001</c:v>
                </c:pt>
                <c:pt idx="1500">
                  <c:v>1.9925900000000001</c:v>
                </c:pt>
                <c:pt idx="1501">
                  <c:v>1.9925900000000001</c:v>
                </c:pt>
                <c:pt idx="1502">
                  <c:v>1.9925900000000001</c:v>
                </c:pt>
                <c:pt idx="1503">
                  <c:v>1.9925900000000001</c:v>
                </c:pt>
                <c:pt idx="1504">
                  <c:v>1.9925900000000001</c:v>
                </c:pt>
                <c:pt idx="1505">
                  <c:v>1.9925900000000001</c:v>
                </c:pt>
                <c:pt idx="1506">
                  <c:v>1.9925900000000001</c:v>
                </c:pt>
                <c:pt idx="1507">
                  <c:v>1.9925900000000001</c:v>
                </c:pt>
                <c:pt idx="1508">
                  <c:v>1.9925999999999999</c:v>
                </c:pt>
                <c:pt idx="1509">
                  <c:v>1.9925900000000001</c:v>
                </c:pt>
                <c:pt idx="1510">
                  <c:v>1.9925900000000001</c:v>
                </c:pt>
                <c:pt idx="1511">
                  <c:v>1.9925900000000001</c:v>
                </c:pt>
                <c:pt idx="1512">
                  <c:v>1.9925900000000001</c:v>
                </c:pt>
                <c:pt idx="1513">
                  <c:v>1.9925900000000001</c:v>
                </c:pt>
                <c:pt idx="1514">
                  <c:v>1.9925900000000001</c:v>
                </c:pt>
                <c:pt idx="1515">
                  <c:v>1.9925900000000001</c:v>
                </c:pt>
                <c:pt idx="1516">
                  <c:v>1.9925900000000001</c:v>
                </c:pt>
                <c:pt idx="1517">
                  <c:v>1.9925900000000001</c:v>
                </c:pt>
                <c:pt idx="1518">
                  <c:v>1.9925900000000001</c:v>
                </c:pt>
                <c:pt idx="1519">
                  <c:v>1.99258</c:v>
                </c:pt>
                <c:pt idx="1520">
                  <c:v>1.9925900000000001</c:v>
                </c:pt>
                <c:pt idx="1521">
                  <c:v>1.99258</c:v>
                </c:pt>
                <c:pt idx="1522">
                  <c:v>1.9925900000000001</c:v>
                </c:pt>
                <c:pt idx="1523">
                  <c:v>1.9925900000000001</c:v>
                </c:pt>
                <c:pt idx="1524">
                  <c:v>1.99258</c:v>
                </c:pt>
                <c:pt idx="1525">
                  <c:v>1.9925900000000001</c:v>
                </c:pt>
                <c:pt idx="1526">
                  <c:v>1.9925900000000001</c:v>
                </c:pt>
                <c:pt idx="1527">
                  <c:v>1.9925900000000001</c:v>
                </c:pt>
                <c:pt idx="1528">
                  <c:v>1.99258</c:v>
                </c:pt>
                <c:pt idx="1529">
                  <c:v>1.99258</c:v>
                </c:pt>
                <c:pt idx="1530">
                  <c:v>1.9925900000000001</c:v>
                </c:pt>
                <c:pt idx="1531">
                  <c:v>1.9925900000000001</c:v>
                </c:pt>
                <c:pt idx="1532">
                  <c:v>1.99258</c:v>
                </c:pt>
                <c:pt idx="1533">
                  <c:v>1.9925900000000001</c:v>
                </c:pt>
                <c:pt idx="1534">
                  <c:v>1.99258</c:v>
                </c:pt>
                <c:pt idx="1535">
                  <c:v>1.99258</c:v>
                </c:pt>
                <c:pt idx="1536">
                  <c:v>1.99258</c:v>
                </c:pt>
                <c:pt idx="1537">
                  <c:v>1.9925900000000001</c:v>
                </c:pt>
                <c:pt idx="1538">
                  <c:v>1.9925900000000001</c:v>
                </c:pt>
                <c:pt idx="1539">
                  <c:v>1.99258</c:v>
                </c:pt>
                <c:pt idx="1540">
                  <c:v>1.99258</c:v>
                </c:pt>
                <c:pt idx="1541">
                  <c:v>1.99258</c:v>
                </c:pt>
                <c:pt idx="1542">
                  <c:v>1.99258</c:v>
                </c:pt>
                <c:pt idx="1543">
                  <c:v>1.99257</c:v>
                </c:pt>
                <c:pt idx="1544">
                  <c:v>1.99258</c:v>
                </c:pt>
                <c:pt idx="1545">
                  <c:v>1.99258</c:v>
                </c:pt>
                <c:pt idx="1546">
                  <c:v>1.99257</c:v>
                </c:pt>
                <c:pt idx="1547">
                  <c:v>1.99258</c:v>
                </c:pt>
                <c:pt idx="1548">
                  <c:v>1.99258</c:v>
                </c:pt>
                <c:pt idx="1549">
                  <c:v>1.99258</c:v>
                </c:pt>
                <c:pt idx="1550">
                  <c:v>1.99258</c:v>
                </c:pt>
                <c:pt idx="1551">
                  <c:v>1.99257</c:v>
                </c:pt>
                <c:pt idx="1552">
                  <c:v>1.99258</c:v>
                </c:pt>
                <c:pt idx="1553">
                  <c:v>1.99257</c:v>
                </c:pt>
                <c:pt idx="1554">
                  <c:v>1.99258</c:v>
                </c:pt>
                <c:pt idx="1555">
                  <c:v>1.99257</c:v>
                </c:pt>
                <c:pt idx="1556">
                  <c:v>1.99257</c:v>
                </c:pt>
                <c:pt idx="1557">
                  <c:v>1.99258</c:v>
                </c:pt>
                <c:pt idx="1558">
                  <c:v>1.99258</c:v>
                </c:pt>
                <c:pt idx="1559">
                  <c:v>1.99257</c:v>
                </c:pt>
                <c:pt idx="1560">
                  <c:v>1.99257</c:v>
                </c:pt>
                <c:pt idx="1561">
                  <c:v>1.99257</c:v>
                </c:pt>
                <c:pt idx="1562">
                  <c:v>1.99258</c:v>
                </c:pt>
                <c:pt idx="1563">
                  <c:v>1.99257</c:v>
                </c:pt>
                <c:pt idx="1564">
                  <c:v>1.99258</c:v>
                </c:pt>
                <c:pt idx="1565">
                  <c:v>1.99258</c:v>
                </c:pt>
                <c:pt idx="1566">
                  <c:v>1.99258</c:v>
                </c:pt>
                <c:pt idx="1567">
                  <c:v>1.99258</c:v>
                </c:pt>
                <c:pt idx="1568">
                  <c:v>1.99257</c:v>
                </c:pt>
                <c:pt idx="1569">
                  <c:v>1.99257</c:v>
                </c:pt>
                <c:pt idx="1570">
                  <c:v>1.99258</c:v>
                </c:pt>
                <c:pt idx="1571">
                  <c:v>1.99258</c:v>
                </c:pt>
                <c:pt idx="1572">
                  <c:v>1.99257</c:v>
                </c:pt>
                <c:pt idx="1573">
                  <c:v>1.99257</c:v>
                </c:pt>
                <c:pt idx="1574">
                  <c:v>1.99257</c:v>
                </c:pt>
                <c:pt idx="1575">
                  <c:v>1.99257</c:v>
                </c:pt>
                <c:pt idx="1576">
                  <c:v>1.99258</c:v>
                </c:pt>
                <c:pt idx="1577">
                  <c:v>1.99258</c:v>
                </c:pt>
                <c:pt idx="1578">
                  <c:v>1.99258</c:v>
                </c:pt>
                <c:pt idx="1579">
                  <c:v>1.99258</c:v>
                </c:pt>
                <c:pt idx="1580">
                  <c:v>1.99258</c:v>
                </c:pt>
                <c:pt idx="1581">
                  <c:v>1.99257</c:v>
                </c:pt>
                <c:pt idx="1582">
                  <c:v>1.99257</c:v>
                </c:pt>
                <c:pt idx="1583">
                  <c:v>1.9925600000000001</c:v>
                </c:pt>
                <c:pt idx="1584">
                  <c:v>1.99257</c:v>
                </c:pt>
                <c:pt idx="1585">
                  <c:v>1.99257</c:v>
                </c:pt>
                <c:pt idx="1586">
                  <c:v>1.99257</c:v>
                </c:pt>
                <c:pt idx="1587">
                  <c:v>1.99257</c:v>
                </c:pt>
                <c:pt idx="1588">
                  <c:v>1.99257</c:v>
                </c:pt>
                <c:pt idx="1589">
                  <c:v>1.99257</c:v>
                </c:pt>
                <c:pt idx="1590">
                  <c:v>1.9925600000000001</c:v>
                </c:pt>
                <c:pt idx="1591">
                  <c:v>1.9925600000000001</c:v>
                </c:pt>
                <c:pt idx="1592">
                  <c:v>1.99257</c:v>
                </c:pt>
                <c:pt idx="1593">
                  <c:v>1.99257</c:v>
                </c:pt>
                <c:pt idx="1594">
                  <c:v>1.99258</c:v>
                </c:pt>
                <c:pt idx="1595">
                  <c:v>1.99257</c:v>
                </c:pt>
                <c:pt idx="1596">
                  <c:v>1.99257</c:v>
                </c:pt>
                <c:pt idx="1597">
                  <c:v>1.99257</c:v>
                </c:pt>
                <c:pt idx="1598">
                  <c:v>1.9925600000000001</c:v>
                </c:pt>
                <c:pt idx="1599">
                  <c:v>1.99257</c:v>
                </c:pt>
                <c:pt idx="1600">
                  <c:v>1.99255</c:v>
                </c:pt>
                <c:pt idx="1601">
                  <c:v>1.9925600000000001</c:v>
                </c:pt>
                <c:pt idx="1602">
                  <c:v>1.9925600000000001</c:v>
                </c:pt>
                <c:pt idx="1603">
                  <c:v>1.99257</c:v>
                </c:pt>
                <c:pt idx="1604">
                  <c:v>1.99257</c:v>
                </c:pt>
                <c:pt idx="1605">
                  <c:v>1.99258</c:v>
                </c:pt>
                <c:pt idx="1606">
                  <c:v>1.99258</c:v>
                </c:pt>
                <c:pt idx="1607">
                  <c:v>1.99257</c:v>
                </c:pt>
                <c:pt idx="1608">
                  <c:v>1.99258</c:v>
                </c:pt>
                <c:pt idx="1609">
                  <c:v>1.9925600000000001</c:v>
                </c:pt>
                <c:pt idx="1610">
                  <c:v>1.9925600000000001</c:v>
                </c:pt>
                <c:pt idx="1611">
                  <c:v>1.99257</c:v>
                </c:pt>
                <c:pt idx="1612">
                  <c:v>1.99257</c:v>
                </c:pt>
                <c:pt idx="1613">
                  <c:v>1.9925600000000001</c:v>
                </c:pt>
                <c:pt idx="1614">
                  <c:v>1.9925600000000001</c:v>
                </c:pt>
                <c:pt idx="1615">
                  <c:v>1.99257</c:v>
                </c:pt>
                <c:pt idx="1616">
                  <c:v>1.99257</c:v>
                </c:pt>
                <c:pt idx="1617">
                  <c:v>1.9925600000000001</c:v>
                </c:pt>
                <c:pt idx="1618">
                  <c:v>1.99257</c:v>
                </c:pt>
                <c:pt idx="1619">
                  <c:v>1.9925600000000001</c:v>
                </c:pt>
                <c:pt idx="1620">
                  <c:v>1.9925600000000001</c:v>
                </c:pt>
                <c:pt idx="1621">
                  <c:v>1.99257</c:v>
                </c:pt>
                <c:pt idx="1622">
                  <c:v>1.9925600000000001</c:v>
                </c:pt>
                <c:pt idx="1623">
                  <c:v>1.9925600000000001</c:v>
                </c:pt>
                <c:pt idx="1624">
                  <c:v>1.9925600000000001</c:v>
                </c:pt>
                <c:pt idx="1625">
                  <c:v>1.99257</c:v>
                </c:pt>
                <c:pt idx="1626">
                  <c:v>1.9925600000000001</c:v>
                </c:pt>
                <c:pt idx="1627">
                  <c:v>1.9925600000000001</c:v>
                </c:pt>
                <c:pt idx="1628">
                  <c:v>1.99257</c:v>
                </c:pt>
                <c:pt idx="1629">
                  <c:v>1.99257</c:v>
                </c:pt>
                <c:pt idx="1630">
                  <c:v>1.99257</c:v>
                </c:pt>
                <c:pt idx="1631">
                  <c:v>1.9925600000000001</c:v>
                </c:pt>
                <c:pt idx="1632">
                  <c:v>1.99257</c:v>
                </c:pt>
                <c:pt idx="1633">
                  <c:v>1.99257</c:v>
                </c:pt>
                <c:pt idx="1634">
                  <c:v>1.9925600000000001</c:v>
                </c:pt>
                <c:pt idx="1635">
                  <c:v>1.99257</c:v>
                </c:pt>
                <c:pt idx="1636">
                  <c:v>1.99257</c:v>
                </c:pt>
                <c:pt idx="1637">
                  <c:v>1.99257</c:v>
                </c:pt>
                <c:pt idx="1638">
                  <c:v>1.9925600000000001</c:v>
                </c:pt>
                <c:pt idx="1639">
                  <c:v>1.99257</c:v>
                </c:pt>
                <c:pt idx="1640">
                  <c:v>1.9925600000000001</c:v>
                </c:pt>
                <c:pt idx="1641">
                  <c:v>1.9925600000000001</c:v>
                </c:pt>
                <c:pt idx="1642">
                  <c:v>1.99257</c:v>
                </c:pt>
                <c:pt idx="1643">
                  <c:v>1.99257</c:v>
                </c:pt>
                <c:pt idx="1644">
                  <c:v>1.9925600000000001</c:v>
                </c:pt>
                <c:pt idx="1645">
                  <c:v>1.99258</c:v>
                </c:pt>
                <c:pt idx="1646">
                  <c:v>1.99257</c:v>
                </c:pt>
                <c:pt idx="1647">
                  <c:v>1.99257</c:v>
                </c:pt>
                <c:pt idx="1648">
                  <c:v>1.99257</c:v>
                </c:pt>
                <c:pt idx="1649">
                  <c:v>1.99257</c:v>
                </c:pt>
                <c:pt idx="1650">
                  <c:v>1.9925600000000001</c:v>
                </c:pt>
                <c:pt idx="1651">
                  <c:v>1.99257</c:v>
                </c:pt>
                <c:pt idx="1652">
                  <c:v>1.99257</c:v>
                </c:pt>
                <c:pt idx="1653">
                  <c:v>1.9925600000000001</c:v>
                </c:pt>
                <c:pt idx="1654">
                  <c:v>1.99257</c:v>
                </c:pt>
                <c:pt idx="1655">
                  <c:v>1.99257</c:v>
                </c:pt>
                <c:pt idx="1656">
                  <c:v>1.99257</c:v>
                </c:pt>
                <c:pt idx="1657">
                  <c:v>1.99257</c:v>
                </c:pt>
                <c:pt idx="1658">
                  <c:v>1.9925600000000001</c:v>
                </c:pt>
                <c:pt idx="1659">
                  <c:v>1.99257</c:v>
                </c:pt>
                <c:pt idx="1660">
                  <c:v>1.99257</c:v>
                </c:pt>
                <c:pt idx="1661">
                  <c:v>1.9925600000000001</c:v>
                </c:pt>
                <c:pt idx="1662">
                  <c:v>1.9925600000000001</c:v>
                </c:pt>
                <c:pt idx="1663">
                  <c:v>1.99257</c:v>
                </c:pt>
                <c:pt idx="1664">
                  <c:v>1.9925600000000001</c:v>
                </c:pt>
                <c:pt idx="1665">
                  <c:v>1.99257</c:v>
                </c:pt>
                <c:pt idx="1666">
                  <c:v>1.99257</c:v>
                </c:pt>
                <c:pt idx="1667">
                  <c:v>1.99257</c:v>
                </c:pt>
                <c:pt idx="1668">
                  <c:v>1.99257</c:v>
                </c:pt>
                <c:pt idx="1669">
                  <c:v>1.99257</c:v>
                </c:pt>
                <c:pt idx="1670">
                  <c:v>1.9925600000000001</c:v>
                </c:pt>
                <c:pt idx="1671">
                  <c:v>1.99257</c:v>
                </c:pt>
                <c:pt idx="1672">
                  <c:v>1.99257</c:v>
                </c:pt>
                <c:pt idx="1673">
                  <c:v>1.99258</c:v>
                </c:pt>
                <c:pt idx="1674">
                  <c:v>1.99257</c:v>
                </c:pt>
                <c:pt idx="1675">
                  <c:v>1.99258</c:v>
                </c:pt>
                <c:pt idx="1676">
                  <c:v>1.99257</c:v>
                </c:pt>
                <c:pt idx="1677">
                  <c:v>1.9925600000000001</c:v>
                </c:pt>
                <c:pt idx="1678">
                  <c:v>1.99257</c:v>
                </c:pt>
                <c:pt idx="1679">
                  <c:v>1.9925600000000001</c:v>
                </c:pt>
                <c:pt idx="1680">
                  <c:v>1.9925600000000001</c:v>
                </c:pt>
                <c:pt idx="1681">
                  <c:v>1.99257</c:v>
                </c:pt>
                <c:pt idx="1682">
                  <c:v>1.9925600000000001</c:v>
                </c:pt>
                <c:pt idx="1683">
                  <c:v>1.9925600000000001</c:v>
                </c:pt>
                <c:pt idx="1684">
                  <c:v>1.99257</c:v>
                </c:pt>
                <c:pt idx="1685">
                  <c:v>1.9925600000000001</c:v>
                </c:pt>
                <c:pt idx="1686">
                  <c:v>1.9925600000000001</c:v>
                </c:pt>
                <c:pt idx="1687">
                  <c:v>1.9925600000000001</c:v>
                </c:pt>
                <c:pt idx="1688">
                  <c:v>1.9925600000000001</c:v>
                </c:pt>
                <c:pt idx="1689">
                  <c:v>1.9925600000000001</c:v>
                </c:pt>
                <c:pt idx="1690">
                  <c:v>1.9925600000000001</c:v>
                </c:pt>
                <c:pt idx="1691">
                  <c:v>1.9925600000000001</c:v>
                </c:pt>
                <c:pt idx="1692">
                  <c:v>1.99257</c:v>
                </c:pt>
                <c:pt idx="1693">
                  <c:v>1.9925600000000001</c:v>
                </c:pt>
                <c:pt idx="1694">
                  <c:v>1.99257</c:v>
                </c:pt>
                <c:pt idx="1695">
                  <c:v>1.99257</c:v>
                </c:pt>
                <c:pt idx="1696">
                  <c:v>1.9925600000000001</c:v>
                </c:pt>
                <c:pt idx="1697">
                  <c:v>1.99257</c:v>
                </c:pt>
                <c:pt idx="1698">
                  <c:v>1.99255</c:v>
                </c:pt>
                <c:pt idx="1699">
                  <c:v>1.9925600000000001</c:v>
                </c:pt>
                <c:pt idx="1700">
                  <c:v>1.99257</c:v>
                </c:pt>
                <c:pt idx="1701">
                  <c:v>1.9925600000000001</c:v>
                </c:pt>
                <c:pt idx="1702">
                  <c:v>1.9925600000000001</c:v>
                </c:pt>
                <c:pt idx="1703">
                  <c:v>1.9925600000000001</c:v>
                </c:pt>
                <c:pt idx="1704">
                  <c:v>1.9925600000000001</c:v>
                </c:pt>
                <c:pt idx="1705">
                  <c:v>1.9925600000000001</c:v>
                </c:pt>
                <c:pt idx="1706">
                  <c:v>1.9925600000000001</c:v>
                </c:pt>
                <c:pt idx="1707">
                  <c:v>1.9925600000000001</c:v>
                </c:pt>
                <c:pt idx="1708">
                  <c:v>1.9925600000000001</c:v>
                </c:pt>
                <c:pt idx="1709">
                  <c:v>1.9925600000000001</c:v>
                </c:pt>
                <c:pt idx="1710">
                  <c:v>1.99255</c:v>
                </c:pt>
                <c:pt idx="1711">
                  <c:v>1.9925600000000001</c:v>
                </c:pt>
                <c:pt idx="1712">
                  <c:v>1.99255</c:v>
                </c:pt>
                <c:pt idx="1713">
                  <c:v>1.99255</c:v>
                </c:pt>
                <c:pt idx="1714">
                  <c:v>1.99255</c:v>
                </c:pt>
                <c:pt idx="1715">
                  <c:v>1.9925600000000001</c:v>
                </c:pt>
                <c:pt idx="1716">
                  <c:v>1.9925600000000001</c:v>
                </c:pt>
                <c:pt idx="1717">
                  <c:v>1.99257</c:v>
                </c:pt>
                <c:pt idx="1718">
                  <c:v>1.9925600000000001</c:v>
                </c:pt>
                <c:pt idx="1719">
                  <c:v>1.9925600000000001</c:v>
                </c:pt>
                <c:pt idx="1720">
                  <c:v>1.9925600000000001</c:v>
                </c:pt>
                <c:pt idx="1721">
                  <c:v>1.9925600000000001</c:v>
                </c:pt>
                <c:pt idx="1722">
                  <c:v>1.9925600000000001</c:v>
                </c:pt>
                <c:pt idx="1723">
                  <c:v>1.9925600000000001</c:v>
                </c:pt>
                <c:pt idx="1724">
                  <c:v>1.9925600000000001</c:v>
                </c:pt>
                <c:pt idx="1725">
                  <c:v>1.9925600000000001</c:v>
                </c:pt>
                <c:pt idx="1726">
                  <c:v>1.9925600000000001</c:v>
                </c:pt>
                <c:pt idx="1727">
                  <c:v>1.99257</c:v>
                </c:pt>
                <c:pt idx="1728">
                  <c:v>1.99255</c:v>
                </c:pt>
                <c:pt idx="1729">
                  <c:v>1.99255</c:v>
                </c:pt>
                <c:pt idx="1730">
                  <c:v>1.9925600000000001</c:v>
                </c:pt>
                <c:pt idx="1731">
                  <c:v>1.99255</c:v>
                </c:pt>
                <c:pt idx="1732">
                  <c:v>1.99255</c:v>
                </c:pt>
                <c:pt idx="1733">
                  <c:v>1.99255</c:v>
                </c:pt>
                <c:pt idx="1734">
                  <c:v>1.99255</c:v>
                </c:pt>
                <c:pt idx="1735">
                  <c:v>1.99255</c:v>
                </c:pt>
                <c:pt idx="1736">
                  <c:v>1.99255</c:v>
                </c:pt>
                <c:pt idx="1737">
                  <c:v>1.9925600000000001</c:v>
                </c:pt>
                <c:pt idx="1738">
                  <c:v>1.99255</c:v>
                </c:pt>
                <c:pt idx="1739">
                  <c:v>1.99255</c:v>
                </c:pt>
                <c:pt idx="1740">
                  <c:v>1.99254</c:v>
                </c:pt>
                <c:pt idx="1741">
                  <c:v>1.99255</c:v>
                </c:pt>
                <c:pt idx="1742">
                  <c:v>1.99255</c:v>
                </c:pt>
                <c:pt idx="1743">
                  <c:v>1.99255</c:v>
                </c:pt>
                <c:pt idx="1744">
                  <c:v>1.99255</c:v>
                </c:pt>
                <c:pt idx="1745">
                  <c:v>1.99255</c:v>
                </c:pt>
                <c:pt idx="1746">
                  <c:v>1.9925600000000001</c:v>
                </c:pt>
                <c:pt idx="1747">
                  <c:v>1.99255</c:v>
                </c:pt>
                <c:pt idx="1748">
                  <c:v>1.99255</c:v>
                </c:pt>
                <c:pt idx="1749">
                  <c:v>1.99255</c:v>
                </c:pt>
                <c:pt idx="1750">
                  <c:v>1.99255</c:v>
                </c:pt>
                <c:pt idx="1751">
                  <c:v>1.99255</c:v>
                </c:pt>
                <c:pt idx="1752">
                  <c:v>1.9925600000000001</c:v>
                </c:pt>
                <c:pt idx="1753">
                  <c:v>1.9925600000000001</c:v>
                </c:pt>
                <c:pt idx="1754">
                  <c:v>1.9925600000000001</c:v>
                </c:pt>
                <c:pt idx="1755">
                  <c:v>1.99255</c:v>
                </c:pt>
                <c:pt idx="1756">
                  <c:v>1.9925600000000001</c:v>
                </c:pt>
                <c:pt idx="1757">
                  <c:v>1.99255</c:v>
                </c:pt>
                <c:pt idx="1758">
                  <c:v>1.99255</c:v>
                </c:pt>
                <c:pt idx="1759">
                  <c:v>1.9925600000000001</c:v>
                </c:pt>
                <c:pt idx="1760">
                  <c:v>1.9925600000000001</c:v>
                </c:pt>
                <c:pt idx="1761">
                  <c:v>1.9925600000000001</c:v>
                </c:pt>
                <c:pt idx="1762">
                  <c:v>1.99255</c:v>
                </c:pt>
                <c:pt idx="1763">
                  <c:v>1.99255</c:v>
                </c:pt>
                <c:pt idx="1764">
                  <c:v>1.99255</c:v>
                </c:pt>
                <c:pt idx="1765">
                  <c:v>1.99255</c:v>
                </c:pt>
                <c:pt idx="1766">
                  <c:v>1.99255</c:v>
                </c:pt>
                <c:pt idx="1767">
                  <c:v>1.9925600000000001</c:v>
                </c:pt>
                <c:pt idx="1768">
                  <c:v>1.99255</c:v>
                </c:pt>
                <c:pt idx="1769">
                  <c:v>1.99254</c:v>
                </c:pt>
                <c:pt idx="1770">
                  <c:v>1.99254</c:v>
                </c:pt>
                <c:pt idx="1771">
                  <c:v>1.99255</c:v>
                </c:pt>
                <c:pt idx="1772">
                  <c:v>1.99254</c:v>
                </c:pt>
                <c:pt idx="1773">
                  <c:v>1.99255</c:v>
                </c:pt>
                <c:pt idx="1774">
                  <c:v>1.9925600000000001</c:v>
                </c:pt>
                <c:pt idx="1775">
                  <c:v>1.99255</c:v>
                </c:pt>
                <c:pt idx="1776">
                  <c:v>1.99255</c:v>
                </c:pt>
                <c:pt idx="1777">
                  <c:v>1.9925600000000001</c:v>
                </c:pt>
                <c:pt idx="1778">
                  <c:v>1.9925600000000001</c:v>
                </c:pt>
                <c:pt idx="1779">
                  <c:v>1.99255</c:v>
                </c:pt>
                <c:pt idx="1780">
                  <c:v>1.99255</c:v>
                </c:pt>
                <c:pt idx="1781">
                  <c:v>1.99254</c:v>
                </c:pt>
                <c:pt idx="1782">
                  <c:v>1.99254</c:v>
                </c:pt>
                <c:pt idx="1783">
                  <c:v>1.99254</c:v>
                </c:pt>
                <c:pt idx="1784">
                  <c:v>1.99255</c:v>
                </c:pt>
                <c:pt idx="1785">
                  <c:v>1.99254</c:v>
                </c:pt>
                <c:pt idx="1786">
                  <c:v>1.9925299999999999</c:v>
                </c:pt>
                <c:pt idx="1787">
                  <c:v>1.99254</c:v>
                </c:pt>
                <c:pt idx="1788">
                  <c:v>1.99255</c:v>
                </c:pt>
                <c:pt idx="1789">
                  <c:v>1.99254</c:v>
                </c:pt>
                <c:pt idx="1790">
                  <c:v>1.9925600000000001</c:v>
                </c:pt>
                <c:pt idx="1791">
                  <c:v>1.99255</c:v>
                </c:pt>
                <c:pt idx="1792">
                  <c:v>1.99255</c:v>
                </c:pt>
                <c:pt idx="1793">
                  <c:v>1.99255</c:v>
                </c:pt>
                <c:pt idx="1794">
                  <c:v>1.99255</c:v>
                </c:pt>
                <c:pt idx="1795">
                  <c:v>1.99255</c:v>
                </c:pt>
                <c:pt idx="1796">
                  <c:v>1.99254</c:v>
                </c:pt>
                <c:pt idx="1797">
                  <c:v>1.99255</c:v>
                </c:pt>
                <c:pt idx="1798">
                  <c:v>1.99254</c:v>
                </c:pt>
                <c:pt idx="1799">
                  <c:v>1.99254</c:v>
                </c:pt>
                <c:pt idx="1800">
                  <c:v>1.99254</c:v>
                </c:pt>
                <c:pt idx="1801">
                  <c:v>1.99255</c:v>
                </c:pt>
                <c:pt idx="1802">
                  <c:v>1.99254</c:v>
                </c:pt>
                <c:pt idx="1803">
                  <c:v>1.99255</c:v>
                </c:pt>
                <c:pt idx="1804">
                  <c:v>1.99254</c:v>
                </c:pt>
                <c:pt idx="1805">
                  <c:v>1.99255</c:v>
                </c:pt>
                <c:pt idx="1806">
                  <c:v>1.9925299999999999</c:v>
                </c:pt>
                <c:pt idx="1807">
                  <c:v>1.99254</c:v>
                </c:pt>
                <c:pt idx="1808">
                  <c:v>1.99255</c:v>
                </c:pt>
                <c:pt idx="1809">
                  <c:v>1.99254</c:v>
                </c:pt>
                <c:pt idx="1810">
                  <c:v>1.9925299999999999</c:v>
                </c:pt>
                <c:pt idx="1811">
                  <c:v>1.99254</c:v>
                </c:pt>
                <c:pt idx="1812">
                  <c:v>1.99254</c:v>
                </c:pt>
                <c:pt idx="1813">
                  <c:v>1.9925299999999999</c:v>
                </c:pt>
                <c:pt idx="1814">
                  <c:v>1.9925299999999999</c:v>
                </c:pt>
                <c:pt idx="1815">
                  <c:v>1.99254</c:v>
                </c:pt>
                <c:pt idx="1816">
                  <c:v>1.99254</c:v>
                </c:pt>
                <c:pt idx="1817">
                  <c:v>1.9925299999999999</c:v>
                </c:pt>
                <c:pt idx="1818">
                  <c:v>1.9925299999999999</c:v>
                </c:pt>
                <c:pt idx="1819">
                  <c:v>1.99255</c:v>
                </c:pt>
                <c:pt idx="1820">
                  <c:v>1.99254</c:v>
                </c:pt>
                <c:pt idx="1821">
                  <c:v>1.9925299999999999</c:v>
                </c:pt>
                <c:pt idx="1822">
                  <c:v>1.99254</c:v>
                </c:pt>
                <c:pt idx="1823">
                  <c:v>1.99254</c:v>
                </c:pt>
                <c:pt idx="1824">
                  <c:v>1.99254</c:v>
                </c:pt>
                <c:pt idx="1825">
                  <c:v>1.9925299999999999</c:v>
                </c:pt>
                <c:pt idx="1826">
                  <c:v>1.9925200000000001</c:v>
                </c:pt>
                <c:pt idx="1827">
                  <c:v>1.9925299999999999</c:v>
                </c:pt>
                <c:pt idx="1828">
                  <c:v>1.9925299999999999</c:v>
                </c:pt>
                <c:pt idx="1829">
                  <c:v>1.9925299999999999</c:v>
                </c:pt>
                <c:pt idx="1830">
                  <c:v>1.9925299999999999</c:v>
                </c:pt>
                <c:pt idx="1831">
                  <c:v>1.99254</c:v>
                </c:pt>
                <c:pt idx="1832">
                  <c:v>1.99254</c:v>
                </c:pt>
                <c:pt idx="1833">
                  <c:v>1.99254</c:v>
                </c:pt>
                <c:pt idx="1834">
                  <c:v>1.99254</c:v>
                </c:pt>
                <c:pt idx="1835">
                  <c:v>1.99254</c:v>
                </c:pt>
                <c:pt idx="1836">
                  <c:v>1.9925299999999999</c:v>
                </c:pt>
                <c:pt idx="1837">
                  <c:v>1.99254</c:v>
                </c:pt>
                <c:pt idx="1838">
                  <c:v>1.9925299999999999</c:v>
                </c:pt>
                <c:pt idx="1839">
                  <c:v>1.99254</c:v>
                </c:pt>
                <c:pt idx="1840">
                  <c:v>1.99254</c:v>
                </c:pt>
                <c:pt idx="1841">
                  <c:v>1.9925299999999999</c:v>
                </c:pt>
                <c:pt idx="1842">
                  <c:v>1.9925299999999999</c:v>
                </c:pt>
                <c:pt idx="1843">
                  <c:v>1.9925299999999999</c:v>
                </c:pt>
                <c:pt idx="1844">
                  <c:v>1.99254</c:v>
                </c:pt>
                <c:pt idx="1845">
                  <c:v>1.99254</c:v>
                </c:pt>
                <c:pt idx="1846">
                  <c:v>1.9925299999999999</c:v>
                </c:pt>
                <c:pt idx="1847">
                  <c:v>1.9925200000000001</c:v>
                </c:pt>
                <c:pt idx="1848">
                  <c:v>1.9925299999999999</c:v>
                </c:pt>
                <c:pt idx="1849">
                  <c:v>1.9925299999999999</c:v>
                </c:pt>
                <c:pt idx="1850">
                  <c:v>1.9925299999999999</c:v>
                </c:pt>
                <c:pt idx="1851">
                  <c:v>1.9925299999999999</c:v>
                </c:pt>
                <c:pt idx="1852">
                  <c:v>1.9925299999999999</c:v>
                </c:pt>
                <c:pt idx="1853">
                  <c:v>1.9925299999999999</c:v>
                </c:pt>
                <c:pt idx="1854">
                  <c:v>1.9925299999999999</c:v>
                </c:pt>
                <c:pt idx="1855">
                  <c:v>1.99254</c:v>
                </c:pt>
                <c:pt idx="1856">
                  <c:v>1.9925299999999999</c:v>
                </c:pt>
                <c:pt idx="1857">
                  <c:v>1.9925299999999999</c:v>
                </c:pt>
                <c:pt idx="1858">
                  <c:v>1.99254</c:v>
                </c:pt>
                <c:pt idx="1859">
                  <c:v>1.9925299999999999</c:v>
                </c:pt>
                <c:pt idx="1860">
                  <c:v>1.9925299999999999</c:v>
                </c:pt>
                <c:pt idx="1861">
                  <c:v>1.9925299999999999</c:v>
                </c:pt>
                <c:pt idx="1862">
                  <c:v>1.9925299999999999</c:v>
                </c:pt>
                <c:pt idx="1863">
                  <c:v>1.99254</c:v>
                </c:pt>
                <c:pt idx="1864">
                  <c:v>1.99254</c:v>
                </c:pt>
                <c:pt idx="1865">
                  <c:v>1.9925299999999999</c:v>
                </c:pt>
                <c:pt idx="1866">
                  <c:v>1.9925299999999999</c:v>
                </c:pt>
                <c:pt idx="1867">
                  <c:v>1.9925299999999999</c:v>
                </c:pt>
                <c:pt idx="1868">
                  <c:v>1.9925299999999999</c:v>
                </c:pt>
                <c:pt idx="1869">
                  <c:v>1.99254</c:v>
                </c:pt>
                <c:pt idx="1870">
                  <c:v>1.99254</c:v>
                </c:pt>
                <c:pt idx="1871">
                  <c:v>1.9925299999999999</c:v>
                </c:pt>
                <c:pt idx="1872">
                  <c:v>1.9925299999999999</c:v>
                </c:pt>
                <c:pt idx="1873">
                  <c:v>1.99254</c:v>
                </c:pt>
                <c:pt idx="1874">
                  <c:v>1.9925299999999999</c:v>
                </c:pt>
                <c:pt idx="1875">
                  <c:v>1.99254</c:v>
                </c:pt>
                <c:pt idx="1876">
                  <c:v>1.9925299999999999</c:v>
                </c:pt>
                <c:pt idx="1877">
                  <c:v>1.99254</c:v>
                </c:pt>
                <c:pt idx="1878">
                  <c:v>1.9925200000000001</c:v>
                </c:pt>
                <c:pt idx="1879">
                  <c:v>1.9925299999999999</c:v>
                </c:pt>
                <c:pt idx="1880">
                  <c:v>1.9925299999999999</c:v>
                </c:pt>
                <c:pt idx="1881">
                  <c:v>1.9925299999999999</c:v>
                </c:pt>
                <c:pt idx="1882">
                  <c:v>1.9925200000000001</c:v>
                </c:pt>
                <c:pt idx="1883">
                  <c:v>1.9925299999999999</c:v>
                </c:pt>
                <c:pt idx="1884">
                  <c:v>1.9925299999999999</c:v>
                </c:pt>
                <c:pt idx="1885">
                  <c:v>1.99254</c:v>
                </c:pt>
                <c:pt idx="1886">
                  <c:v>1.99254</c:v>
                </c:pt>
                <c:pt idx="1887">
                  <c:v>1.9925299999999999</c:v>
                </c:pt>
                <c:pt idx="1888">
                  <c:v>1.9925299999999999</c:v>
                </c:pt>
                <c:pt idx="1889">
                  <c:v>1.99254</c:v>
                </c:pt>
                <c:pt idx="1890">
                  <c:v>1.9925299999999999</c:v>
                </c:pt>
                <c:pt idx="1891">
                  <c:v>1.9925299999999999</c:v>
                </c:pt>
                <c:pt idx="1892">
                  <c:v>1.99254</c:v>
                </c:pt>
                <c:pt idx="1893">
                  <c:v>1.9925299999999999</c:v>
                </c:pt>
                <c:pt idx="1894">
                  <c:v>1.9925200000000001</c:v>
                </c:pt>
                <c:pt idx="1895">
                  <c:v>1.9925299999999999</c:v>
                </c:pt>
                <c:pt idx="1896">
                  <c:v>1.99251</c:v>
                </c:pt>
                <c:pt idx="1897">
                  <c:v>1.9925299999999999</c:v>
                </c:pt>
                <c:pt idx="1898">
                  <c:v>1.9925299999999999</c:v>
                </c:pt>
                <c:pt idx="1899">
                  <c:v>1.9925200000000001</c:v>
                </c:pt>
                <c:pt idx="1900">
                  <c:v>1.9925299999999999</c:v>
                </c:pt>
                <c:pt idx="1901">
                  <c:v>1.9925299999999999</c:v>
                </c:pt>
                <c:pt idx="1902">
                  <c:v>1.9925299999999999</c:v>
                </c:pt>
                <c:pt idx="1903">
                  <c:v>1.9925299999999999</c:v>
                </c:pt>
                <c:pt idx="1904">
                  <c:v>1.9925200000000001</c:v>
                </c:pt>
                <c:pt idx="1905">
                  <c:v>1.9925299999999999</c:v>
                </c:pt>
                <c:pt idx="1906">
                  <c:v>1.9925200000000001</c:v>
                </c:pt>
                <c:pt idx="1907">
                  <c:v>1.9925200000000001</c:v>
                </c:pt>
                <c:pt idx="1908">
                  <c:v>1.9925200000000001</c:v>
                </c:pt>
                <c:pt idx="1909">
                  <c:v>1.9925299999999999</c:v>
                </c:pt>
                <c:pt idx="1910">
                  <c:v>1.9925299999999999</c:v>
                </c:pt>
                <c:pt idx="1911">
                  <c:v>1.9925299999999999</c:v>
                </c:pt>
                <c:pt idx="1912">
                  <c:v>1.9925299999999999</c:v>
                </c:pt>
                <c:pt idx="1913">
                  <c:v>1.99254</c:v>
                </c:pt>
                <c:pt idx="1914">
                  <c:v>1.9925299999999999</c:v>
                </c:pt>
                <c:pt idx="1915">
                  <c:v>1.9925299999999999</c:v>
                </c:pt>
                <c:pt idx="1916">
                  <c:v>1.99254</c:v>
                </c:pt>
                <c:pt idx="1917">
                  <c:v>1.9925299999999999</c:v>
                </c:pt>
                <c:pt idx="1918">
                  <c:v>1.9925299999999999</c:v>
                </c:pt>
                <c:pt idx="1919">
                  <c:v>1.9925299999999999</c:v>
                </c:pt>
                <c:pt idx="1920">
                  <c:v>1.9925299999999999</c:v>
                </c:pt>
                <c:pt idx="1921">
                  <c:v>1.9925299999999999</c:v>
                </c:pt>
                <c:pt idx="1922">
                  <c:v>1.9925200000000001</c:v>
                </c:pt>
                <c:pt idx="1923">
                  <c:v>1.9925200000000001</c:v>
                </c:pt>
                <c:pt idx="1924">
                  <c:v>1.9925299999999999</c:v>
                </c:pt>
                <c:pt idx="1925">
                  <c:v>1.9925299999999999</c:v>
                </c:pt>
                <c:pt idx="1926">
                  <c:v>1.9925299999999999</c:v>
                </c:pt>
                <c:pt idx="1927">
                  <c:v>1.99254</c:v>
                </c:pt>
                <c:pt idx="1928">
                  <c:v>1.9925299999999999</c:v>
                </c:pt>
                <c:pt idx="1929">
                  <c:v>1.9925299999999999</c:v>
                </c:pt>
                <c:pt idx="1930">
                  <c:v>1.9925299999999999</c:v>
                </c:pt>
                <c:pt idx="1931">
                  <c:v>1.9925299999999999</c:v>
                </c:pt>
                <c:pt idx="1932">
                  <c:v>1.9925299999999999</c:v>
                </c:pt>
                <c:pt idx="1933">
                  <c:v>1.9925299999999999</c:v>
                </c:pt>
                <c:pt idx="1934">
                  <c:v>1.9925200000000001</c:v>
                </c:pt>
                <c:pt idx="1935">
                  <c:v>1.9925299999999999</c:v>
                </c:pt>
                <c:pt idx="1936">
                  <c:v>1.99254</c:v>
                </c:pt>
                <c:pt idx="1937">
                  <c:v>1.99254</c:v>
                </c:pt>
                <c:pt idx="1938">
                  <c:v>1.9925299999999999</c:v>
                </c:pt>
                <c:pt idx="1939">
                  <c:v>1.9925299999999999</c:v>
                </c:pt>
                <c:pt idx="1940">
                  <c:v>1.9925200000000001</c:v>
                </c:pt>
                <c:pt idx="1941">
                  <c:v>1.9925299999999999</c:v>
                </c:pt>
                <c:pt idx="1942">
                  <c:v>1.9925299999999999</c:v>
                </c:pt>
                <c:pt idx="1943">
                  <c:v>1.9925299999999999</c:v>
                </c:pt>
                <c:pt idx="1944">
                  <c:v>1.9925200000000001</c:v>
                </c:pt>
                <c:pt idx="1945">
                  <c:v>1.9925299999999999</c:v>
                </c:pt>
                <c:pt idx="1946">
                  <c:v>1.99254</c:v>
                </c:pt>
                <c:pt idx="1947">
                  <c:v>1.9925299999999999</c:v>
                </c:pt>
                <c:pt idx="1948">
                  <c:v>1.9925299999999999</c:v>
                </c:pt>
                <c:pt idx="1949">
                  <c:v>1.99254</c:v>
                </c:pt>
                <c:pt idx="1950">
                  <c:v>1.9925200000000001</c:v>
                </c:pt>
                <c:pt idx="1951">
                  <c:v>1.9925299999999999</c:v>
                </c:pt>
                <c:pt idx="1952">
                  <c:v>1.9925299999999999</c:v>
                </c:pt>
                <c:pt idx="1953">
                  <c:v>1.9925299999999999</c:v>
                </c:pt>
                <c:pt idx="1954">
                  <c:v>1.99254</c:v>
                </c:pt>
                <c:pt idx="1955">
                  <c:v>1.9925299999999999</c:v>
                </c:pt>
                <c:pt idx="1956">
                  <c:v>1.9925299999999999</c:v>
                </c:pt>
                <c:pt idx="1957">
                  <c:v>1.9925299999999999</c:v>
                </c:pt>
                <c:pt idx="1958">
                  <c:v>1.9925299999999999</c:v>
                </c:pt>
                <c:pt idx="1959">
                  <c:v>1.9925299999999999</c:v>
                </c:pt>
                <c:pt idx="1960">
                  <c:v>1.99254</c:v>
                </c:pt>
                <c:pt idx="1961">
                  <c:v>1.9925299999999999</c:v>
                </c:pt>
                <c:pt idx="1962">
                  <c:v>1.9925299999999999</c:v>
                </c:pt>
                <c:pt idx="1963">
                  <c:v>1.9925299999999999</c:v>
                </c:pt>
                <c:pt idx="1964">
                  <c:v>1.9925299999999999</c:v>
                </c:pt>
                <c:pt idx="1965">
                  <c:v>1.9925299999999999</c:v>
                </c:pt>
                <c:pt idx="1966">
                  <c:v>1.99254</c:v>
                </c:pt>
                <c:pt idx="1967">
                  <c:v>1.9925299999999999</c:v>
                </c:pt>
                <c:pt idx="1968">
                  <c:v>1.9925200000000001</c:v>
                </c:pt>
                <c:pt idx="1969">
                  <c:v>1.99254</c:v>
                </c:pt>
                <c:pt idx="1970">
                  <c:v>1.9925299999999999</c:v>
                </c:pt>
                <c:pt idx="1971">
                  <c:v>1.99254</c:v>
                </c:pt>
                <c:pt idx="1972">
                  <c:v>1.9925299999999999</c:v>
                </c:pt>
                <c:pt idx="1973">
                  <c:v>1.9925299999999999</c:v>
                </c:pt>
                <c:pt idx="1974">
                  <c:v>1.99254</c:v>
                </c:pt>
                <c:pt idx="1975">
                  <c:v>1.9925299999999999</c:v>
                </c:pt>
                <c:pt idx="1976">
                  <c:v>1.99254</c:v>
                </c:pt>
                <c:pt idx="1977">
                  <c:v>1.99254</c:v>
                </c:pt>
                <c:pt idx="1978">
                  <c:v>1.9925299999999999</c:v>
                </c:pt>
                <c:pt idx="1979">
                  <c:v>1.9925200000000001</c:v>
                </c:pt>
                <c:pt idx="1980">
                  <c:v>1.9925299999999999</c:v>
                </c:pt>
                <c:pt idx="1981">
                  <c:v>1.9925299999999999</c:v>
                </c:pt>
                <c:pt idx="1982">
                  <c:v>1.9925299999999999</c:v>
                </c:pt>
                <c:pt idx="1983">
                  <c:v>1.9925299999999999</c:v>
                </c:pt>
                <c:pt idx="1984">
                  <c:v>1.9925299999999999</c:v>
                </c:pt>
                <c:pt idx="1985">
                  <c:v>1.99254</c:v>
                </c:pt>
                <c:pt idx="1986">
                  <c:v>1.9925299999999999</c:v>
                </c:pt>
                <c:pt idx="1987">
                  <c:v>1.9925299999999999</c:v>
                </c:pt>
                <c:pt idx="1988">
                  <c:v>1.9925299999999999</c:v>
                </c:pt>
                <c:pt idx="1989">
                  <c:v>1.9925299999999999</c:v>
                </c:pt>
                <c:pt idx="1990">
                  <c:v>1.9925299999999999</c:v>
                </c:pt>
                <c:pt idx="1991">
                  <c:v>1.9925299999999999</c:v>
                </c:pt>
                <c:pt idx="1992">
                  <c:v>1.9925200000000001</c:v>
                </c:pt>
                <c:pt idx="1993">
                  <c:v>1.9925200000000001</c:v>
                </c:pt>
                <c:pt idx="1994">
                  <c:v>1.9925200000000001</c:v>
                </c:pt>
                <c:pt idx="1995">
                  <c:v>1.9925299999999999</c:v>
                </c:pt>
                <c:pt idx="1996">
                  <c:v>1.9925299999999999</c:v>
                </c:pt>
                <c:pt idx="1997">
                  <c:v>1.99254</c:v>
                </c:pt>
                <c:pt idx="1998">
                  <c:v>1.9925200000000001</c:v>
                </c:pt>
                <c:pt idx="1999">
                  <c:v>1.9925299999999999</c:v>
                </c:pt>
                <c:pt idx="2000">
                  <c:v>1.9925200000000001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9037-49A2-8781-35DF1910A14F}"/>
            </c:ext>
          </c:extLst>
        </c:ser>
        <c:ser>
          <c:idx val="7"/>
          <c:order val="7"/>
          <c:tx>
            <c:strRef>
              <c:f>'Rext-Sweep'!$I$5</c:f>
              <c:strCache>
                <c:ptCount val="1"/>
                <c:pt idx="0">
                  <c:v>Vin (Rext=800Ω)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'Rext-Sweep'!$A$6:$A$2006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'Rext-Sweep'!$I$6:$I$2006</c:f>
              <c:numCache>
                <c:formatCode>General</c:formatCode>
                <c:ptCount val="2001"/>
                <c:pt idx="0">
                  <c:v>-1.82592E-3</c:v>
                </c:pt>
                <c:pt idx="1">
                  <c:v>0.51695800000000003</c:v>
                </c:pt>
                <c:pt idx="2">
                  <c:v>0.54325900000000005</c:v>
                </c:pt>
                <c:pt idx="3">
                  <c:v>0.55886499999999995</c:v>
                </c:pt>
                <c:pt idx="4">
                  <c:v>0.56989000000000001</c:v>
                </c:pt>
                <c:pt idx="5">
                  <c:v>0.57854899999999998</c:v>
                </c:pt>
                <c:pt idx="6">
                  <c:v>0.58556200000000003</c:v>
                </c:pt>
                <c:pt idx="7">
                  <c:v>0.59149799999999997</c:v>
                </c:pt>
                <c:pt idx="8">
                  <c:v>0.599661</c:v>
                </c:pt>
                <c:pt idx="9">
                  <c:v>0.60584099999999996</c:v>
                </c:pt>
                <c:pt idx="10">
                  <c:v>0.61147200000000002</c:v>
                </c:pt>
                <c:pt idx="11">
                  <c:v>0.63738099999999998</c:v>
                </c:pt>
                <c:pt idx="12">
                  <c:v>0.64187399999999994</c:v>
                </c:pt>
                <c:pt idx="13">
                  <c:v>0.64589700000000005</c:v>
                </c:pt>
                <c:pt idx="14">
                  <c:v>0.64967600000000003</c:v>
                </c:pt>
                <c:pt idx="15">
                  <c:v>0.652999</c:v>
                </c:pt>
                <c:pt idx="16">
                  <c:v>0.65623900000000002</c:v>
                </c:pt>
                <c:pt idx="17">
                  <c:v>0.65929199999999999</c:v>
                </c:pt>
                <c:pt idx="18">
                  <c:v>0.66201900000000002</c:v>
                </c:pt>
                <c:pt idx="19">
                  <c:v>0.66454599999999997</c:v>
                </c:pt>
                <c:pt idx="20">
                  <c:v>0.66696299999999997</c:v>
                </c:pt>
                <c:pt idx="21">
                  <c:v>0.669242</c:v>
                </c:pt>
                <c:pt idx="22">
                  <c:v>0.67144499999999996</c:v>
                </c:pt>
                <c:pt idx="23">
                  <c:v>0.67336300000000004</c:v>
                </c:pt>
                <c:pt idx="24">
                  <c:v>0.67540500000000003</c:v>
                </c:pt>
                <c:pt idx="25">
                  <c:v>0.67724499999999999</c:v>
                </c:pt>
                <c:pt idx="26">
                  <c:v>0.67908800000000002</c:v>
                </c:pt>
                <c:pt idx="27">
                  <c:v>0.68079299999999998</c:v>
                </c:pt>
                <c:pt idx="28">
                  <c:v>0.68238699999999997</c:v>
                </c:pt>
                <c:pt idx="29">
                  <c:v>0.68403800000000003</c:v>
                </c:pt>
                <c:pt idx="30">
                  <c:v>0.68551399999999996</c:v>
                </c:pt>
                <c:pt idx="31">
                  <c:v>0.68699299999999996</c:v>
                </c:pt>
                <c:pt idx="32">
                  <c:v>0.68851799999999996</c:v>
                </c:pt>
                <c:pt idx="33">
                  <c:v>0.68984400000000001</c:v>
                </c:pt>
                <c:pt idx="34">
                  <c:v>0.69114200000000003</c:v>
                </c:pt>
                <c:pt idx="35">
                  <c:v>0.69254199999999999</c:v>
                </c:pt>
                <c:pt idx="36">
                  <c:v>0.69383899999999998</c:v>
                </c:pt>
                <c:pt idx="37">
                  <c:v>0.69509100000000001</c:v>
                </c:pt>
                <c:pt idx="38">
                  <c:v>0.69628400000000001</c:v>
                </c:pt>
                <c:pt idx="39">
                  <c:v>0.69742099999999996</c:v>
                </c:pt>
                <c:pt idx="40">
                  <c:v>0.698627</c:v>
                </c:pt>
                <c:pt idx="41">
                  <c:v>0.69970900000000003</c:v>
                </c:pt>
                <c:pt idx="42">
                  <c:v>0.70082199999999994</c:v>
                </c:pt>
                <c:pt idx="43">
                  <c:v>0.701905</c:v>
                </c:pt>
                <c:pt idx="44">
                  <c:v>0.70290900000000001</c:v>
                </c:pt>
                <c:pt idx="45">
                  <c:v>0.70394800000000002</c:v>
                </c:pt>
                <c:pt idx="46">
                  <c:v>0.70493700000000004</c:v>
                </c:pt>
                <c:pt idx="47">
                  <c:v>0.70592100000000002</c:v>
                </c:pt>
                <c:pt idx="48">
                  <c:v>0.70692999999999995</c:v>
                </c:pt>
                <c:pt idx="49">
                  <c:v>0.70776799999999995</c:v>
                </c:pt>
                <c:pt idx="50">
                  <c:v>0.70869800000000005</c:v>
                </c:pt>
                <c:pt idx="51">
                  <c:v>0.70962700000000001</c:v>
                </c:pt>
                <c:pt idx="52">
                  <c:v>0.71048800000000001</c:v>
                </c:pt>
                <c:pt idx="53">
                  <c:v>0.71140199999999998</c:v>
                </c:pt>
                <c:pt idx="54">
                  <c:v>0.712233</c:v>
                </c:pt>
                <c:pt idx="55">
                  <c:v>0.71312500000000001</c:v>
                </c:pt>
                <c:pt idx="56">
                  <c:v>0.71399699999999999</c:v>
                </c:pt>
                <c:pt idx="57">
                  <c:v>0.71475699999999998</c:v>
                </c:pt>
                <c:pt idx="58">
                  <c:v>0.71560400000000002</c:v>
                </c:pt>
                <c:pt idx="59">
                  <c:v>0.71638900000000005</c:v>
                </c:pt>
                <c:pt idx="60">
                  <c:v>0.71708799999999995</c:v>
                </c:pt>
                <c:pt idx="61">
                  <c:v>0.71789499999999995</c:v>
                </c:pt>
                <c:pt idx="62">
                  <c:v>0.71862700000000002</c:v>
                </c:pt>
                <c:pt idx="63">
                  <c:v>0.71940099999999996</c:v>
                </c:pt>
                <c:pt idx="64">
                  <c:v>0.72018300000000002</c:v>
                </c:pt>
                <c:pt idx="65">
                  <c:v>0.72079300000000002</c:v>
                </c:pt>
                <c:pt idx="66">
                  <c:v>0.72161399999999998</c:v>
                </c:pt>
                <c:pt idx="67">
                  <c:v>0.72231699999999999</c:v>
                </c:pt>
                <c:pt idx="68">
                  <c:v>0.72306199999999998</c:v>
                </c:pt>
                <c:pt idx="69">
                  <c:v>0.72372800000000004</c:v>
                </c:pt>
                <c:pt idx="70">
                  <c:v>0.72437799999999997</c:v>
                </c:pt>
                <c:pt idx="71">
                  <c:v>0.72510600000000003</c:v>
                </c:pt>
                <c:pt idx="72">
                  <c:v>0.72573900000000002</c:v>
                </c:pt>
                <c:pt idx="73">
                  <c:v>0.72645800000000005</c:v>
                </c:pt>
                <c:pt idx="74">
                  <c:v>0.72706199999999999</c:v>
                </c:pt>
                <c:pt idx="75">
                  <c:v>0.72770400000000002</c:v>
                </c:pt>
                <c:pt idx="76">
                  <c:v>0.72837799999999997</c:v>
                </c:pt>
                <c:pt idx="77">
                  <c:v>0.72896799999999995</c:v>
                </c:pt>
                <c:pt idx="78">
                  <c:v>0.72964799999999996</c:v>
                </c:pt>
                <c:pt idx="79">
                  <c:v>0.73025899999999999</c:v>
                </c:pt>
                <c:pt idx="80">
                  <c:v>0.73091700000000004</c:v>
                </c:pt>
                <c:pt idx="81">
                  <c:v>0.731429</c:v>
                </c:pt>
                <c:pt idx="82">
                  <c:v>0.73203499999999999</c:v>
                </c:pt>
                <c:pt idx="83">
                  <c:v>0.73257300000000003</c:v>
                </c:pt>
                <c:pt idx="84">
                  <c:v>0.73318099999999997</c:v>
                </c:pt>
                <c:pt idx="85">
                  <c:v>0.73378699999999997</c:v>
                </c:pt>
                <c:pt idx="86">
                  <c:v>0.73439299999999996</c:v>
                </c:pt>
                <c:pt idx="87">
                  <c:v>0.73490800000000001</c:v>
                </c:pt>
                <c:pt idx="88">
                  <c:v>0.73548199999999997</c:v>
                </c:pt>
                <c:pt idx="89">
                  <c:v>0.736012</c:v>
                </c:pt>
                <c:pt idx="90">
                  <c:v>0.73660499999999995</c:v>
                </c:pt>
                <c:pt idx="91">
                  <c:v>0.73707800000000001</c:v>
                </c:pt>
                <c:pt idx="92">
                  <c:v>0.73765999999999998</c:v>
                </c:pt>
                <c:pt idx="93">
                  <c:v>0.73821199999999998</c:v>
                </c:pt>
                <c:pt idx="94">
                  <c:v>0.73874799999999996</c:v>
                </c:pt>
                <c:pt idx="95">
                  <c:v>0.73932200000000003</c:v>
                </c:pt>
                <c:pt idx="96">
                  <c:v>0.73973299999999997</c:v>
                </c:pt>
                <c:pt idx="97">
                  <c:v>0.74023600000000001</c:v>
                </c:pt>
                <c:pt idx="98">
                  <c:v>0.74083200000000005</c:v>
                </c:pt>
                <c:pt idx="99">
                  <c:v>0.74129500000000004</c:v>
                </c:pt>
                <c:pt idx="100">
                  <c:v>0.74182999999999999</c:v>
                </c:pt>
                <c:pt idx="101">
                  <c:v>0.74226499999999995</c:v>
                </c:pt>
                <c:pt idx="102">
                  <c:v>0.74277899999999997</c:v>
                </c:pt>
                <c:pt idx="103">
                  <c:v>0.74330099999999999</c:v>
                </c:pt>
                <c:pt idx="104">
                  <c:v>0.74370400000000003</c:v>
                </c:pt>
                <c:pt idx="105">
                  <c:v>0.74424100000000004</c:v>
                </c:pt>
                <c:pt idx="106">
                  <c:v>0.74466399999999999</c:v>
                </c:pt>
                <c:pt idx="107">
                  <c:v>0.74514899999999995</c:v>
                </c:pt>
                <c:pt idx="108">
                  <c:v>0.74563000000000001</c:v>
                </c:pt>
                <c:pt idx="109">
                  <c:v>0.74612400000000001</c:v>
                </c:pt>
                <c:pt idx="110">
                  <c:v>0.74656699999999998</c:v>
                </c:pt>
                <c:pt idx="111">
                  <c:v>0.74700599999999995</c:v>
                </c:pt>
                <c:pt idx="112">
                  <c:v>0.74745899999999998</c:v>
                </c:pt>
                <c:pt idx="113">
                  <c:v>0.74791700000000005</c:v>
                </c:pt>
                <c:pt idx="114">
                  <c:v>0.74836000000000003</c:v>
                </c:pt>
                <c:pt idx="115">
                  <c:v>0.74884399999999995</c:v>
                </c:pt>
                <c:pt idx="116">
                  <c:v>0.749251</c:v>
                </c:pt>
                <c:pt idx="117">
                  <c:v>0.74972899999999998</c:v>
                </c:pt>
                <c:pt idx="118">
                  <c:v>0.75018700000000005</c:v>
                </c:pt>
                <c:pt idx="119">
                  <c:v>0.75056699999999998</c:v>
                </c:pt>
                <c:pt idx="120">
                  <c:v>0.75097899999999995</c:v>
                </c:pt>
                <c:pt idx="121">
                  <c:v>0.75140300000000004</c:v>
                </c:pt>
                <c:pt idx="122">
                  <c:v>0.75184399999999996</c:v>
                </c:pt>
                <c:pt idx="123">
                  <c:v>0.75224000000000002</c:v>
                </c:pt>
                <c:pt idx="124">
                  <c:v>0.75268100000000004</c:v>
                </c:pt>
                <c:pt idx="125">
                  <c:v>0.75309800000000005</c:v>
                </c:pt>
                <c:pt idx="126">
                  <c:v>0.75350700000000004</c:v>
                </c:pt>
                <c:pt idx="127">
                  <c:v>0.75388100000000002</c:v>
                </c:pt>
                <c:pt idx="128">
                  <c:v>0.75433099999999997</c:v>
                </c:pt>
                <c:pt idx="129">
                  <c:v>0.75475599999999998</c:v>
                </c:pt>
                <c:pt idx="130">
                  <c:v>0.755139</c:v>
                </c:pt>
                <c:pt idx="131">
                  <c:v>0.755583</c:v>
                </c:pt>
                <c:pt idx="132">
                  <c:v>0.75595999999999997</c:v>
                </c:pt>
                <c:pt idx="133">
                  <c:v>0.75642900000000002</c:v>
                </c:pt>
                <c:pt idx="134">
                  <c:v>0.75680099999999995</c:v>
                </c:pt>
                <c:pt idx="135">
                  <c:v>0.75715699999999997</c:v>
                </c:pt>
                <c:pt idx="136">
                  <c:v>0.75753300000000001</c:v>
                </c:pt>
                <c:pt idx="137">
                  <c:v>0.75788</c:v>
                </c:pt>
                <c:pt idx="138">
                  <c:v>0.75823499999999999</c:v>
                </c:pt>
                <c:pt idx="139">
                  <c:v>0.758656</c:v>
                </c:pt>
                <c:pt idx="140">
                  <c:v>0.75904700000000003</c:v>
                </c:pt>
                <c:pt idx="141">
                  <c:v>0.75937299999999996</c:v>
                </c:pt>
                <c:pt idx="142">
                  <c:v>0.75987499999999997</c:v>
                </c:pt>
                <c:pt idx="143">
                  <c:v>0.76016899999999998</c:v>
                </c:pt>
                <c:pt idx="144">
                  <c:v>0.76053800000000005</c:v>
                </c:pt>
                <c:pt idx="145">
                  <c:v>0.76092099999999996</c:v>
                </c:pt>
                <c:pt idx="146">
                  <c:v>0.76132100000000003</c:v>
                </c:pt>
                <c:pt idx="147">
                  <c:v>0.76164200000000004</c:v>
                </c:pt>
                <c:pt idx="148">
                  <c:v>0.76198500000000002</c:v>
                </c:pt>
                <c:pt idx="149">
                  <c:v>0.76232800000000001</c:v>
                </c:pt>
                <c:pt idx="150">
                  <c:v>0.76271100000000003</c:v>
                </c:pt>
                <c:pt idx="151">
                  <c:v>0.76305900000000004</c:v>
                </c:pt>
                <c:pt idx="152">
                  <c:v>0.76341599999999998</c:v>
                </c:pt>
                <c:pt idx="153">
                  <c:v>0.76375199999999999</c:v>
                </c:pt>
                <c:pt idx="154">
                  <c:v>0.76416300000000004</c:v>
                </c:pt>
                <c:pt idx="155">
                  <c:v>0.76445099999999999</c:v>
                </c:pt>
                <c:pt idx="156">
                  <c:v>0.76476200000000005</c:v>
                </c:pt>
                <c:pt idx="157">
                  <c:v>0.76509400000000005</c:v>
                </c:pt>
                <c:pt idx="158">
                  <c:v>0.76545700000000005</c:v>
                </c:pt>
                <c:pt idx="159">
                  <c:v>0.76577899999999999</c:v>
                </c:pt>
                <c:pt idx="160">
                  <c:v>0.76607800000000004</c:v>
                </c:pt>
                <c:pt idx="161">
                  <c:v>0.76647500000000002</c:v>
                </c:pt>
                <c:pt idx="162">
                  <c:v>0.76676100000000003</c:v>
                </c:pt>
                <c:pt idx="163">
                  <c:v>0.76715800000000001</c:v>
                </c:pt>
                <c:pt idx="164">
                  <c:v>0.767424</c:v>
                </c:pt>
                <c:pt idx="165">
                  <c:v>0.76773599999999997</c:v>
                </c:pt>
                <c:pt idx="166">
                  <c:v>0.76810400000000001</c:v>
                </c:pt>
                <c:pt idx="167">
                  <c:v>0.76837699999999998</c:v>
                </c:pt>
                <c:pt idx="168">
                  <c:v>0.76863700000000001</c:v>
                </c:pt>
                <c:pt idx="169">
                  <c:v>0.76902800000000004</c:v>
                </c:pt>
                <c:pt idx="170">
                  <c:v>0.76934999999999998</c:v>
                </c:pt>
                <c:pt idx="171">
                  <c:v>0.76969799999999999</c:v>
                </c:pt>
                <c:pt idx="172">
                  <c:v>0.77005100000000004</c:v>
                </c:pt>
                <c:pt idx="173">
                  <c:v>0.77032599999999996</c:v>
                </c:pt>
                <c:pt idx="174">
                  <c:v>0.77067099999999999</c:v>
                </c:pt>
                <c:pt idx="175">
                  <c:v>0.77090800000000004</c:v>
                </c:pt>
                <c:pt idx="176">
                  <c:v>0.77123399999999998</c:v>
                </c:pt>
                <c:pt idx="177">
                  <c:v>0.77155099999999999</c:v>
                </c:pt>
                <c:pt idx="178">
                  <c:v>0.77186100000000002</c:v>
                </c:pt>
                <c:pt idx="179">
                  <c:v>0.77214799999999995</c:v>
                </c:pt>
                <c:pt idx="180">
                  <c:v>0.77250099999999999</c:v>
                </c:pt>
                <c:pt idx="181">
                  <c:v>0.77280000000000004</c:v>
                </c:pt>
                <c:pt idx="182">
                  <c:v>0.77309000000000005</c:v>
                </c:pt>
                <c:pt idx="183">
                  <c:v>0.77339500000000005</c:v>
                </c:pt>
                <c:pt idx="184">
                  <c:v>0.77369900000000003</c:v>
                </c:pt>
                <c:pt idx="185">
                  <c:v>0.77399200000000001</c:v>
                </c:pt>
                <c:pt idx="186">
                  <c:v>0.774285</c:v>
                </c:pt>
                <c:pt idx="187">
                  <c:v>0.77462500000000001</c:v>
                </c:pt>
                <c:pt idx="188">
                  <c:v>0.77490199999999998</c:v>
                </c:pt>
                <c:pt idx="189">
                  <c:v>0.77518500000000001</c:v>
                </c:pt>
                <c:pt idx="190">
                  <c:v>0.77553300000000003</c:v>
                </c:pt>
                <c:pt idx="191">
                  <c:v>0.77577300000000005</c:v>
                </c:pt>
                <c:pt idx="192">
                  <c:v>0.77610299999999999</c:v>
                </c:pt>
                <c:pt idx="193">
                  <c:v>0.77640100000000001</c:v>
                </c:pt>
                <c:pt idx="194">
                  <c:v>0.77667600000000003</c:v>
                </c:pt>
                <c:pt idx="195">
                  <c:v>0.77695000000000003</c:v>
                </c:pt>
                <c:pt idx="196">
                  <c:v>0.77724800000000005</c:v>
                </c:pt>
                <c:pt idx="197">
                  <c:v>0.77751400000000004</c:v>
                </c:pt>
                <c:pt idx="198">
                  <c:v>0.77783899999999995</c:v>
                </c:pt>
                <c:pt idx="199">
                  <c:v>0.77804300000000004</c:v>
                </c:pt>
                <c:pt idx="200">
                  <c:v>0.77842199999999995</c:v>
                </c:pt>
                <c:pt idx="201">
                  <c:v>0.77865399999999996</c:v>
                </c:pt>
                <c:pt idx="202">
                  <c:v>0.77896399999999999</c:v>
                </c:pt>
                <c:pt idx="203">
                  <c:v>0.77921600000000002</c:v>
                </c:pt>
                <c:pt idx="204">
                  <c:v>0.77952900000000003</c:v>
                </c:pt>
                <c:pt idx="205">
                  <c:v>0.77974500000000002</c:v>
                </c:pt>
                <c:pt idx="206">
                  <c:v>0.78007000000000004</c:v>
                </c:pt>
                <c:pt idx="207">
                  <c:v>0.780308</c:v>
                </c:pt>
                <c:pt idx="208">
                  <c:v>0.780694</c:v>
                </c:pt>
                <c:pt idx="209">
                  <c:v>0.78089900000000001</c:v>
                </c:pt>
                <c:pt idx="210">
                  <c:v>0.78111799999999998</c:v>
                </c:pt>
                <c:pt idx="211">
                  <c:v>0.78142800000000001</c:v>
                </c:pt>
                <c:pt idx="212">
                  <c:v>0.78171500000000005</c:v>
                </c:pt>
                <c:pt idx="213">
                  <c:v>0.78191200000000005</c:v>
                </c:pt>
                <c:pt idx="214">
                  <c:v>0.78229899999999997</c:v>
                </c:pt>
                <c:pt idx="215">
                  <c:v>0.78250500000000001</c:v>
                </c:pt>
                <c:pt idx="216">
                  <c:v>0.78280499999999997</c:v>
                </c:pt>
                <c:pt idx="217">
                  <c:v>0.78301799999999999</c:v>
                </c:pt>
                <c:pt idx="218">
                  <c:v>0.78327599999999997</c:v>
                </c:pt>
                <c:pt idx="219">
                  <c:v>0.78353600000000001</c:v>
                </c:pt>
                <c:pt idx="220">
                  <c:v>0.78378499999999995</c:v>
                </c:pt>
                <c:pt idx="221">
                  <c:v>0.784057</c:v>
                </c:pt>
                <c:pt idx="222">
                  <c:v>0.78434000000000004</c:v>
                </c:pt>
                <c:pt idx="223">
                  <c:v>0.78459699999999999</c:v>
                </c:pt>
                <c:pt idx="224">
                  <c:v>0.78489500000000001</c:v>
                </c:pt>
                <c:pt idx="225">
                  <c:v>0.78512199999999999</c:v>
                </c:pt>
                <c:pt idx="226">
                  <c:v>0.78536399999999995</c:v>
                </c:pt>
                <c:pt idx="227">
                  <c:v>0.78558399999999995</c:v>
                </c:pt>
                <c:pt idx="228">
                  <c:v>0.78586299999999998</c:v>
                </c:pt>
                <c:pt idx="229">
                  <c:v>0.78612199999999999</c:v>
                </c:pt>
                <c:pt idx="230">
                  <c:v>0.78643300000000005</c:v>
                </c:pt>
                <c:pt idx="231">
                  <c:v>0.78669999999999995</c:v>
                </c:pt>
                <c:pt idx="232">
                  <c:v>0.78686199999999995</c:v>
                </c:pt>
                <c:pt idx="233">
                  <c:v>0.78712499999999996</c:v>
                </c:pt>
                <c:pt idx="234">
                  <c:v>0.78739599999999998</c:v>
                </c:pt>
                <c:pt idx="235">
                  <c:v>0.78760300000000005</c:v>
                </c:pt>
                <c:pt idx="236">
                  <c:v>0.78788400000000003</c:v>
                </c:pt>
                <c:pt idx="237">
                  <c:v>0.78807400000000005</c:v>
                </c:pt>
                <c:pt idx="238">
                  <c:v>0.78833799999999998</c:v>
                </c:pt>
                <c:pt idx="239">
                  <c:v>0.78858899999999998</c:v>
                </c:pt>
                <c:pt idx="240">
                  <c:v>0.78875300000000004</c:v>
                </c:pt>
                <c:pt idx="241">
                  <c:v>0.78904600000000003</c:v>
                </c:pt>
                <c:pt idx="242">
                  <c:v>0.78923200000000004</c:v>
                </c:pt>
                <c:pt idx="243">
                  <c:v>0.78948399999999996</c:v>
                </c:pt>
                <c:pt idx="244">
                  <c:v>0.78976800000000003</c:v>
                </c:pt>
                <c:pt idx="245">
                  <c:v>0.79001699999999997</c:v>
                </c:pt>
                <c:pt idx="246">
                  <c:v>0.79020900000000005</c:v>
                </c:pt>
                <c:pt idx="247">
                  <c:v>0.79050200000000004</c:v>
                </c:pt>
                <c:pt idx="248">
                  <c:v>0.79073199999999999</c:v>
                </c:pt>
                <c:pt idx="249">
                  <c:v>0.79093199999999997</c:v>
                </c:pt>
                <c:pt idx="250">
                  <c:v>0.79120299999999999</c:v>
                </c:pt>
                <c:pt idx="251">
                  <c:v>0.79137500000000005</c:v>
                </c:pt>
                <c:pt idx="252">
                  <c:v>0.79163799999999995</c:v>
                </c:pt>
                <c:pt idx="253">
                  <c:v>0.791879</c:v>
                </c:pt>
                <c:pt idx="254">
                  <c:v>0.792099</c:v>
                </c:pt>
                <c:pt idx="255">
                  <c:v>0.79237599999999997</c:v>
                </c:pt>
                <c:pt idx="256">
                  <c:v>0.79261899999999996</c:v>
                </c:pt>
                <c:pt idx="257">
                  <c:v>0.79283400000000004</c:v>
                </c:pt>
                <c:pt idx="258">
                  <c:v>0.79301299999999997</c:v>
                </c:pt>
                <c:pt idx="259">
                  <c:v>0.79331399999999996</c:v>
                </c:pt>
                <c:pt idx="260">
                  <c:v>0.79351300000000002</c:v>
                </c:pt>
                <c:pt idx="261">
                  <c:v>0.79370099999999999</c:v>
                </c:pt>
                <c:pt idx="262">
                  <c:v>0.79394100000000001</c:v>
                </c:pt>
                <c:pt idx="263">
                  <c:v>0.794265</c:v>
                </c:pt>
                <c:pt idx="264">
                  <c:v>0.79439499999999996</c:v>
                </c:pt>
                <c:pt idx="265">
                  <c:v>0.79466400000000004</c:v>
                </c:pt>
                <c:pt idx="266">
                  <c:v>0.79483899999999996</c:v>
                </c:pt>
                <c:pt idx="267">
                  <c:v>0.79504799999999998</c:v>
                </c:pt>
                <c:pt idx="268">
                  <c:v>0.79535599999999995</c:v>
                </c:pt>
                <c:pt idx="269">
                  <c:v>0.79551000000000005</c:v>
                </c:pt>
                <c:pt idx="270">
                  <c:v>0.795794</c:v>
                </c:pt>
                <c:pt idx="271">
                  <c:v>0.79594399999999998</c:v>
                </c:pt>
                <c:pt idx="272">
                  <c:v>0.79623299999999997</c:v>
                </c:pt>
                <c:pt idx="273">
                  <c:v>0.79640699999999998</c:v>
                </c:pt>
                <c:pt idx="274">
                  <c:v>0.79669000000000001</c:v>
                </c:pt>
                <c:pt idx="275">
                  <c:v>0.79689699999999997</c:v>
                </c:pt>
                <c:pt idx="276">
                  <c:v>0.79712499999999997</c:v>
                </c:pt>
                <c:pt idx="277">
                  <c:v>0.79726300000000005</c:v>
                </c:pt>
                <c:pt idx="278">
                  <c:v>0.797481</c:v>
                </c:pt>
                <c:pt idx="279">
                  <c:v>0.79769800000000002</c:v>
                </c:pt>
                <c:pt idx="280">
                  <c:v>0.79793800000000004</c:v>
                </c:pt>
                <c:pt idx="281">
                  <c:v>0.79814600000000002</c:v>
                </c:pt>
                <c:pt idx="282">
                  <c:v>0.79836300000000004</c:v>
                </c:pt>
                <c:pt idx="283">
                  <c:v>0.79858600000000002</c:v>
                </c:pt>
                <c:pt idx="284">
                  <c:v>0.79880099999999998</c:v>
                </c:pt>
                <c:pt idx="285">
                  <c:v>0.79899100000000001</c:v>
                </c:pt>
                <c:pt idx="286">
                  <c:v>0.79917300000000002</c:v>
                </c:pt>
                <c:pt idx="287">
                  <c:v>0.79946899999999999</c:v>
                </c:pt>
                <c:pt idx="288">
                  <c:v>0.79966099999999996</c:v>
                </c:pt>
                <c:pt idx="289">
                  <c:v>0.79983000000000004</c:v>
                </c:pt>
                <c:pt idx="290">
                  <c:v>0.80000800000000005</c:v>
                </c:pt>
                <c:pt idx="291">
                  <c:v>0.80023200000000005</c:v>
                </c:pt>
                <c:pt idx="292">
                  <c:v>0.80048200000000003</c:v>
                </c:pt>
                <c:pt idx="293">
                  <c:v>0.800674</c:v>
                </c:pt>
                <c:pt idx="294">
                  <c:v>0.80089299999999997</c:v>
                </c:pt>
                <c:pt idx="295">
                  <c:v>0.80112899999999998</c:v>
                </c:pt>
                <c:pt idx="296">
                  <c:v>0.80124099999999998</c:v>
                </c:pt>
                <c:pt idx="297">
                  <c:v>0.80151099999999997</c:v>
                </c:pt>
                <c:pt idx="298">
                  <c:v>0.80171599999999998</c:v>
                </c:pt>
                <c:pt idx="299">
                  <c:v>0.80190099999999997</c:v>
                </c:pt>
                <c:pt idx="300">
                  <c:v>0.80211699999999997</c:v>
                </c:pt>
                <c:pt idx="301">
                  <c:v>0.802319</c:v>
                </c:pt>
                <c:pt idx="302">
                  <c:v>0.80256099999999997</c:v>
                </c:pt>
                <c:pt idx="303">
                  <c:v>0.80274199999999996</c:v>
                </c:pt>
                <c:pt idx="304">
                  <c:v>0.80297600000000002</c:v>
                </c:pt>
                <c:pt idx="305">
                  <c:v>0.80311900000000003</c:v>
                </c:pt>
                <c:pt idx="306">
                  <c:v>0.80337499999999995</c:v>
                </c:pt>
                <c:pt idx="307">
                  <c:v>0.80356499999999997</c:v>
                </c:pt>
                <c:pt idx="308">
                  <c:v>0.80370799999999998</c:v>
                </c:pt>
                <c:pt idx="309">
                  <c:v>0.803952</c:v>
                </c:pt>
                <c:pt idx="310">
                  <c:v>0.80407099999999998</c:v>
                </c:pt>
                <c:pt idx="311">
                  <c:v>0.80427099999999996</c:v>
                </c:pt>
                <c:pt idx="312">
                  <c:v>0.80447999999999997</c:v>
                </c:pt>
                <c:pt idx="313">
                  <c:v>0.80466700000000002</c:v>
                </c:pt>
                <c:pt idx="314">
                  <c:v>0.80492200000000003</c:v>
                </c:pt>
                <c:pt idx="315">
                  <c:v>0.80506</c:v>
                </c:pt>
                <c:pt idx="316">
                  <c:v>0.80528299999999997</c:v>
                </c:pt>
                <c:pt idx="317">
                  <c:v>0.80546600000000002</c:v>
                </c:pt>
                <c:pt idx="318">
                  <c:v>0.80566499999999996</c:v>
                </c:pt>
                <c:pt idx="319">
                  <c:v>0.80590899999999999</c:v>
                </c:pt>
                <c:pt idx="320">
                  <c:v>0.80607700000000004</c:v>
                </c:pt>
                <c:pt idx="321">
                  <c:v>0.80631799999999998</c:v>
                </c:pt>
                <c:pt idx="322">
                  <c:v>0.80643699999999996</c:v>
                </c:pt>
                <c:pt idx="323">
                  <c:v>0.80661899999999997</c:v>
                </c:pt>
                <c:pt idx="324">
                  <c:v>0.80680499999999999</c:v>
                </c:pt>
                <c:pt idx="325">
                  <c:v>0.80702499999999999</c:v>
                </c:pt>
                <c:pt idx="326">
                  <c:v>0.80724099999999999</c:v>
                </c:pt>
                <c:pt idx="327">
                  <c:v>0.80737599999999998</c:v>
                </c:pt>
                <c:pt idx="328">
                  <c:v>0.80761700000000003</c:v>
                </c:pt>
                <c:pt idx="329">
                  <c:v>0.80783000000000005</c:v>
                </c:pt>
                <c:pt idx="330">
                  <c:v>0.80793999999999999</c:v>
                </c:pt>
                <c:pt idx="331">
                  <c:v>0.80821200000000004</c:v>
                </c:pt>
                <c:pt idx="332">
                  <c:v>0.80834700000000004</c:v>
                </c:pt>
                <c:pt idx="333">
                  <c:v>0.80853299999999995</c:v>
                </c:pt>
                <c:pt idx="334">
                  <c:v>0.80871999999999999</c:v>
                </c:pt>
                <c:pt idx="335">
                  <c:v>0.808917</c:v>
                </c:pt>
                <c:pt idx="336">
                  <c:v>0.80913400000000002</c:v>
                </c:pt>
                <c:pt idx="337">
                  <c:v>0.80932700000000002</c:v>
                </c:pt>
                <c:pt idx="338">
                  <c:v>0.80951300000000004</c:v>
                </c:pt>
                <c:pt idx="339">
                  <c:v>0.80965200000000004</c:v>
                </c:pt>
                <c:pt idx="340">
                  <c:v>0.80984500000000004</c:v>
                </c:pt>
                <c:pt idx="341">
                  <c:v>0.810033</c:v>
                </c:pt>
                <c:pt idx="342">
                  <c:v>0.81027899999999997</c:v>
                </c:pt>
                <c:pt idx="343">
                  <c:v>0.81045699999999998</c:v>
                </c:pt>
                <c:pt idx="344">
                  <c:v>0.81052800000000003</c:v>
                </c:pt>
                <c:pt idx="345">
                  <c:v>0.81077600000000005</c:v>
                </c:pt>
                <c:pt idx="346">
                  <c:v>0.810894</c:v>
                </c:pt>
                <c:pt idx="347">
                  <c:v>0.81109100000000001</c:v>
                </c:pt>
                <c:pt idx="348">
                  <c:v>0.81124700000000005</c:v>
                </c:pt>
                <c:pt idx="349">
                  <c:v>0.81154199999999999</c:v>
                </c:pt>
                <c:pt idx="350">
                  <c:v>0.81169800000000003</c:v>
                </c:pt>
                <c:pt idx="351">
                  <c:v>0.81183099999999997</c:v>
                </c:pt>
                <c:pt idx="352">
                  <c:v>0.81200899999999998</c:v>
                </c:pt>
                <c:pt idx="353">
                  <c:v>0.81221600000000005</c:v>
                </c:pt>
                <c:pt idx="354">
                  <c:v>0.81238699999999997</c:v>
                </c:pt>
                <c:pt idx="355">
                  <c:v>0.81255699999999997</c:v>
                </c:pt>
                <c:pt idx="356">
                  <c:v>0.81264899999999995</c:v>
                </c:pt>
                <c:pt idx="357">
                  <c:v>0.812921</c:v>
                </c:pt>
                <c:pt idx="358">
                  <c:v>0.81300099999999997</c:v>
                </c:pt>
                <c:pt idx="359">
                  <c:v>0.81320499999999996</c:v>
                </c:pt>
                <c:pt idx="360">
                  <c:v>0.81342999999999999</c:v>
                </c:pt>
                <c:pt idx="361">
                  <c:v>0.81356600000000001</c:v>
                </c:pt>
                <c:pt idx="362">
                  <c:v>0.813801</c:v>
                </c:pt>
                <c:pt idx="363">
                  <c:v>0.81391100000000005</c:v>
                </c:pt>
                <c:pt idx="364">
                  <c:v>0.81409100000000001</c:v>
                </c:pt>
                <c:pt idx="365">
                  <c:v>0.81431200000000004</c:v>
                </c:pt>
                <c:pt idx="366">
                  <c:v>0.81443699999999997</c:v>
                </c:pt>
                <c:pt idx="367">
                  <c:v>0.81469599999999998</c:v>
                </c:pt>
                <c:pt idx="368">
                  <c:v>0.81481000000000003</c:v>
                </c:pt>
                <c:pt idx="369">
                  <c:v>0.81501900000000005</c:v>
                </c:pt>
                <c:pt idx="370">
                  <c:v>0.81513500000000005</c:v>
                </c:pt>
                <c:pt idx="371">
                  <c:v>0.81535000000000002</c:v>
                </c:pt>
                <c:pt idx="372">
                  <c:v>0.815523</c:v>
                </c:pt>
                <c:pt idx="373">
                  <c:v>0.81561399999999995</c:v>
                </c:pt>
                <c:pt idx="374">
                  <c:v>0.81579400000000002</c:v>
                </c:pt>
                <c:pt idx="375">
                  <c:v>0.81603400000000004</c:v>
                </c:pt>
                <c:pt idx="376">
                  <c:v>0.81618299999999999</c:v>
                </c:pt>
                <c:pt idx="377">
                  <c:v>0.81633</c:v>
                </c:pt>
                <c:pt idx="378">
                  <c:v>0.81654400000000005</c:v>
                </c:pt>
                <c:pt idx="379">
                  <c:v>0.81674000000000002</c:v>
                </c:pt>
                <c:pt idx="380">
                  <c:v>0.81682699999999997</c:v>
                </c:pt>
                <c:pt idx="381">
                  <c:v>0.81703300000000001</c:v>
                </c:pt>
                <c:pt idx="382">
                  <c:v>0.81719299999999995</c:v>
                </c:pt>
                <c:pt idx="383">
                  <c:v>0.81734600000000002</c:v>
                </c:pt>
                <c:pt idx="384">
                  <c:v>0.81754000000000004</c:v>
                </c:pt>
                <c:pt idx="385">
                  <c:v>0.81770699999999996</c:v>
                </c:pt>
                <c:pt idx="386">
                  <c:v>0.81783099999999997</c:v>
                </c:pt>
                <c:pt idx="387">
                  <c:v>0.81807200000000002</c:v>
                </c:pt>
                <c:pt idx="388">
                  <c:v>0.81820400000000004</c:v>
                </c:pt>
                <c:pt idx="389">
                  <c:v>0.81838500000000003</c:v>
                </c:pt>
                <c:pt idx="390">
                  <c:v>0.81855199999999995</c:v>
                </c:pt>
                <c:pt idx="391">
                  <c:v>0.81864300000000001</c:v>
                </c:pt>
                <c:pt idx="392">
                  <c:v>0.81894</c:v>
                </c:pt>
                <c:pt idx="393">
                  <c:v>0.81900700000000004</c:v>
                </c:pt>
                <c:pt idx="394">
                  <c:v>0.81916199999999995</c:v>
                </c:pt>
                <c:pt idx="395">
                  <c:v>0.81930800000000004</c:v>
                </c:pt>
                <c:pt idx="396">
                  <c:v>0.81947400000000004</c:v>
                </c:pt>
                <c:pt idx="397">
                  <c:v>0.81961300000000004</c:v>
                </c:pt>
                <c:pt idx="398">
                  <c:v>0.81985200000000003</c:v>
                </c:pt>
                <c:pt idx="399">
                  <c:v>0.81997600000000004</c:v>
                </c:pt>
                <c:pt idx="400">
                  <c:v>0.82019799999999998</c:v>
                </c:pt>
                <c:pt idx="401">
                  <c:v>0.82030899999999995</c:v>
                </c:pt>
                <c:pt idx="402">
                  <c:v>0.82050699999999999</c:v>
                </c:pt>
                <c:pt idx="403">
                  <c:v>0.82061300000000004</c:v>
                </c:pt>
                <c:pt idx="404">
                  <c:v>0.82080200000000003</c:v>
                </c:pt>
                <c:pt idx="405">
                  <c:v>0.82093899999999997</c:v>
                </c:pt>
                <c:pt idx="406">
                  <c:v>0.82110399999999995</c:v>
                </c:pt>
                <c:pt idx="407">
                  <c:v>0.82122099999999998</c:v>
                </c:pt>
                <c:pt idx="408">
                  <c:v>0.82140400000000002</c:v>
                </c:pt>
                <c:pt idx="409">
                  <c:v>0.82157000000000002</c:v>
                </c:pt>
                <c:pt idx="410">
                  <c:v>0.82168799999999997</c:v>
                </c:pt>
                <c:pt idx="411">
                  <c:v>0.82189500000000004</c:v>
                </c:pt>
                <c:pt idx="412">
                  <c:v>0.82194299999999998</c:v>
                </c:pt>
                <c:pt idx="413">
                  <c:v>0.82213199999999997</c:v>
                </c:pt>
                <c:pt idx="414">
                  <c:v>0.82228599999999996</c:v>
                </c:pt>
                <c:pt idx="415">
                  <c:v>0.822438</c:v>
                </c:pt>
                <c:pt idx="416">
                  <c:v>0.82258799999999999</c:v>
                </c:pt>
                <c:pt idx="417">
                  <c:v>0.822689</c:v>
                </c:pt>
                <c:pt idx="418">
                  <c:v>0.82288899999999998</c:v>
                </c:pt>
                <c:pt idx="419">
                  <c:v>0.82303499999999996</c:v>
                </c:pt>
                <c:pt idx="420">
                  <c:v>0.82321100000000003</c:v>
                </c:pt>
                <c:pt idx="421">
                  <c:v>0.82337400000000005</c:v>
                </c:pt>
                <c:pt idx="422">
                  <c:v>0.82341900000000001</c:v>
                </c:pt>
                <c:pt idx="423">
                  <c:v>0.82356399999999996</c:v>
                </c:pt>
                <c:pt idx="424">
                  <c:v>0.82372199999999995</c:v>
                </c:pt>
                <c:pt idx="425">
                  <c:v>0.82386899999999996</c:v>
                </c:pt>
                <c:pt idx="426">
                  <c:v>0.82401199999999997</c:v>
                </c:pt>
                <c:pt idx="427">
                  <c:v>0.82413199999999998</c:v>
                </c:pt>
                <c:pt idx="428">
                  <c:v>0.82430800000000004</c:v>
                </c:pt>
                <c:pt idx="429">
                  <c:v>0.82443900000000003</c:v>
                </c:pt>
                <c:pt idx="430">
                  <c:v>0.82451300000000005</c:v>
                </c:pt>
                <c:pt idx="431">
                  <c:v>0.82468699999999995</c:v>
                </c:pt>
                <c:pt idx="432">
                  <c:v>0.82480200000000004</c:v>
                </c:pt>
                <c:pt idx="433">
                  <c:v>0.82497100000000001</c:v>
                </c:pt>
                <c:pt idx="434">
                  <c:v>0.82504900000000003</c:v>
                </c:pt>
                <c:pt idx="435">
                  <c:v>0.82525400000000004</c:v>
                </c:pt>
                <c:pt idx="436">
                  <c:v>0.82535000000000003</c:v>
                </c:pt>
                <c:pt idx="437">
                  <c:v>0.82546600000000003</c:v>
                </c:pt>
                <c:pt idx="438">
                  <c:v>0.82560299999999998</c:v>
                </c:pt>
                <c:pt idx="439">
                  <c:v>0.82570500000000002</c:v>
                </c:pt>
                <c:pt idx="440">
                  <c:v>0.82581800000000005</c:v>
                </c:pt>
                <c:pt idx="441">
                  <c:v>0.82597100000000001</c:v>
                </c:pt>
                <c:pt idx="442">
                  <c:v>0.82600399999999996</c:v>
                </c:pt>
                <c:pt idx="443">
                  <c:v>0.82618599999999998</c:v>
                </c:pt>
                <c:pt idx="444">
                  <c:v>0.826241</c:v>
                </c:pt>
                <c:pt idx="445">
                  <c:v>0.82630800000000004</c:v>
                </c:pt>
                <c:pt idx="446">
                  <c:v>0.82639499999999999</c:v>
                </c:pt>
                <c:pt idx="447">
                  <c:v>0.82643500000000003</c:v>
                </c:pt>
                <c:pt idx="448">
                  <c:v>0.82645299999999999</c:v>
                </c:pt>
                <c:pt idx="449">
                  <c:v>0.82647499999999996</c:v>
                </c:pt>
                <c:pt idx="450">
                  <c:v>0.82653600000000005</c:v>
                </c:pt>
                <c:pt idx="451">
                  <c:v>0.82646699999999995</c:v>
                </c:pt>
                <c:pt idx="452">
                  <c:v>0.82658299999999996</c:v>
                </c:pt>
                <c:pt idx="453">
                  <c:v>0.82646799999999998</c:v>
                </c:pt>
                <c:pt idx="454">
                  <c:v>0.82625499999999996</c:v>
                </c:pt>
                <c:pt idx="455">
                  <c:v>0.82580900000000002</c:v>
                </c:pt>
                <c:pt idx="456">
                  <c:v>1.39462</c:v>
                </c:pt>
                <c:pt idx="457">
                  <c:v>1.3954800000000001</c:v>
                </c:pt>
                <c:pt idx="458">
                  <c:v>1.39605</c:v>
                </c:pt>
                <c:pt idx="459">
                  <c:v>1.3965799999999999</c:v>
                </c:pt>
                <c:pt idx="460">
                  <c:v>1.3971199999999999</c:v>
                </c:pt>
                <c:pt idx="461">
                  <c:v>1.39808</c:v>
                </c:pt>
                <c:pt idx="462">
                  <c:v>1.3991100000000001</c:v>
                </c:pt>
                <c:pt idx="463">
                  <c:v>1.4002300000000001</c:v>
                </c:pt>
                <c:pt idx="464">
                  <c:v>1.4008400000000001</c:v>
                </c:pt>
                <c:pt idx="465">
                  <c:v>1.4013800000000001</c:v>
                </c:pt>
                <c:pt idx="466">
                  <c:v>1.4025799999999999</c:v>
                </c:pt>
                <c:pt idx="467">
                  <c:v>1.40357</c:v>
                </c:pt>
                <c:pt idx="468">
                  <c:v>1.4045099999999999</c:v>
                </c:pt>
                <c:pt idx="469">
                  <c:v>1.4057299999999999</c:v>
                </c:pt>
                <c:pt idx="470">
                  <c:v>1.4063399999999999</c:v>
                </c:pt>
                <c:pt idx="471">
                  <c:v>1.40713</c:v>
                </c:pt>
                <c:pt idx="472">
                  <c:v>1.40804</c:v>
                </c:pt>
                <c:pt idx="473">
                  <c:v>1.40909</c:v>
                </c:pt>
                <c:pt idx="474">
                  <c:v>1.4100299999999999</c:v>
                </c:pt>
                <c:pt idx="475">
                  <c:v>1.41093</c:v>
                </c:pt>
                <c:pt idx="476">
                  <c:v>1.41164</c:v>
                </c:pt>
                <c:pt idx="477">
                  <c:v>1.4124300000000001</c:v>
                </c:pt>
                <c:pt idx="478">
                  <c:v>1.4137599999999999</c:v>
                </c:pt>
                <c:pt idx="479">
                  <c:v>1.4145399999999999</c:v>
                </c:pt>
                <c:pt idx="480">
                  <c:v>1.41568</c:v>
                </c:pt>
                <c:pt idx="481">
                  <c:v>1.4160900000000001</c:v>
                </c:pt>
                <c:pt idx="482">
                  <c:v>1.4173199999999999</c:v>
                </c:pt>
                <c:pt idx="483">
                  <c:v>1.4179900000000001</c:v>
                </c:pt>
                <c:pt idx="484">
                  <c:v>1.4186399999999999</c:v>
                </c:pt>
                <c:pt idx="485">
                  <c:v>1.4202900000000001</c:v>
                </c:pt>
                <c:pt idx="486">
                  <c:v>1.4210100000000001</c:v>
                </c:pt>
                <c:pt idx="487">
                  <c:v>1.4222600000000001</c:v>
                </c:pt>
                <c:pt idx="488">
                  <c:v>1.42286</c:v>
                </c:pt>
                <c:pt idx="489">
                  <c:v>1.42354</c:v>
                </c:pt>
                <c:pt idx="490">
                  <c:v>1.4247099999999999</c:v>
                </c:pt>
                <c:pt idx="491">
                  <c:v>1.4259599999999999</c:v>
                </c:pt>
                <c:pt idx="492">
                  <c:v>1.4266700000000001</c:v>
                </c:pt>
                <c:pt idx="493">
                  <c:v>1.42763</c:v>
                </c:pt>
                <c:pt idx="494">
                  <c:v>1.4285699999999999</c:v>
                </c:pt>
                <c:pt idx="495">
                  <c:v>1.4297200000000001</c:v>
                </c:pt>
                <c:pt idx="496">
                  <c:v>1.43052</c:v>
                </c:pt>
                <c:pt idx="497">
                  <c:v>1.4315199999999999</c:v>
                </c:pt>
                <c:pt idx="498">
                  <c:v>1.4319900000000001</c:v>
                </c:pt>
                <c:pt idx="499">
                  <c:v>1.4332499999999999</c:v>
                </c:pt>
                <c:pt idx="500">
                  <c:v>1.43435</c:v>
                </c:pt>
                <c:pt idx="501">
                  <c:v>1.4353899999999999</c:v>
                </c:pt>
                <c:pt idx="502">
                  <c:v>1.4365399999999999</c:v>
                </c:pt>
                <c:pt idx="503">
                  <c:v>1.43686</c:v>
                </c:pt>
                <c:pt idx="504">
                  <c:v>1.4379500000000001</c:v>
                </c:pt>
                <c:pt idx="505">
                  <c:v>1.4389799999999999</c:v>
                </c:pt>
                <c:pt idx="506">
                  <c:v>1.44</c:v>
                </c:pt>
                <c:pt idx="507">
                  <c:v>1.4407799999999999</c:v>
                </c:pt>
                <c:pt idx="508">
                  <c:v>1.4418599999999999</c:v>
                </c:pt>
                <c:pt idx="509">
                  <c:v>1.44278</c:v>
                </c:pt>
                <c:pt idx="510">
                  <c:v>1.4435500000000001</c:v>
                </c:pt>
                <c:pt idx="511">
                  <c:v>1.44424</c:v>
                </c:pt>
                <c:pt idx="512">
                  <c:v>1.4453499999999999</c:v>
                </c:pt>
                <c:pt idx="513">
                  <c:v>1.4466300000000001</c:v>
                </c:pt>
                <c:pt idx="514">
                  <c:v>1.4474899999999999</c:v>
                </c:pt>
                <c:pt idx="515">
                  <c:v>1.4479900000000001</c:v>
                </c:pt>
                <c:pt idx="516">
                  <c:v>1.44923</c:v>
                </c:pt>
                <c:pt idx="517">
                  <c:v>1.4499299999999999</c:v>
                </c:pt>
                <c:pt idx="518">
                  <c:v>1.4506600000000001</c:v>
                </c:pt>
                <c:pt idx="519">
                  <c:v>1.4517</c:v>
                </c:pt>
                <c:pt idx="520">
                  <c:v>1.4526699999999999</c:v>
                </c:pt>
                <c:pt idx="521">
                  <c:v>1.45367</c:v>
                </c:pt>
                <c:pt idx="522">
                  <c:v>1.4545399999999999</c:v>
                </c:pt>
                <c:pt idx="523">
                  <c:v>1.45516</c:v>
                </c:pt>
                <c:pt idx="524">
                  <c:v>1.4560900000000001</c:v>
                </c:pt>
                <c:pt idx="525">
                  <c:v>1.4570700000000001</c:v>
                </c:pt>
                <c:pt idx="526">
                  <c:v>1.4582299999999999</c:v>
                </c:pt>
                <c:pt idx="527">
                  <c:v>1.4592499999999999</c:v>
                </c:pt>
                <c:pt idx="528">
                  <c:v>1.46038</c:v>
                </c:pt>
                <c:pt idx="529">
                  <c:v>1.46099</c:v>
                </c:pt>
                <c:pt idx="530">
                  <c:v>1.4615800000000001</c:v>
                </c:pt>
                <c:pt idx="531">
                  <c:v>1.46251</c:v>
                </c:pt>
                <c:pt idx="532">
                  <c:v>1.46312</c:v>
                </c:pt>
                <c:pt idx="533">
                  <c:v>1.4645900000000001</c:v>
                </c:pt>
                <c:pt idx="534">
                  <c:v>1.4659599999999999</c:v>
                </c:pt>
                <c:pt idx="535">
                  <c:v>1.4667699999999999</c:v>
                </c:pt>
                <c:pt idx="536">
                  <c:v>1.46722</c:v>
                </c:pt>
                <c:pt idx="537">
                  <c:v>1.46852</c:v>
                </c:pt>
                <c:pt idx="538">
                  <c:v>1.4696499999999999</c:v>
                </c:pt>
                <c:pt idx="539">
                  <c:v>1.47052</c:v>
                </c:pt>
                <c:pt idx="540">
                  <c:v>1.4713499999999999</c:v>
                </c:pt>
                <c:pt idx="541">
                  <c:v>1.47258</c:v>
                </c:pt>
                <c:pt idx="542">
                  <c:v>1.47319</c:v>
                </c:pt>
                <c:pt idx="543">
                  <c:v>1.4744600000000001</c:v>
                </c:pt>
                <c:pt idx="544">
                  <c:v>1.4759500000000001</c:v>
                </c:pt>
                <c:pt idx="545">
                  <c:v>1.4765200000000001</c:v>
                </c:pt>
                <c:pt idx="546">
                  <c:v>1.47716</c:v>
                </c:pt>
                <c:pt idx="547">
                  <c:v>1.4781</c:v>
                </c:pt>
                <c:pt idx="548">
                  <c:v>1.4790000000000001</c:v>
                </c:pt>
                <c:pt idx="549">
                  <c:v>1.48003</c:v>
                </c:pt>
                <c:pt idx="550">
                  <c:v>1.4809600000000001</c:v>
                </c:pt>
                <c:pt idx="551">
                  <c:v>1.4818100000000001</c:v>
                </c:pt>
                <c:pt idx="552">
                  <c:v>1.4828600000000001</c:v>
                </c:pt>
                <c:pt idx="553">
                  <c:v>1.48373</c:v>
                </c:pt>
                <c:pt idx="554">
                  <c:v>1.4851399999999999</c:v>
                </c:pt>
                <c:pt idx="555">
                  <c:v>1.4859500000000001</c:v>
                </c:pt>
                <c:pt idx="556">
                  <c:v>1.4864999999999999</c:v>
                </c:pt>
                <c:pt idx="557">
                  <c:v>1.4873700000000001</c:v>
                </c:pt>
                <c:pt idx="558">
                  <c:v>1.48821</c:v>
                </c:pt>
                <c:pt idx="559">
                  <c:v>1.48943</c:v>
                </c:pt>
                <c:pt idx="560">
                  <c:v>1.49034</c:v>
                </c:pt>
                <c:pt idx="561">
                  <c:v>1.4912300000000001</c:v>
                </c:pt>
                <c:pt idx="562">
                  <c:v>1.49211</c:v>
                </c:pt>
                <c:pt idx="563">
                  <c:v>1.4933399999999999</c:v>
                </c:pt>
                <c:pt idx="564">
                  <c:v>1.4940500000000001</c:v>
                </c:pt>
                <c:pt idx="565">
                  <c:v>1.49518</c:v>
                </c:pt>
                <c:pt idx="566">
                  <c:v>1.49569</c:v>
                </c:pt>
                <c:pt idx="567">
                  <c:v>1.4970000000000001</c:v>
                </c:pt>
                <c:pt idx="568">
                  <c:v>1.49776</c:v>
                </c:pt>
                <c:pt idx="569">
                  <c:v>1.4986999999999999</c:v>
                </c:pt>
                <c:pt idx="570">
                  <c:v>1.4995700000000001</c:v>
                </c:pt>
                <c:pt idx="571">
                  <c:v>1.50092</c:v>
                </c:pt>
                <c:pt idx="572">
                  <c:v>1.5016400000000001</c:v>
                </c:pt>
                <c:pt idx="573">
                  <c:v>1.5025299999999999</c:v>
                </c:pt>
                <c:pt idx="574">
                  <c:v>1.50373</c:v>
                </c:pt>
                <c:pt idx="575">
                  <c:v>1.5045299999999999</c:v>
                </c:pt>
                <c:pt idx="576">
                  <c:v>1.5048600000000001</c:v>
                </c:pt>
                <c:pt idx="577">
                  <c:v>1.5057199999999999</c:v>
                </c:pt>
                <c:pt idx="578">
                  <c:v>1.50695</c:v>
                </c:pt>
                <c:pt idx="579">
                  <c:v>1.5078499999999999</c:v>
                </c:pt>
                <c:pt idx="580">
                  <c:v>1.5088900000000001</c:v>
                </c:pt>
                <c:pt idx="581">
                  <c:v>1.5096000000000001</c:v>
                </c:pt>
                <c:pt idx="582">
                  <c:v>1.5105299999999999</c:v>
                </c:pt>
                <c:pt idx="583">
                  <c:v>1.5117499999999999</c:v>
                </c:pt>
                <c:pt idx="584">
                  <c:v>1.51281</c:v>
                </c:pt>
                <c:pt idx="585">
                  <c:v>1.5137100000000001</c:v>
                </c:pt>
                <c:pt idx="586">
                  <c:v>1.5144</c:v>
                </c:pt>
                <c:pt idx="587">
                  <c:v>1.51562</c:v>
                </c:pt>
                <c:pt idx="588">
                  <c:v>1.51674</c:v>
                </c:pt>
                <c:pt idx="589">
                  <c:v>1.51766</c:v>
                </c:pt>
                <c:pt idx="590">
                  <c:v>1.5184800000000001</c:v>
                </c:pt>
                <c:pt idx="591">
                  <c:v>1.5194099999999999</c:v>
                </c:pt>
                <c:pt idx="592">
                  <c:v>1.52</c:v>
                </c:pt>
                <c:pt idx="593">
                  <c:v>1.5208600000000001</c:v>
                </c:pt>
                <c:pt idx="594">
                  <c:v>1.5218</c:v>
                </c:pt>
                <c:pt idx="595">
                  <c:v>1.5226500000000001</c:v>
                </c:pt>
                <c:pt idx="596">
                  <c:v>1.52386</c:v>
                </c:pt>
                <c:pt idx="597">
                  <c:v>1.5243100000000001</c:v>
                </c:pt>
                <c:pt idx="598">
                  <c:v>1.5254399999999999</c:v>
                </c:pt>
                <c:pt idx="599">
                  <c:v>1.5265</c:v>
                </c:pt>
                <c:pt idx="600">
                  <c:v>1.52725</c:v>
                </c:pt>
                <c:pt idx="601">
                  <c:v>1.52826</c:v>
                </c:pt>
                <c:pt idx="602">
                  <c:v>1.5290600000000001</c:v>
                </c:pt>
                <c:pt idx="603">
                  <c:v>1.53033</c:v>
                </c:pt>
                <c:pt idx="604">
                  <c:v>1.53074</c:v>
                </c:pt>
                <c:pt idx="605">
                  <c:v>1.5321499999999999</c:v>
                </c:pt>
                <c:pt idx="606">
                  <c:v>1.5326599999999999</c:v>
                </c:pt>
                <c:pt idx="607">
                  <c:v>1.5338000000000001</c:v>
                </c:pt>
                <c:pt idx="608">
                  <c:v>1.5343</c:v>
                </c:pt>
                <c:pt idx="609">
                  <c:v>1.53576</c:v>
                </c:pt>
                <c:pt idx="610">
                  <c:v>1.53684</c:v>
                </c:pt>
                <c:pt idx="611">
                  <c:v>1.5377000000000001</c:v>
                </c:pt>
                <c:pt idx="612">
                  <c:v>1.5386500000000001</c:v>
                </c:pt>
                <c:pt idx="613">
                  <c:v>1.53949</c:v>
                </c:pt>
                <c:pt idx="614">
                  <c:v>1.54053</c:v>
                </c:pt>
                <c:pt idx="615">
                  <c:v>1.5412300000000001</c:v>
                </c:pt>
                <c:pt idx="616">
                  <c:v>1.5422499999999999</c:v>
                </c:pt>
                <c:pt idx="617">
                  <c:v>1.54328</c:v>
                </c:pt>
                <c:pt idx="618">
                  <c:v>1.54417</c:v>
                </c:pt>
                <c:pt idx="619">
                  <c:v>1.54522</c:v>
                </c:pt>
                <c:pt idx="620">
                  <c:v>1.54576</c:v>
                </c:pt>
                <c:pt idx="621">
                  <c:v>1.5468900000000001</c:v>
                </c:pt>
                <c:pt idx="622">
                  <c:v>1.5478099999999999</c:v>
                </c:pt>
                <c:pt idx="623">
                  <c:v>1.54878</c:v>
                </c:pt>
                <c:pt idx="624">
                  <c:v>1.5500100000000001</c:v>
                </c:pt>
                <c:pt idx="625">
                  <c:v>1.5511999999999999</c:v>
                </c:pt>
                <c:pt idx="626">
                  <c:v>1.5523</c:v>
                </c:pt>
                <c:pt idx="627">
                  <c:v>1.55288</c:v>
                </c:pt>
                <c:pt idx="628">
                  <c:v>1.55393</c:v>
                </c:pt>
                <c:pt idx="629">
                  <c:v>1.55471</c:v>
                </c:pt>
                <c:pt idx="630">
                  <c:v>1.5557700000000001</c:v>
                </c:pt>
                <c:pt idx="631">
                  <c:v>1.5567200000000001</c:v>
                </c:pt>
                <c:pt idx="632">
                  <c:v>1.55759</c:v>
                </c:pt>
                <c:pt idx="633">
                  <c:v>1.55836</c:v>
                </c:pt>
                <c:pt idx="634">
                  <c:v>1.5593399999999999</c:v>
                </c:pt>
                <c:pt idx="635">
                  <c:v>1.56053</c:v>
                </c:pt>
                <c:pt idx="636">
                  <c:v>1.56124</c:v>
                </c:pt>
                <c:pt idx="637">
                  <c:v>1.5623199999999999</c:v>
                </c:pt>
                <c:pt idx="638">
                  <c:v>1.5630200000000001</c:v>
                </c:pt>
                <c:pt idx="639">
                  <c:v>1.56382</c:v>
                </c:pt>
                <c:pt idx="640">
                  <c:v>1.5648</c:v>
                </c:pt>
                <c:pt idx="641">
                  <c:v>1.5657099999999999</c:v>
                </c:pt>
                <c:pt idx="642">
                  <c:v>1.5669299999999999</c:v>
                </c:pt>
                <c:pt idx="643">
                  <c:v>1.5675300000000001</c:v>
                </c:pt>
                <c:pt idx="644">
                  <c:v>1.5685800000000001</c:v>
                </c:pt>
                <c:pt idx="645">
                  <c:v>1.5690500000000001</c:v>
                </c:pt>
                <c:pt idx="646">
                  <c:v>1.56995</c:v>
                </c:pt>
                <c:pt idx="647">
                  <c:v>1.5712200000000001</c:v>
                </c:pt>
                <c:pt idx="648">
                  <c:v>1.5726500000000001</c:v>
                </c:pt>
                <c:pt idx="649">
                  <c:v>1.5739000000000001</c:v>
                </c:pt>
                <c:pt idx="650">
                  <c:v>1.5745199999999999</c:v>
                </c:pt>
                <c:pt idx="651">
                  <c:v>1.57541</c:v>
                </c:pt>
                <c:pt idx="652">
                  <c:v>1.5764199999999999</c:v>
                </c:pt>
                <c:pt idx="653">
                  <c:v>1.5771500000000001</c:v>
                </c:pt>
                <c:pt idx="654">
                  <c:v>1.5780000000000001</c:v>
                </c:pt>
                <c:pt idx="655">
                  <c:v>1.57904</c:v>
                </c:pt>
                <c:pt idx="656">
                  <c:v>1.58002</c:v>
                </c:pt>
                <c:pt idx="657">
                  <c:v>1.5812200000000001</c:v>
                </c:pt>
                <c:pt idx="658">
                  <c:v>1.5818300000000001</c:v>
                </c:pt>
                <c:pt idx="659">
                  <c:v>1.5825199999999999</c:v>
                </c:pt>
                <c:pt idx="660">
                  <c:v>1.58371</c:v>
                </c:pt>
                <c:pt idx="661">
                  <c:v>1.5851200000000001</c:v>
                </c:pt>
                <c:pt idx="662">
                  <c:v>1.5858399999999999</c:v>
                </c:pt>
                <c:pt idx="663">
                  <c:v>1.58693</c:v>
                </c:pt>
                <c:pt idx="664">
                  <c:v>1.58802</c:v>
                </c:pt>
                <c:pt idx="665">
                  <c:v>1.5886499999999999</c:v>
                </c:pt>
                <c:pt idx="666">
                  <c:v>1.5894600000000001</c:v>
                </c:pt>
                <c:pt idx="667">
                  <c:v>1.5904100000000001</c:v>
                </c:pt>
                <c:pt idx="668">
                  <c:v>1.5910500000000001</c:v>
                </c:pt>
                <c:pt idx="669">
                  <c:v>1.5921700000000001</c:v>
                </c:pt>
                <c:pt idx="670">
                  <c:v>1.593</c:v>
                </c:pt>
                <c:pt idx="671">
                  <c:v>1.59392</c:v>
                </c:pt>
                <c:pt idx="672">
                  <c:v>1.5954200000000001</c:v>
                </c:pt>
                <c:pt idx="673">
                  <c:v>1.5961099999999999</c:v>
                </c:pt>
                <c:pt idx="674">
                  <c:v>1.59735</c:v>
                </c:pt>
                <c:pt idx="675">
                  <c:v>1.59823</c:v>
                </c:pt>
                <c:pt idx="676">
                  <c:v>1.5988500000000001</c:v>
                </c:pt>
                <c:pt idx="677">
                  <c:v>1.5999699999999999</c:v>
                </c:pt>
                <c:pt idx="678">
                  <c:v>1.60101</c:v>
                </c:pt>
                <c:pt idx="679">
                  <c:v>1.6017300000000001</c:v>
                </c:pt>
                <c:pt idx="680">
                  <c:v>1.6024400000000001</c:v>
                </c:pt>
                <c:pt idx="681">
                  <c:v>1.60337</c:v>
                </c:pt>
                <c:pt idx="682">
                  <c:v>1.6042099999999999</c:v>
                </c:pt>
                <c:pt idx="683">
                  <c:v>1.6052299999999999</c:v>
                </c:pt>
                <c:pt idx="684">
                  <c:v>1.60667</c:v>
                </c:pt>
                <c:pt idx="685">
                  <c:v>1.6072500000000001</c:v>
                </c:pt>
                <c:pt idx="686">
                  <c:v>1.60859</c:v>
                </c:pt>
                <c:pt idx="687">
                  <c:v>1.6095999999999999</c:v>
                </c:pt>
                <c:pt idx="688">
                  <c:v>1.61009</c:v>
                </c:pt>
                <c:pt idx="689">
                  <c:v>1.6111800000000001</c:v>
                </c:pt>
                <c:pt idx="690">
                  <c:v>1.61206</c:v>
                </c:pt>
                <c:pt idx="691">
                  <c:v>1.61283</c:v>
                </c:pt>
                <c:pt idx="692">
                  <c:v>1.6138399999999999</c:v>
                </c:pt>
                <c:pt idx="693">
                  <c:v>1.6152</c:v>
                </c:pt>
                <c:pt idx="694">
                  <c:v>1.61599</c:v>
                </c:pt>
                <c:pt idx="695">
                  <c:v>1.6170800000000001</c:v>
                </c:pt>
                <c:pt idx="696">
                  <c:v>1.6180399999999999</c:v>
                </c:pt>
                <c:pt idx="697">
                  <c:v>1.61849</c:v>
                </c:pt>
                <c:pt idx="698">
                  <c:v>1.61974</c:v>
                </c:pt>
                <c:pt idx="699">
                  <c:v>1.62036</c:v>
                </c:pt>
                <c:pt idx="700">
                  <c:v>1.62144</c:v>
                </c:pt>
                <c:pt idx="701">
                  <c:v>1.62242</c:v>
                </c:pt>
                <c:pt idx="702">
                  <c:v>1.6235299999999999</c:v>
                </c:pt>
                <c:pt idx="703">
                  <c:v>1.6241300000000001</c:v>
                </c:pt>
                <c:pt idx="704">
                  <c:v>1.625</c:v>
                </c:pt>
                <c:pt idx="705">
                  <c:v>1.6262099999999999</c:v>
                </c:pt>
                <c:pt idx="706">
                  <c:v>1.62721</c:v>
                </c:pt>
                <c:pt idx="707">
                  <c:v>1.62859</c:v>
                </c:pt>
                <c:pt idx="708">
                  <c:v>1.6293299999999999</c:v>
                </c:pt>
                <c:pt idx="709">
                  <c:v>1.6304000000000001</c:v>
                </c:pt>
                <c:pt idx="710">
                  <c:v>1.6311800000000001</c:v>
                </c:pt>
                <c:pt idx="711">
                  <c:v>1.6325099999999999</c:v>
                </c:pt>
                <c:pt idx="712">
                  <c:v>1.6328400000000001</c:v>
                </c:pt>
                <c:pt idx="713">
                  <c:v>1.6338200000000001</c:v>
                </c:pt>
                <c:pt idx="714">
                  <c:v>1.6347100000000001</c:v>
                </c:pt>
                <c:pt idx="715">
                  <c:v>1.63592</c:v>
                </c:pt>
                <c:pt idx="716">
                  <c:v>1.63687</c:v>
                </c:pt>
                <c:pt idx="717">
                  <c:v>1.63747</c:v>
                </c:pt>
                <c:pt idx="718">
                  <c:v>1.63859</c:v>
                </c:pt>
                <c:pt idx="719">
                  <c:v>1.63971</c:v>
                </c:pt>
                <c:pt idx="720">
                  <c:v>1.6410199999999999</c:v>
                </c:pt>
                <c:pt idx="721">
                  <c:v>1.64177</c:v>
                </c:pt>
                <c:pt idx="722">
                  <c:v>1.6427700000000001</c:v>
                </c:pt>
                <c:pt idx="723">
                  <c:v>1.6439299999999999</c:v>
                </c:pt>
                <c:pt idx="724">
                  <c:v>1.64438</c:v>
                </c:pt>
                <c:pt idx="725">
                  <c:v>1.64503</c:v>
                </c:pt>
                <c:pt idx="726">
                  <c:v>1.6465000000000001</c:v>
                </c:pt>
                <c:pt idx="727">
                  <c:v>1.64733</c:v>
                </c:pt>
                <c:pt idx="728">
                  <c:v>1.6480399999999999</c:v>
                </c:pt>
                <c:pt idx="729">
                  <c:v>1.64879</c:v>
                </c:pt>
                <c:pt idx="730">
                  <c:v>1.65015</c:v>
                </c:pt>
                <c:pt idx="731">
                  <c:v>1.6509799999999999</c:v>
                </c:pt>
                <c:pt idx="732">
                  <c:v>1.6523600000000001</c:v>
                </c:pt>
                <c:pt idx="733">
                  <c:v>1.65266</c:v>
                </c:pt>
                <c:pt idx="734">
                  <c:v>1.65398</c:v>
                </c:pt>
                <c:pt idx="735">
                  <c:v>1.6546400000000001</c:v>
                </c:pt>
                <c:pt idx="736">
                  <c:v>1.65588</c:v>
                </c:pt>
                <c:pt idx="737">
                  <c:v>1.65663</c:v>
                </c:pt>
                <c:pt idx="738">
                  <c:v>1.6578599999999999</c:v>
                </c:pt>
                <c:pt idx="739">
                  <c:v>1.6587799999999999</c:v>
                </c:pt>
                <c:pt idx="740">
                  <c:v>1.65944</c:v>
                </c:pt>
                <c:pt idx="741">
                  <c:v>1.6601999999999999</c:v>
                </c:pt>
                <c:pt idx="742">
                  <c:v>1.6610799999999999</c:v>
                </c:pt>
                <c:pt idx="743">
                  <c:v>1.6622600000000001</c:v>
                </c:pt>
                <c:pt idx="744">
                  <c:v>1.6631100000000001</c:v>
                </c:pt>
                <c:pt idx="745">
                  <c:v>1.6643300000000001</c:v>
                </c:pt>
                <c:pt idx="746">
                  <c:v>1.6650700000000001</c:v>
                </c:pt>
                <c:pt idx="747">
                  <c:v>1.66686</c:v>
                </c:pt>
                <c:pt idx="748">
                  <c:v>1.66788</c:v>
                </c:pt>
                <c:pt idx="749">
                  <c:v>1.6683300000000001</c:v>
                </c:pt>
                <c:pt idx="750">
                  <c:v>1.6693</c:v>
                </c:pt>
                <c:pt idx="751">
                  <c:v>1.67014</c:v>
                </c:pt>
                <c:pt idx="752">
                  <c:v>1.6712499999999999</c:v>
                </c:pt>
                <c:pt idx="753">
                  <c:v>1.6721600000000001</c:v>
                </c:pt>
                <c:pt idx="754">
                  <c:v>1.67275</c:v>
                </c:pt>
                <c:pt idx="755">
                  <c:v>1.67425</c:v>
                </c:pt>
                <c:pt idx="756">
                  <c:v>1.6749400000000001</c:v>
                </c:pt>
                <c:pt idx="757">
                  <c:v>1.6757599999999999</c:v>
                </c:pt>
                <c:pt idx="758">
                  <c:v>1.6769000000000001</c:v>
                </c:pt>
                <c:pt idx="759">
                  <c:v>1.67821</c:v>
                </c:pt>
                <c:pt idx="760">
                  <c:v>1.6789700000000001</c:v>
                </c:pt>
                <c:pt idx="761">
                  <c:v>1.6795100000000001</c:v>
                </c:pt>
                <c:pt idx="762">
                  <c:v>1.6807000000000001</c:v>
                </c:pt>
                <c:pt idx="763">
                  <c:v>1.6819200000000001</c:v>
                </c:pt>
                <c:pt idx="764">
                  <c:v>1.68289</c:v>
                </c:pt>
                <c:pt idx="765">
                  <c:v>1.6835199999999999</c:v>
                </c:pt>
                <c:pt idx="766">
                  <c:v>1.68452</c:v>
                </c:pt>
                <c:pt idx="767">
                  <c:v>1.6855500000000001</c:v>
                </c:pt>
                <c:pt idx="768">
                  <c:v>1.68632</c:v>
                </c:pt>
                <c:pt idx="769">
                  <c:v>1.6874199999999999</c:v>
                </c:pt>
                <c:pt idx="770">
                  <c:v>1.6884699999999999</c:v>
                </c:pt>
                <c:pt idx="771">
                  <c:v>1.6892799999999999</c:v>
                </c:pt>
                <c:pt idx="772">
                  <c:v>1.6904600000000001</c:v>
                </c:pt>
                <c:pt idx="773">
                  <c:v>1.69116</c:v>
                </c:pt>
                <c:pt idx="774">
                  <c:v>1.69191</c:v>
                </c:pt>
                <c:pt idx="775">
                  <c:v>1.6931799999999999</c:v>
                </c:pt>
                <c:pt idx="776">
                  <c:v>1.69394</c:v>
                </c:pt>
                <c:pt idx="777">
                  <c:v>1.69495</c:v>
                </c:pt>
                <c:pt idx="778">
                  <c:v>1.6960200000000001</c:v>
                </c:pt>
                <c:pt idx="779">
                  <c:v>1.6969000000000001</c:v>
                </c:pt>
                <c:pt idx="780">
                  <c:v>1.6977500000000001</c:v>
                </c:pt>
                <c:pt idx="781">
                  <c:v>1.69878</c:v>
                </c:pt>
                <c:pt idx="782">
                  <c:v>1.6996</c:v>
                </c:pt>
                <c:pt idx="783">
                  <c:v>1.7006600000000001</c:v>
                </c:pt>
                <c:pt idx="784">
                  <c:v>1.7014</c:v>
                </c:pt>
                <c:pt idx="785">
                  <c:v>1.70268</c:v>
                </c:pt>
                <c:pt idx="786">
                  <c:v>1.7034100000000001</c:v>
                </c:pt>
                <c:pt idx="787">
                  <c:v>1.70448</c:v>
                </c:pt>
                <c:pt idx="788">
                  <c:v>1.70543</c:v>
                </c:pt>
                <c:pt idx="789">
                  <c:v>1.7063999999999999</c:v>
                </c:pt>
                <c:pt idx="790">
                  <c:v>1.70696</c:v>
                </c:pt>
                <c:pt idx="791">
                  <c:v>1.7080299999999999</c:v>
                </c:pt>
                <c:pt idx="792">
                  <c:v>1.7092499999999999</c:v>
                </c:pt>
                <c:pt idx="793">
                  <c:v>1.71052</c:v>
                </c:pt>
                <c:pt idx="794">
                  <c:v>1.7113400000000001</c:v>
                </c:pt>
                <c:pt idx="795">
                  <c:v>1.7123200000000001</c:v>
                </c:pt>
                <c:pt idx="796">
                  <c:v>1.71329</c:v>
                </c:pt>
                <c:pt idx="797">
                  <c:v>1.7137</c:v>
                </c:pt>
                <c:pt idx="798">
                  <c:v>1.71434</c:v>
                </c:pt>
                <c:pt idx="799">
                  <c:v>1.71557</c:v>
                </c:pt>
                <c:pt idx="800">
                  <c:v>1.71682</c:v>
                </c:pt>
                <c:pt idx="801">
                  <c:v>1.71767</c:v>
                </c:pt>
                <c:pt idx="802">
                  <c:v>1.7184600000000001</c:v>
                </c:pt>
                <c:pt idx="803">
                  <c:v>1.71966</c:v>
                </c:pt>
                <c:pt idx="804">
                  <c:v>1.72081</c:v>
                </c:pt>
                <c:pt idx="805">
                  <c:v>1.7218599999999999</c:v>
                </c:pt>
                <c:pt idx="806">
                  <c:v>1.7222</c:v>
                </c:pt>
                <c:pt idx="807">
                  <c:v>1.7232700000000001</c:v>
                </c:pt>
                <c:pt idx="808">
                  <c:v>1.7242200000000001</c:v>
                </c:pt>
                <c:pt idx="809">
                  <c:v>1.7255</c:v>
                </c:pt>
                <c:pt idx="810">
                  <c:v>1.72648</c:v>
                </c:pt>
                <c:pt idx="811">
                  <c:v>1.72685</c:v>
                </c:pt>
                <c:pt idx="812">
                  <c:v>1.72793</c:v>
                </c:pt>
                <c:pt idx="813">
                  <c:v>1.7286900000000001</c:v>
                </c:pt>
                <c:pt idx="814">
                  <c:v>1.72956</c:v>
                </c:pt>
                <c:pt idx="815">
                  <c:v>1.7306999999999999</c:v>
                </c:pt>
                <c:pt idx="816">
                  <c:v>1.7322900000000001</c:v>
                </c:pt>
                <c:pt idx="817">
                  <c:v>1.73305</c:v>
                </c:pt>
                <c:pt idx="818">
                  <c:v>1.7338100000000001</c:v>
                </c:pt>
                <c:pt idx="819">
                  <c:v>1.7348300000000001</c:v>
                </c:pt>
                <c:pt idx="820">
                  <c:v>1.7357100000000001</c:v>
                </c:pt>
                <c:pt idx="821">
                  <c:v>1.7364999999999999</c:v>
                </c:pt>
                <c:pt idx="822">
                  <c:v>1.7373000000000001</c:v>
                </c:pt>
                <c:pt idx="823">
                  <c:v>1.7383599999999999</c:v>
                </c:pt>
                <c:pt idx="824">
                  <c:v>1.7396400000000001</c:v>
                </c:pt>
                <c:pt idx="825">
                  <c:v>1.7406299999999999</c:v>
                </c:pt>
                <c:pt idx="826">
                  <c:v>1.7412700000000001</c:v>
                </c:pt>
                <c:pt idx="827">
                  <c:v>1.7424900000000001</c:v>
                </c:pt>
                <c:pt idx="828">
                  <c:v>1.7431700000000001</c:v>
                </c:pt>
                <c:pt idx="829">
                  <c:v>1.74413</c:v>
                </c:pt>
                <c:pt idx="830">
                  <c:v>1.7449300000000001</c:v>
                </c:pt>
                <c:pt idx="831">
                  <c:v>1.74621</c:v>
                </c:pt>
                <c:pt idx="832">
                  <c:v>1.74699</c:v>
                </c:pt>
                <c:pt idx="833">
                  <c:v>1.74823</c:v>
                </c:pt>
                <c:pt idx="834">
                  <c:v>1.7492300000000001</c:v>
                </c:pt>
                <c:pt idx="835">
                  <c:v>1.7499</c:v>
                </c:pt>
                <c:pt idx="836">
                  <c:v>1.7511399999999999</c:v>
                </c:pt>
                <c:pt idx="837">
                  <c:v>1.75213</c:v>
                </c:pt>
                <c:pt idx="838">
                  <c:v>1.75265</c:v>
                </c:pt>
                <c:pt idx="839">
                  <c:v>1.75379</c:v>
                </c:pt>
                <c:pt idx="840">
                  <c:v>1.7545500000000001</c:v>
                </c:pt>
                <c:pt idx="841">
                  <c:v>1.7555099999999999</c:v>
                </c:pt>
                <c:pt idx="842">
                  <c:v>1.75648</c:v>
                </c:pt>
                <c:pt idx="843">
                  <c:v>1.75735</c:v>
                </c:pt>
                <c:pt idx="844">
                  <c:v>1.75864</c:v>
                </c:pt>
                <c:pt idx="845">
                  <c:v>1.75936</c:v>
                </c:pt>
                <c:pt idx="846">
                  <c:v>1.7604500000000001</c:v>
                </c:pt>
                <c:pt idx="847">
                  <c:v>1.76152</c:v>
                </c:pt>
                <c:pt idx="848">
                  <c:v>1.76244</c:v>
                </c:pt>
                <c:pt idx="849">
                  <c:v>1.7635799999999999</c:v>
                </c:pt>
                <c:pt idx="850">
                  <c:v>1.76387</c:v>
                </c:pt>
                <c:pt idx="851">
                  <c:v>1.7648699999999999</c:v>
                </c:pt>
                <c:pt idx="852">
                  <c:v>1.7667200000000001</c:v>
                </c:pt>
                <c:pt idx="853">
                  <c:v>1.7672600000000001</c:v>
                </c:pt>
                <c:pt idx="854">
                  <c:v>1.7678400000000001</c:v>
                </c:pt>
                <c:pt idx="855">
                  <c:v>1.76841</c:v>
                </c:pt>
                <c:pt idx="856">
                  <c:v>1.7701</c:v>
                </c:pt>
                <c:pt idx="857">
                  <c:v>1.77118</c:v>
                </c:pt>
                <c:pt idx="858">
                  <c:v>1.77237</c:v>
                </c:pt>
                <c:pt idx="859">
                  <c:v>1.7732699999999999</c:v>
                </c:pt>
                <c:pt idx="860">
                  <c:v>1.7740800000000001</c:v>
                </c:pt>
                <c:pt idx="861">
                  <c:v>1.77508</c:v>
                </c:pt>
                <c:pt idx="862">
                  <c:v>1.77589</c:v>
                </c:pt>
                <c:pt idx="863">
                  <c:v>1.7770600000000001</c:v>
                </c:pt>
                <c:pt idx="864">
                  <c:v>1.7777400000000001</c:v>
                </c:pt>
                <c:pt idx="865">
                  <c:v>1.77902</c:v>
                </c:pt>
                <c:pt idx="866">
                  <c:v>1.77955</c:v>
                </c:pt>
                <c:pt idx="867">
                  <c:v>1.7806999999999999</c:v>
                </c:pt>
                <c:pt idx="868">
                  <c:v>1.7817400000000001</c:v>
                </c:pt>
                <c:pt idx="869">
                  <c:v>1.78241</c:v>
                </c:pt>
                <c:pt idx="870">
                  <c:v>1.78359</c:v>
                </c:pt>
                <c:pt idx="871">
                  <c:v>1.7845200000000001</c:v>
                </c:pt>
                <c:pt idx="872">
                  <c:v>1.7858799999999999</c:v>
                </c:pt>
                <c:pt idx="873">
                  <c:v>1.7862</c:v>
                </c:pt>
                <c:pt idx="874">
                  <c:v>1.78732</c:v>
                </c:pt>
                <c:pt idx="875">
                  <c:v>1.7881100000000001</c:v>
                </c:pt>
                <c:pt idx="876">
                  <c:v>1.7896099999999999</c:v>
                </c:pt>
                <c:pt idx="877">
                  <c:v>1.79051</c:v>
                </c:pt>
                <c:pt idx="878">
                  <c:v>1.7917400000000001</c:v>
                </c:pt>
                <c:pt idx="879">
                  <c:v>1.79271</c:v>
                </c:pt>
                <c:pt idx="880">
                  <c:v>1.79356</c:v>
                </c:pt>
                <c:pt idx="881">
                  <c:v>1.7947</c:v>
                </c:pt>
                <c:pt idx="882">
                  <c:v>1.79545</c:v>
                </c:pt>
                <c:pt idx="883">
                  <c:v>1.7965899999999999</c:v>
                </c:pt>
                <c:pt idx="884">
                  <c:v>1.7974399999999999</c:v>
                </c:pt>
                <c:pt idx="885">
                  <c:v>1.7984599999999999</c:v>
                </c:pt>
                <c:pt idx="886">
                  <c:v>1.79948</c:v>
                </c:pt>
                <c:pt idx="887">
                  <c:v>1.80053</c:v>
                </c:pt>
                <c:pt idx="888">
                  <c:v>1.8011699999999999</c:v>
                </c:pt>
                <c:pt idx="889">
                  <c:v>1.8021400000000001</c:v>
                </c:pt>
                <c:pt idx="890">
                  <c:v>1.80301</c:v>
                </c:pt>
                <c:pt idx="891">
                  <c:v>1.8042800000000001</c:v>
                </c:pt>
                <c:pt idx="892">
                  <c:v>1.80525</c:v>
                </c:pt>
                <c:pt idx="893">
                  <c:v>1.8061</c:v>
                </c:pt>
                <c:pt idx="894">
                  <c:v>1.80722</c:v>
                </c:pt>
                <c:pt idx="895">
                  <c:v>1.8084100000000001</c:v>
                </c:pt>
                <c:pt idx="896">
                  <c:v>1.80897</c:v>
                </c:pt>
                <c:pt idx="897">
                  <c:v>1.80958</c:v>
                </c:pt>
                <c:pt idx="898">
                  <c:v>1.81053</c:v>
                </c:pt>
                <c:pt idx="899">
                  <c:v>1.81104</c:v>
                </c:pt>
                <c:pt idx="900">
                  <c:v>1.8125500000000001</c:v>
                </c:pt>
                <c:pt idx="901">
                  <c:v>1.8134699999999999</c:v>
                </c:pt>
                <c:pt idx="902">
                  <c:v>1.8144</c:v>
                </c:pt>
                <c:pt idx="903">
                  <c:v>1.81518</c:v>
                </c:pt>
                <c:pt idx="904">
                  <c:v>1.8162400000000001</c:v>
                </c:pt>
                <c:pt idx="905">
                  <c:v>1.8173900000000001</c:v>
                </c:pt>
                <c:pt idx="906">
                  <c:v>1.81816</c:v>
                </c:pt>
                <c:pt idx="907">
                  <c:v>1.81911</c:v>
                </c:pt>
                <c:pt idx="908">
                  <c:v>1.8204400000000001</c:v>
                </c:pt>
                <c:pt idx="909">
                  <c:v>1.8216399999999999</c:v>
                </c:pt>
                <c:pt idx="910">
                  <c:v>1.8224800000000001</c:v>
                </c:pt>
                <c:pt idx="911">
                  <c:v>1.8232699999999999</c:v>
                </c:pt>
                <c:pt idx="912">
                  <c:v>1.82474</c:v>
                </c:pt>
                <c:pt idx="913">
                  <c:v>1.8253999999999999</c:v>
                </c:pt>
                <c:pt idx="914">
                  <c:v>1.8265899999999999</c:v>
                </c:pt>
                <c:pt idx="915">
                  <c:v>1.8276300000000001</c:v>
                </c:pt>
                <c:pt idx="916">
                  <c:v>1.8282799999999999</c:v>
                </c:pt>
                <c:pt idx="917">
                  <c:v>1.82931</c:v>
                </c:pt>
                <c:pt idx="918">
                  <c:v>1.83053</c:v>
                </c:pt>
                <c:pt idx="919">
                  <c:v>1.8308</c:v>
                </c:pt>
                <c:pt idx="920">
                  <c:v>1.83199</c:v>
                </c:pt>
                <c:pt idx="921">
                  <c:v>1.8328199999999999</c:v>
                </c:pt>
                <c:pt idx="922">
                  <c:v>1.8339799999999999</c:v>
                </c:pt>
                <c:pt idx="923">
                  <c:v>1.8351599999999999</c:v>
                </c:pt>
                <c:pt idx="924">
                  <c:v>1.8358000000000001</c:v>
                </c:pt>
                <c:pt idx="925">
                  <c:v>1.8371999999999999</c:v>
                </c:pt>
                <c:pt idx="926">
                  <c:v>1.8379300000000001</c:v>
                </c:pt>
                <c:pt idx="927">
                  <c:v>1.8391900000000001</c:v>
                </c:pt>
                <c:pt idx="928">
                  <c:v>1.84026</c:v>
                </c:pt>
                <c:pt idx="929">
                  <c:v>1.84083</c:v>
                </c:pt>
                <c:pt idx="930">
                  <c:v>1.84182</c:v>
                </c:pt>
                <c:pt idx="931">
                  <c:v>1.84277</c:v>
                </c:pt>
                <c:pt idx="932">
                  <c:v>1.84389</c:v>
                </c:pt>
                <c:pt idx="933">
                  <c:v>1.8447899999999999</c:v>
                </c:pt>
                <c:pt idx="934">
                  <c:v>1.8458699999999999</c:v>
                </c:pt>
                <c:pt idx="935">
                  <c:v>1.8470299999999999</c:v>
                </c:pt>
                <c:pt idx="936">
                  <c:v>1.8478699999999999</c:v>
                </c:pt>
                <c:pt idx="937">
                  <c:v>1.8486100000000001</c:v>
                </c:pt>
                <c:pt idx="938">
                  <c:v>1.8499300000000001</c:v>
                </c:pt>
                <c:pt idx="939">
                  <c:v>1.8508500000000001</c:v>
                </c:pt>
                <c:pt idx="940">
                  <c:v>1.8515699999999999</c:v>
                </c:pt>
                <c:pt idx="941">
                  <c:v>1.8524700000000001</c:v>
                </c:pt>
                <c:pt idx="942">
                  <c:v>1.8534600000000001</c:v>
                </c:pt>
                <c:pt idx="943">
                  <c:v>1.8541399999999999</c:v>
                </c:pt>
                <c:pt idx="944">
                  <c:v>1.8555600000000001</c:v>
                </c:pt>
                <c:pt idx="945">
                  <c:v>1.8560700000000001</c:v>
                </c:pt>
                <c:pt idx="946">
                  <c:v>1.85755</c:v>
                </c:pt>
                <c:pt idx="947">
                  <c:v>1.8582399999999999</c:v>
                </c:pt>
                <c:pt idx="948">
                  <c:v>1.85947</c:v>
                </c:pt>
                <c:pt idx="949">
                  <c:v>1.8603099999999999</c:v>
                </c:pt>
                <c:pt idx="950">
                  <c:v>1.86155</c:v>
                </c:pt>
                <c:pt idx="951">
                  <c:v>1.8622300000000001</c:v>
                </c:pt>
                <c:pt idx="952">
                  <c:v>1.86269</c:v>
                </c:pt>
                <c:pt idx="953">
                  <c:v>1.8636200000000001</c:v>
                </c:pt>
                <c:pt idx="954">
                  <c:v>1.86469</c:v>
                </c:pt>
                <c:pt idx="955">
                  <c:v>1.86557</c:v>
                </c:pt>
                <c:pt idx="956">
                  <c:v>1.8668400000000001</c:v>
                </c:pt>
                <c:pt idx="957">
                  <c:v>1.8675600000000001</c:v>
                </c:pt>
                <c:pt idx="958">
                  <c:v>1.86859</c:v>
                </c:pt>
                <c:pt idx="959">
                  <c:v>1.8698900000000001</c:v>
                </c:pt>
                <c:pt idx="960">
                  <c:v>1.8706700000000001</c:v>
                </c:pt>
                <c:pt idx="961">
                  <c:v>1.87161</c:v>
                </c:pt>
                <c:pt idx="962">
                  <c:v>1.87259</c:v>
                </c:pt>
                <c:pt idx="963">
                  <c:v>1.8734</c:v>
                </c:pt>
                <c:pt idx="964">
                  <c:v>1.8744700000000001</c:v>
                </c:pt>
                <c:pt idx="965">
                  <c:v>1.8755599999999999</c:v>
                </c:pt>
                <c:pt idx="966">
                  <c:v>1.87676</c:v>
                </c:pt>
                <c:pt idx="967">
                  <c:v>1.87785</c:v>
                </c:pt>
                <c:pt idx="968">
                  <c:v>1.87846</c:v>
                </c:pt>
                <c:pt idx="969">
                  <c:v>1.87948</c:v>
                </c:pt>
                <c:pt idx="970">
                  <c:v>1.8807199999999999</c:v>
                </c:pt>
                <c:pt idx="971">
                  <c:v>1.88137</c:v>
                </c:pt>
                <c:pt idx="972">
                  <c:v>1.8821600000000001</c:v>
                </c:pt>
                <c:pt idx="973">
                  <c:v>1.8837900000000001</c:v>
                </c:pt>
                <c:pt idx="974">
                  <c:v>1.8843099999999999</c:v>
                </c:pt>
                <c:pt idx="975">
                  <c:v>1.88585</c:v>
                </c:pt>
                <c:pt idx="976">
                  <c:v>1.88656</c:v>
                </c:pt>
                <c:pt idx="977">
                  <c:v>1.8873</c:v>
                </c:pt>
                <c:pt idx="978">
                  <c:v>1.88825</c:v>
                </c:pt>
                <c:pt idx="979">
                  <c:v>1.88924</c:v>
                </c:pt>
                <c:pt idx="980">
                  <c:v>1.8899300000000001</c:v>
                </c:pt>
                <c:pt idx="981">
                  <c:v>1.8910499999999999</c:v>
                </c:pt>
                <c:pt idx="982">
                  <c:v>1.8922399999999999</c:v>
                </c:pt>
                <c:pt idx="983">
                  <c:v>1.8933500000000001</c:v>
                </c:pt>
                <c:pt idx="984">
                  <c:v>1.89435</c:v>
                </c:pt>
                <c:pt idx="985">
                  <c:v>1.8953</c:v>
                </c:pt>
                <c:pt idx="986">
                  <c:v>1.89612</c:v>
                </c:pt>
                <c:pt idx="987">
                  <c:v>1.8971899999999999</c:v>
                </c:pt>
                <c:pt idx="988">
                  <c:v>1.8974599999999999</c:v>
                </c:pt>
                <c:pt idx="989">
                  <c:v>1.8984300000000001</c:v>
                </c:pt>
                <c:pt idx="990">
                  <c:v>1.89998</c:v>
                </c:pt>
                <c:pt idx="991">
                  <c:v>1.90083</c:v>
                </c:pt>
                <c:pt idx="992">
                  <c:v>1.9016999999999999</c:v>
                </c:pt>
                <c:pt idx="993">
                  <c:v>1.9029799999999999</c:v>
                </c:pt>
                <c:pt idx="994">
                  <c:v>1.90354</c:v>
                </c:pt>
                <c:pt idx="995">
                  <c:v>1.90493</c:v>
                </c:pt>
                <c:pt idx="996">
                  <c:v>1.90568</c:v>
                </c:pt>
                <c:pt idx="997">
                  <c:v>1.90693</c:v>
                </c:pt>
                <c:pt idx="998">
                  <c:v>1.90787</c:v>
                </c:pt>
                <c:pt idx="999">
                  <c:v>1.90839</c:v>
                </c:pt>
                <c:pt idx="1000">
                  <c:v>1.9096500000000001</c:v>
                </c:pt>
                <c:pt idx="1001">
                  <c:v>1.9108400000000001</c:v>
                </c:pt>
                <c:pt idx="1002">
                  <c:v>1.91187</c:v>
                </c:pt>
                <c:pt idx="1003">
                  <c:v>1.91273</c:v>
                </c:pt>
                <c:pt idx="1004">
                  <c:v>1.91334</c:v>
                </c:pt>
                <c:pt idx="1005">
                  <c:v>1.9149400000000001</c:v>
                </c:pt>
                <c:pt idx="1006">
                  <c:v>1.9155199999999999</c:v>
                </c:pt>
                <c:pt idx="1007">
                  <c:v>1.91683</c:v>
                </c:pt>
                <c:pt idx="1008">
                  <c:v>1.9174500000000001</c:v>
                </c:pt>
                <c:pt idx="1009">
                  <c:v>1.91828</c:v>
                </c:pt>
                <c:pt idx="1010">
                  <c:v>1.9193</c:v>
                </c:pt>
                <c:pt idx="1011">
                  <c:v>1.92042</c:v>
                </c:pt>
                <c:pt idx="1012">
                  <c:v>1.92171</c:v>
                </c:pt>
                <c:pt idx="1013">
                  <c:v>1.9226700000000001</c:v>
                </c:pt>
                <c:pt idx="1014">
                  <c:v>1.9237899999999999</c:v>
                </c:pt>
                <c:pt idx="1015">
                  <c:v>1.9245000000000001</c:v>
                </c:pt>
                <c:pt idx="1016">
                  <c:v>1.92567</c:v>
                </c:pt>
                <c:pt idx="1017">
                  <c:v>1.92655</c:v>
                </c:pt>
                <c:pt idx="1018">
                  <c:v>1.92788</c:v>
                </c:pt>
                <c:pt idx="1019">
                  <c:v>1.9283399999999999</c:v>
                </c:pt>
                <c:pt idx="1020">
                  <c:v>1.9297</c:v>
                </c:pt>
                <c:pt idx="1021">
                  <c:v>1.9305000000000001</c:v>
                </c:pt>
                <c:pt idx="1022">
                  <c:v>1.93153</c:v>
                </c:pt>
                <c:pt idx="1023">
                  <c:v>1.93258</c:v>
                </c:pt>
                <c:pt idx="1024">
                  <c:v>1.93309</c:v>
                </c:pt>
                <c:pt idx="1025">
                  <c:v>1.9341200000000001</c:v>
                </c:pt>
                <c:pt idx="1026">
                  <c:v>1.9352799999999999</c:v>
                </c:pt>
                <c:pt idx="1027">
                  <c:v>1.93584</c:v>
                </c:pt>
                <c:pt idx="1028">
                  <c:v>1.9370499999999999</c:v>
                </c:pt>
                <c:pt idx="1029">
                  <c:v>1.93852</c:v>
                </c:pt>
                <c:pt idx="1030">
                  <c:v>1.93912</c:v>
                </c:pt>
                <c:pt idx="1031">
                  <c:v>1.94025</c:v>
                </c:pt>
                <c:pt idx="1032">
                  <c:v>1.9414499999999999</c:v>
                </c:pt>
                <c:pt idx="1033">
                  <c:v>1.9420500000000001</c:v>
                </c:pt>
                <c:pt idx="1034">
                  <c:v>1.9430400000000001</c:v>
                </c:pt>
                <c:pt idx="1035">
                  <c:v>1.9442299999999999</c:v>
                </c:pt>
                <c:pt idx="1036">
                  <c:v>1.9456</c:v>
                </c:pt>
                <c:pt idx="1037">
                  <c:v>1.94635</c:v>
                </c:pt>
                <c:pt idx="1038">
                  <c:v>1.94763</c:v>
                </c:pt>
                <c:pt idx="1039">
                  <c:v>1.94814</c:v>
                </c:pt>
                <c:pt idx="1040">
                  <c:v>1.9489799999999999</c:v>
                </c:pt>
                <c:pt idx="1041">
                  <c:v>1.94998</c:v>
                </c:pt>
                <c:pt idx="1042">
                  <c:v>1.95123</c:v>
                </c:pt>
                <c:pt idx="1043">
                  <c:v>1.95235</c:v>
                </c:pt>
                <c:pt idx="1044">
                  <c:v>1.9529300000000001</c:v>
                </c:pt>
                <c:pt idx="1045">
                  <c:v>1.95407</c:v>
                </c:pt>
                <c:pt idx="1046">
                  <c:v>1.95547</c:v>
                </c:pt>
                <c:pt idx="1047">
                  <c:v>1.9563200000000001</c:v>
                </c:pt>
                <c:pt idx="1048">
                  <c:v>1.9571799999999999</c:v>
                </c:pt>
                <c:pt idx="1049">
                  <c:v>1.95831</c:v>
                </c:pt>
                <c:pt idx="1050">
                  <c:v>1.9595100000000001</c:v>
                </c:pt>
                <c:pt idx="1051">
                  <c:v>1.9598899999999999</c:v>
                </c:pt>
                <c:pt idx="1052">
                  <c:v>1.9611799999999999</c:v>
                </c:pt>
                <c:pt idx="1053">
                  <c:v>1.96228</c:v>
                </c:pt>
                <c:pt idx="1054">
                  <c:v>1.9626600000000001</c:v>
                </c:pt>
                <c:pt idx="1055">
                  <c:v>1.9636899999999999</c:v>
                </c:pt>
                <c:pt idx="1056">
                  <c:v>1.96461</c:v>
                </c:pt>
                <c:pt idx="1057">
                  <c:v>1.96593</c:v>
                </c:pt>
                <c:pt idx="1058">
                  <c:v>1.96675</c:v>
                </c:pt>
                <c:pt idx="1059">
                  <c:v>1.9680500000000001</c:v>
                </c:pt>
                <c:pt idx="1060">
                  <c:v>1.9685999999999999</c:v>
                </c:pt>
                <c:pt idx="1061">
                  <c:v>1.96913</c:v>
                </c:pt>
                <c:pt idx="1062">
                  <c:v>1.97068</c:v>
                </c:pt>
                <c:pt idx="1063">
                  <c:v>1.9715499999999999</c:v>
                </c:pt>
                <c:pt idx="1064">
                  <c:v>1.9728699999999999</c:v>
                </c:pt>
                <c:pt idx="1065">
                  <c:v>1.9735199999999999</c:v>
                </c:pt>
                <c:pt idx="1066">
                  <c:v>1.9745900000000001</c:v>
                </c:pt>
                <c:pt idx="1067">
                  <c:v>1.9752099999999999</c:v>
                </c:pt>
                <c:pt idx="1068">
                  <c:v>1.97664</c:v>
                </c:pt>
                <c:pt idx="1069">
                  <c:v>1.9776800000000001</c:v>
                </c:pt>
                <c:pt idx="1070">
                  <c:v>1.97841</c:v>
                </c:pt>
                <c:pt idx="1071">
                  <c:v>1.97939</c:v>
                </c:pt>
                <c:pt idx="1072">
                  <c:v>1.98017</c:v>
                </c:pt>
                <c:pt idx="1073">
                  <c:v>1.98105</c:v>
                </c:pt>
                <c:pt idx="1074">
                  <c:v>1.9821899999999999</c:v>
                </c:pt>
                <c:pt idx="1075">
                  <c:v>1.9830000000000001</c:v>
                </c:pt>
                <c:pt idx="1076">
                  <c:v>1.9842900000000001</c:v>
                </c:pt>
                <c:pt idx="1077">
                  <c:v>1.9852000000000001</c:v>
                </c:pt>
                <c:pt idx="1078">
                  <c:v>1.9862899999999999</c:v>
                </c:pt>
                <c:pt idx="1079">
                  <c:v>1.98733</c:v>
                </c:pt>
                <c:pt idx="1080">
                  <c:v>1.98834</c:v>
                </c:pt>
                <c:pt idx="1081">
                  <c:v>1.98949</c:v>
                </c:pt>
                <c:pt idx="1082">
                  <c:v>1.99014</c:v>
                </c:pt>
                <c:pt idx="1083">
                  <c:v>1.99177</c:v>
                </c:pt>
                <c:pt idx="1084">
                  <c:v>1.9921</c:v>
                </c:pt>
                <c:pt idx="1085">
                  <c:v>1.99316</c:v>
                </c:pt>
                <c:pt idx="1086">
                  <c:v>1.99319</c:v>
                </c:pt>
                <c:pt idx="1087">
                  <c:v>1.99318</c:v>
                </c:pt>
                <c:pt idx="1088">
                  <c:v>1.99318</c:v>
                </c:pt>
                <c:pt idx="1089">
                  <c:v>1.99319</c:v>
                </c:pt>
                <c:pt idx="1090">
                  <c:v>1.99318</c:v>
                </c:pt>
                <c:pt idx="1091">
                  <c:v>1.99318</c:v>
                </c:pt>
                <c:pt idx="1092">
                  <c:v>1.99318</c:v>
                </c:pt>
                <c:pt idx="1093">
                  <c:v>1.99319</c:v>
                </c:pt>
                <c:pt idx="1094">
                  <c:v>1.99318</c:v>
                </c:pt>
                <c:pt idx="1095">
                  <c:v>1.99318</c:v>
                </c:pt>
                <c:pt idx="1096">
                  <c:v>1.99318</c:v>
                </c:pt>
                <c:pt idx="1097">
                  <c:v>1.99319</c:v>
                </c:pt>
                <c:pt idx="1098">
                  <c:v>1.99318</c:v>
                </c:pt>
                <c:pt idx="1099">
                  <c:v>1.99318</c:v>
                </c:pt>
                <c:pt idx="1100">
                  <c:v>1.99319</c:v>
                </c:pt>
                <c:pt idx="1101">
                  <c:v>1.99319</c:v>
                </c:pt>
                <c:pt idx="1102">
                  <c:v>1.99318</c:v>
                </c:pt>
                <c:pt idx="1103">
                  <c:v>1.99318</c:v>
                </c:pt>
                <c:pt idx="1104">
                  <c:v>1.9931700000000001</c:v>
                </c:pt>
                <c:pt idx="1105">
                  <c:v>1.9931700000000001</c:v>
                </c:pt>
                <c:pt idx="1106">
                  <c:v>1.99318</c:v>
                </c:pt>
                <c:pt idx="1107">
                  <c:v>1.99318</c:v>
                </c:pt>
                <c:pt idx="1108">
                  <c:v>1.9931700000000001</c:v>
                </c:pt>
                <c:pt idx="1109">
                  <c:v>1.99318</c:v>
                </c:pt>
                <c:pt idx="1110">
                  <c:v>1.9931700000000001</c:v>
                </c:pt>
                <c:pt idx="1111">
                  <c:v>1.99318</c:v>
                </c:pt>
                <c:pt idx="1112">
                  <c:v>1.99318</c:v>
                </c:pt>
                <c:pt idx="1113">
                  <c:v>1.9931700000000001</c:v>
                </c:pt>
                <c:pt idx="1114">
                  <c:v>1.99316</c:v>
                </c:pt>
                <c:pt idx="1115">
                  <c:v>1.99316</c:v>
                </c:pt>
                <c:pt idx="1116">
                  <c:v>1.99316</c:v>
                </c:pt>
                <c:pt idx="1117">
                  <c:v>1.99316</c:v>
                </c:pt>
                <c:pt idx="1118">
                  <c:v>1.99316</c:v>
                </c:pt>
                <c:pt idx="1119">
                  <c:v>1.99316</c:v>
                </c:pt>
                <c:pt idx="1120">
                  <c:v>1.9931700000000001</c:v>
                </c:pt>
                <c:pt idx="1121">
                  <c:v>1.99316</c:v>
                </c:pt>
                <c:pt idx="1122">
                  <c:v>1.99316</c:v>
                </c:pt>
                <c:pt idx="1123">
                  <c:v>1.9931700000000001</c:v>
                </c:pt>
                <c:pt idx="1124">
                  <c:v>1.99316</c:v>
                </c:pt>
                <c:pt idx="1125">
                  <c:v>1.99316</c:v>
                </c:pt>
                <c:pt idx="1126">
                  <c:v>1.99316</c:v>
                </c:pt>
                <c:pt idx="1127">
                  <c:v>1.99316</c:v>
                </c:pt>
                <c:pt idx="1128">
                  <c:v>1.99316</c:v>
                </c:pt>
                <c:pt idx="1129">
                  <c:v>1.99316</c:v>
                </c:pt>
                <c:pt idx="1130">
                  <c:v>1.99316</c:v>
                </c:pt>
                <c:pt idx="1131">
                  <c:v>1.99315</c:v>
                </c:pt>
                <c:pt idx="1132">
                  <c:v>1.99315</c:v>
                </c:pt>
                <c:pt idx="1133">
                  <c:v>1.99315</c:v>
                </c:pt>
                <c:pt idx="1134">
                  <c:v>1.99315</c:v>
                </c:pt>
                <c:pt idx="1135">
                  <c:v>1.99315</c:v>
                </c:pt>
                <c:pt idx="1136">
                  <c:v>1.99315</c:v>
                </c:pt>
                <c:pt idx="1137">
                  <c:v>1.99315</c:v>
                </c:pt>
                <c:pt idx="1138">
                  <c:v>1.99315</c:v>
                </c:pt>
                <c:pt idx="1139">
                  <c:v>1.99315</c:v>
                </c:pt>
                <c:pt idx="1140">
                  <c:v>1.99315</c:v>
                </c:pt>
                <c:pt idx="1141">
                  <c:v>1.99315</c:v>
                </c:pt>
                <c:pt idx="1142">
                  <c:v>1.99315</c:v>
                </c:pt>
                <c:pt idx="1143">
                  <c:v>1.99315</c:v>
                </c:pt>
                <c:pt idx="1144">
                  <c:v>1.99315</c:v>
                </c:pt>
                <c:pt idx="1145">
                  <c:v>1.99315</c:v>
                </c:pt>
                <c:pt idx="1146">
                  <c:v>1.99315</c:v>
                </c:pt>
                <c:pt idx="1147">
                  <c:v>1.99315</c:v>
                </c:pt>
                <c:pt idx="1148">
                  <c:v>1.99315</c:v>
                </c:pt>
                <c:pt idx="1149">
                  <c:v>1.99315</c:v>
                </c:pt>
                <c:pt idx="1150">
                  <c:v>1.99315</c:v>
                </c:pt>
                <c:pt idx="1151">
                  <c:v>1.99315</c:v>
                </c:pt>
                <c:pt idx="1152">
                  <c:v>1.99316</c:v>
                </c:pt>
                <c:pt idx="1153">
                  <c:v>1.99316</c:v>
                </c:pt>
                <c:pt idx="1154">
                  <c:v>1.99315</c:v>
                </c:pt>
                <c:pt idx="1155">
                  <c:v>1.99316</c:v>
                </c:pt>
                <c:pt idx="1156">
                  <c:v>1.99315</c:v>
                </c:pt>
                <c:pt idx="1157">
                  <c:v>1.9931399999999999</c:v>
                </c:pt>
                <c:pt idx="1158">
                  <c:v>1.9931399999999999</c:v>
                </c:pt>
                <c:pt idx="1159">
                  <c:v>1.99315</c:v>
                </c:pt>
                <c:pt idx="1160">
                  <c:v>1.9931399999999999</c:v>
                </c:pt>
                <c:pt idx="1161">
                  <c:v>1.9931399999999999</c:v>
                </c:pt>
                <c:pt idx="1162">
                  <c:v>1.99315</c:v>
                </c:pt>
                <c:pt idx="1163">
                  <c:v>1.9931399999999999</c:v>
                </c:pt>
                <c:pt idx="1164">
                  <c:v>1.9931300000000001</c:v>
                </c:pt>
                <c:pt idx="1165">
                  <c:v>1.9931399999999999</c:v>
                </c:pt>
                <c:pt idx="1166">
                  <c:v>1.9931300000000001</c:v>
                </c:pt>
                <c:pt idx="1167">
                  <c:v>1.9931399999999999</c:v>
                </c:pt>
                <c:pt idx="1168">
                  <c:v>1.9931399999999999</c:v>
                </c:pt>
                <c:pt idx="1169">
                  <c:v>1.9931300000000001</c:v>
                </c:pt>
                <c:pt idx="1170">
                  <c:v>1.9931300000000001</c:v>
                </c:pt>
                <c:pt idx="1171">
                  <c:v>1.9931399999999999</c:v>
                </c:pt>
                <c:pt idx="1172">
                  <c:v>1.9931300000000001</c:v>
                </c:pt>
                <c:pt idx="1173">
                  <c:v>1.9931399999999999</c:v>
                </c:pt>
                <c:pt idx="1174">
                  <c:v>1.9931399999999999</c:v>
                </c:pt>
                <c:pt idx="1175">
                  <c:v>1.9931399999999999</c:v>
                </c:pt>
                <c:pt idx="1176">
                  <c:v>1.9931399999999999</c:v>
                </c:pt>
                <c:pt idx="1177">
                  <c:v>1.9931300000000001</c:v>
                </c:pt>
                <c:pt idx="1178">
                  <c:v>1.9931399999999999</c:v>
                </c:pt>
                <c:pt idx="1179">
                  <c:v>1.9931300000000001</c:v>
                </c:pt>
                <c:pt idx="1180">
                  <c:v>1.9931399999999999</c:v>
                </c:pt>
                <c:pt idx="1181">
                  <c:v>1.9931300000000001</c:v>
                </c:pt>
                <c:pt idx="1182">
                  <c:v>1.9931399999999999</c:v>
                </c:pt>
                <c:pt idx="1183">
                  <c:v>1.9931300000000001</c:v>
                </c:pt>
                <c:pt idx="1184">
                  <c:v>1.9931300000000001</c:v>
                </c:pt>
                <c:pt idx="1185">
                  <c:v>1.9931300000000001</c:v>
                </c:pt>
                <c:pt idx="1186">
                  <c:v>1.9931399999999999</c:v>
                </c:pt>
                <c:pt idx="1187">
                  <c:v>1.9931300000000001</c:v>
                </c:pt>
                <c:pt idx="1188">
                  <c:v>1.9931300000000001</c:v>
                </c:pt>
                <c:pt idx="1189">
                  <c:v>1.99312</c:v>
                </c:pt>
                <c:pt idx="1190">
                  <c:v>1.9931300000000001</c:v>
                </c:pt>
                <c:pt idx="1191">
                  <c:v>1.9931300000000001</c:v>
                </c:pt>
                <c:pt idx="1192">
                  <c:v>1.9931300000000001</c:v>
                </c:pt>
                <c:pt idx="1193">
                  <c:v>1.9931399999999999</c:v>
                </c:pt>
                <c:pt idx="1194">
                  <c:v>1.99312</c:v>
                </c:pt>
                <c:pt idx="1195">
                  <c:v>1.9931300000000001</c:v>
                </c:pt>
                <c:pt idx="1196">
                  <c:v>1.9931300000000001</c:v>
                </c:pt>
                <c:pt idx="1197">
                  <c:v>1.99312</c:v>
                </c:pt>
                <c:pt idx="1198">
                  <c:v>1.9931300000000001</c:v>
                </c:pt>
                <c:pt idx="1199">
                  <c:v>1.9931300000000001</c:v>
                </c:pt>
                <c:pt idx="1200">
                  <c:v>1.9931300000000001</c:v>
                </c:pt>
                <c:pt idx="1201">
                  <c:v>1.99312</c:v>
                </c:pt>
                <c:pt idx="1202">
                  <c:v>1.9931300000000001</c:v>
                </c:pt>
                <c:pt idx="1203">
                  <c:v>1.99312</c:v>
                </c:pt>
                <c:pt idx="1204">
                  <c:v>1.99312</c:v>
                </c:pt>
                <c:pt idx="1205">
                  <c:v>1.99312</c:v>
                </c:pt>
                <c:pt idx="1206">
                  <c:v>1.9931300000000001</c:v>
                </c:pt>
                <c:pt idx="1207">
                  <c:v>1.99312</c:v>
                </c:pt>
                <c:pt idx="1208">
                  <c:v>1.9931300000000001</c:v>
                </c:pt>
                <c:pt idx="1209">
                  <c:v>1.9931399999999999</c:v>
                </c:pt>
                <c:pt idx="1210">
                  <c:v>1.9931300000000001</c:v>
                </c:pt>
                <c:pt idx="1211">
                  <c:v>1.9931300000000001</c:v>
                </c:pt>
                <c:pt idx="1212">
                  <c:v>1.9931300000000001</c:v>
                </c:pt>
                <c:pt idx="1213">
                  <c:v>1.99312</c:v>
                </c:pt>
                <c:pt idx="1214">
                  <c:v>1.99312</c:v>
                </c:pt>
                <c:pt idx="1215">
                  <c:v>1.9931300000000001</c:v>
                </c:pt>
                <c:pt idx="1216">
                  <c:v>1.9931300000000001</c:v>
                </c:pt>
                <c:pt idx="1217">
                  <c:v>1.99312</c:v>
                </c:pt>
                <c:pt idx="1218">
                  <c:v>1.9931099999999999</c:v>
                </c:pt>
                <c:pt idx="1219">
                  <c:v>1.99312</c:v>
                </c:pt>
                <c:pt idx="1220">
                  <c:v>1.99312</c:v>
                </c:pt>
                <c:pt idx="1221">
                  <c:v>1.99312</c:v>
                </c:pt>
                <c:pt idx="1222">
                  <c:v>1.99312</c:v>
                </c:pt>
                <c:pt idx="1223">
                  <c:v>1.99312</c:v>
                </c:pt>
                <c:pt idx="1224">
                  <c:v>1.99312</c:v>
                </c:pt>
                <c:pt idx="1225">
                  <c:v>1.99312</c:v>
                </c:pt>
                <c:pt idx="1226">
                  <c:v>1.99312</c:v>
                </c:pt>
                <c:pt idx="1227">
                  <c:v>1.99312</c:v>
                </c:pt>
                <c:pt idx="1228">
                  <c:v>1.9931099999999999</c:v>
                </c:pt>
                <c:pt idx="1229">
                  <c:v>1.9931099999999999</c:v>
                </c:pt>
                <c:pt idx="1230">
                  <c:v>1.9931099999999999</c:v>
                </c:pt>
                <c:pt idx="1231">
                  <c:v>1.99312</c:v>
                </c:pt>
                <c:pt idx="1232">
                  <c:v>1.99312</c:v>
                </c:pt>
                <c:pt idx="1233">
                  <c:v>1.9931099999999999</c:v>
                </c:pt>
                <c:pt idx="1234">
                  <c:v>1.9931099999999999</c:v>
                </c:pt>
                <c:pt idx="1235">
                  <c:v>1.9931099999999999</c:v>
                </c:pt>
                <c:pt idx="1236">
                  <c:v>1.99312</c:v>
                </c:pt>
                <c:pt idx="1237">
                  <c:v>1.9931099999999999</c:v>
                </c:pt>
                <c:pt idx="1238">
                  <c:v>1.9931099999999999</c:v>
                </c:pt>
                <c:pt idx="1239">
                  <c:v>1.9931099999999999</c:v>
                </c:pt>
                <c:pt idx="1240">
                  <c:v>1.99312</c:v>
                </c:pt>
                <c:pt idx="1241">
                  <c:v>1.99312</c:v>
                </c:pt>
                <c:pt idx="1242">
                  <c:v>1.99312</c:v>
                </c:pt>
                <c:pt idx="1243">
                  <c:v>1.99312</c:v>
                </c:pt>
                <c:pt idx="1244">
                  <c:v>1.9931300000000001</c:v>
                </c:pt>
                <c:pt idx="1245">
                  <c:v>1.9931099999999999</c:v>
                </c:pt>
                <c:pt idx="1246">
                  <c:v>1.9931099999999999</c:v>
                </c:pt>
                <c:pt idx="1247">
                  <c:v>1.99312</c:v>
                </c:pt>
                <c:pt idx="1248">
                  <c:v>1.99312</c:v>
                </c:pt>
                <c:pt idx="1249">
                  <c:v>1.99312</c:v>
                </c:pt>
                <c:pt idx="1250">
                  <c:v>1.9931099999999999</c:v>
                </c:pt>
                <c:pt idx="1251">
                  <c:v>1.99312</c:v>
                </c:pt>
                <c:pt idx="1252">
                  <c:v>1.9931099999999999</c:v>
                </c:pt>
                <c:pt idx="1253">
                  <c:v>1.9931099999999999</c:v>
                </c:pt>
                <c:pt idx="1254">
                  <c:v>1.9931099999999999</c:v>
                </c:pt>
                <c:pt idx="1255">
                  <c:v>1.99312</c:v>
                </c:pt>
                <c:pt idx="1256">
                  <c:v>1.9931099999999999</c:v>
                </c:pt>
                <c:pt idx="1257">
                  <c:v>1.9931099999999999</c:v>
                </c:pt>
                <c:pt idx="1258">
                  <c:v>1.9931099999999999</c:v>
                </c:pt>
                <c:pt idx="1259">
                  <c:v>1.99312</c:v>
                </c:pt>
                <c:pt idx="1260">
                  <c:v>1.9931099999999999</c:v>
                </c:pt>
                <c:pt idx="1261">
                  <c:v>1.99312</c:v>
                </c:pt>
                <c:pt idx="1262">
                  <c:v>1.9931099999999999</c:v>
                </c:pt>
                <c:pt idx="1263">
                  <c:v>1.99312</c:v>
                </c:pt>
                <c:pt idx="1264">
                  <c:v>1.9931099999999999</c:v>
                </c:pt>
                <c:pt idx="1265">
                  <c:v>1.99312</c:v>
                </c:pt>
                <c:pt idx="1266">
                  <c:v>1.9931099999999999</c:v>
                </c:pt>
                <c:pt idx="1267">
                  <c:v>1.99312</c:v>
                </c:pt>
                <c:pt idx="1268">
                  <c:v>1.9931099999999999</c:v>
                </c:pt>
                <c:pt idx="1269">
                  <c:v>1.9931099999999999</c:v>
                </c:pt>
                <c:pt idx="1270">
                  <c:v>1.9931099999999999</c:v>
                </c:pt>
                <c:pt idx="1271">
                  <c:v>1.9931099999999999</c:v>
                </c:pt>
                <c:pt idx="1272">
                  <c:v>1.9931099999999999</c:v>
                </c:pt>
                <c:pt idx="1273">
                  <c:v>1.9931000000000001</c:v>
                </c:pt>
                <c:pt idx="1274">
                  <c:v>1.9931099999999999</c:v>
                </c:pt>
                <c:pt idx="1275">
                  <c:v>1.9931099999999999</c:v>
                </c:pt>
                <c:pt idx="1276">
                  <c:v>1.9931000000000001</c:v>
                </c:pt>
                <c:pt idx="1277">
                  <c:v>1.9931000000000001</c:v>
                </c:pt>
                <c:pt idx="1278">
                  <c:v>1.9931099999999999</c:v>
                </c:pt>
                <c:pt idx="1279">
                  <c:v>1.9931000000000001</c:v>
                </c:pt>
                <c:pt idx="1280">
                  <c:v>1.9931000000000001</c:v>
                </c:pt>
                <c:pt idx="1281">
                  <c:v>1.9931000000000001</c:v>
                </c:pt>
                <c:pt idx="1282">
                  <c:v>1.9931000000000001</c:v>
                </c:pt>
                <c:pt idx="1283">
                  <c:v>1.9931000000000001</c:v>
                </c:pt>
                <c:pt idx="1284">
                  <c:v>1.9931000000000001</c:v>
                </c:pt>
                <c:pt idx="1285">
                  <c:v>1.9931000000000001</c:v>
                </c:pt>
                <c:pt idx="1286">
                  <c:v>1.9931000000000001</c:v>
                </c:pt>
                <c:pt idx="1287">
                  <c:v>1.9931099999999999</c:v>
                </c:pt>
                <c:pt idx="1288">
                  <c:v>1.9931000000000001</c:v>
                </c:pt>
                <c:pt idx="1289">
                  <c:v>1.99309</c:v>
                </c:pt>
                <c:pt idx="1290">
                  <c:v>1.9931099999999999</c:v>
                </c:pt>
                <c:pt idx="1291">
                  <c:v>1.99309</c:v>
                </c:pt>
                <c:pt idx="1292">
                  <c:v>1.9931000000000001</c:v>
                </c:pt>
                <c:pt idx="1293">
                  <c:v>1.99309</c:v>
                </c:pt>
                <c:pt idx="1294">
                  <c:v>1.9931000000000001</c:v>
                </c:pt>
                <c:pt idx="1295">
                  <c:v>1.9931000000000001</c:v>
                </c:pt>
                <c:pt idx="1296">
                  <c:v>1.99309</c:v>
                </c:pt>
                <c:pt idx="1297">
                  <c:v>1.99309</c:v>
                </c:pt>
                <c:pt idx="1298">
                  <c:v>1.9931099999999999</c:v>
                </c:pt>
                <c:pt idx="1299">
                  <c:v>1.99309</c:v>
                </c:pt>
                <c:pt idx="1300">
                  <c:v>1.99309</c:v>
                </c:pt>
                <c:pt idx="1301">
                  <c:v>1.9931000000000001</c:v>
                </c:pt>
                <c:pt idx="1302">
                  <c:v>1.9931000000000001</c:v>
                </c:pt>
                <c:pt idx="1303">
                  <c:v>1.99308</c:v>
                </c:pt>
                <c:pt idx="1304">
                  <c:v>1.99309</c:v>
                </c:pt>
                <c:pt idx="1305">
                  <c:v>1.9931000000000001</c:v>
                </c:pt>
                <c:pt idx="1306">
                  <c:v>1.9931000000000001</c:v>
                </c:pt>
                <c:pt idx="1307">
                  <c:v>1.9931000000000001</c:v>
                </c:pt>
                <c:pt idx="1308">
                  <c:v>1.99309</c:v>
                </c:pt>
                <c:pt idx="1309">
                  <c:v>1.9931000000000001</c:v>
                </c:pt>
                <c:pt idx="1310">
                  <c:v>1.99309</c:v>
                </c:pt>
                <c:pt idx="1311">
                  <c:v>1.99309</c:v>
                </c:pt>
                <c:pt idx="1312">
                  <c:v>1.99309</c:v>
                </c:pt>
                <c:pt idx="1313">
                  <c:v>1.9931000000000001</c:v>
                </c:pt>
                <c:pt idx="1314">
                  <c:v>1.99308</c:v>
                </c:pt>
                <c:pt idx="1315">
                  <c:v>1.99309</c:v>
                </c:pt>
                <c:pt idx="1316">
                  <c:v>1.9931000000000001</c:v>
                </c:pt>
                <c:pt idx="1317">
                  <c:v>1.99309</c:v>
                </c:pt>
                <c:pt idx="1318">
                  <c:v>1.99309</c:v>
                </c:pt>
                <c:pt idx="1319">
                  <c:v>1.99309</c:v>
                </c:pt>
                <c:pt idx="1320">
                  <c:v>1.99309</c:v>
                </c:pt>
                <c:pt idx="1321">
                  <c:v>1.99308</c:v>
                </c:pt>
                <c:pt idx="1322">
                  <c:v>1.99309</c:v>
                </c:pt>
                <c:pt idx="1323">
                  <c:v>1.99309</c:v>
                </c:pt>
                <c:pt idx="1324">
                  <c:v>1.99309</c:v>
                </c:pt>
                <c:pt idx="1325">
                  <c:v>1.99309</c:v>
                </c:pt>
                <c:pt idx="1326">
                  <c:v>1.99309</c:v>
                </c:pt>
                <c:pt idx="1327">
                  <c:v>1.99309</c:v>
                </c:pt>
                <c:pt idx="1328">
                  <c:v>1.99309</c:v>
                </c:pt>
                <c:pt idx="1329">
                  <c:v>1.99309</c:v>
                </c:pt>
                <c:pt idx="1330">
                  <c:v>1.99309</c:v>
                </c:pt>
                <c:pt idx="1331">
                  <c:v>1.99309</c:v>
                </c:pt>
                <c:pt idx="1332">
                  <c:v>1.9931000000000001</c:v>
                </c:pt>
                <c:pt idx="1333">
                  <c:v>1.9931000000000001</c:v>
                </c:pt>
                <c:pt idx="1334">
                  <c:v>1.99309</c:v>
                </c:pt>
                <c:pt idx="1335">
                  <c:v>1.99309</c:v>
                </c:pt>
                <c:pt idx="1336">
                  <c:v>1.99309</c:v>
                </c:pt>
                <c:pt idx="1337">
                  <c:v>1.99309</c:v>
                </c:pt>
                <c:pt idx="1338">
                  <c:v>1.99308</c:v>
                </c:pt>
                <c:pt idx="1339">
                  <c:v>1.99309</c:v>
                </c:pt>
                <c:pt idx="1340">
                  <c:v>1.99309</c:v>
                </c:pt>
                <c:pt idx="1341">
                  <c:v>1.99308</c:v>
                </c:pt>
                <c:pt idx="1342">
                  <c:v>1.99309</c:v>
                </c:pt>
                <c:pt idx="1343">
                  <c:v>1.99308</c:v>
                </c:pt>
                <c:pt idx="1344">
                  <c:v>1.99309</c:v>
                </c:pt>
                <c:pt idx="1345">
                  <c:v>1.99309</c:v>
                </c:pt>
                <c:pt idx="1346">
                  <c:v>1.99308</c:v>
                </c:pt>
                <c:pt idx="1347">
                  <c:v>1.99308</c:v>
                </c:pt>
                <c:pt idx="1348">
                  <c:v>1.99309</c:v>
                </c:pt>
                <c:pt idx="1349">
                  <c:v>1.99309</c:v>
                </c:pt>
                <c:pt idx="1350">
                  <c:v>1.99308</c:v>
                </c:pt>
                <c:pt idx="1351">
                  <c:v>1.99308</c:v>
                </c:pt>
                <c:pt idx="1352">
                  <c:v>1.9930699999999999</c:v>
                </c:pt>
                <c:pt idx="1353">
                  <c:v>1.99308</c:v>
                </c:pt>
                <c:pt idx="1354">
                  <c:v>1.99308</c:v>
                </c:pt>
                <c:pt idx="1355">
                  <c:v>1.99308</c:v>
                </c:pt>
                <c:pt idx="1356">
                  <c:v>1.9930699999999999</c:v>
                </c:pt>
                <c:pt idx="1357">
                  <c:v>1.9930699999999999</c:v>
                </c:pt>
                <c:pt idx="1358">
                  <c:v>1.9930699999999999</c:v>
                </c:pt>
                <c:pt idx="1359">
                  <c:v>1.9930699999999999</c:v>
                </c:pt>
                <c:pt idx="1360">
                  <c:v>1.9931000000000001</c:v>
                </c:pt>
                <c:pt idx="1361">
                  <c:v>1.99308</c:v>
                </c:pt>
                <c:pt idx="1362">
                  <c:v>1.99308</c:v>
                </c:pt>
                <c:pt idx="1363">
                  <c:v>1.9930699999999999</c:v>
                </c:pt>
                <c:pt idx="1364">
                  <c:v>1.99308</c:v>
                </c:pt>
                <c:pt idx="1365">
                  <c:v>1.99308</c:v>
                </c:pt>
                <c:pt idx="1366">
                  <c:v>1.99308</c:v>
                </c:pt>
                <c:pt idx="1367">
                  <c:v>1.99309</c:v>
                </c:pt>
                <c:pt idx="1368">
                  <c:v>1.99308</c:v>
                </c:pt>
                <c:pt idx="1369">
                  <c:v>1.99309</c:v>
                </c:pt>
                <c:pt idx="1370">
                  <c:v>1.9930699999999999</c:v>
                </c:pt>
                <c:pt idx="1371">
                  <c:v>1.9930699999999999</c:v>
                </c:pt>
                <c:pt idx="1372">
                  <c:v>1.99308</c:v>
                </c:pt>
                <c:pt idx="1373">
                  <c:v>1.99309</c:v>
                </c:pt>
                <c:pt idx="1374">
                  <c:v>1.9930699999999999</c:v>
                </c:pt>
                <c:pt idx="1375">
                  <c:v>1.99309</c:v>
                </c:pt>
                <c:pt idx="1376">
                  <c:v>1.99308</c:v>
                </c:pt>
                <c:pt idx="1377">
                  <c:v>1.99309</c:v>
                </c:pt>
                <c:pt idx="1378">
                  <c:v>1.99308</c:v>
                </c:pt>
                <c:pt idx="1379">
                  <c:v>1.99309</c:v>
                </c:pt>
                <c:pt idx="1380">
                  <c:v>1.99308</c:v>
                </c:pt>
                <c:pt idx="1381">
                  <c:v>1.99308</c:v>
                </c:pt>
                <c:pt idx="1382">
                  <c:v>1.99309</c:v>
                </c:pt>
                <c:pt idx="1383">
                  <c:v>1.99308</c:v>
                </c:pt>
                <c:pt idx="1384">
                  <c:v>1.99308</c:v>
                </c:pt>
                <c:pt idx="1385">
                  <c:v>1.99308</c:v>
                </c:pt>
                <c:pt idx="1386">
                  <c:v>1.99308</c:v>
                </c:pt>
                <c:pt idx="1387">
                  <c:v>1.99308</c:v>
                </c:pt>
                <c:pt idx="1388">
                  <c:v>1.99308</c:v>
                </c:pt>
                <c:pt idx="1389">
                  <c:v>1.9930699999999999</c:v>
                </c:pt>
                <c:pt idx="1390">
                  <c:v>1.9930699999999999</c:v>
                </c:pt>
                <c:pt idx="1391">
                  <c:v>1.9930699999999999</c:v>
                </c:pt>
                <c:pt idx="1392">
                  <c:v>1.99308</c:v>
                </c:pt>
                <c:pt idx="1393">
                  <c:v>1.9930699999999999</c:v>
                </c:pt>
                <c:pt idx="1394">
                  <c:v>1.99308</c:v>
                </c:pt>
                <c:pt idx="1395">
                  <c:v>1.99308</c:v>
                </c:pt>
                <c:pt idx="1396">
                  <c:v>1.99308</c:v>
                </c:pt>
                <c:pt idx="1397">
                  <c:v>1.99308</c:v>
                </c:pt>
                <c:pt idx="1398">
                  <c:v>1.99308</c:v>
                </c:pt>
                <c:pt idx="1399">
                  <c:v>1.99308</c:v>
                </c:pt>
                <c:pt idx="1400">
                  <c:v>1.99308</c:v>
                </c:pt>
                <c:pt idx="1401">
                  <c:v>1.99308</c:v>
                </c:pt>
                <c:pt idx="1402">
                  <c:v>1.99308</c:v>
                </c:pt>
                <c:pt idx="1403">
                  <c:v>1.99308</c:v>
                </c:pt>
                <c:pt idx="1404">
                  <c:v>1.9930699999999999</c:v>
                </c:pt>
                <c:pt idx="1405">
                  <c:v>1.9930699999999999</c:v>
                </c:pt>
                <c:pt idx="1406">
                  <c:v>1.9930699999999999</c:v>
                </c:pt>
                <c:pt idx="1407">
                  <c:v>1.9930699999999999</c:v>
                </c:pt>
                <c:pt idx="1408">
                  <c:v>1.9930699999999999</c:v>
                </c:pt>
                <c:pt idx="1409">
                  <c:v>1.9930699999999999</c:v>
                </c:pt>
                <c:pt idx="1410">
                  <c:v>1.9930699999999999</c:v>
                </c:pt>
                <c:pt idx="1411">
                  <c:v>1.9930600000000001</c:v>
                </c:pt>
                <c:pt idx="1412">
                  <c:v>1.9930699999999999</c:v>
                </c:pt>
                <c:pt idx="1413">
                  <c:v>1.9930600000000001</c:v>
                </c:pt>
                <c:pt idx="1414">
                  <c:v>1.9930699999999999</c:v>
                </c:pt>
                <c:pt idx="1415">
                  <c:v>1.9930699999999999</c:v>
                </c:pt>
                <c:pt idx="1416">
                  <c:v>1.9930600000000001</c:v>
                </c:pt>
                <c:pt idx="1417">
                  <c:v>1.9930699999999999</c:v>
                </c:pt>
                <c:pt idx="1418">
                  <c:v>1.99308</c:v>
                </c:pt>
                <c:pt idx="1419">
                  <c:v>1.9930699999999999</c:v>
                </c:pt>
                <c:pt idx="1420">
                  <c:v>1.9930600000000001</c:v>
                </c:pt>
                <c:pt idx="1421">
                  <c:v>1.9930600000000001</c:v>
                </c:pt>
                <c:pt idx="1422">
                  <c:v>1.9930699999999999</c:v>
                </c:pt>
                <c:pt idx="1423">
                  <c:v>1.9930699999999999</c:v>
                </c:pt>
                <c:pt idx="1424">
                  <c:v>1.9930699999999999</c:v>
                </c:pt>
                <c:pt idx="1425">
                  <c:v>1.9930699999999999</c:v>
                </c:pt>
                <c:pt idx="1426">
                  <c:v>1.9930600000000001</c:v>
                </c:pt>
                <c:pt idx="1427">
                  <c:v>1.9930699999999999</c:v>
                </c:pt>
                <c:pt idx="1428">
                  <c:v>1.9930600000000001</c:v>
                </c:pt>
                <c:pt idx="1429">
                  <c:v>1.9930699999999999</c:v>
                </c:pt>
                <c:pt idx="1430">
                  <c:v>1.9930600000000001</c:v>
                </c:pt>
                <c:pt idx="1431">
                  <c:v>1.9930600000000001</c:v>
                </c:pt>
                <c:pt idx="1432">
                  <c:v>1.9930600000000001</c:v>
                </c:pt>
                <c:pt idx="1433">
                  <c:v>1.9930699999999999</c:v>
                </c:pt>
                <c:pt idx="1434">
                  <c:v>1.9930699999999999</c:v>
                </c:pt>
                <c:pt idx="1435">
                  <c:v>1.9930699999999999</c:v>
                </c:pt>
                <c:pt idx="1436">
                  <c:v>1.9930699999999999</c:v>
                </c:pt>
                <c:pt idx="1437">
                  <c:v>1.9930699999999999</c:v>
                </c:pt>
                <c:pt idx="1438">
                  <c:v>1.9930699999999999</c:v>
                </c:pt>
                <c:pt idx="1439">
                  <c:v>1.9930699999999999</c:v>
                </c:pt>
                <c:pt idx="1440">
                  <c:v>1.9930699999999999</c:v>
                </c:pt>
                <c:pt idx="1441">
                  <c:v>1.9930699999999999</c:v>
                </c:pt>
                <c:pt idx="1442">
                  <c:v>1.99308</c:v>
                </c:pt>
                <c:pt idx="1443">
                  <c:v>1.9930699999999999</c:v>
                </c:pt>
                <c:pt idx="1444">
                  <c:v>1.9930699999999999</c:v>
                </c:pt>
                <c:pt idx="1445">
                  <c:v>1.9930699999999999</c:v>
                </c:pt>
                <c:pt idx="1446">
                  <c:v>1.9930699999999999</c:v>
                </c:pt>
                <c:pt idx="1447">
                  <c:v>1.9930699999999999</c:v>
                </c:pt>
                <c:pt idx="1448">
                  <c:v>1.99308</c:v>
                </c:pt>
                <c:pt idx="1449">
                  <c:v>1.9930699999999999</c:v>
                </c:pt>
                <c:pt idx="1450">
                  <c:v>1.99308</c:v>
                </c:pt>
                <c:pt idx="1451">
                  <c:v>1.9930699999999999</c:v>
                </c:pt>
                <c:pt idx="1452">
                  <c:v>1.9930699999999999</c:v>
                </c:pt>
                <c:pt idx="1453">
                  <c:v>1.9930699999999999</c:v>
                </c:pt>
                <c:pt idx="1454">
                  <c:v>1.9930699999999999</c:v>
                </c:pt>
                <c:pt idx="1455">
                  <c:v>1.9930699999999999</c:v>
                </c:pt>
                <c:pt idx="1456">
                  <c:v>1.9930699999999999</c:v>
                </c:pt>
                <c:pt idx="1457">
                  <c:v>1.9930699999999999</c:v>
                </c:pt>
                <c:pt idx="1458">
                  <c:v>1.9930699999999999</c:v>
                </c:pt>
                <c:pt idx="1459">
                  <c:v>1.9930699999999999</c:v>
                </c:pt>
                <c:pt idx="1460">
                  <c:v>1.9930699999999999</c:v>
                </c:pt>
                <c:pt idx="1461">
                  <c:v>1.9930600000000001</c:v>
                </c:pt>
                <c:pt idx="1462">
                  <c:v>1.9930699999999999</c:v>
                </c:pt>
                <c:pt idx="1463">
                  <c:v>1.9930600000000001</c:v>
                </c:pt>
                <c:pt idx="1464">
                  <c:v>1.9930699999999999</c:v>
                </c:pt>
                <c:pt idx="1465">
                  <c:v>1.9930600000000001</c:v>
                </c:pt>
                <c:pt idx="1466">
                  <c:v>1.9930699999999999</c:v>
                </c:pt>
                <c:pt idx="1467">
                  <c:v>1.9930600000000001</c:v>
                </c:pt>
                <c:pt idx="1468">
                  <c:v>1.9930600000000001</c:v>
                </c:pt>
                <c:pt idx="1469">
                  <c:v>1.9930600000000001</c:v>
                </c:pt>
                <c:pt idx="1470">
                  <c:v>1.9930699999999999</c:v>
                </c:pt>
                <c:pt idx="1471">
                  <c:v>1.9930600000000001</c:v>
                </c:pt>
                <c:pt idx="1472">
                  <c:v>1.9930600000000001</c:v>
                </c:pt>
                <c:pt idx="1473">
                  <c:v>1.9930600000000001</c:v>
                </c:pt>
                <c:pt idx="1474">
                  <c:v>1.9930600000000001</c:v>
                </c:pt>
                <c:pt idx="1475">
                  <c:v>1.9930600000000001</c:v>
                </c:pt>
                <c:pt idx="1476">
                  <c:v>1.9930600000000001</c:v>
                </c:pt>
                <c:pt idx="1477">
                  <c:v>1.9930600000000001</c:v>
                </c:pt>
                <c:pt idx="1478">
                  <c:v>1.9930600000000001</c:v>
                </c:pt>
                <c:pt idx="1479">
                  <c:v>1.9930600000000001</c:v>
                </c:pt>
                <c:pt idx="1480">
                  <c:v>1.9930600000000001</c:v>
                </c:pt>
                <c:pt idx="1481">
                  <c:v>1.9930600000000001</c:v>
                </c:pt>
                <c:pt idx="1482">
                  <c:v>1.9930600000000001</c:v>
                </c:pt>
                <c:pt idx="1483">
                  <c:v>1.9930699999999999</c:v>
                </c:pt>
                <c:pt idx="1484">
                  <c:v>1.9930600000000001</c:v>
                </c:pt>
                <c:pt idx="1485">
                  <c:v>1.9930699999999999</c:v>
                </c:pt>
                <c:pt idx="1486">
                  <c:v>1.99305</c:v>
                </c:pt>
                <c:pt idx="1487">
                  <c:v>1.9930600000000001</c:v>
                </c:pt>
                <c:pt idx="1488">
                  <c:v>1.9930600000000001</c:v>
                </c:pt>
                <c:pt idx="1489">
                  <c:v>1.9930600000000001</c:v>
                </c:pt>
                <c:pt idx="1490">
                  <c:v>1.99305</c:v>
                </c:pt>
                <c:pt idx="1491">
                  <c:v>1.9930600000000001</c:v>
                </c:pt>
                <c:pt idx="1492">
                  <c:v>1.9930600000000001</c:v>
                </c:pt>
                <c:pt idx="1493">
                  <c:v>1.9930600000000001</c:v>
                </c:pt>
                <c:pt idx="1494">
                  <c:v>1.9930699999999999</c:v>
                </c:pt>
                <c:pt idx="1495">
                  <c:v>1.9930699999999999</c:v>
                </c:pt>
                <c:pt idx="1496">
                  <c:v>1.99305</c:v>
                </c:pt>
                <c:pt idx="1497">
                  <c:v>1.9930600000000001</c:v>
                </c:pt>
                <c:pt idx="1498">
                  <c:v>1.9930600000000001</c:v>
                </c:pt>
                <c:pt idx="1499">
                  <c:v>1.9930699999999999</c:v>
                </c:pt>
                <c:pt idx="1500">
                  <c:v>1.9930600000000001</c:v>
                </c:pt>
                <c:pt idx="1501">
                  <c:v>1.99305</c:v>
                </c:pt>
                <c:pt idx="1502">
                  <c:v>1.9930600000000001</c:v>
                </c:pt>
                <c:pt idx="1503">
                  <c:v>1.9930600000000001</c:v>
                </c:pt>
                <c:pt idx="1504">
                  <c:v>1.99305</c:v>
                </c:pt>
                <c:pt idx="1505">
                  <c:v>1.9930600000000001</c:v>
                </c:pt>
                <c:pt idx="1506">
                  <c:v>1.9930600000000001</c:v>
                </c:pt>
                <c:pt idx="1507">
                  <c:v>1.99305</c:v>
                </c:pt>
                <c:pt idx="1508">
                  <c:v>1.99305</c:v>
                </c:pt>
                <c:pt idx="1509">
                  <c:v>1.99305</c:v>
                </c:pt>
                <c:pt idx="1510">
                  <c:v>1.9930600000000001</c:v>
                </c:pt>
                <c:pt idx="1511">
                  <c:v>1.99305</c:v>
                </c:pt>
                <c:pt idx="1512">
                  <c:v>1.9930600000000001</c:v>
                </c:pt>
                <c:pt idx="1513">
                  <c:v>1.99305</c:v>
                </c:pt>
                <c:pt idx="1514">
                  <c:v>1.99305</c:v>
                </c:pt>
                <c:pt idx="1515">
                  <c:v>1.99305</c:v>
                </c:pt>
                <c:pt idx="1516">
                  <c:v>1.99305</c:v>
                </c:pt>
                <c:pt idx="1517">
                  <c:v>1.99305</c:v>
                </c:pt>
                <c:pt idx="1518">
                  <c:v>1.99305</c:v>
                </c:pt>
                <c:pt idx="1519">
                  <c:v>1.99305</c:v>
                </c:pt>
                <c:pt idx="1520">
                  <c:v>1.99305</c:v>
                </c:pt>
                <c:pt idx="1521">
                  <c:v>1.99305</c:v>
                </c:pt>
                <c:pt idx="1522">
                  <c:v>1.9930600000000001</c:v>
                </c:pt>
                <c:pt idx="1523">
                  <c:v>1.99305</c:v>
                </c:pt>
                <c:pt idx="1524">
                  <c:v>1.99305</c:v>
                </c:pt>
                <c:pt idx="1525">
                  <c:v>1.99305</c:v>
                </c:pt>
                <c:pt idx="1526">
                  <c:v>1.99305</c:v>
                </c:pt>
                <c:pt idx="1527">
                  <c:v>1.9930600000000001</c:v>
                </c:pt>
                <c:pt idx="1528">
                  <c:v>1.99305</c:v>
                </c:pt>
                <c:pt idx="1529">
                  <c:v>1.99305</c:v>
                </c:pt>
                <c:pt idx="1530">
                  <c:v>1.9930600000000001</c:v>
                </c:pt>
                <c:pt idx="1531">
                  <c:v>1.9930399999999999</c:v>
                </c:pt>
                <c:pt idx="1532">
                  <c:v>1.9930399999999999</c:v>
                </c:pt>
                <c:pt idx="1533">
                  <c:v>1.99305</c:v>
                </c:pt>
                <c:pt idx="1534">
                  <c:v>1.99305</c:v>
                </c:pt>
                <c:pt idx="1535">
                  <c:v>1.9930600000000001</c:v>
                </c:pt>
                <c:pt idx="1536">
                  <c:v>1.9930600000000001</c:v>
                </c:pt>
                <c:pt idx="1537">
                  <c:v>1.99305</c:v>
                </c:pt>
                <c:pt idx="1538">
                  <c:v>1.99305</c:v>
                </c:pt>
                <c:pt idx="1539">
                  <c:v>1.9930600000000001</c:v>
                </c:pt>
                <c:pt idx="1540">
                  <c:v>1.99305</c:v>
                </c:pt>
                <c:pt idx="1541">
                  <c:v>1.99305</c:v>
                </c:pt>
                <c:pt idx="1542">
                  <c:v>1.9930600000000001</c:v>
                </c:pt>
                <c:pt idx="1543">
                  <c:v>1.9930600000000001</c:v>
                </c:pt>
                <c:pt idx="1544">
                  <c:v>1.99305</c:v>
                </c:pt>
                <c:pt idx="1545">
                  <c:v>1.99305</c:v>
                </c:pt>
                <c:pt idx="1546">
                  <c:v>1.99305</c:v>
                </c:pt>
                <c:pt idx="1547">
                  <c:v>1.9930600000000001</c:v>
                </c:pt>
                <c:pt idx="1548">
                  <c:v>1.9930399999999999</c:v>
                </c:pt>
                <c:pt idx="1549">
                  <c:v>1.99305</c:v>
                </c:pt>
                <c:pt idx="1550">
                  <c:v>1.99305</c:v>
                </c:pt>
                <c:pt idx="1551">
                  <c:v>1.9930399999999999</c:v>
                </c:pt>
                <c:pt idx="1552">
                  <c:v>1.99305</c:v>
                </c:pt>
                <c:pt idx="1553">
                  <c:v>1.99305</c:v>
                </c:pt>
                <c:pt idx="1554">
                  <c:v>1.99305</c:v>
                </c:pt>
                <c:pt idx="1555">
                  <c:v>1.99305</c:v>
                </c:pt>
                <c:pt idx="1556">
                  <c:v>1.9930399999999999</c:v>
                </c:pt>
                <c:pt idx="1557">
                  <c:v>1.99305</c:v>
                </c:pt>
                <c:pt idx="1558">
                  <c:v>1.9930399999999999</c:v>
                </c:pt>
                <c:pt idx="1559">
                  <c:v>1.99305</c:v>
                </c:pt>
                <c:pt idx="1560">
                  <c:v>1.99305</c:v>
                </c:pt>
                <c:pt idx="1561">
                  <c:v>1.9930399999999999</c:v>
                </c:pt>
                <c:pt idx="1562">
                  <c:v>1.99305</c:v>
                </c:pt>
                <c:pt idx="1563">
                  <c:v>1.9930399999999999</c:v>
                </c:pt>
                <c:pt idx="1564">
                  <c:v>1.9930399999999999</c:v>
                </c:pt>
                <c:pt idx="1565">
                  <c:v>1.9930399999999999</c:v>
                </c:pt>
                <c:pt idx="1566">
                  <c:v>1.99305</c:v>
                </c:pt>
                <c:pt idx="1567">
                  <c:v>1.99305</c:v>
                </c:pt>
                <c:pt idx="1568">
                  <c:v>1.99305</c:v>
                </c:pt>
                <c:pt idx="1569">
                  <c:v>1.99305</c:v>
                </c:pt>
                <c:pt idx="1570">
                  <c:v>1.9930399999999999</c:v>
                </c:pt>
                <c:pt idx="1571">
                  <c:v>1.99305</c:v>
                </c:pt>
                <c:pt idx="1572">
                  <c:v>1.9930399999999999</c:v>
                </c:pt>
                <c:pt idx="1573">
                  <c:v>1.99305</c:v>
                </c:pt>
                <c:pt idx="1574">
                  <c:v>1.99305</c:v>
                </c:pt>
                <c:pt idx="1575">
                  <c:v>1.99305</c:v>
                </c:pt>
                <c:pt idx="1576">
                  <c:v>1.99305</c:v>
                </c:pt>
                <c:pt idx="1577">
                  <c:v>1.99305</c:v>
                </c:pt>
                <c:pt idx="1578">
                  <c:v>1.99305</c:v>
                </c:pt>
                <c:pt idx="1579">
                  <c:v>1.99305</c:v>
                </c:pt>
                <c:pt idx="1580">
                  <c:v>1.99305</c:v>
                </c:pt>
                <c:pt idx="1581">
                  <c:v>1.99305</c:v>
                </c:pt>
                <c:pt idx="1582">
                  <c:v>1.9930399999999999</c:v>
                </c:pt>
                <c:pt idx="1583">
                  <c:v>1.9930399999999999</c:v>
                </c:pt>
                <c:pt idx="1584">
                  <c:v>1.9930399999999999</c:v>
                </c:pt>
                <c:pt idx="1585">
                  <c:v>1.99305</c:v>
                </c:pt>
                <c:pt idx="1586">
                  <c:v>1.99305</c:v>
                </c:pt>
                <c:pt idx="1587">
                  <c:v>1.99305</c:v>
                </c:pt>
                <c:pt idx="1588">
                  <c:v>1.9930600000000001</c:v>
                </c:pt>
                <c:pt idx="1589">
                  <c:v>1.9930399999999999</c:v>
                </c:pt>
                <c:pt idx="1590">
                  <c:v>1.9930399999999999</c:v>
                </c:pt>
                <c:pt idx="1591">
                  <c:v>1.99305</c:v>
                </c:pt>
                <c:pt idx="1592">
                  <c:v>1.9930399999999999</c:v>
                </c:pt>
                <c:pt idx="1593">
                  <c:v>1.9930399999999999</c:v>
                </c:pt>
                <c:pt idx="1594">
                  <c:v>1.9930399999999999</c:v>
                </c:pt>
                <c:pt idx="1595">
                  <c:v>1.9930399999999999</c:v>
                </c:pt>
                <c:pt idx="1596">
                  <c:v>1.9930399999999999</c:v>
                </c:pt>
                <c:pt idx="1597">
                  <c:v>1.9930399999999999</c:v>
                </c:pt>
                <c:pt idx="1598">
                  <c:v>1.9930300000000001</c:v>
                </c:pt>
                <c:pt idx="1599">
                  <c:v>1.9930300000000001</c:v>
                </c:pt>
                <c:pt idx="1600">
                  <c:v>1.9930399999999999</c:v>
                </c:pt>
                <c:pt idx="1601">
                  <c:v>1.9930399999999999</c:v>
                </c:pt>
                <c:pt idx="1602">
                  <c:v>1.9930399999999999</c:v>
                </c:pt>
                <c:pt idx="1603">
                  <c:v>1.9930399999999999</c:v>
                </c:pt>
                <c:pt idx="1604">
                  <c:v>1.9930399999999999</c:v>
                </c:pt>
                <c:pt idx="1605">
                  <c:v>1.9930399999999999</c:v>
                </c:pt>
                <c:pt idx="1606">
                  <c:v>1.9930399999999999</c:v>
                </c:pt>
                <c:pt idx="1607">
                  <c:v>1.9930399999999999</c:v>
                </c:pt>
                <c:pt idx="1608">
                  <c:v>1.9930399999999999</c:v>
                </c:pt>
                <c:pt idx="1609">
                  <c:v>1.99305</c:v>
                </c:pt>
                <c:pt idx="1610">
                  <c:v>1.9930399999999999</c:v>
                </c:pt>
                <c:pt idx="1611">
                  <c:v>1.9930399999999999</c:v>
                </c:pt>
                <c:pt idx="1612">
                  <c:v>1.9930300000000001</c:v>
                </c:pt>
                <c:pt idx="1613">
                  <c:v>1.9930300000000001</c:v>
                </c:pt>
                <c:pt idx="1614">
                  <c:v>1.9930300000000001</c:v>
                </c:pt>
                <c:pt idx="1615">
                  <c:v>1.9930399999999999</c:v>
                </c:pt>
                <c:pt idx="1616">
                  <c:v>1.9930300000000001</c:v>
                </c:pt>
                <c:pt idx="1617">
                  <c:v>1.9930399999999999</c:v>
                </c:pt>
                <c:pt idx="1618">
                  <c:v>1.9930300000000001</c:v>
                </c:pt>
                <c:pt idx="1619">
                  <c:v>1.9930300000000001</c:v>
                </c:pt>
                <c:pt idx="1620">
                  <c:v>1.9930300000000001</c:v>
                </c:pt>
                <c:pt idx="1621">
                  <c:v>1.9930300000000001</c:v>
                </c:pt>
                <c:pt idx="1622">
                  <c:v>1.9930300000000001</c:v>
                </c:pt>
                <c:pt idx="1623">
                  <c:v>1.9930300000000001</c:v>
                </c:pt>
                <c:pt idx="1624">
                  <c:v>1.9930399999999999</c:v>
                </c:pt>
                <c:pt idx="1625">
                  <c:v>1.9930399999999999</c:v>
                </c:pt>
                <c:pt idx="1626">
                  <c:v>1.9930300000000001</c:v>
                </c:pt>
                <c:pt idx="1627">
                  <c:v>1.9930300000000001</c:v>
                </c:pt>
                <c:pt idx="1628">
                  <c:v>1.9930300000000001</c:v>
                </c:pt>
                <c:pt idx="1629">
                  <c:v>1.9930300000000001</c:v>
                </c:pt>
                <c:pt idx="1630">
                  <c:v>1.9930399999999999</c:v>
                </c:pt>
                <c:pt idx="1631">
                  <c:v>1.9930300000000001</c:v>
                </c:pt>
                <c:pt idx="1632">
                  <c:v>1.9930399999999999</c:v>
                </c:pt>
                <c:pt idx="1633">
                  <c:v>1.9930399999999999</c:v>
                </c:pt>
                <c:pt idx="1634">
                  <c:v>1.9930300000000001</c:v>
                </c:pt>
                <c:pt idx="1635">
                  <c:v>1.9930399999999999</c:v>
                </c:pt>
                <c:pt idx="1636">
                  <c:v>1.9930399999999999</c:v>
                </c:pt>
                <c:pt idx="1637">
                  <c:v>1.9930300000000001</c:v>
                </c:pt>
                <c:pt idx="1638">
                  <c:v>1.9930399999999999</c:v>
                </c:pt>
                <c:pt idx="1639">
                  <c:v>1.9930399999999999</c:v>
                </c:pt>
                <c:pt idx="1640">
                  <c:v>1.9930399999999999</c:v>
                </c:pt>
                <c:pt idx="1641">
                  <c:v>1.9930399999999999</c:v>
                </c:pt>
                <c:pt idx="1642">
                  <c:v>1.9930399999999999</c:v>
                </c:pt>
                <c:pt idx="1643">
                  <c:v>1.9930300000000001</c:v>
                </c:pt>
                <c:pt idx="1644">
                  <c:v>1.9930300000000001</c:v>
                </c:pt>
                <c:pt idx="1645">
                  <c:v>1.9930399999999999</c:v>
                </c:pt>
                <c:pt idx="1646">
                  <c:v>1.9930399999999999</c:v>
                </c:pt>
                <c:pt idx="1647">
                  <c:v>1.99305</c:v>
                </c:pt>
                <c:pt idx="1648">
                  <c:v>1.99305</c:v>
                </c:pt>
                <c:pt idx="1649">
                  <c:v>1.99305</c:v>
                </c:pt>
                <c:pt idx="1650">
                  <c:v>1.9930399999999999</c:v>
                </c:pt>
                <c:pt idx="1651">
                  <c:v>1.99305</c:v>
                </c:pt>
                <c:pt idx="1652">
                  <c:v>1.9930399999999999</c:v>
                </c:pt>
                <c:pt idx="1653">
                  <c:v>1.9930399999999999</c:v>
                </c:pt>
                <c:pt idx="1654">
                  <c:v>1.9930399999999999</c:v>
                </c:pt>
                <c:pt idx="1655">
                  <c:v>1.9930399999999999</c:v>
                </c:pt>
                <c:pt idx="1656">
                  <c:v>1.9930399999999999</c:v>
                </c:pt>
                <c:pt idx="1657">
                  <c:v>1.9930399999999999</c:v>
                </c:pt>
                <c:pt idx="1658">
                  <c:v>1.9930300000000001</c:v>
                </c:pt>
                <c:pt idx="1659">
                  <c:v>1.9930399999999999</c:v>
                </c:pt>
                <c:pt idx="1660">
                  <c:v>1.9930399999999999</c:v>
                </c:pt>
                <c:pt idx="1661">
                  <c:v>1.9930399999999999</c:v>
                </c:pt>
                <c:pt idx="1662">
                  <c:v>1.99305</c:v>
                </c:pt>
                <c:pt idx="1663">
                  <c:v>1.9930399999999999</c:v>
                </c:pt>
                <c:pt idx="1664">
                  <c:v>1.9930300000000001</c:v>
                </c:pt>
                <c:pt idx="1665">
                  <c:v>1.9930399999999999</c:v>
                </c:pt>
                <c:pt idx="1666">
                  <c:v>1.9930300000000001</c:v>
                </c:pt>
                <c:pt idx="1667">
                  <c:v>1.9930399999999999</c:v>
                </c:pt>
                <c:pt idx="1668">
                  <c:v>1.9930300000000001</c:v>
                </c:pt>
                <c:pt idx="1669">
                  <c:v>1.99302</c:v>
                </c:pt>
                <c:pt idx="1670">
                  <c:v>1.9930300000000001</c:v>
                </c:pt>
                <c:pt idx="1671">
                  <c:v>1.9930300000000001</c:v>
                </c:pt>
                <c:pt idx="1672">
                  <c:v>1.99302</c:v>
                </c:pt>
                <c:pt idx="1673">
                  <c:v>1.9930300000000001</c:v>
                </c:pt>
                <c:pt idx="1674">
                  <c:v>1.9930300000000001</c:v>
                </c:pt>
                <c:pt idx="1675">
                  <c:v>1.9930399999999999</c:v>
                </c:pt>
                <c:pt idx="1676">
                  <c:v>1.9930300000000001</c:v>
                </c:pt>
                <c:pt idx="1677">
                  <c:v>1.9930399999999999</c:v>
                </c:pt>
                <c:pt idx="1678">
                  <c:v>1.9930399999999999</c:v>
                </c:pt>
                <c:pt idx="1679">
                  <c:v>1.9930399999999999</c:v>
                </c:pt>
                <c:pt idx="1680">
                  <c:v>1.9930399999999999</c:v>
                </c:pt>
                <c:pt idx="1681">
                  <c:v>1.9930399999999999</c:v>
                </c:pt>
                <c:pt idx="1682">
                  <c:v>1.9930300000000001</c:v>
                </c:pt>
                <c:pt idx="1683">
                  <c:v>1.9930300000000001</c:v>
                </c:pt>
                <c:pt idx="1684">
                  <c:v>1.9930300000000001</c:v>
                </c:pt>
                <c:pt idx="1685">
                  <c:v>1.9930300000000001</c:v>
                </c:pt>
                <c:pt idx="1686">
                  <c:v>1.9930399999999999</c:v>
                </c:pt>
                <c:pt idx="1687">
                  <c:v>1.9930300000000001</c:v>
                </c:pt>
                <c:pt idx="1688">
                  <c:v>1.9930300000000001</c:v>
                </c:pt>
                <c:pt idx="1689">
                  <c:v>1.9930300000000001</c:v>
                </c:pt>
                <c:pt idx="1690">
                  <c:v>1.9930399999999999</c:v>
                </c:pt>
                <c:pt idx="1691">
                  <c:v>1.9930300000000001</c:v>
                </c:pt>
                <c:pt idx="1692">
                  <c:v>1.9930399999999999</c:v>
                </c:pt>
                <c:pt idx="1693">
                  <c:v>1.9930399999999999</c:v>
                </c:pt>
                <c:pt idx="1694">
                  <c:v>1.9930399999999999</c:v>
                </c:pt>
                <c:pt idx="1695">
                  <c:v>1.9930399999999999</c:v>
                </c:pt>
                <c:pt idx="1696">
                  <c:v>1.9930399999999999</c:v>
                </c:pt>
                <c:pt idx="1697">
                  <c:v>1.9930399999999999</c:v>
                </c:pt>
                <c:pt idx="1698">
                  <c:v>1.9930399999999999</c:v>
                </c:pt>
                <c:pt idx="1699">
                  <c:v>1.9930300000000001</c:v>
                </c:pt>
                <c:pt idx="1700">
                  <c:v>1.9930399999999999</c:v>
                </c:pt>
                <c:pt idx="1701">
                  <c:v>1.9930399999999999</c:v>
                </c:pt>
                <c:pt idx="1702">
                  <c:v>1.9930300000000001</c:v>
                </c:pt>
                <c:pt idx="1703">
                  <c:v>1.9930399999999999</c:v>
                </c:pt>
                <c:pt idx="1704">
                  <c:v>1.9930300000000001</c:v>
                </c:pt>
                <c:pt idx="1705">
                  <c:v>1.9930300000000001</c:v>
                </c:pt>
                <c:pt idx="1706">
                  <c:v>1.9930399999999999</c:v>
                </c:pt>
                <c:pt idx="1707">
                  <c:v>1.9930399999999999</c:v>
                </c:pt>
                <c:pt idx="1708">
                  <c:v>1.9930399999999999</c:v>
                </c:pt>
                <c:pt idx="1709">
                  <c:v>1.9930300000000001</c:v>
                </c:pt>
                <c:pt idx="1710">
                  <c:v>1.9930300000000001</c:v>
                </c:pt>
                <c:pt idx="1711">
                  <c:v>1.9930300000000001</c:v>
                </c:pt>
                <c:pt idx="1712">
                  <c:v>1.9930399999999999</c:v>
                </c:pt>
                <c:pt idx="1713">
                  <c:v>1.9930399999999999</c:v>
                </c:pt>
                <c:pt idx="1714">
                  <c:v>1.9930300000000001</c:v>
                </c:pt>
                <c:pt idx="1715">
                  <c:v>1.9930300000000001</c:v>
                </c:pt>
                <c:pt idx="1716">
                  <c:v>1.9930300000000001</c:v>
                </c:pt>
                <c:pt idx="1717">
                  <c:v>1.9930300000000001</c:v>
                </c:pt>
                <c:pt idx="1718">
                  <c:v>1.9930300000000001</c:v>
                </c:pt>
                <c:pt idx="1719">
                  <c:v>1.9930300000000001</c:v>
                </c:pt>
                <c:pt idx="1720">
                  <c:v>1.9930300000000001</c:v>
                </c:pt>
                <c:pt idx="1721">
                  <c:v>1.9930300000000001</c:v>
                </c:pt>
                <c:pt idx="1722">
                  <c:v>1.9930300000000001</c:v>
                </c:pt>
                <c:pt idx="1723">
                  <c:v>1.99302</c:v>
                </c:pt>
                <c:pt idx="1724">
                  <c:v>1.9930300000000001</c:v>
                </c:pt>
                <c:pt idx="1725">
                  <c:v>1.9930300000000001</c:v>
                </c:pt>
                <c:pt idx="1726">
                  <c:v>1.99302</c:v>
                </c:pt>
                <c:pt idx="1727">
                  <c:v>1.99302</c:v>
                </c:pt>
                <c:pt idx="1728">
                  <c:v>1.99302</c:v>
                </c:pt>
                <c:pt idx="1729">
                  <c:v>1.9930099999999999</c:v>
                </c:pt>
                <c:pt idx="1730">
                  <c:v>1.99302</c:v>
                </c:pt>
                <c:pt idx="1731">
                  <c:v>1.99302</c:v>
                </c:pt>
                <c:pt idx="1732">
                  <c:v>1.9930300000000001</c:v>
                </c:pt>
                <c:pt idx="1733">
                  <c:v>1.99302</c:v>
                </c:pt>
                <c:pt idx="1734">
                  <c:v>1.99302</c:v>
                </c:pt>
                <c:pt idx="1735">
                  <c:v>1.99302</c:v>
                </c:pt>
                <c:pt idx="1736">
                  <c:v>1.9930099999999999</c:v>
                </c:pt>
                <c:pt idx="1737">
                  <c:v>1.99302</c:v>
                </c:pt>
                <c:pt idx="1738">
                  <c:v>1.99302</c:v>
                </c:pt>
                <c:pt idx="1739">
                  <c:v>1.9930099999999999</c:v>
                </c:pt>
                <c:pt idx="1740">
                  <c:v>1.99302</c:v>
                </c:pt>
                <c:pt idx="1741">
                  <c:v>1.99302</c:v>
                </c:pt>
                <c:pt idx="1742">
                  <c:v>1.99302</c:v>
                </c:pt>
                <c:pt idx="1743">
                  <c:v>1.99302</c:v>
                </c:pt>
                <c:pt idx="1744">
                  <c:v>1.9930099999999999</c:v>
                </c:pt>
                <c:pt idx="1745">
                  <c:v>1.9930099999999999</c:v>
                </c:pt>
                <c:pt idx="1746">
                  <c:v>1.9930099999999999</c:v>
                </c:pt>
                <c:pt idx="1747">
                  <c:v>1.99302</c:v>
                </c:pt>
                <c:pt idx="1748">
                  <c:v>1.99302</c:v>
                </c:pt>
                <c:pt idx="1749">
                  <c:v>1.9930300000000001</c:v>
                </c:pt>
                <c:pt idx="1750">
                  <c:v>1.99302</c:v>
                </c:pt>
                <c:pt idx="1751">
                  <c:v>1.99302</c:v>
                </c:pt>
                <c:pt idx="1752">
                  <c:v>1.99302</c:v>
                </c:pt>
                <c:pt idx="1753">
                  <c:v>1.99302</c:v>
                </c:pt>
                <c:pt idx="1754">
                  <c:v>1.99302</c:v>
                </c:pt>
                <c:pt idx="1755">
                  <c:v>1.99302</c:v>
                </c:pt>
                <c:pt idx="1756">
                  <c:v>1.9930099999999999</c:v>
                </c:pt>
                <c:pt idx="1757">
                  <c:v>1.99302</c:v>
                </c:pt>
                <c:pt idx="1758">
                  <c:v>1.99302</c:v>
                </c:pt>
                <c:pt idx="1759">
                  <c:v>1.99302</c:v>
                </c:pt>
                <c:pt idx="1760">
                  <c:v>1.9930300000000001</c:v>
                </c:pt>
                <c:pt idx="1761">
                  <c:v>1.99302</c:v>
                </c:pt>
                <c:pt idx="1762">
                  <c:v>1.99302</c:v>
                </c:pt>
                <c:pt idx="1763">
                  <c:v>1.9930300000000001</c:v>
                </c:pt>
                <c:pt idx="1764">
                  <c:v>1.9930099999999999</c:v>
                </c:pt>
                <c:pt idx="1765">
                  <c:v>1.99302</c:v>
                </c:pt>
                <c:pt idx="1766">
                  <c:v>1.99302</c:v>
                </c:pt>
                <c:pt idx="1767">
                  <c:v>1.9930300000000001</c:v>
                </c:pt>
                <c:pt idx="1768">
                  <c:v>1.99302</c:v>
                </c:pt>
                <c:pt idx="1769">
                  <c:v>1.9930300000000001</c:v>
                </c:pt>
                <c:pt idx="1770">
                  <c:v>1.99302</c:v>
                </c:pt>
                <c:pt idx="1771">
                  <c:v>1.99302</c:v>
                </c:pt>
                <c:pt idx="1772">
                  <c:v>1.99302</c:v>
                </c:pt>
                <c:pt idx="1773">
                  <c:v>1.99302</c:v>
                </c:pt>
                <c:pt idx="1774">
                  <c:v>1.99302</c:v>
                </c:pt>
                <c:pt idx="1775">
                  <c:v>1.99302</c:v>
                </c:pt>
                <c:pt idx="1776">
                  <c:v>1.9930099999999999</c:v>
                </c:pt>
                <c:pt idx="1777">
                  <c:v>1.9930099999999999</c:v>
                </c:pt>
                <c:pt idx="1778">
                  <c:v>1.9930300000000001</c:v>
                </c:pt>
                <c:pt idx="1779">
                  <c:v>1.9930300000000001</c:v>
                </c:pt>
                <c:pt idx="1780">
                  <c:v>1.99302</c:v>
                </c:pt>
                <c:pt idx="1781">
                  <c:v>1.99302</c:v>
                </c:pt>
                <c:pt idx="1782">
                  <c:v>1.99302</c:v>
                </c:pt>
                <c:pt idx="1783">
                  <c:v>1.99302</c:v>
                </c:pt>
                <c:pt idx="1784">
                  <c:v>1.99302</c:v>
                </c:pt>
                <c:pt idx="1785">
                  <c:v>1.9930099999999999</c:v>
                </c:pt>
                <c:pt idx="1786">
                  <c:v>1.99302</c:v>
                </c:pt>
                <c:pt idx="1787">
                  <c:v>1.9930300000000001</c:v>
                </c:pt>
                <c:pt idx="1788">
                  <c:v>1.99302</c:v>
                </c:pt>
                <c:pt idx="1789">
                  <c:v>1.99302</c:v>
                </c:pt>
                <c:pt idx="1790">
                  <c:v>1.9930300000000001</c:v>
                </c:pt>
                <c:pt idx="1791">
                  <c:v>1.99302</c:v>
                </c:pt>
                <c:pt idx="1792">
                  <c:v>1.9930300000000001</c:v>
                </c:pt>
                <c:pt idx="1793">
                  <c:v>1.99302</c:v>
                </c:pt>
                <c:pt idx="1794">
                  <c:v>1.99302</c:v>
                </c:pt>
                <c:pt idx="1795">
                  <c:v>1.99302</c:v>
                </c:pt>
                <c:pt idx="1796">
                  <c:v>1.99302</c:v>
                </c:pt>
                <c:pt idx="1797">
                  <c:v>1.9930099999999999</c:v>
                </c:pt>
                <c:pt idx="1798">
                  <c:v>1.99302</c:v>
                </c:pt>
                <c:pt idx="1799">
                  <c:v>1.9930099999999999</c:v>
                </c:pt>
                <c:pt idx="1800">
                  <c:v>1.99302</c:v>
                </c:pt>
                <c:pt idx="1801">
                  <c:v>1.9930099999999999</c:v>
                </c:pt>
                <c:pt idx="1802">
                  <c:v>1.99302</c:v>
                </c:pt>
                <c:pt idx="1803">
                  <c:v>1.99302</c:v>
                </c:pt>
                <c:pt idx="1804">
                  <c:v>1.99302</c:v>
                </c:pt>
                <c:pt idx="1805">
                  <c:v>1.9930099999999999</c:v>
                </c:pt>
                <c:pt idx="1806">
                  <c:v>1.9930099999999999</c:v>
                </c:pt>
                <c:pt idx="1807">
                  <c:v>1.99302</c:v>
                </c:pt>
                <c:pt idx="1808">
                  <c:v>1.99302</c:v>
                </c:pt>
                <c:pt idx="1809">
                  <c:v>1.99302</c:v>
                </c:pt>
                <c:pt idx="1810">
                  <c:v>1.9930099999999999</c:v>
                </c:pt>
                <c:pt idx="1811">
                  <c:v>1.9930099999999999</c:v>
                </c:pt>
                <c:pt idx="1812">
                  <c:v>1.99302</c:v>
                </c:pt>
                <c:pt idx="1813">
                  <c:v>1.9930099999999999</c:v>
                </c:pt>
                <c:pt idx="1814">
                  <c:v>1.9930099999999999</c:v>
                </c:pt>
                <c:pt idx="1815">
                  <c:v>1.99302</c:v>
                </c:pt>
                <c:pt idx="1816">
                  <c:v>1.9930000000000001</c:v>
                </c:pt>
                <c:pt idx="1817">
                  <c:v>1.9930099999999999</c:v>
                </c:pt>
                <c:pt idx="1818">
                  <c:v>1.9930099999999999</c:v>
                </c:pt>
                <c:pt idx="1819">
                  <c:v>1.9930099999999999</c:v>
                </c:pt>
                <c:pt idx="1820">
                  <c:v>1.9930099999999999</c:v>
                </c:pt>
                <c:pt idx="1821">
                  <c:v>1.9930099999999999</c:v>
                </c:pt>
                <c:pt idx="1822">
                  <c:v>1.9930099999999999</c:v>
                </c:pt>
                <c:pt idx="1823">
                  <c:v>1.9930000000000001</c:v>
                </c:pt>
                <c:pt idx="1824">
                  <c:v>1.9930099999999999</c:v>
                </c:pt>
                <c:pt idx="1825">
                  <c:v>1.9930099999999999</c:v>
                </c:pt>
                <c:pt idx="1826">
                  <c:v>1.9930099999999999</c:v>
                </c:pt>
                <c:pt idx="1827">
                  <c:v>1.99302</c:v>
                </c:pt>
                <c:pt idx="1828">
                  <c:v>1.9930099999999999</c:v>
                </c:pt>
                <c:pt idx="1829">
                  <c:v>1.9930099999999999</c:v>
                </c:pt>
                <c:pt idx="1830">
                  <c:v>1.9930099999999999</c:v>
                </c:pt>
                <c:pt idx="1831">
                  <c:v>1.99302</c:v>
                </c:pt>
                <c:pt idx="1832">
                  <c:v>1.9930099999999999</c:v>
                </c:pt>
                <c:pt idx="1833">
                  <c:v>1.99302</c:v>
                </c:pt>
                <c:pt idx="1834">
                  <c:v>1.9930099999999999</c:v>
                </c:pt>
                <c:pt idx="1835">
                  <c:v>1.99302</c:v>
                </c:pt>
                <c:pt idx="1836">
                  <c:v>1.9930099999999999</c:v>
                </c:pt>
                <c:pt idx="1837">
                  <c:v>1.9930099999999999</c:v>
                </c:pt>
                <c:pt idx="1838">
                  <c:v>1.9930099999999999</c:v>
                </c:pt>
                <c:pt idx="1839">
                  <c:v>1.9930099999999999</c:v>
                </c:pt>
                <c:pt idx="1840">
                  <c:v>1.9930099999999999</c:v>
                </c:pt>
                <c:pt idx="1841">
                  <c:v>1.9930099999999999</c:v>
                </c:pt>
                <c:pt idx="1842">
                  <c:v>1.9930000000000001</c:v>
                </c:pt>
                <c:pt idx="1843">
                  <c:v>1.9930099999999999</c:v>
                </c:pt>
                <c:pt idx="1844">
                  <c:v>1.99302</c:v>
                </c:pt>
                <c:pt idx="1845">
                  <c:v>1.99302</c:v>
                </c:pt>
                <c:pt idx="1846">
                  <c:v>1.99302</c:v>
                </c:pt>
                <c:pt idx="1847">
                  <c:v>1.99302</c:v>
                </c:pt>
                <c:pt idx="1848">
                  <c:v>1.9930099999999999</c:v>
                </c:pt>
                <c:pt idx="1849">
                  <c:v>1.99302</c:v>
                </c:pt>
                <c:pt idx="1850">
                  <c:v>1.99302</c:v>
                </c:pt>
                <c:pt idx="1851">
                  <c:v>1.99302</c:v>
                </c:pt>
                <c:pt idx="1852">
                  <c:v>1.9930099999999999</c:v>
                </c:pt>
                <c:pt idx="1853">
                  <c:v>1.9930099999999999</c:v>
                </c:pt>
                <c:pt idx="1854">
                  <c:v>1.9930099999999999</c:v>
                </c:pt>
                <c:pt idx="1855">
                  <c:v>1.9930099999999999</c:v>
                </c:pt>
                <c:pt idx="1856">
                  <c:v>1.9930099999999999</c:v>
                </c:pt>
                <c:pt idx="1857">
                  <c:v>1.9930099999999999</c:v>
                </c:pt>
                <c:pt idx="1858">
                  <c:v>1.9930099999999999</c:v>
                </c:pt>
                <c:pt idx="1859">
                  <c:v>1.9930000000000001</c:v>
                </c:pt>
                <c:pt idx="1860">
                  <c:v>1.9930099999999999</c:v>
                </c:pt>
                <c:pt idx="1861">
                  <c:v>1.9930099999999999</c:v>
                </c:pt>
                <c:pt idx="1862">
                  <c:v>1.9930099999999999</c:v>
                </c:pt>
                <c:pt idx="1863">
                  <c:v>1.9930000000000001</c:v>
                </c:pt>
                <c:pt idx="1864">
                  <c:v>1.9930099999999999</c:v>
                </c:pt>
                <c:pt idx="1865">
                  <c:v>1.9930000000000001</c:v>
                </c:pt>
                <c:pt idx="1866">
                  <c:v>1.9930099999999999</c:v>
                </c:pt>
                <c:pt idx="1867">
                  <c:v>1.9930099999999999</c:v>
                </c:pt>
                <c:pt idx="1868">
                  <c:v>1.9930000000000001</c:v>
                </c:pt>
                <c:pt idx="1869">
                  <c:v>1.9930000000000001</c:v>
                </c:pt>
                <c:pt idx="1870">
                  <c:v>1.9930099999999999</c:v>
                </c:pt>
                <c:pt idx="1871">
                  <c:v>1.9930099999999999</c:v>
                </c:pt>
                <c:pt idx="1872">
                  <c:v>1.9930099999999999</c:v>
                </c:pt>
                <c:pt idx="1873">
                  <c:v>1.9930000000000001</c:v>
                </c:pt>
                <c:pt idx="1874">
                  <c:v>1.9930099999999999</c:v>
                </c:pt>
                <c:pt idx="1875">
                  <c:v>1.9930000000000001</c:v>
                </c:pt>
                <c:pt idx="1876">
                  <c:v>1.9930099999999999</c:v>
                </c:pt>
                <c:pt idx="1877">
                  <c:v>1.9930099999999999</c:v>
                </c:pt>
                <c:pt idx="1878">
                  <c:v>1.99302</c:v>
                </c:pt>
                <c:pt idx="1879">
                  <c:v>1.9930099999999999</c:v>
                </c:pt>
                <c:pt idx="1880">
                  <c:v>1.9930099999999999</c:v>
                </c:pt>
                <c:pt idx="1881">
                  <c:v>1.9930099999999999</c:v>
                </c:pt>
                <c:pt idx="1882">
                  <c:v>1.9930099999999999</c:v>
                </c:pt>
                <c:pt idx="1883">
                  <c:v>1.9930000000000001</c:v>
                </c:pt>
                <c:pt idx="1884">
                  <c:v>1.9930099999999999</c:v>
                </c:pt>
                <c:pt idx="1885">
                  <c:v>1.9930099999999999</c:v>
                </c:pt>
                <c:pt idx="1886">
                  <c:v>1.9930000000000001</c:v>
                </c:pt>
                <c:pt idx="1887">
                  <c:v>1.9930099999999999</c:v>
                </c:pt>
                <c:pt idx="1888">
                  <c:v>1.99302</c:v>
                </c:pt>
                <c:pt idx="1889">
                  <c:v>1.9930099999999999</c:v>
                </c:pt>
                <c:pt idx="1890">
                  <c:v>1.9930099999999999</c:v>
                </c:pt>
                <c:pt idx="1891">
                  <c:v>1.9930099999999999</c:v>
                </c:pt>
                <c:pt idx="1892">
                  <c:v>1.99302</c:v>
                </c:pt>
                <c:pt idx="1893">
                  <c:v>1.9930099999999999</c:v>
                </c:pt>
                <c:pt idx="1894">
                  <c:v>1.99299</c:v>
                </c:pt>
                <c:pt idx="1895">
                  <c:v>1.9930000000000001</c:v>
                </c:pt>
                <c:pt idx="1896">
                  <c:v>1.9930000000000001</c:v>
                </c:pt>
                <c:pt idx="1897">
                  <c:v>1.9930099999999999</c:v>
                </c:pt>
                <c:pt idx="1898">
                  <c:v>1.99299</c:v>
                </c:pt>
                <c:pt idx="1899">
                  <c:v>1.9930000000000001</c:v>
                </c:pt>
                <c:pt idx="1900">
                  <c:v>1.9930099999999999</c:v>
                </c:pt>
                <c:pt idx="1901">
                  <c:v>1.9930099999999999</c:v>
                </c:pt>
                <c:pt idx="1902">
                  <c:v>1.9930099999999999</c:v>
                </c:pt>
                <c:pt idx="1903">
                  <c:v>1.9930099999999999</c:v>
                </c:pt>
                <c:pt idx="1904">
                  <c:v>1.9930000000000001</c:v>
                </c:pt>
                <c:pt idx="1905">
                  <c:v>1.9930000000000001</c:v>
                </c:pt>
                <c:pt idx="1906">
                  <c:v>1.9930099999999999</c:v>
                </c:pt>
                <c:pt idx="1907">
                  <c:v>1.9930099999999999</c:v>
                </c:pt>
                <c:pt idx="1908">
                  <c:v>1.9930099999999999</c:v>
                </c:pt>
                <c:pt idx="1909">
                  <c:v>1.9930000000000001</c:v>
                </c:pt>
                <c:pt idx="1910">
                  <c:v>1.9930000000000001</c:v>
                </c:pt>
                <c:pt idx="1911">
                  <c:v>1.9930099999999999</c:v>
                </c:pt>
                <c:pt idx="1912">
                  <c:v>1.9930099999999999</c:v>
                </c:pt>
                <c:pt idx="1913">
                  <c:v>1.9930000000000001</c:v>
                </c:pt>
                <c:pt idx="1914">
                  <c:v>1.9930000000000001</c:v>
                </c:pt>
                <c:pt idx="1915">
                  <c:v>1.9930000000000001</c:v>
                </c:pt>
                <c:pt idx="1916">
                  <c:v>1.9930099999999999</c:v>
                </c:pt>
                <c:pt idx="1917">
                  <c:v>1.9930099999999999</c:v>
                </c:pt>
                <c:pt idx="1918">
                  <c:v>1.9930099999999999</c:v>
                </c:pt>
                <c:pt idx="1919">
                  <c:v>1.9930099999999999</c:v>
                </c:pt>
                <c:pt idx="1920">
                  <c:v>1.9930099999999999</c:v>
                </c:pt>
                <c:pt idx="1921">
                  <c:v>1.9930000000000001</c:v>
                </c:pt>
                <c:pt idx="1922">
                  <c:v>1.9930099999999999</c:v>
                </c:pt>
                <c:pt idx="1923">
                  <c:v>1.9930000000000001</c:v>
                </c:pt>
                <c:pt idx="1924">
                  <c:v>1.9930000000000001</c:v>
                </c:pt>
                <c:pt idx="1925">
                  <c:v>1.9930000000000001</c:v>
                </c:pt>
                <c:pt idx="1926">
                  <c:v>1.9930000000000001</c:v>
                </c:pt>
                <c:pt idx="1927">
                  <c:v>1.9930000000000001</c:v>
                </c:pt>
                <c:pt idx="1928">
                  <c:v>1.9930000000000001</c:v>
                </c:pt>
                <c:pt idx="1929">
                  <c:v>1.9930099999999999</c:v>
                </c:pt>
                <c:pt idx="1930">
                  <c:v>1.9930099999999999</c:v>
                </c:pt>
                <c:pt idx="1931">
                  <c:v>1.9930000000000001</c:v>
                </c:pt>
                <c:pt idx="1932">
                  <c:v>1.9930099999999999</c:v>
                </c:pt>
                <c:pt idx="1933">
                  <c:v>1.9930099999999999</c:v>
                </c:pt>
                <c:pt idx="1934">
                  <c:v>1.9930099999999999</c:v>
                </c:pt>
                <c:pt idx="1935">
                  <c:v>1.9930099999999999</c:v>
                </c:pt>
                <c:pt idx="1936">
                  <c:v>1.9930000000000001</c:v>
                </c:pt>
                <c:pt idx="1937">
                  <c:v>1.9930099999999999</c:v>
                </c:pt>
                <c:pt idx="1938">
                  <c:v>1.99299</c:v>
                </c:pt>
                <c:pt idx="1939">
                  <c:v>1.9930000000000001</c:v>
                </c:pt>
                <c:pt idx="1940">
                  <c:v>1.9930099999999999</c:v>
                </c:pt>
                <c:pt idx="1941">
                  <c:v>1.99299</c:v>
                </c:pt>
                <c:pt idx="1942">
                  <c:v>1.99299</c:v>
                </c:pt>
                <c:pt idx="1943">
                  <c:v>1.9930000000000001</c:v>
                </c:pt>
                <c:pt idx="1944">
                  <c:v>1.9930000000000001</c:v>
                </c:pt>
                <c:pt idx="1945">
                  <c:v>1.99299</c:v>
                </c:pt>
                <c:pt idx="1946">
                  <c:v>1.9930000000000001</c:v>
                </c:pt>
                <c:pt idx="1947">
                  <c:v>1.9930099999999999</c:v>
                </c:pt>
                <c:pt idx="1948">
                  <c:v>1.99299</c:v>
                </c:pt>
                <c:pt idx="1949">
                  <c:v>1.9930000000000001</c:v>
                </c:pt>
                <c:pt idx="1950">
                  <c:v>1.9930099999999999</c:v>
                </c:pt>
                <c:pt idx="1951">
                  <c:v>1.9930000000000001</c:v>
                </c:pt>
                <c:pt idx="1952">
                  <c:v>1.9930000000000001</c:v>
                </c:pt>
                <c:pt idx="1953">
                  <c:v>1.99299</c:v>
                </c:pt>
                <c:pt idx="1954">
                  <c:v>1.9930000000000001</c:v>
                </c:pt>
                <c:pt idx="1955">
                  <c:v>1.9930000000000001</c:v>
                </c:pt>
                <c:pt idx="1956">
                  <c:v>1.99299</c:v>
                </c:pt>
                <c:pt idx="1957">
                  <c:v>1.9930099999999999</c:v>
                </c:pt>
                <c:pt idx="1958">
                  <c:v>1.9930099999999999</c:v>
                </c:pt>
                <c:pt idx="1959">
                  <c:v>1.9930000000000001</c:v>
                </c:pt>
                <c:pt idx="1960">
                  <c:v>1.9930000000000001</c:v>
                </c:pt>
                <c:pt idx="1961">
                  <c:v>1.99299</c:v>
                </c:pt>
                <c:pt idx="1962">
                  <c:v>1.99299</c:v>
                </c:pt>
                <c:pt idx="1963">
                  <c:v>1.9930000000000001</c:v>
                </c:pt>
                <c:pt idx="1964">
                  <c:v>1.9930000000000001</c:v>
                </c:pt>
                <c:pt idx="1965">
                  <c:v>1.9930099999999999</c:v>
                </c:pt>
                <c:pt idx="1966">
                  <c:v>1.9930000000000001</c:v>
                </c:pt>
                <c:pt idx="1967">
                  <c:v>1.9930000000000001</c:v>
                </c:pt>
                <c:pt idx="1968">
                  <c:v>1.9930000000000001</c:v>
                </c:pt>
                <c:pt idx="1969">
                  <c:v>1.99299</c:v>
                </c:pt>
                <c:pt idx="1970">
                  <c:v>1.9930000000000001</c:v>
                </c:pt>
                <c:pt idx="1971">
                  <c:v>1.9930000000000001</c:v>
                </c:pt>
                <c:pt idx="1972">
                  <c:v>1.9930000000000001</c:v>
                </c:pt>
                <c:pt idx="1973">
                  <c:v>1.9930000000000001</c:v>
                </c:pt>
                <c:pt idx="1974">
                  <c:v>1.9930099999999999</c:v>
                </c:pt>
                <c:pt idx="1975">
                  <c:v>1.9930099999999999</c:v>
                </c:pt>
                <c:pt idx="1976">
                  <c:v>1.9930000000000001</c:v>
                </c:pt>
                <c:pt idx="1977">
                  <c:v>1.9930000000000001</c:v>
                </c:pt>
                <c:pt idx="1978">
                  <c:v>1.9930000000000001</c:v>
                </c:pt>
                <c:pt idx="1979">
                  <c:v>1.9930000000000001</c:v>
                </c:pt>
                <c:pt idx="1980">
                  <c:v>1.99299</c:v>
                </c:pt>
                <c:pt idx="1981">
                  <c:v>1.9930000000000001</c:v>
                </c:pt>
                <c:pt idx="1982">
                  <c:v>1.9930000000000001</c:v>
                </c:pt>
                <c:pt idx="1983">
                  <c:v>1.99299</c:v>
                </c:pt>
                <c:pt idx="1984">
                  <c:v>1.9930000000000001</c:v>
                </c:pt>
                <c:pt idx="1985">
                  <c:v>1.9930000000000001</c:v>
                </c:pt>
                <c:pt idx="1986">
                  <c:v>1.9930000000000001</c:v>
                </c:pt>
                <c:pt idx="1987">
                  <c:v>1.9930000000000001</c:v>
                </c:pt>
                <c:pt idx="1988">
                  <c:v>1.9930000000000001</c:v>
                </c:pt>
                <c:pt idx="1989">
                  <c:v>1.9930000000000001</c:v>
                </c:pt>
                <c:pt idx="1990">
                  <c:v>1.9930000000000001</c:v>
                </c:pt>
                <c:pt idx="1991">
                  <c:v>1.9930000000000001</c:v>
                </c:pt>
                <c:pt idx="1992">
                  <c:v>1.99299</c:v>
                </c:pt>
                <c:pt idx="1993">
                  <c:v>1.9930000000000001</c:v>
                </c:pt>
                <c:pt idx="1994">
                  <c:v>1.9930000000000001</c:v>
                </c:pt>
                <c:pt idx="1995">
                  <c:v>1.9930000000000001</c:v>
                </c:pt>
                <c:pt idx="1996">
                  <c:v>1.9930000000000001</c:v>
                </c:pt>
                <c:pt idx="1997">
                  <c:v>1.9930000000000001</c:v>
                </c:pt>
                <c:pt idx="1998">
                  <c:v>1.9930000000000001</c:v>
                </c:pt>
                <c:pt idx="1999">
                  <c:v>1.9930099999999999</c:v>
                </c:pt>
                <c:pt idx="2000">
                  <c:v>1.99299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9037-49A2-8781-35DF1910A14F}"/>
            </c:ext>
          </c:extLst>
        </c:ser>
        <c:ser>
          <c:idx val="8"/>
          <c:order val="8"/>
          <c:tx>
            <c:strRef>
              <c:f>'Rext-Sweep'!$J$5</c:f>
              <c:strCache>
                <c:ptCount val="1"/>
                <c:pt idx="0">
                  <c:v>Vin (Rext=850Ω)</c:v>
                </c:pt>
              </c:strCache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'Rext-Sweep'!$A$6:$A$2006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'Rext-Sweep'!$J$6:$J$2006</c:f>
              <c:numCache>
                <c:formatCode>General</c:formatCode>
                <c:ptCount val="2001"/>
                <c:pt idx="0">
                  <c:v>-2.06478E-3</c:v>
                </c:pt>
                <c:pt idx="1">
                  <c:v>0.51383800000000002</c:v>
                </c:pt>
                <c:pt idx="2">
                  <c:v>0.54028900000000002</c:v>
                </c:pt>
                <c:pt idx="3">
                  <c:v>0.55588700000000002</c:v>
                </c:pt>
                <c:pt idx="4">
                  <c:v>0.56697399999999998</c:v>
                </c:pt>
                <c:pt idx="5">
                  <c:v>0.57536799999999999</c:v>
                </c:pt>
                <c:pt idx="6">
                  <c:v>0.58230899999999997</c:v>
                </c:pt>
                <c:pt idx="7">
                  <c:v>0.59201599999999999</c:v>
                </c:pt>
                <c:pt idx="8">
                  <c:v>0.59860100000000005</c:v>
                </c:pt>
                <c:pt idx="9">
                  <c:v>0.60450499999999996</c:v>
                </c:pt>
                <c:pt idx="10">
                  <c:v>0.62916700000000003</c:v>
                </c:pt>
                <c:pt idx="11">
                  <c:v>0.634216</c:v>
                </c:pt>
                <c:pt idx="12">
                  <c:v>0.63885599999999998</c:v>
                </c:pt>
                <c:pt idx="13">
                  <c:v>0.64302999999999999</c:v>
                </c:pt>
                <c:pt idx="14">
                  <c:v>0.64672099999999999</c:v>
                </c:pt>
                <c:pt idx="15">
                  <c:v>0.65010000000000001</c:v>
                </c:pt>
                <c:pt idx="16">
                  <c:v>0.65340299999999996</c:v>
                </c:pt>
                <c:pt idx="17">
                  <c:v>0.65637500000000004</c:v>
                </c:pt>
                <c:pt idx="18">
                  <c:v>0.65904200000000002</c:v>
                </c:pt>
                <c:pt idx="19">
                  <c:v>0.66174699999999997</c:v>
                </c:pt>
                <c:pt idx="20">
                  <c:v>0.66417000000000004</c:v>
                </c:pt>
                <c:pt idx="21">
                  <c:v>0.666493</c:v>
                </c:pt>
                <c:pt idx="22">
                  <c:v>0.66875300000000004</c:v>
                </c:pt>
                <c:pt idx="23">
                  <c:v>0.67080200000000001</c:v>
                </c:pt>
                <c:pt idx="24">
                  <c:v>0.67280499999999999</c:v>
                </c:pt>
                <c:pt idx="25">
                  <c:v>0.67472900000000002</c:v>
                </c:pt>
                <c:pt idx="26">
                  <c:v>0.67651700000000003</c:v>
                </c:pt>
                <c:pt idx="27">
                  <c:v>0.67825000000000002</c:v>
                </c:pt>
                <c:pt idx="28">
                  <c:v>0.68005000000000004</c:v>
                </c:pt>
                <c:pt idx="29">
                  <c:v>0.68164899999999995</c:v>
                </c:pt>
                <c:pt idx="30">
                  <c:v>0.68325400000000003</c:v>
                </c:pt>
                <c:pt idx="31">
                  <c:v>0.68476700000000001</c:v>
                </c:pt>
                <c:pt idx="32">
                  <c:v>0.68628299999999998</c:v>
                </c:pt>
                <c:pt idx="33">
                  <c:v>0.68768300000000004</c:v>
                </c:pt>
                <c:pt idx="34">
                  <c:v>0.68905799999999995</c:v>
                </c:pt>
                <c:pt idx="35">
                  <c:v>0.69040199999999996</c:v>
                </c:pt>
                <c:pt idx="36">
                  <c:v>0.691662</c:v>
                </c:pt>
                <c:pt idx="37">
                  <c:v>0.69298000000000004</c:v>
                </c:pt>
                <c:pt idx="38">
                  <c:v>0.69409799999999999</c:v>
                </c:pt>
                <c:pt idx="39">
                  <c:v>0.69532400000000005</c:v>
                </c:pt>
                <c:pt idx="40">
                  <c:v>0.69650999999999996</c:v>
                </c:pt>
                <c:pt idx="41">
                  <c:v>0.69767500000000005</c:v>
                </c:pt>
                <c:pt idx="42">
                  <c:v>0.69872500000000004</c:v>
                </c:pt>
                <c:pt idx="43">
                  <c:v>0.69983600000000001</c:v>
                </c:pt>
                <c:pt idx="44">
                  <c:v>0.70096000000000003</c:v>
                </c:pt>
                <c:pt idx="45">
                  <c:v>0.70197900000000002</c:v>
                </c:pt>
                <c:pt idx="46">
                  <c:v>0.70301599999999997</c:v>
                </c:pt>
                <c:pt idx="47">
                  <c:v>0.70409299999999997</c:v>
                </c:pt>
                <c:pt idx="48">
                  <c:v>0.70499599999999996</c:v>
                </c:pt>
                <c:pt idx="49">
                  <c:v>0.70602100000000001</c:v>
                </c:pt>
                <c:pt idx="50">
                  <c:v>0.70691700000000002</c:v>
                </c:pt>
                <c:pt idx="51">
                  <c:v>0.707955</c:v>
                </c:pt>
                <c:pt idx="52">
                  <c:v>0.70876300000000003</c:v>
                </c:pt>
                <c:pt idx="53">
                  <c:v>0.70971399999999996</c:v>
                </c:pt>
                <c:pt idx="54">
                  <c:v>0.710588</c:v>
                </c:pt>
                <c:pt idx="55">
                  <c:v>0.71150000000000002</c:v>
                </c:pt>
                <c:pt idx="56">
                  <c:v>0.71235700000000002</c:v>
                </c:pt>
                <c:pt idx="57">
                  <c:v>0.71315499999999998</c:v>
                </c:pt>
                <c:pt idx="58">
                  <c:v>0.714028</c:v>
                </c:pt>
                <c:pt idx="59">
                  <c:v>0.71481700000000004</c:v>
                </c:pt>
                <c:pt idx="60">
                  <c:v>0.71559099999999998</c:v>
                </c:pt>
                <c:pt idx="61">
                  <c:v>0.71640199999999998</c:v>
                </c:pt>
                <c:pt idx="62">
                  <c:v>0.71723400000000004</c:v>
                </c:pt>
                <c:pt idx="63">
                  <c:v>0.71804299999999999</c:v>
                </c:pt>
                <c:pt idx="64">
                  <c:v>0.71881399999999995</c:v>
                </c:pt>
                <c:pt idx="65">
                  <c:v>0.71952199999999999</c:v>
                </c:pt>
                <c:pt idx="66">
                  <c:v>0.72025499999999998</c:v>
                </c:pt>
                <c:pt idx="67">
                  <c:v>0.720947</c:v>
                </c:pt>
                <c:pt idx="68">
                  <c:v>0.72167199999999998</c:v>
                </c:pt>
                <c:pt idx="69">
                  <c:v>0.72238500000000005</c:v>
                </c:pt>
                <c:pt idx="70">
                  <c:v>0.72307399999999999</c:v>
                </c:pt>
                <c:pt idx="71">
                  <c:v>0.723719</c:v>
                </c:pt>
                <c:pt idx="72">
                  <c:v>0.72445499999999996</c:v>
                </c:pt>
                <c:pt idx="73">
                  <c:v>0.72507299999999997</c:v>
                </c:pt>
                <c:pt idx="74">
                  <c:v>0.72580299999999998</c:v>
                </c:pt>
                <c:pt idx="75">
                  <c:v>0.72639200000000004</c:v>
                </c:pt>
                <c:pt idx="76">
                  <c:v>0.72706700000000002</c:v>
                </c:pt>
                <c:pt idx="77">
                  <c:v>0.72773900000000002</c:v>
                </c:pt>
                <c:pt idx="78">
                  <c:v>0.72833499999999995</c:v>
                </c:pt>
                <c:pt idx="79">
                  <c:v>0.729016</c:v>
                </c:pt>
                <c:pt idx="80">
                  <c:v>0.72958900000000004</c:v>
                </c:pt>
                <c:pt idx="81">
                  <c:v>0.73023199999999999</c:v>
                </c:pt>
                <c:pt idx="82">
                  <c:v>0.73084499999999997</c:v>
                </c:pt>
                <c:pt idx="83">
                  <c:v>0.73146100000000003</c:v>
                </c:pt>
                <c:pt idx="84">
                  <c:v>0.73202199999999995</c:v>
                </c:pt>
                <c:pt idx="85">
                  <c:v>0.73262899999999997</c:v>
                </c:pt>
                <c:pt idx="86">
                  <c:v>0.733186</c:v>
                </c:pt>
                <c:pt idx="87">
                  <c:v>0.73374600000000001</c:v>
                </c:pt>
                <c:pt idx="88">
                  <c:v>0.73434699999999997</c:v>
                </c:pt>
                <c:pt idx="89">
                  <c:v>0.73485699999999998</c:v>
                </c:pt>
                <c:pt idx="90">
                  <c:v>0.73544500000000002</c:v>
                </c:pt>
                <c:pt idx="91">
                  <c:v>0.73596700000000004</c:v>
                </c:pt>
                <c:pt idx="92">
                  <c:v>0.73655899999999996</c:v>
                </c:pt>
                <c:pt idx="93">
                  <c:v>0.73710500000000001</c:v>
                </c:pt>
                <c:pt idx="94">
                  <c:v>0.73760700000000001</c:v>
                </c:pt>
                <c:pt idx="95">
                  <c:v>0.73819199999999996</c:v>
                </c:pt>
                <c:pt idx="96">
                  <c:v>0.73874099999999998</c:v>
                </c:pt>
                <c:pt idx="97">
                  <c:v>0.73921899999999996</c:v>
                </c:pt>
                <c:pt idx="98">
                  <c:v>0.73974499999999999</c:v>
                </c:pt>
                <c:pt idx="99">
                  <c:v>0.74027600000000005</c:v>
                </c:pt>
                <c:pt idx="100">
                  <c:v>0.74084399999999995</c:v>
                </c:pt>
                <c:pt idx="101">
                  <c:v>0.74131000000000002</c:v>
                </c:pt>
                <c:pt idx="102">
                  <c:v>0.74180900000000005</c:v>
                </c:pt>
                <c:pt idx="103">
                  <c:v>0.74232799999999999</c:v>
                </c:pt>
                <c:pt idx="104">
                  <c:v>0.74279499999999998</c:v>
                </c:pt>
                <c:pt idx="105">
                  <c:v>0.74321199999999998</c:v>
                </c:pt>
                <c:pt idx="106">
                  <c:v>0.74371100000000001</c:v>
                </c:pt>
                <c:pt idx="107">
                  <c:v>0.74420900000000001</c:v>
                </c:pt>
                <c:pt idx="108">
                  <c:v>0.74469200000000002</c:v>
                </c:pt>
                <c:pt idx="109">
                  <c:v>0.74518200000000001</c:v>
                </c:pt>
                <c:pt idx="110">
                  <c:v>0.74560700000000002</c:v>
                </c:pt>
                <c:pt idx="111">
                  <c:v>0.74610900000000002</c:v>
                </c:pt>
                <c:pt idx="112">
                  <c:v>0.74661699999999998</c:v>
                </c:pt>
                <c:pt idx="113">
                  <c:v>0.74701799999999996</c:v>
                </c:pt>
                <c:pt idx="114">
                  <c:v>0.74751599999999996</c:v>
                </c:pt>
                <c:pt idx="115">
                  <c:v>0.74792899999999995</c:v>
                </c:pt>
                <c:pt idx="116">
                  <c:v>0.748336</c:v>
                </c:pt>
                <c:pt idx="117">
                  <c:v>0.74886200000000003</c:v>
                </c:pt>
                <c:pt idx="118">
                  <c:v>0.74926000000000004</c:v>
                </c:pt>
                <c:pt idx="119">
                  <c:v>0.74973900000000004</c:v>
                </c:pt>
                <c:pt idx="120">
                  <c:v>0.75012900000000005</c:v>
                </c:pt>
                <c:pt idx="121">
                  <c:v>0.75054299999999996</c:v>
                </c:pt>
                <c:pt idx="122">
                  <c:v>0.75100699999999998</c:v>
                </c:pt>
                <c:pt idx="123">
                  <c:v>0.75142399999999998</c:v>
                </c:pt>
                <c:pt idx="124">
                  <c:v>0.75185299999999999</c:v>
                </c:pt>
                <c:pt idx="125">
                  <c:v>0.75222</c:v>
                </c:pt>
                <c:pt idx="126">
                  <c:v>0.75263999999999998</c:v>
                </c:pt>
                <c:pt idx="127">
                  <c:v>0.75305500000000003</c:v>
                </c:pt>
                <c:pt idx="128">
                  <c:v>0.75346299999999999</c:v>
                </c:pt>
                <c:pt idx="129">
                  <c:v>0.753884</c:v>
                </c:pt>
                <c:pt idx="130">
                  <c:v>0.754297</c:v>
                </c:pt>
                <c:pt idx="131">
                  <c:v>0.75468100000000005</c:v>
                </c:pt>
                <c:pt idx="132">
                  <c:v>0.75509999999999999</c:v>
                </c:pt>
                <c:pt idx="133">
                  <c:v>0.75548499999999996</c:v>
                </c:pt>
                <c:pt idx="134">
                  <c:v>0.75587599999999999</c:v>
                </c:pt>
                <c:pt idx="135">
                  <c:v>0.75623300000000004</c:v>
                </c:pt>
                <c:pt idx="136">
                  <c:v>0.75660400000000005</c:v>
                </c:pt>
                <c:pt idx="137">
                  <c:v>0.75707199999999997</c:v>
                </c:pt>
                <c:pt idx="138">
                  <c:v>0.75739100000000004</c:v>
                </c:pt>
                <c:pt idx="139">
                  <c:v>0.75782099999999997</c:v>
                </c:pt>
                <c:pt idx="140">
                  <c:v>0.75821000000000005</c:v>
                </c:pt>
                <c:pt idx="141">
                  <c:v>0.75855799999999995</c:v>
                </c:pt>
                <c:pt idx="142">
                  <c:v>0.75889799999999996</c:v>
                </c:pt>
                <c:pt idx="143">
                  <c:v>0.75935299999999994</c:v>
                </c:pt>
                <c:pt idx="144">
                  <c:v>0.75974600000000003</c:v>
                </c:pt>
                <c:pt idx="145">
                  <c:v>0.76006300000000004</c:v>
                </c:pt>
                <c:pt idx="146">
                  <c:v>0.76040300000000005</c:v>
                </c:pt>
                <c:pt idx="147">
                  <c:v>0.76081600000000005</c:v>
                </c:pt>
                <c:pt idx="148">
                  <c:v>0.76119599999999998</c:v>
                </c:pt>
                <c:pt idx="149">
                  <c:v>0.76152500000000001</c:v>
                </c:pt>
                <c:pt idx="150">
                  <c:v>0.76189899999999999</c:v>
                </c:pt>
                <c:pt idx="151">
                  <c:v>0.76225299999999996</c:v>
                </c:pt>
                <c:pt idx="152">
                  <c:v>0.76263700000000001</c:v>
                </c:pt>
                <c:pt idx="153">
                  <c:v>0.76300199999999996</c:v>
                </c:pt>
                <c:pt idx="154">
                  <c:v>0.76331300000000002</c:v>
                </c:pt>
                <c:pt idx="155">
                  <c:v>0.76366999999999996</c:v>
                </c:pt>
                <c:pt idx="156">
                  <c:v>0.76402199999999998</c:v>
                </c:pt>
                <c:pt idx="157">
                  <c:v>0.76441899999999996</c:v>
                </c:pt>
                <c:pt idx="158">
                  <c:v>0.76470099999999996</c:v>
                </c:pt>
                <c:pt idx="159">
                  <c:v>0.76504700000000003</c:v>
                </c:pt>
                <c:pt idx="160">
                  <c:v>0.76538700000000004</c:v>
                </c:pt>
                <c:pt idx="161">
                  <c:v>0.76580400000000004</c:v>
                </c:pt>
                <c:pt idx="162">
                  <c:v>0.76608399999999999</c:v>
                </c:pt>
                <c:pt idx="163">
                  <c:v>0.76641599999999999</c:v>
                </c:pt>
                <c:pt idx="164">
                  <c:v>0.76676699999999998</c:v>
                </c:pt>
                <c:pt idx="165">
                  <c:v>0.76712100000000005</c:v>
                </c:pt>
                <c:pt idx="166">
                  <c:v>0.76736599999999999</c:v>
                </c:pt>
                <c:pt idx="167">
                  <c:v>0.76767099999999999</c:v>
                </c:pt>
                <c:pt idx="168">
                  <c:v>0.76802199999999998</c:v>
                </c:pt>
                <c:pt idx="169">
                  <c:v>0.76838399999999996</c:v>
                </c:pt>
                <c:pt idx="170">
                  <c:v>0.76874799999999999</c:v>
                </c:pt>
                <c:pt idx="171">
                  <c:v>0.76904600000000001</c:v>
                </c:pt>
                <c:pt idx="172">
                  <c:v>0.76940600000000003</c:v>
                </c:pt>
                <c:pt idx="173">
                  <c:v>0.76967699999999994</c:v>
                </c:pt>
                <c:pt idx="174">
                  <c:v>0.77000900000000005</c:v>
                </c:pt>
                <c:pt idx="175">
                  <c:v>0.770316</c:v>
                </c:pt>
                <c:pt idx="176">
                  <c:v>0.77061400000000002</c:v>
                </c:pt>
                <c:pt idx="177">
                  <c:v>0.77091900000000002</c:v>
                </c:pt>
                <c:pt idx="178">
                  <c:v>0.77126300000000003</c:v>
                </c:pt>
                <c:pt idx="179">
                  <c:v>0.77154500000000004</c:v>
                </c:pt>
                <c:pt idx="180">
                  <c:v>0.77182200000000001</c:v>
                </c:pt>
                <c:pt idx="181">
                  <c:v>0.77217400000000003</c:v>
                </c:pt>
                <c:pt idx="182">
                  <c:v>0.77248000000000006</c:v>
                </c:pt>
                <c:pt idx="183">
                  <c:v>0.77278000000000002</c:v>
                </c:pt>
                <c:pt idx="184">
                  <c:v>0.77307099999999995</c:v>
                </c:pt>
                <c:pt idx="185">
                  <c:v>0.77343499999999998</c:v>
                </c:pt>
                <c:pt idx="186">
                  <c:v>0.77370499999999998</c:v>
                </c:pt>
                <c:pt idx="187">
                  <c:v>0.77400000000000002</c:v>
                </c:pt>
                <c:pt idx="188">
                  <c:v>0.77430500000000002</c:v>
                </c:pt>
                <c:pt idx="189">
                  <c:v>0.77462399999999998</c:v>
                </c:pt>
                <c:pt idx="190">
                  <c:v>0.77493100000000004</c:v>
                </c:pt>
                <c:pt idx="191">
                  <c:v>0.77522199999999997</c:v>
                </c:pt>
                <c:pt idx="192">
                  <c:v>0.775451</c:v>
                </c:pt>
                <c:pt idx="193">
                  <c:v>0.77578599999999998</c:v>
                </c:pt>
                <c:pt idx="194">
                  <c:v>0.77607999999999999</c:v>
                </c:pt>
                <c:pt idx="195">
                  <c:v>0.77636700000000003</c:v>
                </c:pt>
                <c:pt idx="196">
                  <c:v>0.77668400000000004</c:v>
                </c:pt>
                <c:pt idx="197">
                  <c:v>0.77693000000000001</c:v>
                </c:pt>
                <c:pt idx="198">
                  <c:v>0.77725699999999998</c:v>
                </c:pt>
                <c:pt idx="199">
                  <c:v>0.77751800000000004</c:v>
                </c:pt>
                <c:pt idx="200">
                  <c:v>0.77788400000000002</c:v>
                </c:pt>
                <c:pt idx="201">
                  <c:v>0.77811600000000003</c:v>
                </c:pt>
                <c:pt idx="202">
                  <c:v>0.77834000000000003</c:v>
                </c:pt>
                <c:pt idx="203">
                  <c:v>0.77867799999999998</c:v>
                </c:pt>
                <c:pt idx="204">
                  <c:v>0.77895800000000004</c:v>
                </c:pt>
                <c:pt idx="205">
                  <c:v>0.77925299999999997</c:v>
                </c:pt>
                <c:pt idx="206">
                  <c:v>0.77952399999999999</c:v>
                </c:pt>
                <c:pt idx="207">
                  <c:v>0.77979399999999999</c:v>
                </c:pt>
                <c:pt idx="208">
                  <c:v>0.78010400000000002</c:v>
                </c:pt>
                <c:pt idx="209">
                  <c:v>0.78032599999999996</c:v>
                </c:pt>
                <c:pt idx="210">
                  <c:v>0.78063899999999997</c:v>
                </c:pt>
                <c:pt idx="211">
                  <c:v>0.78083899999999995</c:v>
                </c:pt>
                <c:pt idx="212">
                  <c:v>0.78116300000000005</c:v>
                </c:pt>
                <c:pt idx="213">
                  <c:v>0.78142199999999995</c:v>
                </c:pt>
                <c:pt idx="214">
                  <c:v>0.78165600000000002</c:v>
                </c:pt>
                <c:pt idx="215">
                  <c:v>0.78192700000000004</c:v>
                </c:pt>
                <c:pt idx="216">
                  <c:v>0.78217999999999999</c:v>
                </c:pt>
                <c:pt idx="217">
                  <c:v>0.78249400000000002</c:v>
                </c:pt>
                <c:pt idx="218">
                  <c:v>0.78273700000000002</c:v>
                </c:pt>
                <c:pt idx="219">
                  <c:v>0.783053</c:v>
                </c:pt>
                <c:pt idx="220">
                  <c:v>0.78332000000000002</c:v>
                </c:pt>
                <c:pt idx="221">
                  <c:v>0.78357600000000005</c:v>
                </c:pt>
                <c:pt idx="222">
                  <c:v>0.78385899999999997</c:v>
                </c:pt>
                <c:pt idx="223">
                  <c:v>0.78410800000000003</c:v>
                </c:pt>
                <c:pt idx="224">
                  <c:v>0.78433900000000001</c:v>
                </c:pt>
                <c:pt idx="225">
                  <c:v>0.78458099999999997</c:v>
                </c:pt>
                <c:pt idx="226">
                  <c:v>0.78488400000000003</c:v>
                </c:pt>
                <c:pt idx="227">
                  <c:v>0.78513100000000002</c:v>
                </c:pt>
                <c:pt idx="228">
                  <c:v>0.78536700000000004</c:v>
                </c:pt>
                <c:pt idx="229">
                  <c:v>0.78559500000000004</c:v>
                </c:pt>
                <c:pt idx="230">
                  <c:v>0.78588000000000002</c:v>
                </c:pt>
                <c:pt idx="231">
                  <c:v>0.786138</c:v>
                </c:pt>
                <c:pt idx="232">
                  <c:v>0.78636899999999998</c:v>
                </c:pt>
                <c:pt idx="233">
                  <c:v>0.78662799999999999</c:v>
                </c:pt>
                <c:pt idx="234">
                  <c:v>0.786879</c:v>
                </c:pt>
                <c:pt idx="235">
                  <c:v>0.78717000000000004</c:v>
                </c:pt>
                <c:pt idx="236">
                  <c:v>0.78742000000000001</c:v>
                </c:pt>
                <c:pt idx="237">
                  <c:v>0.78768300000000002</c:v>
                </c:pt>
                <c:pt idx="238">
                  <c:v>0.78785499999999997</c:v>
                </c:pt>
                <c:pt idx="239">
                  <c:v>0.78810999999999998</c:v>
                </c:pt>
                <c:pt idx="240">
                  <c:v>0.78839700000000001</c:v>
                </c:pt>
                <c:pt idx="241">
                  <c:v>0.788686</c:v>
                </c:pt>
                <c:pt idx="242">
                  <c:v>0.78888999999999998</c:v>
                </c:pt>
                <c:pt idx="243">
                  <c:v>0.78907400000000005</c:v>
                </c:pt>
                <c:pt idx="244">
                  <c:v>0.78933600000000004</c:v>
                </c:pt>
                <c:pt idx="245">
                  <c:v>0.789547</c:v>
                </c:pt>
                <c:pt idx="246">
                  <c:v>0.78977900000000001</c:v>
                </c:pt>
                <c:pt idx="247">
                  <c:v>0.79002899999999998</c:v>
                </c:pt>
                <c:pt idx="248">
                  <c:v>0.79029400000000005</c:v>
                </c:pt>
                <c:pt idx="249">
                  <c:v>0.79055900000000001</c:v>
                </c:pt>
                <c:pt idx="250">
                  <c:v>0.790767</c:v>
                </c:pt>
                <c:pt idx="251">
                  <c:v>0.79101699999999997</c:v>
                </c:pt>
                <c:pt idx="252">
                  <c:v>0.79120100000000004</c:v>
                </c:pt>
                <c:pt idx="253">
                  <c:v>0.79146099999999997</c:v>
                </c:pt>
                <c:pt idx="254">
                  <c:v>0.79173400000000005</c:v>
                </c:pt>
                <c:pt idx="255">
                  <c:v>0.79196599999999995</c:v>
                </c:pt>
                <c:pt idx="256">
                  <c:v>0.79213800000000001</c:v>
                </c:pt>
                <c:pt idx="257">
                  <c:v>0.79234899999999997</c:v>
                </c:pt>
                <c:pt idx="258">
                  <c:v>0.792597</c:v>
                </c:pt>
                <c:pt idx="259">
                  <c:v>0.79288499999999995</c:v>
                </c:pt>
                <c:pt idx="260">
                  <c:v>0.79308199999999995</c:v>
                </c:pt>
                <c:pt idx="261">
                  <c:v>0.79327199999999998</c:v>
                </c:pt>
                <c:pt idx="262">
                  <c:v>0.79355200000000004</c:v>
                </c:pt>
                <c:pt idx="263">
                  <c:v>0.79371199999999997</c:v>
                </c:pt>
                <c:pt idx="264">
                  <c:v>0.79400800000000005</c:v>
                </c:pt>
                <c:pt idx="265">
                  <c:v>0.79422999999999999</c:v>
                </c:pt>
                <c:pt idx="266">
                  <c:v>0.794458</c:v>
                </c:pt>
                <c:pt idx="267">
                  <c:v>0.79464800000000002</c:v>
                </c:pt>
                <c:pt idx="268">
                  <c:v>0.79493000000000003</c:v>
                </c:pt>
                <c:pt idx="269">
                  <c:v>0.79514600000000002</c:v>
                </c:pt>
                <c:pt idx="270">
                  <c:v>0.79535699999999998</c:v>
                </c:pt>
                <c:pt idx="271">
                  <c:v>0.79555200000000004</c:v>
                </c:pt>
                <c:pt idx="272">
                  <c:v>0.79583400000000004</c:v>
                </c:pt>
                <c:pt idx="273">
                  <c:v>0.79605199999999998</c:v>
                </c:pt>
                <c:pt idx="274">
                  <c:v>0.79620899999999994</c:v>
                </c:pt>
                <c:pt idx="275">
                  <c:v>0.79640999999999995</c:v>
                </c:pt>
                <c:pt idx="276">
                  <c:v>0.796705</c:v>
                </c:pt>
                <c:pt idx="277">
                  <c:v>0.79689299999999996</c:v>
                </c:pt>
                <c:pt idx="278">
                  <c:v>0.79711699999999996</c:v>
                </c:pt>
                <c:pt idx="279">
                  <c:v>0.79733799999999999</c:v>
                </c:pt>
                <c:pt idx="280">
                  <c:v>0.79751799999999995</c:v>
                </c:pt>
                <c:pt idx="281">
                  <c:v>0.79775099999999999</c:v>
                </c:pt>
                <c:pt idx="282">
                  <c:v>0.79797300000000004</c:v>
                </c:pt>
                <c:pt idx="283">
                  <c:v>0.79819499999999999</c:v>
                </c:pt>
                <c:pt idx="284">
                  <c:v>0.79843299999999995</c:v>
                </c:pt>
                <c:pt idx="285">
                  <c:v>0.79857900000000004</c:v>
                </c:pt>
                <c:pt idx="286">
                  <c:v>0.79877500000000001</c:v>
                </c:pt>
                <c:pt idx="287">
                  <c:v>0.79905999999999999</c:v>
                </c:pt>
                <c:pt idx="288">
                  <c:v>0.79922499999999996</c:v>
                </c:pt>
                <c:pt idx="289">
                  <c:v>0.79945699999999997</c:v>
                </c:pt>
                <c:pt idx="290">
                  <c:v>0.79963300000000004</c:v>
                </c:pt>
                <c:pt idx="291">
                  <c:v>0.79984299999999997</c:v>
                </c:pt>
                <c:pt idx="292">
                  <c:v>0.800037</c:v>
                </c:pt>
                <c:pt idx="293">
                  <c:v>0.800257</c:v>
                </c:pt>
                <c:pt idx="294">
                  <c:v>0.80047000000000001</c:v>
                </c:pt>
                <c:pt idx="295">
                  <c:v>0.80067900000000003</c:v>
                </c:pt>
                <c:pt idx="296">
                  <c:v>0.80087200000000003</c:v>
                </c:pt>
                <c:pt idx="297">
                  <c:v>0.80108400000000002</c:v>
                </c:pt>
                <c:pt idx="298">
                  <c:v>0.80134099999999997</c:v>
                </c:pt>
                <c:pt idx="299">
                  <c:v>0.80146499999999998</c:v>
                </c:pt>
                <c:pt idx="300">
                  <c:v>0.80168200000000001</c:v>
                </c:pt>
                <c:pt idx="301">
                  <c:v>0.80191100000000004</c:v>
                </c:pt>
                <c:pt idx="302">
                  <c:v>0.80211900000000003</c:v>
                </c:pt>
                <c:pt idx="303">
                  <c:v>0.80239499999999997</c:v>
                </c:pt>
                <c:pt idx="304">
                  <c:v>0.80255100000000001</c:v>
                </c:pt>
                <c:pt idx="305">
                  <c:v>0.80276999999999998</c:v>
                </c:pt>
                <c:pt idx="306">
                  <c:v>0.802979</c:v>
                </c:pt>
                <c:pt idx="307">
                  <c:v>0.80311999999999995</c:v>
                </c:pt>
                <c:pt idx="308">
                  <c:v>0.80329700000000004</c:v>
                </c:pt>
                <c:pt idx="309">
                  <c:v>0.80359899999999995</c:v>
                </c:pt>
                <c:pt idx="310">
                  <c:v>0.80371999999999999</c:v>
                </c:pt>
                <c:pt idx="311">
                  <c:v>0.80394200000000005</c:v>
                </c:pt>
                <c:pt idx="312">
                  <c:v>0.80414600000000003</c:v>
                </c:pt>
                <c:pt idx="313">
                  <c:v>0.80432400000000004</c:v>
                </c:pt>
                <c:pt idx="314">
                  <c:v>0.80456399999999995</c:v>
                </c:pt>
                <c:pt idx="315">
                  <c:v>0.80471599999999999</c:v>
                </c:pt>
                <c:pt idx="316">
                  <c:v>0.80488499999999996</c:v>
                </c:pt>
                <c:pt idx="317">
                  <c:v>0.80508900000000005</c:v>
                </c:pt>
                <c:pt idx="318">
                  <c:v>0.805261</c:v>
                </c:pt>
                <c:pt idx="319">
                  <c:v>0.80548500000000001</c:v>
                </c:pt>
                <c:pt idx="320">
                  <c:v>0.80568799999999996</c:v>
                </c:pt>
                <c:pt idx="321">
                  <c:v>0.80590600000000001</c:v>
                </c:pt>
                <c:pt idx="322">
                  <c:v>0.80614200000000003</c:v>
                </c:pt>
                <c:pt idx="323">
                  <c:v>0.80630400000000002</c:v>
                </c:pt>
                <c:pt idx="324">
                  <c:v>0.80649800000000005</c:v>
                </c:pt>
                <c:pt idx="325">
                  <c:v>0.80665699999999996</c:v>
                </c:pt>
                <c:pt idx="326">
                  <c:v>0.80685899999999999</c:v>
                </c:pt>
                <c:pt idx="327">
                  <c:v>0.80708800000000003</c:v>
                </c:pt>
                <c:pt idx="328">
                  <c:v>0.80720599999999998</c:v>
                </c:pt>
                <c:pt idx="329">
                  <c:v>0.80741099999999999</c:v>
                </c:pt>
                <c:pt idx="330">
                  <c:v>0.80767</c:v>
                </c:pt>
                <c:pt idx="331">
                  <c:v>0.80780799999999997</c:v>
                </c:pt>
                <c:pt idx="332">
                  <c:v>0.80796999999999997</c:v>
                </c:pt>
                <c:pt idx="333">
                  <c:v>0.808141</c:v>
                </c:pt>
                <c:pt idx="334">
                  <c:v>0.80842400000000003</c:v>
                </c:pt>
                <c:pt idx="335">
                  <c:v>0.80856899999999998</c:v>
                </c:pt>
                <c:pt idx="336">
                  <c:v>0.80873499999999998</c:v>
                </c:pt>
                <c:pt idx="337">
                  <c:v>0.80893499999999996</c:v>
                </c:pt>
                <c:pt idx="338">
                  <c:v>0.80912899999999999</c:v>
                </c:pt>
                <c:pt idx="339">
                  <c:v>0.80932700000000002</c:v>
                </c:pt>
                <c:pt idx="340">
                  <c:v>0.80943900000000002</c:v>
                </c:pt>
                <c:pt idx="341">
                  <c:v>0.80965200000000004</c:v>
                </c:pt>
                <c:pt idx="342">
                  <c:v>0.809863</c:v>
                </c:pt>
                <c:pt idx="343">
                  <c:v>0.80998599999999998</c:v>
                </c:pt>
                <c:pt idx="344">
                  <c:v>0.81021699999999996</c:v>
                </c:pt>
                <c:pt idx="345">
                  <c:v>0.81039600000000001</c:v>
                </c:pt>
                <c:pt idx="346">
                  <c:v>0.81053399999999998</c:v>
                </c:pt>
                <c:pt idx="347">
                  <c:v>0.81071400000000005</c:v>
                </c:pt>
                <c:pt idx="348">
                  <c:v>0.81092200000000003</c:v>
                </c:pt>
                <c:pt idx="349">
                  <c:v>0.81106999999999996</c:v>
                </c:pt>
                <c:pt idx="350">
                  <c:v>0.81127400000000005</c:v>
                </c:pt>
                <c:pt idx="351">
                  <c:v>0.81142999999999998</c:v>
                </c:pt>
                <c:pt idx="352">
                  <c:v>0.81161399999999995</c:v>
                </c:pt>
                <c:pt idx="353">
                  <c:v>0.81183499999999997</c:v>
                </c:pt>
                <c:pt idx="354">
                  <c:v>0.812002</c:v>
                </c:pt>
                <c:pt idx="355">
                  <c:v>0.81214900000000001</c:v>
                </c:pt>
                <c:pt idx="356">
                  <c:v>0.81238999999999995</c:v>
                </c:pt>
                <c:pt idx="357">
                  <c:v>0.81255999999999995</c:v>
                </c:pt>
                <c:pt idx="358">
                  <c:v>0.81271700000000002</c:v>
                </c:pt>
                <c:pt idx="359">
                  <c:v>0.81289500000000003</c:v>
                </c:pt>
                <c:pt idx="360">
                  <c:v>0.81311699999999998</c:v>
                </c:pt>
                <c:pt idx="361">
                  <c:v>0.81320999999999999</c:v>
                </c:pt>
                <c:pt idx="362">
                  <c:v>0.81336600000000003</c:v>
                </c:pt>
                <c:pt idx="363">
                  <c:v>0.81359300000000001</c:v>
                </c:pt>
                <c:pt idx="364">
                  <c:v>0.81377500000000003</c:v>
                </c:pt>
                <c:pt idx="365">
                  <c:v>0.81394100000000003</c:v>
                </c:pt>
                <c:pt idx="366">
                  <c:v>0.81408100000000005</c:v>
                </c:pt>
                <c:pt idx="367">
                  <c:v>0.81424099999999999</c:v>
                </c:pt>
                <c:pt idx="368">
                  <c:v>0.81441600000000003</c:v>
                </c:pt>
                <c:pt idx="369">
                  <c:v>0.81459599999999999</c:v>
                </c:pt>
                <c:pt idx="370">
                  <c:v>0.81474100000000005</c:v>
                </c:pt>
                <c:pt idx="371">
                  <c:v>0.81489999999999996</c:v>
                </c:pt>
                <c:pt idx="372">
                  <c:v>0.81512499999999999</c:v>
                </c:pt>
                <c:pt idx="373">
                  <c:v>0.81530499999999995</c:v>
                </c:pt>
                <c:pt idx="374">
                  <c:v>0.81546300000000005</c:v>
                </c:pt>
                <c:pt idx="375">
                  <c:v>0.81555999999999995</c:v>
                </c:pt>
                <c:pt idx="376">
                  <c:v>0.81576000000000004</c:v>
                </c:pt>
                <c:pt idx="377">
                  <c:v>0.81593700000000002</c:v>
                </c:pt>
                <c:pt idx="378">
                  <c:v>0.81608199999999997</c:v>
                </c:pt>
                <c:pt idx="379">
                  <c:v>0.816272</c:v>
                </c:pt>
                <c:pt idx="380">
                  <c:v>0.816442</c:v>
                </c:pt>
                <c:pt idx="381">
                  <c:v>0.81658699999999995</c:v>
                </c:pt>
                <c:pt idx="382">
                  <c:v>0.81673799999999996</c:v>
                </c:pt>
                <c:pt idx="383">
                  <c:v>0.81692200000000004</c:v>
                </c:pt>
                <c:pt idx="384">
                  <c:v>0.81711100000000003</c:v>
                </c:pt>
                <c:pt idx="385">
                  <c:v>0.81722399999999995</c:v>
                </c:pt>
                <c:pt idx="386">
                  <c:v>0.817384</c:v>
                </c:pt>
                <c:pt idx="387">
                  <c:v>0.81754700000000002</c:v>
                </c:pt>
                <c:pt idx="388">
                  <c:v>0.81772400000000001</c:v>
                </c:pt>
                <c:pt idx="389">
                  <c:v>0.81790499999999999</c:v>
                </c:pt>
                <c:pt idx="390">
                  <c:v>0.81804900000000003</c:v>
                </c:pt>
                <c:pt idx="391">
                  <c:v>0.81820000000000004</c:v>
                </c:pt>
                <c:pt idx="392">
                  <c:v>0.81835599999999997</c:v>
                </c:pt>
                <c:pt idx="393">
                  <c:v>0.81854000000000005</c:v>
                </c:pt>
                <c:pt idx="394">
                  <c:v>0.818604</c:v>
                </c:pt>
                <c:pt idx="395">
                  <c:v>0.81884199999999996</c:v>
                </c:pt>
                <c:pt idx="396">
                  <c:v>0.81895899999999999</c:v>
                </c:pt>
                <c:pt idx="397">
                  <c:v>0.81910899999999998</c:v>
                </c:pt>
                <c:pt idx="398">
                  <c:v>0.819249</c:v>
                </c:pt>
                <c:pt idx="399">
                  <c:v>0.81939700000000004</c:v>
                </c:pt>
                <c:pt idx="400">
                  <c:v>0.81954300000000002</c:v>
                </c:pt>
                <c:pt idx="401">
                  <c:v>0.81968300000000005</c:v>
                </c:pt>
                <c:pt idx="402">
                  <c:v>0.81978600000000001</c:v>
                </c:pt>
                <c:pt idx="403">
                  <c:v>0.81998599999999999</c:v>
                </c:pt>
                <c:pt idx="404">
                  <c:v>0.82013100000000005</c:v>
                </c:pt>
                <c:pt idx="405">
                  <c:v>0.82020099999999996</c:v>
                </c:pt>
                <c:pt idx="406">
                  <c:v>0.82038599999999995</c:v>
                </c:pt>
                <c:pt idx="407">
                  <c:v>0.82050400000000001</c:v>
                </c:pt>
                <c:pt idx="408">
                  <c:v>0.82062100000000004</c:v>
                </c:pt>
                <c:pt idx="409">
                  <c:v>0.82077599999999995</c:v>
                </c:pt>
                <c:pt idx="410">
                  <c:v>0.820878</c:v>
                </c:pt>
                <c:pt idx="411">
                  <c:v>0.82098899999999997</c:v>
                </c:pt>
                <c:pt idx="412">
                  <c:v>0.82109399999999999</c:v>
                </c:pt>
                <c:pt idx="413">
                  <c:v>0.82128299999999999</c:v>
                </c:pt>
                <c:pt idx="414">
                  <c:v>0.82142899999999996</c:v>
                </c:pt>
                <c:pt idx="415">
                  <c:v>0.82149300000000003</c:v>
                </c:pt>
                <c:pt idx="416">
                  <c:v>0.821627</c:v>
                </c:pt>
                <c:pt idx="417">
                  <c:v>0.82171899999999998</c:v>
                </c:pt>
                <c:pt idx="418">
                  <c:v>0.82176499999999997</c:v>
                </c:pt>
                <c:pt idx="419">
                  <c:v>0.82194699999999998</c:v>
                </c:pt>
                <c:pt idx="420">
                  <c:v>0.82198300000000002</c:v>
                </c:pt>
                <c:pt idx="421">
                  <c:v>0.82206000000000001</c:v>
                </c:pt>
                <c:pt idx="422">
                  <c:v>0.82211599999999996</c:v>
                </c:pt>
                <c:pt idx="423">
                  <c:v>0.82211699999999999</c:v>
                </c:pt>
                <c:pt idx="424">
                  <c:v>0.82222600000000001</c:v>
                </c:pt>
                <c:pt idx="425">
                  <c:v>0.82216800000000001</c:v>
                </c:pt>
                <c:pt idx="426">
                  <c:v>0.82222499999999998</c:v>
                </c:pt>
                <c:pt idx="427">
                  <c:v>0.82214799999999999</c:v>
                </c:pt>
                <c:pt idx="428">
                  <c:v>0.82201599999999997</c:v>
                </c:pt>
                <c:pt idx="429">
                  <c:v>0.82180299999999995</c:v>
                </c:pt>
                <c:pt idx="430">
                  <c:v>1.39466</c:v>
                </c:pt>
                <c:pt idx="431">
                  <c:v>1.39517</c:v>
                </c:pt>
                <c:pt idx="432">
                  <c:v>1.3954899999999999</c:v>
                </c:pt>
                <c:pt idx="433">
                  <c:v>1.3968799999999999</c:v>
                </c:pt>
                <c:pt idx="434">
                  <c:v>1.39828</c:v>
                </c:pt>
                <c:pt idx="435">
                  <c:v>1.3991800000000001</c:v>
                </c:pt>
                <c:pt idx="436">
                  <c:v>1.3997200000000001</c:v>
                </c:pt>
                <c:pt idx="437">
                  <c:v>1.4006000000000001</c:v>
                </c:pt>
                <c:pt idx="438">
                  <c:v>1.4020900000000001</c:v>
                </c:pt>
                <c:pt idx="439">
                  <c:v>1.4025700000000001</c:v>
                </c:pt>
                <c:pt idx="440">
                  <c:v>1.40333</c:v>
                </c:pt>
                <c:pt idx="441">
                  <c:v>1.4047099999999999</c:v>
                </c:pt>
                <c:pt idx="442">
                  <c:v>1.4053100000000001</c:v>
                </c:pt>
                <c:pt idx="443">
                  <c:v>1.4064000000000001</c:v>
                </c:pt>
                <c:pt idx="444">
                  <c:v>1.40808</c:v>
                </c:pt>
                <c:pt idx="445">
                  <c:v>1.40899</c:v>
                </c:pt>
                <c:pt idx="446">
                  <c:v>1.4096500000000001</c:v>
                </c:pt>
                <c:pt idx="447">
                  <c:v>1.4105399999999999</c:v>
                </c:pt>
                <c:pt idx="448">
                  <c:v>1.4119299999999999</c:v>
                </c:pt>
                <c:pt idx="449">
                  <c:v>1.41246</c:v>
                </c:pt>
                <c:pt idx="450">
                  <c:v>1.41361</c:v>
                </c:pt>
                <c:pt idx="451">
                  <c:v>1.4147099999999999</c:v>
                </c:pt>
                <c:pt idx="452">
                  <c:v>1.41587</c:v>
                </c:pt>
                <c:pt idx="453">
                  <c:v>1.41696</c:v>
                </c:pt>
                <c:pt idx="454">
                  <c:v>1.4177</c:v>
                </c:pt>
                <c:pt idx="455">
                  <c:v>1.41883</c:v>
                </c:pt>
                <c:pt idx="456">
                  <c:v>1.4194800000000001</c:v>
                </c:pt>
                <c:pt idx="457">
                  <c:v>1.42069</c:v>
                </c:pt>
                <c:pt idx="458">
                  <c:v>1.4214199999999999</c:v>
                </c:pt>
                <c:pt idx="459">
                  <c:v>1.42293</c:v>
                </c:pt>
                <c:pt idx="460">
                  <c:v>1.42377</c:v>
                </c:pt>
                <c:pt idx="461">
                  <c:v>1.42472</c:v>
                </c:pt>
                <c:pt idx="462">
                  <c:v>1.4255100000000001</c:v>
                </c:pt>
                <c:pt idx="463">
                  <c:v>1.4263699999999999</c:v>
                </c:pt>
                <c:pt idx="464">
                  <c:v>1.42763</c:v>
                </c:pt>
                <c:pt idx="465">
                  <c:v>1.4284399999999999</c:v>
                </c:pt>
                <c:pt idx="466">
                  <c:v>1.4295</c:v>
                </c:pt>
                <c:pt idx="467">
                  <c:v>1.43001</c:v>
                </c:pt>
                <c:pt idx="468">
                  <c:v>1.43113</c:v>
                </c:pt>
                <c:pt idx="469">
                  <c:v>1.43215</c:v>
                </c:pt>
                <c:pt idx="470">
                  <c:v>1.43265</c:v>
                </c:pt>
                <c:pt idx="471">
                  <c:v>1.43367</c:v>
                </c:pt>
                <c:pt idx="472">
                  <c:v>1.4350400000000001</c:v>
                </c:pt>
                <c:pt idx="473">
                  <c:v>1.4357599999999999</c:v>
                </c:pt>
                <c:pt idx="474">
                  <c:v>1.4363300000000001</c:v>
                </c:pt>
                <c:pt idx="475">
                  <c:v>1.4373400000000001</c:v>
                </c:pt>
                <c:pt idx="476">
                  <c:v>1.43855</c:v>
                </c:pt>
                <c:pt idx="477">
                  <c:v>1.4399200000000001</c:v>
                </c:pt>
                <c:pt idx="478">
                  <c:v>1.4411400000000001</c:v>
                </c:pt>
                <c:pt idx="479">
                  <c:v>1.44164</c:v>
                </c:pt>
                <c:pt idx="480">
                  <c:v>1.44316</c:v>
                </c:pt>
                <c:pt idx="481">
                  <c:v>1.4438599999999999</c:v>
                </c:pt>
                <c:pt idx="482">
                  <c:v>1.4446699999999999</c:v>
                </c:pt>
                <c:pt idx="483">
                  <c:v>1.4456</c:v>
                </c:pt>
                <c:pt idx="484">
                  <c:v>1.4473400000000001</c:v>
                </c:pt>
                <c:pt idx="485">
                  <c:v>1.44798</c:v>
                </c:pt>
                <c:pt idx="486">
                  <c:v>1.44889</c:v>
                </c:pt>
                <c:pt idx="487">
                  <c:v>1.4502200000000001</c:v>
                </c:pt>
                <c:pt idx="488">
                  <c:v>1.45099</c:v>
                </c:pt>
                <c:pt idx="489">
                  <c:v>1.4515100000000001</c:v>
                </c:pt>
                <c:pt idx="490">
                  <c:v>1.45265</c:v>
                </c:pt>
                <c:pt idx="491">
                  <c:v>1.4535400000000001</c:v>
                </c:pt>
                <c:pt idx="492">
                  <c:v>1.4546600000000001</c:v>
                </c:pt>
                <c:pt idx="493">
                  <c:v>1.4557199999999999</c:v>
                </c:pt>
                <c:pt idx="494">
                  <c:v>1.4565300000000001</c:v>
                </c:pt>
                <c:pt idx="495">
                  <c:v>1.4577199999999999</c:v>
                </c:pt>
                <c:pt idx="496">
                  <c:v>1.45922</c:v>
                </c:pt>
                <c:pt idx="497">
                  <c:v>1.4593799999999999</c:v>
                </c:pt>
                <c:pt idx="498">
                  <c:v>1.4603699999999999</c:v>
                </c:pt>
                <c:pt idx="499">
                  <c:v>1.4613700000000001</c:v>
                </c:pt>
                <c:pt idx="500">
                  <c:v>1.4621299999999999</c:v>
                </c:pt>
                <c:pt idx="501">
                  <c:v>1.4634400000000001</c:v>
                </c:pt>
                <c:pt idx="502">
                  <c:v>1.4642999999999999</c:v>
                </c:pt>
                <c:pt idx="503">
                  <c:v>1.4652000000000001</c:v>
                </c:pt>
                <c:pt idx="504">
                  <c:v>1.46591</c:v>
                </c:pt>
                <c:pt idx="505">
                  <c:v>1.4672000000000001</c:v>
                </c:pt>
                <c:pt idx="506">
                  <c:v>1.46845</c:v>
                </c:pt>
                <c:pt idx="507">
                  <c:v>1.4690700000000001</c:v>
                </c:pt>
                <c:pt idx="508">
                  <c:v>1.4701599999999999</c:v>
                </c:pt>
                <c:pt idx="509">
                  <c:v>1.47095</c:v>
                </c:pt>
                <c:pt idx="510">
                  <c:v>1.4721200000000001</c:v>
                </c:pt>
                <c:pt idx="511">
                  <c:v>1.4727600000000001</c:v>
                </c:pt>
                <c:pt idx="512">
                  <c:v>1.4743200000000001</c:v>
                </c:pt>
                <c:pt idx="513">
                  <c:v>1.4753099999999999</c:v>
                </c:pt>
                <c:pt idx="514">
                  <c:v>1.4764999999999999</c:v>
                </c:pt>
                <c:pt idx="515">
                  <c:v>1.4769600000000001</c:v>
                </c:pt>
                <c:pt idx="516">
                  <c:v>1.4780199999999999</c:v>
                </c:pt>
                <c:pt idx="517">
                  <c:v>1.4790300000000001</c:v>
                </c:pt>
                <c:pt idx="518">
                  <c:v>1.47984</c:v>
                </c:pt>
                <c:pt idx="519">
                  <c:v>1.4806699999999999</c:v>
                </c:pt>
                <c:pt idx="520">
                  <c:v>1.48173</c:v>
                </c:pt>
                <c:pt idx="521">
                  <c:v>1.48282</c:v>
                </c:pt>
                <c:pt idx="522">
                  <c:v>1.4839800000000001</c:v>
                </c:pt>
                <c:pt idx="523">
                  <c:v>1.48506</c:v>
                </c:pt>
                <c:pt idx="524">
                  <c:v>1.48594</c:v>
                </c:pt>
                <c:pt idx="525">
                  <c:v>1.48722</c:v>
                </c:pt>
                <c:pt idx="526">
                  <c:v>1.48807</c:v>
                </c:pt>
                <c:pt idx="527">
                  <c:v>1.4889300000000001</c:v>
                </c:pt>
                <c:pt idx="528">
                  <c:v>1.4900199999999999</c:v>
                </c:pt>
                <c:pt idx="529">
                  <c:v>1.4907900000000001</c:v>
                </c:pt>
                <c:pt idx="530">
                  <c:v>1.4919</c:v>
                </c:pt>
                <c:pt idx="531">
                  <c:v>1.49258</c:v>
                </c:pt>
                <c:pt idx="532">
                  <c:v>1.49376</c:v>
                </c:pt>
                <c:pt idx="533">
                  <c:v>1.4950300000000001</c:v>
                </c:pt>
                <c:pt idx="534">
                  <c:v>1.4956700000000001</c:v>
                </c:pt>
                <c:pt idx="535">
                  <c:v>1.49671</c:v>
                </c:pt>
                <c:pt idx="536">
                  <c:v>1.49735</c:v>
                </c:pt>
                <c:pt idx="537">
                  <c:v>1.4985900000000001</c:v>
                </c:pt>
                <c:pt idx="538">
                  <c:v>1.49943</c:v>
                </c:pt>
                <c:pt idx="539">
                  <c:v>1.5004599999999999</c:v>
                </c:pt>
                <c:pt idx="540">
                  <c:v>1.5019499999999999</c:v>
                </c:pt>
                <c:pt idx="541">
                  <c:v>1.5023500000000001</c:v>
                </c:pt>
                <c:pt idx="542">
                  <c:v>1.5033399999999999</c:v>
                </c:pt>
                <c:pt idx="543">
                  <c:v>1.5038</c:v>
                </c:pt>
                <c:pt idx="544">
                  <c:v>1.5051300000000001</c:v>
                </c:pt>
                <c:pt idx="545">
                  <c:v>1.50623</c:v>
                </c:pt>
                <c:pt idx="546">
                  <c:v>1.50718</c:v>
                </c:pt>
                <c:pt idx="547">
                  <c:v>1.50796</c:v>
                </c:pt>
                <c:pt idx="548">
                  <c:v>1.50902</c:v>
                </c:pt>
                <c:pt idx="549">
                  <c:v>1.5106200000000001</c:v>
                </c:pt>
                <c:pt idx="550">
                  <c:v>1.51169</c:v>
                </c:pt>
                <c:pt idx="551">
                  <c:v>1.51275</c:v>
                </c:pt>
                <c:pt idx="552">
                  <c:v>1.5132399999999999</c:v>
                </c:pt>
                <c:pt idx="553">
                  <c:v>1.5145299999999999</c:v>
                </c:pt>
                <c:pt idx="554">
                  <c:v>1.51542</c:v>
                </c:pt>
                <c:pt idx="555">
                  <c:v>1.51644</c:v>
                </c:pt>
                <c:pt idx="556">
                  <c:v>1.5176000000000001</c:v>
                </c:pt>
                <c:pt idx="557">
                  <c:v>1.5178400000000001</c:v>
                </c:pt>
                <c:pt idx="558">
                  <c:v>1.5193300000000001</c:v>
                </c:pt>
                <c:pt idx="559">
                  <c:v>1.5206200000000001</c:v>
                </c:pt>
                <c:pt idx="560">
                  <c:v>1.5213699999999999</c:v>
                </c:pt>
                <c:pt idx="561">
                  <c:v>1.5222800000000001</c:v>
                </c:pt>
                <c:pt idx="562">
                  <c:v>1.5229600000000001</c:v>
                </c:pt>
                <c:pt idx="563">
                  <c:v>1.52413</c:v>
                </c:pt>
                <c:pt idx="564">
                  <c:v>1.5250900000000001</c:v>
                </c:pt>
                <c:pt idx="565">
                  <c:v>1.5265</c:v>
                </c:pt>
                <c:pt idx="566">
                  <c:v>1.52745</c:v>
                </c:pt>
                <c:pt idx="567">
                  <c:v>1.52824</c:v>
                </c:pt>
                <c:pt idx="568">
                  <c:v>1.5294000000000001</c:v>
                </c:pt>
                <c:pt idx="569">
                  <c:v>1.5306900000000001</c:v>
                </c:pt>
                <c:pt idx="570">
                  <c:v>1.53122</c:v>
                </c:pt>
                <c:pt idx="571">
                  <c:v>1.53227</c:v>
                </c:pt>
                <c:pt idx="572">
                  <c:v>1.5334099999999999</c:v>
                </c:pt>
                <c:pt idx="573">
                  <c:v>1.5341499999999999</c:v>
                </c:pt>
                <c:pt idx="574">
                  <c:v>1.5349699999999999</c:v>
                </c:pt>
                <c:pt idx="575">
                  <c:v>1.5359400000000001</c:v>
                </c:pt>
                <c:pt idx="576">
                  <c:v>1.53729</c:v>
                </c:pt>
                <c:pt idx="577">
                  <c:v>1.5382899999999999</c:v>
                </c:pt>
                <c:pt idx="578">
                  <c:v>1.5392699999999999</c:v>
                </c:pt>
                <c:pt idx="579">
                  <c:v>1.5399400000000001</c:v>
                </c:pt>
                <c:pt idx="580">
                  <c:v>1.54054</c:v>
                </c:pt>
                <c:pt idx="581">
                  <c:v>1.5418799999999999</c:v>
                </c:pt>
                <c:pt idx="582">
                  <c:v>1.5426200000000001</c:v>
                </c:pt>
                <c:pt idx="583">
                  <c:v>1.5441400000000001</c:v>
                </c:pt>
                <c:pt idx="584">
                  <c:v>1.54495</c:v>
                </c:pt>
                <c:pt idx="585">
                  <c:v>1.5458499999999999</c:v>
                </c:pt>
                <c:pt idx="586">
                  <c:v>1.54701</c:v>
                </c:pt>
                <c:pt idx="587">
                  <c:v>1.5478499999999999</c:v>
                </c:pt>
                <c:pt idx="588">
                  <c:v>1.5494699999999999</c:v>
                </c:pt>
                <c:pt idx="589">
                  <c:v>1.5500400000000001</c:v>
                </c:pt>
                <c:pt idx="590">
                  <c:v>1.5508999999999999</c:v>
                </c:pt>
                <c:pt idx="591">
                  <c:v>1.55202</c:v>
                </c:pt>
                <c:pt idx="592">
                  <c:v>1.55291</c:v>
                </c:pt>
                <c:pt idx="593">
                  <c:v>1.5540799999999999</c:v>
                </c:pt>
                <c:pt idx="594">
                  <c:v>1.55467</c:v>
                </c:pt>
                <c:pt idx="595">
                  <c:v>1.5556700000000001</c:v>
                </c:pt>
                <c:pt idx="596">
                  <c:v>1.5568299999999999</c:v>
                </c:pt>
                <c:pt idx="597">
                  <c:v>1.5580099999999999</c:v>
                </c:pt>
                <c:pt idx="598">
                  <c:v>1.5592600000000001</c:v>
                </c:pt>
                <c:pt idx="599">
                  <c:v>1.5601100000000001</c:v>
                </c:pt>
                <c:pt idx="600">
                  <c:v>1.56101</c:v>
                </c:pt>
                <c:pt idx="601">
                  <c:v>1.5618300000000001</c:v>
                </c:pt>
                <c:pt idx="602">
                  <c:v>1.5629500000000001</c:v>
                </c:pt>
                <c:pt idx="603">
                  <c:v>1.5641400000000001</c:v>
                </c:pt>
                <c:pt idx="604">
                  <c:v>1.5652600000000001</c:v>
                </c:pt>
                <c:pt idx="605">
                  <c:v>1.56592</c:v>
                </c:pt>
                <c:pt idx="606">
                  <c:v>1.5671900000000001</c:v>
                </c:pt>
                <c:pt idx="607">
                  <c:v>1.5680499999999999</c:v>
                </c:pt>
                <c:pt idx="608">
                  <c:v>1.5687</c:v>
                </c:pt>
                <c:pt idx="609">
                  <c:v>1.5703400000000001</c:v>
                </c:pt>
                <c:pt idx="610">
                  <c:v>1.57134</c:v>
                </c:pt>
                <c:pt idx="611">
                  <c:v>1.5724800000000001</c:v>
                </c:pt>
                <c:pt idx="612">
                  <c:v>1.57318</c:v>
                </c:pt>
                <c:pt idx="613">
                  <c:v>1.57429</c:v>
                </c:pt>
                <c:pt idx="614">
                  <c:v>1.5750599999999999</c:v>
                </c:pt>
                <c:pt idx="615">
                  <c:v>1.5761700000000001</c:v>
                </c:pt>
                <c:pt idx="616">
                  <c:v>1.5773600000000001</c:v>
                </c:pt>
                <c:pt idx="617">
                  <c:v>1.5785499999999999</c:v>
                </c:pt>
                <c:pt idx="618">
                  <c:v>1.5789899999999999</c:v>
                </c:pt>
                <c:pt idx="619">
                  <c:v>1.58046</c:v>
                </c:pt>
                <c:pt idx="620">
                  <c:v>1.58185</c:v>
                </c:pt>
                <c:pt idx="621">
                  <c:v>1.5827599999999999</c:v>
                </c:pt>
                <c:pt idx="622">
                  <c:v>1.5835399999999999</c:v>
                </c:pt>
                <c:pt idx="623">
                  <c:v>1.5844800000000001</c:v>
                </c:pt>
                <c:pt idx="624">
                  <c:v>1.5855399999999999</c:v>
                </c:pt>
                <c:pt idx="625">
                  <c:v>1.5861400000000001</c:v>
                </c:pt>
                <c:pt idx="626">
                  <c:v>1.5874299999999999</c:v>
                </c:pt>
                <c:pt idx="627">
                  <c:v>1.5882000000000001</c:v>
                </c:pt>
                <c:pt idx="628">
                  <c:v>1.5894299999999999</c:v>
                </c:pt>
                <c:pt idx="629">
                  <c:v>1.5899700000000001</c:v>
                </c:pt>
                <c:pt idx="630">
                  <c:v>1.59073</c:v>
                </c:pt>
                <c:pt idx="631">
                  <c:v>1.59195</c:v>
                </c:pt>
                <c:pt idx="632">
                  <c:v>1.5928899999999999</c:v>
                </c:pt>
                <c:pt idx="633">
                  <c:v>1.5939099999999999</c:v>
                </c:pt>
                <c:pt idx="634">
                  <c:v>1.5951</c:v>
                </c:pt>
                <c:pt idx="635">
                  <c:v>1.59592</c:v>
                </c:pt>
                <c:pt idx="636">
                  <c:v>1.5968500000000001</c:v>
                </c:pt>
                <c:pt idx="637">
                  <c:v>1.5979699999999999</c:v>
                </c:pt>
                <c:pt idx="638">
                  <c:v>1.5990800000000001</c:v>
                </c:pt>
                <c:pt idx="639">
                  <c:v>1.5995999999999999</c:v>
                </c:pt>
                <c:pt idx="640">
                  <c:v>1.60087</c:v>
                </c:pt>
                <c:pt idx="641">
                  <c:v>1.6021700000000001</c:v>
                </c:pt>
                <c:pt idx="642">
                  <c:v>1.60355</c:v>
                </c:pt>
                <c:pt idx="643">
                  <c:v>1.60426</c:v>
                </c:pt>
                <c:pt idx="644">
                  <c:v>1.6051</c:v>
                </c:pt>
                <c:pt idx="645">
                  <c:v>1.60653</c:v>
                </c:pt>
                <c:pt idx="646">
                  <c:v>1.60714</c:v>
                </c:pt>
                <c:pt idx="647">
                  <c:v>1.6079300000000001</c:v>
                </c:pt>
                <c:pt idx="648">
                  <c:v>1.6089</c:v>
                </c:pt>
                <c:pt idx="649">
                  <c:v>1.6100399999999999</c:v>
                </c:pt>
                <c:pt idx="650">
                  <c:v>1.6115699999999999</c:v>
                </c:pt>
                <c:pt idx="651">
                  <c:v>1.6119600000000001</c:v>
                </c:pt>
                <c:pt idx="652">
                  <c:v>1.6132</c:v>
                </c:pt>
                <c:pt idx="653">
                  <c:v>1.61419</c:v>
                </c:pt>
                <c:pt idx="654">
                  <c:v>1.6157300000000001</c:v>
                </c:pt>
                <c:pt idx="655">
                  <c:v>1.61677</c:v>
                </c:pt>
                <c:pt idx="656">
                  <c:v>1.6177999999999999</c:v>
                </c:pt>
                <c:pt idx="657">
                  <c:v>1.6185799999999999</c:v>
                </c:pt>
                <c:pt idx="658">
                  <c:v>1.6195900000000001</c:v>
                </c:pt>
                <c:pt idx="659">
                  <c:v>1.62083</c:v>
                </c:pt>
                <c:pt idx="660">
                  <c:v>1.62175</c:v>
                </c:pt>
                <c:pt idx="661">
                  <c:v>1.6222300000000001</c:v>
                </c:pt>
                <c:pt idx="662">
                  <c:v>1.62341</c:v>
                </c:pt>
                <c:pt idx="663">
                  <c:v>1.6244700000000001</c:v>
                </c:pt>
                <c:pt idx="664">
                  <c:v>1.62524</c:v>
                </c:pt>
                <c:pt idx="665">
                  <c:v>1.62616</c:v>
                </c:pt>
                <c:pt idx="666">
                  <c:v>1.6267</c:v>
                </c:pt>
                <c:pt idx="667">
                  <c:v>1.62819</c:v>
                </c:pt>
                <c:pt idx="668">
                  <c:v>1.6293800000000001</c:v>
                </c:pt>
                <c:pt idx="669">
                  <c:v>1.6303799999999999</c:v>
                </c:pt>
                <c:pt idx="670">
                  <c:v>1.63127</c:v>
                </c:pt>
                <c:pt idx="671">
                  <c:v>1.63235</c:v>
                </c:pt>
                <c:pt idx="672">
                  <c:v>1.6333500000000001</c:v>
                </c:pt>
                <c:pt idx="673">
                  <c:v>1.63412</c:v>
                </c:pt>
                <c:pt idx="674">
                  <c:v>1.63541</c:v>
                </c:pt>
                <c:pt idx="675">
                  <c:v>1.6366400000000001</c:v>
                </c:pt>
                <c:pt idx="676">
                  <c:v>1.63744</c:v>
                </c:pt>
                <c:pt idx="677">
                  <c:v>1.6381300000000001</c:v>
                </c:pt>
                <c:pt idx="678">
                  <c:v>1.6391800000000001</c:v>
                </c:pt>
                <c:pt idx="679">
                  <c:v>1.6400399999999999</c:v>
                </c:pt>
                <c:pt idx="680">
                  <c:v>1.6406700000000001</c:v>
                </c:pt>
                <c:pt idx="681">
                  <c:v>1.64178</c:v>
                </c:pt>
                <c:pt idx="682">
                  <c:v>1.643</c:v>
                </c:pt>
                <c:pt idx="683">
                  <c:v>1.6442000000000001</c:v>
                </c:pt>
                <c:pt idx="684">
                  <c:v>1.6451100000000001</c:v>
                </c:pt>
                <c:pt idx="685">
                  <c:v>1.64618</c:v>
                </c:pt>
                <c:pt idx="686">
                  <c:v>1.6472800000000001</c:v>
                </c:pt>
                <c:pt idx="687">
                  <c:v>1.64839</c:v>
                </c:pt>
                <c:pt idx="688">
                  <c:v>1.64954</c:v>
                </c:pt>
                <c:pt idx="689">
                  <c:v>1.65045</c:v>
                </c:pt>
                <c:pt idx="690">
                  <c:v>1.6516299999999999</c:v>
                </c:pt>
                <c:pt idx="691">
                  <c:v>1.65242</c:v>
                </c:pt>
                <c:pt idx="692">
                  <c:v>1.6529700000000001</c:v>
                </c:pt>
                <c:pt idx="693">
                  <c:v>1.65391</c:v>
                </c:pt>
                <c:pt idx="694">
                  <c:v>1.65551</c:v>
                </c:pt>
                <c:pt idx="695">
                  <c:v>1.6566000000000001</c:v>
                </c:pt>
                <c:pt idx="696">
                  <c:v>1.6570400000000001</c:v>
                </c:pt>
                <c:pt idx="697">
                  <c:v>1.65811</c:v>
                </c:pt>
                <c:pt idx="698">
                  <c:v>1.6594500000000001</c:v>
                </c:pt>
                <c:pt idx="699">
                  <c:v>1.66008</c:v>
                </c:pt>
                <c:pt idx="700">
                  <c:v>1.66113</c:v>
                </c:pt>
                <c:pt idx="701">
                  <c:v>1.66246</c:v>
                </c:pt>
                <c:pt idx="702">
                  <c:v>1.6638599999999999</c:v>
                </c:pt>
                <c:pt idx="703">
                  <c:v>1.6647099999999999</c:v>
                </c:pt>
                <c:pt idx="704">
                  <c:v>1.6653199999999999</c:v>
                </c:pt>
                <c:pt idx="705">
                  <c:v>1.6666399999999999</c:v>
                </c:pt>
                <c:pt idx="706">
                  <c:v>1.66747</c:v>
                </c:pt>
                <c:pt idx="707">
                  <c:v>1.66858</c:v>
                </c:pt>
                <c:pt idx="708">
                  <c:v>1.66981</c:v>
                </c:pt>
                <c:pt idx="709">
                  <c:v>1.6706000000000001</c:v>
                </c:pt>
                <c:pt idx="710">
                  <c:v>1.6712800000000001</c:v>
                </c:pt>
                <c:pt idx="711">
                  <c:v>1.67235</c:v>
                </c:pt>
                <c:pt idx="712">
                  <c:v>1.67333</c:v>
                </c:pt>
                <c:pt idx="713">
                  <c:v>1.67455</c:v>
                </c:pt>
                <c:pt idx="714">
                  <c:v>1.6754100000000001</c:v>
                </c:pt>
                <c:pt idx="715">
                  <c:v>1.67621</c:v>
                </c:pt>
                <c:pt idx="716">
                  <c:v>1.67641</c:v>
                </c:pt>
                <c:pt idx="717">
                  <c:v>1.6783699999999999</c:v>
                </c:pt>
                <c:pt idx="718">
                  <c:v>1.6790099999999999</c:v>
                </c:pt>
                <c:pt idx="719">
                  <c:v>1.68018</c:v>
                </c:pt>
                <c:pt idx="720">
                  <c:v>1.68076</c:v>
                </c:pt>
                <c:pt idx="721">
                  <c:v>1.68232</c:v>
                </c:pt>
                <c:pt idx="722">
                  <c:v>1.68282</c:v>
                </c:pt>
                <c:pt idx="723">
                  <c:v>1.68398</c:v>
                </c:pt>
                <c:pt idx="724">
                  <c:v>1.6853100000000001</c:v>
                </c:pt>
                <c:pt idx="725">
                  <c:v>1.6861699999999999</c:v>
                </c:pt>
                <c:pt idx="726">
                  <c:v>1.6870400000000001</c:v>
                </c:pt>
                <c:pt idx="727">
                  <c:v>1.6874199999999999</c:v>
                </c:pt>
                <c:pt idx="728">
                  <c:v>1.68858</c:v>
                </c:pt>
                <c:pt idx="729">
                  <c:v>1.69</c:v>
                </c:pt>
                <c:pt idx="730">
                  <c:v>1.69093</c:v>
                </c:pt>
                <c:pt idx="731">
                  <c:v>1.6921600000000001</c:v>
                </c:pt>
                <c:pt idx="732">
                  <c:v>1.69306</c:v>
                </c:pt>
                <c:pt idx="733">
                  <c:v>1.69356</c:v>
                </c:pt>
                <c:pt idx="734">
                  <c:v>1.6948799999999999</c:v>
                </c:pt>
                <c:pt idx="735">
                  <c:v>1.6961200000000001</c:v>
                </c:pt>
                <c:pt idx="736">
                  <c:v>1.6967300000000001</c:v>
                </c:pt>
                <c:pt idx="737">
                  <c:v>1.6979200000000001</c:v>
                </c:pt>
                <c:pt idx="738">
                  <c:v>1.6994499999999999</c:v>
                </c:pt>
                <c:pt idx="739">
                  <c:v>1.7000599999999999</c:v>
                </c:pt>
                <c:pt idx="740">
                  <c:v>1.7013199999999999</c:v>
                </c:pt>
                <c:pt idx="741">
                  <c:v>1.7019200000000001</c:v>
                </c:pt>
                <c:pt idx="742">
                  <c:v>1.70285</c:v>
                </c:pt>
                <c:pt idx="743">
                  <c:v>1.7035899999999999</c:v>
                </c:pt>
                <c:pt idx="744">
                  <c:v>1.70526</c:v>
                </c:pt>
                <c:pt idx="745">
                  <c:v>1.7064299999999999</c:v>
                </c:pt>
                <c:pt idx="746">
                  <c:v>1.7074</c:v>
                </c:pt>
                <c:pt idx="747">
                  <c:v>1.70852</c:v>
                </c:pt>
                <c:pt idx="748">
                  <c:v>1.7096899999999999</c:v>
                </c:pt>
                <c:pt idx="749">
                  <c:v>1.7105900000000001</c:v>
                </c:pt>
                <c:pt idx="750">
                  <c:v>1.71187</c:v>
                </c:pt>
                <c:pt idx="751">
                  <c:v>1.71305</c:v>
                </c:pt>
                <c:pt idx="752">
                  <c:v>1.7137199999999999</c:v>
                </c:pt>
                <c:pt idx="753">
                  <c:v>1.71424</c:v>
                </c:pt>
                <c:pt idx="754">
                  <c:v>1.7154</c:v>
                </c:pt>
                <c:pt idx="755">
                  <c:v>1.7167399999999999</c:v>
                </c:pt>
                <c:pt idx="756">
                  <c:v>1.7173499999999999</c:v>
                </c:pt>
                <c:pt idx="757">
                  <c:v>1.71872</c:v>
                </c:pt>
                <c:pt idx="758">
                  <c:v>1.7198899999999999</c:v>
                </c:pt>
                <c:pt idx="759">
                  <c:v>1.7205600000000001</c:v>
                </c:pt>
                <c:pt idx="760">
                  <c:v>1.7212400000000001</c:v>
                </c:pt>
                <c:pt idx="761">
                  <c:v>1.72251</c:v>
                </c:pt>
                <c:pt idx="762">
                  <c:v>1.7235199999999999</c:v>
                </c:pt>
                <c:pt idx="763">
                  <c:v>1.72465</c:v>
                </c:pt>
                <c:pt idx="764">
                  <c:v>1.72563</c:v>
                </c:pt>
                <c:pt idx="765">
                  <c:v>1.7267300000000001</c:v>
                </c:pt>
                <c:pt idx="766">
                  <c:v>1.7275700000000001</c:v>
                </c:pt>
                <c:pt idx="767">
                  <c:v>1.72851</c:v>
                </c:pt>
                <c:pt idx="768">
                  <c:v>1.7298500000000001</c:v>
                </c:pt>
                <c:pt idx="769">
                  <c:v>1.73072</c:v>
                </c:pt>
                <c:pt idx="770">
                  <c:v>1.7315</c:v>
                </c:pt>
                <c:pt idx="771">
                  <c:v>1.73201</c:v>
                </c:pt>
                <c:pt idx="772">
                  <c:v>1.73323</c:v>
                </c:pt>
                <c:pt idx="773">
                  <c:v>1.7343200000000001</c:v>
                </c:pt>
                <c:pt idx="774">
                  <c:v>1.7351300000000001</c:v>
                </c:pt>
                <c:pt idx="775">
                  <c:v>1.73637</c:v>
                </c:pt>
                <c:pt idx="776">
                  <c:v>1.7370399999999999</c:v>
                </c:pt>
                <c:pt idx="777">
                  <c:v>1.73817</c:v>
                </c:pt>
                <c:pt idx="778">
                  <c:v>1.7392099999999999</c:v>
                </c:pt>
                <c:pt idx="779">
                  <c:v>1.7403500000000001</c:v>
                </c:pt>
                <c:pt idx="780">
                  <c:v>1.74139</c:v>
                </c:pt>
                <c:pt idx="781">
                  <c:v>1.74271</c:v>
                </c:pt>
                <c:pt idx="782">
                  <c:v>1.7437</c:v>
                </c:pt>
                <c:pt idx="783">
                  <c:v>1.7445900000000001</c:v>
                </c:pt>
                <c:pt idx="784">
                  <c:v>1.74607</c:v>
                </c:pt>
                <c:pt idx="785">
                  <c:v>1.74718</c:v>
                </c:pt>
                <c:pt idx="786">
                  <c:v>1.7482200000000001</c:v>
                </c:pt>
                <c:pt idx="787">
                  <c:v>1.74909</c:v>
                </c:pt>
                <c:pt idx="788">
                  <c:v>1.7498899999999999</c:v>
                </c:pt>
                <c:pt idx="789">
                  <c:v>1.75091</c:v>
                </c:pt>
                <c:pt idx="790">
                  <c:v>1.7516700000000001</c:v>
                </c:pt>
                <c:pt idx="791">
                  <c:v>1.7531099999999999</c:v>
                </c:pt>
                <c:pt idx="792">
                  <c:v>1.7538400000000001</c:v>
                </c:pt>
                <c:pt idx="793">
                  <c:v>1.75515</c:v>
                </c:pt>
                <c:pt idx="794">
                  <c:v>1.7553300000000001</c:v>
                </c:pt>
                <c:pt idx="795">
                  <c:v>1.7565200000000001</c:v>
                </c:pt>
                <c:pt idx="796">
                  <c:v>1.75766</c:v>
                </c:pt>
                <c:pt idx="797">
                  <c:v>1.7587699999999999</c:v>
                </c:pt>
                <c:pt idx="798">
                  <c:v>1.7595099999999999</c:v>
                </c:pt>
                <c:pt idx="799">
                  <c:v>1.76031</c:v>
                </c:pt>
                <c:pt idx="800">
                  <c:v>1.7620100000000001</c:v>
                </c:pt>
                <c:pt idx="801">
                  <c:v>1.76294</c:v>
                </c:pt>
                <c:pt idx="802">
                  <c:v>1.76386</c:v>
                </c:pt>
                <c:pt idx="803">
                  <c:v>1.76494</c:v>
                </c:pt>
                <c:pt idx="804">
                  <c:v>1.7658199999999999</c:v>
                </c:pt>
                <c:pt idx="805">
                  <c:v>1.76661</c:v>
                </c:pt>
                <c:pt idx="806">
                  <c:v>1.7679800000000001</c:v>
                </c:pt>
                <c:pt idx="807">
                  <c:v>1.7690999999999999</c:v>
                </c:pt>
                <c:pt idx="808">
                  <c:v>1.77007</c:v>
                </c:pt>
                <c:pt idx="809">
                  <c:v>1.7714000000000001</c:v>
                </c:pt>
                <c:pt idx="810">
                  <c:v>1.77233</c:v>
                </c:pt>
                <c:pt idx="811">
                  <c:v>1.77295</c:v>
                </c:pt>
                <c:pt idx="812">
                  <c:v>1.7739400000000001</c:v>
                </c:pt>
                <c:pt idx="813">
                  <c:v>1.7753399999999999</c:v>
                </c:pt>
                <c:pt idx="814">
                  <c:v>1.77664</c:v>
                </c:pt>
                <c:pt idx="815">
                  <c:v>1.77705</c:v>
                </c:pt>
                <c:pt idx="816">
                  <c:v>1.77847</c:v>
                </c:pt>
                <c:pt idx="817">
                  <c:v>1.7791999999999999</c:v>
                </c:pt>
                <c:pt idx="818">
                  <c:v>1.7803100000000001</c:v>
                </c:pt>
                <c:pt idx="819">
                  <c:v>1.7809999999999999</c:v>
                </c:pt>
                <c:pt idx="820">
                  <c:v>1.7819499999999999</c:v>
                </c:pt>
                <c:pt idx="821">
                  <c:v>1.7825899999999999</c:v>
                </c:pt>
                <c:pt idx="822">
                  <c:v>1.7840499999999999</c:v>
                </c:pt>
                <c:pt idx="823">
                  <c:v>1.78522</c:v>
                </c:pt>
                <c:pt idx="824">
                  <c:v>1.78593</c:v>
                </c:pt>
                <c:pt idx="825">
                  <c:v>1.7866200000000001</c:v>
                </c:pt>
                <c:pt idx="826">
                  <c:v>1.7882400000000001</c:v>
                </c:pt>
                <c:pt idx="827">
                  <c:v>1.7894399999999999</c:v>
                </c:pt>
                <c:pt idx="828">
                  <c:v>1.7899099999999999</c:v>
                </c:pt>
                <c:pt idx="829">
                  <c:v>1.79128</c:v>
                </c:pt>
                <c:pt idx="830">
                  <c:v>1.7920499999999999</c:v>
                </c:pt>
                <c:pt idx="831">
                  <c:v>1.79321</c:v>
                </c:pt>
                <c:pt idx="832">
                  <c:v>1.7940199999999999</c:v>
                </c:pt>
                <c:pt idx="833">
                  <c:v>1.79535</c:v>
                </c:pt>
                <c:pt idx="834">
                  <c:v>1.79636</c:v>
                </c:pt>
                <c:pt idx="835">
                  <c:v>1.79711</c:v>
                </c:pt>
                <c:pt idx="836">
                  <c:v>1.7979799999999999</c:v>
                </c:pt>
                <c:pt idx="837">
                  <c:v>1.7995300000000001</c:v>
                </c:pt>
                <c:pt idx="838">
                  <c:v>1.80037</c:v>
                </c:pt>
                <c:pt idx="839">
                  <c:v>1.80111</c:v>
                </c:pt>
                <c:pt idx="840">
                  <c:v>1.8018000000000001</c:v>
                </c:pt>
                <c:pt idx="841">
                  <c:v>1.80308</c:v>
                </c:pt>
                <c:pt idx="842">
                  <c:v>1.8041100000000001</c:v>
                </c:pt>
                <c:pt idx="843">
                  <c:v>1.8051699999999999</c:v>
                </c:pt>
                <c:pt idx="844">
                  <c:v>1.8058000000000001</c:v>
                </c:pt>
                <c:pt idx="845">
                  <c:v>1.8073699999999999</c:v>
                </c:pt>
                <c:pt idx="846">
                  <c:v>1.80799</c:v>
                </c:pt>
                <c:pt idx="847">
                  <c:v>1.8088900000000001</c:v>
                </c:pt>
                <c:pt idx="848">
                  <c:v>1.8102400000000001</c:v>
                </c:pt>
                <c:pt idx="849">
                  <c:v>1.8111299999999999</c:v>
                </c:pt>
                <c:pt idx="850">
                  <c:v>1.8122799999999999</c:v>
                </c:pt>
                <c:pt idx="851">
                  <c:v>1.81325</c:v>
                </c:pt>
                <c:pt idx="852">
                  <c:v>1.81447</c:v>
                </c:pt>
                <c:pt idx="853">
                  <c:v>1.81576</c:v>
                </c:pt>
                <c:pt idx="854">
                  <c:v>1.8166100000000001</c:v>
                </c:pt>
                <c:pt idx="855">
                  <c:v>1.81745</c:v>
                </c:pt>
                <c:pt idx="856">
                  <c:v>1.81884</c:v>
                </c:pt>
                <c:pt idx="857">
                  <c:v>1.82003</c:v>
                </c:pt>
                <c:pt idx="858">
                  <c:v>1.8209900000000001</c:v>
                </c:pt>
                <c:pt idx="859">
                  <c:v>1.82199</c:v>
                </c:pt>
                <c:pt idx="860">
                  <c:v>1.82283</c:v>
                </c:pt>
                <c:pt idx="861">
                  <c:v>1.8240799999999999</c:v>
                </c:pt>
                <c:pt idx="862">
                  <c:v>1.8249200000000001</c:v>
                </c:pt>
                <c:pt idx="863">
                  <c:v>1.82582</c:v>
                </c:pt>
                <c:pt idx="864">
                  <c:v>1.82666</c:v>
                </c:pt>
                <c:pt idx="865">
                  <c:v>1.8277699999999999</c:v>
                </c:pt>
                <c:pt idx="866">
                  <c:v>1.82887</c:v>
                </c:pt>
                <c:pt idx="867">
                  <c:v>1.82999</c:v>
                </c:pt>
                <c:pt idx="868">
                  <c:v>1.8307599999999999</c:v>
                </c:pt>
                <c:pt idx="869">
                  <c:v>1.83199</c:v>
                </c:pt>
                <c:pt idx="870">
                  <c:v>1.8327599999999999</c:v>
                </c:pt>
                <c:pt idx="871">
                  <c:v>1.8339399999999999</c:v>
                </c:pt>
                <c:pt idx="872">
                  <c:v>1.8348</c:v>
                </c:pt>
                <c:pt idx="873">
                  <c:v>1.83595</c:v>
                </c:pt>
                <c:pt idx="874">
                  <c:v>1.8370500000000001</c:v>
                </c:pt>
                <c:pt idx="875">
                  <c:v>1.8380399999999999</c:v>
                </c:pt>
                <c:pt idx="876">
                  <c:v>1.83884</c:v>
                </c:pt>
                <c:pt idx="877">
                  <c:v>1.83999</c:v>
                </c:pt>
                <c:pt idx="878">
                  <c:v>1.8409800000000001</c:v>
                </c:pt>
                <c:pt idx="879">
                  <c:v>1.8424700000000001</c:v>
                </c:pt>
                <c:pt idx="880">
                  <c:v>1.8436999999999999</c:v>
                </c:pt>
                <c:pt idx="881">
                  <c:v>1.8449599999999999</c:v>
                </c:pt>
                <c:pt idx="882">
                  <c:v>1.84545</c:v>
                </c:pt>
                <c:pt idx="883">
                  <c:v>1.8471200000000001</c:v>
                </c:pt>
                <c:pt idx="884">
                  <c:v>1.84751</c:v>
                </c:pt>
                <c:pt idx="885">
                  <c:v>1.8485100000000001</c:v>
                </c:pt>
                <c:pt idx="886">
                  <c:v>1.84978</c:v>
                </c:pt>
                <c:pt idx="887">
                  <c:v>1.8508100000000001</c:v>
                </c:pt>
                <c:pt idx="888">
                  <c:v>1.8520300000000001</c:v>
                </c:pt>
                <c:pt idx="889">
                  <c:v>1.85284</c:v>
                </c:pt>
                <c:pt idx="890">
                  <c:v>1.85392</c:v>
                </c:pt>
                <c:pt idx="891">
                  <c:v>1.85504</c:v>
                </c:pt>
                <c:pt idx="892">
                  <c:v>1.85623</c:v>
                </c:pt>
                <c:pt idx="893">
                  <c:v>1.8571</c:v>
                </c:pt>
                <c:pt idx="894">
                  <c:v>1.85829</c:v>
                </c:pt>
                <c:pt idx="895">
                  <c:v>1.8591899999999999</c:v>
                </c:pt>
                <c:pt idx="896">
                  <c:v>1.8600399999999999</c:v>
                </c:pt>
                <c:pt idx="897">
                  <c:v>1.8611899999999999</c:v>
                </c:pt>
                <c:pt idx="898">
                  <c:v>1.8626499999999999</c:v>
                </c:pt>
                <c:pt idx="899">
                  <c:v>1.8635299999999999</c:v>
                </c:pt>
                <c:pt idx="900">
                  <c:v>1.8642799999999999</c:v>
                </c:pt>
                <c:pt idx="901">
                  <c:v>1.8651500000000001</c:v>
                </c:pt>
                <c:pt idx="902">
                  <c:v>1.8665400000000001</c:v>
                </c:pt>
                <c:pt idx="903">
                  <c:v>1.86758</c:v>
                </c:pt>
                <c:pt idx="904">
                  <c:v>1.86842</c:v>
                </c:pt>
                <c:pt idx="905">
                  <c:v>1.8695600000000001</c:v>
                </c:pt>
                <c:pt idx="906">
                  <c:v>1.87069</c:v>
                </c:pt>
                <c:pt idx="907">
                  <c:v>1.87171</c:v>
                </c:pt>
                <c:pt idx="908">
                  <c:v>1.8723000000000001</c:v>
                </c:pt>
                <c:pt idx="909">
                  <c:v>1.87354</c:v>
                </c:pt>
                <c:pt idx="910">
                  <c:v>1.87479</c:v>
                </c:pt>
                <c:pt idx="911">
                  <c:v>1.8755599999999999</c:v>
                </c:pt>
                <c:pt idx="912">
                  <c:v>1.87662</c:v>
                </c:pt>
                <c:pt idx="913">
                  <c:v>1.8775900000000001</c:v>
                </c:pt>
                <c:pt idx="914">
                  <c:v>1.87873</c:v>
                </c:pt>
                <c:pt idx="915">
                  <c:v>1.87974</c:v>
                </c:pt>
                <c:pt idx="916">
                  <c:v>1.88035</c:v>
                </c:pt>
                <c:pt idx="917">
                  <c:v>1.8820600000000001</c:v>
                </c:pt>
                <c:pt idx="918">
                  <c:v>1.8826099999999999</c:v>
                </c:pt>
                <c:pt idx="919">
                  <c:v>1.8837699999999999</c:v>
                </c:pt>
                <c:pt idx="920">
                  <c:v>1.88483</c:v>
                </c:pt>
                <c:pt idx="921">
                  <c:v>1.8860300000000001</c:v>
                </c:pt>
                <c:pt idx="922">
                  <c:v>1.8869</c:v>
                </c:pt>
                <c:pt idx="923">
                  <c:v>1.8877699999999999</c:v>
                </c:pt>
                <c:pt idx="924">
                  <c:v>1.8889</c:v>
                </c:pt>
                <c:pt idx="925">
                  <c:v>1.89015</c:v>
                </c:pt>
                <c:pt idx="926">
                  <c:v>1.89134</c:v>
                </c:pt>
                <c:pt idx="927">
                  <c:v>1.8923300000000001</c:v>
                </c:pt>
                <c:pt idx="928">
                  <c:v>1.8930400000000001</c:v>
                </c:pt>
                <c:pt idx="929">
                  <c:v>1.89395</c:v>
                </c:pt>
                <c:pt idx="930">
                  <c:v>1.8950800000000001</c:v>
                </c:pt>
                <c:pt idx="931">
                  <c:v>1.8961699999999999</c:v>
                </c:pt>
                <c:pt idx="932">
                  <c:v>1.8973199999999999</c:v>
                </c:pt>
                <c:pt idx="933">
                  <c:v>1.8980300000000001</c:v>
                </c:pt>
                <c:pt idx="934">
                  <c:v>1.8989199999999999</c:v>
                </c:pt>
                <c:pt idx="935">
                  <c:v>1.90032</c:v>
                </c:pt>
                <c:pt idx="936">
                  <c:v>1.9017999999999999</c:v>
                </c:pt>
                <c:pt idx="937">
                  <c:v>1.9025399999999999</c:v>
                </c:pt>
                <c:pt idx="938">
                  <c:v>1.9030899999999999</c:v>
                </c:pt>
                <c:pt idx="939">
                  <c:v>1.90452</c:v>
                </c:pt>
                <c:pt idx="940">
                  <c:v>1.9054599999999999</c:v>
                </c:pt>
                <c:pt idx="941">
                  <c:v>1.9065300000000001</c:v>
                </c:pt>
                <c:pt idx="942">
                  <c:v>1.9076200000000001</c:v>
                </c:pt>
                <c:pt idx="943">
                  <c:v>1.9092</c:v>
                </c:pt>
                <c:pt idx="944">
                  <c:v>1.90974</c:v>
                </c:pt>
                <c:pt idx="945">
                  <c:v>1.9107400000000001</c:v>
                </c:pt>
                <c:pt idx="946">
                  <c:v>1.9114599999999999</c:v>
                </c:pt>
                <c:pt idx="947">
                  <c:v>1.91286</c:v>
                </c:pt>
                <c:pt idx="948">
                  <c:v>1.91357</c:v>
                </c:pt>
                <c:pt idx="949">
                  <c:v>1.9147000000000001</c:v>
                </c:pt>
                <c:pt idx="950">
                  <c:v>1.91614</c:v>
                </c:pt>
                <c:pt idx="951">
                  <c:v>1.9170400000000001</c:v>
                </c:pt>
                <c:pt idx="952">
                  <c:v>1.9180299999999999</c:v>
                </c:pt>
                <c:pt idx="953">
                  <c:v>1.91937</c:v>
                </c:pt>
                <c:pt idx="954">
                  <c:v>1.9203399999999999</c:v>
                </c:pt>
                <c:pt idx="955">
                  <c:v>1.92096</c:v>
                </c:pt>
                <c:pt idx="956">
                  <c:v>1.9222900000000001</c:v>
                </c:pt>
                <c:pt idx="957">
                  <c:v>1.9231400000000001</c:v>
                </c:pt>
                <c:pt idx="958">
                  <c:v>1.92422</c:v>
                </c:pt>
                <c:pt idx="959">
                  <c:v>1.92533</c:v>
                </c:pt>
                <c:pt idx="960">
                  <c:v>1.9260600000000001</c:v>
                </c:pt>
                <c:pt idx="961">
                  <c:v>1.92736</c:v>
                </c:pt>
                <c:pt idx="962">
                  <c:v>1.9287300000000001</c:v>
                </c:pt>
                <c:pt idx="963">
                  <c:v>1.9295100000000001</c:v>
                </c:pt>
                <c:pt idx="964">
                  <c:v>1.93045</c:v>
                </c:pt>
                <c:pt idx="965">
                  <c:v>1.93177</c:v>
                </c:pt>
                <c:pt idx="966">
                  <c:v>1.9321600000000001</c:v>
                </c:pt>
                <c:pt idx="967">
                  <c:v>1.9334499999999999</c:v>
                </c:pt>
                <c:pt idx="968">
                  <c:v>1.93411</c:v>
                </c:pt>
                <c:pt idx="969">
                  <c:v>1.9356500000000001</c:v>
                </c:pt>
                <c:pt idx="970">
                  <c:v>1.93676</c:v>
                </c:pt>
                <c:pt idx="971">
                  <c:v>1.9375899999999999</c:v>
                </c:pt>
                <c:pt idx="972">
                  <c:v>1.9388399999999999</c:v>
                </c:pt>
                <c:pt idx="973">
                  <c:v>1.9400299999999999</c:v>
                </c:pt>
                <c:pt idx="974">
                  <c:v>1.9411499999999999</c:v>
                </c:pt>
                <c:pt idx="975">
                  <c:v>1.94126</c:v>
                </c:pt>
                <c:pt idx="976">
                  <c:v>1.94282</c:v>
                </c:pt>
                <c:pt idx="977">
                  <c:v>1.9440999999999999</c:v>
                </c:pt>
                <c:pt idx="978">
                  <c:v>1.9449700000000001</c:v>
                </c:pt>
                <c:pt idx="979">
                  <c:v>1.94581</c:v>
                </c:pt>
                <c:pt idx="980">
                  <c:v>1.9476800000000001</c:v>
                </c:pt>
                <c:pt idx="981">
                  <c:v>1.94902</c:v>
                </c:pt>
                <c:pt idx="982">
                  <c:v>1.94956</c:v>
                </c:pt>
                <c:pt idx="983">
                  <c:v>1.9505399999999999</c:v>
                </c:pt>
                <c:pt idx="984">
                  <c:v>1.9514899999999999</c:v>
                </c:pt>
                <c:pt idx="985">
                  <c:v>1.95221</c:v>
                </c:pt>
                <c:pt idx="986">
                  <c:v>1.95329</c:v>
                </c:pt>
                <c:pt idx="987">
                  <c:v>1.95468</c:v>
                </c:pt>
                <c:pt idx="988">
                  <c:v>1.9551799999999999</c:v>
                </c:pt>
                <c:pt idx="989">
                  <c:v>1.9562600000000001</c:v>
                </c:pt>
                <c:pt idx="990">
                  <c:v>1.9573100000000001</c:v>
                </c:pt>
                <c:pt idx="991">
                  <c:v>1.9583200000000001</c:v>
                </c:pt>
                <c:pt idx="992">
                  <c:v>1.9593</c:v>
                </c:pt>
                <c:pt idx="993">
                  <c:v>1.9602299999999999</c:v>
                </c:pt>
                <c:pt idx="994">
                  <c:v>1.96109</c:v>
                </c:pt>
                <c:pt idx="995">
                  <c:v>1.96254</c:v>
                </c:pt>
                <c:pt idx="996">
                  <c:v>1.9637500000000001</c:v>
                </c:pt>
                <c:pt idx="997">
                  <c:v>1.96455</c:v>
                </c:pt>
                <c:pt idx="998">
                  <c:v>1.96583</c:v>
                </c:pt>
                <c:pt idx="999">
                  <c:v>1.96661</c:v>
                </c:pt>
                <c:pt idx="1000">
                  <c:v>1.9677199999999999</c:v>
                </c:pt>
                <c:pt idx="1001">
                  <c:v>1.9688099999999999</c:v>
                </c:pt>
                <c:pt idx="1002">
                  <c:v>1.9694700000000001</c:v>
                </c:pt>
                <c:pt idx="1003">
                  <c:v>1.9705900000000001</c:v>
                </c:pt>
                <c:pt idx="1004">
                  <c:v>1.9720599999999999</c:v>
                </c:pt>
                <c:pt idx="1005">
                  <c:v>1.9733700000000001</c:v>
                </c:pt>
                <c:pt idx="1006">
                  <c:v>1.97438</c:v>
                </c:pt>
                <c:pt idx="1007">
                  <c:v>1.9755799999999999</c:v>
                </c:pt>
                <c:pt idx="1008">
                  <c:v>1.9766600000000001</c:v>
                </c:pt>
                <c:pt idx="1009">
                  <c:v>1.9777899999999999</c:v>
                </c:pt>
                <c:pt idx="1010">
                  <c:v>1.9783599999999999</c:v>
                </c:pt>
                <c:pt idx="1011">
                  <c:v>1.97973</c:v>
                </c:pt>
                <c:pt idx="1012">
                  <c:v>1.9805699999999999</c:v>
                </c:pt>
                <c:pt idx="1013">
                  <c:v>1.9816800000000001</c:v>
                </c:pt>
                <c:pt idx="1014">
                  <c:v>1.9827300000000001</c:v>
                </c:pt>
                <c:pt idx="1015">
                  <c:v>1.9832799999999999</c:v>
                </c:pt>
                <c:pt idx="1016">
                  <c:v>1.98428</c:v>
                </c:pt>
                <c:pt idx="1017">
                  <c:v>1.9856199999999999</c:v>
                </c:pt>
                <c:pt idx="1018">
                  <c:v>1.9870300000000001</c:v>
                </c:pt>
                <c:pt idx="1019">
                  <c:v>1.9877899999999999</c:v>
                </c:pt>
                <c:pt idx="1020">
                  <c:v>1.9892799999999999</c:v>
                </c:pt>
                <c:pt idx="1021">
                  <c:v>1.99003</c:v>
                </c:pt>
                <c:pt idx="1022">
                  <c:v>1.99091</c:v>
                </c:pt>
                <c:pt idx="1023">
                  <c:v>1.99244</c:v>
                </c:pt>
                <c:pt idx="1024">
                  <c:v>1.9934799999999999</c:v>
                </c:pt>
                <c:pt idx="1025">
                  <c:v>1.9935799999999999</c:v>
                </c:pt>
                <c:pt idx="1026">
                  <c:v>1.9935799999999999</c:v>
                </c:pt>
                <c:pt idx="1027">
                  <c:v>1.9935700000000001</c:v>
                </c:pt>
                <c:pt idx="1028">
                  <c:v>1.9935799999999999</c:v>
                </c:pt>
                <c:pt idx="1029">
                  <c:v>1.9935799999999999</c:v>
                </c:pt>
                <c:pt idx="1030">
                  <c:v>1.9935799999999999</c:v>
                </c:pt>
                <c:pt idx="1031">
                  <c:v>1.9935700000000001</c:v>
                </c:pt>
                <c:pt idx="1032">
                  <c:v>1.9935799999999999</c:v>
                </c:pt>
                <c:pt idx="1033">
                  <c:v>1.9935799999999999</c:v>
                </c:pt>
                <c:pt idx="1034">
                  <c:v>1.9935799999999999</c:v>
                </c:pt>
                <c:pt idx="1035">
                  <c:v>1.9935700000000001</c:v>
                </c:pt>
                <c:pt idx="1036">
                  <c:v>1.9935700000000001</c:v>
                </c:pt>
                <c:pt idx="1037">
                  <c:v>1.99356</c:v>
                </c:pt>
                <c:pt idx="1038">
                  <c:v>1.9935700000000001</c:v>
                </c:pt>
                <c:pt idx="1039">
                  <c:v>1.9935700000000001</c:v>
                </c:pt>
                <c:pt idx="1040">
                  <c:v>1.9935799999999999</c:v>
                </c:pt>
                <c:pt idx="1041">
                  <c:v>1.9935700000000001</c:v>
                </c:pt>
                <c:pt idx="1042">
                  <c:v>1.99356</c:v>
                </c:pt>
                <c:pt idx="1043">
                  <c:v>1.99356</c:v>
                </c:pt>
                <c:pt idx="1044">
                  <c:v>1.9935700000000001</c:v>
                </c:pt>
                <c:pt idx="1045">
                  <c:v>1.9935499999999999</c:v>
                </c:pt>
                <c:pt idx="1046">
                  <c:v>1.9935700000000001</c:v>
                </c:pt>
                <c:pt idx="1047">
                  <c:v>1.99356</c:v>
                </c:pt>
                <c:pt idx="1048">
                  <c:v>1.9935799999999999</c:v>
                </c:pt>
                <c:pt idx="1049">
                  <c:v>1.9935700000000001</c:v>
                </c:pt>
                <c:pt idx="1050">
                  <c:v>1.9935700000000001</c:v>
                </c:pt>
                <c:pt idx="1051">
                  <c:v>1.9936100000000001</c:v>
                </c:pt>
                <c:pt idx="1052">
                  <c:v>1.9936100000000001</c:v>
                </c:pt>
                <c:pt idx="1053">
                  <c:v>1.9936</c:v>
                </c:pt>
                <c:pt idx="1054">
                  <c:v>1.9936</c:v>
                </c:pt>
                <c:pt idx="1055">
                  <c:v>1.9936100000000001</c:v>
                </c:pt>
                <c:pt idx="1056">
                  <c:v>1.9936</c:v>
                </c:pt>
                <c:pt idx="1057">
                  <c:v>1.9936</c:v>
                </c:pt>
                <c:pt idx="1058">
                  <c:v>1.9936100000000001</c:v>
                </c:pt>
                <c:pt idx="1059">
                  <c:v>1.9936100000000001</c:v>
                </c:pt>
                <c:pt idx="1060">
                  <c:v>1.9936</c:v>
                </c:pt>
                <c:pt idx="1061">
                  <c:v>1.9936</c:v>
                </c:pt>
                <c:pt idx="1062">
                  <c:v>1.9936</c:v>
                </c:pt>
                <c:pt idx="1063">
                  <c:v>1.9936</c:v>
                </c:pt>
                <c:pt idx="1064">
                  <c:v>1.9936100000000001</c:v>
                </c:pt>
                <c:pt idx="1065">
                  <c:v>1.9936</c:v>
                </c:pt>
                <c:pt idx="1066">
                  <c:v>1.9936100000000001</c:v>
                </c:pt>
                <c:pt idx="1067">
                  <c:v>1.9936</c:v>
                </c:pt>
                <c:pt idx="1068">
                  <c:v>1.9936</c:v>
                </c:pt>
                <c:pt idx="1069">
                  <c:v>1.9936</c:v>
                </c:pt>
                <c:pt idx="1070">
                  <c:v>1.9936</c:v>
                </c:pt>
                <c:pt idx="1071">
                  <c:v>1.9936</c:v>
                </c:pt>
                <c:pt idx="1072">
                  <c:v>1.9936100000000001</c:v>
                </c:pt>
                <c:pt idx="1073">
                  <c:v>1.9936</c:v>
                </c:pt>
                <c:pt idx="1074">
                  <c:v>1.9936100000000001</c:v>
                </c:pt>
                <c:pt idx="1075">
                  <c:v>1.9936</c:v>
                </c:pt>
                <c:pt idx="1076">
                  <c:v>1.9936</c:v>
                </c:pt>
                <c:pt idx="1077">
                  <c:v>1.99359</c:v>
                </c:pt>
                <c:pt idx="1078">
                  <c:v>1.99359</c:v>
                </c:pt>
                <c:pt idx="1079">
                  <c:v>1.99359</c:v>
                </c:pt>
                <c:pt idx="1080">
                  <c:v>1.9936</c:v>
                </c:pt>
                <c:pt idx="1081">
                  <c:v>1.9935799999999999</c:v>
                </c:pt>
                <c:pt idx="1082">
                  <c:v>1.99359</c:v>
                </c:pt>
                <c:pt idx="1083">
                  <c:v>1.99359</c:v>
                </c:pt>
                <c:pt idx="1084">
                  <c:v>1.99359</c:v>
                </c:pt>
                <c:pt idx="1085">
                  <c:v>1.9935799999999999</c:v>
                </c:pt>
                <c:pt idx="1086">
                  <c:v>1.9935799999999999</c:v>
                </c:pt>
                <c:pt idx="1087">
                  <c:v>1.99359</c:v>
                </c:pt>
                <c:pt idx="1088">
                  <c:v>1.99359</c:v>
                </c:pt>
                <c:pt idx="1089">
                  <c:v>1.99359</c:v>
                </c:pt>
                <c:pt idx="1090">
                  <c:v>1.99359</c:v>
                </c:pt>
                <c:pt idx="1091">
                  <c:v>1.9935799999999999</c:v>
                </c:pt>
                <c:pt idx="1092">
                  <c:v>1.9935799999999999</c:v>
                </c:pt>
                <c:pt idx="1093">
                  <c:v>1.9935799999999999</c:v>
                </c:pt>
                <c:pt idx="1094">
                  <c:v>1.9935799999999999</c:v>
                </c:pt>
                <c:pt idx="1095">
                  <c:v>1.9935799999999999</c:v>
                </c:pt>
                <c:pt idx="1096">
                  <c:v>1.9935799999999999</c:v>
                </c:pt>
                <c:pt idx="1097">
                  <c:v>1.9935799999999999</c:v>
                </c:pt>
                <c:pt idx="1098">
                  <c:v>1.9935799999999999</c:v>
                </c:pt>
                <c:pt idx="1099">
                  <c:v>1.9935799999999999</c:v>
                </c:pt>
                <c:pt idx="1100">
                  <c:v>1.9935799999999999</c:v>
                </c:pt>
                <c:pt idx="1101">
                  <c:v>1.9935799999999999</c:v>
                </c:pt>
                <c:pt idx="1102">
                  <c:v>1.9935799999999999</c:v>
                </c:pt>
                <c:pt idx="1103">
                  <c:v>1.9935700000000001</c:v>
                </c:pt>
                <c:pt idx="1104">
                  <c:v>1.9935700000000001</c:v>
                </c:pt>
                <c:pt idx="1105">
                  <c:v>1.9935799999999999</c:v>
                </c:pt>
                <c:pt idx="1106">
                  <c:v>1.9935799999999999</c:v>
                </c:pt>
                <c:pt idx="1107">
                  <c:v>1.9935799999999999</c:v>
                </c:pt>
                <c:pt idx="1108">
                  <c:v>1.9935799999999999</c:v>
                </c:pt>
                <c:pt idx="1109">
                  <c:v>1.9935799999999999</c:v>
                </c:pt>
                <c:pt idx="1110">
                  <c:v>1.9935700000000001</c:v>
                </c:pt>
                <c:pt idx="1111">
                  <c:v>1.9935799999999999</c:v>
                </c:pt>
                <c:pt idx="1112">
                  <c:v>1.9935700000000001</c:v>
                </c:pt>
                <c:pt idx="1113">
                  <c:v>1.9935799999999999</c:v>
                </c:pt>
                <c:pt idx="1114">
                  <c:v>1.9935799999999999</c:v>
                </c:pt>
                <c:pt idx="1115">
                  <c:v>1.9935700000000001</c:v>
                </c:pt>
                <c:pt idx="1116">
                  <c:v>1.9935700000000001</c:v>
                </c:pt>
                <c:pt idx="1117">
                  <c:v>1.9935700000000001</c:v>
                </c:pt>
                <c:pt idx="1118">
                  <c:v>1.9935700000000001</c:v>
                </c:pt>
                <c:pt idx="1119">
                  <c:v>1.99356</c:v>
                </c:pt>
                <c:pt idx="1120">
                  <c:v>1.9935700000000001</c:v>
                </c:pt>
                <c:pt idx="1121">
                  <c:v>1.99356</c:v>
                </c:pt>
                <c:pt idx="1122">
                  <c:v>1.99356</c:v>
                </c:pt>
                <c:pt idx="1123">
                  <c:v>1.9935700000000001</c:v>
                </c:pt>
                <c:pt idx="1124">
                  <c:v>1.9935799999999999</c:v>
                </c:pt>
                <c:pt idx="1125">
                  <c:v>1.99356</c:v>
                </c:pt>
                <c:pt idx="1126">
                  <c:v>1.9935700000000001</c:v>
                </c:pt>
                <c:pt idx="1127">
                  <c:v>1.99356</c:v>
                </c:pt>
                <c:pt idx="1128">
                  <c:v>1.9935799999999999</c:v>
                </c:pt>
                <c:pt idx="1129">
                  <c:v>1.9935799999999999</c:v>
                </c:pt>
                <c:pt idx="1130">
                  <c:v>1.9935700000000001</c:v>
                </c:pt>
                <c:pt idx="1131">
                  <c:v>1.9935700000000001</c:v>
                </c:pt>
                <c:pt idx="1132">
                  <c:v>1.9935700000000001</c:v>
                </c:pt>
                <c:pt idx="1133">
                  <c:v>1.9935700000000001</c:v>
                </c:pt>
                <c:pt idx="1134">
                  <c:v>1.9935700000000001</c:v>
                </c:pt>
                <c:pt idx="1135">
                  <c:v>1.99356</c:v>
                </c:pt>
                <c:pt idx="1136">
                  <c:v>1.9935700000000001</c:v>
                </c:pt>
                <c:pt idx="1137">
                  <c:v>1.99356</c:v>
                </c:pt>
                <c:pt idx="1138">
                  <c:v>1.9935499999999999</c:v>
                </c:pt>
                <c:pt idx="1139">
                  <c:v>1.99356</c:v>
                </c:pt>
                <c:pt idx="1140">
                  <c:v>1.99356</c:v>
                </c:pt>
                <c:pt idx="1141">
                  <c:v>1.99356</c:v>
                </c:pt>
                <c:pt idx="1142">
                  <c:v>1.9935700000000001</c:v>
                </c:pt>
                <c:pt idx="1143">
                  <c:v>1.99356</c:v>
                </c:pt>
                <c:pt idx="1144">
                  <c:v>1.9935700000000001</c:v>
                </c:pt>
                <c:pt idx="1145">
                  <c:v>1.9935700000000001</c:v>
                </c:pt>
                <c:pt idx="1146">
                  <c:v>1.9935700000000001</c:v>
                </c:pt>
                <c:pt idx="1147">
                  <c:v>1.99356</c:v>
                </c:pt>
                <c:pt idx="1148">
                  <c:v>1.9935700000000001</c:v>
                </c:pt>
                <c:pt idx="1149">
                  <c:v>1.9935700000000001</c:v>
                </c:pt>
                <c:pt idx="1150">
                  <c:v>1.9935700000000001</c:v>
                </c:pt>
                <c:pt idx="1151">
                  <c:v>1.9935700000000001</c:v>
                </c:pt>
                <c:pt idx="1152">
                  <c:v>1.9935700000000001</c:v>
                </c:pt>
                <c:pt idx="1153">
                  <c:v>1.99356</c:v>
                </c:pt>
                <c:pt idx="1154">
                  <c:v>1.9935799999999999</c:v>
                </c:pt>
                <c:pt idx="1155">
                  <c:v>1.9935700000000001</c:v>
                </c:pt>
                <c:pt idx="1156">
                  <c:v>1.9935799999999999</c:v>
                </c:pt>
                <c:pt idx="1157">
                  <c:v>1.99356</c:v>
                </c:pt>
                <c:pt idx="1158">
                  <c:v>1.99356</c:v>
                </c:pt>
                <c:pt idx="1159">
                  <c:v>1.9935700000000001</c:v>
                </c:pt>
                <c:pt idx="1160">
                  <c:v>1.99356</c:v>
                </c:pt>
                <c:pt idx="1161">
                  <c:v>1.9935499999999999</c:v>
                </c:pt>
                <c:pt idx="1162">
                  <c:v>1.99356</c:v>
                </c:pt>
                <c:pt idx="1163">
                  <c:v>1.9935499999999999</c:v>
                </c:pt>
                <c:pt idx="1164">
                  <c:v>1.99356</c:v>
                </c:pt>
                <c:pt idx="1165">
                  <c:v>1.9935499999999999</c:v>
                </c:pt>
                <c:pt idx="1166">
                  <c:v>1.99356</c:v>
                </c:pt>
                <c:pt idx="1167">
                  <c:v>1.99356</c:v>
                </c:pt>
                <c:pt idx="1168">
                  <c:v>1.99356</c:v>
                </c:pt>
                <c:pt idx="1169">
                  <c:v>1.99356</c:v>
                </c:pt>
                <c:pt idx="1170">
                  <c:v>1.99356</c:v>
                </c:pt>
                <c:pt idx="1171">
                  <c:v>1.99356</c:v>
                </c:pt>
                <c:pt idx="1172">
                  <c:v>1.99356</c:v>
                </c:pt>
                <c:pt idx="1173">
                  <c:v>1.99356</c:v>
                </c:pt>
                <c:pt idx="1174">
                  <c:v>1.99356</c:v>
                </c:pt>
                <c:pt idx="1175">
                  <c:v>1.9935499999999999</c:v>
                </c:pt>
                <c:pt idx="1176">
                  <c:v>1.99356</c:v>
                </c:pt>
                <c:pt idx="1177">
                  <c:v>1.99356</c:v>
                </c:pt>
                <c:pt idx="1178">
                  <c:v>1.99356</c:v>
                </c:pt>
                <c:pt idx="1179">
                  <c:v>1.9935499999999999</c:v>
                </c:pt>
                <c:pt idx="1180">
                  <c:v>1.9935499999999999</c:v>
                </c:pt>
                <c:pt idx="1181">
                  <c:v>1.9935499999999999</c:v>
                </c:pt>
                <c:pt idx="1182">
                  <c:v>1.9935499999999999</c:v>
                </c:pt>
                <c:pt idx="1183">
                  <c:v>1.99356</c:v>
                </c:pt>
                <c:pt idx="1184">
                  <c:v>1.9935499999999999</c:v>
                </c:pt>
                <c:pt idx="1185">
                  <c:v>1.99356</c:v>
                </c:pt>
                <c:pt idx="1186">
                  <c:v>1.9935400000000001</c:v>
                </c:pt>
                <c:pt idx="1187">
                  <c:v>1.9935499999999999</c:v>
                </c:pt>
                <c:pt idx="1188">
                  <c:v>1.99356</c:v>
                </c:pt>
                <c:pt idx="1189">
                  <c:v>1.9935499999999999</c:v>
                </c:pt>
                <c:pt idx="1190">
                  <c:v>1.9935499999999999</c:v>
                </c:pt>
                <c:pt idx="1191">
                  <c:v>1.9935400000000001</c:v>
                </c:pt>
                <c:pt idx="1192">
                  <c:v>1.9935499999999999</c:v>
                </c:pt>
                <c:pt idx="1193">
                  <c:v>1.9935499999999999</c:v>
                </c:pt>
                <c:pt idx="1194">
                  <c:v>1.9935499999999999</c:v>
                </c:pt>
                <c:pt idx="1195">
                  <c:v>1.9935499999999999</c:v>
                </c:pt>
                <c:pt idx="1196">
                  <c:v>1.9935499999999999</c:v>
                </c:pt>
                <c:pt idx="1197">
                  <c:v>1.9935499999999999</c:v>
                </c:pt>
                <c:pt idx="1198">
                  <c:v>1.9935499999999999</c:v>
                </c:pt>
                <c:pt idx="1199">
                  <c:v>1.9935499999999999</c:v>
                </c:pt>
                <c:pt idx="1200">
                  <c:v>1.99356</c:v>
                </c:pt>
                <c:pt idx="1201">
                  <c:v>1.99356</c:v>
                </c:pt>
                <c:pt idx="1202">
                  <c:v>1.9935499999999999</c:v>
                </c:pt>
                <c:pt idx="1203">
                  <c:v>1.9935499999999999</c:v>
                </c:pt>
                <c:pt idx="1204">
                  <c:v>1.9935400000000001</c:v>
                </c:pt>
                <c:pt idx="1205">
                  <c:v>1.9935499999999999</c:v>
                </c:pt>
                <c:pt idx="1206">
                  <c:v>1.9935499999999999</c:v>
                </c:pt>
                <c:pt idx="1207">
                  <c:v>1.9935499999999999</c:v>
                </c:pt>
                <c:pt idx="1208">
                  <c:v>1.9935499999999999</c:v>
                </c:pt>
                <c:pt idx="1209">
                  <c:v>1.99356</c:v>
                </c:pt>
                <c:pt idx="1210">
                  <c:v>1.9935499999999999</c:v>
                </c:pt>
                <c:pt idx="1211">
                  <c:v>1.9935499999999999</c:v>
                </c:pt>
                <c:pt idx="1212">
                  <c:v>1.9935400000000001</c:v>
                </c:pt>
                <c:pt idx="1213">
                  <c:v>1.9935400000000001</c:v>
                </c:pt>
                <c:pt idx="1214">
                  <c:v>1.9935499999999999</c:v>
                </c:pt>
                <c:pt idx="1215">
                  <c:v>1.9935400000000001</c:v>
                </c:pt>
                <c:pt idx="1216">
                  <c:v>1.9935499999999999</c:v>
                </c:pt>
                <c:pt idx="1217">
                  <c:v>1.9935400000000001</c:v>
                </c:pt>
                <c:pt idx="1218">
                  <c:v>1.9935499999999999</c:v>
                </c:pt>
                <c:pt idx="1219">
                  <c:v>1.9935400000000001</c:v>
                </c:pt>
                <c:pt idx="1220">
                  <c:v>1.9935400000000001</c:v>
                </c:pt>
                <c:pt idx="1221">
                  <c:v>1.9935400000000001</c:v>
                </c:pt>
                <c:pt idx="1222">
                  <c:v>1.9935499999999999</c:v>
                </c:pt>
                <c:pt idx="1223">
                  <c:v>1.9935400000000001</c:v>
                </c:pt>
                <c:pt idx="1224">
                  <c:v>1.9935400000000001</c:v>
                </c:pt>
                <c:pt idx="1225">
                  <c:v>1.9935499999999999</c:v>
                </c:pt>
                <c:pt idx="1226">
                  <c:v>1.9935400000000001</c:v>
                </c:pt>
                <c:pt idx="1227">
                  <c:v>1.9935400000000001</c:v>
                </c:pt>
                <c:pt idx="1228">
                  <c:v>1.9935400000000001</c:v>
                </c:pt>
                <c:pt idx="1229">
                  <c:v>1.9935400000000001</c:v>
                </c:pt>
                <c:pt idx="1230">
                  <c:v>1.99353</c:v>
                </c:pt>
                <c:pt idx="1231">
                  <c:v>1.9935400000000001</c:v>
                </c:pt>
                <c:pt idx="1232">
                  <c:v>1.9935400000000001</c:v>
                </c:pt>
                <c:pt idx="1233">
                  <c:v>1.9935400000000001</c:v>
                </c:pt>
                <c:pt idx="1234">
                  <c:v>1.9935400000000001</c:v>
                </c:pt>
                <c:pt idx="1235">
                  <c:v>1.9935400000000001</c:v>
                </c:pt>
                <c:pt idx="1236">
                  <c:v>1.9935400000000001</c:v>
                </c:pt>
                <c:pt idx="1237">
                  <c:v>1.9935400000000001</c:v>
                </c:pt>
                <c:pt idx="1238">
                  <c:v>1.9935400000000001</c:v>
                </c:pt>
                <c:pt idx="1239">
                  <c:v>1.9935400000000001</c:v>
                </c:pt>
                <c:pt idx="1240">
                  <c:v>1.9935499999999999</c:v>
                </c:pt>
                <c:pt idx="1241">
                  <c:v>1.9935499999999999</c:v>
                </c:pt>
                <c:pt idx="1242">
                  <c:v>1.9935499999999999</c:v>
                </c:pt>
                <c:pt idx="1243">
                  <c:v>1.9935400000000001</c:v>
                </c:pt>
                <c:pt idx="1244">
                  <c:v>1.9935400000000001</c:v>
                </c:pt>
                <c:pt idx="1245">
                  <c:v>1.9935400000000001</c:v>
                </c:pt>
                <c:pt idx="1246">
                  <c:v>1.9935400000000001</c:v>
                </c:pt>
                <c:pt idx="1247">
                  <c:v>1.99353</c:v>
                </c:pt>
                <c:pt idx="1248">
                  <c:v>1.9935499999999999</c:v>
                </c:pt>
                <c:pt idx="1249">
                  <c:v>1.9935400000000001</c:v>
                </c:pt>
                <c:pt idx="1250">
                  <c:v>1.9935400000000001</c:v>
                </c:pt>
                <c:pt idx="1251">
                  <c:v>1.9935400000000001</c:v>
                </c:pt>
                <c:pt idx="1252">
                  <c:v>1.9935400000000001</c:v>
                </c:pt>
                <c:pt idx="1253">
                  <c:v>1.99353</c:v>
                </c:pt>
                <c:pt idx="1254">
                  <c:v>1.9935400000000001</c:v>
                </c:pt>
                <c:pt idx="1255">
                  <c:v>1.9935400000000001</c:v>
                </c:pt>
                <c:pt idx="1256">
                  <c:v>1.9935400000000001</c:v>
                </c:pt>
                <c:pt idx="1257">
                  <c:v>1.99353</c:v>
                </c:pt>
                <c:pt idx="1258">
                  <c:v>1.99353</c:v>
                </c:pt>
                <c:pt idx="1259">
                  <c:v>1.99353</c:v>
                </c:pt>
                <c:pt idx="1260">
                  <c:v>1.99353</c:v>
                </c:pt>
                <c:pt idx="1261">
                  <c:v>1.99353</c:v>
                </c:pt>
                <c:pt idx="1262">
                  <c:v>1.99353</c:v>
                </c:pt>
                <c:pt idx="1263">
                  <c:v>1.99353</c:v>
                </c:pt>
                <c:pt idx="1264">
                  <c:v>1.99353</c:v>
                </c:pt>
                <c:pt idx="1265">
                  <c:v>1.99353</c:v>
                </c:pt>
                <c:pt idx="1266">
                  <c:v>1.99353</c:v>
                </c:pt>
                <c:pt idx="1267">
                  <c:v>1.99353</c:v>
                </c:pt>
                <c:pt idx="1268">
                  <c:v>1.99353</c:v>
                </c:pt>
                <c:pt idx="1269">
                  <c:v>1.99353</c:v>
                </c:pt>
                <c:pt idx="1270">
                  <c:v>1.99352</c:v>
                </c:pt>
                <c:pt idx="1271">
                  <c:v>1.99353</c:v>
                </c:pt>
                <c:pt idx="1272">
                  <c:v>1.99353</c:v>
                </c:pt>
                <c:pt idx="1273">
                  <c:v>1.99353</c:v>
                </c:pt>
                <c:pt idx="1274">
                  <c:v>1.99353</c:v>
                </c:pt>
                <c:pt idx="1275">
                  <c:v>1.99353</c:v>
                </c:pt>
                <c:pt idx="1276">
                  <c:v>1.99353</c:v>
                </c:pt>
                <c:pt idx="1277">
                  <c:v>1.99352</c:v>
                </c:pt>
                <c:pt idx="1278">
                  <c:v>1.99353</c:v>
                </c:pt>
                <c:pt idx="1279">
                  <c:v>1.99353</c:v>
                </c:pt>
                <c:pt idx="1280">
                  <c:v>1.99353</c:v>
                </c:pt>
                <c:pt idx="1281">
                  <c:v>1.99353</c:v>
                </c:pt>
                <c:pt idx="1282">
                  <c:v>1.99353</c:v>
                </c:pt>
                <c:pt idx="1283">
                  <c:v>1.99352</c:v>
                </c:pt>
                <c:pt idx="1284">
                  <c:v>1.99352</c:v>
                </c:pt>
                <c:pt idx="1285">
                  <c:v>1.99353</c:v>
                </c:pt>
                <c:pt idx="1286">
                  <c:v>1.99352</c:v>
                </c:pt>
                <c:pt idx="1287">
                  <c:v>1.99352</c:v>
                </c:pt>
                <c:pt idx="1288">
                  <c:v>1.99352</c:v>
                </c:pt>
                <c:pt idx="1289">
                  <c:v>1.99353</c:v>
                </c:pt>
                <c:pt idx="1290">
                  <c:v>1.99352</c:v>
                </c:pt>
                <c:pt idx="1291">
                  <c:v>1.99353</c:v>
                </c:pt>
                <c:pt idx="1292">
                  <c:v>1.99352</c:v>
                </c:pt>
                <c:pt idx="1293">
                  <c:v>1.99352</c:v>
                </c:pt>
                <c:pt idx="1294">
                  <c:v>1.99353</c:v>
                </c:pt>
                <c:pt idx="1295">
                  <c:v>1.99353</c:v>
                </c:pt>
                <c:pt idx="1296">
                  <c:v>1.99353</c:v>
                </c:pt>
                <c:pt idx="1297">
                  <c:v>1.99353</c:v>
                </c:pt>
                <c:pt idx="1298">
                  <c:v>1.99353</c:v>
                </c:pt>
                <c:pt idx="1299">
                  <c:v>1.99353</c:v>
                </c:pt>
                <c:pt idx="1300">
                  <c:v>1.99353</c:v>
                </c:pt>
                <c:pt idx="1301">
                  <c:v>1.99352</c:v>
                </c:pt>
                <c:pt idx="1302">
                  <c:v>1.99352</c:v>
                </c:pt>
                <c:pt idx="1303">
                  <c:v>1.99353</c:v>
                </c:pt>
                <c:pt idx="1304">
                  <c:v>1.99352</c:v>
                </c:pt>
                <c:pt idx="1305">
                  <c:v>1.99352</c:v>
                </c:pt>
                <c:pt idx="1306">
                  <c:v>1.99353</c:v>
                </c:pt>
                <c:pt idx="1307">
                  <c:v>1.9935099999999999</c:v>
                </c:pt>
                <c:pt idx="1308">
                  <c:v>1.99352</c:v>
                </c:pt>
                <c:pt idx="1309">
                  <c:v>1.99353</c:v>
                </c:pt>
                <c:pt idx="1310">
                  <c:v>1.99352</c:v>
                </c:pt>
                <c:pt idx="1311">
                  <c:v>1.99352</c:v>
                </c:pt>
                <c:pt idx="1312">
                  <c:v>1.99352</c:v>
                </c:pt>
                <c:pt idx="1313">
                  <c:v>1.99352</c:v>
                </c:pt>
                <c:pt idx="1314">
                  <c:v>1.99353</c:v>
                </c:pt>
                <c:pt idx="1315">
                  <c:v>1.99353</c:v>
                </c:pt>
                <c:pt idx="1316">
                  <c:v>1.99352</c:v>
                </c:pt>
                <c:pt idx="1317">
                  <c:v>1.99352</c:v>
                </c:pt>
                <c:pt idx="1318">
                  <c:v>1.99352</c:v>
                </c:pt>
                <c:pt idx="1319">
                  <c:v>1.99352</c:v>
                </c:pt>
                <c:pt idx="1320">
                  <c:v>1.99352</c:v>
                </c:pt>
                <c:pt idx="1321">
                  <c:v>1.99352</c:v>
                </c:pt>
                <c:pt idx="1322">
                  <c:v>1.99353</c:v>
                </c:pt>
                <c:pt idx="1323">
                  <c:v>1.9935400000000001</c:v>
                </c:pt>
                <c:pt idx="1324">
                  <c:v>1.99353</c:v>
                </c:pt>
                <c:pt idx="1325">
                  <c:v>1.99352</c:v>
                </c:pt>
                <c:pt idx="1326">
                  <c:v>1.99353</c:v>
                </c:pt>
                <c:pt idx="1327">
                  <c:v>1.99353</c:v>
                </c:pt>
                <c:pt idx="1328">
                  <c:v>1.99353</c:v>
                </c:pt>
                <c:pt idx="1329">
                  <c:v>1.9935400000000001</c:v>
                </c:pt>
                <c:pt idx="1330">
                  <c:v>1.99353</c:v>
                </c:pt>
                <c:pt idx="1331">
                  <c:v>1.99352</c:v>
                </c:pt>
                <c:pt idx="1332">
                  <c:v>1.99352</c:v>
                </c:pt>
                <c:pt idx="1333">
                  <c:v>1.99352</c:v>
                </c:pt>
                <c:pt idx="1334">
                  <c:v>1.99352</c:v>
                </c:pt>
                <c:pt idx="1335">
                  <c:v>1.99352</c:v>
                </c:pt>
                <c:pt idx="1336">
                  <c:v>1.99352</c:v>
                </c:pt>
                <c:pt idx="1337">
                  <c:v>1.99353</c:v>
                </c:pt>
                <c:pt idx="1338">
                  <c:v>1.99353</c:v>
                </c:pt>
                <c:pt idx="1339">
                  <c:v>1.99353</c:v>
                </c:pt>
                <c:pt idx="1340">
                  <c:v>1.99352</c:v>
                </c:pt>
                <c:pt idx="1341">
                  <c:v>1.99352</c:v>
                </c:pt>
                <c:pt idx="1342">
                  <c:v>1.9935099999999999</c:v>
                </c:pt>
                <c:pt idx="1343">
                  <c:v>1.99352</c:v>
                </c:pt>
                <c:pt idx="1344">
                  <c:v>1.99352</c:v>
                </c:pt>
                <c:pt idx="1345">
                  <c:v>1.99353</c:v>
                </c:pt>
                <c:pt idx="1346">
                  <c:v>1.9935099999999999</c:v>
                </c:pt>
                <c:pt idx="1347">
                  <c:v>1.99352</c:v>
                </c:pt>
                <c:pt idx="1348">
                  <c:v>1.99352</c:v>
                </c:pt>
                <c:pt idx="1349">
                  <c:v>1.9935099999999999</c:v>
                </c:pt>
                <c:pt idx="1350">
                  <c:v>1.99352</c:v>
                </c:pt>
                <c:pt idx="1351">
                  <c:v>1.99352</c:v>
                </c:pt>
                <c:pt idx="1352">
                  <c:v>1.9935099999999999</c:v>
                </c:pt>
                <c:pt idx="1353">
                  <c:v>1.9935099999999999</c:v>
                </c:pt>
                <c:pt idx="1354">
                  <c:v>1.9935099999999999</c:v>
                </c:pt>
                <c:pt idx="1355">
                  <c:v>1.9935099999999999</c:v>
                </c:pt>
                <c:pt idx="1356">
                  <c:v>1.99352</c:v>
                </c:pt>
                <c:pt idx="1357">
                  <c:v>1.99352</c:v>
                </c:pt>
                <c:pt idx="1358">
                  <c:v>1.9935</c:v>
                </c:pt>
                <c:pt idx="1359">
                  <c:v>1.9935</c:v>
                </c:pt>
                <c:pt idx="1360">
                  <c:v>1.9935099999999999</c:v>
                </c:pt>
                <c:pt idx="1361">
                  <c:v>1.9935099999999999</c:v>
                </c:pt>
                <c:pt idx="1362">
                  <c:v>1.9935099999999999</c:v>
                </c:pt>
                <c:pt idx="1363">
                  <c:v>1.9935099999999999</c:v>
                </c:pt>
                <c:pt idx="1364">
                  <c:v>1.9935099999999999</c:v>
                </c:pt>
                <c:pt idx="1365">
                  <c:v>1.9935099999999999</c:v>
                </c:pt>
                <c:pt idx="1366">
                  <c:v>1.9935099999999999</c:v>
                </c:pt>
                <c:pt idx="1367">
                  <c:v>1.9935099999999999</c:v>
                </c:pt>
                <c:pt idx="1368">
                  <c:v>1.9935099999999999</c:v>
                </c:pt>
                <c:pt idx="1369">
                  <c:v>1.99352</c:v>
                </c:pt>
                <c:pt idx="1370">
                  <c:v>1.99352</c:v>
                </c:pt>
                <c:pt idx="1371">
                  <c:v>1.99352</c:v>
                </c:pt>
                <c:pt idx="1372">
                  <c:v>1.9935099999999999</c:v>
                </c:pt>
                <c:pt idx="1373">
                  <c:v>1.99352</c:v>
                </c:pt>
                <c:pt idx="1374">
                  <c:v>1.9935099999999999</c:v>
                </c:pt>
                <c:pt idx="1375">
                  <c:v>1.9935099999999999</c:v>
                </c:pt>
                <c:pt idx="1376">
                  <c:v>1.9935099999999999</c:v>
                </c:pt>
                <c:pt idx="1377">
                  <c:v>1.9935099999999999</c:v>
                </c:pt>
                <c:pt idx="1378">
                  <c:v>1.9935</c:v>
                </c:pt>
                <c:pt idx="1379">
                  <c:v>1.9935099999999999</c:v>
                </c:pt>
                <c:pt idx="1380">
                  <c:v>1.9935099999999999</c:v>
                </c:pt>
                <c:pt idx="1381">
                  <c:v>1.9935099999999999</c:v>
                </c:pt>
                <c:pt idx="1382">
                  <c:v>1.9935</c:v>
                </c:pt>
                <c:pt idx="1383">
                  <c:v>1.9935099999999999</c:v>
                </c:pt>
                <c:pt idx="1384">
                  <c:v>1.9935</c:v>
                </c:pt>
                <c:pt idx="1385">
                  <c:v>1.9935099999999999</c:v>
                </c:pt>
                <c:pt idx="1386">
                  <c:v>1.9935099999999999</c:v>
                </c:pt>
                <c:pt idx="1387">
                  <c:v>1.9935</c:v>
                </c:pt>
                <c:pt idx="1388">
                  <c:v>1.9935</c:v>
                </c:pt>
                <c:pt idx="1389">
                  <c:v>1.9935</c:v>
                </c:pt>
                <c:pt idx="1390">
                  <c:v>1.9935099999999999</c:v>
                </c:pt>
                <c:pt idx="1391">
                  <c:v>1.9935099999999999</c:v>
                </c:pt>
                <c:pt idx="1392">
                  <c:v>1.9935099999999999</c:v>
                </c:pt>
                <c:pt idx="1393">
                  <c:v>1.9935099999999999</c:v>
                </c:pt>
                <c:pt idx="1394">
                  <c:v>1.9935099999999999</c:v>
                </c:pt>
                <c:pt idx="1395">
                  <c:v>1.9935099999999999</c:v>
                </c:pt>
                <c:pt idx="1396">
                  <c:v>1.9935099999999999</c:v>
                </c:pt>
                <c:pt idx="1397">
                  <c:v>1.9935099999999999</c:v>
                </c:pt>
                <c:pt idx="1398">
                  <c:v>1.9935099999999999</c:v>
                </c:pt>
                <c:pt idx="1399">
                  <c:v>1.99352</c:v>
                </c:pt>
                <c:pt idx="1400">
                  <c:v>1.9935099999999999</c:v>
                </c:pt>
                <c:pt idx="1401">
                  <c:v>1.9935099999999999</c:v>
                </c:pt>
                <c:pt idx="1402">
                  <c:v>1.9935</c:v>
                </c:pt>
                <c:pt idx="1403">
                  <c:v>1.9935099999999999</c:v>
                </c:pt>
                <c:pt idx="1404">
                  <c:v>1.99352</c:v>
                </c:pt>
                <c:pt idx="1405">
                  <c:v>1.9935</c:v>
                </c:pt>
                <c:pt idx="1406">
                  <c:v>1.9935</c:v>
                </c:pt>
                <c:pt idx="1407">
                  <c:v>1.9935</c:v>
                </c:pt>
                <c:pt idx="1408">
                  <c:v>1.9935</c:v>
                </c:pt>
                <c:pt idx="1409">
                  <c:v>1.9935099999999999</c:v>
                </c:pt>
                <c:pt idx="1410">
                  <c:v>1.9935</c:v>
                </c:pt>
                <c:pt idx="1411">
                  <c:v>1.9935099999999999</c:v>
                </c:pt>
                <c:pt idx="1412">
                  <c:v>1.9935099999999999</c:v>
                </c:pt>
                <c:pt idx="1413">
                  <c:v>1.9935099999999999</c:v>
                </c:pt>
                <c:pt idx="1414">
                  <c:v>1.9935099999999999</c:v>
                </c:pt>
                <c:pt idx="1415">
                  <c:v>1.9935</c:v>
                </c:pt>
                <c:pt idx="1416">
                  <c:v>1.99349</c:v>
                </c:pt>
                <c:pt idx="1417">
                  <c:v>1.9935</c:v>
                </c:pt>
                <c:pt idx="1418">
                  <c:v>1.9935</c:v>
                </c:pt>
                <c:pt idx="1419">
                  <c:v>1.9935</c:v>
                </c:pt>
                <c:pt idx="1420">
                  <c:v>1.9935</c:v>
                </c:pt>
                <c:pt idx="1421">
                  <c:v>1.9935099999999999</c:v>
                </c:pt>
                <c:pt idx="1422">
                  <c:v>1.9935</c:v>
                </c:pt>
                <c:pt idx="1423">
                  <c:v>1.9935</c:v>
                </c:pt>
                <c:pt idx="1424">
                  <c:v>1.99349</c:v>
                </c:pt>
                <c:pt idx="1425">
                  <c:v>1.9935099999999999</c:v>
                </c:pt>
                <c:pt idx="1426">
                  <c:v>1.9935099999999999</c:v>
                </c:pt>
                <c:pt idx="1427">
                  <c:v>1.9935</c:v>
                </c:pt>
                <c:pt idx="1428">
                  <c:v>1.99349</c:v>
                </c:pt>
                <c:pt idx="1429">
                  <c:v>1.9935</c:v>
                </c:pt>
                <c:pt idx="1430">
                  <c:v>1.99349</c:v>
                </c:pt>
                <c:pt idx="1431">
                  <c:v>1.99349</c:v>
                </c:pt>
                <c:pt idx="1432">
                  <c:v>1.9935</c:v>
                </c:pt>
                <c:pt idx="1433">
                  <c:v>1.9935</c:v>
                </c:pt>
                <c:pt idx="1434">
                  <c:v>1.99349</c:v>
                </c:pt>
                <c:pt idx="1435">
                  <c:v>1.9935</c:v>
                </c:pt>
                <c:pt idx="1436">
                  <c:v>1.9935099999999999</c:v>
                </c:pt>
                <c:pt idx="1437">
                  <c:v>1.9935</c:v>
                </c:pt>
                <c:pt idx="1438">
                  <c:v>1.9935</c:v>
                </c:pt>
                <c:pt idx="1439">
                  <c:v>1.9935</c:v>
                </c:pt>
                <c:pt idx="1440">
                  <c:v>1.9935</c:v>
                </c:pt>
                <c:pt idx="1441">
                  <c:v>1.9935099999999999</c:v>
                </c:pt>
                <c:pt idx="1442">
                  <c:v>1.99349</c:v>
                </c:pt>
                <c:pt idx="1443">
                  <c:v>1.9935</c:v>
                </c:pt>
                <c:pt idx="1444">
                  <c:v>1.99349</c:v>
                </c:pt>
                <c:pt idx="1445">
                  <c:v>1.9935</c:v>
                </c:pt>
                <c:pt idx="1446">
                  <c:v>1.99349</c:v>
                </c:pt>
                <c:pt idx="1447">
                  <c:v>1.99349</c:v>
                </c:pt>
                <c:pt idx="1448">
                  <c:v>1.99349</c:v>
                </c:pt>
                <c:pt idx="1449">
                  <c:v>1.99349</c:v>
                </c:pt>
                <c:pt idx="1450">
                  <c:v>1.99349</c:v>
                </c:pt>
                <c:pt idx="1451">
                  <c:v>1.9935</c:v>
                </c:pt>
                <c:pt idx="1452">
                  <c:v>1.99349</c:v>
                </c:pt>
                <c:pt idx="1453">
                  <c:v>1.99349</c:v>
                </c:pt>
                <c:pt idx="1454">
                  <c:v>1.99349</c:v>
                </c:pt>
                <c:pt idx="1455">
                  <c:v>1.99349</c:v>
                </c:pt>
                <c:pt idx="1456">
                  <c:v>1.99349</c:v>
                </c:pt>
                <c:pt idx="1457">
                  <c:v>1.99349</c:v>
                </c:pt>
                <c:pt idx="1458">
                  <c:v>1.99349</c:v>
                </c:pt>
                <c:pt idx="1459">
                  <c:v>1.99349</c:v>
                </c:pt>
                <c:pt idx="1460">
                  <c:v>1.9935</c:v>
                </c:pt>
                <c:pt idx="1461">
                  <c:v>1.9935</c:v>
                </c:pt>
                <c:pt idx="1462">
                  <c:v>1.99349</c:v>
                </c:pt>
                <c:pt idx="1463">
                  <c:v>1.99349</c:v>
                </c:pt>
                <c:pt idx="1464">
                  <c:v>1.99349</c:v>
                </c:pt>
                <c:pt idx="1465">
                  <c:v>1.99349</c:v>
                </c:pt>
                <c:pt idx="1466">
                  <c:v>1.99349</c:v>
                </c:pt>
                <c:pt idx="1467">
                  <c:v>1.99349</c:v>
                </c:pt>
                <c:pt idx="1468">
                  <c:v>1.9935</c:v>
                </c:pt>
                <c:pt idx="1469">
                  <c:v>1.99349</c:v>
                </c:pt>
                <c:pt idx="1470">
                  <c:v>1.99349</c:v>
                </c:pt>
                <c:pt idx="1471">
                  <c:v>1.99349</c:v>
                </c:pt>
                <c:pt idx="1472">
                  <c:v>1.99349</c:v>
                </c:pt>
                <c:pt idx="1473">
                  <c:v>1.99349</c:v>
                </c:pt>
                <c:pt idx="1474">
                  <c:v>1.99349</c:v>
                </c:pt>
                <c:pt idx="1475">
                  <c:v>1.9935</c:v>
                </c:pt>
                <c:pt idx="1476">
                  <c:v>1.99349</c:v>
                </c:pt>
                <c:pt idx="1477">
                  <c:v>1.9934799999999999</c:v>
                </c:pt>
                <c:pt idx="1478">
                  <c:v>1.99349</c:v>
                </c:pt>
                <c:pt idx="1479">
                  <c:v>1.99349</c:v>
                </c:pt>
                <c:pt idx="1480">
                  <c:v>1.99349</c:v>
                </c:pt>
                <c:pt idx="1481">
                  <c:v>1.9934799999999999</c:v>
                </c:pt>
                <c:pt idx="1482">
                  <c:v>1.9935</c:v>
                </c:pt>
                <c:pt idx="1483">
                  <c:v>1.99349</c:v>
                </c:pt>
                <c:pt idx="1484">
                  <c:v>1.99349</c:v>
                </c:pt>
                <c:pt idx="1485">
                  <c:v>1.99349</c:v>
                </c:pt>
                <c:pt idx="1486">
                  <c:v>1.9934799999999999</c:v>
                </c:pt>
                <c:pt idx="1487">
                  <c:v>1.99349</c:v>
                </c:pt>
                <c:pt idx="1488">
                  <c:v>1.9935</c:v>
                </c:pt>
                <c:pt idx="1489">
                  <c:v>1.99349</c:v>
                </c:pt>
                <c:pt idx="1490">
                  <c:v>1.99349</c:v>
                </c:pt>
                <c:pt idx="1491">
                  <c:v>1.9935</c:v>
                </c:pt>
                <c:pt idx="1492">
                  <c:v>1.9935</c:v>
                </c:pt>
                <c:pt idx="1493">
                  <c:v>1.99349</c:v>
                </c:pt>
                <c:pt idx="1494">
                  <c:v>1.99349</c:v>
                </c:pt>
                <c:pt idx="1495">
                  <c:v>1.9935</c:v>
                </c:pt>
                <c:pt idx="1496">
                  <c:v>1.99349</c:v>
                </c:pt>
                <c:pt idx="1497">
                  <c:v>1.99349</c:v>
                </c:pt>
                <c:pt idx="1498">
                  <c:v>1.99349</c:v>
                </c:pt>
                <c:pt idx="1499">
                  <c:v>1.99349</c:v>
                </c:pt>
                <c:pt idx="1500">
                  <c:v>1.99349</c:v>
                </c:pt>
                <c:pt idx="1501">
                  <c:v>1.99349</c:v>
                </c:pt>
                <c:pt idx="1502">
                  <c:v>1.9934799999999999</c:v>
                </c:pt>
                <c:pt idx="1503">
                  <c:v>1.99349</c:v>
                </c:pt>
                <c:pt idx="1504">
                  <c:v>1.99349</c:v>
                </c:pt>
                <c:pt idx="1505">
                  <c:v>1.99349</c:v>
                </c:pt>
                <c:pt idx="1506">
                  <c:v>1.99349</c:v>
                </c:pt>
                <c:pt idx="1507">
                  <c:v>1.99349</c:v>
                </c:pt>
                <c:pt idx="1508">
                  <c:v>1.99349</c:v>
                </c:pt>
                <c:pt idx="1509">
                  <c:v>1.9934799999999999</c:v>
                </c:pt>
                <c:pt idx="1510">
                  <c:v>1.99349</c:v>
                </c:pt>
                <c:pt idx="1511">
                  <c:v>1.9935</c:v>
                </c:pt>
                <c:pt idx="1512">
                  <c:v>1.99349</c:v>
                </c:pt>
                <c:pt idx="1513">
                  <c:v>1.9934799999999999</c:v>
                </c:pt>
                <c:pt idx="1514">
                  <c:v>1.99349</c:v>
                </c:pt>
                <c:pt idx="1515">
                  <c:v>1.9934799999999999</c:v>
                </c:pt>
                <c:pt idx="1516">
                  <c:v>1.99349</c:v>
                </c:pt>
                <c:pt idx="1517">
                  <c:v>1.99349</c:v>
                </c:pt>
                <c:pt idx="1518">
                  <c:v>1.99349</c:v>
                </c:pt>
                <c:pt idx="1519">
                  <c:v>1.99349</c:v>
                </c:pt>
                <c:pt idx="1520">
                  <c:v>1.9935</c:v>
                </c:pt>
                <c:pt idx="1521">
                  <c:v>1.9934799999999999</c:v>
                </c:pt>
                <c:pt idx="1522">
                  <c:v>1.9935</c:v>
                </c:pt>
                <c:pt idx="1523">
                  <c:v>1.99349</c:v>
                </c:pt>
                <c:pt idx="1524">
                  <c:v>1.99349</c:v>
                </c:pt>
                <c:pt idx="1525">
                  <c:v>1.99349</c:v>
                </c:pt>
                <c:pt idx="1526">
                  <c:v>1.99349</c:v>
                </c:pt>
                <c:pt idx="1527">
                  <c:v>1.9935</c:v>
                </c:pt>
                <c:pt idx="1528">
                  <c:v>1.99349</c:v>
                </c:pt>
                <c:pt idx="1529">
                  <c:v>1.9934799999999999</c:v>
                </c:pt>
                <c:pt idx="1530">
                  <c:v>1.9934799999999999</c:v>
                </c:pt>
                <c:pt idx="1531">
                  <c:v>1.99349</c:v>
                </c:pt>
                <c:pt idx="1532">
                  <c:v>1.9934799999999999</c:v>
                </c:pt>
                <c:pt idx="1533">
                  <c:v>1.9934799999999999</c:v>
                </c:pt>
                <c:pt idx="1534">
                  <c:v>1.9934799999999999</c:v>
                </c:pt>
                <c:pt idx="1535">
                  <c:v>1.9934799999999999</c:v>
                </c:pt>
                <c:pt idx="1536">
                  <c:v>1.99349</c:v>
                </c:pt>
                <c:pt idx="1537">
                  <c:v>1.9934799999999999</c:v>
                </c:pt>
                <c:pt idx="1538">
                  <c:v>1.99349</c:v>
                </c:pt>
                <c:pt idx="1539">
                  <c:v>1.9934799999999999</c:v>
                </c:pt>
                <c:pt idx="1540">
                  <c:v>1.9934799999999999</c:v>
                </c:pt>
                <c:pt idx="1541">
                  <c:v>1.9934799999999999</c:v>
                </c:pt>
                <c:pt idx="1542">
                  <c:v>1.9934799999999999</c:v>
                </c:pt>
                <c:pt idx="1543">
                  <c:v>1.9934799999999999</c:v>
                </c:pt>
                <c:pt idx="1544">
                  <c:v>1.9934799999999999</c:v>
                </c:pt>
                <c:pt idx="1545">
                  <c:v>1.9934799999999999</c:v>
                </c:pt>
                <c:pt idx="1546">
                  <c:v>1.9934799999999999</c:v>
                </c:pt>
                <c:pt idx="1547">
                  <c:v>1.9934799999999999</c:v>
                </c:pt>
                <c:pt idx="1548">
                  <c:v>1.9934799999999999</c:v>
                </c:pt>
                <c:pt idx="1549">
                  <c:v>1.9934799999999999</c:v>
                </c:pt>
                <c:pt idx="1550">
                  <c:v>1.9934700000000001</c:v>
                </c:pt>
                <c:pt idx="1551">
                  <c:v>1.9934799999999999</c:v>
                </c:pt>
                <c:pt idx="1552">
                  <c:v>1.9934799999999999</c:v>
                </c:pt>
                <c:pt idx="1553">
                  <c:v>1.9934700000000001</c:v>
                </c:pt>
                <c:pt idx="1554">
                  <c:v>1.9934700000000001</c:v>
                </c:pt>
                <c:pt idx="1555">
                  <c:v>1.9934700000000001</c:v>
                </c:pt>
                <c:pt idx="1556">
                  <c:v>1.9934799999999999</c:v>
                </c:pt>
                <c:pt idx="1557">
                  <c:v>1.9934700000000001</c:v>
                </c:pt>
                <c:pt idx="1558">
                  <c:v>1.9934799999999999</c:v>
                </c:pt>
                <c:pt idx="1559">
                  <c:v>1.9934700000000001</c:v>
                </c:pt>
                <c:pt idx="1560">
                  <c:v>1.9934799999999999</c:v>
                </c:pt>
                <c:pt idx="1561">
                  <c:v>1.9934700000000001</c:v>
                </c:pt>
                <c:pt idx="1562">
                  <c:v>1.9934799999999999</c:v>
                </c:pt>
                <c:pt idx="1563">
                  <c:v>1.9934799999999999</c:v>
                </c:pt>
                <c:pt idx="1564">
                  <c:v>1.9934799999999999</c:v>
                </c:pt>
                <c:pt idx="1565">
                  <c:v>1.9934799999999999</c:v>
                </c:pt>
                <c:pt idx="1566">
                  <c:v>1.9934799999999999</c:v>
                </c:pt>
                <c:pt idx="1567">
                  <c:v>1.9934700000000001</c:v>
                </c:pt>
                <c:pt idx="1568">
                  <c:v>1.9934799999999999</c:v>
                </c:pt>
                <c:pt idx="1569">
                  <c:v>1.9934700000000001</c:v>
                </c:pt>
                <c:pt idx="1570">
                  <c:v>1.9934799999999999</c:v>
                </c:pt>
                <c:pt idx="1571">
                  <c:v>1.9934700000000001</c:v>
                </c:pt>
                <c:pt idx="1572">
                  <c:v>1.9934700000000001</c:v>
                </c:pt>
                <c:pt idx="1573">
                  <c:v>1.9934700000000001</c:v>
                </c:pt>
                <c:pt idx="1574">
                  <c:v>1.9934799999999999</c:v>
                </c:pt>
                <c:pt idx="1575">
                  <c:v>1.9934700000000001</c:v>
                </c:pt>
                <c:pt idx="1576">
                  <c:v>1.99349</c:v>
                </c:pt>
                <c:pt idx="1577">
                  <c:v>1.99349</c:v>
                </c:pt>
                <c:pt idx="1578">
                  <c:v>1.9934799999999999</c:v>
                </c:pt>
                <c:pt idx="1579">
                  <c:v>1.9934799999999999</c:v>
                </c:pt>
                <c:pt idx="1580">
                  <c:v>1.9934799999999999</c:v>
                </c:pt>
                <c:pt idx="1581">
                  <c:v>1.9934700000000001</c:v>
                </c:pt>
                <c:pt idx="1582">
                  <c:v>1.9934799999999999</c:v>
                </c:pt>
                <c:pt idx="1583">
                  <c:v>1.9934700000000001</c:v>
                </c:pt>
                <c:pt idx="1584">
                  <c:v>1.9934799999999999</c:v>
                </c:pt>
                <c:pt idx="1585">
                  <c:v>1.9934700000000001</c:v>
                </c:pt>
                <c:pt idx="1586">
                  <c:v>1.9934700000000001</c:v>
                </c:pt>
                <c:pt idx="1587">
                  <c:v>1.9934799999999999</c:v>
                </c:pt>
                <c:pt idx="1588">
                  <c:v>1.9934700000000001</c:v>
                </c:pt>
                <c:pt idx="1589">
                  <c:v>1.9934700000000001</c:v>
                </c:pt>
                <c:pt idx="1590">
                  <c:v>1.9934799999999999</c:v>
                </c:pt>
                <c:pt idx="1591">
                  <c:v>1.9934799999999999</c:v>
                </c:pt>
                <c:pt idx="1592">
                  <c:v>1.9934799999999999</c:v>
                </c:pt>
                <c:pt idx="1593">
                  <c:v>1.9934700000000001</c:v>
                </c:pt>
                <c:pt idx="1594">
                  <c:v>1.9934700000000001</c:v>
                </c:pt>
                <c:pt idx="1595">
                  <c:v>1.9934700000000001</c:v>
                </c:pt>
                <c:pt idx="1596">
                  <c:v>1.9934700000000001</c:v>
                </c:pt>
                <c:pt idx="1597">
                  <c:v>1.9934799999999999</c:v>
                </c:pt>
                <c:pt idx="1598">
                  <c:v>1.9934700000000001</c:v>
                </c:pt>
                <c:pt idx="1599">
                  <c:v>1.9934700000000001</c:v>
                </c:pt>
                <c:pt idx="1600">
                  <c:v>1.9934700000000001</c:v>
                </c:pt>
                <c:pt idx="1601">
                  <c:v>1.9934799999999999</c:v>
                </c:pt>
                <c:pt idx="1602">
                  <c:v>1.9934799999999999</c:v>
                </c:pt>
                <c:pt idx="1603">
                  <c:v>1.9934799999999999</c:v>
                </c:pt>
                <c:pt idx="1604">
                  <c:v>1.9934799999999999</c:v>
                </c:pt>
                <c:pt idx="1605">
                  <c:v>1.9934799999999999</c:v>
                </c:pt>
                <c:pt idx="1606">
                  <c:v>1.9934700000000001</c:v>
                </c:pt>
                <c:pt idx="1607">
                  <c:v>1.9934799999999999</c:v>
                </c:pt>
                <c:pt idx="1608">
                  <c:v>1.9934700000000001</c:v>
                </c:pt>
                <c:pt idx="1609">
                  <c:v>1.9934700000000001</c:v>
                </c:pt>
                <c:pt idx="1610">
                  <c:v>1.9934799999999999</c:v>
                </c:pt>
                <c:pt idx="1611">
                  <c:v>1.9934700000000001</c:v>
                </c:pt>
                <c:pt idx="1612">
                  <c:v>1.9934700000000001</c:v>
                </c:pt>
                <c:pt idx="1613">
                  <c:v>1.9934700000000001</c:v>
                </c:pt>
                <c:pt idx="1614">
                  <c:v>1.9934700000000001</c:v>
                </c:pt>
                <c:pt idx="1615">
                  <c:v>1.9934700000000001</c:v>
                </c:pt>
                <c:pt idx="1616">
                  <c:v>1.9934700000000001</c:v>
                </c:pt>
                <c:pt idx="1617">
                  <c:v>1.9934700000000001</c:v>
                </c:pt>
                <c:pt idx="1618">
                  <c:v>1.9934700000000001</c:v>
                </c:pt>
                <c:pt idx="1619">
                  <c:v>1.9934700000000001</c:v>
                </c:pt>
                <c:pt idx="1620">
                  <c:v>1.9934700000000001</c:v>
                </c:pt>
                <c:pt idx="1621">
                  <c:v>1.9934700000000001</c:v>
                </c:pt>
                <c:pt idx="1622">
                  <c:v>1.9934799999999999</c:v>
                </c:pt>
                <c:pt idx="1623">
                  <c:v>1.9934700000000001</c:v>
                </c:pt>
                <c:pt idx="1624">
                  <c:v>1.99346</c:v>
                </c:pt>
                <c:pt idx="1625">
                  <c:v>1.9934700000000001</c:v>
                </c:pt>
                <c:pt idx="1626">
                  <c:v>1.9934700000000001</c:v>
                </c:pt>
                <c:pt idx="1627">
                  <c:v>1.99346</c:v>
                </c:pt>
                <c:pt idx="1628">
                  <c:v>1.9934700000000001</c:v>
                </c:pt>
                <c:pt idx="1629">
                  <c:v>1.9934700000000001</c:v>
                </c:pt>
                <c:pt idx="1630">
                  <c:v>1.9934700000000001</c:v>
                </c:pt>
                <c:pt idx="1631">
                  <c:v>1.9934700000000001</c:v>
                </c:pt>
                <c:pt idx="1632">
                  <c:v>1.9934700000000001</c:v>
                </c:pt>
                <c:pt idx="1633">
                  <c:v>1.9934700000000001</c:v>
                </c:pt>
                <c:pt idx="1634">
                  <c:v>1.9934799999999999</c:v>
                </c:pt>
                <c:pt idx="1635">
                  <c:v>1.9934700000000001</c:v>
                </c:pt>
                <c:pt idx="1636">
                  <c:v>1.9934799999999999</c:v>
                </c:pt>
                <c:pt idx="1637">
                  <c:v>1.9934700000000001</c:v>
                </c:pt>
                <c:pt idx="1638">
                  <c:v>1.9934799999999999</c:v>
                </c:pt>
                <c:pt idx="1639">
                  <c:v>1.9934700000000001</c:v>
                </c:pt>
                <c:pt idx="1640">
                  <c:v>1.9934799999999999</c:v>
                </c:pt>
                <c:pt idx="1641">
                  <c:v>1.9934799999999999</c:v>
                </c:pt>
                <c:pt idx="1642">
                  <c:v>1.9934700000000001</c:v>
                </c:pt>
                <c:pt idx="1643">
                  <c:v>1.9934700000000001</c:v>
                </c:pt>
                <c:pt idx="1644">
                  <c:v>1.9934700000000001</c:v>
                </c:pt>
                <c:pt idx="1645">
                  <c:v>1.9934700000000001</c:v>
                </c:pt>
                <c:pt idx="1646">
                  <c:v>1.9934799999999999</c:v>
                </c:pt>
                <c:pt idx="1647">
                  <c:v>1.9934700000000001</c:v>
                </c:pt>
                <c:pt idx="1648">
                  <c:v>1.9934700000000001</c:v>
                </c:pt>
                <c:pt idx="1649">
                  <c:v>1.99346</c:v>
                </c:pt>
                <c:pt idx="1650">
                  <c:v>1.9934700000000001</c:v>
                </c:pt>
                <c:pt idx="1651">
                  <c:v>1.9934700000000001</c:v>
                </c:pt>
                <c:pt idx="1652">
                  <c:v>1.9934700000000001</c:v>
                </c:pt>
                <c:pt idx="1653">
                  <c:v>1.9934700000000001</c:v>
                </c:pt>
                <c:pt idx="1654">
                  <c:v>1.9934700000000001</c:v>
                </c:pt>
                <c:pt idx="1655">
                  <c:v>1.9934700000000001</c:v>
                </c:pt>
                <c:pt idx="1656">
                  <c:v>1.99346</c:v>
                </c:pt>
                <c:pt idx="1657">
                  <c:v>1.9934700000000001</c:v>
                </c:pt>
                <c:pt idx="1658">
                  <c:v>1.9934700000000001</c:v>
                </c:pt>
                <c:pt idx="1659">
                  <c:v>1.9934700000000001</c:v>
                </c:pt>
                <c:pt idx="1660">
                  <c:v>1.9934799999999999</c:v>
                </c:pt>
                <c:pt idx="1661">
                  <c:v>1.9934700000000001</c:v>
                </c:pt>
                <c:pt idx="1662">
                  <c:v>1.9934700000000001</c:v>
                </c:pt>
                <c:pt idx="1663">
                  <c:v>1.9934700000000001</c:v>
                </c:pt>
                <c:pt idx="1664">
                  <c:v>1.9934700000000001</c:v>
                </c:pt>
                <c:pt idx="1665">
                  <c:v>1.9934799999999999</c:v>
                </c:pt>
                <c:pt idx="1666">
                  <c:v>1.9934700000000001</c:v>
                </c:pt>
                <c:pt idx="1667">
                  <c:v>1.9934799999999999</c:v>
                </c:pt>
                <c:pt idx="1668">
                  <c:v>1.99346</c:v>
                </c:pt>
                <c:pt idx="1669">
                  <c:v>1.9934700000000001</c:v>
                </c:pt>
                <c:pt idx="1670">
                  <c:v>1.9934700000000001</c:v>
                </c:pt>
                <c:pt idx="1671">
                  <c:v>1.9934700000000001</c:v>
                </c:pt>
                <c:pt idx="1672">
                  <c:v>1.99346</c:v>
                </c:pt>
                <c:pt idx="1673">
                  <c:v>1.9934700000000001</c:v>
                </c:pt>
                <c:pt idx="1674">
                  <c:v>1.99346</c:v>
                </c:pt>
                <c:pt idx="1675">
                  <c:v>1.99346</c:v>
                </c:pt>
                <c:pt idx="1676">
                  <c:v>1.9934700000000001</c:v>
                </c:pt>
                <c:pt idx="1677">
                  <c:v>1.9934700000000001</c:v>
                </c:pt>
                <c:pt idx="1678">
                  <c:v>1.99346</c:v>
                </c:pt>
                <c:pt idx="1679">
                  <c:v>1.9934799999999999</c:v>
                </c:pt>
                <c:pt idx="1680">
                  <c:v>1.99346</c:v>
                </c:pt>
                <c:pt idx="1681">
                  <c:v>1.9934700000000001</c:v>
                </c:pt>
                <c:pt idx="1682">
                  <c:v>1.99346</c:v>
                </c:pt>
                <c:pt idx="1683">
                  <c:v>1.99346</c:v>
                </c:pt>
                <c:pt idx="1684">
                  <c:v>1.9934700000000001</c:v>
                </c:pt>
                <c:pt idx="1685">
                  <c:v>1.9934700000000001</c:v>
                </c:pt>
                <c:pt idx="1686">
                  <c:v>1.99346</c:v>
                </c:pt>
                <c:pt idx="1687">
                  <c:v>1.99346</c:v>
                </c:pt>
                <c:pt idx="1688">
                  <c:v>1.99346</c:v>
                </c:pt>
                <c:pt idx="1689">
                  <c:v>1.99346</c:v>
                </c:pt>
                <c:pt idx="1690">
                  <c:v>1.99346</c:v>
                </c:pt>
                <c:pt idx="1691">
                  <c:v>1.99346</c:v>
                </c:pt>
                <c:pt idx="1692">
                  <c:v>1.9934700000000001</c:v>
                </c:pt>
                <c:pt idx="1693">
                  <c:v>1.99346</c:v>
                </c:pt>
                <c:pt idx="1694">
                  <c:v>1.9934700000000001</c:v>
                </c:pt>
                <c:pt idx="1695">
                  <c:v>1.9934700000000001</c:v>
                </c:pt>
                <c:pt idx="1696">
                  <c:v>1.99346</c:v>
                </c:pt>
                <c:pt idx="1697">
                  <c:v>1.99346</c:v>
                </c:pt>
                <c:pt idx="1698">
                  <c:v>1.9934700000000001</c:v>
                </c:pt>
                <c:pt idx="1699">
                  <c:v>1.99346</c:v>
                </c:pt>
                <c:pt idx="1700">
                  <c:v>1.9934700000000001</c:v>
                </c:pt>
                <c:pt idx="1701">
                  <c:v>1.9934700000000001</c:v>
                </c:pt>
                <c:pt idx="1702">
                  <c:v>1.9934700000000001</c:v>
                </c:pt>
                <c:pt idx="1703">
                  <c:v>1.99346</c:v>
                </c:pt>
                <c:pt idx="1704">
                  <c:v>1.99346</c:v>
                </c:pt>
                <c:pt idx="1705">
                  <c:v>1.99346</c:v>
                </c:pt>
                <c:pt idx="1706">
                  <c:v>1.9934700000000001</c:v>
                </c:pt>
                <c:pt idx="1707">
                  <c:v>1.99346</c:v>
                </c:pt>
                <c:pt idx="1708">
                  <c:v>1.99346</c:v>
                </c:pt>
                <c:pt idx="1709">
                  <c:v>1.9934499999999999</c:v>
                </c:pt>
                <c:pt idx="1710">
                  <c:v>1.99346</c:v>
                </c:pt>
                <c:pt idx="1711">
                  <c:v>1.99346</c:v>
                </c:pt>
                <c:pt idx="1712">
                  <c:v>1.9934499999999999</c:v>
                </c:pt>
                <c:pt idx="1713">
                  <c:v>1.9934499999999999</c:v>
                </c:pt>
                <c:pt idx="1714">
                  <c:v>1.9934499999999999</c:v>
                </c:pt>
                <c:pt idx="1715">
                  <c:v>1.99346</c:v>
                </c:pt>
                <c:pt idx="1716">
                  <c:v>1.99346</c:v>
                </c:pt>
                <c:pt idx="1717">
                  <c:v>1.9934700000000001</c:v>
                </c:pt>
                <c:pt idx="1718">
                  <c:v>1.9934700000000001</c:v>
                </c:pt>
                <c:pt idx="1719">
                  <c:v>1.99346</c:v>
                </c:pt>
                <c:pt idx="1720">
                  <c:v>1.9934700000000001</c:v>
                </c:pt>
                <c:pt idx="1721">
                  <c:v>1.99346</c:v>
                </c:pt>
                <c:pt idx="1722">
                  <c:v>1.99346</c:v>
                </c:pt>
                <c:pt idx="1723">
                  <c:v>1.9934700000000001</c:v>
                </c:pt>
                <c:pt idx="1724">
                  <c:v>1.99346</c:v>
                </c:pt>
                <c:pt idx="1725">
                  <c:v>1.99346</c:v>
                </c:pt>
                <c:pt idx="1726">
                  <c:v>1.9934700000000001</c:v>
                </c:pt>
                <c:pt idx="1727">
                  <c:v>1.9934700000000001</c:v>
                </c:pt>
                <c:pt idx="1728">
                  <c:v>1.99346</c:v>
                </c:pt>
                <c:pt idx="1729">
                  <c:v>1.99346</c:v>
                </c:pt>
                <c:pt idx="1730">
                  <c:v>1.9934700000000001</c:v>
                </c:pt>
                <c:pt idx="1731">
                  <c:v>1.9934700000000001</c:v>
                </c:pt>
                <c:pt idx="1732">
                  <c:v>1.9934700000000001</c:v>
                </c:pt>
                <c:pt idx="1733">
                  <c:v>1.9934700000000001</c:v>
                </c:pt>
                <c:pt idx="1734">
                  <c:v>1.9934700000000001</c:v>
                </c:pt>
                <c:pt idx="1735">
                  <c:v>1.99346</c:v>
                </c:pt>
                <c:pt idx="1736">
                  <c:v>1.99346</c:v>
                </c:pt>
                <c:pt idx="1737">
                  <c:v>1.99346</c:v>
                </c:pt>
                <c:pt idx="1738">
                  <c:v>1.9934700000000001</c:v>
                </c:pt>
                <c:pt idx="1739">
                  <c:v>1.99346</c:v>
                </c:pt>
                <c:pt idx="1740">
                  <c:v>1.9934700000000001</c:v>
                </c:pt>
                <c:pt idx="1741">
                  <c:v>1.9934700000000001</c:v>
                </c:pt>
                <c:pt idx="1742">
                  <c:v>1.99346</c:v>
                </c:pt>
                <c:pt idx="1743">
                  <c:v>1.99346</c:v>
                </c:pt>
                <c:pt idx="1744">
                  <c:v>1.99346</c:v>
                </c:pt>
                <c:pt idx="1745">
                  <c:v>1.99346</c:v>
                </c:pt>
                <c:pt idx="1746">
                  <c:v>1.9934700000000001</c:v>
                </c:pt>
                <c:pt idx="1747">
                  <c:v>1.9934700000000001</c:v>
                </c:pt>
                <c:pt idx="1748">
                  <c:v>1.9934700000000001</c:v>
                </c:pt>
                <c:pt idx="1749">
                  <c:v>1.99346</c:v>
                </c:pt>
                <c:pt idx="1750">
                  <c:v>1.9934700000000001</c:v>
                </c:pt>
                <c:pt idx="1751">
                  <c:v>1.99346</c:v>
                </c:pt>
                <c:pt idx="1752">
                  <c:v>1.99346</c:v>
                </c:pt>
                <c:pt idx="1753">
                  <c:v>1.99346</c:v>
                </c:pt>
                <c:pt idx="1754">
                  <c:v>1.99346</c:v>
                </c:pt>
                <c:pt idx="1755">
                  <c:v>1.99346</c:v>
                </c:pt>
                <c:pt idx="1756">
                  <c:v>1.99346</c:v>
                </c:pt>
                <c:pt idx="1757">
                  <c:v>1.9934700000000001</c:v>
                </c:pt>
                <c:pt idx="1758">
                  <c:v>1.9934700000000001</c:v>
                </c:pt>
                <c:pt idx="1759">
                  <c:v>1.9934700000000001</c:v>
                </c:pt>
                <c:pt idx="1760">
                  <c:v>1.99346</c:v>
                </c:pt>
                <c:pt idx="1761">
                  <c:v>1.9934700000000001</c:v>
                </c:pt>
                <c:pt idx="1762">
                  <c:v>1.9934700000000001</c:v>
                </c:pt>
                <c:pt idx="1763">
                  <c:v>1.9934700000000001</c:v>
                </c:pt>
                <c:pt idx="1764">
                  <c:v>1.99346</c:v>
                </c:pt>
                <c:pt idx="1765">
                  <c:v>1.99346</c:v>
                </c:pt>
                <c:pt idx="1766">
                  <c:v>1.99346</c:v>
                </c:pt>
                <c:pt idx="1767">
                  <c:v>1.99346</c:v>
                </c:pt>
                <c:pt idx="1768">
                  <c:v>1.9934499999999999</c:v>
                </c:pt>
                <c:pt idx="1769">
                  <c:v>1.99346</c:v>
                </c:pt>
                <c:pt idx="1770">
                  <c:v>1.99346</c:v>
                </c:pt>
                <c:pt idx="1771">
                  <c:v>1.9934499999999999</c:v>
                </c:pt>
                <c:pt idx="1772">
                  <c:v>1.9934700000000001</c:v>
                </c:pt>
                <c:pt idx="1773">
                  <c:v>1.99346</c:v>
                </c:pt>
                <c:pt idx="1774">
                  <c:v>1.99346</c:v>
                </c:pt>
                <c:pt idx="1775">
                  <c:v>1.99346</c:v>
                </c:pt>
                <c:pt idx="1776">
                  <c:v>1.99346</c:v>
                </c:pt>
                <c:pt idx="1777">
                  <c:v>1.9934499999999999</c:v>
                </c:pt>
                <c:pt idx="1778">
                  <c:v>1.99346</c:v>
                </c:pt>
                <c:pt idx="1779">
                  <c:v>1.99346</c:v>
                </c:pt>
                <c:pt idx="1780">
                  <c:v>1.99346</c:v>
                </c:pt>
                <c:pt idx="1781">
                  <c:v>1.99346</c:v>
                </c:pt>
                <c:pt idx="1782">
                  <c:v>1.9934499999999999</c:v>
                </c:pt>
                <c:pt idx="1783">
                  <c:v>1.99346</c:v>
                </c:pt>
                <c:pt idx="1784">
                  <c:v>1.9934499999999999</c:v>
                </c:pt>
                <c:pt idx="1785">
                  <c:v>1.9934499999999999</c:v>
                </c:pt>
                <c:pt idx="1786">
                  <c:v>1.99346</c:v>
                </c:pt>
                <c:pt idx="1787">
                  <c:v>1.99346</c:v>
                </c:pt>
                <c:pt idx="1788">
                  <c:v>1.9934499999999999</c:v>
                </c:pt>
                <c:pt idx="1789">
                  <c:v>1.99346</c:v>
                </c:pt>
                <c:pt idx="1790">
                  <c:v>1.9934499999999999</c:v>
                </c:pt>
                <c:pt idx="1791">
                  <c:v>1.99346</c:v>
                </c:pt>
                <c:pt idx="1792">
                  <c:v>1.99346</c:v>
                </c:pt>
                <c:pt idx="1793">
                  <c:v>1.99346</c:v>
                </c:pt>
                <c:pt idx="1794">
                  <c:v>1.99346</c:v>
                </c:pt>
                <c:pt idx="1795">
                  <c:v>1.99346</c:v>
                </c:pt>
                <c:pt idx="1796">
                  <c:v>1.99346</c:v>
                </c:pt>
                <c:pt idx="1797">
                  <c:v>1.99346</c:v>
                </c:pt>
                <c:pt idx="1798">
                  <c:v>1.99346</c:v>
                </c:pt>
                <c:pt idx="1799">
                  <c:v>1.9934499999999999</c:v>
                </c:pt>
                <c:pt idx="1800">
                  <c:v>1.9934700000000001</c:v>
                </c:pt>
                <c:pt idx="1801">
                  <c:v>1.99346</c:v>
                </c:pt>
                <c:pt idx="1802">
                  <c:v>1.99346</c:v>
                </c:pt>
                <c:pt idx="1803">
                  <c:v>1.99346</c:v>
                </c:pt>
                <c:pt idx="1804">
                  <c:v>1.99346</c:v>
                </c:pt>
                <c:pt idx="1805">
                  <c:v>1.99346</c:v>
                </c:pt>
                <c:pt idx="1806">
                  <c:v>1.99346</c:v>
                </c:pt>
                <c:pt idx="1807">
                  <c:v>1.99346</c:v>
                </c:pt>
                <c:pt idx="1808">
                  <c:v>1.99346</c:v>
                </c:pt>
                <c:pt idx="1809">
                  <c:v>1.99346</c:v>
                </c:pt>
                <c:pt idx="1810">
                  <c:v>1.9934499999999999</c:v>
                </c:pt>
                <c:pt idx="1811">
                  <c:v>1.9934700000000001</c:v>
                </c:pt>
                <c:pt idx="1812">
                  <c:v>1.9934700000000001</c:v>
                </c:pt>
                <c:pt idx="1813">
                  <c:v>1.99346</c:v>
                </c:pt>
                <c:pt idx="1814">
                  <c:v>1.99346</c:v>
                </c:pt>
                <c:pt idx="1815">
                  <c:v>1.99346</c:v>
                </c:pt>
                <c:pt idx="1816">
                  <c:v>1.99346</c:v>
                </c:pt>
                <c:pt idx="1817">
                  <c:v>1.99346</c:v>
                </c:pt>
                <c:pt idx="1818">
                  <c:v>1.99346</c:v>
                </c:pt>
                <c:pt idx="1819">
                  <c:v>1.9934499999999999</c:v>
                </c:pt>
                <c:pt idx="1820">
                  <c:v>1.9934499999999999</c:v>
                </c:pt>
                <c:pt idx="1821">
                  <c:v>1.99346</c:v>
                </c:pt>
                <c:pt idx="1822">
                  <c:v>1.9934499999999999</c:v>
                </c:pt>
                <c:pt idx="1823">
                  <c:v>1.9934499999999999</c:v>
                </c:pt>
                <c:pt idx="1824">
                  <c:v>1.99346</c:v>
                </c:pt>
                <c:pt idx="1825">
                  <c:v>1.9934499999999999</c:v>
                </c:pt>
                <c:pt idx="1826">
                  <c:v>1.9934499999999999</c:v>
                </c:pt>
                <c:pt idx="1827">
                  <c:v>1.99346</c:v>
                </c:pt>
                <c:pt idx="1828">
                  <c:v>1.99346</c:v>
                </c:pt>
                <c:pt idx="1829">
                  <c:v>1.9934499999999999</c:v>
                </c:pt>
                <c:pt idx="1830">
                  <c:v>1.99346</c:v>
                </c:pt>
                <c:pt idx="1831">
                  <c:v>1.9934499999999999</c:v>
                </c:pt>
                <c:pt idx="1832">
                  <c:v>1.9934499999999999</c:v>
                </c:pt>
                <c:pt idx="1833">
                  <c:v>1.9934499999999999</c:v>
                </c:pt>
                <c:pt idx="1834">
                  <c:v>1.9934499999999999</c:v>
                </c:pt>
                <c:pt idx="1835">
                  <c:v>1.99346</c:v>
                </c:pt>
                <c:pt idx="1836">
                  <c:v>1.99346</c:v>
                </c:pt>
                <c:pt idx="1837">
                  <c:v>1.9934499999999999</c:v>
                </c:pt>
                <c:pt idx="1838">
                  <c:v>1.9934499999999999</c:v>
                </c:pt>
                <c:pt idx="1839">
                  <c:v>1.9934499999999999</c:v>
                </c:pt>
                <c:pt idx="1840">
                  <c:v>1.9934499999999999</c:v>
                </c:pt>
                <c:pt idx="1841">
                  <c:v>1.9934499999999999</c:v>
                </c:pt>
                <c:pt idx="1842">
                  <c:v>1.9934499999999999</c:v>
                </c:pt>
                <c:pt idx="1843">
                  <c:v>1.9934499999999999</c:v>
                </c:pt>
                <c:pt idx="1844">
                  <c:v>1.99346</c:v>
                </c:pt>
                <c:pt idx="1845">
                  <c:v>1.9934499999999999</c:v>
                </c:pt>
                <c:pt idx="1846">
                  <c:v>1.99346</c:v>
                </c:pt>
                <c:pt idx="1847">
                  <c:v>1.9934499999999999</c:v>
                </c:pt>
                <c:pt idx="1848">
                  <c:v>1.99346</c:v>
                </c:pt>
                <c:pt idx="1849">
                  <c:v>1.9934400000000001</c:v>
                </c:pt>
                <c:pt idx="1850">
                  <c:v>1.9934499999999999</c:v>
                </c:pt>
                <c:pt idx="1851">
                  <c:v>1.9934499999999999</c:v>
                </c:pt>
                <c:pt idx="1852">
                  <c:v>1.9934499999999999</c:v>
                </c:pt>
                <c:pt idx="1853">
                  <c:v>1.9934499999999999</c:v>
                </c:pt>
                <c:pt idx="1854">
                  <c:v>1.9934499999999999</c:v>
                </c:pt>
                <c:pt idx="1855">
                  <c:v>1.99346</c:v>
                </c:pt>
                <c:pt idx="1856">
                  <c:v>1.9934499999999999</c:v>
                </c:pt>
                <c:pt idx="1857">
                  <c:v>1.9934499999999999</c:v>
                </c:pt>
                <c:pt idx="1858">
                  <c:v>1.9934499999999999</c:v>
                </c:pt>
                <c:pt idx="1859">
                  <c:v>1.9934499999999999</c:v>
                </c:pt>
                <c:pt idx="1860">
                  <c:v>1.99346</c:v>
                </c:pt>
                <c:pt idx="1861">
                  <c:v>1.9934400000000001</c:v>
                </c:pt>
                <c:pt idx="1862">
                  <c:v>1.9934499999999999</c:v>
                </c:pt>
                <c:pt idx="1863">
                  <c:v>1.9934499999999999</c:v>
                </c:pt>
                <c:pt idx="1864">
                  <c:v>1.9934499999999999</c:v>
                </c:pt>
                <c:pt idx="1865">
                  <c:v>1.9934499999999999</c:v>
                </c:pt>
                <c:pt idx="1866">
                  <c:v>1.9934499999999999</c:v>
                </c:pt>
                <c:pt idx="1867">
                  <c:v>1.9934499999999999</c:v>
                </c:pt>
                <c:pt idx="1868">
                  <c:v>1.9934499999999999</c:v>
                </c:pt>
                <c:pt idx="1869">
                  <c:v>1.9934400000000001</c:v>
                </c:pt>
                <c:pt idx="1870">
                  <c:v>1.9934400000000001</c:v>
                </c:pt>
                <c:pt idx="1871">
                  <c:v>1.9934499999999999</c:v>
                </c:pt>
                <c:pt idx="1872">
                  <c:v>1.9934499999999999</c:v>
                </c:pt>
                <c:pt idx="1873">
                  <c:v>1.9934499999999999</c:v>
                </c:pt>
                <c:pt idx="1874">
                  <c:v>1.9934499999999999</c:v>
                </c:pt>
                <c:pt idx="1875">
                  <c:v>1.9934400000000001</c:v>
                </c:pt>
                <c:pt idx="1876">
                  <c:v>1.9934400000000001</c:v>
                </c:pt>
                <c:pt idx="1877">
                  <c:v>1.9934499999999999</c:v>
                </c:pt>
                <c:pt idx="1878">
                  <c:v>1.9934499999999999</c:v>
                </c:pt>
                <c:pt idx="1879">
                  <c:v>1.9934499999999999</c:v>
                </c:pt>
                <c:pt idx="1880">
                  <c:v>1.99346</c:v>
                </c:pt>
                <c:pt idx="1881">
                  <c:v>1.9934499999999999</c:v>
                </c:pt>
                <c:pt idx="1882">
                  <c:v>1.9934499999999999</c:v>
                </c:pt>
                <c:pt idx="1883">
                  <c:v>1.9934400000000001</c:v>
                </c:pt>
                <c:pt idx="1884">
                  <c:v>1.99346</c:v>
                </c:pt>
                <c:pt idx="1885">
                  <c:v>1.9934400000000001</c:v>
                </c:pt>
                <c:pt idx="1886">
                  <c:v>1.99346</c:v>
                </c:pt>
                <c:pt idx="1887">
                  <c:v>1.9934499999999999</c:v>
                </c:pt>
                <c:pt idx="1888">
                  <c:v>1.9934400000000001</c:v>
                </c:pt>
                <c:pt idx="1889">
                  <c:v>1.9934499999999999</c:v>
                </c:pt>
                <c:pt idx="1890">
                  <c:v>1.9934499999999999</c:v>
                </c:pt>
                <c:pt idx="1891">
                  <c:v>1.9934499999999999</c:v>
                </c:pt>
                <c:pt idx="1892">
                  <c:v>1.9934499999999999</c:v>
                </c:pt>
                <c:pt idx="1893">
                  <c:v>1.9934499999999999</c:v>
                </c:pt>
                <c:pt idx="1894">
                  <c:v>1.9934499999999999</c:v>
                </c:pt>
                <c:pt idx="1895">
                  <c:v>1.9934499999999999</c:v>
                </c:pt>
                <c:pt idx="1896">
                  <c:v>1.9934400000000001</c:v>
                </c:pt>
                <c:pt idx="1897">
                  <c:v>1.9934400000000001</c:v>
                </c:pt>
                <c:pt idx="1898">
                  <c:v>1.9934400000000001</c:v>
                </c:pt>
                <c:pt idx="1899">
                  <c:v>1.9934499999999999</c:v>
                </c:pt>
                <c:pt idx="1900">
                  <c:v>1.9934499999999999</c:v>
                </c:pt>
                <c:pt idx="1901">
                  <c:v>1.9934400000000001</c:v>
                </c:pt>
                <c:pt idx="1902">
                  <c:v>1.9934400000000001</c:v>
                </c:pt>
                <c:pt idx="1903">
                  <c:v>1.9934400000000001</c:v>
                </c:pt>
                <c:pt idx="1904">
                  <c:v>1.9934400000000001</c:v>
                </c:pt>
                <c:pt idx="1905">
                  <c:v>1.9934499999999999</c:v>
                </c:pt>
                <c:pt idx="1906">
                  <c:v>1.9934499999999999</c:v>
                </c:pt>
                <c:pt idx="1907">
                  <c:v>1.9934400000000001</c:v>
                </c:pt>
                <c:pt idx="1908">
                  <c:v>1.9934499999999999</c:v>
                </c:pt>
                <c:pt idx="1909">
                  <c:v>1.9934499999999999</c:v>
                </c:pt>
                <c:pt idx="1910">
                  <c:v>1.9934400000000001</c:v>
                </c:pt>
                <c:pt idx="1911">
                  <c:v>1.9934400000000001</c:v>
                </c:pt>
                <c:pt idx="1912">
                  <c:v>1.9934400000000001</c:v>
                </c:pt>
                <c:pt idx="1913">
                  <c:v>1.9934400000000001</c:v>
                </c:pt>
                <c:pt idx="1914">
                  <c:v>1.9934400000000001</c:v>
                </c:pt>
                <c:pt idx="1915">
                  <c:v>1.9934400000000001</c:v>
                </c:pt>
                <c:pt idx="1916">
                  <c:v>1.9934400000000001</c:v>
                </c:pt>
                <c:pt idx="1917">
                  <c:v>1.9934400000000001</c:v>
                </c:pt>
                <c:pt idx="1918">
                  <c:v>1.9934499999999999</c:v>
                </c:pt>
                <c:pt idx="1919">
                  <c:v>1.9934400000000001</c:v>
                </c:pt>
                <c:pt idx="1920">
                  <c:v>1.9934400000000001</c:v>
                </c:pt>
                <c:pt idx="1921">
                  <c:v>1.99343</c:v>
                </c:pt>
                <c:pt idx="1922">
                  <c:v>1.99343</c:v>
                </c:pt>
                <c:pt idx="1923">
                  <c:v>1.99343</c:v>
                </c:pt>
                <c:pt idx="1924">
                  <c:v>1.9934400000000001</c:v>
                </c:pt>
                <c:pt idx="1925">
                  <c:v>1.99343</c:v>
                </c:pt>
                <c:pt idx="1926">
                  <c:v>1.99343</c:v>
                </c:pt>
                <c:pt idx="1927">
                  <c:v>1.99343</c:v>
                </c:pt>
                <c:pt idx="1928">
                  <c:v>1.99343</c:v>
                </c:pt>
                <c:pt idx="1929">
                  <c:v>1.99343</c:v>
                </c:pt>
                <c:pt idx="1930">
                  <c:v>1.9934400000000001</c:v>
                </c:pt>
                <c:pt idx="1931">
                  <c:v>1.99343</c:v>
                </c:pt>
                <c:pt idx="1932">
                  <c:v>1.99343</c:v>
                </c:pt>
                <c:pt idx="1933">
                  <c:v>1.99343</c:v>
                </c:pt>
                <c:pt idx="1934">
                  <c:v>1.9934400000000001</c:v>
                </c:pt>
                <c:pt idx="1935">
                  <c:v>1.99343</c:v>
                </c:pt>
                <c:pt idx="1936">
                  <c:v>1.9934400000000001</c:v>
                </c:pt>
                <c:pt idx="1937">
                  <c:v>1.9934400000000001</c:v>
                </c:pt>
                <c:pt idx="1938">
                  <c:v>1.9934400000000001</c:v>
                </c:pt>
                <c:pt idx="1939">
                  <c:v>1.99343</c:v>
                </c:pt>
                <c:pt idx="1940">
                  <c:v>1.9934400000000001</c:v>
                </c:pt>
                <c:pt idx="1941">
                  <c:v>1.9934400000000001</c:v>
                </c:pt>
                <c:pt idx="1942">
                  <c:v>1.9934400000000001</c:v>
                </c:pt>
                <c:pt idx="1943">
                  <c:v>1.9934400000000001</c:v>
                </c:pt>
                <c:pt idx="1944">
                  <c:v>1.9934400000000001</c:v>
                </c:pt>
                <c:pt idx="1945">
                  <c:v>1.9934400000000001</c:v>
                </c:pt>
                <c:pt idx="1946">
                  <c:v>1.9934400000000001</c:v>
                </c:pt>
                <c:pt idx="1947">
                  <c:v>1.99343</c:v>
                </c:pt>
                <c:pt idx="1948">
                  <c:v>1.99343</c:v>
                </c:pt>
                <c:pt idx="1949">
                  <c:v>1.9934400000000001</c:v>
                </c:pt>
                <c:pt idx="1950">
                  <c:v>1.99343</c:v>
                </c:pt>
                <c:pt idx="1951">
                  <c:v>1.99343</c:v>
                </c:pt>
                <c:pt idx="1952">
                  <c:v>1.99343</c:v>
                </c:pt>
                <c:pt idx="1953">
                  <c:v>1.9934400000000001</c:v>
                </c:pt>
                <c:pt idx="1954">
                  <c:v>1.99343</c:v>
                </c:pt>
                <c:pt idx="1955">
                  <c:v>1.9934400000000001</c:v>
                </c:pt>
                <c:pt idx="1956">
                  <c:v>1.99343</c:v>
                </c:pt>
                <c:pt idx="1957">
                  <c:v>1.9934400000000001</c:v>
                </c:pt>
                <c:pt idx="1958">
                  <c:v>1.9934400000000001</c:v>
                </c:pt>
                <c:pt idx="1959">
                  <c:v>1.9934400000000001</c:v>
                </c:pt>
                <c:pt idx="1960">
                  <c:v>1.9934400000000001</c:v>
                </c:pt>
                <c:pt idx="1961">
                  <c:v>1.9934400000000001</c:v>
                </c:pt>
                <c:pt idx="1962">
                  <c:v>1.9934400000000001</c:v>
                </c:pt>
                <c:pt idx="1963">
                  <c:v>1.9934400000000001</c:v>
                </c:pt>
                <c:pt idx="1964">
                  <c:v>1.9934400000000001</c:v>
                </c:pt>
                <c:pt idx="1965">
                  <c:v>1.9934400000000001</c:v>
                </c:pt>
                <c:pt idx="1966">
                  <c:v>1.9934400000000001</c:v>
                </c:pt>
                <c:pt idx="1967">
                  <c:v>1.99343</c:v>
                </c:pt>
                <c:pt idx="1968">
                  <c:v>1.9934400000000001</c:v>
                </c:pt>
                <c:pt idx="1969">
                  <c:v>1.9934400000000001</c:v>
                </c:pt>
                <c:pt idx="1970">
                  <c:v>1.99343</c:v>
                </c:pt>
                <c:pt idx="1971">
                  <c:v>1.9934400000000001</c:v>
                </c:pt>
                <c:pt idx="1972">
                  <c:v>1.9934400000000001</c:v>
                </c:pt>
                <c:pt idx="1973">
                  <c:v>1.9934400000000001</c:v>
                </c:pt>
                <c:pt idx="1974">
                  <c:v>1.9934400000000001</c:v>
                </c:pt>
                <c:pt idx="1975">
                  <c:v>1.9934499999999999</c:v>
                </c:pt>
                <c:pt idx="1976">
                  <c:v>1.9934400000000001</c:v>
                </c:pt>
                <c:pt idx="1977">
                  <c:v>1.9934400000000001</c:v>
                </c:pt>
                <c:pt idx="1978">
                  <c:v>1.99343</c:v>
                </c:pt>
                <c:pt idx="1979">
                  <c:v>1.99343</c:v>
                </c:pt>
                <c:pt idx="1980">
                  <c:v>1.9934400000000001</c:v>
                </c:pt>
                <c:pt idx="1981">
                  <c:v>1.9934400000000001</c:v>
                </c:pt>
                <c:pt idx="1982">
                  <c:v>1.99343</c:v>
                </c:pt>
                <c:pt idx="1983">
                  <c:v>1.99343</c:v>
                </c:pt>
                <c:pt idx="1984">
                  <c:v>1.9934400000000001</c:v>
                </c:pt>
                <c:pt idx="1985">
                  <c:v>1.9934400000000001</c:v>
                </c:pt>
                <c:pt idx="1986">
                  <c:v>1.9934499999999999</c:v>
                </c:pt>
                <c:pt idx="1987">
                  <c:v>1.9934400000000001</c:v>
                </c:pt>
                <c:pt idx="1988">
                  <c:v>1.99343</c:v>
                </c:pt>
                <c:pt idx="1989">
                  <c:v>1.9934400000000001</c:v>
                </c:pt>
                <c:pt idx="1990">
                  <c:v>1.9934400000000001</c:v>
                </c:pt>
                <c:pt idx="1991">
                  <c:v>1.9934400000000001</c:v>
                </c:pt>
                <c:pt idx="1992">
                  <c:v>1.9934400000000001</c:v>
                </c:pt>
                <c:pt idx="1993">
                  <c:v>1.9934400000000001</c:v>
                </c:pt>
                <c:pt idx="1994">
                  <c:v>1.9934400000000001</c:v>
                </c:pt>
                <c:pt idx="1995">
                  <c:v>1.9934400000000001</c:v>
                </c:pt>
                <c:pt idx="1996">
                  <c:v>1.9934400000000001</c:v>
                </c:pt>
                <c:pt idx="1997">
                  <c:v>1.9934400000000001</c:v>
                </c:pt>
                <c:pt idx="1998">
                  <c:v>1.99343</c:v>
                </c:pt>
                <c:pt idx="1999">
                  <c:v>1.9934400000000001</c:v>
                </c:pt>
                <c:pt idx="2000">
                  <c:v>1.9934400000000001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9037-49A2-8781-35DF1910A14F}"/>
            </c:ext>
          </c:extLst>
        </c:ser>
        <c:ser>
          <c:idx val="9"/>
          <c:order val="9"/>
          <c:tx>
            <c:strRef>
              <c:f>'Rext-Sweep'!$K$5</c:f>
              <c:strCache>
                <c:ptCount val="1"/>
                <c:pt idx="0">
                  <c:v>Vin (Rext=900Ω)</c:v>
                </c:pt>
              </c:strCache>
            </c:strRef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'Rext-Sweep'!$A$6:$A$2006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'Rext-Sweep'!$K$6:$K$2006</c:f>
              <c:numCache>
                <c:formatCode>General</c:formatCode>
                <c:ptCount val="2001"/>
                <c:pt idx="0">
                  <c:v>-2.1693300000000001E-3</c:v>
                </c:pt>
                <c:pt idx="1">
                  <c:v>0.51388599999999995</c:v>
                </c:pt>
                <c:pt idx="2">
                  <c:v>0.54033100000000001</c:v>
                </c:pt>
                <c:pt idx="3">
                  <c:v>0.55589500000000003</c:v>
                </c:pt>
                <c:pt idx="4">
                  <c:v>0.56691400000000003</c:v>
                </c:pt>
                <c:pt idx="5">
                  <c:v>0.57545900000000005</c:v>
                </c:pt>
                <c:pt idx="6">
                  <c:v>0.582291</c:v>
                </c:pt>
                <c:pt idx="7">
                  <c:v>0.59188600000000002</c:v>
                </c:pt>
                <c:pt idx="8">
                  <c:v>0.59834500000000002</c:v>
                </c:pt>
                <c:pt idx="9">
                  <c:v>0.60416999999999998</c:v>
                </c:pt>
                <c:pt idx="10">
                  <c:v>0.62917599999999996</c:v>
                </c:pt>
                <c:pt idx="11">
                  <c:v>0.63429800000000003</c:v>
                </c:pt>
                <c:pt idx="12">
                  <c:v>0.638853</c:v>
                </c:pt>
                <c:pt idx="13">
                  <c:v>0.64305699999999999</c:v>
                </c:pt>
                <c:pt idx="14">
                  <c:v>0.646733</c:v>
                </c:pt>
                <c:pt idx="15">
                  <c:v>0.65014000000000005</c:v>
                </c:pt>
                <c:pt idx="16">
                  <c:v>0.653362</c:v>
                </c:pt>
                <c:pt idx="17">
                  <c:v>0.65626600000000002</c:v>
                </c:pt>
                <c:pt idx="18">
                  <c:v>0.65912899999999996</c:v>
                </c:pt>
                <c:pt idx="19">
                  <c:v>0.66168000000000005</c:v>
                </c:pt>
                <c:pt idx="20">
                  <c:v>0.66413999999999995</c:v>
                </c:pt>
                <c:pt idx="21">
                  <c:v>0.66644800000000004</c:v>
                </c:pt>
                <c:pt idx="22">
                  <c:v>0.66875399999999996</c:v>
                </c:pt>
                <c:pt idx="23">
                  <c:v>0.67086699999999999</c:v>
                </c:pt>
                <c:pt idx="24">
                  <c:v>0.67285499999999998</c:v>
                </c:pt>
                <c:pt idx="25">
                  <c:v>0.67476000000000003</c:v>
                </c:pt>
                <c:pt idx="26">
                  <c:v>0.67661000000000004</c:v>
                </c:pt>
                <c:pt idx="27">
                  <c:v>0.67828200000000005</c:v>
                </c:pt>
                <c:pt idx="28">
                  <c:v>0.68007700000000004</c:v>
                </c:pt>
                <c:pt idx="29">
                  <c:v>0.68164800000000003</c:v>
                </c:pt>
                <c:pt idx="30">
                  <c:v>0.68321799999999999</c:v>
                </c:pt>
                <c:pt idx="31">
                  <c:v>0.68478000000000006</c:v>
                </c:pt>
                <c:pt idx="32">
                  <c:v>0.686172</c:v>
                </c:pt>
                <c:pt idx="33">
                  <c:v>0.68772800000000001</c:v>
                </c:pt>
                <c:pt idx="34">
                  <c:v>0.68904799999999999</c:v>
                </c:pt>
                <c:pt idx="35">
                  <c:v>0.69043500000000002</c:v>
                </c:pt>
                <c:pt idx="36">
                  <c:v>0.69175699999999996</c:v>
                </c:pt>
                <c:pt idx="37">
                  <c:v>0.69295899999999999</c:v>
                </c:pt>
                <c:pt idx="38">
                  <c:v>0.69425300000000001</c:v>
                </c:pt>
                <c:pt idx="39">
                  <c:v>0.69541799999999998</c:v>
                </c:pt>
                <c:pt idx="40">
                  <c:v>0.69659800000000005</c:v>
                </c:pt>
                <c:pt idx="41">
                  <c:v>0.69771499999999997</c:v>
                </c:pt>
                <c:pt idx="42">
                  <c:v>0.698878</c:v>
                </c:pt>
                <c:pt idx="43">
                  <c:v>0.69998300000000002</c:v>
                </c:pt>
                <c:pt idx="44">
                  <c:v>0.70102900000000001</c:v>
                </c:pt>
                <c:pt idx="45">
                  <c:v>0.70215499999999997</c:v>
                </c:pt>
                <c:pt idx="46">
                  <c:v>0.70311500000000005</c:v>
                </c:pt>
                <c:pt idx="47">
                  <c:v>0.70411400000000002</c:v>
                </c:pt>
                <c:pt idx="48">
                  <c:v>0.705098</c:v>
                </c:pt>
                <c:pt idx="49">
                  <c:v>0.70607299999999995</c:v>
                </c:pt>
                <c:pt idx="50">
                  <c:v>0.70706500000000005</c:v>
                </c:pt>
                <c:pt idx="51">
                  <c:v>0.70798799999999995</c:v>
                </c:pt>
                <c:pt idx="52">
                  <c:v>0.70889199999999997</c:v>
                </c:pt>
                <c:pt idx="53">
                  <c:v>0.70982100000000004</c:v>
                </c:pt>
                <c:pt idx="54">
                  <c:v>0.71068299999999995</c:v>
                </c:pt>
                <c:pt idx="55">
                  <c:v>0.71153599999999995</c:v>
                </c:pt>
                <c:pt idx="56">
                  <c:v>0.71238999999999997</c:v>
                </c:pt>
                <c:pt idx="57">
                  <c:v>0.71318800000000004</c:v>
                </c:pt>
                <c:pt idx="58">
                  <c:v>0.71406099999999995</c:v>
                </c:pt>
                <c:pt idx="59">
                  <c:v>0.71488600000000002</c:v>
                </c:pt>
                <c:pt idx="60">
                  <c:v>0.71568200000000004</c:v>
                </c:pt>
                <c:pt idx="61">
                  <c:v>0.71648400000000001</c:v>
                </c:pt>
                <c:pt idx="62">
                  <c:v>0.71715799999999996</c:v>
                </c:pt>
                <c:pt idx="63">
                  <c:v>0.717943</c:v>
                </c:pt>
                <c:pt idx="64">
                  <c:v>0.71874000000000005</c:v>
                </c:pt>
                <c:pt idx="65">
                  <c:v>0.71952300000000002</c:v>
                </c:pt>
                <c:pt idx="66">
                  <c:v>0.720225</c:v>
                </c:pt>
                <c:pt idx="67">
                  <c:v>0.72097100000000003</c:v>
                </c:pt>
                <c:pt idx="68">
                  <c:v>0.72174700000000003</c:v>
                </c:pt>
                <c:pt idx="69">
                  <c:v>0.72243100000000005</c:v>
                </c:pt>
                <c:pt idx="70">
                  <c:v>0.72305600000000003</c:v>
                </c:pt>
                <c:pt idx="71">
                  <c:v>0.72374499999999997</c:v>
                </c:pt>
                <c:pt idx="72">
                  <c:v>0.72436400000000001</c:v>
                </c:pt>
                <c:pt idx="73">
                  <c:v>0.72511499999999995</c:v>
                </c:pt>
                <c:pt idx="74">
                  <c:v>0.72575000000000001</c:v>
                </c:pt>
                <c:pt idx="75">
                  <c:v>0.72644600000000004</c:v>
                </c:pt>
                <c:pt idx="76">
                  <c:v>0.727078</c:v>
                </c:pt>
                <c:pt idx="77">
                  <c:v>0.727684</c:v>
                </c:pt>
                <c:pt idx="78">
                  <c:v>0.72830899999999998</c:v>
                </c:pt>
                <c:pt idx="79">
                  <c:v>0.72892100000000004</c:v>
                </c:pt>
                <c:pt idx="80">
                  <c:v>0.72964099999999998</c:v>
                </c:pt>
                <c:pt idx="81">
                  <c:v>0.73019400000000001</c:v>
                </c:pt>
                <c:pt idx="82">
                  <c:v>0.73078799999999999</c:v>
                </c:pt>
                <c:pt idx="83">
                  <c:v>0.73138899999999996</c:v>
                </c:pt>
                <c:pt idx="84">
                  <c:v>0.73200500000000002</c:v>
                </c:pt>
                <c:pt idx="85">
                  <c:v>0.73257499999999998</c:v>
                </c:pt>
                <c:pt idx="86">
                  <c:v>0.73313600000000001</c:v>
                </c:pt>
                <c:pt idx="87">
                  <c:v>0.73373299999999997</c:v>
                </c:pt>
                <c:pt idx="88">
                  <c:v>0.73422900000000002</c:v>
                </c:pt>
                <c:pt idx="89">
                  <c:v>0.73483200000000004</c:v>
                </c:pt>
                <c:pt idx="90">
                  <c:v>0.73538499999999996</c:v>
                </c:pt>
                <c:pt idx="91">
                  <c:v>0.735958</c:v>
                </c:pt>
                <c:pt idx="92">
                  <c:v>0.736487</c:v>
                </c:pt>
                <c:pt idx="93">
                  <c:v>0.73707</c:v>
                </c:pt>
                <c:pt idx="94">
                  <c:v>0.73761399999999999</c:v>
                </c:pt>
                <c:pt idx="95">
                  <c:v>0.73806400000000005</c:v>
                </c:pt>
                <c:pt idx="96">
                  <c:v>0.73867099999999997</c:v>
                </c:pt>
                <c:pt idx="97">
                  <c:v>0.739147</c:v>
                </c:pt>
                <c:pt idx="98">
                  <c:v>0.73972499999999997</c:v>
                </c:pt>
                <c:pt idx="99">
                  <c:v>0.74023600000000001</c:v>
                </c:pt>
                <c:pt idx="100">
                  <c:v>0.74073900000000004</c:v>
                </c:pt>
                <c:pt idx="101">
                  <c:v>0.74119100000000004</c:v>
                </c:pt>
                <c:pt idx="102">
                  <c:v>0.741761</c:v>
                </c:pt>
                <c:pt idx="103">
                  <c:v>0.74226899999999996</c:v>
                </c:pt>
                <c:pt idx="104">
                  <c:v>0.74269300000000005</c:v>
                </c:pt>
                <c:pt idx="105">
                  <c:v>0.74319999999999997</c:v>
                </c:pt>
                <c:pt idx="106">
                  <c:v>0.74369799999999997</c:v>
                </c:pt>
                <c:pt idx="107">
                  <c:v>0.744143</c:v>
                </c:pt>
                <c:pt idx="108">
                  <c:v>0.74461599999999994</c:v>
                </c:pt>
                <c:pt idx="109">
                  <c:v>0.74510699999999996</c:v>
                </c:pt>
                <c:pt idx="110">
                  <c:v>0.74556</c:v>
                </c:pt>
                <c:pt idx="111">
                  <c:v>0.74606600000000001</c:v>
                </c:pt>
                <c:pt idx="112">
                  <c:v>0.74652300000000005</c:v>
                </c:pt>
                <c:pt idx="113">
                  <c:v>0.74695</c:v>
                </c:pt>
                <c:pt idx="114">
                  <c:v>0.74739199999999995</c:v>
                </c:pt>
                <c:pt idx="115">
                  <c:v>0.74780899999999995</c:v>
                </c:pt>
                <c:pt idx="116">
                  <c:v>0.74834500000000004</c:v>
                </c:pt>
                <c:pt idx="117">
                  <c:v>0.74875599999999998</c:v>
                </c:pt>
                <c:pt idx="118">
                  <c:v>0.74920600000000004</c:v>
                </c:pt>
                <c:pt idx="119">
                  <c:v>0.74963199999999997</c:v>
                </c:pt>
                <c:pt idx="120">
                  <c:v>0.75004099999999996</c:v>
                </c:pt>
                <c:pt idx="121">
                  <c:v>0.75046100000000004</c:v>
                </c:pt>
                <c:pt idx="122">
                  <c:v>0.75090699999999999</c:v>
                </c:pt>
                <c:pt idx="123">
                  <c:v>0.751305</c:v>
                </c:pt>
                <c:pt idx="124">
                  <c:v>0.75184899999999999</c:v>
                </c:pt>
                <c:pt idx="125">
                  <c:v>0.752189</c:v>
                </c:pt>
                <c:pt idx="126">
                  <c:v>0.75261299999999998</c:v>
                </c:pt>
                <c:pt idx="127">
                  <c:v>0.75302599999999997</c:v>
                </c:pt>
                <c:pt idx="128">
                  <c:v>0.75341599999999997</c:v>
                </c:pt>
                <c:pt idx="129">
                  <c:v>0.75383900000000004</c:v>
                </c:pt>
                <c:pt idx="130">
                  <c:v>0.75428300000000004</c:v>
                </c:pt>
                <c:pt idx="131">
                  <c:v>0.75466299999999997</c:v>
                </c:pt>
                <c:pt idx="132">
                  <c:v>0.75507400000000002</c:v>
                </c:pt>
                <c:pt idx="133">
                  <c:v>0.75547500000000001</c:v>
                </c:pt>
                <c:pt idx="134">
                  <c:v>0.75585199999999997</c:v>
                </c:pt>
                <c:pt idx="135">
                  <c:v>0.75622299999999998</c:v>
                </c:pt>
                <c:pt idx="136">
                  <c:v>0.75659399999999999</c:v>
                </c:pt>
                <c:pt idx="137">
                  <c:v>0.75693699999999997</c:v>
                </c:pt>
                <c:pt idx="138">
                  <c:v>0.75737699999999997</c:v>
                </c:pt>
                <c:pt idx="139">
                  <c:v>0.75778400000000001</c:v>
                </c:pt>
                <c:pt idx="140">
                  <c:v>0.75816700000000004</c:v>
                </c:pt>
                <c:pt idx="141">
                  <c:v>0.75858400000000004</c:v>
                </c:pt>
                <c:pt idx="142">
                  <c:v>0.758876</c:v>
                </c:pt>
                <c:pt idx="143">
                  <c:v>0.75927100000000003</c:v>
                </c:pt>
                <c:pt idx="144">
                  <c:v>0.75965300000000002</c:v>
                </c:pt>
                <c:pt idx="145">
                  <c:v>0.76002700000000001</c:v>
                </c:pt>
                <c:pt idx="146">
                  <c:v>0.76038399999999995</c:v>
                </c:pt>
                <c:pt idx="147">
                  <c:v>0.76073900000000005</c:v>
                </c:pt>
                <c:pt idx="148">
                  <c:v>0.76114999999999999</c:v>
                </c:pt>
                <c:pt idx="149">
                  <c:v>0.76147399999999998</c:v>
                </c:pt>
                <c:pt idx="150">
                  <c:v>0.76185800000000004</c:v>
                </c:pt>
                <c:pt idx="151">
                  <c:v>0.76227100000000003</c:v>
                </c:pt>
                <c:pt idx="152">
                  <c:v>0.76256699999999999</c:v>
                </c:pt>
                <c:pt idx="153">
                  <c:v>0.76288199999999995</c:v>
                </c:pt>
                <c:pt idx="154">
                  <c:v>0.76324700000000001</c:v>
                </c:pt>
                <c:pt idx="155">
                  <c:v>0.76357200000000003</c:v>
                </c:pt>
                <c:pt idx="156">
                  <c:v>0.76391399999999998</c:v>
                </c:pt>
                <c:pt idx="157">
                  <c:v>0.76432299999999997</c:v>
                </c:pt>
                <c:pt idx="158">
                  <c:v>0.76465099999999997</c:v>
                </c:pt>
                <c:pt idx="159">
                  <c:v>0.76494700000000004</c:v>
                </c:pt>
                <c:pt idx="160">
                  <c:v>0.76532100000000003</c:v>
                </c:pt>
                <c:pt idx="161">
                  <c:v>0.765648</c:v>
                </c:pt>
                <c:pt idx="162">
                  <c:v>0.76600999999999997</c:v>
                </c:pt>
                <c:pt idx="163">
                  <c:v>0.76632699999999998</c:v>
                </c:pt>
                <c:pt idx="164">
                  <c:v>0.76670499999999997</c:v>
                </c:pt>
                <c:pt idx="165">
                  <c:v>0.76708500000000002</c:v>
                </c:pt>
                <c:pt idx="166">
                  <c:v>0.76741000000000004</c:v>
                </c:pt>
                <c:pt idx="167">
                  <c:v>0.76772799999999997</c:v>
                </c:pt>
                <c:pt idx="168">
                  <c:v>0.76796600000000004</c:v>
                </c:pt>
                <c:pt idx="169">
                  <c:v>0.768343</c:v>
                </c:pt>
                <c:pt idx="170">
                  <c:v>0.76867099999999999</c:v>
                </c:pt>
                <c:pt idx="171">
                  <c:v>0.76901900000000001</c:v>
                </c:pt>
                <c:pt idx="172">
                  <c:v>0.76933700000000005</c:v>
                </c:pt>
                <c:pt idx="173">
                  <c:v>0.76963599999999999</c:v>
                </c:pt>
                <c:pt idx="174">
                  <c:v>0.76992300000000002</c:v>
                </c:pt>
                <c:pt idx="175">
                  <c:v>0.77027400000000001</c:v>
                </c:pt>
                <c:pt idx="176">
                  <c:v>0.77056800000000003</c:v>
                </c:pt>
                <c:pt idx="177">
                  <c:v>0.770953</c:v>
                </c:pt>
                <c:pt idx="178">
                  <c:v>0.77124199999999998</c:v>
                </c:pt>
                <c:pt idx="179">
                  <c:v>0.77155700000000005</c:v>
                </c:pt>
                <c:pt idx="180">
                  <c:v>0.77183199999999996</c:v>
                </c:pt>
                <c:pt idx="181">
                  <c:v>0.77213600000000004</c:v>
                </c:pt>
                <c:pt idx="182">
                  <c:v>0.77247900000000003</c:v>
                </c:pt>
                <c:pt idx="183">
                  <c:v>0.77274100000000001</c:v>
                </c:pt>
                <c:pt idx="184">
                  <c:v>0.77308399999999999</c:v>
                </c:pt>
                <c:pt idx="185">
                  <c:v>0.77331499999999997</c:v>
                </c:pt>
                <c:pt idx="186">
                  <c:v>0.77363599999999999</c:v>
                </c:pt>
                <c:pt idx="187">
                  <c:v>0.77398299999999998</c:v>
                </c:pt>
                <c:pt idx="188">
                  <c:v>0.77423200000000003</c:v>
                </c:pt>
                <c:pt idx="189">
                  <c:v>0.774563</c:v>
                </c:pt>
                <c:pt idx="190">
                  <c:v>0.77485099999999996</c:v>
                </c:pt>
                <c:pt idx="191">
                  <c:v>0.77518900000000002</c:v>
                </c:pt>
                <c:pt idx="192">
                  <c:v>0.77546700000000002</c:v>
                </c:pt>
                <c:pt idx="193">
                  <c:v>0.77575799999999995</c:v>
                </c:pt>
                <c:pt idx="194">
                  <c:v>0.77600899999999995</c:v>
                </c:pt>
                <c:pt idx="195">
                  <c:v>0.77626300000000004</c:v>
                </c:pt>
                <c:pt idx="196">
                  <c:v>0.776536</c:v>
                </c:pt>
                <c:pt idx="197">
                  <c:v>0.77688299999999999</c:v>
                </c:pt>
                <c:pt idx="198">
                  <c:v>0.77715100000000004</c:v>
                </c:pt>
                <c:pt idx="199">
                  <c:v>0.77747100000000002</c:v>
                </c:pt>
                <c:pt idx="200">
                  <c:v>0.77775399999999995</c:v>
                </c:pt>
                <c:pt idx="201">
                  <c:v>0.77803900000000004</c:v>
                </c:pt>
                <c:pt idx="202">
                  <c:v>0.77837599999999996</c:v>
                </c:pt>
                <c:pt idx="203">
                  <c:v>0.77868499999999996</c:v>
                </c:pt>
                <c:pt idx="204">
                  <c:v>0.778949</c:v>
                </c:pt>
                <c:pt idx="205">
                  <c:v>0.77927800000000003</c:v>
                </c:pt>
                <c:pt idx="206">
                  <c:v>0.77951999999999999</c:v>
                </c:pt>
                <c:pt idx="207">
                  <c:v>0.77975000000000005</c:v>
                </c:pt>
                <c:pt idx="208">
                  <c:v>0.78007800000000005</c:v>
                </c:pt>
                <c:pt idx="209">
                  <c:v>0.78036700000000003</c:v>
                </c:pt>
                <c:pt idx="210">
                  <c:v>0.780663</c:v>
                </c:pt>
                <c:pt idx="211">
                  <c:v>0.78090400000000004</c:v>
                </c:pt>
                <c:pt idx="212">
                  <c:v>0.78125</c:v>
                </c:pt>
                <c:pt idx="213">
                  <c:v>0.78147699999999998</c:v>
                </c:pt>
                <c:pt idx="214">
                  <c:v>0.781667</c:v>
                </c:pt>
                <c:pt idx="215">
                  <c:v>0.78193100000000004</c:v>
                </c:pt>
                <c:pt idx="216">
                  <c:v>0.78220900000000004</c:v>
                </c:pt>
                <c:pt idx="217">
                  <c:v>0.78247500000000003</c:v>
                </c:pt>
                <c:pt idx="218">
                  <c:v>0.78272600000000003</c:v>
                </c:pt>
                <c:pt idx="219">
                  <c:v>0.78292399999999995</c:v>
                </c:pt>
                <c:pt idx="220">
                  <c:v>0.78324899999999997</c:v>
                </c:pt>
                <c:pt idx="221">
                  <c:v>0.78353899999999999</c:v>
                </c:pt>
                <c:pt idx="222">
                  <c:v>0.78375899999999998</c:v>
                </c:pt>
                <c:pt idx="223">
                  <c:v>0.78405999999999998</c:v>
                </c:pt>
                <c:pt idx="224">
                  <c:v>0.78428100000000001</c:v>
                </c:pt>
                <c:pt idx="225">
                  <c:v>0.78453600000000001</c:v>
                </c:pt>
                <c:pt idx="226">
                  <c:v>0.78485099999999997</c:v>
                </c:pt>
                <c:pt idx="227">
                  <c:v>0.78500700000000001</c:v>
                </c:pt>
                <c:pt idx="228">
                  <c:v>0.78527999999999998</c:v>
                </c:pt>
                <c:pt idx="229">
                  <c:v>0.78552999999999995</c:v>
                </c:pt>
                <c:pt idx="230">
                  <c:v>0.78582300000000005</c:v>
                </c:pt>
                <c:pt idx="231">
                  <c:v>0.78604300000000005</c:v>
                </c:pt>
                <c:pt idx="232">
                  <c:v>0.786273</c:v>
                </c:pt>
                <c:pt idx="233">
                  <c:v>0.786524</c:v>
                </c:pt>
                <c:pt idx="234">
                  <c:v>0.78676999999999997</c:v>
                </c:pt>
                <c:pt idx="235">
                  <c:v>0.78704399999999997</c:v>
                </c:pt>
                <c:pt idx="236">
                  <c:v>0.78730100000000003</c:v>
                </c:pt>
                <c:pt idx="237">
                  <c:v>0.78756599999999999</c:v>
                </c:pt>
                <c:pt idx="238">
                  <c:v>0.78784600000000005</c:v>
                </c:pt>
                <c:pt idx="239">
                  <c:v>0.78807799999999995</c:v>
                </c:pt>
                <c:pt idx="240">
                  <c:v>0.78830299999999998</c:v>
                </c:pt>
                <c:pt idx="241">
                  <c:v>0.78851199999999999</c:v>
                </c:pt>
                <c:pt idx="242">
                  <c:v>0.78883400000000004</c:v>
                </c:pt>
                <c:pt idx="243">
                  <c:v>0.78904700000000005</c:v>
                </c:pt>
                <c:pt idx="244">
                  <c:v>0.78932400000000003</c:v>
                </c:pt>
                <c:pt idx="245">
                  <c:v>0.78955900000000001</c:v>
                </c:pt>
                <c:pt idx="246">
                  <c:v>0.78974100000000003</c:v>
                </c:pt>
                <c:pt idx="247">
                  <c:v>0.79006399999999999</c:v>
                </c:pt>
                <c:pt idx="248">
                  <c:v>0.790219</c:v>
                </c:pt>
                <c:pt idx="249">
                  <c:v>0.79048600000000002</c:v>
                </c:pt>
                <c:pt idx="250">
                  <c:v>0.79067100000000001</c:v>
                </c:pt>
                <c:pt idx="251">
                  <c:v>0.790852</c:v>
                </c:pt>
                <c:pt idx="252">
                  <c:v>0.79111299999999996</c:v>
                </c:pt>
                <c:pt idx="253">
                  <c:v>0.79135699999999998</c:v>
                </c:pt>
                <c:pt idx="254">
                  <c:v>0.79160600000000003</c:v>
                </c:pt>
                <c:pt idx="255">
                  <c:v>0.79186199999999995</c:v>
                </c:pt>
                <c:pt idx="256">
                  <c:v>0.79209600000000002</c:v>
                </c:pt>
                <c:pt idx="257">
                  <c:v>0.79233200000000004</c:v>
                </c:pt>
                <c:pt idx="258">
                  <c:v>0.79255100000000001</c:v>
                </c:pt>
                <c:pt idx="259">
                  <c:v>0.79280300000000004</c:v>
                </c:pt>
                <c:pt idx="260">
                  <c:v>0.79298100000000005</c:v>
                </c:pt>
                <c:pt idx="261">
                  <c:v>0.79320000000000002</c:v>
                </c:pt>
                <c:pt idx="262">
                  <c:v>0.79346499999999998</c:v>
                </c:pt>
                <c:pt idx="263">
                  <c:v>0.79366999999999999</c:v>
                </c:pt>
                <c:pt idx="264">
                  <c:v>0.79392300000000005</c:v>
                </c:pt>
                <c:pt idx="265">
                  <c:v>0.79416500000000001</c:v>
                </c:pt>
                <c:pt idx="266">
                  <c:v>0.79435</c:v>
                </c:pt>
                <c:pt idx="267">
                  <c:v>0.79461199999999999</c:v>
                </c:pt>
                <c:pt idx="268">
                  <c:v>0.79481900000000005</c:v>
                </c:pt>
                <c:pt idx="269">
                  <c:v>0.794964</c:v>
                </c:pt>
                <c:pt idx="270">
                  <c:v>0.795269</c:v>
                </c:pt>
                <c:pt idx="271">
                  <c:v>0.79548200000000002</c:v>
                </c:pt>
                <c:pt idx="272">
                  <c:v>0.79568399999999995</c:v>
                </c:pt>
                <c:pt idx="273">
                  <c:v>0.79591699999999999</c:v>
                </c:pt>
                <c:pt idx="274">
                  <c:v>0.79613400000000001</c:v>
                </c:pt>
                <c:pt idx="275">
                  <c:v>0.79642400000000002</c:v>
                </c:pt>
                <c:pt idx="276">
                  <c:v>0.79658700000000005</c:v>
                </c:pt>
                <c:pt idx="277">
                  <c:v>0.796817</c:v>
                </c:pt>
                <c:pt idx="278">
                  <c:v>0.79704600000000003</c:v>
                </c:pt>
                <c:pt idx="279">
                  <c:v>0.79724399999999995</c:v>
                </c:pt>
                <c:pt idx="280">
                  <c:v>0.797485</c:v>
                </c:pt>
                <c:pt idx="281">
                  <c:v>0.79769100000000004</c:v>
                </c:pt>
                <c:pt idx="282">
                  <c:v>0.79787200000000003</c:v>
                </c:pt>
                <c:pt idx="283">
                  <c:v>0.79812399999999994</c:v>
                </c:pt>
                <c:pt idx="284">
                  <c:v>0.79829399999999995</c:v>
                </c:pt>
                <c:pt idx="285">
                  <c:v>0.79854899999999995</c:v>
                </c:pt>
                <c:pt idx="286">
                  <c:v>0.79876800000000003</c:v>
                </c:pt>
                <c:pt idx="287">
                  <c:v>0.798987</c:v>
                </c:pt>
                <c:pt idx="288">
                  <c:v>0.79917800000000006</c:v>
                </c:pt>
                <c:pt idx="289">
                  <c:v>0.799346</c:v>
                </c:pt>
                <c:pt idx="290">
                  <c:v>0.79963600000000001</c:v>
                </c:pt>
                <c:pt idx="291">
                  <c:v>0.79978800000000005</c:v>
                </c:pt>
                <c:pt idx="292">
                  <c:v>0.80000199999999999</c:v>
                </c:pt>
                <c:pt idx="293">
                  <c:v>0.80014600000000002</c:v>
                </c:pt>
                <c:pt idx="294">
                  <c:v>0.80038900000000002</c:v>
                </c:pt>
                <c:pt idx="295">
                  <c:v>0.80059400000000003</c:v>
                </c:pt>
                <c:pt idx="296">
                  <c:v>0.80074400000000001</c:v>
                </c:pt>
                <c:pt idx="297">
                  <c:v>0.80103000000000002</c:v>
                </c:pt>
                <c:pt idx="298">
                  <c:v>0.80123800000000001</c:v>
                </c:pt>
                <c:pt idx="299">
                  <c:v>0.80143699999999995</c:v>
                </c:pt>
                <c:pt idx="300">
                  <c:v>0.80160299999999995</c:v>
                </c:pt>
                <c:pt idx="301">
                  <c:v>0.80186400000000002</c:v>
                </c:pt>
                <c:pt idx="302">
                  <c:v>0.80201999999999996</c:v>
                </c:pt>
                <c:pt idx="303">
                  <c:v>0.80227899999999996</c:v>
                </c:pt>
                <c:pt idx="304">
                  <c:v>0.80246300000000004</c:v>
                </c:pt>
                <c:pt idx="305">
                  <c:v>0.802597</c:v>
                </c:pt>
                <c:pt idx="306">
                  <c:v>0.80285799999999996</c:v>
                </c:pt>
                <c:pt idx="307">
                  <c:v>0.80303199999999997</c:v>
                </c:pt>
                <c:pt idx="308">
                  <c:v>0.80321299999999995</c:v>
                </c:pt>
                <c:pt idx="309">
                  <c:v>0.803454</c:v>
                </c:pt>
                <c:pt idx="310">
                  <c:v>0.80360799999999999</c:v>
                </c:pt>
                <c:pt idx="311">
                  <c:v>0.80383499999999997</c:v>
                </c:pt>
                <c:pt idx="312">
                  <c:v>0.80403400000000003</c:v>
                </c:pt>
                <c:pt idx="313">
                  <c:v>0.80416799999999999</c:v>
                </c:pt>
                <c:pt idx="314">
                  <c:v>0.80443799999999999</c:v>
                </c:pt>
                <c:pt idx="315">
                  <c:v>0.80459700000000001</c:v>
                </c:pt>
                <c:pt idx="316">
                  <c:v>0.80482900000000002</c:v>
                </c:pt>
                <c:pt idx="317">
                  <c:v>0.80502499999999999</c:v>
                </c:pt>
                <c:pt idx="318">
                  <c:v>0.80516900000000002</c:v>
                </c:pt>
                <c:pt idx="319">
                  <c:v>0.80544800000000005</c:v>
                </c:pt>
                <c:pt idx="320">
                  <c:v>0.80552900000000005</c:v>
                </c:pt>
                <c:pt idx="321">
                  <c:v>0.80578300000000003</c:v>
                </c:pt>
                <c:pt idx="322">
                  <c:v>0.80593099999999995</c:v>
                </c:pt>
                <c:pt idx="323">
                  <c:v>0.80610000000000004</c:v>
                </c:pt>
                <c:pt idx="324">
                  <c:v>0.80633500000000002</c:v>
                </c:pt>
                <c:pt idx="325">
                  <c:v>0.80649000000000004</c:v>
                </c:pt>
                <c:pt idx="326">
                  <c:v>0.80667900000000003</c:v>
                </c:pt>
                <c:pt idx="327">
                  <c:v>0.80683199999999999</c:v>
                </c:pt>
                <c:pt idx="328">
                  <c:v>0.80706900000000004</c:v>
                </c:pt>
                <c:pt idx="329">
                  <c:v>0.80723199999999995</c:v>
                </c:pt>
                <c:pt idx="330">
                  <c:v>0.80748600000000004</c:v>
                </c:pt>
                <c:pt idx="331">
                  <c:v>0.80762800000000001</c:v>
                </c:pt>
                <c:pt idx="332">
                  <c:v>0.80780200000000002</c:v>
                </c:pt>
                <c:pt idx="333">
                  <c:v>0.80802399999999996</c:v>
                </c:pt>
                <c:pt idx="334">
                  <c:v>0.80820599999999998</c:v>
                </c:pt>
                <c:pt idx="335">
                  <c:v>0.80841200000000002</c:v>
                </c:pt>
                <c:pt idx="336">
                  <c:v>0.80859300000000001</c:v>
                </c:pt>
                <c:pt idx="337">
                  <c:v>0.80874999999999997</c:v>
                </c:pt>
                <c:pt idx="338">
                  <c:v>0.808948</c:v>
                </c:pt>
                <c:pt idx="339">
                  <c:v>0.80912099999999998</c:v>
                </c:pt>
                <c:pt idx="340">
                  <c:v>0.80931799999999998</c:v>
                </c:pt>
                <c:pt idx="341">
                  <c:v>0.809535</c:v>
                </c:pt>
                <c:pt idx="342">
                  <c:v>0.809666</c:v>
                </c:pt>
                <c:pt idx="343">
                  <c:v>0.80982100000000001</c:v>
                </c:pt>
                <c:pt idx="344">
                  <c:v>0.81005799999999994</c:v>
                </c:pt>
                <c:pt idx="345">
                  <c:v>0.81022700000000003</c:v>
                </c:pt>
                <c:pt idx="346">
                  <c:v>0.81038900000000003</c:v>
                </c:pt>
                <c:pt idx="347">
                  <c:v>0.810554</c:v>
                </c:pt>
                <c:pt idx="348">
                  <c:v>0.81078799999999995</c:v>
                </c:pt>
                <c:pt idx="349">
                  <c:v>0.81092200000000003</c:v>
                </c:pt>
                <c:pt idx="350">
                  <c:v>0.81118000000000001</c:v>
                </c:pt>
                <c:pt idx="351">
                  <c:v>0.81122399999999995</c:v>
                </c:pt>
                <c:pt idx="352">
                  <c:v>0.81147800000000003</c:v>
                </c:pt>
                <c:pt idx="353">
                  <c:v>0.81163399999999997</c:v>
                </c:pt>
                <c:pt idx="354">
                  <c:v>0.81181700000000001</c:v>
                </c:pt>
                <c:pt idx="355">
                  <c:v>0.81199299999999996</c:v>
                </c:pt>
                <c:pt idx="356">
                  <c:v>0.81214500000000001</c:v>
                </c:pt>
                <c:pt idx="357">
                  <c:v>0.81233299999999997</c:v>
                </c:pt>
                <c:pt idx="358">
                  <c:v>0.812446</c:v>
                </c:pt>
                <c:pt idx="359">
                  <c:v>0.81265600000000004</c:v>
                </c:pt>
                <c:pt idx="360">
                  <c:v>0.81278399999999995</c:v>
                </c:pt>
                <c:pt idx="361">
                  <c:v>0.81297799999999998</c:v>
                </c:pt>
                <c:pt idx="362">
                  <c:v>0.81315999999999999</c:v>
                </c:pt>
                <c:pt idx="363">
                  <c:v>0.81330599999999997</c:v>
                </c:pt>
                <c:pt idx="364">
                  <c:v>0.81351200000000001</c:v>
                </c:pt>
                <c:pt idx="365">
                  <c:v>0.81362100000000004</c:v>
                </c:pt>
                <c:pt idx="366">
                  <c:v>0.81377699999999997</c:v>
                </c:pt>
                <c:pt idx="367">
                  <c:v>0.81401900000000005</c:v>
                </c:pt>
                <c:pt idx="368">
                  <c:v>0.81417200000000001</c:v>
                </c:pt>
                <c:pt idx="369">
                  <c:v>0.81429799999999997</c:v>
                </c:pt>
                <c:pt idx="370">
                  <c:v>0.81448100000000001</c:v>
                </c:pt>
                <c:pt idx="371">
                  <c:v>0.81456099999999998</c:v>
                </c:pt>
                <c:pt idx="372">
                  <c:v>0.81480399999999997</c:v>
                </c:pt>
                <c:pt idx="373">
                  <c:v>0.81496400000000002</c:v>
                </c:pt>
                <c:pt idx="374">
                  <c:v>0.81506400000000001</c:v>
                </c:pt>
                <c:pt idx="375">
                  <c:v>0.81526399999999999</c:v>
                </c:pt>
                <c:pt idx="376">
                  <c:v>0.81534200000000001</c:v>
                </c:pt>
                <c:pt idx="377">
                  <c:v>0.81556499999999998</c:v>
                </c:pt>
                <c:pt idx="378">
                  <c:v>0.81569400000000003</c:v>
                </c:pt>
                <c:pt idx="379">
                  <c:v>0.81581000000000004</c:v>
                </c:pt>
                <c:pt idx="380">
                  <c:v>0.81602799999999998</c:v>
                </c:pt>
                <c:pt idx="381">
                  <c:v>0.816187</c:v>
                </c:pt>
                <c:pt idx="382">
                  <c:v>0.81628100000000003</c:v>
                </c:pt>
                <c:pt idx="383">
                  <c:v>0.81640800000000002</c:v>
                </c:pt>
                <c:pt idx="384">
                  <c:v>0.81657199999999996</c:v>
                </c:pt>
                <c:pt idx="385">
                  <c:v>0.81670399999999999</c:v>
                </c:pt>
                <c:pt idx="386">
                  <c:v>0.816832</c:v>
                </c:pt>
                <c:pt idx="387">
                  <c:v>0.816936</c:v>
                </c:pt>
                <c:pt idx="388">
                  <c:v>0.81719900000000001</c:v>
                </c:pt>
                <c:pt idx="389">
                  <c:v>0.81723800000000002</c:v>
                </c:pt>
                <c:pt idx="390">
                  <c:v>0.81740000000000002</c:v>
                </c:pt>
                <c:pt idx="391">
                  <c:v>0.81757199999999997</c:v>
                </c:pt>
                <c:pt idx="392">
                  <c:v>0.81764800000000004</c:v>
                </c:pt>
                <c:pt idx="393">
                  <c:v>0.81770699999999996</c:v>
                </c:pt>
                <c:pt idx="394">
                  <c:v>0.81786999999999999</c:v>
                </c:pt>
                <c:pt idx="395">
                  <c:v>0.81797799999999998</c:v>
                </c:pt>
                <c:pt idx="396">
                  <c:v>0.81805399999999995</c:v>
                </c:pt>
                <c:pt idx="397">
                  <c:v>0.81815499999999997</c:v>
                </c:pt>
                <c:pt idx="398">
                  <c:v>0.81826500000000002</c:v>
                </c:pt>
                <c:pt idx="399">
                  <c:v>0.81834300000000004</c:v>
                </c:pt>
                <c:pt idx="400">
                  <c:v>0.81837300000000002</c:v>
                </c:pt>
                <c:pt idx="401">
                  <c:v>0.81840500000000005</c:v>
                </c:pt>
                <c:pt idx="402">
                  <c:v>0.81850900000000004</c:v>
                </c:pt>
                <c:pt idx="403">
                  <c:v>0.81850000000000001</c:v>
                </c:pt>
                <c:pt idx="404">
                  <c:v>0.81840999999999997</c:v>
                </c:pt>
                <c:pt idx="405">
                  <c:v>0.81818999999999997</c:v>
                </c:pt>
                <c:pt idx="406">
                  <c:v>0.81806100000000004</c:v>
                </c:pt>
                <c:pt idx="407">
                  <c:v>0.81764800000000004</c:v>
                </c:pt>
                <c:pt idx="408">
                  <c:v>1.3957599999999999</c:v>
                </c:pt>
                <c:pt idx="409">
                  <c:v>1.3962699999999999</c:v>
                </c:pt>
                <c:pt idx="410">
                  <c:v>1.3972599999999999</c:v>
                </c:pt>
                <c:pt idx="411">
                  <c:v>1.39775</c:v>
                </c:pt>
                <c:pt idx="412">
                  <c:v>1.39856</c:v>
                </c:pt>
                <c:pt idx="413">
                  <c:v>1.39981</c:v>
                </c:pt>
                <c:pt idx="414">
                  <c:v>1.4003699999999999</c:v>
                </c:pt>
                <c:pt idx="415">
                  <c:v>1.40194</c:v>
                </c:pt>
                <c:pt idx="416">
                  <c:v>1.4024799999999999</c:v>
                </c:pt>
                <c:pt idx="417">
                  <c:v>1.4036900000000001</c:v>
                </c:pt>
                <c:pt idx="418">
                  <c:v>1.4045799999999999</c:v>
                </c:pt>
                <c:pt idx="419">
                  <c:v>1.40602</c:v>
                </c:pt>
                <c:pt idx="420">
                  <c:v>1.4066000000000001</c:v>
                </c:pt>
                <c:pt idx="421">
                  <c:v>1.40804</c:v>
                </c:pt>
                <c:pt idx="422">
                  <c:v>1.4086799999999999</c:v>
                </c:pt>
                <c:pt idx="423">
                  <c:v>1.4095500000000001</c:v>
                </c:pt>
                <c:pt idx="424">
                  <c:v>1.41073</c:v>
                </c:pt>
                <c:pt idx="425">
                  <c:v>1.41181</c:v>
                </c:pt>
                <c:pt idx="426">
                  <c:v>1.41275</c:v>
                </c:pt>
                <c:pt idx="427">
                  <c:v>1.4137</c:v>
                </c:pt>
                <c:pt idx="428">
                  <c:v>1.41442</c:v>
                </c:pt>
                <c:pt idx="429">
                  <c:v>1.41612</c:v>
                </c:pt>
                <c:pt idx="430">
                  <c:v>1.4176200000000001</c:v>
                </c:pt>
                <c:pt idx="431">
                  <c:v>1.4181299999999999</c:v>
                </c:pt>
                <c:pt idx="432">
                  <c:v>1.4190199999999999</c:v>
                </c:pt>
                <c:pt idx="433">
                  <c:v>1.42005</c:v>
                </c:pt>
                <c:pt idx="434">
                  <c:v>1.42113</c:v>
                </c:pt>
                <c:pt idx="435">
                  <c:v>1.42136</c:v>
                </c:pt>
                <c:pt idx="436">
                  <c:v>1.4230499999999999</c:v>
                </c:pt>
                <c:pt idx="437">
                  <c:v>1.42377</c:v>
                </c:pt>
                <c:pt idx="438">
                  <c:v>1.42502</c:v>
                </c:pt>
                <c:pt idx="439">
                  <c:v>1.42537</c:v>
                </c:pt>
                <c:pt idx="440">
                  <c:v>1.42642</c:v>
                </c:pt>
                <c:pt idx="441">
                  <c:v>1.4278</c:v>
                </c:pt>
                <c:pt idx="442">
                  <c:v>1.42885</c:v>
                </c:pt>
                <c:pt idx="443">
                  <c:v>1.4298900000000001</c:v>
                </c:pt>
                <c:pt idx="444">
                  <c:v>1.4309099999999999</c:v>
                </c:pt>
                <c:pt idx="445">
                  <c:v>1.4319</c:v>
                </c:pt>
                <c:pt idx="446">
                  <c:v>1.4330499999999999</c:v>
                </c:pt>
                <c:pt idx="447">
                  <c:v>1.43414</c:v>
                </c:pt>
                <c:pt idx="448">
                  <c:v>1.4346300000000001</c:v>
                </c:pt>
                <c:pt idx="449">
                  <c:v>1.4358200000000001</c:v>
                </c:pt>
                <c:pt idx="450">
                  <c:v>1.43712</c:v>
                </c:pt>
                <c:pt idx="451">
                  <c:v>1.4384999999999999</c:v>
                </c:pt>
                <c:pt idx="452">
                  <c:v>1.4396</c:v>
                </c:pt>
                <c:pt idx="453">
                  <c:v>1.4402999999999999</c:v>
                </c:pt>
                <c:pt idx="454">
                  <c:v>1.4413</c:v>
                </c:pt>
                <c:pt idx="455">
                  <c:v>1.4430000000000001</c:v>
                </c:pt>
                <c:pt idx="456">
                  <c:v>1.4437899999999999</c:v>
                </c:pt>
                <c:pt idx="457">
                  <c:v>1.4446099999999999</c:v>
                </c:pt>
                <c:pt idx="458">
                  <c:v>1.4455</c:v>
                </c:pt>
                <c:pt idx="459">
                  <c:v>1.4463299999999999</c:v>
                </c:pt>
                <c:pt idx="460">
                  <c:v>1.4470499999999999</c:v>
                </c:pt>
                <c:pt idx="461">
                  <c:v>1.44875</c:v>
                </c:pt>
                <c:pt idx="462">
                  <c:v>1.4497</c:v>
                </c:pt>
                <c:pt idx="463">
                  <c:v>1.4504999999999999</c:v>
                </c:pt>
                <c:pt idx="464">
                  <c:v>1.45112</c:v>
                </c:pt>
                <c:pt idx="465">
                  <c:v>1.4525699999999999</c:v>
                </c:pt>
                <c:pt idx="466">
                  <c:v>1.45394</c:v>
                </c:pt>
                <c:pt idx="467">
                  <c:v>1.45503</c:v>
                </c:pt>
                <c:pt idx="468">
                  <c:v>1.45621</c:v>
                </c:pt>
                <c:pt idx="469">
                  <c:v>1.4573499999999999</c:v>
                </c:pt>
                <c:pt idx="470">
                  <c:v>1.45912</c:v>
                </c:pt>
                <c:pt idx="471">
                  <c:v>1.4602200000000001</c:v>
                </c:pt>
                <c:pt idx="472">
                  <c:v>1.46099</c:v>
                </c:pt>
                <c:pt idx="473">
                  <c:v>1.4618800000000001</c:v>
                </c:pt>
                <c:pt idx="474">
                  <c:v>1.4631099999999999</c:v>
                </c:pt>
                <c:pt idx="475">
                  <c:v>1.4639200000000001</c:v>
                </c:pt>
                <c:pt idx="476">
                  <c:v>1.4649300000000001</c:v>
                </c:pt>
                <c:pt idx="477">
                  <c:v>1.46573</c:v>
                </c:pt>
                <c:pt idx="478">
                  <c:v>1.4670000000000001</c:v>
                </c:pt>
                <c:pt idx="479">
                  <c:v>1.46729</c:v>
                </c:pt>
                <c:pt idx="480">
                  <c:v>1.4688099999999999</c:v>
                </c:pt>
                <c:pt idx="481">
                  <c:v>1.46997</c:v>
                </c:pt>
                <c:pt idx="482">
                  <c:v>1.4714700000000001</c:v>
                </c:pt>
                <c:pt idx="483">
                  <c:v>1.47218</c:v>
                </c:pt>
                <c:pt idx="484">
                  <c:v>1.4724200000000001</c:v>
                </c:pt>
                <c:pt idx="485">
                  <c:v>1.4740800000000001</c:v>
                </c:pt>
                <c:pt idx="486">
                  <c:v>1.47523</c:v>
                </c:pt>
                <c:pt idx="487">
                  <c:v>1.4761899999999999</c:v>
                </c:pt>
                <c:pt idx="488">
                  <c:v>1.47726</c:v>
                </c:pt>
                <c:pt idx="489">
                  <c:v>1.4782999999999999</c:v>
                </c:pt>
                <c:pt idx="490">
                  <c:v>1.47963</c:v>
                </c:pt>
                <c:pt idx="491">
                  <c:v>1.4802</c:v>
                </c:pt>
                <c:pt idx="492">
                  <c:v>1.4813799999999999</c:v>
                </c:pt>
                <c:pt idx="493">
                  <c:v>1.48228</c:v>
                </c:pt>
                <c:pt idx="494">
                  <c:v>1.4834799999999999</c:v>
                </c:pt>
                <c:pt idx="495">
                  <c:v>1.48448</c:v>
                </c:pt>
                <c:pt idx="496">
                  <c:v>1.4855499999999999</c:v>
                </c:pt>
                <c:pt idx="497">
                  <c:v>1.4863599999999999</c:v>
                </c:pt>
                <c:pt idx="498">
                  <c:v>1.4875100000000001</c:v>
                </c:pt>
                <c:pt idx="499">
                  <c:v>1.4883999999999999</c:v>
                </c:pt>
                <c:pt idx="500">
                  <c:v>1.48932</c:v>
                </c:pt>
                <c:pt idx="501">
                  <c:v>1.4905999999999999</c:v>
                </c:pt>
                <c:pt idx="502">
                  <c:v>1.49193</c:v>
                </c:pt>
                <c:pt idx="503">
                  <c:v>1.4927600000000001</c:v>
                </c:pt>
                <c:pt idx="504">
                  <c:v>1.4939800000000001</c:v>
                </c:pt>
                <c:pt idx="505">
                  <c:v>1.4952099999999999</c:v>
                </c:pt>
                <c:pt idx="506">
                  <c:v>1.49641</c:v>
                </c:pt>
                <c:pt idx="507">
                  <c:v>1.4969600000000001</c:v>
                </c:pt>
                <c:pt idx="508">
                  <c:v>1.49817</c:v>
                </c:pt>
                <c:pt idx="509">
                  <c:v>1.49901</c:v>
                </c:pt>
                <c:pt idx="510">
                  <c:v>1.5002899999999999</c:v>
                </c:pt>
                <c:pt idx="511">
                  <c:v>1.5017100000000001</c:v>
                </c:pt>
                <c:pt idx="512">
                  <c:v>1.50237</c:v>
                </c:pt>
                <c:pt idx="513">
                  <c:v>1.5033300000000001</c:v>
                </c:pt>
                <c:pt idx="514">
                  <c:v>1.5045900000000001</c:v>
                </c:pt>
                <c:pt idx="515">
                  <c:v>1.5057100000000001</c:v>
                </c:pt>
                <c:pt idx="516">
                  <c:v>1.50604</c:v>
                </c:pt>
                <c:pt idx="517">
                  <c:v>1.50763</c:v>
                </c:pt>
                <c:pt idx="518">
                  <c:v>1.5084900000000001</c:v>
                </c:pt>
                <c:pt idx="519">
                  <c:v>1.50976</c:v>
                </c:pt>
                <c:pt idx="520">
                  <c:v>1.5106999999999999</c:v>
                </c:pt>
                <c:pt idx="521">
                  <c:v>1.5113000000000001</c:v>
                </c:pt>
                <c:pt idx="522">
                  <c:v>1.5119899999999999</c:v>
                </c:pt>
                <c:pt idx="523">
                  <c:v>1.5130999999999999</c:v>
                </c:pt>
                <c:pt idx="524">
                  <c:v>1.5144899999999999</c:v>
                </c:pt>
                <c:pt idx="525">
                  <c:v>1.51542</c:v>
                </c:pt>
                <c:pt idx="526">
                  <c:v>1.5161</c:v>
                </c:pt>
                <c:pt idx="527">
                  <c:v>1.5171699999999999</c:v>
                </c:pt>
                <c:pt idx="528">
                  <c:v>1.5181199999999999</c:v>
                </c:pt>
                <c:pt idx="529">
                  <c:v>1.5189900000000001</c:v>
                </c:pt>
                <c:pt idx="530">
                  <c:v>1.5202100000000001</c:v>
                </c:pt>
                <c:pt idx="531">
                  <c:v>1.52162</c:v>
                </c:pt>
                <c:pt idx="532">
                  <c:v>1.5218700000000001</c:v>
                </c:pt>
                <c:pt idx="533">
                  <c:v>1.52322</c:v>
                </c:pt>
                <c:pt idx="534">
                  <c:v>1.5241199999999999</c:v>
                </c:pt>
                <c:pt idx="535">
                  <c:v>1.52528</c:v>
                </c:pt>
                <c:pt idx="536">
                  <c:v>1.5261400000000001</c:v>
                </c:pt>
                <c:pt idx="537">
                  <c:v>1.5271699999999999</c:v>
                </c:pt>
                <c:pt idx="538">
                  <c:v>1.5287999999999999</c:v>
                </c:pt>
                <c:pt idx="539">
                  <c:v>1.5297000000000001</c:v>
                </c:pt>
                <c:pt idx="540">
                  <c:v>1.53088</c:v>
                </c:pt>
                <c:pt idx="541">
                  <c:v>1.5316799999999999</c:v>
                </c:pt>
                <c:pt idx="542">
                  <c:v>1.53287</c:v>
                </c:pt>
                <c:pt idx="543">
                  <c:v>1.53403</c:v>
                </c:pt>
                <c:pt idx="544">
                  <c:v>1.5347500000000001</c:v>
                </c:pt>
                <c:pt idx="545">
                  <c:v>1.53592</c:v>
                </c:pt>
                <c:pt idx="546">
                  <c:v>1.53691</c:v>
                </c:pt>
                <c:pt idx="547">
                  <c:v>1.5385599999999999</c:v>
                </c:pt>
                <c:pt idx="548">
                  <c:v>1.5393399999999999</c:v>
                </c:pt>
                <c:pt idx="549">
                  <c:v>1.54051</c:v>
                </c:pt>
                <c:pt idx="550">
                  <c:v>1.54145</c:v>
                </c:pt>
                <c:pt idx="551">
                  <c:v>1.5424</c:v>
                </c:pt>
                <c:pt idx="552">
                  <c:v>1.54362</c:v>
                </c:pt>
                <c:pt idx="553">
                  <c:v>1.5442</c:v>
                </c:pt>
                <c:pt idx="554">
                  <c:v>1.54575</c:v>
                </c:pt>
                <c:pt idx="555">
                  <c:v>1.5465500000000001</c:v>
                </c:pt>
                <c:pt idx="556">
                  <c:v>1.54765</c:v>
                </c:pt>
                <c:pt idx="557">
                  <c:v>1.5488599999999999</c:v>
                </c:pt>
                <c:pt idx="558">
                  <c:v>1.5502199999999999</c:v>
                </c:pt>
                <c:pt idx="559">
                  <c:v>1.55104</c:v>
                </c:pt>
                <c:pt idx="560">
                  <c:v>1.55172</c:v>
                </c:pt>
                <c:pt idx="561">
                  <c:v>1.55236</c:v>
                </c:pt>
                <c:pt idx="562">
                  <c:v>1.5544</c:v>
                </c:pt>
                <c:pt idx="563">
                  <c:v>1.5554699999999999</c:v>
                </c:pt>
                <c:pt idx="564">
                  <c:v>1.5564499999999999</c:v>
                </c:pt>
                <c:pt idx="565">
                  <c:v>1.55755</c:v>
                </c:pt>
                <c:pt idx="566">
                  <c:v>1.5585500000000001</c:v>
                </c:pt>
                <c:pt idx="567">
                  <c:v>1.5597700000000001</c:v>
                </c:pt>
                <c:pt idx="568">
                  <c:v>1.5606599999999999</c:v>
                </c:pt>
                <c:pt idx="569">
                  <c:v>1.5620400000000001</c:v>
                </c:pt>
                <c:pt idx="570">
                  <c:v>1.5632699999999999</c:v>
                </c:pt>
                <c:pt idx="571">
                  <c:v>1.56393</c:v>
                </c:pt>
                <c:pt idx="572">
                  <c:v>1.56511</c:v>
                </c:pt>
                <c:pt idx="573">
                  <c:v>1.5662</c:v>
                </c:pt>
                <c:pt idx="574">
                  <c:v>1.5669599999999999</c:v>
                </c:pt>
                <c:pt idx="575">
                  <c:v>1.56839</c:v>
                </c:pt>
                <c:pt idx="576">
                  <c:v>1.56917</c:v>
                </c:pt>
                <c:pt idx="577">
                  <c:v>1.5702400000000001</c:v>
                </c:pt>
                <c:pt idx="578">
                  <c:v>1.57134</c:v>
                </c:pt>
                <c:pt idx="579">
                  <c:v>1.57273</c:v>
                </c:pt>
                <c:pt idx="580">
                  <c:v>1.57379</c:v>
                </c:pt>
                <c:pt idx="581">
                  <c:v>1.5745199999999999</c:v>
                </c:pt>
                <c:pt idx="582">
                  <c:v>1.57565</c:v>
                </c:pt>
                <c:pt idx="583">
                  <c:v>1.5766500000000001</c:v>
                </c:pt>
                <c:pt idx="584">
                  <c:v>1.57786</c:v>
                </c:pt>
                <c:pt idx="585">
                  <c:v>1.5794600000000001</c:v>
                </c:pt>
                <c:pt idx="586">
                  <c:v>1.5796600000000001</c:v>
                </c:pt>
                <c:pt idx="587">
                  <c:v>1.5803700000000001</c:v>
                </c:pt>
                <c:pt idx="588">
                  <c:v>1.58182</c:v>
                </c:pt>
                <c:pt idx="589">
                  <c:v>1.5827899999999999</c:v>
                </c:pt>
                <c:pt idx="590">
                  <c:v>1.58378</c:v>
                </c:pt>
                <c:pt idx="591">
                  <c:v>1.58511</c:v>
                </c:pt>
                <c:pt idx="592">
                  <c:v>1.58585</c:v>
                </c:pt>
                <c:pt idx="593">
                  <c:v>1.5873299999999999</c:v>
                </c:pt>
                <c:pt idx="594">
                  <c:v>1.58796</c:v>
                </c:pt>
                <c:pt idx="595">
                  <c:v>1.5895300000000001</c:v>
                </c:pt>
                <c:pt idx="596">
                  <c:v>1.5898699999999999</c:v>
                </c:pt>
                <c:pt idx="597">
                  <c:v>1.59114</c:v>
                </c:pt>
                <c:pt idx="598">
                  <c:v>1.5922099999999999</c:v>
                </c:pt>
                <c:pt idx="599">
                  <c:v>1.5930800000000001</c:v>
                </c:pt>
                <c:pt idx="600">
                  <c:v>1.5946199999999999</c:v>
                </c:pt>
                <c:pt idx="601">
                  <c:v>1.59544</c:v>
                </c:pt>
                <c:pt idx="602">
                  <c:v>1.5953200000000001</c:v>
                </c:pt>
                <c:pt idx="603">
                  <c:v>1.5969</c:v>
                </c:pt>
                <c:pt idx="604">
                  <c:v>1.5982000000000001</c:v>
                </c:pt>
                <c:pt idx="605">
                  <c:v>1.59918</c:v>
                </c:pt>
                <c:pt idx="606">
                  <c:v>1.60036</c:v>
                </c:pt>
                <c:pt idx="607">
                  <c:v>1.6012200000000001</c:v>
                </c:pt>
                <c:pt idx="608">
                  <c:v>1.60229</c:v>
                </c:pt>
                <c:pt idx="609">
                  <c:v>1.6035600000000001</c:v>
                </c:pt>
                <c:pt idx="610">
                  <c:v>1.6046800000000001</c:v>
                </c:pt>
                <c:pt idx="611">
                  <c:v>1.6053200000000001</c:v>
                </c:pt>
                <c:pt idx="612">
                  <c:v>1.60653</c:v>
                </c:pt>
                <c:pt idx="613">
                  <c:v>1.6077300000000001</c:v>
                </c:pt>
                <c:pt idx="614">
                  <c:v>1.60836</c:v>
                </c:pt>
                <c:pt idx="615">
                  <c:v>1.60981</c:v>
                </c:pt>
                <c:pt idx="616">
                  <c:v>1.6110199999999999</c:v>
                </c:pt>
                <c:pt idx="617">
                  <c:v>1.6122099999999999</c:v>
                </c:pt>
                <c:pt idx="618">
                  <c:v>1.6132599999999999</c:v>
                </c:pt>
                <c:pt idx="619">
                  <c:v>1.61439</c:v>
                </c:pt>
                <c:pt idx="620">
                  <c:v>1.61548</c:v>
                </c:pt>
                <c:pt idx="621">
                  <c:v>1.61694</c:v>
                </c:pt>
                <c:pt idx="622">
                  <c:v>1.61775</c:v>
                </c:pt>
                <c:pt idx="623">
                  <c:v>1.6185799999999999</c:v>
                </c:pt>
                <c:pt idx="624">
                  <c:v>1.6198300000000001</c:v>
                </c:pt>
                <c:pt idx="625">
                  <c:v>1.6212200000000001</c:v>
                </c:pt>
                <c:pt idx="626">
                  <c:v>1.6216699999999999</c:v>
                </c:pt>
                <c:pt idx="627">
                  <c:v>1.6227</c:v>
                </c:pt>
                <c:pt idx="628">
                  <c:v>1.6241000000000001</c:v>
                </c:pt>
                <c:pt idx="629">
                  <c:v>1.6250800000000001</c:v>
                </c:pt>
                <c:pt idx="630">
                  <c:v>1.6263300000000001</c:v>
                </c:pt>
                <c:pt idx="631">
                  <c:v>1.6276600000000001</c:v>
                </c:pt>
                <c:pt idx="632">
                  <c:v>1.62853</c:v>
                </c:pt>
                <c:pt idx="633">
                  <c:v>1.6295999999999999</c:v>
                </c:pt>
                <c:pt idx="634">
                  <c:v>1.6305499999999999</c:v>
                </c:pt>
                <c:pt idx="635">
                  <c:v>1.6311</c:v>
                </c:pt>
                <c:pt idx="636">
                  <c:v>1.6325400000000001</c:v>
                </c:pt>
                <c:pt idx="637">
                  <c:v>1.63358</c:v>
                </c:pt>
                <c:pt idx="638">
                  <c:v>1.63395</c:v>
                </c:pt>
                <c:pt idx="639">
                  <c:v>1.6354</c:v>
                </c:pt>
                <c:pt idx="640">
                  <c:v>1.63652</c:v>
                </c:pt>
                <c:pt idx="641">
                  <c:v>1.6371899999999999</c:v>
                </c:pt>
                <c:pt idx="642">
                  <c:v>1.63853</c:v>
                </c:pt>
                <c:pt idx="643">
                  <c:v>1.6398600000000001</c:v>
                </c:pt>
                <c:pt idx="644">
                  <c:v>1.64096</c:v>
                </c:pt>
                <c:pt idx="645">
                  <c:v>1.64184</c:v>
                </c:pt>
                <c:pt idx="646">
                  <c:v>1.6424799999999999</c:v>
                </c:pt>
                <c:pt idx="647">
                  <c:v>1.6432599999999999</c:v>
                </c:pt>
                <c:pt idx="648">
                  <c:v>1.6450899999999999</c:v>
                </c:pt>
                <c:pt idx="649">
                  <c:v>1.6459600000000001</c:v>
                </c:pt>
                <c:pt idx="650">
                  <c:v>1.6468799999999999</c:v>
                </c:pt>
                <c:pt idx="651">
                  <c:v>1.6479900000000001</c:v>
                </c:pt>
                <c:pt idx="652">
                  <c:v>1.6492500000000001</c:v>
                </c:pt>
                <c:pt idx="653">
                  <c:v>1.6504099999999999</c:v>
                </c:pt>
                <c:pt idx="654">
                  <c:v>1.65164</c:v>
                </c:pt>
                <c:pt idx="655">
                  <c:v>1.65215</c:v>
                </c:pt>
                <c:pt idx="656">
                  <c:v>1.6530199999999999</c:v>
                </c:pt>
                <c:pt idx="657">
                  <c:v>1.6544700000000001</c:v>
                </c:pt>
                <c:pt idx="658">
                  <c:v>1.6554</c:v>
                </c:pt>
                <c:pt idx="659">
                  <c:v>1.65649</c:v>
                </c:pt>
                <c:pt idx="660">
                  <c:v>1.6578200000000001</c:v>
                </c:pt>
                <c:pt idx="661">
                  <c:v>1.65865</c:v>
                </c:pt>
                <c:pt idx="662">
                  <c:v>1.6600699999999999</c:v>
                </c:pt>
                <c:pt idx="663">
                  <c:v>1.661</c:v>
                </c:pt>
                <c:pt idx="664">
                  <c:v>1.6618599999999999</c:v>
                </c:pt>
                <c:pt idx="665">
                  <c:v>1.6621900000000001</c:v>
                </c:pt>
                <c:pt idx="666">
                  <c:v>1.6637999999999999</c:v>
                </c:pt>
                <c:pt idx="667">
                  <c:v>1.665</c:v>
                </c:pt>
                <c:pt idx="668">
                  <c:v>1.66597</c:v>
                </c:pt>
                <c:pt idx="669">
                  <c:v>1.6671899999999999</c:v>
                </c:pt>
                <c:pt idx="670">
                  <c:v>1.6683699999999999</c:v>
                </c:pt>
                <c:pt idx="671">
                  <c:v>1.6690799999999999</c:v>
                </c:pt>
                <c:pt idx="672">
                  <c:v>1.67045</c:v>
                </c:pt>
                <c:pt idx="673">
                  <c:v>1.6714199999999999</c:v>
                </c:pt>
                <c:pt idx="674">
                  <c:v>1.67262</c:v>
                </c:pt>
                <c:pt idx="675">
                  <c:v>1.6733800000000001</c:v>
                </c:pt>
                <c:pt idx="676">
                  <c:v>1.67439</c:v>
                </c:pt>
                <c:pt idx="677">
                  <c:v>1.6752499999999999</c:v>
                </c:pt>
                <c:pt idx="678">
                  <c:v>1.6760299999999999</c:v>
                </c:pt>
                <c:pt idx="679">
                  <c:v>1.6768400000000001</c:v>
                </c:pt>
                <c:pt idx="680">
                  <c:v>1.6784600000000001</c:v>
                </c:pt>
                <c:pt idx="681">
                  <c:v>1.67933</c:v>
                </c:pt>
                <c:pt idx="682">
                  <c:v>1.6804699999999999</c:v>
                </c:pt>
                <c:pt idx="683">
                  <c:v>1.6818</c:v>
                </c:pt>
                <c:pt idx="684">
                  <c:v>1.68282</c:v>
                </c:pt>
                <c:pt idx="685">
                  <c:v>1.68377</c:v>
                </c:pt>
                <c:pt idx="686">
                  <c:v>1.6850000000000001</c:v>
                </c:pt>
                <c:pt idx="687">
                  <c:v>1.6861200000000001</c:v>
                </c:pt>
                <c:pt idx="688">
                  <c:v>1.6873400000000001</c:v>
                </c:pt>
                <c:pt idx="689">
                  <c:v>1.68869</c:v>
                </c:pt>
                <c:pt idx="690">
                  <c:v>1.6892</c:v>
                </c:pt>
                <c:pt idx="691">
                  <c:v>1.6901999999999999</c:v>
                </c:pt>
                <c:pt idx="692">
                  <c:v>1.6916800000000001</c:v>
                </c:pt>
                <c:pt idx="693">
                  <c:v>1.69231</c:v>
                </c:pt>
                <c:pt idx="694">
                  <c:v>1.6935199999999999</c:v>
                </c:pt>
                <c:pt idx="695">
                  <c:v>1.69434</c:v>
                </c:pt>
                <c:pt idx="696">
                  <c:v>1.69543</c:v>
                </c:pt>
                <c:pt idx="697">
                  <c:v>1.69655</c:v>
                </c:pt>
                <c:pt idx="698">
                  <c:v>1.6976899999999999</c:v>
                </c:pt>
                <c:pt idx="699">
                  <c:v>1.69892</c:v>
                </c:pt>
                <c:pt idx="700">
                  <c:v>1.70018</c:v>
                </c:pt>
                <c:pt idx="701">
                  <c:v>1.7015199999999999</c:v>
                </c:pt>
                <c:pt idx="702">
                  <c:v>1.70207</c:v>
                </c:pt>
                <c:pt idx="703">
                  <c:v>1.7032400000000001</c:v>
                </c:pt>
                <c:pt idx="704">
                  <c:v>1.70438</c:v>
                </c:pt>
                <c:pt idx="705">
                  <c:v>1.7052</c:v>
                </c:pt>
                <c:pt idx="706">
                  <c:v>1.70614</c:v>
                </c:pt>
                <c:pt idx="707">
                  <c:v>1.7077800000000001</c:v>
                </c:pt>
                <c:pt idx="708">
                  <c:v>1.70902</c:v>
                </c:pt>
                <c:pt idx="709">
                  <c:v>1.7095400000000001</c:v>
                </c:pt>
                <c:pt idx="710">
                  <c:v>1.71024</c:v>
                </c:pt>
                <c:pt idx="711">
                  <c:v>1.7113799999999999</c:v>
                </c:pt>
                <c:pt idx="712">
                  <c:v>1.71288</c:v>
                </c:pt>
                <c:pt idx="713">
                  <c:v>1.7135400000000001</c:v>
                </c:pt>
                <c:pt idx="714">
                  <c:v>1.7148600000000001</c:v>
                </c:pt>
                <c:pt idx="715">
                  <c:v>1.7161900000000001</c:v>
                </c:pt>
                <c:pt idx="716">
                  <c:v>1.7166399999999999</c:v>
                </c:pt>
                <c:pt idx="717">
                  <c:v>1.7180299999999999</c:v>
                </c:pt>
                <c:pt idx="718">
                  <c:v>1.7197899999999999</c:v>
                </c:pt>
                <c:pt idx="719">
                  <c:v>1.7205999999999999</c:v>
                </c:pt>
                <c:pt idx="720">
                  <c:v>1.7213700000000001</c:v>
                </c:pt>
                <c:pt idx="721">
                  <c:v>1.7222500000000001</c:v>
                </c:pt>
                <c:pt idx="722">
                  <c:v>1.72349</c:v>
                </c:pt>
                <c:pt idx="723">
                  <c:v>1.7242299999999999</c:v>
                </c:pt>
                <c:pt idx="724">
                  <c:v>1.72515</c:v>
                </c:pt>
                <c:pt idx="725">
                  <c:v>1.72627</c:v>
                </c:pt>
                <c:pt idx="726">
                  <c:v>1.7276100000000001</c:v>
                </c:pt>
                <c:pt idx="727">
                  <c:v>1.72845</c:v>
                </c:pt>
                <c:pt idx="728">
                  <c:v>1.7298500000000001</c:v>
                </c:pt>
                <c:pt idx="729">
                  <c:v>1.7308600000000001</c:v>
                </c:pt>
                <c:pt idx="730">
                  <c:v>1.73167</c:v>
                </c:pt>
                <c:pt idx="731">
                  <c:v>1.73291</c:v>
                </c:pt>
                <c:pt idx="732">
                  <c:v>1.7340199999999999</c:v>
                </c:pt>
                <c:pt idx="733">
                  <c:v>1.7354700000000001</c:v>
                </c:pt>
                <c:pt idx="734">
                  <c:v>1.7364200000000001</c:v>
                </c:pt>
                <c:pt idx="735">
                  <c:v>1.7374700000000001</c:v>
                </c:pt>
                <c:pt idx="736">
                  <c:v>1.7384999999999999</c:v>
                </c:pt>
                <c:pt idx="737">
                  <c:v>1.7395700000000001</c:v>
                </c:pt>
                <c:pt idx="738">
                  <c:v>1.74075</c:v>
                </c:pt>
                <c:pt idx="739">
                  <c:v>1.74139</c:v>
                </c:pt>
                <c:pt idx="740">
                  <c:v>1.7428999999999999</c:v>
                </c:pt>
                <c:pt idx="741">
                  <c:v>1.7438400000000001</c:v>
                </c:pt>
                <c:pt idx="742">
                  <c:v>1.74499</c:v>
                </c:pt>
                <c:pt idx="743">
                  <c:v>1.7460899999999999</c:v>
                </c:pt>
                <c:pt idx="744">
                  <c:v>1.7470399999999999</c:v>
                </c:pt>
                <c:pt idx="745">
                  <c:v>1.74813</c:v>
                </c:pt>
                <c:pt idx="746">
                  <c:v>1.74899</c:v>
                </c:pt>
                <c:pt idx="747">
                  <c:v>1.7502899999999999</c:v>
                </c:pt>
                <c:pt idx="748">
                  <c:v>1.7513399999999999</c:v>
                </c:pt>
                <c:pt idx="749">
                  <c:v>1.75231</c:v>
                </c:pt>
                <c:pt idx="750">
                  <c:v>1.7533300000000001</c:v>
                </c:pt>
                <c:pt idx="751">
                  <c:v>1.7545900000000001</c:v>
                </c:pt>
                <c:pt idx="752">
                  <c:v>1.75556</c:v>
                </c:pt>
                <c:pt idx="753">
                  <c:v>1.7567299999999999</c:v>
                </c:pt>
                <c:pt idx="754">
                  <c:v>1.75753</c:v>
                </c:pt>
                <c:pt idx="755">
                  <c:v>1.75868</c:v>
                </c:pt>
                <c:pt idx="756">
                  <c:v>1.7596099999999999</c:v>
                </c:pt>
                <c:pt idx="757">
                  <c:v>1.76048</c:v>
                </c:pt>
                <c:pt idx="758">
                  <c:v>1.7617400000000001</c:v>
                </c:pt>
                <c:pt idx="759">
                  <c:v>1.76319</c:v>
                </c:pt>
                <c:pt idx="760">
                  <c:v>1.76416</c:v>
                </c:pt>
                <c:pt idx="761">
                  <c:v>1.76539</c:v>
                </c:pt>
                <c:pt idx="762">
                  <c:v>1.7666999999999999</c:v>
                </c:pt>
                <c:pt idx="763">
                  <c:v>1.76756</c:v>
                </c:pt>
                <c:pt idx="764">
                  <c:v>1.76834</c:v>
                </c:pt>
                <c:pt idx="765">
                  <c:v>1.76963</c:v>
                </c:pt>
                <c:pt idx="766">
                  <c:v>1.77105</c:v>
                </c:pt>
                <c:pt idx="767">
                  <c:v>1.77146</c:v>
                </c:pt>
                <c:pt idx="768">
                  <c:v>1.7725500000000001</c:v>
                </c:pt>
                <c:pt idx="769">
                  <c:v>1.7734700000000001</c:v>
                </c:pt>
                <c:pt idx="770">
                  <c:v>1.7750300000000001</c:v>
                </c:pt>
                <c:pt idx="771">
                  <c:v>1.7758700000000001</c:v>
                </c:pt>
                <c:pt idx="772">
                  <c:v>1.77725</c:v>
                </c:pt>
                <c:pt idx="773">
                  <c:v>1.7775300000000001</c:v>
                </c:pt>
                <c:pt idx="774">
                  <c:v>1.7788299999999999</c:v>
                </c:pt>
                <c:pt idx="775">
                  <c:v>1.78023</c:v>
                </c:pt>
                <c:pt idx="776">
                  <c:v>1.7809900000000001</c:v>
                </c:pt>
                <c:pt idx="777">
                  <c:v>1.7820800000000001</c:v>
                </c:pt>
                <c:pt idx="778">
                  <c:v>1.7832399999999999</c:v>
                </c:pt>
                <c:pt idx="779">
                  <c:v>1.78461</c:v>
                </c:pt>
                <c:pt idx="780">
                  <c:v>1.7855099999999999</c:v>
                </c:pt>
                <c:pt idx="781">
                  <c:v>1.7867</c:v>
                </c:pt>
                <c:pt idx="782">
                  <c:v>1.7874399999999999</c:v>
                </c:pt>
                <c:pt idx="783">
                  <c:v>1.7887299999999999</c:v>
                </c:pt>
                <c:pt idx="784">
                  <c:v>1.7896799999999999</c:v>
                </c:pt>
                <c:pt idx="785">
                  <c:v>1.7899700000000001</c:v>
                </c:pt>
                <c:pt idx="786">
                  <c:v>1.7909999999999999</c:v>
                </c:pt>
                <c:pt idx="787">
                  <c:v>1.7927</c:v>
                </c:pt>
                <c:pt idx="788">
                  <c:v>1.7941499999999999</c:v>
                </c:pt>
                <c:pt idx="789">
                  <c:v>1.7946599999999999</c:v>
                </c:pt>
                <c:pt idx="790">
                  <c:v>1.79555</c:v>
                </c:pt>
                <c:pt idx="791">
                  <c:v>1.7972999999999999</c:v>
                </c:pt>
                <c:pt idx="792">
                  <c:v>1.7981</c:v>
                </c:pt>
                <c:pt idx="793">
                  <c:v>1.7992699999999999</c:v>
                </c:pt>
                <c:pt idx="794">
                  <c:v>1.8003</c:v>
                </c:pt>
                <c:pt idx="795">
                  <c:v>1.8015699999999999</c:v>
                </c:pt>
                <c:pt idx="796">
                  <c:v>1.80257</c:v>
                </c:pt>
                <c:pt idx="797">
                  <c:v>1.8038700000000001</c:v>
                </c:pt>
                <c:pt idx="798">
                  <c:v>1.80454</c:v>
                </c:pt>
                <c:pt idx="799">
                  <c:v>1.8059700000000001</c:v>
                </c:pt>
                <c:pt idx="800">
                  <c:v>1.8065800000000001</c:v>
                </c:pt>
                <c:pt idx="801">
                  <c:v>1.8077399999999999</c:v>
                </c:pt>
                <c:pt idx="802">
                  <c:v>1.8087800000000001</c:v>
                </c:pt>
                <c:pt idx="803">
                  <c:v>1.8098099999999999</c:v>
                </c:pt>
                <c:pt idx="804">
                  <c:v>1.8111200000000001</c:v>
                </c:pt>
                <c:pt idx="805">
                  <c:v>1.8119700000000001</c:v>
                </c:pt>
                <c:pt idx="806">
                  <c:v>1.8131699999999999</c:v>
                </c:pt>
                <c:pt idx="807">
                  <c:v>1.8144400000000001</c:v>
                </c:pt>
                <c:pt idx="808">
                  <c:v>1.8157000000000001</c:v>
                </c:pt>
                <c:pt idx="809">
                  <c:v>1.81671</c:v>
                </c:pt>
                <c:pt idx="810">
                  <c:v>1.8179799999999999</c:v>
                </c:pt>
                <c:pt idx="811">
                  <c:v>1.8188899999999999</c:v>
                </c:pt>
                <c:pt idx="812">
                  <c:v>1.81986</c:v>
                </c:pt>
                <c:pt idx="813">
                  <c:v>1.82047</c:v>
                </c:pt>
                <c:pt idx="814">
                  <c:v>1.82169</c:v>
                </c:pt>
                <c:pt idx="815">
                  <c:v>1.82321</c:v>
                </c:pt>
                <c:pt idx="816">
                  <c:v>1.82436</c:v>
                </c:pt>
                <c:pt idx="817">
                  <c:v>1.8249500000000001</c:v>
                </c:pt>
                <c:pt idx="818">
                  <c:v>1.8263199999999999</c:v>
                </c:pt>
                <c:pt idx="819">
                  <c:v>1.82759</c:v>
                </c:pt>
                <c:pt idx="820">
                  <c:v>1.82867</c:v>
                </c:pt>
                <c:pt idx="821">
                  <c:v>1.8298300000000001</c:v>
                </c:pt>
                <c:pt idx="822">
                  <c:v>1.8307</c:v>
                </c:pt>
                <c:pt idx="823">
                  <c:v>1.83185</c:v>
                </c:pt>
                <c:pt idx="824">
                  <c:v>1.8329500000000001</c:v>
                </c:pt>
                <c:pt idx="825">
                  <c:v>1.83413</c:v>
                </c:pt>
                <c:pt idx="826">
                  <c:v>1.8350599999999999</c:v>
                </c:pt>
                <c:pt idx="827">
                  <c:v>1.83629</c:v>
                </c:pt>
                <c:pt idx="828">
                  <c:v>1.8370200000000001</c:v>
                </c:pt>
                <c:pt idx="829">
                  <c:v>1.83847</c:v>
                </c:pt>
                <c:pt idx="830">
                  <c:v>1.8394900000000001</c:v>
                </c:pt>
                <c:pt idx="831">
                  <c:v>1.8409599999999999</c:v>
                </c:pt>
                <c:pt idx="832">
                  <c:v>1.84107</c:v>
                </c:pt>
                <c:pt idx="833">
                  <c:v>1.8423099999999999</c:v>
                </c:pt>
                <c:pt idx="834">
                  <c:v>1.8436699999999999</c:v>
                </c:pt>
                <c:pt idx="835">
                  <c:v>1.84467</c:v>
                </c:pt>
                <c:pt idx="836">
                  <c:v>1.8456300000000001</c:v>
                </c:pt>
                <c:pt idx="837">
                  <c:v>1.84693</c:v>
                </c:pt>
                <c:pt idx="838">
                  <c:v>1.8481000000000001</c:v>
                </c:pt>
                <c:pt idx="839">
                  <c:v>1.8487499999999999</c:v>
                </c:pt>
                <c:pt idx="840">
                  <c:v>1.8501000000000001</c:v>
                </c:pt>
                <c:pt idx="841">
                  <c:v>1.8514600000000001</c:v>
                </c:pt>
                <c:pt idx="842">
                  <c:v>1.8527</c:v>
                </c:pt>
                <c:pt idx="843">
                  <c:v>1.8534600000000001</c:v>
                </c:pt>
                <c:pt idx="844">
                  <c:v>1.8544499999999999</c:v>
                </c:pt>
                <c:pt idx="845">
                  <c:v>1.85562</c:v>
                </c:pt>
                <c:pt idx="846">
                  <c:v>1.8570899999999999</c:v>
                </c:pt>
                <c:pt idx="847">
                  <c:v>1.85795</c:v>
                </c:pt>
                <c:pt idx="848">
                  <c:v>1.8582700000000001</c:v>
                </c:pt>
                <c:pt idx="849">
                  <c:v>1.8602000000000001</c:v>
                </c:pt>
                <c:pt idx="850">
                  <c:v>1.8612599999999999</c:v>
                </c:pt>
                <c:pt idx="851">
                  <c:v>1.86236</c:v>
                </c:pt>
                <c:pt idx="852">
                  <c:v>1.8635299999999999</c:v>
                </c:pt>
                <c:pt idx="853">
                  <c:v>1.86463</c:v>
                </c:pt>
                <c:pt idx="854">
                  <c:v>1.86581</c:v>
                </c:pt>
                <c:pt idx="855">
                  <c:v>1.8669</c:v>
                </c:pt>
                <c:pt idx="856">
                  <c:v>1.8679600000000001</c:v>
                </c:pt>
                <c:pt idx="857">
                  <c:v>1.86893</c:v>
                </c:pt>
                <c:pt idx="858">
                  <c:v>1.8702099999999999</c:v>
                </c:pt>
                <c:pt idx="859">
                  <c:v>1.87073</c:v>
                </c:pt>
                <c:pt idx="860">
                  <c:v>1.8720600000000001</c:v>
                </c:pt>
                <c:pt idx="861">
                  <c:v>1.87293</c:v>
                </c:pt>
                <c:pt idx="862">
                  <c:v>1.87388</c:v>
                </c:pt>
                <c:pt idx="863">
                  <c:v>1.87514</c:v>
                </c:pt>
                <c:pt idx="864">
                  <c:v>1.8760699999999999</c:v>
                </c:pt>
                <c:pt idx="865">
                  <c:v>1.8768100000000001</c:v>
                </c:pt>
                <c:pt idx="866">
                  <c:v>1.8785000000000001</c:v>
                </c:pt>
                <c:pt idx="867">
                  <c:v>1.8793299999999999</c:v>
                </c:pt>
                <c:pt idx="868">
                  <c:v>1.87991</c:v>
                </c:pt>
                <c:pt idx="869">
                  <c:v>1.88167</c:v>
                </c:pt>
                <c:pt idx="870">
                  <c:v>1.8830499999999999</c:v>
                </c:pt>
                <c:pt idx="871">
                  <c:v>1.8841300000000001</c:v>
                </c:pt>
                <c:pt idx="872">
                  <c:v>1.88544</c:v>
                </c:pt>
                <c:pt idx="873">
                  <c:v>1.8863099999999999</c:v>
                </c:pt>
                <c:pt idx="874">
                  <c:v>1.8871100000000001</c:v>
                </c:pt>
                <c:pt idx="875">
                  <c:v>1.8882099999999999</c:v>
                </c:pt>
                <c:pt idx="876">
                  <c:v>1.8890800000000001</c:v>
                </c:pt>
                <c:pt idx="877">
                  <c:v>1.8902399999999999</c:v>
                </c:pt>
                <c:pt idx="878">
                  <c:v>1.89147</c:v>
                </c:pt>
                <c:pt idx="879">
                  <c:v>1.89205</c:v>
                </c:pt>
                <c:pt idx="880">
                  <c:v>1.8933500000000001</c:v>
                </c:pt>
                <c:pt idx="881">
                  <c:v>1.8948799999999999</c:v>
                </c:pt>
                <c:pt idx="882">
                  <c:v>1.89571</c:v>
                </c:pt>
                <c:pt idx="883">
                  <c:v>1.8967799999999999</c:v>
                </c:pt>
                <c:pt idx="884">
                  <c:v>1.8976599999999999</c:v>
                </c:pt>
                <c:pt idx="885">
                  <c:v>1.89876</c:v>
                </c:pt>
                <c:pt idx="886">
                  <c:v>1.89941</c:v>
                </c:pt>
                <c:pt idx="887">
                  <c:v>1.90076</c:v>
                </c:pt>
                <c:pt idx="888">
                  <c:v>1.9023099999999999</c:v>
                </c:pt>
                <c:pt idx="889">
                  <c:v>1.90344</c:v>
                </c:pt>
                <c:pt idx="890">
                  <c:v>1.90452</c:v>
                </c:pt>
                <c:pt idx="891">
                  <c:v>1.90547</c:v>
                </c:pt>
                <c:pt idx="892">
                  <c:v>1.9063000000000001</c:v>
                </c:pt>
                <c:pt idx="893">
                  <c:v>1.9071899999999999</c:v>
                </c:pt>
                <c:pt idx="894">
                  <c:v>1.9086799999999999</c:v>
                </c:pt>
                <c:pt idx="895">
                  <c:v>1.90995</c:v>
                </c:pt>
                <c:pt idx="896">
                  <c:v>1.911</c:v>
                </c:pt>
                <c:pt idx="897">
                  <c:v>1.91222</c:v>
                </c:pt>
                <c:pt idx="898">
                  <c:v>1.9132400000000001</c:v>
                </c:pt>
                <c:pt idx="899">
                  <c:v>1.91459</c:v>
                </c:pt>
                <c:pt idx="900">
                  <c:v>1.9155599999999999</c:v>
                </c:pt>
                <c:pt idx="901">
                  <c:v>1.9164300000000001</c:v>
                </c:pt>
                <c:pt idx="902">
                  <c:v>1.91727</c:v>
                </c:pt>
                <c:pt idx="903">
                  <c:v>1.9183399999999999</c:v>
                </c:pt>
                <c:pt idx="904">
                  <c:v>1.9197200000000001</c:v>
                </c:pt>
                <c:pt idx="905">
                  <c:v>1.92086</c:v>
                </c:pt>
                <c:pt idx="906">
                  <c:v>1.92215</c:v>
                </c:pt>
                <c:pt idx="907">
                  <c:v>1.9230400000000001</c:v>
                </c:pt>
                <c:pt idx="908">
                  <c:v>1.9241600000000001</c:v>
                </c:pt>
                <c:pt idx="909">
                  <c:v>1.92469</c:v>
                </c:pt>
                <c:pt idx="910">
                  <c:v>1.9261200000000001</c:v>
                </c:pt>
                <c:pt idx="911">
                  <c:v>1.92743</c:v>
                </c:pt>
                <c:pt idx="912">
                  <c:v>1.92882</c:v>
                </c:pt>
                <c:pt idx="913">
                  <c:v>1.9298</c:v>
                </c:pt>
                <c:pt idx="914">
                  <c:v>1.9310700000000001</c:v>
                </c:pt>
                <c:pt idx="915">
                  <c:v>1.9323300000000001</c:v>
                </c:pt>
                <c:pt idx="916">
                  <c:v>1.9328399999999999</c:v>
                </c:pt>
                <c:pt idx="917">
                  <c:v>1.9346699999999999</c:v>
                </c:pt>
                <c:pt idx="918">
                  <c:v>1.9354499999999999</c:v>
                </c:pt>
                <c:pt idx="919">
                  <c:v>1.9368300000000001</c:v>
                </c:pt>
                <c:pt idx="920">
                  <c:v>1.9379599999999999</c:v>
                </c:pt>
                <c:pt idx="921">
                  <c:v>1.9387700000000001</c:v>
                </c:pt>
                <c:pt idx="922">
                  <c:v>1.93998</c:v>
                </c:pt>
                <c:pt idx="923">
                  <c:v>1.9407700000000001</c:v>
                </c:pt>
                <c:pt idx="924">
                  <c:v>1.94191</c:v>
                </c:pt>
                <c:pt idx="925">
                  <c:v>1.94293</c:v>
                </c:pt>
                <c:pt idx="926">
                  <c:v>1.94398</c:v>
                </c:pt>
                <c:pt idx="927">
                  <c:v>1.9452400000000001</c:v>
                </c:pt>
                <c:pt idx="928">
                  <c:v>1.9466600000000001</c:v>
                </c:pt>
                <c:pt idx="929">
                  <c:v>1.94783</c:v>
                </c:pt>
                <c:pt idx="930">
                  <c:v>1.9486600000000001</c:v>
                </c:pt>
                <c:pt idx="931">
                  <c:v>1.94991</c:v>
                </c:pt>
                <c:pt idx="932">
                  <c:v>1.9510000000000001</c:v>
                </c:pt>
                <c:pt idx="933">
                  <c:v>1.9520200000000001</c:v>
                </c:pt>
                <c:pt idx="934">
                  <c:v>1.9533400000000001</c:v>
                </c:pt>
                <c:pt idx="935">
                  <c:v>1.9543600000000001</c:v>
                </c:pt>
                <c:pt idx="936">
                  <c:v>1.95566</c:v>
                </c:pt>
                <c:pt idx="937">
                  <c:v>1.95648</c:v>
                </c:pt>
                <c:pt idx="938">
                  <c:v>1.9577500000000001</c:v>
                </c:pt>
                <c:pt idx="939">
                  <c:v>1.9586399999999999</c:v>
                </c:pt>
                <c:pt idx="940">
                  <c:v>1.95943</c:v>
                </c:pt>
                <c:pt idx="941">
                  <c:v>1.9603600000000001</c:v>
                </c:pt>
                <c:pt idx="942">
                  <c:v>1.9614400000000001</c:v>
                </c:pt>
                <c:pt idx="943">
                  <c:v>1.9625900000000001</c:v>
                </c:pt>
                <c:pt idx="944">
                  <c:v>1.9635800000000001</c:v>
                </c:pt>
                <c:pt idx="945">
                  <c:v>1.96506</c:v>
                </c:pt>
                <c:pt idx="946">
                  <c:v>1.9656199999999999</c:v>
                </c:pt>
                <c:pt idx="947">
                  <c:v>1.9676</c:v>
                </c:pt>
                <c:pt idx="948">
                  <c:v>1.96848</c:v>
                </c:pt>
                <c:pt idx="949">
                  <c:v>1.9692400000000001</c:v>
                </c:pt>
                <c:pt idx="950">
                  <c:v>1.9704299999999999</c:v>
                </c:pt>
                <c:pt idx="951">
                  <c:v>1.97142</c:v>
                </c:pt>
                <c:pt idx="952">
                  <c:v>1.97268</c:v>
                </c:pt>
                <c:pt idx="953">
                  <c:v>1.97333</c:v>
                </c:pt>
                <c:pt idx="954">
                  <c:v>1.97498</c:v>
                </c:pt>
                <c:pt idx="955">
                  <c:v>1.9755</c:v>
                </c:pt>
                <c:pt idx="956">
                  <c:v>1.97638</c:v>
                </c:pt>
                <c:pt idx="957">
                  <c:v>1.9775100000000001</c:v>
                </c:pt>
                <c:pt idx="958">
                  <c:v>1.9785299999999999</c:v>
                </c:pt>
                <c:pt idx="959">
                  <c:v>1.98021</c:v>
                </c:pt>
                <c:pt idx="960">
                  <c:v>1.9816199999999999</c:v>
                </c:pt>
                <c:pt idx="961">
                  <c:v>1.98262</c:v>
                </c:pt>
                <c:pt idx="962">
                  <c:v>1.9837800000000001</c:v>
                </c:pt>
                <c:pt idx="963">
                  <c:v>1.9847399999999999</c:v>
                </c:pt>
                <c:pt idx="964">
                  <c:v>1.9855</c:v>
                </c:pt>
                <c:pt idx="965">
                  <c:v>1.98742</c:v>
                </c:pt>
                <c:pt idx="966">
                  <c:v>1.9877499999999999</c:v>
                </c:pt>
                <c:pt idx="967">
                  <c:v>1.9889399999999999</c:v>
                </c:pt>
                <c:pt idx="968">
                  <c:v>1.98986</c:v>
                </c:pt>
                <c:pt idx="969">
                  <c:v>1.9910300000000001</c:v>
                </c:pt>
                <c:pt idx="970">
                  <c:v>1.9919500000000001</c:v>
                </c:pt>
                <c:pt idx="971">
                  <c:v>1.9935700000000001</c:v>
                </c:pt>
                <c:pt idx="972">
                  <c:v>1.99394</c:v>
                </c:pt>
                <c:pt idx="973">
                  <c:v>1.99394</c:v>
                </c:pt>
                <c:pt idx="974">
                  <c:v>1.99394</c:v>
                </c:pt>
                <c:pt idx="975">
                  <c:v>1.9939499999999999</c:v>
                </c:pt>
                <c:pt idx="976">
                  <c:v>1.99394</c:v>
                </c:pt>
                <c:pt idx="977">
                  <c:v>1.99394</c:v>
                </c:pt>
                <c:pt idx="978">
                  <c:v>1.99394</c:v>
                </c:pt>
                <c:pt idx="979">
                  <c:v>1.99394</c:v>
                </c:pt>
                <c:pt idx="980">
                  <c:v>1.99394</c:v>
                </c:pt>
                <c:pt idx="981">
                  <c:v>1.9939499999999999</c:v>
                </c:pt>
                <c:pt idx="982">
                  <c:v>1.99393</c:v>
                </c:pt>
                <c:pt idx="983">
                  <c:v>1.9939499999999999</c:v>
                </c:pt>
                <c:pt idx="984">
                  <c:v>1.99394</c:v>
                </c:pt>
                <c:pt idx="985">
                  <c:v>1.99393</c:v>
                </c:pt>
                <c:pt idx="986">
                  <c:v>1.99394</c:v>
                </c:pt>
                <c:pt idx="987">
                  <c:v>1.99394</c:v>
                </c:pt>
                <c:pt idx="988">
                  <c:v>1.99393</c:v>
                </c:pt>
                <c:pt idx="989">
                  <c:v>1.99393</c:v>
                </c:pt>
                <c:pt idx="990">
                  <c:v>1.99393</c:v>
                </c:pt>
                <c:pt idx="991">
                  <c:v>1.99393</c:v>
                </c:pt>
                <c:pt idx="992">
                  <c:v>1.99393</c:v>
                </c:pt>
                <c:pt idx="993">
                  <c:v>1.99394</c:v>
                </c:pt>
                <c:pt idx="994">
                  <c:v>1.99393</c:v>
                </c:pt>
                <c:pt idx="995">
                  <c:v>1.99394</c:v>
                </c:pt>
                <c:pt idx="996">
                  <c:v>1.99393</c:v>
                </c:pt>
                <c:pt idx="997">
                  <c:v>1.99394</c:v>
                </c:pt>
                <c:pt idx="998">
                  <c:v>1.99393</c:v>
                </c:pt>
                <c:pt idx="999">
                  <c:v>1.99393</c:v>
                </c:pt>
                <c:pt idx="1000">
                  <c:v>1.99393</c:v>
                </c:pt>
                <c:pt idx="1001">
                  <c:v>1.99393</c:v>
                </c:pt>
                <c:pt idx="1002">
                  <c:v>1.99394</c:v>
                </c:pt>
                <c:pt idx="1003">
                  <c:v>1.99393</c:v>
                </c:pt>
                <c:pt idx="1004">
                  <c:v>1.99393</c:v>
                </c:pt>
                <c:pt idx="1005">
                  <c:v>1.99394</c:v>
                </c:pt>
                <c:pt idx="1006">
                  <c:v>1.99393</c:v>
                </c:pt>
                <c:pt idx="1007">
                  <c:v>1.99393</c:v>
                </c:pt>
                <c:pt idx="1008">
                  <c:v>1.99393</c:v>
                </c:pt>
                <c:pt idx="1009">
                  <c:v>1.9939199999999999</c:v>
                </c:pt>
                <c:pt idx="1010">
                  <c:v>1.99393</c:v>
                </c:pt>
                <c:pt idx="1011">
                  <c:v>1.99393</c:v>
                </c:pt>
                <c:pt idx="1012">
                  <c:v>1.9939199999999999</c:v>
                </c:pt>
                <c:pt idx="1013">
                  <c:v>1.99393</c:v>
                </c:pt>
                <c:pt idx="1014">
                  <c:v>1.99393</c:v>
                </c:pt>
                <c:pt idx="1015">
                  <c:v>1.99393</c:v>
                </c:pt>
                <c:pt idx="1016">
                  <c:v>1.99393</c:v>
                </c:pt>
                <c:pt idx="1017">
                  <c:v>1.99394</c:v>
                </c:pt>
                <c:pt idx="1018">
                  <c:v>1.99393</c:v>
                </c:pt>
                <c:pt idx="1019">
                  <c:v>1.99394</c:v>
                </c:pt>
                <c:pt idx="1020">
                  <c:v>1.9939199999999999</c:v>
                </c:pt>
                <c:pt idx="1021">
                  <c:v>1.9939199999999999</c:v>
                </c:pt>
                <c:pt idx="1022">
                  <c:v>1.99393</c:v>
                </c:pt>
                <c:pt idx="1023">
                  <c:v>1.9939199999999999</c:v>
                </c:pt>
                <c:pt idx="1024">
                  <c:v>1.99393</c:v>
                </c:pt>
                <c:pt idx="1025">
                  <c:v>1.9939100000000001</c:v>
                </c:pt>
                <c:pt idx="1026">
                  <c:v>1.9939199999999999</c:v>
                </c:pt>
                <c:pt idx="1027">
                  <c:v>1.9939199999999999</c:v>
                </c:pt>
                <c:pt idx="1028">
                  <c:v>1.9939100000000001</c:v>
                </c:pt>
                <c:pt idx="1029">
                  <c:v>1.9939199999999999</c:v>
                </c:pt>
                <c:pt idx="1030">
                  <c:v>1.99393</c:v>
                </c:pt>
                <c:pt idx="1031">
                  <c:v>1.99393</c:v>
                </c:pt>
                <c:pt idx="1032">
                  <c:v>1.9939199999999999</c:v>
                </c:pt>
                <c:pt idx="1033">
                  <c:v>1.99393</c:v>
                </c:pt>
                <c:pt idx="1034">
                  <c:v>1.99393</c:v>
                </c:pt>
                <c:pt idx="1035">
                  <c:v>1.9939199999999999</c:v>
                </c:pt>
                <c:pt idx="1036">
                  <c:v>1.99393</c:v>
                </c:pt>
                <c:pt idx="1037">
                  <c:v>1.99393</c:v>
                </c:pt>
                <c:pt idx="1038">
                  <c:v>1.9939199999999999</c:v>
                </c:pt>
                <c:pt idx="1039">
                  <c:v>1.9939199999999999</c:v>
                </c:pt>
                <c:pt idx="1040">
                  <c:v>1.99393</c:v>
                </c:pt>
                <c:pt idx="1041">
                  <c:v>1.9939199999999999</c:v>
                </c:pt>
                <c:pt idx="1042">
                  <c:v>1.9939100000000001</c:v>
                </c:pt>
                <c:pt idx="1043">
                  <c:v>1.9939199999999999</c:v>
                </c:pt>
                <c:pt idx="1044">
                  <c:v>1.9939100000000001</c:v>
                </c:pt>
                <c:pt idx="1045">
                  <c:v>1.9939100000000001</c:v>
                </c:pt>
                <c:pt idx="1046">
                  <c:v>1.9939199999999999</c:v>
                </c:pt>
                <c:pt idx="1047">
                  <c:v>1.9939199999999999</c:v>
                </c:pt>
                <c:pt idx="1048">
                  <c:v>1.9939199999999999</c:v>
                </c:pt>
                <c:pt idx="1049">
                  <c:v>1.9939100000000001</c:v>
                </c:pt>
                <c:pt idx="1050">
                  <c:v>1.9939100000000001</c:v>
                </c:pt>
                <c:pt idx="1051">
                  <c:v>1.9939499999999999</c:v>
                </c:pt>
                <c:pt idx="1052">
                  <c:v>1.9939499999999999</c:v>
                </c:pt>
                <c:pt idx="1053">
                  <c:v>1.9939499999999999</c:v>
                </c:pt>
                <c:pt idx="1054">
                  <c:v>1.99394</c:v>
                </c:pt>
                <c:pt idx="1055">
                  <c:v>1.9939499999999999</c:v>
                </c:pt>
                <c:pt idx="1056">
                  <c:v>1.9939499999999999</c:v>
                </c:pt>
                <c:pt idx="1057">
                  <c:v>1.9939499999999999</c:v>
                </c:pt>
                <c:pt idx="1058">
                  <c:v>1.99396</c:v>
                </c:pt>
                <c:pt idx="1059">
                  <c:v>1.9939499999999999</c:v>
                </c:pt>
                <c:pt idx="1060">
                  <c:v>1.9939499999999999</c:v>
                </c:pt>
                <c:pt idx="1061">
                  <c:v>1.9939499999999999</c:v>
                </c:pt>
                <c:pt idx="1062">
                  <c:v>1.9939499999999999</c:v>
                </c:pt>
                <c:pt idx="1063">
                  <c:v>1.9939499999999999</c:v>
                </c:pt>
                <c:pt idx="1064">
                  <c:v>1.99394</c:v>
                </c:pt>
                <c:pt idx="1065">
                  <c:v>1.99394</c:v>
                </c:pt>
                <c:pt idx="1066">
                  <c:v>1.99394</c:v>
                </c:pt>
                <c:pt idx="1067">
                  <c:v>1.9939499999999999</c:v>
                </c:pt>
                <c:pt idx="1068">
                  <c:v>1.9939499999999999</c:v>
                </c:pt>
                <c:pt idx="1069">
                  <c:v>1.9939499999999999</c:v>
                </c:pt>
                <c:pt idx="1070">
                  <c:v>1.9939499999999999</c:v>
                </c:pt>
                <c:pt idx="1071">
                  <c:v>1.99394</c:v>
                </c:pt>
                <c:pt idx="1072">
                  <c:v>1.9939499999999999</c:v>
                </c:pt>
                <c:pt idx="1073">
                  <c:v>1.99394</c:v>
                </c:pt>
                <c:pt idx="1074">
                  <c:v>1.99394</c:v>
                </c:pt>
                <c:pt idx="1075">
                  <c:v>1.99394</c:v>
                </c:pt>
                <c:pt idx="1076">
                  <c:v>1.9939499999999999</c:v>
                </c:pt>
                <c:pt idx="1077">
                  <c:v>1.99394</c:v>
                </c:pt>
                <c:pt idx="1078">
                  <c:v>1.99394</c:v>
                </c:pt>
                <c:pt idx="1079">
                  <c:v>1.99394</c:v>
                </c:pt>
                <c:pt idx="1080">
                  <c:v>1.99394</c:v>
                </c:pt>
                <c:pt idx="1081">
                  <c:v>1.99393</c:v>
                </c:pt>
                <c:pt idx="1082">
                  <c:v>1.99393</c:v>
                </c:pt>
                <c:pt idx="1083">
                  <c:v>1.99394</c:v>
                </c:pt>
                <c:pt idx="1084">
                  <c:v>1.99394</c:v>
                </c:pt>
                <c:pt idx="1085">
                  <c:v>1.9939499999999999</c:v>
                </c:pt>
                <c:pt idx="1086">
                  <c:v>1.99394</c:v>
                </c:pt>
                <c:pt idx="1087">
                  <c:v>1.9939499999999999</c:v>
                </c:pt>
                <c:pt idx="1088">
                  <c:v>1.99394</c:v>
                </c:pt>
                <c:pt idx="1089">
                  <c:v>1.99394</c:v>
                </c:pt>
                <c:pt idx="1090">
                  <c:v>1.99394</c:v>
                </c:pt>
                <c:pt idx="1091">
                  <c:v>1.99394</c:v>
                </c:pt>
                <c:pt idx="1092">
                  <c:v>1.99394</c:v>
                </c:pt>
                <c:pt idx="1093">
                  <c:v>1.9939499999999999</c:v>
                </c:pt>
                <c:pt idx="1094">
                  <c:v>1.99394</c:v>
                </c:pt>
                <c:pt idx="1095">
                  <c:v>1.9939499999999999</c:v>
                </c:pt>
                <c:pt idx="1096">
                  <c:v>1.99393</c:v>
                </c:pt>
                <c:pt idx="1097">
                  <c:v>1.99394</c:v>
                </c:pt>
                <c:pt idx="1098">
                  <c:v>1.99394</c:v>
                </c:pt>
                <c:pt idx="1099">
                  <c:v>1.99394</c:v>
                </c:pt>
                <c:pt idx="1100">
                  <c:v>1.99394</c:v>
                </c:pt>
                <c:pt idx="1101">
                  <c:v>1.9939499999999999</c:v>
                </c:pt>
                <c:pt idx="1102">
                  <c:v>1.99393</c:v>
                </c:pt>
                <c:pt idx="1103">
                  <c:v>1.99394</c:v>
                </c:pt>
                <c:pt idx="1104">
                  <c:v>1.99394</c:v>
                </c:pt>
                <c:pt idx="1105">
                  <c:v>1.99394</c:v>
                </c:pt>
                <c:pt idx="1106">
                  <c:v>1.99394</c:v>
                </c:pt>
                <c:pt idx="1107">
                  <c:v>1.99394</c:v>
                </c:pt>
                <c:pt idx="1108">
                  <c:v>1.9939499999999999</c:v>
                </c:pt>
                <c:pt idx="1109">
                  <c:v>1.99394</c:v>
                </c:pt>
                <c:pt idx="1110">
                  <c:v>1.99394</c:v>
                </c:pt>
                <c:pt idx="1111">
                  <c:v>1.9939499999999999</c:v>
                </c:pt>
                <c:pt idx="1112">
                  <c:v>1.99394</c:v>
                </c:pt>
                <c:pt idx="1113">
                  <c:v>1.99394</c:v>
                </c:pt>
                <c:pt idx="1114">
                  <c:v>1.99394</c:v>
                </c:pt>
                <c:pt idx="1115">
                  <c:v>1.99393</c:v>
                </c:pt>
                <c:pt idx="1116">
                  <c:v>1.99394</c:v>
                </c:pt>
                <c:pt idx="1117">
                  <c:v>1.99393</c:v>
                </c:pt>
                <c:pt idx="1118">
                  <c:v>1.99394</c:v>
                </c:pt>
                <c:pt idx="1119">
                  <c:v>1.99393</c:v>
                </c:pt>
                <c:pt idx="1120">
                  <c:v>1.99393</c:v>
                </c:pt>
                <c:pt idx="1121">
                  <c:v>1.99394</c:v>
                </c:pt>
                <c:pt idx="1122">
                  <c:v>1.99393</c:v>
                </c:pt>
                <c:pt idx="1123">
                  <c:v>1.99393</c:v>
                </c:pt>
                <c:pt idx="1124">
                  <c:v>1.99393</c:v>
                </c:pt>
                <c:pt idx="1125">
                  <c:v>1.99393</c:v>
                </c:pt>
                <c:pt idx="1126">
                  <c:v>1.99393</c:v>
                </c:pt>
                <c:pt idx="1127">
                  <c:v>1.99393</c:v>
                </c:pt>
                <c:pt idx="1128">
                  <c:v>1.99393</c:v>
                </c:pt>
                <c:pt idx="1129">
                  <c:v>1.99394</c:v>
                </c:pt>
                <c:pt idx="1130">
                  <c:v>1.99393</c:v>
                </c:pt>
                <c:pt idx="1131">
                  <c:v>1.99393</c:v>
                </c:pt>
                <c:pt idx="1132">
                  <c:v>1.99393</c:v>
                </c:pt>
                <c:pt idx="1133">
                  <c:v>1.99393</c:v>
                </c:pt>
                <c:pt idx="1134">
                  <c:v>1.99393</c:v>
                </c:pt>
                <c:pt idx="1135">
                  <c:v>1.99393</c:v>
                </c:pt>
                <c:pt idx="1136">
                  <c:v>1.9939199999999999</c:v>
                </c:pt>
                <c:pt idx="1137">
                  <c:v>1.99393</c:v>
                </c:pt>
                <c:pt idx="1138">
                  <c:v>1.99393</c:v>
                </c:pt>
                <c:pt idx="1139">
                  <c:v>1.99393</c:v>
                </c:pt>
                <c:pt idx="1140">
                  <c:v>1.9939199999999999</c:v>
                </c:pt>
                <c:pt idx="1141">
                  <c:v>1.99393</c:v>
                </c:pt>
                <c:pt idx="1142">
                  <c:v>1.9939199999999999</c:v>
                </c:pt>
                <c:pt idx="1143">
                  <c:v>1.9939199999999999</c:v>
                </c:pt>
                <c:pt idx="1144">
                  <c:v>1.9939199999999999</c:v>
                </c:pt>
                <c:pt idx="1145">
                  <c:v>1.99393</c:v>
                </c:pt>
                <c:pt idx="1146">
                  <c:v>1.9939100000000001</c:v>
                </c:pt>
                <c:pt idx="1147">
                  <c:v>1.9939100000000001</c:v>
                </c:pt>
                <c:pt idx="1148">
                  <c:v>1.99393</c:v>
                </c:pt>
                <c:pt idx="1149">
                  <c:v>1.9939199999999999</c:v>
                </c:pt>
                <c:pt idx="1150">
                  <c:v>1.9939199999999999</c:v>
                </c:pt>
                <c:pt idx="1151">
                  <c:v>1.99393</c:v>
                </c:pt>
                <c:pt idx="1152">
                  <c:v>1.99393</c:v>
                </c:pt>
                <c:pt idx="1153">
                  <c:v>1.9939199999999999</c:v>
                </c:pt>
                <c:pt idx="1154">
                  <c:v>1.9939199999999999</c:v>
                </c:pt>
                <c:pt idx="1155">
                  <c:v>1.9939199999999999</c:v>
                </c:pt>
                <c:pt idx="1156">
                  <c:v>1.9939199999999999</c:v>
                </c:pt>
                <c:pt idx="1157">
                  <c:v>1.9939199999999999</c:v>
                </c:pt>
                <c:pt idx="1158">
                  <c:v>1.99393</c:v>
                </c:pt>
                <c:pt idx="1159">
                  <c:v>1.9939199999999999</c:v>
                </c:pt>
                <c:pt idx="1160">
                  <c:v>1.9939100000000001</c:v>
                </c:pt>
                <c:pt idx="1161">
                  <c:v>1.9939199999999999</c:v>
                </c:pt>
                <c:pt idx="1162">
                  <c:v>1.9939199999999999</c:v>
                </c:pt>
                <c:pt idx="1163">
                  <c:v>1.9939100000000001</c:v>
                </c:pt>
                <c:pt idx="1164">
                  <c:v>1.9939100000000001</c:v>
                </c:pt>
                <c:pt idx="1165">
                  <c:v>1.9939199999999999</c:v>
                </c:pt>
                <c:pt idx="1166">
                  <c:v>1.9939199999999999</c:v>
                </c:pt>
                <c:pt idx="1167">
                  <c:v>1.9939199999999999</c:v>
                </c:pt>
                <c:pt idx="1168">
                  <c:v>1.9939199999999999</c:v>
                </c:pt>
                <c:pt idx="1169">
                  <c:v>1.9939100000000001</c:v>
                </c:pt>
                <c:pt idx="1170">
                  <c:v>1.9939100000000001</c:v>
                </c:pt>
                <c:pt idx="1171">
                  <c:v>1.9939199999999999</c:v>
                </c:pt>
                <c:pt idx="1172">
                  <c:v>1.9939100000000001</c:v>
                </c:pt>
                <c:pt idx="1173">
                  <c:v>1.9939199999999999</c:v>
                </c:pt>
                <c:pt idx="1174">
                  <c:v>1.99393</c:v>
                </c:pt>
                <c:pt idx="1175">
                  <c:v>1.9939199999999999</c:v>
                </c:pt>
                <c:pt idx="1176">
                  <c:v>1.9939199999999999</c:v>
                </c:pt>
                <c:pt idx="1177">
                  <c:v>1.9939199999999999</c:v>
                </c:pt>
                <c:pt idx="1178">
                  <c:v>1.9939199999999999</c:v>
                </c:pt>
                <c:pt idx="1179">
                  <c:v>1.9939100000000001</c:v>
                </c:pt>
                <c:pt idx="1180">
                  <c:v>1.9939100000000001</c:v>
                </c:pt>
                <c:pt idx="1181">
                  <c:v>1.9939199999999999</c:v>
                </c:pt>
                <c:pt idx="1182">
                  <c:v>1.9939199999999999</c:v>
                </c:pt>
                <c:pt idx="1183">
                  <c:v>1.9939100000000001</c:v>
                </c:pt>
                <c:pt idx="1184">
                  <c:v>1.9939100000000001</c:v>
                </c:pt>
                <c:pt idx="1185">
                  <c:v>1.9939100000000001</c:v>
                </c:pt>
                <c:pt idx="1186">
                  <c:v>1.9939</c:v>
                </c:pt>
                <c:pt idx="1187">
                  <c:v>1.9939100000000001</c:v>
                </c:pt>
                <c:pt idx="1188">
                  <c:v>1.9939</c:v>
                </c:pt>
                <c:pt idx="1189">
                  <c:v>1.9939</c:v>
                </c:pt>
                <c:pt idx="1190">
                  <c:v>1.9939100000000001</c:v>
                </c:pt>
                <c:pt idx="1191">
                  <c:v>1.9939100000000001</c:v>
                </c:pt>
                <c:pt idx="1192">
                  <c:v>1.9939100000000001</c:v>
                </c:pt>
                <c:pt idx="1193">
                  <c:v>1.9939</c:v>
                </c:pt>
                <c:pt idx="1194">
                  <c:v>1.9939</c:v>
                </c:pt>
                <c:pt idx="1195">
                  <c:v>1.9939</c:v>
                </c:pt>
                <c:pt idx="1196">
                  <c:v>1.9939100000000001</c:v>
                </c:pt>
                <c:pt idx="1197">
                  <c:v>1.9939100000000001</c:v>
                </c:pt>
                <c:pt idx="1198">
                  <c:v>1.9939</c:v>
                </c:pt>
                <c:pt idx="1199">
                  <c:v>1.9939</c:v>
                </c:pt>
                <c:pt idx="1200">
                  <c:v>1.9939</c:v>
                </c:pt>
                <c:pt idx="1201">
                  <c:v>1.9939100000000001</c:v>
                </c:pt>
                <c:pt idx="1202">
                  <c:v>1.9939</c:v>
                </c:pt>
                <c:pt idx="1203">
                  <c:v>1.9939</c:v>
                </c:pt>
                <c:pt idx="1204">
                  <c:v>1.9939</c:v>
                </c:pt>
                <c:pt idx="1205">
                  <c:v>1.9939</c:v>
                </c:pt>
                <c:pt idx="1206">
                  <c:v>1.9939</c:v>
                </c:pt>
                <c:pt idx="1207">
                  <c:v>1.9939</c:v>
                </c:pt>
                <c:pt idx="1208">
                  <c:v>1.9939</c:v>
                </c:pt>
                <c:pt idx="1209">
                  <c:v>1.9939100000000001</c:v>
                </c:pt>
                <c:pt idx="1210">
                  <c:v>1.9939</c:v>
                </c:pt>
                <c:pt idx="1211">
                  <c:v>1.9939</c:v>
                </c:pt>
                <c:pt idx="1212">
                  <c:v>1.9938899999999999</c:v>
                </c:pt>
                <c:pt idx="1213">
                  <c:v>1.9939</c:v>
                </c:pt>
                <c:pt idx="1214">
                  <c:v>1.9939100000000001</c:v>
                </c:pt>
                <c:pt idx="1215">
                  <c:v>1.9939100000000001</c:v>
                </c:pt>
                <c:pt idx="1216">
                  <c:v>1.9939</c:v>
                </c:pt>
                <c:pt idx="1217">
                  <c:v>1.9939</c:v>
                </c:pt>
                <c:pt idx="1218">
                  <c:v>1.9939</c:v>
                </c:pt>
                <c:pt idx="1219">
                  <c:v>1.9939</c:v>
                </c:pt>
                <c:pt idx="1220">
                  <c:v>1.9938899999999999</c:v>
                </c:pt>
                <c:pt idx="1221">
                  <c:v>1.9939100000000001</c:v>
                </c:pt>
                <c:pt idx="1222">
                  <c:v>1.9939</c:v>
                </c:pt>
                <c:pt idx="1223">
                  <c:v>1.9939</c:v>
                </c:pt>
                <c:pt idx="1224">
                  <c:v>1.9939</c:v>
                </c:pt>
                <c:pt idx="1225">
                  <c:v>1.9939</c:v>
                </c:pt>
                <c:pt idx="1226">
                  <c:v>1.9939</c:v>
                </c:pt>
                <c:pt idx="1227">
                  <c:v>1.9939</c:v>
                </c:pt>
                <c:pt idx="1228">
                  <c:v>1.9938899999999999</c:v>
                </c:pt>
                <c:pt idx="1229">
                  <c:v>1.9939</c:v>
                </c:pt>
                <c:pt idx="1230">
                  <c:v>1.9939</c:v>
                </c:pt>
                <c:pt idx="1231">
                  <c:v>1.9938899999999999</c:v>
                </c:pt>
                <c:pt idx="1232">
                  <c:v>1.9939</c:v>
                </c:pt>
                <c:pt idx="1233">
                  <c:v>1.9939</c:v>
                </c:pt>
                <c:pt idx="1234">
                  <c:v>1.9939</c:v>
                </c:pt>
                <c:pt idx="1235">
                  <c:v>1.9938899999999999</c:v>
                </c:pt>
                <c:pt idx="1236">
                  <c:v>1.9938899999999999</c:v>
                </c:pt>
                <c:pt idx="1237">
                  <c:v>1.9939</c:v>
                </c:pt>
                <c:pt idx="1238">
                  <c:v>1.9939100000000001</c:v>
                </c:pt>
                <c:pt idx="1239">
                  <c:v>1.9939</c:v>
                </c:pt>
                <c:pt idx="1240">
                  <c:v>1.9939</c:v>
                </c:pt>
                <c:pt idx="1241">
                  <c:v>1.9939100000000001</c:v>
                </c:pt>
                <c:pt idx="1242">
                  <c:v>1.9939100000000001</c:v>
                </c:pt>
                <c:pt idx="1243">
                  <c:v>1.9939</c:v>
                </c:pt>
                <c:pt idx="1244">
                  <c:v>1.9939</c:v>
                </c:pt>
                <c:pt idx="1245">
                  <c:v>1.9938800000000001</c:v>
                </c:pt>
                <c:pt idx="1246">
                  <c:v>1.9938899999999999</c:v>
                </c:pt>
                <c:pt idx="1247">
                  <c:v>1.9938899999999999</c:v>
                </c:pt>
                <c:pt idx="1248">
                  <c:v>1.9938899999999999</c:v>
                </c:pt>
                <c:pt idx="1249">
                  <c:v>1.9938899999999999</c:v>
                </c:pt>
                <c:pt idx="1250">
                  <c:v>1.9938899999999999</c:v>
                </c:pt>
                <c:pt idx="1251">
                  <c:v>1.9938899999999999</c:v>
                </c:pt>
                <c:pt idx="1252">
                  <c:v>1.9938899999999999</c:v>
                </c:pt>
                <c:pt idx="1253">
                  <c:v>1.9938899999999999</c:v>
                </c:pt>
                <c:pt idx="1254">
                  <c:v>1.9938899999999999</c:v>
                </c:pt>
                <c:pt idx="1255">
                  <c:v>1.9938899999999999</c:v>
                </c:pt>
                <c:pt idx="1256">
                  <c:v>1.9938899999999999</c:v>
                </c:pt>
                <c:pt idx="1257">
                  <c:v>1.9938899999999999</c:v>
                </c:pt>
                <c:pt idx="1258">
                  <c:v>1.9938899999999999</c:v>
                </c:pt>
                <c:pt idx="1259">
                  <c:v>1.9938899999999999</c:v>
                </c:pt>
                <c:pt idx="1260">
                  <c:v>1.9938899999999999</c:v>
                </c:pt>
                <c:pt idx="1261">
                  <c:v>1.9938899999999999</c:v>
                </c:pt>
                <c:pt idx="1262">
                  <c:v>1.9938800000000001</c:v>
                </c:pt>
                <c:pt idx="1263">
                  <c:v>1.9938899999999999</c:v>
                </c:pt>
                <c:pt idx="1264">
                  <c:v>1.9938899999999999</c:v>
                </c:pt>
                <c:pt idx="1265">
                  <c:v>1.9939</c:v>
                </c:pt>
                <c:pt idx="1266">
                  <c:v>1.9938899999999999</c:v>
                </c:pt>
                <c:pt idx="1267">
                  <c:v>1.9938899999999999</c:v>
                </c:pt>
                <c:pt idx="1268">
                  <c:v>1.9938899999999999</c:v>
                </c:pt>
                <c:pt idx="1269">
                  <c:v>1.9939</c:v>
                </c:pt>
                <c:pt idx="1270">
                  <c:v>1.9939</c:v>
                </c:pt>
                <c:pt idx="1271">
                  <c:v>1.9938899999999999</c:v>
                </c:pt>
                <c:pt idx="1272">
                  <c:v>1.9938899999999999</c:v>
                </c:pt>
                <c:pt idx="1273">
                  <c:v>1.9939</c:v>
                </c:pt>
                <c:pt idx="1274">
                  <c:v>1.9938899999999999</c:v>
                </c:pt>
                <c:pt idx="1275">
                  <c:v>1.9938899999999999</c:v>
                </c:pt>
                <c:pt idx="1276">
                  <c:v>1.9938899999999999</c:v>
                </c:pt>
                <c:pt idx="1277">
                  <c:v>1.9938899999999999</c:v>
                </c:pt>
                <c:pt idx="1278">
                  <c:v>1.9938899999999999</c:v>
                </c:pt>
                <c:pt idx="1279">
                  <c:v>1.9939</c:v>
                </c:pt>
                <c:pt idx="1280">
                  <c:v>1.9938800000000001</c:v>
                </c:pt>
                <c:pt idx="1281">
                  <c:v>1.9938899999999999</c:v>
                </c:pt>
                <c:pt idx="1282">
                  <c:v>1.9939</c:v>
                </c:pt>
                <c:pt idx="1283">
                  <c:v>1.9938899999999999</c:v>
                </c:pt>
                <c:pt idx="1284">
                  <c:v>1.9938899999999999</c:v>
                </c:pt>
                <c:pt idx="1285">
                  <c:v>1.9938800000000001</c:v>
                </c:pt>
                <c:pt idx="1286">
                  <c:v>1.9938899999999999</c:v>
                </c:pt>
                <c:pt idx="1287">
                  <c:v>1.9938899999999999</c:v>
                </c:pt>
                <c:pt idx="1288">
                  <c:v>1.9939</c:v>
                </c:pt>
                <c:pt idx="1289">
                  <c:v>1.9938899999999999</c:v>
                </c:pt>
                <c:pt idx="1290">
                  <c:v>1.9938800000000001</c:v>
                </c:pt>
                <c:pt idx="1291">
                  <c:v>1.9939</c:v>
                </c:pt>
                <c:pt idx="1292">
                  <c:v>1.9938899999999999</c:v>
                </c:pt>
                <c:pt idx="1293">
                  <c:v>1.9938899999999999</c:v>
                </c:pt>
                <c:pt idx="1294">
                  <c:v>1.9938899999999999</c:v>
                </c:pt>
                <c:pt idx="1295">
                  <c:v>1.9938899999999999</c:v>
                </c:pt>
                <c:pt idx="1296">
                  <c:v>1.9938899999999999</c:v>
                </c:pt>
                <c:pt idx="1297">
                  <c:v>1.9938899999999999</c:v>
                </c:pt>
                <c:pt idx="1298">
                  <c:v>1.9938899999999999</c:v>
                </c:pt>
                <c:pt idx="1299">
                  <c:v>1.9939</c:v>
                </c:pt>
                <c:pt idx="1300">
                  <c:v>1.9938899999999999</c:v>
                </c:pt>
                <c:pt idx="1301">
                  <c:v>1.9938899999999999</c:v>
                </c:pt>
                <c:pt idx="1302">
                  <c:v>1.9939</c:v>
                </c:pt>
                <c:pt idx="1303">
                  <c:v>1.9938899999999999</c:v>
                </c:pt>
                <c:pt idx="1304">
                  <c:v>1.9938899999999999</c:v>
                </c:pt>
                <c:pt idx="1305">
                  <c:v>1.9938899999999999</c:v>
                </c:pt>
                <c:pt idx="1306">
                  <c:v>1.9939</c:v>
                </c:pt>
                <c:pt idx="1307">
                  <c:v>1.9938899999999999</c:v>
                </c:pt>
                <c:pt idx="1308">
                  <c:v>1.9938899999999999</c:v>
                </c:pt>
                <c:pt idx="1309">
                  <c:v>1.9938899999999999</c:v>
                </c:pt>
                <c:pt idx="1310">
                  <c:v>1.9938899999999999</c:v>
                </c:pt>
                <c:pt idx="1311">
                  <c:v>1.9938899999999999</c:v>
                </c:pt>
                <c:pt idx="1312">
                  <c:v>1.9938899999999999</c:v>
                </c:pt>
                <c:pt idx="1313">
                  <c:v>1.9939</c:v>
                </c:pt>
                <c:pt idx="1314">
                  <c:v>1.9938899999999999</c:v>
                </c:pt>
                <c:pt idx="1315">
                  <c:v>1.9938800000000001</c:v>
                </c:pt>
                <c:pt idx="1316">
                  <c:v>1.9938899999999999</c:v>
                </c:pt>
                <c:pt idx="1317">
                  <c:v>1.9938899999999999</c:v>
                </c:pt>
                <c:pt idx="1318">
                  <c:v>1.9938899999999999</c:v>
                </c:pt>
                <c:pt idx="1319">
                  <c:v>1.9938899999999999</c:v>
                </c:pt>
                <c:pt idx="1320">
                  <c:v>1.9938899999999999</c:v>
                </c:pt>
                <c:pt idx="1321">
                  <c:v>1.9938800000000001</c:v>
                </c:pt>
                <c:pt idx="1322">
                  <c:v>1.9938899999999999</c:v>
                </c:pt>
                <c:pt idx="1323">
                  <c:v>1.9939</c:v>
                </c:pt>
                <c:pt idx="1324">
                  <c:v>1.9939</c:v>
                </c:pt>
                <c:pt idx="1325">
                  <c:v>1.9938899999999999</c:v>
                </c:pt>
                <c:pt idx="1326">
                  <c:v>1.9938899999999999</c:v>
                </c:pt>
                <c:pt idx="1327">
                  <c:v>1.9938899999999999</c:v>
                </c:pt>
                <c:pt idx="1328">
                  <c:v>1.9938899999999999</c:v>
                </c:pt>
                <c:pt idx="1329">
                  <c:v>1.9938800000000001</c:v>
                </c:pt>
                <c:pt idx="1330">
                  <c:v>1.9938899999999999</c:v>
                </c:pt>
                <c:pt idx="1331">
                  <c:v>1.9938800000000001</c:v>
                </c:pt>
                <c:pt idx="1332">
                  <c:v>1.9938800000000001</c:v>
                </c:pt>
                <c:pt idx="1333">
                  <c:v>1.9938800000000001</c:v>
                </c:pt>
                <c:pt idx="1334">
                  <c:v>1.9938800000000001</c:v>
                </c:pt>
                <c:pt idx="1335">
                  <c:v>1.99387</c:v>
                </c:pt>
                <c:pt idx="1336">
                  <c:v>1.9938899999999999</c:v>
                </c:pt>
                <c:pt idx="1337">
                  <c:v>1.9938800000000001</c:v>
                </c:pt>
                <c:pt idx="1338">
                  <c:v>1.9938800000000001</c:v>
                </c:pt>
                <c:pt idx="1339">
                  <c:v>1.99387</c:v>
                </c:pt>
                <c:pt idx="1340">
                  <c:v>1.99387</c:v>
                </c:pt>
                <c:pt idx="1341">
                  <c:v>1.9938800000000001</c:v>
                </c:pt>
                <c:pt idx="1342">
                  <c:v>1.9938800000000001</c:v>
                </c:pt>
                <c:pt idx="1343">
                  <c:v>1.9938800000000001</c:v>
                </c:pt>
                <c:pt idx="1344">
                  <c:v>1.9938800000000001</c:v>
                </c:pt>
                <c:pt idx="1345">
                  <c:v>1.9938899999999999</c:v>
                </c:pt>
                <c:pt idx="1346">
                  <c:v>1.9938800000000001</c:v>
                </c:pt>
                <c:pt idx="1347">
                  <c:v>1.99387</c:v>
                </c:pt>
                <c:pt idx="1348">
                  <c:v>1.9938800000000001</c:v>
                </c:pt>
                <c:pt idx="1349">
                  <c:v>1.9938899999999999</c:v>
                </c:pt>
                <c:pt idx="1350">
                  <c:v>1.9938800000000001</c:v>
                </c:pt>
                <c:pt idx="1351">
                  <c:v>1.9938800000000001</c:v>
                </c:pt>
                <c:pt idx="1352">
                  <c:v>1.9938800000000001</c:v>
                </c:pt>
                <c:pt idx="1353">
                  <c:v>1.9938800000000001</c:v>
                </c:pt>
                <c:pt idx="1354">
                  <c:v>1.9938800000000001</c:v>
                </c:pt>
                <c:pt idx="1355">
                  <c:v>1.9938800000000001</c:v>
                </c:pt>
                <c:pt idx="1356">
                  <c:v>1.9938800000000001</c:v>
                </c:pt>
                <c:pt idx="1357">
                  <c:v>1.9938800000000001</c:v>
                </c:pt>
                <c:pt idx="1358">
                  <c:v>1.9938800000000001</c:v>
                </c:pt>
                <c:pt idx="1359">
                  <c:v>1.99387</c:v>
                </c:pt>
                <c:pt idx="1360">
                  <c:v>1.99387</c:v>
                </c:pt>
                <c:pt idx="1361">
                  <c:v>1.99387</c:v>
                </c:pt>
                <c:pt idx="1362">
                  <c:v>1.9938800000000001</c:v>
                </c:pt>
                <c:pt idx="1363">
                  <c:v>1.99387</c:v>
                </c:pt>
                <c:pt idx="1364">
                  <c:v>1.9938800000000001</c:v>
                </c:pt>
                <c:pt idx="1365">
                  <c:v>1.9938800000000001</c:v>
                </c:pt>
                <c:pt idx="1366">
                  <c:v>1.9938800000000001</c:v>
                </c:pt>
                <c:pt idx="1367">
                  <c:v>1.9938800000000001</c:v>
                </c:pt>
                <c:pt idx="1368">
                  <c:v>1.9938800000000001</c:v>
                </c:pt>
                <c:pt idx="1369">
                  <c:v>1.9938800000000001</c:v>
                </c:pt>
                <c:pt idx="1370">
                  <c:v>1.9938800000000001</c:v>
                </c:pt>
                <c:pt idx="1371">
                  <c:v>1.9938800000000001</c:v>
                </c:pt>
                <c:pt idx="1372">
                  <c:v>1.9938899999999999</c:v>
                </c:pt>
                <c:pt idx="1373">
                  <c:v>1.9938800000000001</c:v>
                </c:pt>
                <c:pt idx="1374">
                  <c:v>1.9938800000000001</c:v>
                </c:pt>
                <c:pt idx="1375">
                  <c:v>1.9938899999999999</c:v>
                </c:pt>
                <c:pt idx="1376">
                  <c:v>1.9938800000000001</c:v>
                </c:pt>
                <c:pt idx="1377">
                  <c:v>1.9938800000000001</c:v>
                </c:pt>
                <c:pt idx="1378">
                  <c:v>1.9938800000000001</c:v>
                </c:pt>
                <c:pt idx="1379">
                  <c:v>1.9938800000000001</c:v>
                </c:pt>
                <c:pt idx="1380">
                  <c:v>1.9938800000000001</c:v>
                </c:pt>
                <c:pt idx="1381">
                  <c:v>1.9938800000000001</c:v>
                </c:pt>
                <c:pt idx="1382">
                  <c:v>1.9938800000000001</c:v>
                </c:pt>
                <c:pt idx="1383">
                  <c:v>1.9938800000000001</c:v>
                </c:pt>
                <c:pt idx="1384">
                  <c:v>1.99387</c:v>
                </c:pt>
                <c:pt idx="1385">
                  <c:v>1.9938800000000001</c:v>
                </c:pt>
                <c:pt idx="1386">
                  <c:v>1.99387</c:v>
                </c:pt>
                <c:pt idx="1387">
                  <c:v>1.9938800000000001</c:v>
                </c:pt>
                <c:pt idx="1388">
                  <c:v>1.9938800000000001</c:v>
                </c:pt>
                <c:pt idx="1389">
                  <c:v>1.9938800000000001</c:v>
                </c:pt>
                <c:pt idx="1390">
                  <c:v>1.99387</c:v>
                </c:pt>
                <c:pt idx="1391">
                  <c:v>1.9938800000000001</c:v>
                </c:pt>
                <c:pt idx="1392">
                  <c:v>1.9938800000000001</c:v>
                </c:pt>
                <c:pt idx="1393">
                  <c:v>1.99387</c:v>
                </c:pt>
                <c:pt idx="1394">
                  <c:v>1.99387</c:v>
                </c:pt>
                <c:pt idx="1395">
                  <c:v>1.99387</c:v>
                </c:pt>
                <c:pt idx="1396">
                  <c:v>1.99387</c:v>
                </c:pt>
                <c:pt idx="1397">
                  <c:v>1.99387</c:v>
                </c:pt>
                <c:pt idx="1398">
                  <c:v>1.9938800000000001</c:v>
                </c:pt>
                <c:pt idx="1399">
                  <c:v>1.9938800000000001</c:v>
                </c:pt>
                <c:pt idx="1400">
                  <c:v>1.99387</c:v>
                </c:pt>
                <c:pt idx="1401">
                  <c:v>1.99387</c:v>
                </c:pt>
                <c:pt idx="1402">
                  <c:v>1.9938800000000001</c:v>
                </c:pt>
                <c:pt idx="1403">
                  <c:v>1.99387</c:v>
                </c:pt>
                <c:pt idx="1404">
                  <c:v>1.99387</c:v>
                </c:pt>
                <c:pt idx="1405">
                  <c:v>1.9938800000000001</c:v>
                </c:pt>
                <c:pt idx="1406">
                  <c:v>1.99386</c:v>
                </c:pt>
                <c:pt idx="1407">
                  <c:v>1.99387</c:v>
                </c:pt>
                <c:pt idx="1408">
                  <c:v>1.99387</c:v>
                </c:pt>
                <c:pt idx="1409">
                  <c:v>1.99387</c:v>
                </c:pt>
                <c:pt idx="1410">
                  <c:v>1.99387</c:v>
                </c:pt>
                <c:pt idx="1411">
                  <c:v>1.9938800000000001</c:v>
                </c:pt>
                <c:pt idx="1412">
                  <c:v>1.99387</c:v>
                </c:pt>
                <c:pt idx="1413">
                  <c:v>1.99387</c:v>
                </c:pt>
                <c:pt idx="1414">
                  <c:v>1.9938800000000001</c:v>
                </c:pt>
                <c:pt idx="1415">
                  <c:v>1.99387</c:v>
                </c:pt>
                <c:pt idx="1416">
                  <c:v>1.99387</c:v>
                </c:pt>
                <c:pt idx="1417">
                  <c:v>1.9938800000000001</c:v>
                </c:pt>
                <c:pt idx="1418">
                  <c:v>1.99387</c:v>
                </c:pt>
                <c:pt idx="1419">
                  <c:v>1.99387</c:v>
                </c:pt>
                <c:pt idx="1420">
                  <c:v>1.99387</c:v>
                </c:pt>
                <c:pt idx="1421">
                  <c:v>1.99387</c:v>
                </c:pt>
                <c:pt idx="1422">
                  <c:v>1.99386</c:v>
                </c:pt>
                <c:pt idx="1423">
                  <c:v>1.99387</c:v>
                </c:pt>
                <c:pt idx="1424">
                  <c:v>1.99387</c:v>
                </c:pt>
                <c:pt idx="1425">
                  <c:v>1.99387</c:v>
                </c:pt>
                <c:pt idx="1426">
                  <c:v>1.99386</c:v>
                </c:pt>
                <c:pt idx="1427">
                  <c:v>1.99387</c:v>
                </c:pt>
                <c:pt idx="1428">
                  <c:v>1.99386</c:v>
                </c:pt>
                <c:pt idx="1429">
                  <c:v>1.99387</c:v>
                </c:pt>
                <c:pt idx="1430">
                  <c:v>1.99387</c:v>
                </c:pt>
                <c:pt idx="1431">
                  <c:v>1.99386</c:v>
                </c:pt>
                <c:pt idx="1432">
                  <c:v>1.99386</c:v>
                </c:pt>
                <c:pt idx="1433">
                  <c:v>1.9938800000000001</c:v>
                </c:pt>
                <c:pt idx="1434">
                  <c:v>1.99387</c:v>
                </c:pt>
                <c:pt idx="1435">
                  <c:v>1.99386</c:v>
                </c:pt>
                <c:pt idx="1436">
                  <c:v>1.99387</c:v>
                </c:pt>
                <c:pt idx="1437">
                  <c:v>1.99387</c:v>
                </c:pt>
                <c:pt idx="1438">
                  <c:v>1.99387</c:v>
                </c:pt>
                <c:pt idx="1439">
                  <c:v>1.99387</c:v>
                </c:pt>
                <c:pt idx="1440">
                  <c:v>1.99386</c:v>
                </c:pt>
                <c:pt idx="1441">
                  <c:v>1.99386</c:v>
                </c:pt>
                <c:pt idx="1442">
                  <c:v>1.99387</c:v>
                </c:pt>
                <c:pt idx="1443">
                  <c:v>1.99386</c:v>
                </c:pt>
                <c:pt idx="1444">
                  <c:v>1.99387</c:v>
                </c:pt>
                <c:pt idx="1445">
                  <c:v>1.9938800000000001</c:v>
                </c:pt>
                <c:pt idx="1446">
                  <c:v>1.99386</c:v>
                </c:pt>
                <c:pt idx="1447">
                  <c:v>1.9938499999999999</c:v>
                </c:pt>
                <c:pt idx="1448">
                  <c:v>1.99387</c:v>
                </c:pt>
                <c:pt idx="1449">
                  <c:v>1.99387</c:v>
                </c:pt>
                <c:pt idx="1450">
                  <c:v>1.99386</c:v>
                </c:pt>
                <c:pt idx="1451">
                  <c:v>1.99386</c:v>
                </c:pt>
                <c:pt idx="1452">
                  <c:v>1.99386</c:v>
                </c:pt>
                <c:pt idx="1453">
                  <c:v>1.99387</c:v>
                </c:pt>
                <c:pt idx="1454">
                  <c:v>1.99386</c:v>
                </c:pt>
                <c:pt idx="1455">
                  <c:v>1.99386</c:v>
                </c:pt>
                <c:pt idx="1456">
                  <c:v>1.99386</c:v>
                </c:pt>
                <c:pt idx="1457">
                  <c:v>1.99387</c:v>
                </c:pt>
                <c:pt idx="1458">
                  <c:v>1.99387</c:v>
                </c:pt>
                <c:pt idx="1459">
                  <c:v>1.99387</c:v>
                </c:pt>
                <c:pt idx="1460">
                  <c:v>1.99387</c:v>
                </c:pt>
                <c:pt idx="1461">
                  <c:v>1.99386</c:v>
                </c:pt>
                <c:pt idx="1462">
                  <c:v>1.99387</c:v>
                </c:pt>
                <c:pt idx="1463">
                  <c:v>1.99386</c:v>
                </c:pt>
                <c:pt idx="1464">
                  <c:v>1.99387</c:v>
                </c:pt>
                <c:pt idx="1465">
                  <c:v>1.99386</c:v>
                </c:pt>
                <c:pt idx="1466">
                  <c:v>1.99387</c:v>
                </c:pt>
                <c:pt idx="1467">
                  <c:v>1.99387</c:v>
                </c:pt>
                <c:pt idx="1468">
                  <c:v>1.99386</c:v>
                </c:pt>
                <c:pt idx="1469">
                  <c:v>1.99386</c:v>
                </c:pt>
                <c:pt idx="1470">
                  <c:v>1.99386</c:v>
                </c:pt>
                <c:pt idx="1471">
                  <c:v>1.9938499999999999</c:v>
                </c:pt>
                <c:pt idx="1472">
                  <c:v>1.99386</c:v>
                </c:pt>
                <c:pt idx="1473">
                  <c:v>1.9938499999999999</c:v>
                </c:pt>
                <c:pt idx="1474">
                  <c:v>1.99386</c:v>
                </c:pt>
                <c:pt idx="1475">
                  <c:v>1.99387</c:v>
                </c:pt>
                <c:pt idx="1476">
                  <c:v>1.99386</c:v>
                </c:pt>
                <c:pt idx="1477">
                  <c:v>1.99386</c:v>
                </c:pt>
                <c:pt idx="1478">
                  <c:v>1.99387</c:v>
                </c:pt>
                <c:pt idx="1479">
                  <c:v>1.99386</c:v>
                </c:pt>
                <c:pt idx="1480">
                  <c:v>1.99386</c:v>
                </c:pt>
                <c:pt idx="1481">
                  <c:v>1.99386</c:v>
                </c:pt>
                <c:pt idx="1482">
                  <c:v>1.99386</c:v>
                </c:pt>
                <c:pt idx="1483">
                  <c:v>1.99386</c:v>
                </c:pt>
                <c:pt idx="1484">
                  <c:v>1.99387</c:v>
                </c:pt>
                <c:pt idx="1485">
                  <c:v>1.99386</c:v>
                </c:pt>
                <c:pt idx="1486">
                  <c:v>1.9938499999999999</c:v>
                </c:pt>
                <c:pt idx="1487">
                  <c:v>1.99386</c:v>
                </c:pt>
                <c:pt idx="1488">
                  <c:v>1.9938499999999999</c:v>
                </c:pt>
                <c:pt idx="1489">
                  <c:v>1.9938499999999999</c:v>
                </c:pt>
                <c:pt idx="1490">
                  <c:v>1.99386</c:v>
                </c:pt>
                <c:pt idx="1491">
                  <c:v>1.99386</c:v>
                </c:pt>
                <c:pt idx="1492">
                  <c:v>1.99386</c:v>
                </c:pt>
                <c:pt idx="1493">
                  <c:v>1.99386</c:v>
                </c:pt>
                <c:pt idx="1494">
                  <c:v>1.99386</c:v>
                </c:pt>
                <c:pt idx="1495">
                  <c:v>1.99386</c:v>
                </c:pt>
                <c:pt idx="1496">
                  <c:v>1.99386</c:v>
                </c:pt>
                <c:pt idx="1497">
                  <c:v>1.99387</c:v>
                </c:pt>
                <c:pt idx="1498">
                  <c:v>1.99386</c:v>
                </c:pt>
                <c:pt idx="1499">
                  <c:v>1.99386</c:v>
                </c:pt>
                <c:pt idx="1500">
                  <c:v>1.99386</c:v>
                </c:pt>
                <c:pt idx="1501">
                  <c:v>1.99386</c:v>
                </c:pt>
                <c:pt idx="1502">
                  <c:v>1.99386</c:v>
                </c:pt>
                <c:pt idx="1503">
                  <c:v>1.99386</c:v>
                </c:pt>
                <c:pt idx="1504">
                  <c:v>1.99386</c:v>
                </c:pt>
                <c:pt idx="1505">
                  <c:v>1.99386</c:v>
                </c:pt>
                <c:pt idx="1506">
                  <c:v>1.99386</c:v>
                </c:pt>
                <c:pt idx="1507">
                  <c:v>1.9938499999999999</c:v>
                </c:pt>
                <c:pt idx="1508">
                  <c:v>1.99386</c:v>
                </c:pt>
                <c:pt idx="1509">
                  <c:v>1.99387</c:v>
                </c:pt>
                <c:pt idx="1510">
                  <c:v>1.99386</c:v>
                </c:pt>
                <c:pt idx="1511">
                  <c:v>1.99386</c:v>
                </c:pt>
                <c:pt idx="1512">
                  <c:v>1.99387</c:v>
                </c:pt>
                <c:pt idx="1513">
                  <c:v>1.99386</c:v>
                </c:pt>
                <c:pt idx="1514">
                  <c:v>1.99387</c:v>
                </c:pt>
                <c:pt idx="1515">
                  <c:v>1.99386</c:v>
                </c:pt>
                <c:pt idx="1516">
                  <c:v>1.99386</c:v>
                </c:pt>
                <c:pt idx="1517">
                  <c:v>1.9938499999999999</c:v>
                </c:pt>
                <c:pt idx="1518">
                  <c:v>1.9938499999999999</c:v>
                </c:pt>
                <c:pt idx="1519">
                  <c:v>1.9938499999999999</c:v>
                </c:pt>
                <c:pt idx="1520">
                  <c:v>1.99386</c:v>
                </c:pt>
                <c:pt idx="1521">
                  <c:v>1.99386</c:v>
                </c:pt>
                <c:pt idx="1522">
                  <c:v>1.99386</c:v>
                </c:pt>
                <c:pt idx="1523">
                  <c:v>1.9938499999999999</c:v>
                </c:pt>
                <c:pt idx="1524">
                  <c:v>1.99386</c:v>
                </c:pt>
                <c:pt idx="1525">
                  <c:v>1.99386</c:v>
                </c:pt>
                <c:pt idx="1526">
                  <c:v>1.99386</c:v>
                </c:pt>
                <c:pt idx="1527">
                  <c:v>1.9938499999999999</c:v>
                </c:pt>
                <c:pt idx="1528">
                  <c:v>1.9938499999999999</c:v>
                </c:pt>
                <c:pt idx="1529">
                  <c:v>1.9938400000000001</c:v>
                </c:pt>
                <c:pt idx="1530">
                  <c:v>1.9938499999999999</c:v>
                </c:pt>
                <c:pt idx="1531">
                  <c:v>1.9938400000000001</c:v>
                </c:pt>
                <c:pt idx="1532">
                  <c:v>1.99386</c:v>
                </c:pt>
                <c:pt idx="1533">
                  <c:v>1.99386</c:v>
                </c:pt>
                <c:pt idx="1534">
                  <c:v>1.99386</c:v>
                </c:pt>
                <c:pt idx="1535">
                  <c:v>1.9938499999999999</c:v>
                </c:pt>
                <c:pt idx="1536">
                  <c:v>1.9938499999999999</c:v>
                </c:pt>
                <c:pt idx="1537">
                  <c:v>1.9938499999999999</c:v>
                </c:pt>
                <c:pt idx="1538">
                  <c:v>1.99386</c:v>
                </c:pt>
                <c:pt idx="1539">
                  <c:v>1.9938499999999999</c:v>
                </c:pt>
                <c:pt idx="1540">
                  <c:v>1.9938499999999999</c:v>
                </c:pt>
                <c:pt idx="1541">
                  <c:v>1.9938499999999999</c:v>
                </c:pt>
                <c:pt idx="1542">
                  <c:v>1.99386</c:v>
                </c:pt>
                <c:pt idx="1543">
                  <c:v>1.9938499999999999</c:v>
                </c:pt>
                <c:pt idx="1544">
                  <c:v>1.9938499999999999</c:v>
                </c:pt>
                <c:pt idx="1545">
                  <c:v>1.9938499999999999</c:v>
                </c:pt>
                <c:pt idx="1546">
                  <c:v>1.9938400000000001</c:v>
                </c:pt>
                <c:pt idx="1547">
                  <c:v>1.9938400000000001</c:v>
                </c:pt>
                <c:pt idx="1548">
                  <c:v>1.9938499999999999</c:v>
                </c:pt>
                <c:pt idx="1549">
                  <c:v>1.99386</c:v>
                </c:pt>
                <c:pt idx="1550">
                  <c:v>1.99386</c:v>
                </c:pt>
                <c:pt idx="1551">
                  <c:v>1.9938499999999999</c:v>
                </c:pt>
                <c:pt idx="1552">
                  <c:v>1.9938499999999999</c:v>
                </c:pt>
                <c:pt idx="1553">
                  <c:v>1.99386</c:v>
                </c:pt>
                <c:pt idx="1554">
                  <c:v>1.9938499999999999</c:v>
                </c:pt>
                <c:pt idx="1555">
                  <c:v>1.9938499999999999</c:v>
                </c:pt>
                <c:pt idx="1556">
                  <c:v>1.9938400000000001</c:v>
                </c:pt>
                <c:pt idx="1557">
                  <c:v>1.9938499999999999</c:v>
                </c:pt>
                <c:pt idx="1558">
                  <c:v>1.9938400000000001</c:v>
                </c:pt>
                <c:pt idx="1559">
                  <c:v>1.9938499999999999</c:v>
                </c:pt>
                <c:pt idx="1560">
                  <c:v>1.9938400000000001</c:v>
                </c:pt>
                <c:pt idx="1561">
                  <c:v>1.9938499999999999</c:v>
                </c:pt>
                <c:pt idx="1562">
                  <c:v>1.9938400000000001</c:v>
                </c:pt>
                <c:pt idx="1563">
                  <c:v>1.9938400000000001</c:v>
                </c:pt>
                <c:pt idx="1564">
                  <c:v>1.9938499999999999</c:v>
                </c:pt>
                <c:pt idx="1565">
                  <c:v>1.9938499999999999</c:v>
                </c:pt>
                <c:pt idx="1566">
                  <c:v>1.9938499999999999</c:v>
                </c:pt>
                <c:pt idx="1567">
                  <c:v>1.9938499999999999</c:v>
                </c:pt>
                <c:pt idx="1568">
                  <c:v>1.9938400000000001</c:v>
                </c:pt>
                <c:pt idx="1569">
                  <c:v>1.9938400000000001</c:v>
                </c:pt>
                <c:pt idx="1570">
                  <c:v>1.9938400000000001</c:v>
                </c:pt>
                <c:pt idx="1571">
                  <c:v>1.9938400000000001</c:v>
                </c:pt>
                <c:pt idx="1572">
                  <c:v>1.9938400000000001</c:v>
                </c:pt>
                <c:pt idx="1573">
                  <c:v>1.9938400000000001</c:v>
                </c:pt>
                <c:pt idx="1574">
                  <c:v>1.9938400000000001</c:v>
                </c:pt>
                <c:pt idx="1575">
                  <c:v>1.9938400000000001</c:v>
                </c:pt>
                <c:pt idx="1576">
                  <c:v>1.9938400000000001</c:v>
                </c:pt>
                <c:pt idx="1577">
                  <c:v>1.9938499999999999</c:v>
                </c:pt>
                <c:pt idx="1578">
                  <c:v>1.9938499999999999</c:v>
                </c:pt>
                <c:pt idx="1579">
                  <c:v>1.9938499999999999</c:v>
                </c:pt>
                <c:pt idx="1580">
                  <c:v>1.9938400000000001</c:v>
                </c:pt>
                <c:pt idx="1581">
                  <c:v>1.9938400000000001</c:v>
                </c:pt>
                <c:pt idx="1582">
                  <c:v>1.9938499999999999</c:v>
                </c:pt>
                <c:pt idx="1583">
                  <c:v>1.9938400000000001</c:v>
                </c:pt>
                <c:pt idx="1584">
                  <c:v>1.9938400000000001</c:v>
                </c:pt>
                <c:pt idx="1585">
                  <c:v>1.9938499999999999</c:v>
                </c:pt>
                <c:pt idx="1586">
                  <c:v>1.9938499999999999</c:v>
                </c:pt>
                <c:pt idx="1587">
                  <c:v>1.9938499999999999</c:v>
                </c:pt>
                <c:pt idx="1588">
                  <c:v>1.9938499999999999</c:v>
                </c:pt>
                <c:pt idx="1589">
                  <c:v>1.9938400000000001</c:v>
                </c:pt>
                <c:pt idx="1590">
                  <c:v>1.9938400000000001</c:v>
                </c:pt>
                <c:pt idx="1591">
                  <c:v>1.9938499999999999</c:v>
                </c:pt>
                <c:pt idx="1592">
                  <c:v>1.9938400000000001</c:v>
                </c:pt>
                <c:pt idx="1593">
                  <c:v>1.9938400000000001</c:v>
                </c:pt>
                <c:pt idx="1594">
                  <c:v>1.9938400000000001</c:v>
                </c:pt>
                <c:pt idx="1595">
                  <c:v>1.9938400000000001</c:v>
                </c:pt>
                <c:pt idx="1596">
                  <c:v>1.9938499999999999</c:v>
                </c:pt>
                <c:pt idx="1597">
                  <c:v>1.9938499999999999</c:v>
                </c:pt>
                <c:pt idx="1598">
                  <c:v>1.9938400000000001</c:v>
                </c:pt>
                <c:pt idx="1599">
                  <c:v>1.9938499999999999</c:v>
                </c:pt>
                <c:pt idx="1600">
                  <c:v>1.9938400000000001</c:v>
                </c:pt>
                <c:pt idx="1601">
                  <c:v>1.9938499999999999</c:v>
                </c:pt>
                <c:pt idx="1602">
                  <c:v>1.9938499999999999</c:v>
                </c:pt>
                <c:pt idx="1603">
                  <c:v>1.9938400000000001</c:v>
                </c:pt>
                <c:pt idx="1604">
                  <c:v>1.9938499999999999</c:v>
                </c:pt>
                <c:pt idx="1605">
                  <c:v>1.9938499999999999</c:v>
                </c:pt>
                <c:pt idx="1606">
                  <c:v>1.9938499999999999</c:v>
                </c:pt>
                <c:pt idx="1607">
                  <c:v>1.9938499999999999</c:v>
                </c:pt>
                <c:pt idx="1608">
                  <c:v>1.9938499999999999</c:v>
                </c:pt>
                <c:pt idx="1609">
                  <c:v>1.9938400000000001</c:v>
                </c:pt>
                <c:pt idx="1610">
                  <c:v>1.9938400000000001</c:v>
                </c:pt>
                <c:pt idx="1611">
                  <c:v>1.9938499999999999</c:v>
                </c:pt>
                <c:pt idx="1612">
                  <c:v>1.9938400000000001</c:v>
                </c:pt>
                <c:pt idx="1613">
                  <c:v>1.9938400000000001</c:v>
                </c:pt>
                <c:pt idx="1614">
                  <c:v>1.9938400000000001</c:v>
                </c:pt>
                <c:pt idx="1615">
                  <c:v>1.9938499999999999</c:v>
                </c:pt>
                <c:pt idx="1616">
                  <c:v>1.99383</c:v>
                </c:pt>
                <c:pt idx="1617">
                  <c:v>1.99383</c:v>
                </c:pt>
                <c:pt idx="1618">
                  <c:v>1.9938400000000001</c:v>
                </c:pt>
                <c:pt idx="1619">
                  <c:v>1.9938400000000001</c:v>
                </c:pt>
                <c:pt idx="1620">
                  <c:v>1.99383</c:v>
                </c:pt>
                <c:pt idx="1621">
                  <c:v>1.99383</c:v>
                </c:pt>
                <c:pt idx="1622">
                  <c:v>1.9938400000000001</c:v>
                </c:pt>
                <c:pt idx="1623">
                  <c:v>1.9938400000000001</c:v>
                </c:pt>
                <c:pt idx="1624">
                  <c:v>1.9938400000000001</c:v>
                </c:pt>
                <c:pt idx="1625">
                  <c:v>1.9938400000000001</c:v>
                </c:pt>
                <c:pt idx="1626">
                  <c:v>1.9938400000000001</c:v>
                </c:pt>
                <c:pt idx="1627">
                  <c:v>1.9938400000000001</c:v>
                </c:pt>
                <c:pt idx="1628">
                  <c:v>1.9938400000000001</c:v>
                </c:pt>
                <c:pt idx="1629">
                  <c:v>1.99383</c:v>
                </c:pt>
                <c:pt idx="1630">
                  <c:v>1.9938400000000001</c:v>
                </c:pt>
                <c:pt idx="1631">
                  <c:v>1.9938400000000001</c:v>
                </c:pt>
                <c:pt idx="1632">
                  <c:v>1.9938499999999999</c:v>
                </c:pt>
                <c:pt idx="1633">
                  <c:v>1.9938400000000001</c:v>
                </c:pt>
                <c:pt idx="1634">
                  <c:v>1.9938499999999999</c:v>
                </c:pt>
                <c:pt idx="1635">
                  <c:v>1.9938400000000001</c:v>
                </c:pt>
                <c:pt idx="1636">
                  <c:v>1.99383</c:v>
                </c:pt>
                <c:pt idx="1637">
                  <c:v>1.99383</c:v>
                </c:pt>
                <c:pt idx="1638">
                  <c:v>1.9938400000000001</c:v>
                </c:pt>
                <c:pt idx="1639">
                  <c:v>1.9938400000000001</c:v>
                </c:pt>
                <c:pt idx="1640">
                  <c:v>1.99383</c:v>
                </c:pt>
                <c:pt idx="1641">
                  <c:v>1.9938400000000001</c:v>
                </c:pt>
                <c:pt idx="1642">
                  <c:v>1.9938499999999999</c:v>
                </c:pt>
                <c:pt idx="1643">
                  <c:v>1.9938400000000001</c:v>
                </c:pt>
                <c:pt idx="1644">
                  <c:v>1.9938400000000001</c:v>
                </c:pt>
                <c:pt idx="1645">
                  <c:v>1.99383</c:v>
                </c:pt>
                <c:pt idx="1646">
                  <c:v>1.9938400000000001</c:v>
                </c:pt>
                <c:pt idx="1647">
                  <c:v>1.99383</c:v>
                </c:pt>
                <c:pt idx="1648">
                  <c:v>1.9938400000000001</c:v>
                </c:pt>
                <c:pt idx="1649">
                  <c:v>1.9938400000000001</c:v>
                </c:pt>
                <c:pt idx="1650">
                  <c:v>1.9938400000000001</c:v>
                </c:pt>
                <c:pt idx="1651">
                  <c:v>1.99383</c:v>
                </c:pt>
                <c:pt idx="1652">
                  <c:v>1.9938400000000001</c:v>
                </c:pt>
                <c:pt idx="1653">
                  <c:v>1.9938400000000001</c:v>
                </c:pt>
                <c:pt idx="1654">
                  <c:v>1.9938400000000001</c:v>
                </c:pt>
                <c:pt idx="1655">
                  <c:v>1.99383</c:v>
                </c:pt>
                <c:pt idx="1656">
                  <c:v>1.9938400000000001</c:v>
                </c:pt>
                <c:pt idx="1657">
                  <c:v>1.9938400000000001</c:v>
                </c:pt>
                <c:pt idx="1658">
                  <c:v>1.9938400000000001</c:v>
                </c:pt>
                <c:pt idx="1659">
                  <c:v>1.9938400000000001</c:v>
                </c:pt>
                <c:pt idx="1660">
                  <c:v>1.9938400000000001</c:v>
                </c:pt>
                <c:pt idx="1661">
                  <c:v>1.9938400000000001</c:v>
                </c:pt>
                <c:pt idx="1662">
                  <c:v>1.9938499999999999</c:v>
                </c:pt>
                <c:pt idx="1663">
                  <c:v>1.9938400000000001</c:v>
                </c:pt>
                <c:pt idx="1664">
                  <c:v>1.9938499999999999</c:v>
                </c:pt>
                <c:pt idx="1665">
                  <c:v>1.9938499999999999</c:v>
                </c:pt>
                <c:pt idx="1666">
                  <c:v>1.99383</c:v>
                </c:pt>
                <c:pt idx="1667">
                  <c:v>1.9938400000000001</c:v>
                </c:pt>
                <c:pt idx="1668">
                  <c:v>1.9938400000000001</c:v>
                </c:pt>
                <c:pt idx="1669">
                  <c:v>1.9938400000000001</c:v>
                </c:pt>
                <c:pt idx="1670">
                  <c:v>1.9938400000000001</c:v>
                </c:pt>
                <c:pt idx="1671">
                  <c:v>1.9938400000000001</c:v>
                </c:pt>
                <c:pt idx="1672">
                  <c:v>1.9938499999999999</c:v>
                </c:pt>
                <c:pt idx="1673">
                  <c:v>1.9938400000000001</c:v>
                </c:pt>
                <c:pt idx="1674">
                  <c:v>1.9938400000000001</c:v>
                </c:pt>
                <c:pt idx="1675">
                  <c:v>1.9938400000000001</c:v>
                </c:pt>
                <c:pt idx="1676">
                  <c:v>1.9938499999999999</c:v>
                </c:pt>
                <c:pt idx="1677">
                  <c:v>1.99383</c:v>
                </c:pt>
                <c:pt idx="1678">
                  <c:v>1.9938400000000001</c:v>
                </c:pt>
                <c:pt idx="1679">
                  <c:v>1.9938400000000001</c:v>
                </c:pt>
                <c:pt idx="1680">
                  <c:v>1.9938499999999999</c:v>
                </c:pt>
                <c:pt idx="1681">
                  <c:v>1.9938400000000001</c:v>
                </c:pt>
                <c:pt idx="1682">
                  <c:v>1.9938400000000001</c:v>
                </c:pt>
                <c:pt idx="1683">
                  <c:v>1.99383</c:v>
                </c:pt>
                <c:pt idx="1684">
                  <c:v>1.9938400000000001</c:v>
                </c:pt>
                <c:pt idx="1685">
                  <c:v>1.99383</c:v>
                </c:pt>
                <c:pt idx="1686">
                  <c:v>1.99383</c:v>
                </c:pt>
                <c:pt idx="1687">
                  <c:v>1.99383</c:v>
                </c:pt>
                <c:pt idx="1688">
                  <c:v>1.99383</c:v>
                </c:pt>
                <c:pt idx="1689">
                  <c:v>1.99383</c:v>
                </c:pt>
                <c:pt idx="1690">
                  <c:v>1.9938400000000001</c:v>
                </c:pt>
                <c:pt idx="1691">
                  <c:v>1.9938400000000001</c:v>
                </c:pt>
                <c:pt idx="1692">
                  <c:v>1.9938400000000001</c:v>
                </c:pt>
                <c:pt idx="1693">
                  <c:v>1.99383</c:v>
                </c:pt>
                <c:pt idx="1694">
                  <c:v>1.9938400000000001</c:v>
                </c:pt>
                <c:pt idx="1695">
                  <c:v>1.9938400000000001</c:v>
                </c:pt>
                <c:pt idx="1696">
                  <c:v>1.99383</c:v>
                </c:pt>
                <c:pt idx="1697">
                  <c:v>1.99383</c:v>
                </c:pt>
                <c:pt idx="1698">
                  <c:v>1.9938400000000001</c:v>
                </c:pt>
                <c:pt idx="1699">
                  <c:v>1.9938199999999999</c:v>
                </c:pt>
                <c:pt idx="1700">
                  <c:v>1.99383</c:v>
                </c:pt>
                <c:pt idx="1701">
                  <c:v>1.99383</c:v>
                </c:pt>
                <c:pt idx="1702">
                  <c:v>1.9938199999999999</c:v>
                </c:pt>
                <c:pt idx="1703">
                  <c:v>1.9938199999999999</c:v>
                </c:pt>
                <c:pt idx="1704">
                  <c:v>1.9938199999999999</c:v>
                </c:pt>
                <c:pt idx="1705">
                  <c:v>1.99383</c:v>
                </c:pt>
                <c:pt idx="1706">
                  <c:v>1.99383</c:v>
                </c:pt>
                <c:pt idx="1707">
                  <c:v>1.99383</c:v>
                </c:pt>
                <c:pt idx="1708">
                  <c:v>1.99383</c:v>
                </c:pt>
                <c:pt idx="1709">
                  <c:v>1.99383</c:v>
                </c:pt>
                <c:pt idx="1710">
                  <c:v>1.99383</c:v>
                </c:pt>
                <c:pt idx="1711">
                  <c:v>1.99383</c:v>
                </c:pt>
                <c:pt idx="1712">
                  <c:v>1.99383</c:v>
                </c:pt>
                <c:pt idx="1713">
                  <c:v>1.99383</c:v>
                </c:pt>
                <c:pt idx="1714">
                  <c:v>1.99383</c:v>
                </c:pt>
                <c:pt idx="1715">
                  <c:v>1.99383</c:v>
                </c:pt>
                <c:pt idx="1716">
                  <c:v>1.99383</c:v>
                </c:pt>
                <c:pt idx="1717">
                  <c:v>1.9938400000000001</c:v>
                </c:pt>
                <c:pt idx="1718">
                  <c:v>1.99383</c:v>
                </c:pt>
                <c:pt idx="1719">
                  <c:v>1.99383</c:v>
                </c:pt>
                <c:pt idx="1720">
                  <c:v>1.99383</c:v>
                </c:pt>
                <c:pt idx="1721">
                  <c:v>1.9938400000000001</c:v>
                </c:pt>
                <c:pt idx="1722">
                  <c:v>1.9938199999999999</c:v>
                </c:pt>
                <c:pt idx="1723">
                  <c:v>1.99383</c:v>
                </c:pt>
                <c:pt idx="1724">
                  <c:v>1.9938199999999999</c:v>
                </c:pt>
                <c:pt idx="1725">
                  <c:v>1.9938400000000001</c:v>
                </c:pt>
                <c:pt idx="1726">
                  <c:v>1.99383</c:v>
                </c:pt>
                <c:pt idx="1727">
                  <c:v>1.99383</c:v>
                </c:pt>
                <c:pt idx="1728">
                  <c:v>1.99383</c:v>
                </c:pt>
                <c:pt idx="1729">
                  <c:v>1.99383</c:v>
                </c:pt>
                <c:pt idx="1730">
                  <c:v>1.9938400000000001</c:v>
                </c:pt>
                <c:pt idx="1731">
                  <c:v>1.99383</c:v>
                </c:pt>
                <c:pt idx="1732">
                  <c:v>1.9938400000000001</c:v>
                </c:pt>
                <c:pt idx="1733">
                  <c:v>1.99383</c:v>
                </c:pt>
                <c:pt idx="1734">
                  <c:v>1.99383</c:v>
                </c:pt>
                <c:pt idx="1735">
                  <c:v>1.99383</c:v>
                </c:pt>
                <c:pt idx="1736">
                  <c:v>1.99383</c:v>
                </c:pt>
                <c:pt idx="1737">
                  <c:v>1.99383</c:v>
                </c:pt>
                <c:pt idx="1738">
                  <c:v>1.99383</c:v>
                </c:pt>
                <c:pt idx="1739">
                  <c:v>1.99383</c:v>
                </c:pt>
                <c:pt idx="1740">
                  <c:v>1.99383</c:v>
                </c:pt>
                <c:pt idx="1741">
                  <c:v>1.9938199999999999</c:v>
                </c:pt>
                <c:pt idx="1742">
                  <c:v>1.99383</c:v>
                </c:pt>
                <c:pt idx="1743">
                  <c:v>1.9938199999999999</c:v>
                </c:pt>
                <c:pt idx="1744">
                  <c:v>1.9938199999999999</c:v>
                </c:pt>
                <c:pt idx="1745">
                  <c:v>1.9938199999999999</c:v>
                </c:pt>
                <c:pt idx="1746">
                  <c:v>1.99383</c:v>
                </c:pt>
                <c:pt idx="1747">
                  <c:v>1.99383</c:v>
                </c:pt>
                <c:pt idx="1748">
                  <c:v>1.99383</c:v>
                </c:pt>
                <c:pt idx="1749">
                  <c:v>1.99383</c:v>
                </c:pt>
                <c:pt idx="1750">
                  <c:v>1.9938199999999999</c:v>
                </c:pt>
                <c:pt idx="1751">
                  <c:v>1.99383</c:v>
                </c:pt>
                <c:pt idx="1752">
                  <c:v>1.9938199999999999</c:v>
                </c:pt>
                <c:pt idx="1753">
                  <c:v>1.9938199999999999</c:v>
                </c:pt>
                <c:pt idx="1754">
                  <c:v>1.99383</c:v>
                </c:pt>
                <c:pt idx="1755">
                  <c:v>1.99383</c:v>
                </c:pt>
                <c:pt idx="1756">
                  <c:v>1.9938199999999999</c:v>
                </c:pt>
                <c:pt idx="1757">
                  <c:v>1.9938199999999999</c:v>
                </c:pt>
                <c:pt idx="1758">
                  <c:v>1.99383</c:v>
                </c:pt>
                <c:pt idx="1759">
                  <c:v>1.9938199999999999</c:v>
                </c:pt>
                <c:pt idx="1760">
                  <c:v>1.99383</c:v>
                </c:pt>
                <c:pt idx="1761">
                  <c:v>1.99383</c:v>
                </c:pt>
                <c:pt idx="1762">
                  <c:v>1.99383</c:v>
                </c:pt>
                <c:pt idx="1763">
                  <c:v>1.9938199999999999</c:v>
                </c:pt>
                <c:pt idx="1764">
                  <c:v>1.99383</c:v>
                </c:pt>
                <c:pt idx="1765">
                  <c:v>1.99383</c:v>
                </c:pt>
                <c:pt idx="1766">
                  <c:v>1.99383</c:v>
                </c:pt>
                <c:pt idx="1767">
                  <c:v>1.9938199999999999</c:v>
                </c:pt>
                <c:pt idx="1768">
                  <c:v>1.99383</c:v>
                </c:pt>
                <c:pt idx="1769">
                  <c:v>1.9938199999999999</c:v>
                </c:pt>
                <c:pt idx="1770">
                  <c:v>1.99383</c:v>
                </c:pt>
                <c:pt idx="1771">
                  <c:v>1.99383</c:v>
                </c:pt>
                <c:pt idx="1772">
                  <c:v>1.99383</c:v>
                </c:pt>
                <c:pt idx="1773">
                  <c:v>1.99383</c:v>
                </c:pt>
                <c:pt idx="1774">
                  <c:v>1.99383</c:v>
                </c:pt>
                <c:pt idx="1775">
                  <c:v>1.9938199999999999</c:v>
                </c:pt>
                <c:pt idx="1776">
                  <c:v>1.9938199999999999</c:v>
                </c:pt>
                <c:pt idx="1777">
                  <c:v>1.99383</c:v>
                </c:pt>
                <c:pt idx="1778">
                  <c:v>1.99383</c:v>
                </c:pt>
                <c:pt idx="1779">
                  <c:v>1.99383</c:v>
                </c:pt>
                <c:pt idx="1780">
                  <c:v>1.9938199999999999</c:v>
                </c:pt>
                <c:pt idx="1781">
                  <c:v>1.99383</c:v>
                </c:pt>
                <c:pt idx="1782">
                  <c:v>1.99383</c:v>
                </c:pt>
                <c:pt idx="1783">
                  <c:v>1.9938199999999999</c:v>
                </c:pt>
                <c:pt idx="1784">
                  <c:v>1.99383</c:v>
                </c:pt>
                <c:pt idx="1785">
                  <c:v>1.9938199999999999</c:v>
                </c:pt>
                <c:pt idx="1786">
                  <c:v>1.9938199999999999</c:v>
                </c:pt>
                <c:pt idx="1787">
                  <c:v>1.9938199999999999</c:v>
                </c:pt>
                <c:pt idx="1788">
                  <c:v>1.9938199999999999</c:v>
                </c:pt>
                <c:pt idx="1789">
                  <c:v>1.9938199999999999</c:v>
                </c:pt>
                <c:pt idx="1790">
                  <c:v>1.9938199999999999</c:v>
                </c:pt>
                <c:pt idx="1791">
                  <c:v>1.99383</c:v>
                </c:pt>
                <c:pt idx="1792">
                  <c:v>1.9938199999999999</c:v>
                </c:pt>
                <c:pt idx="1793">
                  <c:v>1.9938199999999999</c:v>
                </c:pt>
                <c:pt idx="1794">
                  <c:v>1.9938199999999999</c:v>
                </c:pt>
                <c:pt idx="1795">
                  <c:v>1.9938199999999999</c:v>
                </c:pt>
                <c:pt idx="1796">
                  <c:v>1.9938199999999999</c:v>
                </c:pt>
                <c:pt idx="1797">
                  <c:v>1.9938199999999999</c:v>
                </c:pt>
                <c:pt idx="1798">
                  <c:v>1.9938199999999999</c:v>
                </c:pt>
                <c:pt idx="1799">
                  <c:v>1.9938199999999999</c:v>
                </c:pt>
                <c:pt idx="1800">
                  <c:v>1.9938199999999999</c:v>
                </c:pt>
                <c:pt idx="1801">
                  <c:v>1.99383</c:v>
                </c:pt>
                <c:pt idx="1802">
                  <c:v>1.9938199999999999</c:v>
                </c:pt>
                <c:pt idx="1803">
                  <c:v>1.99383</c:v>
                </c:pt>
                <c:pt idx="1804">
                  <c:v>1.99383</c:v>
                </c:pt>
                <c:pt idx="1805">
                  <c:v>1.9938100000000001</c:v>
                </c:pt>
                <c:pt idx="1806">
                  <c:v>1.9938199999999999</c:v>
                </c:pt>
                <c:pt idx="1807">
                  <c:v>1.9938199999999999</c:v>
                </c:pt>
                <c:pt idx="1808">
                  <c:v>1.9938199999999999</c:v>
                </c:pt>
                <c:pt idx="1809">
                  <c:v>1.9938199999999999</c:v>
                </c:pt>
                <c:pt idx="1810">
                  <c:v>1.9938100000000001</c:v>
                </c:pt>
                <c:pt idx="1811">
                  <c:v>1.9938199999999999</c:v>
                </c:pt>
                <c:pt idx="1812">
                  <c:v>1.9938199999999999</c:v>
                </c:pt>
                <c:pt idx="1813">
                  <c:v>1.9938199999999999</c:v>
                </c:pt>
                <c:pt idx="1814">
                  <c:v>1.99383</c:v>
                </c:pt>
                <c:pt idx="1815">
                  <c:v>1.9938100000000001</c:v>
                </c:pt>
                <c:pt idx="1816">
                  <c:v>1.9938199999999999</c:v>
                </c:pt>
                <c:pt idx="1817">
                  <c:v>1.9938199999999999</c:v>
                </c:pt>
                <c:pt idx="1818">
                  <c:v>1.99383</c:v>
                </c:pt>
                <c:pt idx="1819">
                  <c:v>1.9938199999999999</c:v>
                </c:pt>
                <c:pt idx="1820">
                  <c:v>1.9938199999999999</c:v>
                </c:pt>
                <c:pt idx="1821">
                  <c:v>1.9938199999999999</c:v>
                </c:pt>
                <c:pt idx="1822">
                  <c:v>1.9938199999999999</c:v>
                </c:pt>
                <c:pt idx="1823">
                  <c:v>1.99383</c:v>
                </c:pt>
                <c:pt idx="1824">
                  <c:v>1.99383</c:v>
                </c:pt>
                <c:pt idx="1825">
                  <c:v>1.9938199999999999</c:v>
                </c:pt>
                <c:pt idx="1826">
                  <c:v>1.9938199999999999</c:v>
                </c:pt>
                <c:pt idx="1827">
                  <c:v>1.9938199999999999</c:v>
                </c:pt>
                <c:pt idx="1828">
                  <c:v>1.9938199999999999</c:v>
                </c:pt>
                <c:pt idx="1829">
                  <c:v>1.9938199999999999</c:v>
                </c:pt>
                <c:pt idx="1830">
                  <c:v>1.9938199999999999</c:v>
                </c:pt>
                <c:pt idx="1831">
                  <c:v>1.9938199999999999</c:v>
                </c:pt>
                <c:pt idx="1832">
                  <c:v>1.9938199999999999</c:v>
                </c:pt>
                <c:pt idx="1833">
                  <c:v>1.9938199999999999</c:v>
                </c:pt>
                <c:pt idx="1834">
                  <c:v>1.9938199999999999</c:v>
                </c:pt>
                <c:pt idx="1835">
                  <c:v>1.9938199999999999</c:v>
                </c:pt>
                <c:pt idx="1836">
                  <c:v>1.9938199999999999</c:v>
                </c:pt>
                <c:pt idx="1837">
                  <c:v>1.9938199999999999</c:v>
                </c:pt>
                <c:pt idx="1838">
                  <c:v>1.9938199999999999</c:v>
                </c:pt>
                <c:pt idx="1839">
                  <c:v>1.9938199999999999</c:v>
                </c:pt>
                <c:pt idx="1840">
                  <c:v>1.99383</c:v>
                </c:pt>
                <c:pt idx="1841">
                  <c:v>1.99383</c:v>
                </c:pt>
                <c:pt idx="1842">
                  <c:v>1.99383</c:v>
                </c:pt>
                <c:pt idx="1843">
                  <c:v>1.99383</c:v>
                </c:pt>
                <c:pt idx="1844">
                  <c:v>1.99383</c:v>
                </c:pt>
                <c:pt idx="1845">
                  <c:v>1.9938400000000001</c:v>
                </c:pt>
                <c:pt idx="1846">
                  <c:v>1.99383</c:v>
                </c:pt>
                <c:pt idx="1847">
                  <c:v>1.99383</c:v>
                </c:pt>
                <c:pt idx="1848">
                  <c:v>1.9938199999999999</c:v>
                </c:pt>
                <c:pt idx="1849">
                  <c:v>1.99383</c:v>
                </c:pt>
                <c:pt idx="1850">
                  <c:v>1.9938199999999999</c:v>
                </c:pt>
                <c:pt idx="1851">
                  <c:v>1.99383</c:v>
                </c:pt>
                <c:pt idx="1852">
                  <c:v>1.99383</c:v>
                </c:pt>
                <c:pt idx="1853">
                  <c:v>1.9938199999999999</c:v>
                </c:pt>
                <c:pt idx="1854">
                  <c:v>1.9938199999999999</c:v>
                </c:pt>
                <c:pt idx="1855">
                  <c:v>1.9938199999999999</c:v>
                </c:pt>
                <c:pt idx="1856">
                  <c:v>1.9938199999999999</c:v>
                </c:pt>
                <c:pt idx="1857">
                  <c:v>1.9938199999999999</c:v>
                </c:pt>
                <c:pt idx="1858">
                  <c:v>1.99383</c:v>
                </c:pt>
                <c:pt idx="1859">
                  <c:v>1.99383</c:v>
                </c:pt>
                <c:pt idx="1860">
                  <c:v>1.99383</c:v>
                </c:pt>
                <c:pt idx="1861">
                  <c:v>1.99383</c:v>
                </c:pt>
                <c:pt idx="1862">
                  <c:v>1.99383</c:v>
                </c:pt>
                <c:pt idx="1863">
                  <c:v>1.9938199999999999</c:v>
                </c:pt>
                <c:pt idx="1864">
                  <c:v>1.9938199999999999</c:v>
                </c:pt>
                <c:pt idx="1865">
                  <c:v>1.99383</c:v>
                </c:pt>
                <c:pt idx="1866">
                  <c:v>1.9938199999999999</c:v>
                </c:pt>
                <c:pt idx="1867">
                  <c:v>1.9938199999999999</c:v>
                </c:pt>
                <c:pt idx="1868">
                  <c:v>1.9938199999999999</c:v>
                </c:pt>
                <c:pt idx="1869">
                  <c:v>1.9938199999999999</c:v>
                </c:pt>
                <c:pt idx="1870">
                  <c:v>1.99383</c:v>
                </c:pt>
                <c:pt idx="1871">
                  <c:v>1.99383</c:v>
                </c:pt>
                <c:pt idx="1872">
                  <c:v>1.9938199999999999</c:v>
                </c:pt>
                <c:pt idx="1873">
                  <c:v>1.9938199999999999</c:v>
                </c:pt>
                <c:pt idx="1874">
                  <c:v>1.9938199999999999</c:v>
                </c:pt>
                <c:pt idx="1875">
                  <c:v>1.9938199999999999</c:v>
                </c:pt>
                <c:pt idx="1876">
                  <c:v>1.9938199999999999</c:v>
                </c:pt>
                <c:pt idx="1877">
                  <c:v>1.9938199999999999</c:v>
                </c:pt>
                <c:pt idx="1878">
                  <c:v>1.99383</c:v>
                </c:pt>
                <c:pt idx="1879">
                  <c:v>1.9938199999999999</c:v>
                </c:pt>
                <c:pt idx="1880">
                  <c:v>1.9938199999999999</c:v>
                </c:pt>
                <c:pt idx="1881">
                  <c:v>1.9938100000000001</c:v>
                </c:pt>
                <c:pt idx="1882">
                  <c:v>1.9938100000000001</c:v>
                </c:pt>
                <c:pt idx="1883">
                  <c:v>1.9938199999999999</c:v>
                </c:pt>
                <c:pt idx="1884">
                  <c:v>1.9938100000000001</c:v>
                </c:pt>
                <c:pt idx="1885">
                  <c:v>1.9938199999999999</c:v>
                </c:pt>
                <c:pt idx="1886">
                  <c:v>1.9938199999999999</c:v>
                </c:pt>
                <c:pt idx="1887">
                  <c:v>1.9938199999999999</c:v>
                </c:pt>
                <c:pt idx="1888">
                  <c:v>1.9938199999999999</c:v>
                </c:pt>
                <c:pt idx="1889">
                  <c:v>1.9938400000000001</c:v>
                </c:pt>
                <c:pt idx="1890">
                  <c:v>1.99383</c:v>
                </c:pt>
                <c:pt idx="1891">
                  <c:v>1.99383</c:v>
                </c:pt>
                <c:pt idx="1892">
                  <c:v>1.9938199999999999</c:v>
                </c:pt>
                <c:pt idx="1893">
                  <c:v>1.9938199999999999</c:v>
                </c:pt>
                <c:pt idx="1894">
                  <c:v>1.9938199999999999</c:v>
                </c:pt>
                <c:pt idx="1895">
                  <c:v>1.9938199999999999</c:v>
                </c:pt>
                <c:pt idx="1896">
                  <c:v>1.9938199999999999</c:v>
                </c:pt>
                <c:pt idx="1897">
                  <c:v>1.9938199999999999</c:v>
                </c:pt>
                <c:pt idx="1898">
                  <c:v>1.9938199999999999</c:v>
                </c:pt>
                <c:pt idx="1899">
                  <c:v>1.9938100000000001</c:v>
                </c:pt>
                <c:pt idx="1900">
                  <c:v>1.99383</c:v>
                </c:pt>
                <c:pt idx="1901">
                  <c:v>1.99383</c:v>
                </c:pt>
                <c:pt idx="1902">
                  <c:v>1.9938199999999999</c:v>
                </c:pt>
                <c:pt idx="1903">
                  <c:v>1.9938400000000001</c:v>
                </c:pt>
                <c:pt idx="1904">
                  <c:v>1.99383</c:v>
                </c:pt>
                <c:pt idx="1905">
                  <c:v>1.99383</c:v>
                </c:pt>
                <c:pt idx="1906">
                  <c:v>1.99383</c:v>
                </c:pt>
                <c:pt idx="1907">
                  <c:v>1.9938199999999999</c:v>
                </c:pt>
                <c:pt idx="1908">
                  <c:v>1.9938199999999999</c:v>
                </c:pt>
                <c:pt idx="1909">
                  <c:v>1.99383</c:v>
                </c:pt>
                <c:pt idx="1910">
                  <c:v>1.9938199999999999</c:v>
                </c:pt>
                <c:pt idx="1911">
                  <c:v>1.99383</c:v>
                </c:pt>
                <c:pt idx="1912">
                  <c:v>1.9938400000000001</c:v>
                </c:pt>
                <c:pt idx="1913">
                  <c:v>1.99383</c:v>
                </c:pt>
                <c:pt idx="1914">
                  <c:v>1.99383</c:v>
                </c:pt>
                <c:pt idx="1915">
                  <c:v>1.9938199999999999</c:v>
                </c:pt>
                <c:pt idx="1916">
                  <c:v>1.99383</c:v>
                </c:pt>
                <c:pt idx="1917">
                  <c:v>1.99383</c:v>
                </c:pt>
                <c:pt idx="1918">
                  <c:v>1.99383</c:v>
                </c:pt>
                <c:pt idx="1919">
                  <c:v>1.9938199999999999</c:v>
                </c:pt>
                <c:pt idx="1920">
                  <c:v>1.99383</c:v>
                </c:pt>
                <c:pt idx="1921">
                  <c:v>1.9938199999999999</c:v>
                </c:pt>
                <c:pt idx="1922">
                  <c:v>1.9938199999999999</c:v>
                </c:pt>
                <c:pt idx="1923">
                  <c:v>1.99383</c:v>
                </c:pt>
                <c:pt idx="1924">
                  <c:v>1.9938199999999999</c:v>
                </c:pt>
                <c:pt idx="1925">
                  <c:v>1.99383</c:v>
                </c:pt>
                <c:pt idx="1926">
                  <c:v>1.9938199999999999</c:v>
                </c:pt>
                <c:pt idx="1927">
                  <c:v>1.9938100000000001</c:v>
                </c:pt>
                <c:pt idx="1928">
                  <c:v>1.9938199999999999</c:v>
                </c:pt>
                <c:pt idx="1929">
                  <c:v>1.9938199999999999</c:v>
                </c:pt>
                <c:pt idx="1930">
                  <c:v>1.9938100000000001</c:v>
                </c:pt>
                <c:pt idx="1931">
                  <c:v>1.9938199999999999</c:v>
                </c:pt>
                <c:pt idx="1932">
                  <c:v>1.99383</c:v>
                </c:pt>
                <c:pt idx="1933">
                  <c:v>1.9938199999999999</c:v>
                </c:pt>
                <c:pt idx="1934">
                  <c:v>1.9938199999999999</c:v>
                </c:pt>
                <c:pt idx="1935">
                  <c:v>1.99383</c:v>
                </c:pt>
                <c:pt idx="1936">
                  <c:v>1.99383</c:v>
                </c:pt>
                <c:pt idx="1937">
                  <c:v>1.9938199999999999</c:v>
                </c:pt>
                <c:pt idx="1938">
                  <c:v>1.9938199999999999</c:v>
                </c:pt>
                <c:pt idx="1939">
                  <c:v>1.9938100000000001</c:v>
                </c:pt>
                <c:pt idx="1940">
                  <c:v>1.9938199999999999</c:v>
                </c:pt>
                <c:pt idx="1941">
                  <c:v>1.9938199999999999</c:v>
                </c:pt>
                <c:pt idx="1942">
                  <c:v>1.9938100000000001</c:v>
                </c:pt>
                <c:pt idx="1943">
                  <c:v>1.9938199999999999</c:v>
                </c:pt>
                <c:pt idx="1944">
                  <c:v>1.9938199999999999</c:v>
                </c:pt>
                <c:pt idx="1945">
                  <c:v>1.9938199999999999</c:v>
                </c:pt>
                <c:pt idx="1946">
                  <c:v>1.9938100000000001</c:v>
                </c:pt>
                <c:pt idx="1947">
                  <c:v>1.9938199999999999</c:v>
                </c:pt>
                <c:pt idx="1948">
                  <c:v>1.9938100000000001</c:v>
                </c:pt>
                <c:pt idx="1949">
                  <c:v>1.9938100000000001</c:v>
                </c:pt>
                <c:pt idx="1950">
                  <c:v>1.9938100000000001</c:v>
                </c:pt>
                <c:pt idx="1951">
                  <c:v>1.9938199999999999</c:v>
                </c:pt>
                <c:pt idx="1952">
                  <c:v>1.9938100000000001</c:v>
                </c:pt>
                <c:pt idx="1953">
                  <c:v>1.9938100000000001</c:v>
                </c:pt>
                <c:pt idx="1954">
                  <c:v>1.9938100000000001</c:v>
                </c:pt>
                <c:pt idx="1955">
                  <c:v>1.9938100000000001</c:v>
                </c:pt>
                <c:pt idx="1956">
                  <c:v>1.9938199999999999</c:v>
                </c:pt>
                <c:pt idx="1957">
                  <c:v>1.9938199999999999</c:v>
                </c:pt>
                <c:pt idx="1958">
                  <c:v>1.9938100000000001</c:v>
                </c:pt>
                <c:pt idx="1959">
                  <c:v>1.9938199999999999</c:v>
                </c:pt>
                <c:pt idx="1960">
                  <c:v>1.9938100000000001</c:v>
                </c:pt>
                <c:pt idx="1961">
                  <c:v>1.9938100000000001</c:v>
                </c:pt>
                <c:pt idx="1962">
                  <c:v>1.9938100000000001</c:v>
                </c:pt>
                <c:pt idx="1963">
                  <c:v>1.9938100000000001</c:v>
                </c:pt>
                <c:pt idx="1964">
                  <c:v>1.9938199999999999</c:v>
                </c:pt>
                <c:pt idx="1965">
                  <c:v>1.9938</c:v>
                </c:pt>
                <c:pt idx="1966">
                  <c:v>1.9938100000000001</c:v>
                </c:pt>
                <c:pt idx="1967">
                  <c:v>1.9938100000000001</c:v>
                </c:pt>
                <c:pt idx="1968">
                  <c:v>1.9938</c:v>
                </c:pt>
                <c:pt idx="1969">
                  <c:v>1.9938100000000001</c:v>
                </c:pt>
                <c:pt idx="1970">
                  <c:v>1.9938199999999999</c:v>
                </c:pt>
                <c:pt idx="1971">
                  <c:v>1.9938100000000001</c:v>
                </c:pt>
                <c:pt idx="1972">
                  <c:v>1.9938100000000001</c:v>
                </c:pt>
                <c:pt idx="1973">
                  <c:v>1.9938199999999999</c:v>
                </c:pt>
                <c:pt idx="1974">
                  <c:v>1.9938100000000001</c:v>
                </c:pt>
                <c:pt idx="1975">
                  <c:v>1.9938199999999999</c:v>
                </c:pt>
                <c:pt idx="1976">
                  <c:v>1.9938199999999999</c:v>
                </c:pt>
                <c:pt idx="1977">
                  <c:v>1.9938100000000001</c:v>
                </c:pt>
                <c:pt idx="1978">
                  <c:v>1.9938199999999999</c:v>
                </c:pt>
                <c:pt idx="1979">
                  <c:v>1.9938100000000001</c:v>
                </c:pt>
                <c:pt idx="1980">
                  <c:v>1.9938100000000001</c:v>
                </c:pt>
                <c:pt idx="1981">
                  <c:v>1.9938100000000001</c:v>
                </c:pt>
                <c:pt idx="1982">
                  <c:v>1.9938199999999999</c:v>
                </c:pt>
                <c:pt idx="1983">
                  <c:v>1.9938</c:v>
                </c:pt>
                <c:pt idx="1984">
                  <c:v>1.9938100000000001</c:v>
                </c:pt>
                <c:pt idx="1985">
                  <c:v>1.9938100000000001</c:v>
                </c:pt>
                <c:pt idx="1986">
                  <c:v>1.9938100000000001</c:v>
                </c:pt>
                <c:pt idx="1987">
                  <c:v>1.9938100000000001</c:v>
                </c:pt>
                <c:pt idx="1988">
                  <c:v>1.9938100000000001</c:v>
                </c:pt>
                <c:pt idx="1989">
                  <c:v>1.9938199999999999</c:v>
                </c:pt>
                <c:pt idx="1990">
                  <c:v>1.9938100000000001</c:v>
                </c:pt>
                <c:pt idx="1991">
                  <c:v>1.9938100000000001</c:v>
                </c:pt>
                <c:pt idx="1992">
                  <c:v>1.9938100000000001</c:v>
                </c:pt>
                <c:pt idx="1993">
                  <c:v>1.9938</c:v>
                </c:pt>
                <c:pt idx="1994">
                  <c:v>1.9938100000000001</c:v>
                </c:pt>
                <c:pt idx="1995">
                  <c:v>1.9938100000000001</c:v>
                </c:pt>
                <c:pt idx="1996">
                  <c:v>1.9938100000000001</c:v>
                </c:pt>
                <c:pt idx="1997">
                  <c:v>1.9938199999999999</c:v>
                </c:pt>
                <c:pt idx="1998">
                  <c:v>1.9938199999999999</c:v>
                </c:pt>
                <c:pt idx="1999">
                  <c:v>1.9938</c:v>
                </c:pt>
                <c:pt idx="2000">
                  <c:v>1.9938199999999999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9037-49A2-8781-35DF1910A14F}"/>
            </c:ext>
          </c:extLst>
        </c:ser>
        <c:ser>
          <c:idx val="10"/>
          <c:order val="10"/>
          <c:tx>
            <c:strRef>
              <c:f>'Rext-Sweep'!$L$5</c:f>
              <c:strCache>
                <c:ptCount val="1"/>
                <c:pt idx="0">
                  <c:v>Asymptote 1</c:v>
                </c:pt>
              </c:strCache>
            </c:strRef>
          </c:tx>
          <c:spPr>
            <a:ln w="1905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'Rext-Sweep'!$A$6:$A$2006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'Rext-Sweep'!$L$6:$L$2006</c:f>
              <c:numCache>
                <c:formatCode>General</c:formatCode>
                <c:ptCount val="2001"/>
                <c:pt idx="0">
                  <c:v>0.93520000000000003</c:v>
                </c:pt>
                <c:pt idx="1">
                  <c:v>0.93577110000000008</c:v>
                </c:pt>
                <c:pt idx="2">
                  <c:v>0.93634220000000001</c:v>
                </c:pt>
                <c:pt idx="3">
                  <c:v>0.93691330000000006</c:v>
                </c:pt>
                <c:pt idx="4">
                  <c:v>0.9374844</c:v>
                </c:pt>
                <c:pt idx="5">
                  <c:v>0.93805550000000004</c:v>
                </c:pt>
                <c:pt idx="6">
                  <c:v>0.93862659999999998</c:v>
                </c:pt>
                <c:pt idx="7">
                  <c:v>0.93919770000000002</c:v>
                </c:pt>
                <c:pt idx="8">
                  <c:v>0.93976880000000007</c:v>
                </c:pt>
                <c:pt idx="9">
                  <c:v>0.94033990000000001</c:v>
                </c:pt>
                <c:pt idx="10">
                  <c:v>0.94091100000000005</c:v>
                </c:pt>
                <c:pt idx="11">
                  <c:v>0.94148209999999999</c:v>
                </c:pt>
                <c:pt idx="12">
                  <c:v>0.94205320000000003</c:v>
                </c:pt>
                <c:pt idx="13">
                  <c:v>0.94262430000000008</c:v>
                </c:pt>
                <c:pt idx="14">
                  <c:v>0.94319540000000002</c:v>
                </c:pt>
                <c:pt idx="15">
                  <c:v>0.94376650000000006</c:v>
                </c:pt>
                <c:pt idx="16">
                  <c:v>0.9443376</c:v>
                </c:pt>
                <c:pt idx="17">
                  <c:v>0.94490870000000005</c:v>
                </c:pt>
                <c:pt idx="18">
                  <c:v>0.94547979999999998</c:v>
                </c:pt>
                <c:pt idx="19">
                  <c:v>0.94605090000000003</c:v>
                </c:pt>
                <c:pt idx="20">
                  <c:v>0.94662200000000007</c:v>
                </c:pt>
                <c:pt idx="21">
                  <c:v>0.94719310000000001</c:v>
                </c:pt>
                <c:pt idx="22">
                  <c:v>0.94776420000000006</c:v>
                </c:pt>
                <c:pt idx="23">
                  <c:v>0.94833529999999999</c:v>
                </c:pt>
                <c:pt idx="24">
                  <c:v>0.94890640000000004</c:v>
                </c:pt>
                <c:pt idx="25">
                  <c:v>0.94947750000000009</c:v>
                </c:pt>
                <c:pt idx="26">
                  <c:v>0.95004860000000002</c:v>
                </c:pt>
                <c:pt idx="27">
                  <c:v>0.95061970000000007</c:v>
                </c:pt>
                <c:pt idx="28">
                  <c:v>0.9511908</c:v>
                </c:pt>
                <c:pt idx="29">
                  <c:v>0.95176190000000005</c:v>
                </c:pt>
                <c:pt idx="30">
                  <c:v>0.95233299999999999</c:v>
                </c:pt>
                <c:pt idx="31">
                  <c:v>0.95290410000000003</c:v>
                </c:pt>
                <c:pt idx="32">
                  <c:v>0.95347520000000008</c:v>
                </c:pt>
                <c:pt idx="33">
                  <c:v>0.95404630000000001</c:v>
                </c:pt>
                <c:pt idx="34">
                  <c:v>0.95461740000000006</c:v>
                </c:pt>
                <c:pt idx="35">
                  <c:v>0.9551885</c:v>
                </c:pt>
                <c:pt idx="36">
                  <c:v>0.95575960000000004</c:v>
                </c:pt>
                <c:pt idx="37">
                  <c:v>0.95633070000000009</c:v>
                </c:pt>
                <c:pt idx="38">
                  <c:v>0.95690180000000002</c:v>
                </c:pt>
                <c:pt idx="39">
                  <c:v>0.95747290000000007</c:v>
                </c:pt>
                <c:pt idx="40">
                  <c:v>0.95804400000000001</c:v>
                </c:pt>
                <c:pt idx="41">
                  <c:v>0.95861510000000005</c:v>
                </c:pt>
                <c:pt idx="42">
                  <c:v>0.95918619999999999</c:v>
                </c:pt>
                <c:pt idx="43">
                  <c:v>0.95975730000000004</c:v>
                </c:pt>
                <c:pt idx="44">
                  <c:v>0.96032840000000008</c:v>
                </c:pt>
                <c:pt idx="45">
                  <c:v>0.96089950000000002</c:v>
                </c:pt>
                <c:pt idx="46">
                  <c:v>0.96147060000000006</c:v>
                </c:pt>
                <c:pt idx="47">
                  <c:v>0.9620417</c:v>
                </c:pt>
                <c:pt idx="48">
                  <c:v>0.96261280000000005</c:v>
                </c:pt>
                <c:pt idx="49">
                  <c:v>0.96318389999999998</c:v>
                </c:pt>
                <c:pt idx="50">
                  <c:v>0.96375500000000003</c:v>
                </c:pt>
                <c:pt idx="51">
                  <c:v>0.96432610000000007</c:v>
                </c:pt>
                <c:pt idx="52">
                  <c:v>0.96489720000000001</c:v>
                </c:pt>
                <c:pt idx="53">
                  <c:v>0.96546830000000006</c:v>
                </c:pt>
                <c:pt idx="54">
                  <c:v>0.96603939999999999</c:v>
                </c:pt>
                <c:pt idx="55">
                  <c:v>0.96661050000000004</c:v>
                </c:pt>
                <c:pt idx="56">
                  <c:v>0.96718160000000009</c:v>
                </c:pt>
                <c:pt idx="57">
                  <c:v>0.96775270000000002</c:v>
                </c:pt>
                <c:pt idx="58">
                  <c:v>0.96832380000000007</c:v>
                </c:pt>
                <c:pt idx="59">
                  <c:v>0.9688949</c:v>
                </c:pt>
                <c:pt idx="60">
                  <c:v>0.96946600000000005</c:v>
                </c:pt>
                <c:pt idx="61">
                  <c:v>0.97003709999999999</c:v>
                </c:pt>
                <c:pt idx="62">
                  <c:v>0.97060820000000003</c:v>
                </c:pt>
                <c:pt idx="63">
                  <c:v>0.97117930000000008</c:v>
                </c:pt>
                <c:pt idx="64">
                  <c:v>0.97175040000000001</c:v>
                </c:pt>
                <c:pt idx="65">
                  <c:v>0.97232150000000006</c:v>
                </c:pt>
                <c:pt idx="66">
                  <c:v>0.9728926</c:v>
                </c:pt>
                <c:pt idx="67">
                  <c:v>0.97346370000000004</c:v>
                </c:pt>
                <c:pt idx="68">
                  <c:v>0.97403480000000009</c:v>
                </c:pt>
                <c:pt idx="69">
                  <c:v>0.97460590000000002</c:v>
                </c:pt>
                <c:pt idx="70">
                  <c:v>0.97517700000000007</c:v>
                </c:pt>
                <c:pt idx="71">
                  <c:v>0.97574810000000001</c:v>
                </c:pt>
                <c:pt idx="72">
                  <c:v>0.97631920000000005</c:v>
                </c:pt>
                <c:pt idx="73">
                  <c:v>0.97689029999999999</c:v>
                </c:pt>
                <c:pt idx="74">
                  <c:v>0.97746140000000004</c:v>
                </c:pt>
                <c:pt idx="75">
                  <c:v>0.97803250000000008</c:v>
                </c:pt>
                <c:pt idx="76">
                  <c:v>0.97860360000000002</c:v>
                </c:pt>
                <c:pt idx="77">
                  <c:v>0.97917470000000006</c:v>
                </c:pt>
                <c:pt idx="78">
                  <c:v>0.9797458</c:v>
                </c:pt>
                <c:pt idx="79">
                  <c:v>0.98031690000000005</c:v>
                </c:pt>
                <c:pt idx="80">
                  <c:v>0.98088799999999998</c:v>
                </c:pt>
                <c:pt idx="81">
                  <c:v>0.98145910000000003</c:v>
                </c:pt>
                <c:pt idx="82">
                  <c:v>0.98203020000000008</c:v>
                </c:pt>
                <c:pt idx="83">
                  <c:v>0.98260130000000001</c:v>
                </c:pt>
                <c:pt idx="84">
                  <c:v>0.98317240000000006</c:v>
                </c:pt>
                <c:pt idx="85">
                  <c:v>0.98374349999999999</c:v>
                </c:pt>
                <c:pt idx="86">
                  <c:v>0.98431460000000004</c:v>
                </c:pt>
                <c:pt idx="87">
                  <c:v>0.98488569999999998</c:v>
                </c:pt>
                <c:pt idx="88">
                  <c:v>0.98545680000000002</c:v>
                </c:pt>
                <c:pt idx="89">
                  <c:v>0.98602790000000007</c:v>
                </c:pt>
                <c:pt idx="90">
                  <c:v>0.986599</c:v>
                </c:pt>
                <c:pt idx="91">
                  <c:v>0.98717010000000005</c:v>
                </c:pt>
                <c:pt idx="92">
                  <c:v>0.98774119999999999</c:v>
                </c:pt>
                <c:pt idx="93">
                  <c:v>0.98831230000000003</c:v>
                </c:pt>
                <c:pt idx="94">
                  <c:v>0.98888340000000008</c:v>
                </c:pt>
                <c:pt idx="95">
                  <c:v>0.98945450000000001</c:v>
                </c:pt>
                <c:pt idx="96">
                  <c:v>0.99002560000000006</c:v>
                </c:pt>
                <c:pt idx="97">
                  <c:v>0.9905967</c:v>
                </c:pt>
                <c:pt idx="98">
                  <c:v>0.99116780000000004</c:v>
                </c:pt>
                <c:pt idx="99">
                  <c:v>0.99173890000000009</c:v>
                </c:pt>
                <c:pt idx="100">
                  <c:v>0.99231000000000003</c:v>
                </c:pt>
                <c:pt idx="101">
                  <c:v>0.99288110000000007</c:v>
                </c:pt>
                <c:pt idx="102">
                  <c:v>0.99345220000000001</c:v>
                </c:pt>
                <c:pt idx="103">
                  <c:v>0.99402330000000005</c:v>
                </c:pt>
                <c:pt idx="104">
                  <c:v>0.99459439999999999</c:v>
                </c:pt>
                <c:pt idx="105">
                  <c:v>0.99516550000000004</c:v>
                </c:pt>
                <c:pt idx="106">
                  <c:v>0.99573660000000008</c:v>
                </c:pt>
                <c:pt idx="107">
                  <c:v>0.99630770000000002</c:v>
                </c:pt>
                <c:pt idx="108">
                  <c:v>0.99687880000000006</c:v>
                </c:pt>
                <c:pt idx="109">
                  <c:v>0.9974499</c:v>
                </c:pt>
                <c:pt idx="110">
                  <c:v>0.99802100000000005</c:v>
                </c:pt>
                <c:pt idx="111">
                  <c:v>0.99859209999999998</c:v>
                </c:pt>
                <c:pt idx="112">
                  <c:v>0.99916320000000003</c:v>
                </c:pt>
                <c:pt idx="113">
                  <c:v>0.99973430000000008</c:v>
                </c:pt>
                <c:pt idx="114">
                  <c:v>1.0003054</c:v>
                </c:pt>
                <c:pt idx="115">
                  <c:v>1.0008764999999999</c:v>
                </c:pt>
                <c:pt idx="116">
                  <c:v>1.0014476000000001</c:v>
                </c:pt>
                <c:pt idx="117">
                  <c:v>1.0020187</c:v>
                </c:pt>
                <c:pt idx="118">
                  <c:v>1.0025898</c:v>
                </c:pt>
                <c:pt idx="119">
                  <c:v>1.0031609000000001</c:v>
                </c:pt>
                <c:pt idx="120">
                  <c:v>1.0037320000000001</c:v>
                </c:pt>
                <c:pt idx="121">
                  <c:v>1.0043031</c:v>
                </c:pt>
                <c:pt idx="122">
                  <c:v>1.0048741999999999</c:v>
                </c:pt>
                <c:pt idx="123">
                  <c:v>1.0054453000000001</c:v>
                </c:pt>
                <c:pt idx="124">
                  <c:v>1.0060164</c:v>
                </c:pt>
                <c:pt idx="125">
                  <c:v>1.0065875</c:v>
                </c:pt>
                <c:pt idx="126">
                  <c:v>1.0071586000000001</c:v>
                </c:pt>
                <c:pt idx="127">
                  <c:v>1.0077297000000001</c:v>
                </c:pt>
                <c:pt idx="128">
                  <c:v>1.0083008</c:v>
                </c:pt>
                <c:pt idx="129">
                  <c:v>1.0088718999999999</c:v>
                </c:pt>
                <c:pt idx="130">
                  <c:v>1.0094430000000001</c:v>
                </c:pt>
                <c:pt idx="131">
                  <c:v>1.0100141</c:v>
                </c:pt>
                <c:pt idx="132">
                  <c:v>1.0105852</c:v>
                </c:pt>
                <c:pt idx="133">
                  <c:v>1.0111563000000001</c:v>
                </c:pt>
                <c:pt idx="134">
                  <c:v>1.0117274000000001</c:v>
                </c:pt>
                <c:pt idx="135">
                  <c:v>1.0122985</c:v>
                </c:pt>
                <c:pt idx="136">
                  <c:v>1.0128696000000001</c:v>
                </c:pt>
                <c:pt idx="137">
                  <c:v>1.0134407000000001</c:v>
                </c:pt>
                <c:pt idx="138">
                  <c:v>1.0140118</c:v>
                </c:pt>
                <c:pt idx="139">
                  <c:v>1.0145829</c:v>
                </c:pt>
                <c:pt idx="140">
                  <c:v>1.0151540000000001</c:v>
                </c:pt>
                <c:pt idx="141">
                  <c:v>1.0157251</c:v>
                </c:pt>
                <c:pt idx="142">
                  <c:v>1.0162962</c:v>
                </c:pt>
                <c:pt idx="143">
                  <c:v>1.0168672999999999</c:v>
                </c:pt>
                <c:pt idx="144">
                  <c:v>1.0174384000000001</c:v>
                </c:pt>
                <c:pt idx="145">
                  <c:v>1.0180095</c:v>
                </c:pt>
                <c:pt idx="146">
                  <c:v>1.0185805999999999</c:v>
                </c:pt>
                <c:pt idx="147">
                  <c:v>1.0191517000000001</c:v>
                </c:pt>
                <c:pt idx="148">
                  <c:v>1.0197228</c:v>
                </c:pt>
                <c:pt idx="149">
                  <c:v>1.0202939</c:v>
                </c:pt>
                <c:pt idx="150">
                  <c:v>1.0208650000000001</c:v>
                </c:pt>
                <c:pt idx="151">
                  <c:v>1.0214361000000001</c:v>
                </c:pt>
                <c:pt idx="152">
                  <c:v>1.0220072</c:v>
                </c:pt>
                <c:pt idx="153">
                  <c:v>1.0225782999999999</c:v>
                </c:pt>
                <c:pt idx="154">
                  <c:v>1.0231494000000001</c:v>
                </c:pt>
                <c:pt idx="155">
                  <c:v>1.0237205</c:v>
                </c:pt>
                <c:pt idx="156">
                  <c:v>1.0242916</c:v>
                </c:pt>
                <c:pt idx="157">
                  <c:v>1.0248627000000001</c:v>
                </c:pt>
                <c:pt idx="158">
                  <c:v>1.0254338000000001</c:v>
                </c:pt>
                <c:pt idx="159">
                  <c:v>1.0260049</c:v>
                </c:pt>
                <c:pt idx="160">
                  <c:v>1.0265759999999999</c:v>
                </c:pt>
                <c:pt idx="161">
                  <c:v>1.0271471000000001</c:v>
                </c:pt>
                <c:pt idx="162">
                  <c:v>1.0277182</c:v>
                </c:pt>
                <c:pt idx="163">
                  <c:v>1.0282893</c:v>
                </c:pt>
                <c:pt idx="164">
                  <c:v>1.0288604000000001</c:v>
                </c:pt>
                <c:pt idx="165">
                  <c:v>1.0294315000000001</c:v>
                </c:pt>
                <c:pt idx="166">
                  <c:v>1.0300026</c:v>
                </c:pt>
                <c:pt idx="167">
                  <c:v>1.0305737000000001</c:v>
                </c:pt>
                <c:pt idx="168">
                  <c:v>1.0311448000000001</c:v>
                </c:pt>
                <c:pt idx="169">
                  <c:v>1.0317159</c:v>
                </c:pt>
                <c:pt idx="170">
                  <c:v>1.032287</c:v>
                </c:pt>
                <c:pt idx="171">
                  <c:v>1.0328581000000001</c:v>
                </c:pt>
                <c:pt idx="172">
                  <c:v>1.0334292</c:v>
                </c:pt>
                <c:pt idx="173">
                  <c:v>1.0340003</c:v>
                </c:pt>
                <c:pt idx="174">
                  <c:v>1.0345713999999999</c:v>
                </c:pt>
                <c:pt idx="175">
                  <c:v>1.0351425000000001</c:v>
                </c:pt>
                <c:pt idx="176">
                  <c:v>1.0357136</c:v>
                </c:pt>
                <c:pt idx="177">
                  <c:v>1.0362846999999999</c:v>
                </c:pt>
                <c:pt idx="178">
                  <c:v>1.0368558000000001</c:v>
                </c:pt>
                <c:pt idx="179">
                  <c:v>1.0374269</c:v>
                </c:pt>
                <c:pt idx="180">
                  <c:v>1.037998</c:v>
                </c:pt>
                <c:pt idx="181">
                  <c:v>1.0385691000000001</c:v>
                </c:pt>
                <c:pt idx="182">
                  <c:v>1.0391402000000001</c:v>
                </c:pt>
                <c:pt idx="183">
                  <c:v>1.0397113</c:v>
                </c:pt>
                <c:pt idx="184">
                  <c:v>1.0402823999999999</c:v>
                </c:pt>
                <c:pt idx="185">
                  <c:v>1.0408535000000001</c:v>
                </c:pt>
                <c:pt idx="186">
                  <c:v>1.0414246</c:v>
                </c:pt>
                <c:pt idx="187">
                  <c:v>1.0419957</c:v>
                </c:pt>
                <c:pt idx="188">
                  <c:v>1.0425668000000001</c:v>
                </c:pt>
                <c:pt idx="189">
                  <c:v>1.0431379000000001</c:v>
                </c:pt>
                <c:pt idx="190">
                  <c:v>1.043709</c:v>
                </c:pt>
                <c:pt idx="191">
                  <c:v>1.0442800999999999</c:v>
                </c:pt>
                <c:pt idx="192">
                  <c:v>1.0448512000000001</c:v>
                </c:pt>
                <c:pt idx="193">
                  <c:v>1.0454223</c:v>
                </c:pt>
                <c:pt idx="194">
                  <c:v>1.0459934</c:v>
                </c:pt>
                <c:pt idx="195">
                  <c:v>1.0465645000000001</c:v>
                </c:pt>
                <c:pt idx="196">
                  <c:v>1.0471356000000001</c:v>
                </c:pt>
                <c:pt idx="197">
                  <c:v>1.0477067</c:v>
                </c:pt>
                <c:pt idx="198">
                  <c:v>1.0482778000000001</c:v>
                </c:pt>
                <c:pt idx="199">
                  <c:v>1.0488489000000001</c:v>
                </c:pt>
                <c:pt idx="200">
                  <c:v>1.04942</c:v>
                </c:pt>
                <c:pt idx="201">
                  <c:v>1.0499911</c:v>
                </c:pt>
                <c:pt idx="202">
                  <c:v>1.0505622000000001</c:v>
                </c:pt>
                <c:pt idx="203">
                  <c:v>1.0511333</c:v>
                </c:pt>
                <c:pt idx="204">
                  <c:v>1.0517044</c:v>
                </c:pt>
                <c:pt idx="205">
                  <c:v>1.0522754999999999</c:v>
                </c:pt>
                <c:pt idx="206">
                  <c:v>1.0528466000000001</c:v>
                </c:pt>
                <c:pt idx="207">
                  <c:v>1.0534177</c:v>
                </c:pt>
                <c:pt idx="208">
                  <c:v>1.0539887999999999</c:v>
                </c:pt>
                <c:pt idx="209">
                  <c:v>1.0545599000000001</c:v>
                </c:pt>
                <c:pt idx="210">
                  <c:v>1.055131</c:v>
                </c:pt>
                <c:pt idx="211">
                  <c:v>1.0557021</c:v>
                </c:pt>
                <c:pt idx="212">
                  <c:v>1.0562732000000001</c:v>
                </c:pt>
                <c:pt idx="213">
                  <c:v>1.0568443000000001</c:v>
                </c:pt>
                <c:pt idx="214">
                  <c:v>1.0574154</c:v>
                </c:pt>
                <c:pt idx="215">
                  <c:v>1.0579864999999999</c:v>
                </c:pt>
                <c:pt idx="216">
                  <c:v>1.0585576000000001</c:v>
                </c:pt>
                <c:pt idx="217">
                  <c:v>1.0591287</c:v>
                </c:pt>
                <c:pt idx="218">
                  <c:v>1.0596998</c:v>
                </c:pt>
                <c:pt idx="219">
                  <c:v>1.0602709000000001</c:v>
                </c:pt>
                <c:pt idx="220">
                  <c:v>1.0608420000000001</c:v>
                </c:pt>
                <c:pt idx="221">
                  <c:v>1.0614131</c:v>
                </c:pt>
                <c:pt idx="222">
                  <c:v>1.0619841999999999</c:v>
                </c:pt>
                <c:pt idx="223">
                  <c:v>1.0625553000000001</c:v>
                </c:pt>
                <c:pt idx="224">
                  <c:v>1.0631264</c:v>
                </c:pt>
                <c:pt idx="225">
                  <c:v>1.0636975</c:v>
                </c:pt>
                <c:pt idx="226">
                  <c:v>1.0642686000000001</c:v>
                </c:pt>
                <c:pt idx="227">
                  <c:v>1.0648397000000001</c:v>
                </c:pt>
                <c:pt idx="228">
                  <c:v>1.0654108</c:v>
                </c:pt>
                <c:pt idx="229">
                  <c:v>1.0659819000000001</c:v>
                </c:pt>
                <c:pt idx="230">
                  <c:v>1.0665530000000001</c:v>
                </c:pt>
                <c:pt idx="231">
                  <c:v>1.0671241</c:v>
                </c:pt>
                <c:pt idx="232">
                  <c:v>1.0676952</c:v>
                </c:pt>
                <c:pt idx="233">
                  <c:v>1.0682663000000001</c:v>
                </c:pt>
                <c:pt idx="234">
                  <c:v>1.0688374</c:v>
                </c:pt>
                <c:pt idx="235">
                  <c:v>1.0694085</c:v>
                </c:pt>
                <c:pt idx="236">
                  <c:v>1.0699795999999999</c:v>
                </c:pt>
                <c:pt idx="237">
                  <c:v>1.0705507000000001</c:v>
                </c:pt>
                <c:pt idx="238">
                  <c:v>1.0711218</c:v>
                </c:pt>
                <c:pt idx="239">
                  <c:v>1.0716928999999999</c:v>
                </c:pt>
                <c:pt idx="240">
                  <c:v>1.0722640000000001</c:v>
                </c:pt>
                <c:pt idx="241">
                  <c:v>1.0728351</c:v>
                </c:pt>
                <c:pt idx="242">
                  <c:v>1.0734062</c:v>
                </c:pt>
                <c:pt idx="243">
                  <c:v>1.0739773000000001</c:v>
                </c:pt>
                <c:pt idx="244">
                  <c:v>1.0745484000000001</c:v>
                </c:pt>
                <c:pt idx="245">
                  <c:v>1.0751195</c:v>
                </c:pt>
                <c:pt idx="246">
                  <c:v>1.0756906000000002</c:v>
                </c:pt>
                <c:pt idx="247">
                  <c:v>1.0762617000000001</c:v>
                </c:pt>
                <c:pt idx="248">
                  <c:v>1.0768328</c:v>
                </c:pt>
                <c:pt idx="249">
                  <c:v>1.0774039</c:v>
                </c:pt>
                <c:pt idx="250">
                  <c:v>1.0779750000000001</c:v>
                </c:pt>
                <c:pt idx="251">
                  <c:v>1.0785461000000001</c:v>
                </c:pt>
                <c:pt idx="252">
                  <c:v>1.0791172</c:v>
                </c:pt>
                <c:pt idx="253">
                  <c:v>1.0796882999999999</c:v>
                </c:pt>
                <c:pt idx="254">
                  <c:v>1.0802594000000001</c:v>
                </c:pt>
                <c:pt idx="255">
                  <c:v>1.0808305</c:v>
                </c:pt>
                <c:pt idx="256">
                  <c:v>1.0814016</c:v>
                </c:pt>
                <c:pt idx="257">
                  <c:v>1.0819727000000001</c:v>
                </c:pt>
                <c:pt idx="258">
                  <c:v>1.0825438000000001</c:v>
                </c:pt>
                <c:pt idx="259">
                  <c:v>1.0831149</c:v>
                </c:pt>
                <c:pt idx="260">
                  <c:v>1.0836860000000001</c:v>
                </c:pt>
                <c:pt idx="261">
                  <c:v>1.0842571000000001</c:v>
                </c:pt>
                <c:pt idx="262">
                  <c:v>1.0848282</c:v>
                </c:pt>
                <c:pt idx="263">
                  <c:v>1.0853993</c:v>
                </c:pt>
                <c:pt idx="264">
                  <c:v>1.0859704000000001</c:v>
                </c:pt>
                <c:pt idx="265">
                  <c:v>1.0865415</c:v>
                </c:pt>
                <c:pt idx="266">
                  <c:v>1.0871126</c:v>
                </c:pt>
                <c:pt idx="267">
                  <c:v>1.0876837000000001</c:v>
                </c:pt>
                <c:pt idx="268">
                  <c:v>1.0882548000000001</c:v>
                </c:pt>
                <c:pt idx="269">
                  <c:v>1.0888259</c:v>
                </c:pt>
                <c:pt idx="270">
                  <c:v>1.0893969999999999</c:v>
                </c:pt>
                <c:pt idx="271">
                  <c:v>1.0899681000000001</c:v>
                </c:pt>
                <c:pt idx="272">
                  <c:v>1.0905392</c:v>
                </c:pt>
                <c:pt idx="273">
                  <c:v>1.0911103</c:v>
                </c:pt>
                <c:pt idx="274">
                  <c:v>1.0916814000000001</c:v>
                </c:pt>
                <c:pt idx="275">
                  <c:v>1.0922525000000001</c:v>
                </c:pt>
                <c:pt idx="276">
                  <c:v>1.0928236</c:v>
                </c:pt>
                <c:pt idx="277">
                  <c:v>1.0933947000000002</c:v>
                </c:pt>
                <c:pt idx="278">
                  <c:v>1.0939658000000001</c:v>
                </c:pt>
                <c:pt idx="279">
                  <c:v>1.0945369</c:v>
                </c:pt>
                <c:pt idx="280">
                  <c:v>1.095108</c:v>
                </c:pt>
                <c:pt idx="281">
                  <c:v>1.0956791000000001</c:v>
                </c:pt>
                <c:pt idx="282">
                  <c:v>1.0962502000000001</c:v>
                </c:pt>
                <c:pt idx="283">
                  <c:v>1.0968213</c:v>
                </c:pt>
                <c:pt idx="284">
                  <c:v>1.0973923999999999</c:v>
                </c:pt>
                <c:pt idx="285">
                  <c:v>1.0979635000000001</c:v>
                </c:pt>
                <c:pt idx="286">
                  <c:v>1.0985346</c:v>
                </c:pt>
                <c:pt idx="287">
                  <c:v>1.0991057</c:v>
                </c:pt>
                <c:pt idx="288">
                  <c:v>1.0996768000000001</c:v>
                </c:pt>
                <c:pt idx="289">
                  <c:v>1.1002479000000001</c:v>
                </c:pt>
                <c:pt idx="290">
                  <c:v>1.100819</c:v>
                </c:pt>
                <c:pt idx="291">
                  <c:v>1.1013901000000001</c:v>
                </c:pt>
                <c:pt idx="292">
                  <c:v>1.1019612000000001</c:v>
                </c:pt>
                <c:pt idx="293">
                  <c:v>1.1025323</c:v>
                </c:pt>
                <c:pt idx="294">
                  <c:v>1.1031034</c:v>
                </c:pt>
                <c:pt idx="295">
                  <c:v>1.1036745000000001</c:v>
                </c:pt>
                <c:pt idx="296">
                  <c:v>1.1042456</c:v>
                </c:pt>
                <c:pt idx="297">
                  <c:v>1.1048167</c:v>
                </c:pt>
                <c:pt idx="298">
                  <c:v>1.1053877999999999</c:v>
                </c:pt>
                <c:pt idx="299">
                  <c:v>1.1059589000000001</c:v>
                </c:pt>
                <c:pt idx="300">
                  <c:v>1.10653</c:v>
                </c:pt>
                <c:pt idx="301">
                  <c:v>1.1071010999999999</c:v>
                </c:pt>
                <c:pt idx="302">
                  <c:v>1.1076722000000001</c:v>
                </c:pt>
                <c:pt idx="303">
                  <c:v>1.1082433</c:v>
                </c:pt>
                <c:pt idx="304">
                  <c:v>1.1088144</c:v>
                </c:pt>
                <c:pt idx="305">
                  <c:v>1.1093855000000001</c:v>
                </c:pt>
                <c:pt idx="306">
                  <c:v>1.1099566000000001</c:v>
                </c:pt>
                <c:pt idx="307">
                  <c:v>1.1105277</c:v>
                </c:pt>
                <c:pt idx="308">
                  <c:v>1.1110988000000002</c:v>
                </c:pt>
                <c:pt idx="309">
                  <c:v>1.1116699000000001</c:v>
                </c:pt>
                <c:pt idx="310">
                  <c:v>1.112241</c:v>
                </c:pt>
                <c:pt idx="311">
                  <c:v>1.1128121</c:v>
                </c:pt>
                <c:pt idx="312">
                  <c:v>1.1133832000000001</c:v>
                </c:pt>
                <c:pt idx="313">
                  <c:v>1.1139543000000001</c:v>
                </c:pt>
                <c:pt idx="314">
                  <c:v>1.1145254</c:v>
                </c:pt>
                <c:pt idx="315">
                  <c:v>1.1150964999999999</c:v>
                </c:pt>
                <c:pt idx="316">
                  <c:v>1.1156676000000001</c:v>
                </c:pt>
                <c:pt idx="317">
                  <c:v>1.1162387</c:v>
                </c:pt>
                <c:pt idx="318">
                  <c:v>1.1168098</c:v>
                </c:pt>
                <c:pt idx="319">
                  <c:v>1.1173809000000001</c:v>
                </c:pt>
                <c:pt idx="320">
                  <c:v>1.1179520000000001</c:v>
                </c:pt>
                <c:pt idx="321">
                  <c:v>1.1185231</c:v>
                </c:pt>
                <c:pt idx="322">
                  <c:v>1.1190942000000001</c:v>
                </c:pt>
                <c:pt idx="323">
                  <c:v>1.1196653000000001</c:v>
                </c:pt>
                <c:pt idx="324">
                  <c:v>1.1202364</c:v>
                </c:pt>
                <c:pt idx="325">
                  <c:v>1.1208075000000002</c:v>
                </c:pt>
                <c:pt idx="326">
                  <c:v>1.1213786000000001</c:v>
                </c:pt>
                <c:pt idx="327">
                  <c:v>1.1219497</c:v>
                </c:pt>
                <c:pt idx="328">
                  <c:v>1.1225208</c:v>
                </c:pt>
                <c:pt idx="329">
                  <c:v>1.1230919000000001</c:v>
                </c:pt>
                <c:pt idx="330">
                  <c:v>1.1236630000000001</c:v>
                </c:pt>
                <c:pt idx="331">
                  <c:v>1.1242341</c:v>
                </c:pt>
                <c:pt idx="332">
                  <c:v>1.1248051999999999</c:v>
                </c:pt>
                <c:pt idx="333">
                  <c:v>1.1253763000000001</c:v>
                </c:pt>
                <c:pt idx="334">
                  <c:v>1.1259474</c:v>
                </c:pt>
                <c:pt idx="335">
                  <c:v>1.1265185</c:v>
                </c:pt>
                <c:pt idx="336">
                  <c:v>1.1270896000000001</c:v>
                </c:pt>
                <c:pt idx="337">
                  <c:v>1.1276607000000001</c:v>
                </c:pt>
                <c:pt idx="338">
                  <c:v>1.1282318</c:v>
                </c:pt>
                <c:pt idx="339">
                  <c:v>1.1288029000000002</c:v>
                </c:pt>
                <c:pt idx="340">
                  <c:v>1.1293740000000001</c:v>
                </c:pt>
                <c:pt idx="341">
                  <c:v>1.1299451</c:v>
                </c:pt>
                <c:pt idx="342">
                  <c:v>1.1305162</c:v>
                </c:pt>
                <c:pt idx="343">
                  <c:v>1.1310873000000001</c:v>
                </c:pt>
                <c:pt idx="344">
                  <c:v>1.1316584000000001</c:v>
                </c:pt>
                <c:pt idx="345">
                  <c:v>1.1322295</c:v>
                </c:pt>
                <c:pt idx="346">
                  <c:v>1.1328005999999999</c:v>
                </c:pt>
                <c:pt idx="347">
                  <c:v>1.1333717000000001</c:v>
                </c:pt>
                <c:pt idx="348">
                  <c:v>1.1339428</c:v>
                </c:pt>
                <c:pt idx="349">
                  <c:v>1.1345139</c:v>
                </c:pt>
                <c:pt idx="350">
                  <c:v>1.1350850000000001</c:v>
                </c:pt>
                <c:pt idx="351">
                  <c:v>1.1356561000000001</c:v>
                </c:pt>
                <c:pt idx="352">
                  <c:v>1.1362272</c:v>
                </c:pt>
                <c:pt idx="353">
                  <c:v>1.1367983000000002</c:v>
                </c:pt>
                <c:pt idx="354">
                  <c:v>1.1373694000000001</c:v>
                </c:pt>
                <c:pt idx="355">
                  <c:v>1.1379405</c:v>
                </c:pt>
                <c:pt idx="356">
                  <c:v>1.1385116</c:v>
                </c:pt>
                <c:pt idx="357">
                  <c:v>1.1390827000000001</c:v>
                </c:pt>
                <c:pt idx="358">
                  <c:v>1.1396538000000001</c:v>
                </c:pt>
                <c:pt idx="359">
                  <c:v>1.1402249</c:v>
                </c:pt>
                <c:pt idx="360">
                  <c:v>1.1407959999999999</c:v>
                </c:pt>
                <c:pt idx="361">
                  <c:v>1.1413671000000001</c:v>
                </c:pt>
                <c:pt idx="362">
                  <c:v>1.1419382</c:v>
                </c:pt>
                <c:pt idx="363">
                  <c:v>1.1425092999999999</c:v>
                </c:pt>
                <c:pt idx="364">
                  <c:v>1.1430804000000001</c:v>
                </c:pt>
                <c:pt idx="365">
                  <c:v>1.1436515</c:v>
                </c:pt>
                <c:pt idx="366">
                  <c:v>1.1442226</c:v>
                </c:pt>
                <c:pt idx="367">
                  <c:v>1.1447937000000001</c:v>
                </c:pt>
                <c:pt idx="368">
                  <c:v>1.1453648000000001</c:v>
                </c:pt>
                <c:pt idx="369">
                  <c:v>1.1459359</c:v>
                </c:pt>
                <c:pt idx="370">
                  <c:v>1.1465070000000002</c:v>
                </c:pt>
                <c:pt idx="371">
                  <c:v>1.1470781000000001</c:v>
                </c:pt>
                <c:pt idx="372">
                  <c:v>1.1476492</c:v>
                </c:pt>
                <c:pt idx="373">
                  <c:v>1.1482203</c:v>
                </c:pt>
                <c:pt idx="374">
                  <c:v>1.1487914000000001</c:v>
                </c:pt>
                <c:pt idx="375">
                  <c:v>1.1493625000000001</c:v>
                </c:pt>
                <c:pt idx="376">
                  <c:v>1.1499336</c:v>
                </c:pt>
                <c:pt idx="377">
                  <c:v>1.1505046999999999</c:v>
                </c:pt>
                <c:pt idx="378">
                  <c:v>1.1510758000000001</c:v>
                </c:pt>
                <c:pt idx="379">
                  <c:v>1.1516469</c:v>
                </c:pt>
                <c:pt idx="380">
                  <c:v>1.152218</c:v>
                </c:pt>
                <c:pt idx="381">
                  <c:v>1.1527891000000001</c:v>
                </c:pt>
                <c:pt idx="382">
                  <c:v>1.1533602000000001</c:v>
                </c:pt>
                <c:pt idx="383">
                  <c:v>1.1539313</c:v>
                </c:pt>
                <c:pt idx="384">
                  <c:v>1.1545024000000002</c:v>
                </c:pt>
                <c:pt idx="385">
                  <c:v>1.1550735000000001</c:v>
                </c:pt>
                <c:pt idx="386">
                  <c:v>1.1556446</c:v>
                </c:pt>
                <c:pt idx="387">
                  <c:v>1.1562157000000002</c:v>
                </c:pt>
                <c:pt idx="388">
                  <c:v>1.1567868000000001</c:v>
                </c:pt>
                <c:pt idx="389">
                  <c:v>1.1573579000000001</c:v>
                </c:pt>
                <c:pt idx="390">
                  <c:v>1.157929</c:v>
                </c:pt>
                <c:pt idx="391">
                  <c:v>1.1585001000000001</c:v>
                </c:pt>
                <c:pt idx="392">
                  <c:v>1.1590712000000001</c:v>
                </c:pt>
                <c:pt idx="393">
                  <c:v>1.1596423</c:v>
                </c:pt>
                <c:pt idx="394">
                  <c:v>1.1602134</c:v>
                </c:pt>
                <c:pt idx="395">
                  <c:v>1.1607845000000001</c:v>
                </c:pt>
                <c:pt idx="396">
                  <c:v>1.1613556</c:v>
                </c:pt>
                <c:pt idx="397">
                  <c:v>1.1619267</c:v>
                </c:pt>
                <c:pt idx="398">
                  <c:v>1.1624978000000001</c:v>
                </c:pt>
                <c:pt idx="399">
                  <c:v>1.1630689000000001</c:v>
                </c:pt>
                <c:pt idx="400">
                  <c:v>1.16364</c:v>
                </c:pt>
                <c:pt idx="401">
                  <c:v>1.1642111000000002</c:v>
                </c:pt>
                <c:pt idx="402">
                  <c:v>1.1647822000000001</c:v>
                </c:pt>
                <c:pt idx="403">
                  <c:v>1.1653533</c:v>
                </c:pt>
                <c:pt idx="404">
                  <c:v>1.1659244</c:v>
                </c:pt>
                <c:pt idx="405">
                  <c:v>1.1664955000000001</c:v>
                </c:pt>
                <c:pt idx="406">
                  <c:v>1.1670666000000001</c:v>
                </c:pt>
                <c:pt idx="407">
                  <c:v>1.1676377</c:v>
                </c:pt>
                <c:pt idx="408">
                  <c:v>1.1682087999999999</c:v>
                </c:pt>
                <c:pt idx="409">
                  <c:v>1.1687799000000001</c:v>
                </c:pt>
                <c:pt idx="410">
                  <c:v>1.169351</c:v>
                </c:pt>
                <c:pt idx="411">
                  <c:v>1.1699221</c:v>
                </c:pt>
                <c:pt idx="412">
                  <c:v>1.1704932000000001</c:v>
                </c:pt>
                <c:pt idx="413">
                  <c:v>1.1710643000000001</c:v>
                </c:pt>
                <c:pt idx="414">
                  <c:v>1.1716354</c:v>
                </c:pt>
                <c:pt idx="415">
                  <c:v>1.1722065000000002</c:v>
                </c:pt>
                <c:pt idx="416">
                  <c:v>1.1727776000000001</c:v>
                </c:pt>
                <c:pt idx="417">
                  <c:v>1.1733487</c:v>
                </c:pt>
                <c:pt idx="418">
                  <c:v>1.1739198</c:v>
                </c:pt>
                <c:pt idx="419">
                  <c:v>1.1744909000000001</c:v>
                </c:pt>
                <c:pt idx="420">
                  <c:v>1.1750620000000001</c:v>
                </c:pt>
                <c:pt idx="421">
                  <c:v>1.1756331</c:v>
                </c:pt>
                <c:pt idx="422">
                  <c:v>1.1762041999999999</c:v>
                </c:pt>
                <c:pt idx="423">
                  <c:v>1.1767753000000001</c:v>
                </c:pt>
                <c:pt idx="424">
                  <c:v>1.1773464</c:v>
                </c:pt>
                <c:pt idx="425">
                  <c:v>1.1779175</c:v>
                </c:pt>
                <c:pt idx="426">
                  <c:v>1.1784886000000001</c:v>
                </c:pt>
                <c:pt idx="427">
                  <c:v>1.1790597</c:v>
                </c:pt>
                <c:pt idx="428">
                  <c:v>1.1796308</c:v>
                </c:pt>
                <c:pt idx="429">
                  <c:v>1.1802019000000001</c:v>
                </c:pt>
                <c:pt idx="430">
                  <c:v>1.1807730000000001</c:v>
                </c:pt>
                <c:pt idx="431">
                  <c:v>1.1813441</c:v>
                </c:pt>
                <c:pt idx="432">
                  <c:v>1.1819152000000002</c:v>
                </c:pt>
                <c:pt idx="433">
                  <c:v>1.1824863000000001</c:v>
                </c:pt>
                <c:pt idx="434">
                  <c:v>1.1830574</c:v>
                </c:pt>
                <c:pt idx="435">
                  <c:v>1.1836285</c:v>
                </c:pt>
                <c:pt idx="436">
                  <c:v>1.1841996000000001</c:v>
                </c:pt>
                <c:pt idx="437">
                  <c:v>1.1847707000000001</c:v>
                </c:pt>
                <c:pt idx="438">
                  <c:v>1.1853418</c:v>
                </c:pt>
                <c:pt idx="439">
                  <c:v>1.1859128999999999</c:v>
                </c:pt>
                <c:pt idx="440">
                  <c:v>1.1864840000000001</c:v>
                </c:pt>
                <c:pt idx="441">
                  <c:v>1.1870551</c:v>
                </c:pt>
                <c:pt idx="442">
                  <c:v>1.1876262</c:v>
                </c:pt>
                <c:pt idx="443">
                  <c:v>1.1881973000000001</c:v>
                </c:pt>
                <c:pt idx="444">
                  <c:v>1.1887684000000001</c:v>
                </c:pt>
                <c:pt idx="445">
                  <c:v>1.1893395</c:v>
                </c:pt>
                <c:pt idx="446">
                  <c:v>1.1899106000000002</c:v>
                </c:pt>
                <c:pt idx="447">
                  <c:v>1.1904817000000001</c:v>
                </c:pt>
                <c:pt idx="448">
                  <c:v>1.1910528</c:v>
                </c:pt>
                <c:pt idx="449">
                  <c:v>1.1916239000000002</c:v>
                </c:pt>
                <c:pt idx="450">
                  <c:v>1.1921950000000001</c:v>
                </c:pt>
                <c:pt idx="451">
                  <c:v>1.1927661000000001</c:v>
                </c:pt>
                <c:pt idx="452">
                  <c:v>1.1933372</c:v>
                </c:pt>
                <c:pt idx="453">
                  <c:v>1.1939083000000001</c:v>
                </c:pt>
                <c:pt idx="454">
                  <c:v>1.1944794000000001</c:v>
                </c:pt>
                <c:pt idx="455">
                  <c:v>1.1950505</c:v>
                </c:pt>
                <c:pt idx="456">
                  <c:v>1.1956216</c:v>
                </c:pt>
                <c:pt idx="457">
                  <c:v>1.1961927000000001</c:v>
                </c:pt>
                <c:pt idx="458">
                  <c:v>1.1967638</c:v>
                </c:pt>
                <c:pt idx="459">
                  <c:v>1.1973349</c:v>
                </c:pt>
                <c:pt idx="460">
                  <c:v>1.1979060000000001</c:v>
                </c:pt>
                <c:pt idx="461">
                  <c:v>1.1984771000000001</c:v>
                </c:pt>
                <c:pt idx="462">
                  <c:v>1.1990482</c:v>
                </c:pt>
                <c:pt idx="463">
                  <c:v>1.1996193000000002</c:v>
                </c:pt>
                <c:pt idx="464">
                  <c:v>1.2001904000000001</c:v>
                </c:pt>
                <c:pt idx="465">
                  <c:v>1.2007615</c:v>
                </c:pt>
                <c:pt idx="466">
                  <c:v>1.2013326000000002</c:v>
                </c:pt>
                <c:pt idx="467">
                  <c:v>1.2019037000000001</c:v>
                </c:pt>
                <c:pt idx="468">
                  <c:v>1.2024748000000001</c:v>
                </c:pt>
                <c:pt idx="469">
                  <c:v>1.2030459</c:v>
                </c:pt>
                <c:pt idx="470">
                  <c:v>1.2036169999999999</c:v>
                </c:pt>
                <c:pt idx="471">
                  <c:v>1.2041881000000001</c:v>
                </c:pt>
                <c:pt idx="472">
                  <c:v>1.2047592</c:v>
                </c:pt>
                <c:pt idx="473">
                  <c:v>1.2053303</c:v>
                </c:pt>
                <c:pt idx="474">
                  <c:v>1.2059014000000001</c:v>
                </c:pt>
                <c:pt idx="475">
                  <c:v>1.2064725000000001</c:v>
                </c:pt>
                <c:pt idx="476">
                  <c:v>1.2070436</c:v>
                </c:pt>
                <c:pt idx="477">
                  <c:v>1.2076147000000002</c:v>
                </c:pt>
                <c:pt idx="478">
                  <c:v>1.2081858000000001</c:v>
                </c:pt>
                <c:pt idx="479">
                  <c:v>1.2087569</c:v>
                </c:pt>
                <c:pt idx="480">
                  <c:v>1.2093280000000002</c:v>
                </c:pt>
                <c:pt idx="481">
                  <c:v>1.2098991000000001</c:v>
                </c:pt>
                <c:pt idx="482">
                  <c:v>1.2104702000000001</c:v>
                </c:pt>
                <c:pt idx="483">
                  <c:v>1.2110413</c:v>
                </c:pt>
                <c:pt idx="484">
                  <c:v>1.2116123999999999</c:v>
                </c:pt>
                <c:pt idx="485">
                  <c:v>1.2121835000000001</c:v>
                </c:pt>
                <c:pt idx="486">
                  <c:v>1.2127546</c:v>
                </c:pt>
                <c:pt idx="487">
                  <c:v>1.2133257</c:v>
                </c:pt>
                <c:pt idx="488">
                  <c:v>1.2138968000000001</c:v>
                </c:pt>
                <c:pt idx="489">
                  <c:v>1.2144679</c:v>
                </c:pt>
                <c:pt idx="490">
                  <c:v>1.215039</c:v>
                </c:pt>
                <c:pt idx="491">
                  <c:v>1.2156101000000001</c:v>
                </c:pt>
                <c:pt idx="492">
                  <c:v>1.2161812000000001</c:v>
                </c:pt>
                <c:pt idx="493">
                  <c:v>1.2167523</c:v>
                </c:pt>
                <c:pt idx="494">
                  <c:v>1.2173234000000002</c:v>
                </c:pt>
                <c:pt idx="495">
                  <c:v>1.2178945000000001</c:v>
                </c:pt>
                <c:pt idx="496">
                  <c:v>1.2184656</c:v>
                </c:pt>
                <c:pt idx="497">
                  <c:v>1.2190367</c:v>
                </c:pt>
                <c:pt idx="498">
                  <c:v>1.2196078000000001</c:v>
                </c:pt>
                <c:pt idx="499">
                  <c:v>1.2201789000000001</c:v>
                </c:pt>
                <c:pt idx="500">
                  <c:v>1.22075</c:v>
                </c:pt>
                <c:pt idx="501">
                  <c:v>1.2213210999999999</c:v>
                </c:pt>
                <c:pt idx="502">
                  <c:v>1.2218922000000001</c:v>
                </c:pt>
                <c:pt idx="503">
                  <c:v>1.2224633</c:v>
                </c:pt>
                <c:pt idx="504">
                  <c:v>1.2230344</c:v>
                </c:pt>
                <c:pt idx="505">
                  <c:v>1.2236055000000001</c:v>
                </c:pt>
                <c:pt idx="506">
                  <c:v>1.2241766000000001</c:v>
                </c:pt>
                <c:pt idx="507">
                  <c:v>1.2247477</c:v>
                </c:pt>
                <c:pt idx="508">
                  <c:v>1.2253188000000002</c:v>
                </c:pt>
                <c:pt idx="509">
                  <c:v>1.2258899000000001</c:v>
                </c:pt>
                <c:pt idx="510">
                  <c:v>1.226461</c:v>
                </c:pt>
                <c:pt idx="511">
                  <c:v>1.2270321000000002</c:v>
                </c:pt>
                <c:pt idx="512">
                  <c:v>1.2276032000000001</c:v>
                </c:pt>
                <c:pt idx="513">
                  <c:v>1.2281743000000001</c:v>
                </c:pt>
                <c:pt idx="514">
                  <c:v>1.2287454</c:v>
                </c:pt>
                <c:pt idx="515">
                  <c:v>1.2293165000000001</c:v>
                </c:pt>
                <c:pt idx="516">
                  <c:v>1.2298876000000001</c:v>
                </c:pt>
                <c:pt idx="517">
                  <c:v>1.2304587</c:v>
                </c:pt>
                <c:pt idx="518">
                  <c:v>1.2310298</c:v>
                </c:pt>
                <c:pt idx="519">
                  <c:v>1.2316009000000001</c:v>
                </c:pt>
                <c:pt idx="520">
                  <c:v>1.232172</c:v>
                </c:pt>
                <c:pt idx="521">
                  <c:v>1.2327431</c:v>
                </c:pt>
                <c:pt idx="522">
                  <c:v>1.2333142000000001</c:v>
                </c:pt>
                <c:pt idx="523">
                  <c:v>1.2338853000000001</c:v>
                </c:pt>
                <c:pt idx="524">
                  <c:v>1.2344564</c:v>
                </c:pt>
                <c:pt idx="525">
                  <c:v>1.2350275000000002</c:v>
                </c:pt>
                <c:pt idx="526">
                  <c:v>1.2355986000000001</c:v>
                </c:pt>
                <c:pt idx="527">
                  <c:v>1.2361697</c:v>
                </c:pt>
                <c:pt idx="528">
                  <c:v>1.2367408000000002</c:v>
                </c:pt>
                <c:pt idx="529">
                  <c:v>1.2373119000000001</c:v>
                </c:pt>
                <c:pt idx="530">
                  <c:v>1.2378830000000001</c:v>
                </c:pt>
                <c:pt idx="531">
                  <c:v>1.2384541</c:v>
                </c:pt>
                <c:pt idx="532">
                  <c:v>1.2390251999999999</c:v>
                </c:pt>
                <c:pt idx="533">
                  <c:v>1.2395963000000001</c:v>
                </c:pt>
                <c:pt idx="534">
                  <c:v>1.2401674</c:v>
                </c:pt>
                <c:pt idx="535">
                  <c:v>1.2407385</c:v>
                </c:pt>
                <c:pt idx="536">
                  <c:v>1.2413096000000001</c:v>
                </c:pt>
                <c:pt idx="537">
                  <c:v>1.2418807000000001</c:v>
                </c:pt>
                <c:pt idx="538">
                  <c:v>1.2424518</c:v>
                </c:pt>
                <c:pt idx="539">
                  <c:v>1.2430229000000002</c:v>
                </c:pt>
                <c:pt idx="540">
                  <c:v>1.2435940000000001</c:v>
                </c:pt>
                <c:pt idx="541">
                  <c:v>1.2441651</c:v>
                </c:pt>
                <c:pt idx="542">
                  <c:v>1.2447362000000002</c:v>
                </c:pt>
                <c:pt idx="543">
                  <c:v>1.2453073000000001</c:v>
                </c:pt>
                <c:pt idx="544">
                  <c:v>1.2458784000000001</c:v>
                </c:pt>
                <c:pt idx="545">
                  <c:v>1.2464495000000002</c:v>
                </c:pt>
                <c:pt idx="546">
                  <c:v>1.2470206000000001</c:v>
                </c:pt>
                <c:pt idx="547">
                  <c:v>1.2475917000000001</c:v>
                </c:pt>
                <c:pt idx="548">
                  <c:v>1.2481628</c:v>
                </c:pt>
                <c:pt idx="549">
                  <c:v>1.2487339</c:v>
                </c:pt>
                <c:pt idx="550">
                  <c:v>1.2493050000000001</c:v>
                </c:pt>
                <c:pt idx="551">
                  <c:v>1.2498761</c:v>
                </c:pt>
                <c:pt idx="552">
                  <c:v>1.2504472</c:v>
                </c:pt>
                <c:pt idx="553">
                  <c:v>1.2510183000000001</c:v>
                </c:pt>
                <c:pt idx="554">
                  <c:v>1.2515894000000001</c:v>
                </c:pt>
                <c:pt idx="555">
                  <c:v>1.2521605</c:v>
                </c:pt>
                <c:pt idx="556">
                  <c:v>1.2527316000000002</c:v>
                </c:pt>
                <c:pt idx="557">
                  <c:v>1.2533027000000001</c:v>
                </c:pt>
                <c:pt idx="558">
                  <c:v>1.2538738</c:v>
                </c:pt>
                <c:pt idx="559">
                  <c:v>1.2544449000000002</c:v>
                </c:pt>
                <c:pt idx="560">
                  <c:v>1.2550160000000001</c:v>
                </c:pt>
                <c:pt idx="561">
                  <c:v>1.2555871000000001</c:v>
                </c:pt>
                <c:pt idx="562">
                  <c:v>1.2561582000000002</c:v>
                </c:pt>
                <c:pt idx="563">
                  <c:v>1.2567292999999999</c:v>
                </c:pt>
                <c:pt idx="564">
                  <c:v>1.2573004000000001</c:v>
                </c:pt>
                <c:pt idx="565">
                  <c:v>1.2578715</c:v>
                </c:pt>
                <c:pt idx="566">
                  <c:v>1.2584426</c:v>
                </c:pt>
                <c:pt idx="567">
                  <c:v>1.2590137000000001</c:v>
                </c:pt>
                <c:pt idx="568">
                  <c:v>1.2595848000000001</c:v>
                </c:pt>
                <c:pt idx="569">
                  <c:v>1.2601559</c:v>
                </c:pt>
                <c:pt idx="570">
                  <c:v>1.2607270000000002</c:v>
                </c:pt>
                <c:pt idx="571">
                  <c:v>1.2612981000000001</c:v>
                </c:pt>
                <c:pt idx="572">
                  <c:v>1.2618692</c:v>
                </c:pt>
                <c:pt idx="573">
                  <c:v>1.2624403</c:v>
                </c:pt>
                <c:pt idx="574">
                  <c:v>1.2630114000000001</c:v>
                </c:pt>
                <c:pt idx="575">
                  <c:v>1.2635825000000001</c:v>
                </c:pt>
                <c:pt idx="576">
                  <c:v>1.2641536</c:v>
                </c:pt>
                <c:pt idx="577">
                  <c:v>1.2647246999999999</c:v>
                </c:pt>
                <c:pt idx="578">
                  <c:v>1.2652958000000001</c:v>
                </c:pt>
                <c:pt idx="579">
                  <c:v>1.2658669</c:v>
                </c:pt>
                <c:pt idx="580">
                  <c:v>1.266438</c:v>
                </c:pt>
                <c:pt idx="581">
                  <c:v>1.2670091000000001</c:v>
                </c:pt>
                <c:pt idx="582">
                  <c:v>1.2675802</c:v>
                </c:pt>
                <c:pt idx="583">
                  <c:v>1.2681513</c:v>
                </c:pt>
                <c:pt idx="584">
                  <c:v>1.2687224000000001</c:v>
                </c:pt>
                <c:pt idx="585">
                  <c:v>1.2692935000000001</c:v>
                </c:pt>
                <c:pt idx="586">
                  <c:v>1.2698646</c:v>
                </c:pt>
                <c:pt idx="587">
                  <c:v>1.2704357000000002</c:v>
                </c:pt>
                <c:pt idx="588">
                  <c:v>1.2710068000000001</c:v>
                </c:pt>
                <c:pt idx="589">
                  <c:v>1.2715779</c:v>
                </c:pt>
                <c:pt idx="590">
                  <c:v>1.272149</c:v>
                </c:pt>
                <c:pt idx="591">
                  <c:v>1.2727200999999999</c:v>
                </c:pt>
                <c:pt idx="592">
                  <c:v>1.2732912000000001</c:v>
                </c:pt>
                <c:pt idx="593">
                  <c:v>1.2738623</c:v>
                </c:pt>
                <c:pt idx="594">
                  <c:v>1.2744333999999999</c:v>
                </c:pt>
                <c:pt idx="595">
                  <c:v>1.2750045000000001</c:v>
                </c:pt>
                <c:pt idx="596">
                  <c:v>1.2755756</c:v>
                </c:pt>
                <c:pt idx="597">
                  <c:v>1.2761467</c:v>
                </c:pt>
                <c:pt idx="598">
                  <c:v>1.2767178000000001</c:v>
                </c:pt>
                <c:pt idx="599">
                  <c:v>1.2772889000000001</c:v>
                </c:pt>
                <c:pt idx="600">
                  <c:v>1.27786</c:v>
                </c:pt>
                <c:pt idx="601">
                  <c:v>1.2784311000000002</c:v>
                </c:pt>
                <c:pt idx="602">
                  <c:v>1.2790022000000001</c:v>
                </c:pt>
                <c:pt idx="603">
                  <c:v>1.2795733</c:v>
                </c:pt>
                <c:pt idx="604">
                  <c:v>1.2801444000000002</c:v>
                </c:pt>
                <c:pt idx="605">
                  <c:v>1.2807155000000001</c:v>
                </c:pt>
                <c:pt idx="606">
                  <c:v>1.2812866000000001</c:v>
                </c:pt>
                <c:pt idx="607">
                  <c:v>1.2818577</c:v>
                </c:pt>
                <c:pt idx="608">
                  <c:v>1.2824287999999999</c:v>
                </c:pt>
                <c:pt idx="609">
                  <c:v>1.2829999000000001</c:v>
                </c:pt>
                <c:pt idx="610">
                  <c:v>1.283571</c:v>
                </c:pt>
                <c:pt idx="611">
                  <c:v>1.2841421</c:v>
                </c:pt>
                <c:pt idx="612">
                  <c:v>1.2847132000000001</c:v>
                </c:pt>
                <c:pt idx="613">
                  <c:v>1.2852843</c:v>
                </c:pt>
                <c:pt idx="614">
                  <c:v>1.2858554</c:v>
                </c:pt>
                <c:pt idx="615">
                  <c:v>1.2864265000000001</c:v>
                </c:pt>
                <c:pt idx="616">
                  <c:v>1.2869976000000001</c:v>
                </c:pt>
                <c:pt idx="617">
                  <c:v>1.2875687</c:v>
                </c:pt>
                <c:pt idx="618">
                  <c:v>1.2881398000000002</c:v>
                </c:pt>
                <c:pt idx="619">
                  <c:v>1.2887109000000001</c:v>
                </c:pt>
                <c:pt idx="620">
                  <c:v>1.289282</c:v>
                </c:pt>
                <c:pt idx="621">
                  <c:v>1.2898531000000002</c:v>
                </c:pt>
                <c:pt idx="622">
                  <c:v>1.2904242000000001</c:v>
                </c:pt>
                <c:pt idx="623">
                  <c:v>1.2909953000000001</c:v>
                </c:pt>
                <c:pt idx="624">
                  <c:v>1.2915664</c:v>
                </c:pt>
                <c:pt idx="625">
                  <c:v>1.2921374999999999</c:v>
                </c:pt>
                <c:pt idx="626">
                  <c:v>1.2927086000000001</c:v>
                </c:pt>
                <c:pt idx="627">
                  <c:v>1.2932797</c:v>
                </c:pt>
                <c:pt idx="628">
                  <c:v>1.2938508</c:v>
                </c:pt>
                <c:pt idx="629">
                  <c:v>1.2944219000000001</c:v>
                </c:pt>
                <c:pt idx="630">
                  <c:v>1.2949930000000001</c:v>
                </c:pt>
                <c:pt idx="631">
                  <c:v>1.2955641</c:v>
                </c:pt>
                <c:pt idx="632">
                  <c:v>1.2961352000000002</c:v>
                </c:pt>
                <c:pt idx="633">
                  <c:v>1.2967063000000001</c:v>
                </c:pt>
                <c:pt idx="634">
                  <c:v>1.2972774</c:v>
                </c:pt>
                <c:pt idx="635">
                  <c:v>1.2978485000000002</c:v>
                </c:pt>
                <c:pt idx="636">
                  <c:v>1.2984196000000001</c:v>
                </c:pt>
                <c:pt idx="637">
                  <c:v>1.2989907000000001</c:v>
                </c:pt>
                <c:pt idx="638">
                  <c:v>1.2995618</c:v>
                </c:pt>
                <c:pt idx="639">
                  <c:v>1.3001329000000001</c:v>
                </c:pt>
                <c:pt idx="640">
                  <c:v>1.3007040000000001</c:v>
                </c:pt>
                <c:pt idx="641">
                  <c:v>1.3012751</c:v>
                </c:pt>
                <c:pt idx="642">
                  <c:v>1.3018462</c:v>
                </c:pt>
                <c:pt idx="643">
                  <c:v>1.3024173000000001</c:v>
                </c:pt>
                <c:pt idx="644">
                  <c:v>1.3029884</c:v>
                </c:pt>
                <c:pt idx="645">
                  <c:v>1.3035595</c:v>
                </c:pt>
                <c:pt idx="646">
                  <c:v>1.3041306000000001</c:v>
                </c:pt>
                <c:pt idx="647">
                  <c:v>1.3047017000000001</c:v>
                </c:pt>
                <c:pt idx="648">
                  <c:v>1.3052728</c:v>
                </c:pt>
                <c:pt idx="649">
                  <c:v>1.3058439000000002</c:v>
                </c:pt>
                <c:pt idx="650">
                  <c:v>1.3064150000000001</c:v>
                </c:pt>
                <c:pt idx="651">
                  <c:v>1.3069861</c:v>
                </c:pt>
                <c:pt idx="652">
                  <c:v>1.3075572000000002</c:v>
                </c:pt>
                <c:pt idx="653">
                  <c:v>1.3081283000000001</c:v>
                </c:pt>
                <c:pt idx="654">
                  <c:v>1.3086994000000001</c:v>
                </c:pt>
                <c:pt idx="655">
                  <c:v>1.3092705</c:v>
                </c:pt>
                <c:pt idx="656">
                  <c:v>1.3098416000000002</c:v>
                </c:pt>
                <c:pt idx="657">
                  <c:v>1.3104127000000001</c:v>
                </c:pt>
                <c:pt idx="658">
                  <c:v>1.3109838</c:v>
                </c:pt>
                <c:pt idx="659">
                  <c:v>1.3115549</c:v>
                </c:pt>
                <c:pt idx="660">
                  <c:v>1.3121260000000001</c:v>
                </c:pt>
                <c:pt idx="661">
                  <c:v>1.3126971000000001</c:v>
                </c:pt>
                <c:pt idx="662">
                  <c:v>1.3132682</c:v>
                </c:pt>
                <c:pt idx="663">
                  <c:v>1.3138393000000002</c:v>
                </c:pt>
                <c:pt idx="664">
                  <c:v>1.3144104000000001</c:v>
                </c:pt>
                <c:pt idx="665">
                  <c:v>1.3149815</c:v>
                </c:pt>
                <c:pt idx="666">
                  <c:v>1.3155526000000002</c:v>
                </c:pt>
                <c:pt idx="667">
                  <c:v>1.3161237000000001</c:v>
                </c:pt>
                <c:pt idx="668">
                  <c:v>1.3166948000000001</c:v>
                </c:pt>
                <c:pt idx="669">
                  <c:v>1.3172659000000002</c:v>
                </c:pt>
                <c:pt idx="670">
                  <c:v>1.3178370000000001</c:v>
                </c:pt>
                <c:pt idx="671">
                  <c:v>1.3184081000000001</c:v>
                </c:pt>
                <c:pt idx="672">
                  <c:v>1.3189792</c:v>
                </c:pt>
                <c:pt idx="673">
                  <c:v>1.3195503</c:v>
                </c:pt>
                <c:pt idx="674">
                  <c:v>1.3201214000000001</c:v>
                </c:pt>
                <c:pt idx="675">
                  <c:v>1.3206925</c:v>
                </c:pt>
                <c:pt idx="676">
                  <c:v>1.3212636</c:v>
                </c:pt>
                <c:pt idx="677">
                  <c:v>1.3218347000000001</c:v>
                </c:pt>
                <c:pt idx="678">
                  <c:v>1.3224058000000001</c:v>
                </c:pt>
                <c:pt idx="679">
                  <c:v>1.3229769</c:v>
                </c:pt>
                <c:pt idx="680">
                  <c:v>1.3235480000000002</c:v>
                </c:pt>
                <c:pt idx="681">
                  <c:v>1.3241191000000001</c:v>
                </c:pt>
                <c:pt idx="682">
                  <c:v>1.3246902</c:v>
                </c:pt>
                <c:pt idx="683">
                  <c:v>1.3252613000000002</c:v>
                </c:pt>
                <c:pt idx="684">
                  <c:v>1.3258324000000001</c:v>
                </c:pt>
                <c:pt idx="685">
                  <c:v>1.3264035000000001</c:v>
                </c:pt>
                <c:pt idx="686">
                  <c:v>1.3269746000000002</c:v>
                </c:pt>
                <c:pt idx="687">
                  <c:v>1.3275457000000002</c:v>
                </c:pt>
                <c:pt idx="688">
                  <c:v>1.3281168000000001</c:v>
                </c:pt>
                <c:pt idx="689">
                  <c:v>1.3286879</c:v>
                </c:pt>
                <c:pt idx="690">
                  <c:v>1.329259</c:v>
                </c:pt>
                <c:pt idx="691">
                  <c:v>1.3298301000000001</c:v>
                </c:pt>
                <c:pt idx="692">
                  <c:v>1.3304012000000001</c:v>
                </c:pt>
                <c:pt idx="693">
                  <c:v>1.3309723</c:v>
                </c:pt>
                <c:pt idx="694">
                  <c:v>1.3315434000000002</c:v>
                </c:pt>
                <c:pt idx="695">
                  <c:v>1.3321145000000001</c:v>
                </c:pt>
                <c:pt idx="696">
                  <c:v>1.3326856</c:v>
                </c:pt>
                <c:pt idx="697">
                  <c:v>1.3332567</c:v>
                </c:pt>
                <c:pt idx="698">
                  <c:v>1.3338278000000001</c:v>
                </c:pt>
                <c:pt idx="699">
                  <c:v>1.3343989000000001</c:v>
                </c:pt>
                <c:pt idx="700">
                  <c:v>1.33497</c:v>
                </c:pt>
                <c:pt idx="701">
                  <c:v>1.3355410999999999</c:v>
                </c:pt>
                <c:pt idx="702">
                  <c:v>1.3361122000000001</c:v>
                </c:pt>
                <c:pt idx="703">
                  <c:v>1.3366833</c:v>
                </c:pt>
                <c:pt idx="704">
                  <c:v>1.3372544</c:v>
                </c:pt>
                <c:pt idx="705">
                  <c:v>1.3378255000000001</c:v>
                </c:pt>
                <c:pt idx="706">
                  <c:v>1.3383966</c:v>
                </c:pt>
                <c:pt idx="707">
                  <c:v>1.3389677</c:v>
                </c:pt>
                <c:pt idx="708">
                  <c:v>1.3395388000000001</c:v>
                </c:pt>
                <c:pt idx="709">
                  <c:v>1.3401099000000001</c:v>
                </c:pt>
                <c:pt idx="710">
                  <c:v>1.340681</c:v>
                </c:pt>
                <c:pt idx="711">
                  <c:v>1.3412521000000002</c:v>
                </c:pt>
                <c:pt idx="712">
                  <c:v>1.3418232000000001</c:v>
                </c:pt>
                <c:pt idx="713">
                  <c:v>1.3423943</c:v>
                </c:pt>
                <c:pt idx="714">
                  <c:v>1.3429654</c:v>
                </c:pt>
                <c:pt idx="715">
                  <c:v>1.3435365000000001</c:v>
                </c:pt>
                <c:pt idx="716">
                  <c:v>1.3441076000000001</c:v>
                </c:pt>
                <c:pt idx="717">
                  <c:v>1.3446787</c:v>
                </c:pt>
                <c:pt idx="718">
                  <c:v>1.3452497999999999</c:v>
                </c:pt>
                <c:pt idx="719">
                  <c:v>1.3458209000000001</c:v>
                </c:pt>
                <c:pt idx="720">
                  <c:v>1.346392</c:v>
                </c:pt>
                <c:pt idx="721">
                  <c:v>1.3469631</c:v>
                </c:pt>
                <c:pt idx="722">
                  <c:v>1.3475342000000001</c:v>
                </c:pt>
                <c:pt idx="723">
                  <c:v>1.3481053000000001</c:v>
                </c:pt>
                <c:pt idx="724">
                  <c:v>1.3486764</c:v>
                </c:pt>
                <c:pt idx="725">
                  <c:v>1.3492475000000002</c:v>
                </c:pt>
                <c:pt idx="726">
                  <c:v>1.3498186000000001</c:v>
                </c:pt>
                <c:pt idx="727">
                  <c:v>1.3503897</c:v>
                </c:pt>
                <c:pt idx="728">
                  <c:v>1.3509608000000002</c:v>
                </c:pt>
                <c:pt idx="729">
                  <c:v>1.3515319000000001</c:v>
                </c:pt>
                <c:pt idx="730">
                  <c:v>1.3521030000000001</c:v>
                </c:pt>
                <c:pt idx="731">
                  <c:v>1.3526741</c:v>
                </c:pt>
                <c:pt idx="732">
                  <c:v>1.3532451999999999</c:v>
                </c:pt>
                <c:pt idx="733">
                  <c:v>1.3538163000000001</c:v>
                </c:pt>
                <c:pt idx="734">
                  <c:v>1.3543874</c:v>
                </c:pt>
                <c:pt idx="735">
                  <c:v>1.3549585</c:v>
                </c:pt>
                <c:pt idx="736">
                  <c:v>1.3555296000000001</c:v>
                </c:pt>
                <c:pt idx="737">
                  <c:v>1.3561007</c:v>
                </c:pt>
                <c:pt idx="738">
                  <c:v>1.3566718</c:v>
                </c:pt>
                <c:pt idx="739">
                  <c:v>1.3572429000000001</c:v>
                </c:pt>
                <c:pt idx="740">
                  <c:v>1.3578140000000001</c:v>
                </c:pt>
                <c:pt idx="741">
                  <c:v>1.3583851</c:v>
                </c:pt>
                <c:pt idx="742">
                  <c:v>1.3589562000000002</c:v>
                </c:pt>
                <c:pt idx="743">
                  <c:v>1.3595273000000001</c:v>
                </c:pt>
                <c:pt idx="744">
                  <c:v>1.3600984</c:v>
                </c:pt>
                <c:pt idx="745">
                  <c:v>1.3606695000000002</c:v>
                </c:pt>
                <c:pt idx="746">
                  <c:v>1.3612406000000001</c:v>
                </c:pt>
                <c:pt idx="747">
                  <c:v>1.3618117000000001</c:v>
                </c:pt>
                <c:pt idx="748">
                  <c:v>1.3623828</c:v>
                </c:pt>
                <c:pt idx="749">
                  <c:v>1.3629538999999999</c:v>
                </c:pt>
                <c:pt idx="750">
                  <c:v>1.3635250000000001</c:v>
                </c:pt>
                <c:pt idx="751">
                  <c:v>1.3640961</c:v>
                </c:pt>
                <c:pt idx="752">
                  <c:v>1.3646672</c:v>
                </c:pt>
                <c:pt idx="753">
                  <c:v>1.3652383000000001</c:v>
                </c:pt>
                <c:pt idx="754">
                  <c:v>1.3658094000000001</c:v>
                </c:pt>
                <c:pt idx="755">
                  <c:v>1.3663805</c:v>
                </c:pt>
                <c:pt idx="756">
                  <c:v>1.3669516000000002</c:v>
                </c:pt>
                <c:pt idx="757">
                  <c:v>1.3675227000000001</c:v>
                </c:pt>
                <c:pt idx="758">
                  <c:v>1.3680938</c:v>
                </c:pt>
                <c:pt idx="759">
                  <c:v>1.3686649000000002</c:v>
                </c:pt>
                <c:pt idx="760">
                  <c:v>1.3692360000000001</c:v>
                </c:pt>
                <c:pt idx="761">
                  <c:v>1.3698071000000001</c:v>
                </c:pt>
                <c:pt idx="762">
                  <c:v>1.3703782000000002</c:v>
                </c:pt>
                <c:pt idx="763">
                  <c:v>1.3709493000000001</c:v>
                </c:pt>
                <c:pt idx="764">
                  <c:v>1.3715204000000001</c:v>
                </c:pt>
                <c:pt idx="765">
                  <c:v>1.3720915</c:v>
                </c:pt>
                <c:pt idx="766">
                  <c:v>1.3726626</c:v>
                </c:pt>
                <c:pt idx="767">
                  <c:v>1.3732337000000001</c:v>
                </c:pt>
                <c:pt idx="768">
                  <c:v>1.3738048</c:v>
                </c:pt>
                <c:pt idx="769">
                  <c:v>1.3743759</c:v>
                </c:pt>
                <c:pt idx="770">
                  <c:v>1.3749470000000001</c:v>
                </c:pt>
                <c:pt idx="771">
                  <c:v>1.3755181000000001</c:v>
                </c:pt>
                <c:pt idx="772">
                  <c:v>1.3760892</c:v>
                </c:pt>
                <c:pt idx="773">
                  <c:v>1.3766603000000002</c:v>
                </c:pt>
                <c:pt idx="774">
                  <c:v>1.3772314000000001</c:v>
                </c:pt>
                <c:pt idx="775">
                  <c:v>1.3778025</c:v>
                </c:pt>
                <c:pt idx="776">
                  <c:v>1.3783736000000002</c:v>
                </c:pt>
                <c:pt idx="777">
                  <c:v>1.3789447000000001</c:v>
                </c:pt>
                <c:pt idx="778">
                  <c:v>1.3795158000000001</c:v>
                </c:pt>
                <c:pt idx="779">
                  <c:v>1.3800869</c:v>
                </c:pt>
                <c:pt idx="780">
                  <c:v>1.3806580000000002</c:v>
                </c:pt>
                <c:pt idx="781">
                  <c:v>1.3812291000000001</c:v>
                </c:pt>
                <c:pt idx="782">
                  <c:v>1.3818002</c:v>
                </c:pt>
                <c:pt idx="783">
                  <c:v>1.3823713</c:v>
                </c:pt>
                <c:pt idx="784">
                  <c:v>1.3829424000000001</c:v>
                </c:pt>
                <c:pt idx="785">
                  <c:v>1.3835135000000001</c:v>
                </c:pt>
                <c:pt idx="786">
                  <c:v>1.3840846</c:v>
                </c:pt>
                <c:pt idx="787">
                  <c:v>1.3846557000000002</c:v>
                </c:pt>
                <c:pt idx="788">
                  <c:v>1.3852268000000001</c:v>
                </c:pt>
                <c:pt idx="789">
                  <c:v>1.3857979</c:v>
                </c:pt>
                <c:pt idx="790">
                  <c:v>1.3863690000000002</c:v>
                </c:pt>
                <c:pt idx="791">
                  <c:v>1.3869401000000001</c:v>
                </c:pt>
                <c:pt idx="792">
                  <c:v>1.3875112000000001</c:v>
                </c:pt>
                <c:pt idx="793">
                  <c:v>1.3880823000000002</c:v>
                </c:pt>
                <c:pt idx="794">
                  <c:v>1.3886534000000001</c:v>
                </c:pt>
                <c:pt idx="795">
                  <c:v>1.3892245000000001</c:v>
                </c:pt>
                <c:pt idx="796">
                  <c:v>1.3897956</c:v>
                </c:pt>
                <c:pt idx="797">
                  <c:v>1.3903667000000002</c:v>
                </c:pt>
                <c:pt idx="798">
                  <c:v>1.3909378000000001</c:v>
                </c:pt>
                <c:pt idx="799">
                  <c:v>1.3915089</c:v>
                </c:pt>
                <c:pt idx="800">
                  <c:v>1.39208</c:v>
                </c:pt>
                <c:pt idx="801">
                  <c:v>1.3926511000000001</c:v>
                </c:pt>
                <c:pt idx="802">
                  <c:v>1.3932222000000001</c:v>
                </c:pt>
                <c:pt idx="803">
                  <c:v>1.3937933</c:v>
                </c:pt>
                <c:pt idx="804">
                  <c:v>1.3943644000000002</c:v>
                </c:pt>
                <c:pt idx="805">
                  <c:v>1.3949355000000001</c:v>
                </c:pt>
                <c:pt idx="806">
                  <c:v>1.3955066</c:v>
                </c:pt>
                <c:pt idx="807">
                  <c:v>1.3960777000000002</c:v>
                </c:pt>
                <c:pt idx="808">
                  <c:v>1.3966488000000001</c:v>
                </c:pt>
                <c:pt idx="809">
                  <c:v>1.3972199000000001</c:v>
                </c:pt>
                <c:pt idx="810">
                  <c:v>1.3977910000000002</c:v>
                </c:pt>
                <c:pt idx="811">
                  <c:v>1.3983621000000002</c:v>
                </c:pt>
                <c:pt idx="812">
                  <c:v>1.3989332000000001</c:v>
                </c:pt>
                <c:pt idx="813">
                  <c:v>1.3995043</c:v>
                </c:pt>
                <c:pt idx="814">
                  <c:v>1.4000754</c:v>
                </c:pt>
                <c:pt idx="815">
                  <c:v>1.4006465000000001</c:v>
                </c:pt>
                <c:pt idx="816">
                  <c:v>1.4012176000000001</c:v>
                </c:pt>
                <c:pt idx="817">
                  <c:v>1.4017887</c:v>
                </c:pt>
                <c:pt idx="818">
                  <c:v>1.4023598000000002</c:v>
                </c:pt>
                <c:pt idx="819">
                  <c:v>1.4029309000000001</c:v>
                </c:pt>
                <c:pt idx="820">
                  <c:v>1.403502</c:v>
                </c:pt>
                <c:pt idx="821">
                  <c:v>1.4040731000000002</c:v>
                </c:pt>
                <c:pt idx="822">
                  <c:v>1.4046442000000001</c:v>
                </c:pt>
                <c:pt idx="823">
                  <c:v>1.4052153000000001</c:v>
                </c:pt>
                <c:pt idx="824">
                  <c:v>1.4057864</c:v>
                </c:pt>
                <c:pt idx="825">
                  <c:v>1.4063574999999999</c:v>
                </c:pt>
                <c:pt idx="826">
                  <c:v>1.4069286000000001</c:v>
                </c:pt>
                <c:pt idx="827">
                  <c:v>1.4074997</c:v>
                </c:pt>
                <c:pt idx="828">
                  <c:v>1.4080708</c:v>
                </c:pt>
                <c:pt idx="829">
                  <c:v>1.4086419000000001</c:v>
                </c:pt>
                <c:pt idx="830">
                  <c:v>1.409213</c:v>
                </c:pt>
                <c:pt idx="831">
                  <c:v>1.4097841</c:v>
                </c:pt>
                <c:pt idx="832">
                  <c:v>1.4103552000000001</c:v>
                </c:pt>
                <c:pt idx="833">
                  <c:v>1.4109263000000001</c:v>
                </c:pt>
                <c:pt idx="834">
                  <c:v>1.4114974</c:v>
                </c:pt>
                <c:pt idx="835">
                  <c:v>1.4120685000000002</c:v>
                </c:pt>
                <c:pt idx="836">
                  <c:v>1.4126396000000001</c:v>
                </c:pt>
                <c:pt idx="837">
                  <c:v>1.4132107</c:v>
                </c:pt>
                <c:pt idx="838">
                  <c:v>1.4137818</c:v>
                </c:pt>
                <c:pt idx="839">
                  <c:v>1.4143529000000001</c:v>
                </c:pt>
                <c:pt idx="840">
                  <c:v>1.4149240000000001</c:v>
                </c:pt>
                <c:pt idx="841">
                  <c:v>1.4154951</c:v>
                </c:pt>
                <c:pt idx="842">
                  <c:v>1.4160661999999999</c:v>
                </c:pt>
                <c:pt idx="843">
                  <c:v>1.4166373000000001</c:v>
                </c:pt>
                <c:pt idx="844">
                  <c:v>1.4172084</c:v>
                </c:pt>
                <c:pt idx="845">
                  <c:v>1.4177795</c:v>
                </c:pt>
                <c:pt idx="846">
                  <c:v>1.4183506000000001</c:v>
                </c:pt>
                <c:pt idx="847">
                  <c:v>1.4189217000000001</c:v>
                </c:pt>
                <c:pt idx="848">
                  <c:v>1.4194928</c:v>
                </c:pt>
                <c:pt idx="849">
                  <c:v>1.4200639000000002</c:v>
                </c:pt>
                <c:pt idx="850">
                  <c:v>1.4206350000000001</c:v>
                </c:pt>
                <c:pt idx="851">
                  <c:v>1.4212061</c:v>
                </c:pt>
                <c:pt idx="852">
                  <c:v>1.4217772000000002</c:v>
                </c:pt>
                <c:pt idx="853">
                  <c:v>1.4223483000000001</c:v>
                </c:pt>
                <c:pt idx="854">
                  <c:v>1.4229194000000001</c:v>
                </c:pt>
                <c:pt idx="855">
                  <c:v>1.4234905</c:v>
                </c:pt>
                <c:pt idx="856">
                  <c:v>1.4240615999999999</c:v>
                </c:pt>
                <c:pt idx="857">
                  <c:v>1.4246327000000001</c:v>
                </c:pt>
                <c:pt idx="858">
                  <c:v>1.4252038</c:v>
                </c:pt>
                <c:pt idx="859">
                  <c:v>1.4257749</c:v>
                </c:pt>
                <c:pt idx="860">
                  <c:v>1.4263460000000001</c:v>
                </c:pt>
                <c:pt idx="861">
                  <c:v>1.4269171</c:v>
                </c:pt>
                <c:pt idx="862">
                  <c:v>1.4274882</c:v>
                </c:pt>
                <c:pt idx="863">
                  <c:v>1.4280593000000001</c:v>
                </c:pt>
                <c:pt idx="864">
                  <c:v>1.4286304000000001</c:v>
                </c:pt>
                <c:pt idx="865">
                  <c:v>1.4292015</c:v>
                </c:pt>
                <c:pt idx="866">
                  <c:v>1.4297726000000002</c:v>
                </c:pt>
                <c:pt idx="867">
                  <c:v>1.4303437000000001</c:v>
                </c:pt>
                <c:pt idx="868">
                  <c:v>1.4309148</c:v>
                </c:pt>
                <c:pt idx="869">
                  <c:v>1.4314859000000002</c:v>
                </c:pt>
                <c:pt idx="870">
                  <c:v>1.4320570000000001</c:v>
                </c:pt>
                <c:pt idx="871">
                  <c:v>1.4326281000000001</c:v>
                </c:pt>
                <c:pt idx="872">
                  <c:v>1.4331992</c:v>
                </c:pt>
                <c:pt idx="873">
                  <c:v>1.4337702999999999</c:v>
                </c:pt>
                <c:pt idx="874">
                  <c:v>1.4343414000000001</c:v>
                </c:pt>
                <c:pt idx="875">
                  <c:v>1.4349125</c:v>
                </c:pt>
                <c:pt idx="876">
                  <c:v>1.4354836</c:v>
                </c:pt>
                <c:pt idx="877">
                  <c:v>1.4360547000000001</c:v>
                </c:pt>
                <c:pt idx="878">
                  <c:v>1.4366258000000001</c:v>
                </c:pt>
                <c:pt idx="879">
                  <c:v>1.4371969</c:v>
                </c:pt>
                <c:pt idx="880">
                  <c:v>1.4377680000000002</c:v>
                </c:pt>
                <c:pt idx="881">
                  <c:v>1.4383391000000001</c:v>
                </c:pt>
                <c:pt idx="882">
                  <c:v>1.4389102</c:v>
                </c:pt>
                <c:pt idx="883">
                  <c:v>1.4394813000000002</c:v>
                </c:pt>
                <c:pt idx="884">
                  <c:v>1.4400524000000001</c:v>
                </c:pt>
                <c:pt idx="885">
                  <c:v>1.4406235000000001</c:v>
                </c:pt>
                <c:pt idx="886">
                  <c:v>1.4411946000000002</c:v>
                </c:pt>
                <c:pt idx="887">
                  <c:v>1.4417656999999999</c:v>
                </c:pt>
                <c:pt idx="888">
                  <c:v>1.4423368000000001</c:v>
                </c:pt>
                <c:pt idx="889">
                  <c:v>1.4429079000000002</c:v>
                </c:pt>
                <c:pt idx="890">
                  <c:v>1.443479</c:v>
                </c:pt>
                <c:pt idx="891">
                  <c:v>1.4440501000000001</c:v>
                </c:pt>
                <c:pt idx="892">
                  <c:v>1.4446212</c:v>
                </c:pt>
                <c:pt idx="893">
                  <c:v>1.4451923</c:v>
                </c:pt>
                <c:pt idx="894">
                  <c:v>1.4457634000000001</c:v>
                </c:pt>
                <c:pt idx="895">
                  <c:v>1.4463345000000001</c:v>
                </c:pt>
                <c:pt idx="896">
                  <c:v>1.4469056</c:v>
                </c:pt>
                <c:pt idx="897">
                  <c:v>1.4474767000000002</c:v>
                </c:pt>
                <c:pt idx="898">
                  <c:v>1.4480478000000001</c:v>
                </c:pt>
                <c:pt idx="899">
                  <c:v>1.4486189</c:v>
                </c:pt>
                <c:pt idx="900">
                  <c:v>1.4491900000000002</c:v>
                </c:pt>
                <c:pt idx="901">
                  <c:v>1.4497611000000001</c:v>
                </c:pt>
                <c:pt idx="902">
                  <c:v>1.4503322000000001</c:v>
                </c:pt>
                <c:pt idx="903">
                  <c:v>1.4509033000000002</c:v>
                </c:pt>
                <c:pt idx="904">
                  <c:v>1.4514743999999999</c:v>
                </c:pt>
                <c:pt idx="905">
                  <c:v>1.4520455000000001</c:v>
                </c:pt>
                <c:pt idx="906">
                  <c:v>1.4526166000000003</c:v>
                </c:pt>
                <c:pt idx="907">
                  <c:v>1.4531877</c:v>
                </c:pt>
                <c:pt idx="908">
                  <c:v>1.4537588000000001</c:v>
                </c:pt>
                <c:pt idx="909">
                  <c:v>1.4543299000000001</c:v>
                </c:pt>
                <c:pt idx="910">
                  <c:v>1.454901</c:v>
                </c:pt>
                <c:pt idx="911">
                  <c:v>1.4554721000000002</c:v>
                </c:pt>
                <c:pt idx="912">
                  <c:v>1.4560432000000001</c:v>
                </c:pt>
                <c:pt idx="913">
                  <c:v>1.4566143</c:v>
                </c:pt>
                <c:pt idx="914">
                  <c:v>1.4571854000000002</c:v>
                </c:pt>
                <c:pt idx="915">
                  <c:v>1.4577565000000001</c:v>
                </c:pt>
                <c:pt idx="916">
                  <c:v>1.4583276000000001</c:v>
                </c:pt>
                <c:pt idx="917">
                  <c:v>1.4588987000000002</c:v>
                </c:pt>
                <c:pt idx="918">
                  <c:v>1.4594698000000002</c:v>
                </c:pt>
                <c:pt idx="919">
                  <c:v>1.4600409000000001</c:v>
                </c:pt>
                <c:pt idx="920">
                  <c:v>1.4606120000000002</c:v>
                </c:pt>
                <c:pt idx="921">
                  <c:v>1.4611831</c:v>
                </c:pt>
                <c:pt idx="922">
                  <c:v>1.4617542000000001</c:v>
                </c:pt>
                <c:pt idx="923">
                  <c:v>1.4623253000000001</c:v>
                </c:pt>
                <c:pt idx="924">
                  <c:v>1.4628964</c:v>
                </c:pt>
                <c:pt idx="925">
                  <c:v>1.4634675000000001</c:v>
                </c:pt>
                <c:pt idx="926">
                  <c:v>1.4640386000000001</c:v>
                </c:pt>
                <c:pt idx="927">
                  <c:v>1.4646097</c:v>
                </c:pt>
                <c:pt idx="928">
                  <c:v>1.4651808000000002</c:v>
                </c:pt>
                <c:pt idx="929">
                  <c:v>1.4657519000000001</c:v>
                </c:pt>
                <c:pt idx="930">
                  <c:v>1.466323</c:v>
                </c:pt>
                <c:pt idx="931">
                  <c:v>1.4668941000000002</c:v>
                </c:pt>
                <c:pt idx="932">
                  <c:v>1.4674652000000001</c:v>
                </c:pt>
                <c:pt idx="933">
                  <c:v>1.4680363000000001</c:v>
                </c:pt>
                <c:pt idx="934">
                  <c:v>1.4686074000000002</c:v>
                </c:pt>
                <c:pt idx="935">
                  <c:v>1.4691785000000002</c:v>
                </c:pt>
                <c:pt idx="936">
                  <c:v>1.4697496000000001</c:v>
                </c:pt>
                <c:pt idx="937">
                  <c:v>1.4703207000000003</c:v>
                </c:pt>
                <c:pt idx="938">
                  <c:v>1.4708918</c:v>
                </c:pt>
                <c:pt idx="939">
                  <c:v>1.4714629000000001</c:v>
                </c:pt>
                <c:pt idx="940">
                  <c:v>1.4720340000000001</c:v>
                </c:pt>
                <c:pt idx="941">
                  <c:v>1.4726051</c:v>
                </c:pt>
                <c:pt idx="942">
                  <c:v>1.4731762000000002</c:v>
                </c:pt>
                <c:pt idx="943">
                  <c:v>1.4737473000000001</c:v>
                </c:pt>
                <c:pt idx="944">
                  <c:v>1.4743184</c:v>
                </c:pt>
                <c:pt idx="945">
                  <c:v>1.4748895000000002</c:v>
                </c:pt>
                <c:pt idx="946">
                  <c:v>1.4754605999999999</c:v>
                </c:pt>
                <c:pt idx="947">
                  <c:v>1.4760317000000001</c:v>
                </c:pt>
                <c:pt idx="948">
                  <c:v>1.4766028000000002</c:v>
                </c:pt>
                <c:pt idx="949">
                  <c:v>1.4771738999999999</c:v>
                </c:pt>
                <c:pt idx="950">
                  <c:v>1.4777450000000001</c:v>
                </c:pt>
                <c:pt idx="951">
                  <c:v>1.4783161</c:v>
                </c:pt>
                <c:pt idx="952">
                  <c:v>1.4788872</c:v>
                </c:pt>
                <c:pt idx="953">
                  <c:v>1.4794583000000001</c:v>
                </c:pt>
                <c:pt idx="954">
                  <c:v>1.4800294000000001</c:v>
                </c:pt>
                <c:pt idx="955">
                  <c:v>1.4806005</c:v>
                </c:pt>
                <c:pt idx="956">
                  <c:v>1.4811716000000001</c:v>
                </c:pt>
                <c:pt idx="957">
                  <c:v>1.4817427000000001</c:v>
                </c:pt>
                <c:pt idx="958">
                  <c:v>1.4823138</c:v>
                </c:pt>
                <c:pt idx="959">
                  <c:v>1.4828849000000002</c:v>
                </c:pt>
                <c:pt idx="960">
                  <c:v>1.4834560000000001</c:v>
                </c:pt>
                <c:pt idx="961">
                  <c:v>1.4840271</c:v>
                </c:pt>
                <c:pt idx="962">
                  <c:v>1.4845982000000002</c:v>
                </c:pt>
                <c:pt idx="963">
                  <c:v>1.4851692999999999</c:v>
                </c:pt>
                <c:pt idx="964">
                  <c:v>1.4857404000000001</c:v>
                </c:pt>
                <c:pt idx="965">
                  <c:v>1.4863115000000002</c:v>
                </c:pt>
                <c:pt idx="966">
                  <c:v>1.4868825999999999</c:v>
                </c:pt>
                <c:pt idx="967">
                  <c:v>1.4874537000000001</c:v>
                </c:pt>
                <c:pt idx="968">
                  <c:v>1.4880248</c:v>
                </c:pt>
                <c:pt idx="969">
                  <c:v>1.4885959</c:v>
                </c:pt>
                <c:pt idx="970">
                  <c:v>1.4891670000000001</c:v>
                </c:pt>
                <c:pt idx="971">
                  <c:v>1.4897381000000001</c:v>
                </c:pt>
                <c:pt idx="972">
                  <c:v>1.4903092</c:v>
                </c:pt>
                <c:pt idx="973">
                  <c:v>1.4908803000000002</c:v>
                </c:pt>
                <c:pt idx="974">
                  <c:v>1.4914514000000001</c:v>
                </c:pt>
                <c:pt idx="975">
                  <c:v>1.4920225</c:v>
                </c:pt>
                <c:pt idx="976">
                  <c:v>1.4925936000000002</c:v>
                </c:pt>
                <c:pt idx="977">
                  <c:v>1.4931647000000001</c:v>
                </c:pt>
                <c:pt idx="978">
                  <c:v>1.4937358000000001</c:v>
                </c:pt>
                <c:pt idx="979">
                  <c:v>1.4943069000000002</c:v>
                </c:pt>
                <c:pt idx="980">
                  <c:v>1.4948779999999999</c:v>
                </c:pt>
                <c:pt idx="981">
                  <c:v>1.4954491000000001</c:v>
                </c:pt>
                <c:pt idx="982">
                  <c:v>1.4960202</c:v>
                </c:pt>
                <c:pt idx="983">
                  <c:v>1.4965913</c:v>
                </c:pt>
                <c:pt idx="984">
                  <c:v>1.4971624000000001</c:v>
                </c:pt>
                <c:pt idx="985">
                  <c:v>1.4977335000000001</c:v>
                </c:pt>
                <c:pt idx="986">
                  <c:v>1.4983046</c:v>
                </c:pt>
                <c:pt idx="987">
                  <c:v>1.4988757000000001</c:v>
                </c:pt>
                <c:pt idx="988">
                  <c:v>1.4994468000000001</c:v>
                </c:pt>
                <c:pt idx="989">
                  <c:v>1.5000179</c:v>
                </c:pt>
                <c:pt idx="990">
                  <c:v>1.5005890000000002</c:v>
                </c:pt>
                <c:pt idx="991">
                  <c:v>1.5011601000000001</c:v>
                </c:pt>
                <c:pt idx="992">
                  <c:v>1.5017312</c:v>
                </c:pt>
                <c:pt idx="993">
                  <c:v>1.5023023000000002</c:v>
                </c:pt>
                <c:pt idx="994">
                  <c:v>1.5028733999999999</c:v>
                </c:pt>
                <c:pt idx="995">
                  <c:v>1.5034445000000001</c:v>
                </c:pt>
                <c:pt idx="996">
                  <c:v>1.5040156000000002</c:v>
                </c:pt>
                <c:pt idx="997">
                  <c:v>1.5045866999999999</c:v>
                </c:pt>
                <c:pt idx="998">
                  <c:v>1.5051578000000001</c:v>
                </c:pt>
                <c:pt idx="999">
                  <c:v>1.5057289</c:v>
                </c:pt>
                <c:pt idx="1000">
                  <c:v>1.5063</c:v>
                </c:pt>
                <c:pt idx="1001">
                  <c:v>1.5068711000000001</c:v>
                </c:pt>
                <c:pt idx="1002">
                  <c:v>1.5074422000000001</c:v>
                </c:pt>
                <c:pt idx="1003">
                  <c:v>1.5080133</c:v>
                </c:pt>
                <c:pt idx="1004">
                  <c:v>1.5085844000000002</c:v>
                </c:pt>
                <c:pt idx="1005">
                  <c:v>1.5091554999999999</c:v>
                </c:pt>
                <c:pt idx="1006">
                  <c:v>1.5097266</c:v>
                </c:pt>
                <c:pt idx="1007">
                  <c:v>1.5102977000000002</c:v>
                </c:pt>
                <c:pt idx="1008">
                  <c:v>1.5108688000000001</c:v>
                </c:pt>
                <c:pt idx="1009">
                  <c:v>1.5114399000000001</c:v>
                </c:pt>
                <c:pt idx="1010">
                  <c:v>1.5120110000000002</c:v>
                </c:pt>
                <c:pt idx="1011">
                  <c:v>1.5125820999999999</c:v>
                </c:pt>
                <c:pt idx="1012">
                  <c:v>1.5131532000000001</c:v>
                </c:pt>
                <c:pt idx="1013">
                  <c:v>1.5137243</c:v>
                </c:pt>
                <c:pt idx="1014">
                  <c:v>1.5142954</c:v>
                </c:pt>
                <c:pt idx="1015">
                  <c:v>1.5148665000000001</c:v>
                </c:pt>
                <c:pt idx="1016">
                  <c:v>1.5154376000000001</c:v>
                </c:pt>
                <c:pt idx="1017">
                  <c:v>1.5160087</c:v>
                </c:pt>
                <c:pt idx="1018">
                  <c:v>1.5165798000000001</c:v>
                </c:pt>
                <c:pt idx="1019">
                  <c:v>1.5171509000000001</c:v>
                </c:pt>
                <c:pt idx="1020">
                  <c:v>1.517722</c:v>
                </c:pt>
                <c:pt idx="1021">
                  <c:v>1.5182931000000002</c:v>
                </c:pt>
                <c:pt idx="1022">
                  <c:v>1.5188642000000001</c:v>
                </c:pt>
                <c:pt idx="1023">
                  <c:v>1.5194353</c:v>
                </c:pt>
                <c:pt idx="1024">
                  <c:v>1.5200064000000002</c:v>
                </c:pt>
                <c:pt idx="1025">
                  <c:v>1.5205774999999999</c:v>
                </c:pt>
                <c:pt idx="1026">
                  <c:v>1.5211486000000001</c:v>
                </c:pt>
                <c:pt idx="1027">
                  <c:v>1.5217197</c:v>
                </c:pt>
                <c:pt idx="1028">
                  <c:v>1.5222907999999999</c:v>
                </c:pt>
                <c:pt idx="1029">
                  <c:v>1.5228619000000001</c:v>
                </c:pt>
                <c:pt idx="1030">
                  <c:v>1.5234330000000003</c:v>
                </c:pt>
                <c:pt idx="1031">
                  <c:v>1.5240041</c:v>
                </c:pt>
                <c:pt idx="1032">
                  <c:v>1.5245752000000001</c:v>
                </c:pt>
                <c:pt idx="1033">
                  <c:v>1.5251463000000001</c:v>
                </c:pt>
                <c:pt idx="1034">
                  <c:v>1.5257174</c:v>
                </c:pt>
                <c:pt idx="1035">
                  <c:v>1.5262885000000002</c:v>
                </c:pt>
                <c:pt idx="1036">
                  <c:v>1.5268596000000001</c:v>
                </c:pt>
                <c:pt idx="1037">
                  <c:v>1.5274307</c:v>
                </c:pt>
                <c:pt idx="1038">
                  <c:v>1.5280018000000002</c:v>
                </c:pt>
                <c:pt idx="1039">
                  <c:v>1.5285728999999999</c:v>
                </c:pt>
                <c:pt idx="1040">
                  <c:v>1.5291440000000001</c:v>
                </c:pt>
                <c:pt idx="1041">
                  <c:v>1.5297151</c:v>
                </c:pt>
                <c:pt idx="1042">
                  <c:v>1.5302862000000002</c:v>
                </c:pt>
                <c:pt idx="1043">
                  <c:v>1.5308573000000001</c:v>
                </c:pt>
                <c:pt idx="1044">
                  <c:v>1.5314284000000002</c:v>
                </c:pt>
                <c:pt idx="1045">
                  <c:v>1.5319995</c:v>
                </c:pt>
                <c:pt idx="1046">
                  <c:v>1.5325706000000001</c:v>
                </c:pt>
                <c:pt idx="1047">
                  <c:v>1.5331417000000001</c:v>
                </c:pt>
                <c:pt idx="1048">
                  <c:v>1.5337128</c:v>
                </c:pt>
                <c:pt idx="1049">
                  <c:v>1.5342839000000001</c:v>
                </c:pt>
                <c:pt idx="1050">
                  <c:v>1.5348550000000001</c:v>
                </c:pt>
                <c:pt idx="1051">
                  <c:v>1.5354261</c:v>
                </c:pt>
                <c:pt idx="1052">
                  <c:v>1.5359972000000002</c:v>
                </c:pt>
                <c:pt idx="1053">
                  <c:v>1.5365682999999999</c:v>
                </c:pt>
                <c:pt idx="1054">
                  <c:v>1.5371394</c:v>
                </c:pt>
                <c:pt idx="1055">
                  <c:v>1.5377105000000002</c:v>
                </c:pt>
                <c:pt idx="1056">
                  <c:v>1.5382816000000001</c:v>
                </c:pt>
                <c:pt idx="1057">
                  <c:v>1.5388527000000001</c:v>
                </c:pt>
                <c:pt idx="1058">
                  <c:v>1.5394238000000002</c:v>
                </c:pt>
                <c:pt idx="1059">
                  <c:v>1.5399948999999999</c:v>
                </c:pt>
                <c:pt idx="1060">
                  <c:v>1.5405660000000001</c:v>
                </c:pt>
                <c:pt idx="1061">
                  <c:v>1.5411371</c:v>
                </c:pt>
                <c:pt idx="1062">
                  <c:v>1.5417082</c:v>
                </c:pt>
                <c:pt idx="1063">
                  <c:v>1.5422793000000001</c:v>
                </c:pt>
                <c:pt idx="1064">
                  <c:v>1.5428504000000001</c:v>
                </c:pt>
                <c:pt idx="1065">
                  <c:v>1.5434215</c:v>
                </c:pt>
                <c:pt idx="1066">
                  <c:v>1.5439926000000002</c:v>
                </c:pt>
                <c:pt idx="1067">
                  <c:v>1.5445637000000001</c:v>
                </c:pt>
                <c:pt idx="1068">
                  <c:v>1.5451348</c:v>
                </c:pt>
                <c:pt idx="1069">
                  <c:v>1.5457059000000002</c:v>
                </c:pt>
                <c:pt idx="1070">
                  <c:v>1.5462770000000001</c:v>
                </c:pt>
                <c:pt idx="1071">
                  <c:v>1.5468481000000001</c:v>
                </c:pt>
                <c:pt idx="1072">
                  <c:v>1.5474192000000002</c:v>
                </c:pt>
                <c:pt idx="1073">
                  <c:v>1.5479902999999999</c:v>
                </c:pt>
                <c:pt idx="1074">
                  <c:v>1.5485614000000001</c:v>
                </c:pt>
                <c:pt idx="1075">
                  <c:v>1.5491325</c:v>
                </c:pt>
                <c:pt idx="1076">
                  <c:v>1.5497036000000002</c:v>
                </c:pt>
                <c:pt idx="1077">
                  <c:v>1.5502747000000001</c:v>
                </c:pt>
                <c:pt idx="1078">
                  <c:v>1.5508458000000003</c:v>
                </c:pt>
                <c:pt idx="1079">
                  <c:v>1.5514169</c:v>
                </c:pt>
                <c:pt idx="1080">
                  <c:v>1.5519880000000001</c:v>
                </c:pt>
                <c:pt idx="1081">
                  <c:v>1.5525591000000001</c:v>
                </c:pt>
                <c:pt idx="1082">
                  <c:v>1.5531302</c:v>
                </c:pt>
                <c:pt idx="1083">
                  <c:v>1.5537013000000002</c:v>
                </c:pt>
                <c:pt idx="1084">
                  <c:v>1.5542724000000001</c:v>
                </c:pt>
                <c:pt idx="1085">
                  <c:v>1.5548435</c:v>
                </c:pt>
                <c:pt idx="1086">
                  <c:v>1.5554146000000002</c:v>
                </c:pt>
                <c:pt idx="1087">
                  <c:v>1.5559856999999999</c:v>
                </c:pt>
                <c:pt idx="1088">
                  <c:v>1.5565568000000001</c:v>
                </c:pt>
                <c:pt idx="1089">
                  <c:v>1.5571279000000002</c:v>
                </c:pt>
                <c:pt idx="1090">
                  <c:v>1.5576990000000002</c:v>
                </c:pt>
                <c:pt idx="1091">
                  <c:v>1.5582701000000001</c:v>
                </c:pt>
                <c:pt idx="1092">
                  <c:v>1.5588412000000003</c:v>
                </c:pt>
                <c:pt idx="1093">
                  <c:v>1.5594123</c:v>
                </c:pt>
                <c:pt idx="1094">
                  <c:v>1.5599834000000001</c:v>
                </c:pt>
                <c:pt idx="1095">
                  <c:v>1.5605545000000001</c:v>
                </c:pt>
                <c:pt idx="1096">
                  <c:v>1.5611256</c:v>
                </c:pt>
                <c:pt idx="1097">
                  <c:v>1.5616967000000002</c:v>
                </c:pt>
                <c:pt idx="1098">
                  <c:v>1.5622678000000001</c:v>
                </c:pt>
                <c:pt idx="1099">
                  <c:v>1.5628389</c:v>
                </c:pt>
                <c:pt idx="1100">
                  <c:v>1.5634100000000002</c:v>
                </c:pt>
                <c:pt idx="1101">
                  <c:v>1.5639811000000001</c:v>
                </c:pt>
                <c:pt idx="1102">
                  <c:v>1.5645522000000001</c:v>
                </c:pt>
                <c:pt idx="1103">
                  <c:v>1.5651233000000002</c:v>
                </c:pt>
                <c:pt idx="1104">
                  <c:v>1.5656944000000002</c:v>
                </c:pt>
                <c:pt idx="1105">
                  <c:v>1.5662655000000001</c:v>
                </c:pt>
                <c:pt idx="1106">
                  <c:v>1.5668366000000002</c:v>
                </c:pt>
                <c:pt idx="1107">
                  <c:v>1.5674077</c:v>
                </c:pt>
                <c:pt idx="1108">
                  <c:v>1.5679788000000001</c:v>
                </c:pt>
                <c:pt idx="1109">
                  <c:v>1.5685499000000001</c:v>
                </c:pt>
                <c:pt idx="1110">
                  <c:v>1.569121</c:v>
                </c:pt>
                <c:pt idx="1111">
                  <c:v>1.5696921000000001</c:v>
                </c:pt>
                <c:pt idx="1112">
                  <c:v>1.5702632000000003</c:v>
                </c:pt>
                <c:pt idx="1113">
                  <c:v>1.5708343</c:v>
                </c:pt>
                <c:pt idx="1114">
                  <c:v>1.5714054000000002</c:v>
                </c:pt>
                <c:pt idx="1115">
                  <c:v>1.5719765000000001</c:v>
                </c:pt>
                <c:pt idx="1116">
                  <c:v>1.5725476</c:v>
                </c:pt>
                <c:pt idx="1117">
                  <c:v>1.5731187000000002</c:v>
                </c:pt>
                <c:pt idx="1118">
                  <c:v>1.5736898000000001</c:v>
                </c:pt>
                <c:pt idx="1119">
                  <c:v>1.5742609000000001</c:v>
                </c:pt>
                <c:pt idx="1120">
                  <c:v>1.5748320000000002</c:v>
                </c:pt>
                <c:pt idx="1121">
                  <c:v>1.5754030999999999</c:v>
                </c:pt>
                <c:pt idx="1122">
                  <c:v>1.5759742000000001</c:v>
                </c:pt>
                <c:pt idx="1123">
                  <c:v>1.5765453</c:v>
                </c:pt>
                <c:pt idx="1124">
                  <c:v>1.5771164000000002</c:v>
                </c:pt>
                <c:pt idx="1125">
                  <c:v>1.5776875000000001</c:v>
                </c:pt>
                <c:pt idx="1126">
                  <c:v>1.5782586000000001</c:v>
                </c:pt>
                <c:pt idx="1127">
                  <c:v>1.5788297</c:v>
                </c:pt>
                <c:pt idx="1128">
                  <c:v>1.5794008000000002</c:v>
                </c:pt>
                <c:pt idx="1129">
                  <c:v>1.5799719000000001</c:v>
                </c:pt>
                <c:pt idx="1130">
                  <c:v>1.580543</c:v>
                </c:pt>
                <c:pt idx="1131">
                  <c:v>1.5811141000000002</c:v>
                </c:pt>
                <c:pt idx="1132">
                  <c:v>1.5816851999999999</c:v>
                </c:pt>
                <c:pt idx="1133">
                  <c:v>1.5822563000000001</c:v>
                </c:pt>
                <c:pt idx="1134">
                  <c:v>1.5828274</c:v>
                </c:pt>
                <c:pt idx="1135">
                  <c:v>1.5833984999999999</c:v>
                </c:pt>
                <c:pt idx="1136">
                  <c:v>1.5839696000000001</c:v>
                </c:pt>
                <c:pt idx="1137">
                  <c:v>1.5845407000000002</c:v>
                </c:pt>
                <c:pt idx="1138">
                  <c:v>1.5851118</c:v>
                </c:pt>
                <c:pt idx="1139">
                  <c:v>1.5856829000000001</c:v>
                </c:pt>
                <c:pt idx="1140">
                  <c:v>1.5862540000000001</c:v>
                </c:pt>
                <c:pt idx="1141">
                  <c:v>1.5868251</c:v>
                </c:pt>
                <c:pt idx="1142">
                  <c:v>1.5873962000000001</c:v>
                </c:pt>
                <c:pt idx="1143">
                  <c:v>1.5879673000000001</c:v>
                </c:pt>
                <c:pt idx="1144">
                  <c:v>1.5885384</c:v>
                </c:pt>
                <c:pt idx="1145">
                  <c:v>1.5891095000000002</c:v>
                </c:pt>
                <c:pt idx="1146">
                  <c:v>1.5896805999999999</c:v>
                </c:pt>
                <c:pt idx="1147">
                  <c:v>1.5902517</c:v>
                </c:pt>
                <c:pt idx="1148">
                  <c:v>1.5908228000000002</c:v>
                </c:pt>
                <c:pt idx="1149">
                  <c:v>1.5913939000000001</c:v>
                </c:pt>
                <c:pt idx="1150">
                  <c:v>1.5919650000000001</c:v>
                </c:pt>
                <c:pt idx="1151">
                  <c:v>1.5925361000000002</c:v>
                </c:pt>
                <c:pt idx="1152">
                  <c:v>1.5931071999999999</c:v>
                </c:pt>
                <c:pt idx="1153">
                  <c:v>1.5936783000000001</c:v>
                </c:pt>
                <c:pt idx="1154">
                  <c:v>1.5942494</c:v>
                </c:pt>
                <c:pt idx="1155">
                  <c:v>1.5948205</c:v>
                </c:pt>
                <c:pt idx="1156">
                  <c:v>1.5953916000000001</c:v>
                </c:pt>
                <c:pt idx="1157">
                  <c:v>1.5959627000000001</c:v>
                </c:pt>
                <c:pt idx="1158">
                  <c:v>1.5965338</c:v>
                </c:pt>
                <c:pt idx="1159">
                  <c:v>1.5971049000000002</c:v>
                </c:pt>
                <c:pt idx="1160">
                  <c:v>1.5976760000000001</c:v>
                </c:pt>
                <c:pt idx="1161">
                  <c:v>1.5982471</c:v>
                </c:pt>
                <c:pt idx="1162">
                  <c:v>1.5988182000000002</c:v>
                </c:pt>
                <c:pt idx="1163">
                  <c:v>1.5993893000000001</c:v>
                </c:pt>
                <c:pt idx="1164">
                  <c:v>1.5999604000000001</c:v>
                </c:pt>
                <c:pt idx="1165">
                  <c:v>1.6005315000000002</c:v>
                </c:pt>
                <c:pt idx="1166">
                  <c:v>1.6011025999999999</c:v>
                </c:pt>
                <c:pt idx="1167">
                  <c:v>1.6016737000000001</c:v>
                </c:pt>
                <c:pt idx="1168">
                  <c:v>1.6022448</c:v>
                </c:pt>
                <c:pt idx="1169">
                  <c:v>1.6028159</c:v>
                </c:pt>
                <c:pt idx="1170">
                  <c:v>1.6033870000000001</c:v>
                </c:pt>
                <c:pt idx="1171">
                  <c:v>1.6039581000000003</c:v>
                </c:pt>
                <c:pt idx="1172">
                  <c:v>1.6045292</c:v>
                </c:pt>
                <c:pt idx="1173">
                  <c:v>1.6051003000000001</c:v>
                </c:pt>
                <c:pt idx="1174">
                  <c:v>1.6056714000000001</c:v>
                </c:pt>
                <c:pt idx="1175">
                  <c:v>1.6062425</c:v>
                </c:pt>
                <c:pt idx="1176">
                  <c:v>1.6068136000000002</c:v>
                </c:pt>
                <c:pt idx="1177">
                  <c:v>1.6073847000000001</c:v>
                </c:pt>
                <c:pt idx="1178">
                  <c:v>1.6079558</c:v>
                </c:pt>
                <c:pt idx="1179">
                  <c:v>1.6085269000000002</c:v>
                </c:pt>
                <c:pt idx="1180">
                  <c:v>1.6090979999999999</c:v>
                </c:pt>
                <c:pt idx="1181">
                  <c:v>1.6096691000000001</c:v>
                </c:pt>
                <c:pt idx="1182">
                  <c:v>1.6102402</c:v>
                </c:pt>
                <c:pt idx="1183">
                  <c:v>1.6108113000000002</c:v>
                </c:pt>
                <c:pt idx="1184">
                  <c:v>1.6113824000000001</c:v>
                </c:pt>
                <c:pt idx="1185">
                  <c:v>1.6119535000000003</c:v>
                </c:pt>
                <c:pt idx="1186">
                  <c:v>1.6125246</c:v>
                </c:pt>
                <c:pt idx="1187">
                  <c:v>1.6130957000000001</c:v>
                </c:pt>
                <c:pt idx="1188">
                  <c:v>1.6136668000000001</c:v>
                </c:pt>
                <c:pt idx="1189">
                  <c:v>1.6142379</c:v>
                </c:pt>
                <c:pt idx="1190">
                  <c:v>1.6148090000000002</c:v>
                </c:pt>
                <c:pt idx="1191">
                  <c:v>1.6153801000000001</c:v>
                </c:pt>
                <c:pt idx="1192">
                  <c:v>1.6159512</c:v>
                </c:pt>
                <c:pt idx="1193">
                  <c:v>1.6165223000000002</c:v>
                </c:pt>
                <c:pt idx="1194">
                  <c:v>1.6170933999999999</c:v>
                </c:pt>
                <c:pt idx="1195">
                  <c:v>1.6176645000000001</c:v>
                </c:pt>
                <c:pt idx="1196">
                  <c:v>1.6182356000000002</c:v>
                </c:pt>
                <c:pt idx="1197">
                  <c:v>1.6188067000000002</c:v>
                </c:pt>
                <c:pt idx="1198">
                  <c:v>1.6193778000000001</c:v>
                </c:pt>
                <c:pt idx="1199">
                  <c:v>1.6199489000000002</c:v>
                </c:pt>
                <c:pt idx="1200">
                  <c:v>1.62052</c:v>
                </c:pt>
                <c:pt idx="1201">
                  <c:v>1.6210911000000001</c:v>
                </c:pt>
                <c:pt idx="1202">
                  <c:v>1.6216622000000001</c:v>
                </c:pt>
                <c:pt idx="1203">
                  <c:v>1.6222333</c:v>
                </c:pt>
                <c:pt idx="1204">
                  <c:v>1.6228044000000001</c:v>
                </c:pt>
                <c:pt idx="1205">
                  <c:v>1.6233755000000001</c:v>
                </c:pt>
                <c:pt idx="1206">
                  <c:v>1.6239466</c:v>
                </c:pt>
                <c:pt idx="1207">
                  <c:v>1.6245177000000002</c:v>
                </c:pt>
                <c:pt idx="1208">
                  <c:v>1.6250888000000001</c:v>
                </c:pt>
                <c:pt idx="1209">
                  <c:v>1.6256599</c:v>
                </c:pt>
                <c:pt idx="1210">
                  <c:v>1.6262310000000002</c:v>
                </c:pt>
                <c:pt idx="1211">
                  <c:v>1.6268021000000001</c:v>
                </c:pt>
                <c:pt idx="1212">
                  <c:v>1.6273732000000001</c:v>
                </c:pt>
                <c:pt idx="1213">
                  <c:v>1.6279443000000002</c:v>
                </c:pt>
                <c:pt idx="1214">
                  <c:v>1.6285153999999999</c:v>
                </c:pt>
                <c:pt idx="1215">
                  <c:v>1.6290865000000001</c:v>
                </c:pt>
                <c:pt idx="1216">
                  <c:v>1.6296576</c:v>
                </c:pt>
                <c:pt idx="1217">
                  <c:v>1.6302287</c:v>
                </c:pt>
                <c:pt idx="1218">
                  <c:v>1.6307998000000001</c:v>
                </c:pt>
                <c:pt idx="1219">
                  <c:v>1.6313709000000003</c:v>
                </c:pt>
                <c:pt idx="1220">
                  <c:v>1.631942</c:v>
                </c:pt>
                <c:pt idx="1221">
                  <c:v>1.6325131000000002</c:v>
                </c:pt>
                <c:pt idx="1222">
                  <c:v>1.6330842000000001</c:v>
                </c:pt>
                <c:pt idx="1223">
                  <c:v>1.6336553</c:v>
                </c:pt>
                <c:pt idx="1224">
                  <c:v>1.6342264000000002</c:v>
                </c:pt>
                <c:pt idx="1225">
                  <c:v>1.6347975000000001</c:v>
                </c:pt>
                <c:pt idx="1226">
                  <c:v>1.6353686000000001</c:v>
                </c:pt>
                <c:pt idx="1227">
                  <c:v>1.6359397000000002</c:v>
                </c:pt>
                <c:pt idx="1228">
                  <c:v>1.6365107999999999</c:v>
                </c:pt>
                <c:pt idx="1229">
                  <c:v>1.6370819000000001</c:v>
                </c:pt>
                <c:pt idx="1230">
                  <c:v>1.6376530000000002</c:v>
                </c:pt>
                <c:pt idx="1231">
                  <c:v>1.6382241000000002</c:v>
                </c:pt>
                <c:pt idx="1232">
                  <c:v>1.6387952000000001</c:v>
                </c:pt>
                <c:pt idx="1233">
                  <c:v>1.6393663000000003</c:v>
                </c:pt>
                <c:pt idx="1234">
                  <c:v>1.6399374</c:v>
                </c:pt>
                <c:pt idx="1235">
                  <c:v>1.6405085000000001</c:v>
                </c:pt>
                <c:pt idx="1236">
                  <c:v>1.6410796000000001</c:v>
                </c:pt>
                <c:pt idx="1237">
                  <c:v>1.6416507</c:v>
                </c:pt>
                <c:pt idx="1238">
                  <c:v>1.6422218000000002</c:v>
                </c:pt>
                <c:pt idx="1239">
                  <c:v>1.6427929000000001</c:v>
                </c:pt>
                <c:pt idx="1240">
                  <c:v>1.643364</c:v>
                </c:pt>
                <c:pt idx="1241">
                  <c:v>1.6439351000000002</c:v>
                </c:pt>
                <c:pt idx="1242">
                  <c:v>1.6445062000000001</c:v>
                </c:pt>
                <c:pt idx="1243">
                  <c:v>1.6450773000000001</c:v>
                </c:pt>
                <c:pt idx="1244">
                  <c:v>1.6456484000000002</c:v>
                </c:pt>
                <c:pt idx="1245">
                  <c:v>1.6462195000000002</c:v>
                </c:pt>
                <c:pt idx="1246">
                  <c:v>1.6467906000000001</c:v>
                </c:pt>
                <c:pt idx="1247">
                  <c:v>1.6473617000000003</c:v>
                </c:pt>
                <c:pt idx="1248">
                  <c:v>1.6479328</c:v>
                </c:pt>
                <c:pt idx="1249">
                  <c:v>1.6485039000000001</c:v>
                </c:pt>
                <c:pt idx="1250">
                  <c:v>1.6490750000000001</c:v>
                </c:pt>
                <c:pt idx="1251">
                  <c:v>1.6496461</c:v>
                </c:pt>
                <c:pt idx="1252">
                  <c:v>1.6502172000000002</c:v>
                </c:pt>
                <c:pt idx="1253">
                  <c:v>1.6507882999999999</c:v>
                </c:pt>
                <c:pt idx="1254">
                  <c:v>1.6513594</c:v>
                </c:pt>
                <c:pt idx="1255">
                  <c:v>1.6519305000000002</c:v>
                </c:pt>
                <c:pt idx="1256">
                  <c:v>1.6525016000000001</c:v>
                </c:pt>
                <c:pt idx="1257">
                  <c:v>1.6530727000000001</c:v>
                </c:pt>
                <c:pt idx="1258">
                  <c:v>1.6536438000000002</c:v>
                </c:pt>
                <c:pt idx="1259">
                  <c:v>1.6542148999999999</c:v>
                </c:pt>
                <c:pt idx="1260">
                  <c:v>1.6547860000000001</c:v>
                </c:pt>
                <c:pt idx="1261">
                  <c:v>1.6553571</c:v>
                </c:pt>
                <c:pt idx="1262">
                  <c:v>1.6559282</c:v>
                </c:pt>
                <c:pt idx="1263">
                  <c:v>1.6564993000000001</c:v>
                </c:pt>
                <c:pt idx="1264">
                  <c:v>1.6570704000000001</c:v>
                </c:pt>
                <c:pt idx="1265">
                  <c:v>1.6576415</c:v>
                </c:pt>
                <c:pt idx="1266">
                  <c:v>1.6582126000000001</c:v>
                </c:pt>
                <c:pt idx="1267">
                  <c:v>1.6587837000000001</c:v>
                </c:pt>
                <c:pt idx="1268">
                  <c:v>1.6593548</c:v>
                </c:pt>
                <c:pt idx="1269">
                  <c:v>1.6599259000000002</c:v>
                </c:pt>
                <c:pt idx="1270">
                  <c:v>1.6604970000000001</c:v>
                </c:pt>
                <c:pt idx="1271">
                  <c:v>1.6610681</c:v>
                </c:pt>
                <c:pt idx="1272">
                  <c:v>1.6616392000000002</c:v>
                </c:pt>
                <c:pt idx="1273">
                  <c:v>1.6622102999999999</c:v>
                </c:pt>
                <c:pt idx="1274">
                  <c:v>1.6627814000000001</c:v>
                </c:pt>
                <c:pt idx="1275">
                  <c:v>1.6633525</c:v>
                </c:pt>
                <c:pt idx="1276">
                  <c:v>1.6639235999999999</c:v>
                </c:pt>
                <c:pt idx="1277">
                  <c:v>1.6644947000000001</c:v>
                </c:pt>
                <c:pt idx="1278">
                  <c:v>1.6650658000000003</c:v>
                </c:pt>
                <c:pt idx="1279">
                  <c:v>1.6656369</c:v>
                </c:pt>
                <c:pt idx="1280">
                  <c:v>1.6662080000000001</c:v>
                </c:pt>
                <c:pt idx="1281">
                  <c:v>1.6667791000000001</c:v>
                </c:pt>
                <c:pt idx="1282">
                  <c:v>1.6673502</c:v>
                </c:pt>
                <c:pt idx="1283">
                  <c:v>1.6679213000000002</c:v>
                </c:pt>
                <c:pt idx="1284">
                  <c:v>1.6684924000000001</c:v>
                </c:pt>
                <c:pt idx="1285">
                  <c:v>1.6690635</c:v>
                </c:pt>
                <c:pt idx="1286">
                  <c:v>1.6696346000000002</c:v>
                </c:pt>
                <c:pt idx="1287">
                  <c:v>1.6702056999999999</c:v>
                </c:pt>
                <c:pt idx="1288">
                  <c:v>1.6707768000000001</c:v>
                </c:pt>
                <c:pt idx="1289">
                  <c:v>1.6713479000000002</c:v>
                </c:pt>
                <c:pt idx="1290">
                  <c:v>1.6719190000000002</c:v>
                </c:pt>
                <c:pt idx="1291">
                  <c:v>1.6724901000000001</c:v>
                </c:pt>
                <c:pt idx="1292">
                  <c:v>1.6730612000000002</c:v>
                </c:pt>
                <c:pt idx="1293">
                  <c:v>1.6736323</c:v>
                </c:pt>
                <c:pt idx="1294">
                  <c:v>1.6742034000000001</c:v>
                </c:pt>
                <c:pt idx="1295">
                  <c:v>1.6747745000000001</c:v>
                </c:pt>
                <c:pt idx="1296">
                  <c:v>1.6753456</c:v>
                </c:pt>
                <c:pt idx="1297">
                  <c:v>1.6759167000000001</c:v>
                </c:pt>
                <c:pt idx="1298">
                  <c:v>1.6764878000000001</c:v>
                </c:pt>
                <c:pt idx="1299">
                  <c:v>1.6770589</c:v>
                </c:pt>
                <c:pt idx="1300">
                  <c:v>1.6776300000000002</c:v>
                </c:pt>
                <c:pt idx="1301">
                  <c:v>1.6782011000000001</c:v>
                </c:pt>
                <c:pt idx="1302">
                  <c:v>1.6787722</c:v>
                </c:pt>
                <c:pt idx="1303">
                  <c:v>1.6793433000000002</c:v>
                </c:pt>
                <c:pt idx="1304">
                  <c:v>1.6799144000000001</c:v>
                </c:pt>
                <c:pt idx="1305">
                  <c:v>1.6804855000000001</c:v>
                </c:pt>
                <c:pt idx="1306">
                  <c:v>1.6810566000000002</c:v>
                </c:pt>
                <c:pt idx="1307">
                  <c:v>1.6816276999999999</c:v>
                </c:pt>
                <c:pt idx="1308">
                  <c:v>1.6821988000000001</c:v>
                </c:pt>
                <c:pt idx="1309">
                  <c:v>1.6827699</c:v>
                </c:pt>
                <c:pt idx="1310">
                  <c:v>1.683341</c:v>
                </c:pt>
                <c:pt idx="1311">
                  <c:v>1.6839121000000001</c:v>
                </c:pt>
                <c:pt idx="1312">
                  <c:v>1.6844832000000003</c:v>
                </c:pt>
                <c:pt idx="1313">
                  <c:v>1.6850543</c:v>
                </c:pt>
                <c:pt idx="1314">
                  <c:v>1.6856254000000002</c:v>
                </c:pt>
                <c:pt idx="1315">
                  <c:v>1.6861965000000001</c:v>
                </c:pt>
                <c:pt idx="1316">
                  <c:v>1.6867676</c:v>
                </c:pt>
                <c:pt idx="1317">
                  <c:v>1.6873387000000002</c:v>
                </c:pt>
                <c:pt idx="1318">
                  <c:v>1.6879098000000001</c:v>
                </c:pt>
                <c:pt idx="1319">
                  <c:v>1.6884809000000001</c:v>
                </c:pt>
                <c:pt idx="1320">
                  <c:v>1.6890520000000002</c:v>
                </c:pt>
                <c:pt idx="1321">
                  <c:v>1.6896230999999999</c:v>
                </c:pt>
                <c:pt idx="1322">
                  <c:v>1.6901942000000001</c:v>
                </c:pt>
                <c:pt idx="1323">
                  <c:v>1.6907653</c:v>
                </c:pt>
                <c:pt idx="1324">
                  <c:v>1.6913364000000002</c:v>
                </c:pt>
                <c:pt idx="1325">
                  <c:v>1.6919075000000001</c:v>
                </c:pt>
                <c:pt idx="1326">
                  <c:v>1.6924786000000003</c:v>
                </c:pt>
                <c:pt idx="1327">
                  <c:v>1.6930497</c:v>
                </c:pt>
                <c:pt idx="1328">
                  <c:v>1.6936208000000001</c:v>
                </c:pt>
                <c:pt idx="1329">
                  <c:v>1.6941919000000001</c:v>
                </c:pt>
                <c:pt idx="1330">
                  <c:v>1.694763</c:v>
                </c:pt>
                <c:pt idx="1331">
                  <c:v>1.6953341000000002</c:v>
                </c:pt>
                <c:pt idx="1332">
                  <c:v>1.6959052000000001</c:v>
                </c:pt>
                <c:pt idx="1333">
                  <c:v>1.6964763</c:v>
                </c:pt>
                <c:pt idx="1334">
                  <c:v>1.6970474000000002</c:v>
                </c:pt>
                <c:pt idx="1335">
                  <c:v>1.6976184999999999</c:v>
                </c:pt>
                <c:pt idx="1336">
                  <c:v>1.6981896000000001</c:v>
                </c:pt>
                <c:pt idx="1337">
                  <c:v>1.6987607000000002</c:v>
                </c:pt>
                <c:pt idx="1338">
                  <c:v>1.6993318000000002</c:v>
                </c:pt>
                <c:pt idx="1339">
                  <c:v>1.6999029000000001</c:v>
                </c:pt>
                <c:pt idx="1340">
                  <c:v>1.7004740000000003</c:v>
                </c:pt>
                <c:pt idx="1341">
                  <c:v>1.7010451</c:v>
                </c:pt>
                <c:pt idx="1342">
                  <c:v>1.7016162000000001</c:v>
                </c:pt>
                <c:pt idx="1343">
                  <c:v>1.7021873000000001</c:v>
                </c:pt>
                <c:pt idx="1344">
                  <c:v>1.7027584</c:v>
                </c:pt>
                <c:pt idx="1345">
                  <c:v>1.7033295000000002</c:v>
                </c:pt>
                <c:pt idx="1346">
                  <c:v>1.7039006000000001</c:v>
                </c:pt>
                <c:pt idx="1347">
                  <c:v>1.7044717</c:v>
                </c:pt>
                <c:pt idx="1348">
                  <c:v>1.7050428000000002</c:v>
                </c:pt>
                <c:pt idx="1349">
                  <c:v>1.7056139000000001</c:v>
                </c:pt>
                <c:pt idx="1350">
                  <c:v>1.7061850000000001</c:v>
                </c:pt>
                <c:pt idx="1351">
                  <c:v>1.7067561000000002</c:v>
                </c:pt>
                <c:pt idx="1352">
                  <c:v>1.7073272000000002</c:v>
                </c:pt>
                <c:pt idx="1353">
                  <c:v>1.7078983000000001</c:v>
                </c:pt>
                <c:pt idx="1354">
                  <c:v>1.7084694000000002</c:v>
                </c:pt>
                <c:pt idx="1355">
                  <c:v>1.7090405</c:v>
                </c:pt>
                <c:pt idx="1356">
                  <c:v>1.7096116000000001</c:v>
                </c:pt>
                <c:pt idx="1357">
                  <c:v>1.7101827000000001</c:v>
                </c:pt>
                <c:pt idx="1358">
                  <c:v>1.7107538</c:v>
                </c:pt>
                <c:pt idx="1359">
                  <c:v>1.7113249000000001</c:v>
                </c:pt>
                <c:pt idx="1360">
                  <c:v>1.7118960000000003</c:v>
                </c:pt>
                <c:pt idx="1361">
                  <c:v>1.7124671</c:v>
                </c:pt>
                <c:pt idx="1362">
                  <c:v>1.7130382000000002</c:v>
                </c:pt>
                <c:pt idx="1363">
                  <c:v>1.7136093000000001</c:v>
                </c:pt>
                <c:pt idx="1364">
                  <c:v>1.7141804</c:v>
                </c:pt>
                <c:pt idx="1365">
                  <c:v>1.7147515000000002</c:v>
                </c:pt>
                <c:pt idx="1366">
                  <c:v>1.7153226000000001</c:v>
                </c:pt>
                <c:pt idx="1367">
                  <c:v>1.7158937000000001</c:v>
                </c:pt>
                <c:pt idx="1368">
                  <c:v>1.7164648000000002</c:v>
                </c:pt>
                <c:pt idx="1369">
                  <c:v>1.7170358999999999</c:v>
                </c:pt>
                <c:pt idx="1370">
                  <c:v>1.7176070000000001</c:v>
                </c:pt>
                <c:pt idx="1371">
                  <c:v>1.7181781000000003</c:v>
                </c:pt>
                <c:pt idx="1372">
                  <c:v>1.7187492000000002</c:v>
                </c:pt>
                <c:pt idx="1373">
                  <c:v>1.7193203000000001</c:v>
                </c:pt>
                <c:pt idx="1374">
                  <c:v>1.7198914000000003</c:v>
                </c:pt>
                <c:pt idx="1375">
                  <c:v>1.7204625</c:v>
                </c:pt>
                <c:pt idx="1376">
                  <c:v>1.7210336000000002</c:v>
                </c:pt>
                <c:pt idx="1377">
                  <c:v>1.7216047000000001</c:v>
                </c:pt>
                <c:pt idx="1378">
                  <c:v>1.7221758</c:v>
                </c:pt>
                <c:pt idx="1379">
                  <c:v>1.7227469000000002</c:v>
                </c:pt>
                <c:pt idx="1380">
                  <c:v>1.7233179999999999</c:v>
                </c:pt>
                <c:pt idx="1381">
                  <c:v>1.7238891000000001</c:v>
                </c:pt>
                <c:pt idx="1382">
                  <c:v>1.7244602</c:v>
                </c:pt>
                <c:pt idx="1383">
                  <c:v>1.7250313000000002</c:v>
                </c:pt>
                <c:pt idx="1384">
                  <c:v>1.7256024000000001</c:v>
                </c:pt>
                <c:pt idx="1385">
                  <c:v>1.7261735000000002</c:v>
                </c:pt>
                <c:pt idx="1386">
                  <c:v>1.7267446</c:v>
                </c:pt>
                <c:pt idx="1387">
                  <c:v>1.7273157000000001</c:v>
                </c:pt>
                <c:pt idx="1388">
                  <c:v>1.7278868000000001</c:v>
                </c:pt>
                <c:pt idx="1389">
                  <c:v>1.7284579</c:v>
                </c:pt>
                <c:pt idx="1390">
                  <c:v>1.7290290000000001</c:v>
                </c:pt>
                <c:pt idx="1391">
                  <c:v>1.7296001000000001</c:v>
                </c:pt>
                <c:pt idx="1392">
                  <c:v>1.7301712</c:v>
                </c:pt>
                <c:pt idx="1393">
                  <c:v>1.7307423000000002</c:v>
                </c:pt>
                <c:pt idx="1394">
                  <c:v>1.7313133999999999</c:v>
                </c:pt>
                <c:pt idx="1395">
                  <c:v>1.7318845</c:v>
                </c:pt>
                <c:pt idx="1396">
                  <c:v>1.7324556000000002</c:v>
                </c:pt>
                <c:pt idx="1397">
                  <c:v>1.7330267000000001</c:v>
                </c:pt>
                <c:pt idx="1398">
                  <c:v>1.7335978000000001</c:v>
                </c:pt>
                <c:pt idx="1399">
                  <c:v>1.7341689000000002</c:v>
                </c:pt>
                <c:pt idx="1400">
                  <c:v>1.7347399999999999</c:v>
                </c:pt>
                <c:pt idx="1401">
                  <c:v>1.7353111000000001</c:v>
                </c:pt>
                <c:pt idx="1402">
                  <c:v>1.7358822</c:v>
                </c:pt>
                <c:pt idx="1403">
                  <c:v>1.7364533</c:v>
                </c:pt>
                <c:pt idx="1404">
                  <c:v>1.7370244000000001</c:v>
                </c:pt>
                <c:pt idx="1405">
                  <c:v>1.7375955000000001</c:v>
                </c:pt>
                <c:pt idx="1406">
                  <c:v>1.7381666</c:v>
                </c:pt>
                <c:pt idx="1407">
                  <c:v>1.7387377000000002</c:v>
                </c:pt>
                <c:pt idx="1408">
                  <c:v>1.7393088000000001</c:v>
                </c:pt>
                <c:pt idx="1409">
                  <c:v>1.7398799</c:v>
                </c:pt>
                <c:pt idx="1410">
                  <c:v>1.7404510000000002</c:v>
                </c:pt>
                <c:pt idx="1411">
                  <c:v>1.7410221000000001</c:v>
                </c:pt>
                <c:pt idx="1412">
                  <c:v>1.7415932000000001</c:v>
                </c:pt>
                <c:pt idx="1413">
                  <c:v>1.7421643000000002</c:v>
                </c:pt>
                <c:pt idx="1414">
                  <c:v>1.7427353999999999</c:v>
                </c:pt>
                <c:pt idx="1415">
                  <c:v>1.7433065000000001</c:v>
                </c:pt>
                <c:pt idx="1416">
                  <c:v>1.7438776</c:v>
                </c:pt>
                <c:pt idx="1417">
                  <c:v>1.7444487</c:v>
                </c:pt>
                <c:pt idx="1418">
                  <c:v>1.7450198000000001</c:v>
                </c:pt>
                <c:pt idx="1419">
                  <c:v>1.7455909000000003</c:v>
                </c:pt>
                <c:pt idx="1420">
                  <c:v>1.746162</c:v>
                </c:pt>
                <c:pt idx="1421">
                  <c:v>1.7467331000000001</c:v>
                </c:pt>
                <c:pt idx="1422">
                  <c:v>1.7473042000000001</c:v>
                </c:pt>
                <c:pt idx="1423">
                  <c:v>1.7478753</c:v>
                </c:pt>
                <c:pt idx="1424">
                  <c:v>1.7484464000000002</c:v>
                </c:pt>
                <c:pt idx="1425">
                  <c:v>1.7490175000000001</c:v>
                </c:pt>
                <c:pt idx="1426">
                  <c:v>1.7495886</c:v>
                </c:pt>
                <c:pt idx="1427">
                  <c:v>1.7501597000000002</c:v>
                </c:pt>
                <c:pt idx="1428">
                  <c:v>1.7507307999999999</c:v>
                </c:pt>
                <c:pt idx="1429">
                  <c:v>1.7513019000000001</c:v>
                </c:pt>
                <c:pt idx="1430">
                  <c:v>1.7518730000000002</c:v>
                </c:pt>
                <c:pt idx="1431">
                  <c:v>1.7524441000000002</c:v>
                </c:pt>
                <c:pt idx="1432">
                  <c:v>1.7530152000000001</c:v>
                </c:pt>
                <c:pt idx="1433">
                  <c:v>1.7535863000000003</c:v>
                </c:pt>
                <c:pt idx="1434">
                  <c:v>1.7541574</c:v>
                </c:pt>
                <c:pt idx="1435">
                  <c:v>1.7547285000000001</c:v>
                </c:pt>
                <c:pt idx="1436">
                  <c:v>1.7552996000000001</c:v>
                </c:pt>
                <c:pt idx="1437">
                  <c:v>1.7558707</c:v>
                </c:pt>
                <c:pt idx="1438">
                  <c:v>1.7564418000000002</c:v>
                </c:pt>
                <c:pt idx="1439">
                  <c:v>1.7570129000000001</c:v>
                </c:pt>
                <c:pt idx="1440">
                  <c:v>1.757584</c:v>
                </c:pt>
                <c:pt idx="1441">
                  <c:v>1.7581551000000002</c:v>
                </c:pt>
                <c:pt idx="1442">
                  <c:v>1.7587262000000001</c:v>
                </c:pt>
                <c:pt idx="1443">
                  <c:v>1.7592973000000001</c:v>
                </c:pt>
                <c:pt idx="1444">
                  <c:v>1.7598684000000002</c:v>
                </c:pt>
                <c:pt idx="1445">
                  <c:v>1.7604395000000002</c:v>
                </c:pt>
                <c:pt idx="1446">
                  <c:v>1.7610106000000001</c:v>
                </c:pt>
                <c:pt idx="1447">
                  <c:v>1.7615817000000003</c:v>
                </c:pt>
                <c:pt idx="1448">
                  <c:v>1.7621528</c:v>
                </c:pt>
                <c:pt idx="1449">
                  <c:v>1.7627239000000001</c:v>
                </c:pt>
                <c:pt idx="1450">
                  <c:v>1.7632950000000001</c:v>
                </c:pt>
                <c:pt idx="1451">
                  <c:v>1.7638661</c:v>
                </c:pt>
                <c:pt idx="1452">
                  <c:v>1.7644372000000001</c:v>
                </c:pt>
                <c:pt idx="1453">
                  <c:v>1.7650083000000003</c:v>
                </c:pt>
                <c:pt idx="1454">
                  <c:v>1.7655794</c:v>
                </c:pt>
                <c:pt idx="1455">
                  <c:v>1.7661505000000002</c:v>
                </c:pt>
                <c:pt idx="1456">
                  <c:v>1.7667216000000001</c:v>
                </c:pt>
                <c:pt idx="1457">
                  <c:v>1.7672927</c:v>
                </c:pt>
                <c:pt idx="1458">
                  <c:v>1.7678638000000002</c:v>
                </c:pt>
                <c:pt idx="1459">
                  <c:v>1.7684349000000001</c:v>
                </c:pt>
                <c:pt idx="1460">
                  <c:v>1.7690060000000001</c:v>
                </c:pt>
                <c:pt idx="1461">
                  <c:v>1.7695771000000002</c:v>
                </c:pt>
                <c:pt idx="1462">
                  <c:v>1.7701481999999999</c:v>
                </c:pt>
                <c:pt idx="1463">
                  <c:v>1.7707193000000001</c:v>
                </c:pt>
                <c:pt idx="1464">
                  <c:v>1.7712904</c:v>
                </c:pt>
                <c:pt idx="1465">
                  <c:v>1.7718615000000002</c:v>
                </c:pt>
                <c:pt idx="1466">
                  <c:v>1.7724326000000001</c:v>
                </c:pt>
                <c:pt idx="1467">
                  <c:v>1.7730037000000003</c:v>
                </c:pt>
                <c:pt idx="1468">
                  <c:v>1.7735748</c:v>
                </c:pt>
                <c:pt idx="1469">
                  <c:v>1.7741459000000002</c:v>
                </c:pt>
                <c:pt idx="1470">
                  <c:v>1.7747170000000001</c:v>
                </c:pt>
                <c:pt idx="1471">
                  <c:v>1.7752881</c:v>
                </c:pt>
                <c:pt idx="1472">
                  <c:v>1.7758592000000002</c:v>
                </c:pt>
                <c:pt idx="1473">
                  <c:v>1.7764303000000001</c:v>
                </c:pt>
                <c:pt idx="1474">
                  <c:v>1.7770014000000001</c:v>
                </c:pt>
                <c:pt idx="1475">
                  <c:v>1.7775725000000002</c:v>
                </c:pt>
                <c:pt idx="1476">
                  <c:v>1.7781435999999999</c:v>
                </c:pt>
                <c:pt idx="1477">
                  <c:v>1.7787147000000001</c:v>
                </c:pt>
                <c:pt idx="1478">
                  <c:v>1.7792858000000003</c:v>
                </c:pt>
                <c:pt idx="1479">
                  <c:v>1.7798569000000002</c:v>
                </c:pt>
                <c:pt idx="1480">
                  <c:v>1.7804280000000001</c:v>
                </c:pt>
                <c:pt idx="1481">
                  <c:v>1.7809991000000003</c:v>
                </c:pt>
                <c:pt idx="1482">
                  <c:v>1.7815702</c:v>
                </c:pt>
                <c:pt idx="1483">
                  <c:v>1.7821413000000002</c:v>
                </c:pt>
                <c:pt idx="1484">
                  <c:v>1.7827124000000001</c:v>
                </c:pt>
                <c:pt idx="1485">
                  <c:v>1.7832835</c:v>
                </c:pt>
                <c:pt idx="1486">
                  <c:v>1.7838546000000002</c:v>
                </c:pt>
                <c:pt idx="1487">
                  <c:v>1.7844257000000001</c:v>
                </c:pt>
                <c:pt idx="1488">
                  <c:v>1.7849968000000001</c:v>
                </c:pt>
                <c:pt idx="1489">
                  <c:v>1.7855679000000002</c:v>
                </c:pt>
                <c:pt idx="1490">
                  <c:v>1.7861390000000001</c:v>
                </c:pt>
                <c:pt idx="1491">
                  <c:v>1.7867101000000001</c:v>
                </c:pt>
                <c:pt idx="1492">
                  <c:v>1.7872812000000002</c:v>
                </c:pt>
                <c:pt idx="1493">
                  <c:v>1.7878523000000002</c:v>
                </c:pt>
                <c:pt idx="1494">
                  <c:v>1.7884234000000001</c:v>
                </c:pt>
                <c:pt idx="1495">
                  <c:v>1.7889945000000003</c:v>
                </c:pt>
                <c:pt idx="1496">
                  <c:v>1.7895656</c:v>
                </c:pt>
                <c:pt idx="1497">
                  <c:v>1.7901367000000001</c:v>
                </c:pt>
                <c:pt idx="1498">
                  <c:v>1.7907078000000001</c:v>
                </c:pt>
                <c:pt idx="1499">
                  <c:v>1.7912789</c:v>
                </c:pt>
                <c:pt idx="1500">
                  <c:v>1.7918500000000002</c:v>
                </c:pt>
                <c:pt idx="1501">
                  <c:v>1.7924211000000001</c:v>
                </c:pt>
                <c:pt idx="1502">
                  <c:v>1.7929922</c:v>
                </c:pt>
                <c:pt idx="1503">
                  <c:v>1.7935633000000002</c:v>
                </c:pt>
                <c:pt idx="1504">
                  <c:v>1.7941344000000001</c:v>
                </c:pt>
                <c:pt idx="1505">
                  <c:v>1.7947055000000001</c:v>
                </c:pt>
                <c:pt idx="1506">
                  <c:v>1.7952766000000002</c:v>
                </c:pt>
                <c:pt idx="1507">
                  <c:v>1.7958476999999999</c:v>
                </c:pt>
                <c:pt idx="1508">
                  <c:v>1.7964188000000001</c:v>
                </c:pt>
                <c:pt idx="1509">
                  <c:v>1.7969899</c:v>
                </c:pt>
                <c:pt idx="1510">
                  <c:v>1.797561</c:v>
                </c:pt>
                <c:pt idx="1511">
                  <c:v>1.7981321000000001</c:v>
                </c:pt>
                <c:pt idx="1512">
                  <c:v>1.7987032000000003</c:v>
                </c:pt>
                <c:pt idx="1513">
                  <c:v>1.7992743</c:v>
                </c:pt>
                <c:pt idx="1514">
                  <c:v>1.7998454000000002</c:v>
                </c:pt>
                <c:pt idx="1515">
                  <c:v>1.8004165000000001</c:v>
                </c:pt>
                <c:pt idx="1516">
                  <c:v>1.8009876</c:v>
                </c:pt>
                <c:pt idx="1517">
                  <c:v>1.8015587000000002</c:v>
                </c:pt>
                <c:pt idx="1518">
                  <c:v>1.8021298000000001</c:v>
                </c:pt>
                <c:pt idx="1519">
                  <c:v>1.8027009000000001</c:v>
                </c:pt>
                <c:pt idx="1520">
                  <c:v>1.8032720000000002</c:v>
                </c:pt>
                <c:pt idx="1521">
                  <c:v>1.8038430999999999</c:v>
                </c:pt>
                <c:pt idx="1522">
                  <c:v>1.8044142000000001</c:v>
                </c:pt>
                <c:pt idx="1523">
                  <c:v>1.8049853</c:v>
                </c:pt>
                <c:pt idx="1524">
                  <c:v>1.8055564000000002</c:v>
                </c:pt>
                <c:pt idx="1525">
                  <c:v>1.8061275000000001</c:v>
                </c:pt>
                <c:pt idx="1526">
                  <c:v>1.8066986000000003</c:v>
                </c:pt>
                <c:pt idx="1527">
                  <c:v>1.8072697</c:v>
                </c:pt>
                <c:pt idx="1528">
                  <c:v>1.8078408000000001</c:v>
                </c:pt>
                <c:pt idx="1529">
                  <c:v>1.8084119000000001</c:v>
                </c:pt>
                <c:pt idx="1530">
                  <c:v>1.808983</c:v>
                </c:pt>
                <c:pt idx="1531">
                  <c:v>1.8095541000000002</c:v>
                </c:pt>
                <c:pt idx="1532">
                  <c:v>1.8101252000000001</c:v>
                </c:pt>
                <c:pt idx="1533">
                  <c:v>1.8106963</c:v>
                </c:pt>
                <c:pt idx="1534">
                  <c:v>1.8112674000000002</c:v>
                </c:pt>
                <c:pt idx="1535">
                  <c:v>1.8118384999999999</c:v>
                </c:pt>
                <c:pt idx="1536">
                  <c:v>1.8124096000000001</c:v>
                </c:pt>
                <c:pt idx="1537">
                  <c:v>1.8129807000000002</c:v>
                </c:pt>
                <c:pt idx="1538">
                  <c:v>1.8135518000000002</c:v>
                </c:pt>
                <c:pt idx="1539">
                  <c:v>1.8141229000000001</c:v>
                </c:pt>
                <c:pt idx="1540">
                  <c:v>1.8146940000000003</c:v>
                </c:pt>
                <c:pt idx="1541">
                  <c:v>1.8152651</c:v>
                </c:pt>
                <c:pt idx="1542">
                  <c:v>1.8158362000000001</c:v>
                </c:pt>
                <c:pt idx="1543">
                  <c:v>1.8164073000000001</c:v>
                </c:pt>
                <c:pt idx="1544">
                  <c:v>1.8169784</c:v>
                </c:pt>
                <c:pt idx="1545">
                  <c:v>1.8175495000000002</c:v>
                </c:pt>
                <c:pt idx="1546">
                  <c:v>1.8181206000000001</c:v>
                </c:pt>
                <c:pt idx="1547">
                  <c:v>1.8186917</c:v>
                </c:pt>
                <c:pt idx="1548">
                  <c:v>1.8192628000000002</c:v>
                </c:pt>
                <c:pt idx="1549">
                  <c:v>1.8198339000000001</c:v>
                </c:pt>
                <c:pt idx="1550">
                  <c:v>1.8204050000000001</c:v>
                </c:pt>
                <c:pt idx="1551">
                  <c:v>1.8209761000000002</c:v>
                </c:pt>
                <c:pt idx="1552">
                  <c:v>1.8215472000000001</c:v>
                </c:pt>
                <c:pt idx="1553">
                  <c:v>1.8221183000000001</c:v>
                </c:pt>
                <c:pt idx="1554">
                  <c:v>1.8226894000000002</c:v>
                </c:pt>
                <c:pt idx="1555">
                  <c:v>1.8232605</c:v>
                </c:pt>
                <c:pt idx="1556">
                  <c:v>1.8238316000000001</c:v>
                </c:pt>
                <c:pt idx="1557">
                  <c:v>1.8244027</c:v>
                </c:pt>
                <c:pt idx="1558">
                  <c:v>1.8249738</c:v>
                </c:pt>
                <c:pt idx="1559">
                  <c:v>1.8255449000000001</c:v>
                </c:pt>
                <c:pt idx="1560">
                  <c:v>1.8261160000000003</c:v>
                </c:pt>
                <c:pt idx="1561">
                  <c:v>1.8266871</c:v>
                </c:pt>
                <c:pt idx="1562">
                  <c:v>1.8272582000000002</c:v>
                </c:pt>
                <c:pt idx="1563">
                  <c:v>1.8278293000000001</c:v>
                </c:pt>
                <c:pt idx="1564">
                  <c:v>1.8284004</c:v>
                </c:pt>
                <c:pt idx="1565">
                  <c:v>1.8289715000000002</c:v>
                </c:pt>
                <c:pt idx="1566">
                  <c:v>1.8295426000000001</c:v>
                </c:pt>
                <c:pt idx="1567">
                  <c:v>1.8301137000000001</c:v>
                </c:pt>
                <c:pt idx="1568">
                  <c:v>1.8306848000000002</c:v>
                </c:pt>
                <c:pt idx="1569">
                  <c:v>1.8312558999999999</c:v>
                </c:pt>
                <c:pt idx="1570">
                  <c:v>1.8318270000000001</c:v>
                </c:pt>
                <c:pt idx="1571">
                  <c:v>1.8323981000000003</c:v>
                </c:pt>
                <c:pt idx="1572">
                  <c:v>1.8329692000000002</c:v>
                </c:pt>
                <c:pt idx="1573">
                  <c:v>1.8335403000000001</c:v>
                </c:pt>
                <c:pt idx="1574">
                  <c:v>1.8341114000000003</c:v>
                </c:pt>
                <c:pt idx="1575">
                  <c:v>1.8346825</c:v>
                </c:pt>
                <c:pt idx="1576">
                  <c:v>1.8352536000000002</c:v>
                </c:pt>
                <c:pt idx="1577">
                  <c:v>1.8358247000000001</c:v>
                </c:pt>
                <c:pt idx="1578">
                  <c:v>1.8363958</c:v>
                </c:pt>
                <c:pt idx="1579">
                  <c:v>1.8369669000000002</c:v>
                </c:pt>
                <c:pt idx="1580">
                  <c:v>1.8375380000000001</c:v>
                </c:pt>
                <c:pt idx="1581">
                  <c:v>1.8381091000000001</c:v>
                </c:pt>
                <c:pt idx="1582">
                  <c:v>1.8386802000000002</c:v>
                </c:pt>
                <c:pt idx="1583">
                  <c:v>1.8392513000000001</c:v>
                </c:pt>
                <c:pt idx="1584">
                  <c:v>1.8398224000000001</c:v>
                </c:pt>
                <c:pt idx="1585">
                  <c:v>1.8403935000000002</c:v>
                </c:pt>
                <c:pt idx="1586">
                  <c:v>1.8409646000000002</c:v>
                </c:pt>
                <c:pt idx="1587">
                  <c:v>1.8415357000000001</c:v>
                </c:pt>
                <c:pt idx="1588">
                  <c:v>1.8421068000000003</c:v>
                </c:pt>
                <c:pt idx="1589">
                  <c:v>1.8426779</c:v>
                </c:pt>
                <c:pt idx="1590">
                  <c:v>1.8432490000000001</c:v>
                </c:pt>
                <c:pt idx="1591">
                  <c:v>1.8438201000000001</c:v>
                </c:pt>
                <c:pt idx="1592">
                  <c:v>1.8443912</c:v>
                </c:pt>
                <c:pt idx="1593">
                  <c:v>1.8449623000000002</c:v>
                </c:pt>
                <c:pt idx="1594">
                  <c:v>1.8455334000000003</c:v>
                </c:pt>
                <c:pt idx="1595">
                  <c:v>1.8461045</c:v>
                </c:pt>
                <c:pt idx="1596">
                  <c:v>1.8466756000000002</c:v>
                </c:pt>
                <c:pt idx="1597">
                  <c:v>1.8472467000000001</c:v>
                </c:pt>
                <c:pt idx="1598">
                  <c:v>1.8478178000000001</c:v>
                </c:pt>
                <c:pt idx="1599">
                  <c:v>1.8483889000000002</c:v>
                </c:pt>
                <c:pt idx="1600">
                  <c:v>1.8489600000000002</c:v>
                </c:pt>
                <c:pt idx="1601">
                  <c:v>1.8495311000000001</c:v>
                </c:pt>
                <c:pt idx="1602">
                  <c:v>1.8501022000000003</c:v>
                </c:pt>
                <c:pt idx="1603">
                  <c:v>1.8506733</c:v>
                </c:pt>
                <c:pt idx="1604">
                  <c:v>1.8512444000000001</c:v>
                </c:pt>
                <c:pt idx="1605">
                  <c:v>1.8518155000000001</c:v>
                </c:pt>
                <c:pt idx="1606">
                  <c:v>1.8523866000000002</c:v>
                </c:pt>
                <c:pt idx="1607">
                  <c:v>1.8529577000000002</c:v>
                </c:pt>
                <c:pt idx="1608">
                  <c:v>1.8535288000000003</c:v>
                </c:pt>
                <c:pt idx="1609">
                  <c:v>1.8540999</c:v>
                </c:pt>
                <c:pt idx="1610">
                  <c:v>1.8546710000000002</c:v>
                </c:pt>
                <c:pt idx="1611">
                  <c:v>1.8552421000000001</c:v>
                </c:pt>
                <c:pt idx="1612">
                  <c:v>1.8558132000000001</c:v>
                </c:pt>
                <c:pt idx="1613">
                  <c:v>1.8563843000000002</c:v>
                </c:pt>
                <c:pt idx="1614">
                  <c:v>1.8569554000000001</c:v>
                </c:pt>
                <c:pt idx="1615">
                  <c:v>1.8575265000000001</c:v>
                </c:pt>
                <c:pt idx="1616">
                  <c:v>1.8580976000000002</c:v>
                </c:pt>
                <c:pt idx="1617">
                  <c:v>1.8586687</c:v>
                </c:pt>
                <c:pt idx="1618">
                  <c:v>1.8592398000000001</c:v>
                </c:pt>
                <c:pt idx="1619">
                  <c:v>1.8598109000000003</c:v>
                </c:pt>
                <c:pt idx="1620">
                  <c:v>1.8603820000000002</c:v>
                </c:pt>
                <c:pt idx="1621">
                  <c:v>1.8609531000000001</c:v>
                </c:pt>
                <c:pt idx="1622">
                  <c:v>1.8615242000000003</c:v>
                </c:pt>
                <c:pt idx="1623">
                  <c:v>1.8620953</c:v>
                </c:pt>
                <c:pt idx="1624">
                  <c:v>1.8626664000000002</c:v>
                </c:pt>
                <c:pt idx="1625">
                  <c:v>1.8632375000000001</c:v>
                </c:pt>
                <c:pt idx="1626">
                  <c:v>1.8638086</c:v>
                </c:pt>
                <c:pt idx="1627">
                  <c:v>1.8643797000000002</c:v>
                </c:pt>
                <c:pt idx="1628">
                  <c:v>1.8649507999999999</c:v>
                </c:pt>
                <c:pt idx="1629">
                  <c:v>1.8655219000000001</c:v>
                </c:pt>
                <c:pt idx="1630">
                  <c:v>1.866093</c:v>
                </c:pt>
                <c:pt idx="1631">
                  <c:v>1.8666641000000002</c:v>
                </c:pt>
                <c:pt idx="1632">
                  <c:v>1.8672352000000001</c:v>
                </c:pt>
                <c:pt idx="1633">
                  <c:v>1.8678063000000003</c:v>
                </c:pt>
                <c:pt idx="1634">
                  <c:v>1.8683774</c:v>
                </c:pt>
                <c:pt idx="1635">
                  <c:v>1.8689485000000001</c:v>
                </c:pt>
                <c:pt idx="1636">
                  <c:v>1.8695196000000001</c:v>
                </c:pt>
                <c:pt idx="1637">
                  <c:v>1.8700907</c:v>
                </c:pt>
                <c:pt idx="1638">
                  <c:v>1.8706618000000002</c:v>
                </c:pt>
                <c:pt idx="1639">
                  <c:v>1.8712329000000001</c:v>
                </c:pt>
                <c:pt idx="1640">
                  <c:v>1.871804</c:v>
                </c:pt>
                <c:pt idx="1641">
                  <c:v>1.8723751000000002</c:v>
                </c:pt>
                <c:pt idx="1642">
                  <c:v>1.8729462000000001</c:v>
                </c:pt>
                <c:pt idx="1643">
                  <c:v>1.8735173000000001</c:v>
                </c:pt>
                <c:pt idx="1644">
                  <c:v>1.8740884000000002</c:v>
                </c:pt>
                <c:pt idx="1645">
                  <c:v>1.8746595000000001</c:v>
                </c:pt>
                <c:pt idx="1646">
                  <c:v>1.8752306000000001</c:v>
                </c:pt>
                <c:pt idx="1647">
                  <c:v>1.8758017000000002</c:v>
                </c:pt>
                <c:pt idx="1648">
                  <c:v>1.8763728</c:v>
                </c:pt>
                <c:pt idx="1649">
                  <c:v>1.8769439000000001</c:v>
                </c:pt>
                <c:pt idx="1650">
                  <c:v>1.877515</c:v>
                </c:pt>
                <c:pt idx="1651">
                  <c:v>1.8780861</c:v>
                </c:pt>
                <c:pt idx="1652">
                  <c:v>1.8786572000000001</c:v>
                </c:pt>
                <c:pt idx="1653">
                  <c:v>1.8792283000000003</c:v>
                </c:pt>
                <c:pt idx="1654">
                  <c:v>1.8797994</c:v>
                </c:pt>
                <c:pt idx="1655">
                  <c:v>1.8803705000000002</c:v>
                </c:pt>
                <c:pt idx="1656">
                  <c:v>1.8809416000000001</c:v>
                </c:pt>
                <c:pt idx="1657">
                  <c:v>1.8815127</c:v>
                </c:pt>
                <c:pt idx="1658">
                  <c:v>1.8820838000000002</c:v>
                </c:pt>
                <c:pt idx="1659">
                  <c:v>1.8826549000000001</c:v>
                </c:pt>
                <c:pt idx="1660">
                  <c:v>1.8832260000000001</c:v>
                </c:pt>
                <c:pt idx="1661">
                  <c:v>1.8837971000000002</c:v>
                </c:pt>
                <c:pt idx="1662">
                  <c:v>1.8843681999999999</c:v>
                </c:pt>
                <c:pt idx="1663">
                  <c:v>1.8849393000000001</c:v>
                </c:pt>
                <c:pt idx="1664">
                  <c:v>1.8855104</c:v>
                </c:pt>
                <c:pt idx="1665">
                  <c:v>1.8860815000000002</c:v>
                </c:pt>
                <c:pt idx="1666">
                  <c:v>1.8866526000000001</c:v>
                </c:pt>
                <c:pt idx="1667">
                  <c:v>1.8872237000000003</c:v>
                </c:pt>
                <c:pt idx="1668">
                  <c:v>1.8877948</c:v>
                </c:pt>
                <c:pt idx="1669">
                  <c:v>1.8883659000000002</c:v>
                </c:pt>
                <c:pt idx="1670">
                  <c:v>1.8889370000000001</c:v>
                </c:pt>
                <c:pt idx="1671">
                  <c:v>1.8895081</c:v>
                </c:pt>
                <c:pt idx="1672">
                  <c:v>1.8900792000000002</c:v>
                </c:pt>
                <c:pt idx="1673">
                  <c:v>1.8906503000000001</c:v>
                </c:pt>
                <c:pt idx="1674">
                  <c:v>1.8912214000000001</c:v>
                </c:pt>
                <c:pt idx="1675">
                  <c:v>1.8917925000000002</c:v>
                </c:pt>
                <c:pt idx="1676">
                  <c:v>1.8923635999999999</c:v>
                </c:pt>
                <c:pt idx="1677">
                  <c:v>1.8929347000000001</c:v>
                </c:pt>
                <c:pt idx="1678">
                  <c:v>1.8935058000000002</c:v>
                </c:pt>
                <c:pt idx="1679">
                  <c:v>1.8940769000000002</c:v>
                </c:pt>
                <c:pt idx="1680">
                  <c:v>1.8946480000000001</c:v>
                </c:pt>
                <c:pt idx="1681">
                  <c:v>1.8952191000000003</c:v>
                </c:pt>
                <c:pt idx="1682">
                  <c:v>1.8957902</c:v>
                </c:pt>
                <c:pt idx="1683">
                  <c:v>1.8963613000000001</c:v>
                </c:pt>
                <c:pt idx="1684">
                  <c:v>1.8969324000000001</c:v>
                </c:pt>
                <c:pt idx="1685">
                  <c:v>1.8975035</c:v>
                </c:pt>
                <c:pt idx="1686">
                  <c:v>1.8980746000000002</c:v>
                </c:pt>
                <c:pt idx="1687">
                  <c:v>1.8986457000000001</c:v>
                </c:pt>
                <c:pt idx="1688">
                  <c:v>1.8992168</c:v>
                </c:pt>
                <c:pt idx="1689">
                  <c:v>1.8997879000000002</c:v>
                </c:pt>
                <c:pt idx="1690">
                  <c:v>1.9003590000000001</c:v>
                </c:pt>
                <c:pt idx="1691">
                  <c:v>1.9009301000000001</c:v>
                </c:pt>
                <c:pt idx="1692">
                  <c:v>1.9015012000000002</c:v>
                </c:pt>
                <c:pt idx="1693">
                  <c:v>1.9020723000000002</c:v>
                </c:pt>
                <c:pt idx="1694">
                  <c:v>1.9026434000000001</c:v>
                </c:pt>
                <c:pt idx="1695">
                  <c:v>1.9032145000000003</c:v>
                </c:pt>
                <c:pt idx="1696">
                  <c:v>1.9037856</c:v>
                </c:pt>
                <c:pt idx="1697">
                  <c:v>1.9043567000000001</c:v>
                </c:pt>
                <c:pt idx="1698">
                  <c:v>1.9049278000000001</c:v>
                </c:pt>
                <c:pt idx="1699">
                  <c:v>1.9054989</c:v>
                </c:pt>
                <c:pt idx="1700">
                  <c:v>1.9060700000000002</c:v>
                </c:pt>
                <c:pt idx="1701">
                  <c:v>1.9066411000000003</c:v>
                </c:pt>
                <c:pt idx="1702">
                  <c:v>1.9072122</c:v>
                </c:pt>
                <c:pt idx="1703">
                  <c:v>1.9077833000000002</c:v>
                </c:pt>
                <c:pt idx="1704">
                  <c:v>1.9083544000000001</c:v>
                </c:pt>
                <c:pt idx="1705">
                  <c:v>1.9089255000000001</c:v>
                </c:pt>
                <c:pt idx="1706">
                  <c:v>1.9094966000000002</c:v>
                </c:pt>
                <c:pt idx="1707">
                  <c:v>1.9100677000000001</c:v>
                </c:pt>
                <c:pt idx="1708">
                  <c:v>1.9106388000000001</c:v>
                </c:pt>
                <c:pt idx="1709">
                  <c:v>1.9112099000000002</c:v>
                </c:pt>
                <c:pt idx="1710">
                  <c:v>1.911781</c:v>
                </c:pt>
                <c:pt idx="1711">
                  <c:v>1.9123521000000001</c:v>
                </c:pt>
                <c:pt idx="1712">
                  <c:v>1.9129232</c:v>
                </c:pt>
                <c:pt idx="1713">
                  <c:v>1.9134943000000002</c:v>
                </c:pt>
                <c:pt idx="1714">
                  <c:v>1.9140654000000001</c:v>
                </c:pt>
                <c:pt idx="1715">
                  <c:v>1.9146365000000003</c:v>
                </c:pt>
                <c:pt idx="1716">
                  <c:v>1.9152076</c:v>
                </c:pt>
                <c:pt idx="1717">
                  <c:v>1.9157787000000002</c:v>
                </c:pt>
                <c:pt idx="1718">
                  <c:v>1.9163498000000001</c:v>
                </c:pt>
                <c:pt idx="1719">
                  <c:v>1.9169209</c:v>
                </c:pt>
                <c:pt idx="1720">
                  <c:v>1.9174920000000002</c:v>
                </c:pt>
                <c:pt idx="1721">
                  <c:v>1.9180631000000001</c:v>
                </c:pt>
                <c:pt idx="1722">
                  <c:v>1.9186342000000001</c:v>
                </c:pt>
                <c:pt idx="1723">
                  <c:v>1.9192053000000002</c:v>
                </c:pt>
                <c:pt idx="1724">
                  <c:v>1.9197764000000002</c:v>
                </c:pt>
                <c:pt idx="1725">
                  <c:v>1.9203475000000001</c:v>
                </c:pt>
                <c:pt idx="1726">
                  <c:v>1.9209186000000003</c:v>
                </c:pt>
                <c:pt idx="1727">
                  <c:v>1.9214897000000002</c:v>
                </c:pt>
                <c:pt idx="1728">
                  <c:v>1.9220608000000001</c:v>
                </c:pt>
                <c:pt idx="1729">
                  <c:v>1.9226319000000003</c:v>
                </c:pt>
                <c:pt idx="1730">
                  <c:v>1.923203</c:v>
                </c:pt>
                <c:pt idx="1731">
                  <c:v>1.9237741000000002</c:v>
                </c:pt>
                <c:pt idx="1732">
                  <c:v>1.9243452000000001</c:v>
                </c:pt>
                <c:pt idx="1733">
                  <c:v>1.9249163</c:v>
                </c:pt>
                <c:pt idx="1734">
                  <c:v>1.9254874000000002</c:v>
                </c:pt>
                <c:pt idx="1735">
                  <c:v>1.9260585000000003</c:v>
                </c:pt>
                <c:pt idx="1736">
                  <c:v>1.9266296000000001</c:v>
                </c:pt>
                <c:pt idx="1737">
                  <c:v>1.9272007000000002</c:v>
                </c:pt>
                <c:pt idx="1738">
                  <c:v>1.9277718000000001</c:v>
                </c:pt>
                <c:pt idx="1739">
                  <c:v>1.9283429000000001</c:v>
                </c:pt>
                <c:pt idx="1740">
                  <c:v>1.9289140000000002</c:v>
                </c:pt>
                <c:pt idx="1741">
                  <c:v>1.9294851000000002</c:v>
                </c:pt>
                <c:pt idx="1742">
                  <c:v>1.9300562000000001</c:v>
                </c:pt>
                <c:pt idx="1743">
                  <c:v>1.9306273000000003</c:v>
                </c:pt>
                <c:pt idx="1744">
                  <c:v>1.9311984</c:v>
                </c:pt>
                <c:pt idx="1745">
                  <c:v>1.9317695000000001</c:v>
                </c:pt>
                <c:pt idx="1746">
                  <c:v>1.9323406000000001</c:v>
                </c:pt>
                <c:pt idx="1747">
                  <c:v>1.9329117000000002</c:v>
                </c:pt>
                <c:pt idx="1748">
                  <c:v>1.9334828000000002</c:v>
                </c:pt>
                <c:pt idx="1749">
                  <c:v>1.9340539000000003</c:v>
                </c:pt>
                <c:pt idx="1750">
                  <c:v>1.934625</c:v>
                </c:pt>
                <c:pt idx="1751">
                  <c:v>1.9351961000000002</c:v>
                </c:pt>
                <c:pt idx="1752">
                  <c:v>1.9357672000000001</c:v>
                </c:pt>
                <c:pt idx="1753">
                  <c:v>1.9363383000000001</c:v>
                </c:pt>
                <c:pt idx="1754">
                  <c:v>1.9369094000000002</c:v>
                </c:pt>
                <c:pt idx="1755">
                  <c:v>1.9374805000000002</c:v>
                </c:pt>
                <c:pt idx="1756">
                  <c:v>1.9380516000000001</c:v>
                </c:pt>
                <c:pt idx="1757">
                  <c:v>1.9386227</c:v>
                </c:pt>
                <c:pt idx="1758">
                  <c:v>1.9391938000000002</c:v>
                </c:pt>
                <c:pt idx="1759">
                  <c:v>1.9397649000000001</c:v>
                </c:pt>
                <c:pt idx="1760">
                  <c:v>1.9403360000000001</c:v>
                </c:pt>
                <c:pt idx="1761">
                  <c:v>1.9409071</c:v>
                </c:pt>
                <c:pt idx="1762">
                  <c:v>1.9414782000000002</c:v>
                </c:pt>
                <c:pt idx="1763">
                  <c:v>1.9420493000000001</c:v>
                </c:pt>
                <c:pt idx="1764">
                  <c:v>1.9426204</c:v>
                </c:pt>
                <c:pt idx="1765">
                  <c:v>1.9431915</c:v>
                </c:pt>
                <c:pt idx="1766">
                  <c:v>1.9437626000000001</c:v>
                </c:pt>
                <c:pt idx="1767">
                  <c:v>1.9443337000000001</c:v>
                </c:pt>
                <c:pt idx="1768">
                  <c:v>1.9449048000000002</c:v>
                </c:pt>
                <c:pt idx="1769">
                  <c:v>1.9454759000000001</c:v>
                </c:pt>
                <c:pt idx="1770">
                  <c:v>1.9460470000000001</c:v>
                </c:pt>
                <c:pt idx="1771">
                  <c:v>1.9466181</c:v>
                </c:pt>
                <c:pt idx="1772">
                  <c:v>1.9471892000000002</c:v>
                </c:pt>
                <c:pt idx="1773">
                  <c:v>1.9477603000000001</c:v>
                </c:pt>
                <c:pt idx="1774">
                  <c:v>1.9483314</c:v>
                </c:pt>
                <c:pt idx="1775">
                  <c:v>1.9489025</c:v>
                </c:pt>
                <c:pt idx="1776">
                  <c:v>1.9494736000000001</c:v>
                </c:pt>
                <c:pt idx="1777">
                  <c:v>1.9500447000000001</c:v>
                </c:pt>
                <c:pt idx="1778">
                  <c:v>1.9506158000000002</c:v>
                </c:pt>
                <c:pt idx="1779">
                  <c:v>1.9511869000000002</c:v>
                </c:pt>
                <c:pt idx="1780">
                  <c:v>1.9517580000000001</c:v>
                </c:pt>
                <c:pt idx="1781">
                  <c:v>1.9523291</c:v>
                </c:pt>
                <c:pt idx="1782">
                  <c:v>1.9529002000000002</c:v>
                </c:pt>
                <c:pt idx="1783">
                  <c:v>1.9534713000000001</c:v>
                </c:pt>
                <c:pt idx="1784">
                  <c:v>1.9540424000000001</c:v>
                </c:pt>
                <c:pt idx="1785">
                  <c:v>1.9546135</c:v>
                </c:pt>
                <c:pt idx="1786">
                  <c:v>1.9551846000000002</c:v>
                </c:pt>
                <c:pt idx="1787">
                  <c:v>1.9557557000000001</c:v>
                </c:pt>
                <c:pt idx="1788">
                  <c:v>1.9563268000000003</c:v>
                </c:pt>
                <c:pt idx="1789">
                  <c:v>1.9568979000000002</c:v>
                </c:pt>
                <c:pt idx="1790">
                  <c:v>1.9574690000000001</c:v>
                </c:pt>
                <c:pt idx="1791">
                  <c:v>1.9580401000000001</c:v>
                </c:pt>
                <c:pt idx="1792">
                  <c:v>1.9586112000000002</c:v>
                </c:pt>
                <c:pt idx="1793">
                  <c:v>1.9591823000000002</c:v>
                </c:pt>
                <c:pt idx="1794">
                  <c:v>1.9597534000000001</c:v>
                </c:pt>
                <c:pt idx="1795">
                  <c:v>1.9603245</c:v>
                </c:pt>
                <c:pt idx="1796">
                  <c:v>1.9608956000000002</c:v>
                </c:pt>
                <c:pt idx="1797">
                  <c:v>1.9614667000000001</c:v>
                </c:pt>
                <c:pt idx="1798">
                  <c:v>1.9620378000000001</c:v>
                </c:pt>
                <c:pt idx="1799">
                  <c:v>1.9626089</c:v>
                </c:pt>
                <c:pt idx="1800">
                  <c:v>1.9631800000000001</c:v>
                </c:pt>
                <c:pt idx="1801">
                  <c:v>1.9637511000000001</c:v>
                </c:pt>
                <c:pt idx="1802">
                  <c:v>1.9643222000000002</c:v>
                </c:pt>
                <c:pt idx="1803">
                  <c:v>1.9648933000000002</c:v>
                </c:pt>
                <c:pt idx="1804">
                  <c:v>1.9654644000000001</c:v>
                </c:pt>
                <c:pt idx="1805">
                  <c:v>1.9660355</c:v>
                </c:pt>
                <c:pt idx="1806">
                  <c:v>1.9666066000000002</c:v>
                </c:pt>
                <c:pt idx="1807">
                  <c:v>1.9671777000000001</c:v>
                </c:pt>
                <c:pt idx="1808">
                  <c:v>1.9677488000000001</c:v>
                </c:pt>
                <c:pt idx="1809">
                  <c:v>1.9683199</c:v>
                </c:pt>
                <c:pt idx="1810">
                  <c:v>1.9688910000000002</c:v>
                </c:pt>
                <c:pt idx="1811">
                  <c:v>1.9694621000000001</c:v>
                </c:pt>
                <c:pt idx="1812">
                  <c:v>1.9700332000000003</c:v>
                </c:pt>
                <c:pt idx="1813">
                  <c:v>1.9706043000000002</c:v>
                </c:pt>
                <c:pt idx="1814">
                  <c:v>1.9711754000000001</c:v>
                </c:pt>
                <c:pt idx="1815">
                  <c:v>1.9717465000000001</c:v>
                </c:pt>
                <c:pt idx="1816">
                  <c:v>1.9723176000000002</c:v>
                </c:pt>
                <c:pt idx="1817">
                  <c:v>1.9728887000000002</c:v>
                </c:pt>
                <c:pt idx="1818">
                  <c:v>1.9734598000000001</c:v>
                </c:pt>
                <c:pt idx="1819">
                  <c:v>1.9740309</c:v>
                </c:pt>
                <c:pt idx="1820">
                  <c:v>1.9746020000000002</c:v>
                </c:pt>
                <c:pt idx="1821">
                  <c:v>1.9751731000000001</c:v>
                </c:pt>
                <c:pt idx="1822">
                  <c:v>1.9757442000000001</c:v>
                </c:pt>
                <c:pt idx="1823">
                  <c:v>1.9763153</c:v>
                </c:pt>
                <c:pt idx="1824">
                  <c:v>1.9768864000000002</c:v>
                </c:pt>
                <c:pt idx="1825">
                  <c:v>1.9774575000000001</c:v>
                </c:pt>
                <c:pt idx="1826">
                  <c:v>1.9780286000000002</c:v>
                </c:pt>
                <c:pt idx="1827">
                  <c:v>1.9785997000000002</c:v>
                </c:pt>
                <c:pt idx="1828">
                  <c:v>1.9791708000000001</c:v>
                </c:pt>
                <c:pt idx="1829">
                  <c:v>1.9797419000000001</c:v>
                </c:pt>
                <c:pt idx="1830">
                  <c:v>1.9803130000000002</c:v>
                </c:pt>
                <c:pt idx="1831">
                  <c:v>1.9808841000000001</c:v>
                </c:pt>
                <c:pt idx="1832">
                  <c:v>1.9814552000000001</c:v>
                </c:pt>
                <c:pt idx="1833">
                  <c:v>1.9820263</c:v>
                </c:pt>
                <c:pt idx="1834">
                  <c:v>1.9825974000000002</c:v>
                </c:pt>
                <c:pt idx="1835">
                  <c:v>1.9831685000000001</c:v>
                </c:pt>
                <c:pt idx="1836">
                  <c:v>1.9837396000000003</c:v>
                </c:pt>
                <c:pt idx="1837">
                  <c:v>1.9843107000000002</c:v>
                </c:pt>
                <c:pt idx="1838">
                  <c:v>1.9848818000000001</c:v>
                </c:pt>
                <c:pt idx="1839">
                  <c:v>1.9854529000000001</c:v>
                </c:pt>
                <c:pt idx="1840">
                  <c:v>1.9860240000000002</c:v>
                </c:pt>
                <c:pt idx="1841">
                  <c:v>1.9865951000000002</c:v>
                </c:pt>
                <c:pt idx="1842">
                  <c:v>1.9871662000000001</c:v>
                </c:pt>
                <c:pt idx="1843">
                  <c:v>1.9877373</c:v>
                </c:pt>
                <c:pt idx="1844">
                  <c:v>1.9883084000000002</c:v>
                </c:pt>
                <c:pt idx="1845">
                  <c:v>1.9888795000000001</c:v>
                </c:pt>
                <c:pt idx="1846">
                  <c:v>1.9894506000000001</c:v>
                </c:pt>
                <c:pt idx="1847">
                  <c:v>1.9900217</c:v>
                </c:pt>
                <c:pt idx="1848">
                  <c:v>1.9905928000000002</c:v>
                </c:pt>
                <c:pt idx="1849">
                  <c:v>1.9911639000000001</c:v>
                </c:pt>
                <c:pt idx="1850">
                  <c:v>1.9917350000000003</c:v>
                </c:pt>
                <c:pt idx="1851">
                  <c:v>1.9923061000000002</c:v>
                </c:pt>
                <c:pt idx="1852">
                  <c:v>1.9928772000000001</c:v>
                </c:pt>
                <c:pt idx="1853">
                  <c:v>1.9934483000000001</c:v>
                </c:pt>
                <c:pt idx="1854">
                  <c:v>1.9940194000000002</c:v>
                </c:pt>
                <c:pt idx="1855">
                  <c:v>1.9945905000000002</c:v>
                </c:pt>
                <c:pt idx="1856">
                  <c:v>1.9951616000000001</c:v>
                </c:pt>
                <c:pt idx="1857">
                  <c:v>1.9957327</c:v>
                </c:pt>
                <c:pt idx="1858">
                  <c:v>1.9963038000000002</c:v>
                </c:pt>
                <c:pt idx="1859">
                  <c:v>1.9968749000000001</c:v>
                </c:pt>
                <c:pt idx="1860">
                  <c:v>1.9974460000000003</c:v>
                </c:pt>
                <c:pt idx="1861">
                  <c:v>1.9980171000000002</c:v>
                </c:pt>
                <c:pt idx="1862">
                  <c:v>1.9985882000000001</c:v>
                </c:pt>
                <c:pt idx="1863">
                  <c:v>1.9991593000000001</c:v>
                </c:pt>
                <c:pt idx="1864">
                  <c:v>1.9997304000000002</c:v>
                </c:pt>
                <c:pt idx="1865">
                  <c:v>2.0003015</c:v>
                </c:pt>
                <c:pt idx="1866">
                  <c:v>2.0008726000000001</c:v>
                </c:pt>
                <c:pt idx="1867">
                  <c:v>2.0014437000000003</c:v>
                </c:pt>
                <c:pt idx="1868">
                  <c:v>2.0020148000000004</c:v>
                </c:pt>
                <c:pt idx="1869">
                  <c:v>2.0025859000000001</c:v>
                </c:pt>
                <c:pt idx="1870">
                  <c:v>2.0031570000000003</c:v>
                </c:pt>
                <c:pt idx="1871">
                  <c:v>2.0037281</c:v>
                </c:pt>
                <c:pt idx="1872">
                  <c:v>2.0042992000000002</c:v>
                </c:pt>
                <c:pt idx="1873">
                  <c:v>2.0048703000000003</c:v>
                </c:pt>
                <c:pt idx="1874">
                  <c:v>2.0054414000000005</c:v>
                </c:pt>
                <c:pt idx="1875">
                  <c:v>2.0060125000000002</c:v>
                </c:pt>
                <c:pt idx="1876">
                  <c:v>2.0065835999999999</c:v>
                </c:pt>
                <c:pt idx="1877">
                  <c:v>2.0071547000000001</c:v>
                </c:pt>
                <c:pt idx="1878">
                  <c:v>2.0077258000000002</c:v>
                </c:pt>
                <c:pt idx="1879">
                  <c:v>2.0082969000000004</c:v>
                </c:pt>
                <c:pt idx="1880">
                  <c:v>2.0088680000000001</c:v>
                </c:pt>
                <c:pt idx="1881">
                  <c:v>2.0094390999999998</c:v>
                </c:pt>
                <c:pt idx="1882">
                  <c:v>2.0100102</c:v>
                </c:pt>
                <c:pt idx="1883">
                  <c:v>2.0105813000000001</c:v>
                </c:pt>
                <c:pt idx="1884">
                  <c:v>2.0111524000000003</c:v>
                </c:pt>
                <c:pt idx="1885">
                  <c:v>2.0117235000000004</c:v>
                </c:pt>
                <c:pt idx="1886">
                  <c:v>2.0122946000000002</c:v>
                </c:pt>
                <c:pt idx="1887">
                  <c:v>2.0128656999999999</c:v>
                </c:pt>
                <c:pt idx="1888">
                  <c:v>2.0134368</c:v>
                </c:pt>
                <c:pt idx="1889">
                  <c:v>2.0140079000000002</c:v>
                </c:pt>
                <c:pt idx="1890">
                  <c:v>2.0145790000000003</c:v>
                </c:pt>
                <c:pt idx="1891">
                  <c:v>2.0151501000000001</c:v>
                </c:pt>
                <c:pt idx="1892">
                  <c:v>2.0157211999999998</c:v>
                </c:pt>
                <c:pt idx="1893">
                  <c:v>2.0162922999999999</c:v>
                </c:pt>
                <c:pt idx="1894">
                  <c:v>2.0168634000000001</c:v>
                </c:pt>
                <c:pt idx="1895">
                  <c:v>2.0174345000000002</c:v>
                </c:pt>
                <c:pt idx="1896">
                  <c:v>2.0180056000000004</c:v>
                </c:pt>
                <c:pt idx="1897">
                  <c:v>2.0185767000000001</c:v>
                </c:pt>
                <c:pt idx="1898">
                  <c:v>2.0191477999999998</c:v>
                </c:pt>
                <c:pt idx="1899">
                  <c:v>2.0197189</c:v>
                </c:pt>
                <c:pt idx="1900">
                  <c:v>2.0202900000000001</c:v>
                </c:pt>
                <c:pt idx="1901">
                  <c:v>2.0208611000000003</c:v>
                </c:pt>
                <c:pt idx="1902">
                  <c:v>2.0214322</c:v>
                </c:pt>
                <c:pt idx="1903">
                  <c:v>2.0220033000000002</c:v>
                </c:pt>
                <c:pt idx="1904">
                  <c:v>2.0225743999999999</c:v>
                </c:pt>
                <c:pt idx="1905">
                  <c:v>2.0231455</c:v>
                </c:pt>
                <c:pt idx="1906">
                  <c:v>2.0237166000000002</c:v>
                </c:pt>
                <c:pt idx="1907">
                  <c:v>2.0242877000000004</c:v>
                </c:pt>
                <c:pt idx="1908">
                  <c:v>2.0248588000000001</c:v>
                </c:pt>
                <c:pt idx="1909">
                  <c:v>2.0254299000000002</c:v>
                </c:pt>
                <c:pt idx="1910">
                  <c:v>2.0260009999999999</c:v>
                </c:pt>
                <c:pt idx="1911">
                  <c:v>2.0265721000000001</c:v>
                </c:pt>
                <c:pt idx="1912">
                  <c:v>2.0271432000000003</c:v>
                </c:pt>
                <c:pt idx="1913">
                  <c:v>2.0277143000000004</c:v>
                </c:pt>
                <c:pt idx="1914">
                  <c:v>2.0282854000000001</c:v>
                </c:pt>
                <c:pt idx="1915">
                  <c:v>2.0288564999999998</c:v>
                </c:pt>
                <c:pt idx="1916">
                  <c:v>2.0294276</c:v>
                </c:pt>
                <c:pt idx="1917">
                  <c:v>2.0299987000000002</c:v>
                </c:pt>
                <c:pt idx="1918">
                  <c:v>2.0305698000000003</c:v>
                </c:pt>
                <c:pt idx="1919">
                  <c:v>2.0311409000000005</c:v>
                </c:pt>
                <c:pt idx="1920">
                  <c:v>2.0317120000000002</c:v>
                </c:pt>
                <c:pt idx="1921">
                  <c:v>2.0322830999999999</c:v>
                </c:pt>
                <c:pt idx="1922">
                  <c:v>2.0328542000000001</c:v>
                </c:pt>
                <c:pt idx="1923">
                  <c:v>2.0334253000000002</c:v>
                </c:pt>
                <c:pt idx="1924">
                  <c:v>2.0339964000000004</c:v>
                </c:pt>
                <c:pt idx="1925">
                  <c:v>2.0345675000000001</c:v>
                </c:pt>
                <c:pt idx="1926">
                  <c:v>2.0351385999999998</c:v>
                </c:pt>
                <c:pt idx="1927">
                  <c:v>2.0357097</c:v>
                </c:pt>
                <c:pt idx="1928">
                  <c:v>2.0362808000000001</c:v>
                </c:pt>
                <c:pt idx="1929">
                  <c:v>2.0368519000000003</c:v>
                </c:pt>
                <c:pt idx="1930">
                  <c:v>2.0374230000000004</c:v>
                </c:pt>
                <c:pt idx="1931">
                  <c:v>2.0379941000000001</c:v>
                </c:pt>
                <c:pt idx="1932">
                  <c:v>2.0385651999999999</c:v>
                </c:pt>
                <c:pt idx="1933">
                  <c:v>2.0391363</c:v>
                </c:pt>
                <c:pt idx="1934">
                  <c:v>2.0397074000000002</c:v>
                </c:pt>
                <c:pt idx="1935">
                  <c:v>2.0402785000000003</c:v>
                </c:pt>
                <c:pt idx="1936">
                  <c:v>2.0408496</c:v>
                </c:pt>
                <c:pt idx="1937">
                  <c:v>2.0414207000000002</c:v>
                </c:pt>
                <c:pt idx="1938">
                  <c:v>2.0419917999999999</c:v>
                </c:pt>
                <c:pt idx="1939">
                  <c:v>2.0425629000000001</c:v>
                </c:pt>
                <c:pt idx="1940">
                  <c:v>2.0431340000000002</c:v>
                </c:pt>
                <c:pt idx="1941">
                  <c:v>2.0437051000000004</c:v>
                </c:pt>
                <c:pt idx="1942">
                  <c:v>2.0442762000000001</c:v>
                </c:pt>
                <c:pt idx="1943">
                  <c:v>2.0448473000000003</c:v>
                </c:pt>
                <c:pt idx="1944">
                  <c:v>2.0454184</c:v>
                </c:pt>
                <c:pt idx="1945">
                  <c:v>2.0459895000000001</c:v>
                </c:pt>
                <c:pt idx="1946">
                  <c:v>2.0465606000000003</c:v>
                </c:pt>
                <c:pt idx="1947">
                  <c:v>2.0471317000000004</c:v>
                </c:pt>
                <c:pt idx="1948">
                  <c:v>2.0477028000000002</c:v>
                </c:pt>
                <c:pt idx="1949">
                  <c:v>2.0482738999999999</c:v>
                </c:pt>
                <c:pt idx="1950">
                  <c:v>2.048845</c:v>
                </c:pt>
                <c:pt idx="1951">
                  <c:v>2.0494161000000002</c:v>
                </c:pt>
                <c:pt idx="1952">
                  <c:v>2.0499872000000003</c:v>
                </c:pt>
                <c:pt idx="1953">
                  <c:v>2.0505583000000005</c:v>
                </c:pt>
                <c:pt idx="1954">
                  <c:v>2.0511294000000002</c:v>
                </c:pt>
                <c:pt idx="1955">
                  <c:v>2.0517004999999999</c:v>
                </c:pt>
                <c:pt idx="1956">
                  <c:v>2.0522716000000001</c:v>
                </c:pt>
                <c:pt idx="1957">
                  <c:v>2.0528427000000002</c:v>
                </c:pt>
                <c:pt idx="1958">
                  <c:v>2.0534138000000004</c:v>
                </c:pt>
                <c:pt idx="1959">
                  <c:v>2.0539849000000001</c:v>
                </c:pt>
                <c:pt idx="1960">
                  <c:v>2.0545559999999998</c:v>
                </c:pt>
                <c:pt idx="1961">
                  <c:v>2.0551271</c:v>
                </c:pt>
                <c:pt idx="1962">
                  <c:v>2.0556982000000001</c:v>
                </c:pt>
                <c:pt idx="1963">
                  <c:v>2.0562693000000003</c:v>
                </c:pt>
                <c:pt idx="1964">
                  <c:v>2.0568404</c:v>
                </c:pt>
                <c:pt idx="1965">
                  <c:v>2.0574115000000002</c:v>
                </c:pt>
                <c:pt idx="1966">
                  <c:v>2.0579825999999999</c:v>
                </c:pt>
                <c:pt idx="1967">
                  <c:v>2.0585537</c:v>
                </c:pt>
                <c:pt idx="1968">
                  <c:v>2.0591248000000002</c:v>
                </c:pt>
                <c:pt idx="1969">
                  <c:v>2.0596959000000004</c:v>
                </c:pt>
                <c:pt idx="1970">
                  <c:v>2.0602670000000001</c:v>
                </c:pt>
                <c:pt idx="1971">
                  <c:v>2.0608381000000002</c:v>
                </c:pt>
                <c:pt idx="1972">
                  <c:v>2.0614091999999999</c:v>
                </c:pt>
                <c:pt idx="1973">
                  <c:v>2.0619803000000001</c:v>
                </c:pt>
                <c:pt idx="1974">
                  <c:v>2.0625514000000003</c:v>
                </c:pt>
                <c:pt idx="1975">
                  <c:v>2.0631225000000004</c:v>
                </c:pt>
                <c:pt idx="1976">
                  <c:v>2.0636936000000001</c:v>
                </c:pt>
                <c:pt idx="1977">
                  <c:v>2.0642647000000003</c:v>
                </c:pt>
                <c:pt idx="1978">
                  <c:v>2.0648358</c:v>
                </c:pt>
                <c:pt idx="1979">
                  <c:v>2.0654069000000002</c:v>
                </c:pt>
                <c:pt idx="1980">
                  <c:v>2.0659780000000003</c:v>
                </c:pt>
                <c:pt idx="1981">
                  <c:v>2.0665491000000005</c:v>
                </c:pt>
                <c:pt idx="1982">
                  <c:v>2.0671202000000002</c:v>
                </c:pt>
                <c:pt idx="1983">
                  <c:v>2.0676912999999999</c:v>
                </c:pt>
                <c:pt idx="1984">
                  <c:v>2.0682624000000001</c:v>
                </c:pt>
                <c:pt idx="1985">
                  <c:v>2.0688335000000002</c:v>
                </c:pt>
                <c:pt idx="1986">
                  <c:v>2.0694046000000004</c:v>
                </c:pt>
                <c:pt idx="1987">
                  <c:v>2.0699757000000001</c:v>
                </c:pt>
                <c:pt idx="1988">
                  <c:v>2.0705467999999998</c:v>
                </c:pt>
                <c:pt idx="1989">
                  <c:v>2.0711179</c:v>
                </c:pt>
                <c:pt idx="1990">
                  <c:v>2.0716890000000001</c:v>
                </c:pt>
                <c:pt idx="1991">
                  <c:v>2.0722601000000003</c:v>
                </c:pt>
                <c:pt idx="1992">
                  <c:v>2.0728312000000004</c:v>
                </c:pt>
                <c:pt idx="1993">
                  <c:v>2.0734023000000001</c:v>
                </c:pt>
                <c:pt idx="1994">
                  <c:v>2.0739733999999999</c:v>
                </c:pt>
                <c:pt idx="1995">
                  <c:v>2.0745445</c:v>
                </c:pt>
                <c:pt idx="1996">
                  <c:v>2.0751156000000002</c:v>
                </c:pt>
                <c:pt idx="1997">
                  <c:v>2.0756867000000003</c:v>
                </c:pt>
                <c:pt idx="1998">
                  <c:v>2.0762578</c:v>
                </c:pt>
                <c:pt idx="1999">
                  <c:v>2.0768289000000002</c:v>
                </c:pt>
                <c:pt idx="2000">
                  <c:v>2.0773999999999999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9037-49A2-8781-35DF1910A14F}"/>
            </c:ext>
          </c:extLst>
        </c:ser>
        <c:ser>
          <c:idx val="11"/>
          <c:order val="11"/>
          <c:tx>
            <c:strRef>
              <c:f>'Rext-Sweep'!$M$5</c:f>
              <c:strCache>
                <c:ptCount val="1"/>
                <c:pt idx="0">
                  <c:v>Asymptote 2</c:v>
                </c:pt>
              </c:strCache>
            </c:strRef>
          </c:tx>
          <c:spPr>
            <a:ln w="1905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'Rext-Sweep'!$A$6:$A$2006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'Rext-Sweep'!$M$6:$M$2006</c:f>
              <c:numCache>
                <c:formatCode>General</c:formatCode>
                <c:ptCount val="2001"/>
                <c:pt idx="0">
                  <c:v>0.95579999999999998</c:v>
                </c:pt>
                <c:pt idx="1">
                  <c:v>0.9568643</c:v>
                </c:pt>
                <c:pt idx="2">
                  <c:v>0.95792860000000002</c:v>
                </c:pt>
                <c:pt idx="3">
                  <c:v>0.95899290000000004</c:v>
                </c:pt>
                <c:pt idx="4">
                  <c:v>0.96005719999999994</c:v>
                </c:pt>
                <c:pt idx="5">
                  <c:v>0.96112149999999996</c:v>
                </c:pt>
                <c:pt idx="6">
                  <c:v>0.96218579999999998</c:v>
                </c:pt>
                <c:pt idx="7">
                  <c:v>0.9632501</c:v>
                </c:pt>
                <c:pt idx="8">
                  <c:v>0.96431440000000002</c:v>
                </c:pt>
                <c:pt idx="9">
                  <c:v>0.96537870000000003</c:v>
                </c:pt>
                <c:pt idx="10">
                  <c:v>0.96644299999999994</c:v>
                </c:pt>
                <c:pt idx="11">
                  <c:v>0.96750729999999996</c:v>
                </c:pt>
                <c:pt idx="12">
                  <c:v>0.96857159999999998</c:v>
                </c:pt>
                <c:pt idx="13">
                  <c:v>0.9696359</c:v>
                </c:pt>
                <c:pt idx="14">
                  <c:v>0.97070020000000001</c:v>
                </c:pt>
                <c:pt idx="15">
                  <c:v>0.97176450000000003</c:v>
                </c:pt>
                <c:pt idx="16">
                  <c:v>0.97282879999999994</c:v>
                </c:pt>
                <c:pt idx="17">
                  <c:v>0.97389309999999996</c:v>
                </c:pt>
                <c:pt idx="18">
                  <c:v>0.97495739999999997</c:v>
                </c:pt>
                <c:pt idx="19">
                  <c:v>0.97602169999999999</c:v>
                </c:pt>
                <c:pt idx="20">
                  <c:v>0.97708600000000001</c:v>
                </c:pt>
                <c:pt idx="21">
                  <c:v>0.97815030000000003</c:v>
                </c:pt>
                <c:pt idx="22">
                  <c:v>0.97921459999999994</c:v>
                </c:pt>
                <c:pt idx="23">
                  <c:v>0.98027889999999995</c:v>
                </c:pt>
                <c:pt idx="24">
                  <c:v>0.98134319999999997</c:v>
                </c:pt>
                <c:pt idx="25">
                  <c:v>0.98240749999999999</c:v>
                </c:pt>
                <c:pt idx="26">
                  <c:v>0.98347180000000001</c:v>
                </c:pt>
                <c:pt idx="27">
                  <c:v>0.98453610000000003</c:v>
                </c:pt>
                <c:pt idx="28">
                  <c:v>0.98560039999999993</c:v>
                </c:pt>
                <c:pt idx="29">
                  <c:v>0.98666469999999995</c:v>
                </c:pt>
                <c:pt idx="30">
                  <c:v>0.98772899999999997</c:v>
                </c:pt>
                <c:pt idx="31">
                  <c:v>0.98879329999999999</c:v>
                </c:pt>
                <c:pt idx="32">
                  <c:v>0.9898576</c:v>
                </c:pt>
                <c:pt idx="33">
                  <c:v>0.99092190000000002</c:v>
                </c:pt>
                <c:pt idx="34">
                  <c:v>0.99198619999999993</c:v>
                </c:pt>
                <c:pt idx="35">
                  <c:v>0.99305049999999995</c:v>
                </c:pt>
                <c:pt idx="36">
                  <c:v>0.99411479999999997</c:v>
                </c:pt>
                <c:pt idx="37">
                  <c:v>0.99517909999999998</c:v>
                </c:pt>
                <c:pt idx="38">
                  <c:v>0.9962434</c:v>
                </c:pt>
                <c:pt idx="39">
                  <c:v>0.99730770000000002</c:v>
                </c:pt>
                <c:pt idx="40">
                  <c:v>0.99837200000000004</c:v>
                </c:pt>
                <c:pt idx="41">
                  <c:v>0.99943629999999994</c:v>
                </c:pt>
                <c:pt idx="42">
                  <c:v>1.0005006000000001</c:v>
                </c:pt>
                <c:pt idx="43">
                  <c:v>1.0015649</c:v>
                </c:pt>
                <c:pt idx="44">
                  <c:v>1.0026291999999999</c:v>
                </c:pt>
                <c:pt idx="45">
                  <c:v>1.0036935</c:v>
                </c:pt>
                <c:pt idx="46">
                  <c:v>1.0047577999999999</c:v>
                </c:pt>
                <c:pt idx="47">
                  <c:v>1.0058221000000001</c:v>
                </c:pt>
                <c:pt idx="48">
                  <c:v>1.0068864</c:v>
                </c:pt>
                <c:pt idx="49">
                  <c:v>1.0079507000000001</c:v>
                </c:pt>
                <c:pt idx="50">
                  <c:v>1.009015</c:v>
                </c:pt>
                <c:pt idx="51">
                  <c:v>1.0100792999999999</c:v>
                </c:pt>
                <c:pt idx="52">
                  <c:v>1.0111436</c:v>
                </c:pt>
                <c:pt idx="53">
                  <c:v>1.0122078999999999</c:v>
                </c:pt>
                <c:pt idx="54">
                  <c:v>1.0132722000000001</c:v>
                </c:pt>
                <c:pt idx="55">
                  <c:v>1.0143365</c:v>
                </c:pt>
                <c:pt idx="56">
                  <c:v>1.0154007999999999</c:v>
                </c:pt>
                <c:pt idx="57">
                  <c:v>1.0164651</c:v>
                </c:pt>
                <c:pt idx="58">
                  <c:v>1.0175293999999999</c:v>
                </c:pt>
                <c:pt idx="59">
                  <c:v>1.0185937</c:v>
                </c:pt>
                <c:pt idx="60">
                  <c:v>1.019658</c:v>
                </c:pt>
                <c:pt idx="61">
                  <c:v>1.0207223000000001</c:v>
                </c:pt>
                <c:pt idx="62">
                  <c:v>1.0217866</c:v>
                </c:pt>
                <c:pt idx="63">
                  <c:v>1.0228508999999999</c:v>
                </c:pt>
                <c:pt idx="64">
                  <c:v>1.0239152</c:v>
                </c:pt>
                <c:pt idx="65">
                  <c:v>1.0249794999999999</c:v>
                </c:pt>
                <c:pt idx="66">
                  <c:v>1.0260438000000001</c:v>
                </c:pt>
                <c:pt idx="67">
                  <c:v>1.0271081</c:v>
                </c:pt>
                <c:pt idx="68">
                  <c:v>1.0281723999999999</c:v>
                </c:pt>
                <c:pt idx="69">
                  <c:v>1.0292367</c:v>
                </c:pt>
                <c:pt idx="70">
                  <c:v>1.0303009999999999</c:v>
                </c:pt>
                <c:pt idx="71">
                  <c:v>1.0313653</c:v>
                </c:pt>
                <c:pt idx="72">
                  <c:v>1.0324295999999999</c:v>
                </c:pt>
                <c:pt idx="73">
                  <c:v>1.0334939000000001</c:v>
                </c:pt>
                <c:pt idx="74">
                  <c:v>1.0345582</c:v>
                </c:pt>
                <c:pt idx="75">
                  <c:v>1.0356224999999999</c:v>
                </c:pt>
                <c:pt idx="76">
                  <c:v>1.0366868</c:v>
                </c:pt>
                <c:pt idx="77">
                  <c:v>1.0377510999999999</c:v>
                </c:pt>
                <c:pt idx="78">
                  <c:v>1.0388154000000001</c:v>
                </c:pt>
                <c:pt idx="79">
                  <c:v>1.0398797</c:v>
                </c:pt>
                <c:pt idx="80">
                  <c:v>1.0409440000000001</c:v>
                </c:pt>
                <c:pt idx="81">
                  <c:v>1.0420083</c:v>
                </c:pt>
                <c:pt idx="82">
                  <c:v>1.0430725999999999</c:v>
                </c:pt>
                <c:pt idx="83">
                  <c:v>1.0441369</c:v>
                </c:pt>
                <c:pt idx="84">
                  <c:v>1.0452011999999999</c:v>
                </c:pt>
                <c:pt idx="85">
                  <c:v>1.0462655000000001</c:v>
                </c:pt>
                <c:pt idx="86">
                  <c:v>1.0473298</c:v>
                </c:pt>
                <c:pt idx="87">
                  <c:v>1.0483940999999999</c:v>
                </c:pt>
                <c:pt idx="88">
                  <c:v>1.0494584</c:v>
                </c:pt>
                <c:pt idx="89">
                  <c:v>1.0505226999999999</c:v>
                </c:pt>
                <c:pt idx="90">
                  <c:v>1.051587</c:v>
                </c:pt>
                <c:pt idx="91">
                  <c:v>1.0526513</c:v>
                </c:pt>
                <c:pt idx="92">
                  <c:v>1.0537156000000001</c:v>
                </c:pt>
                <c:pt idx="93">
                  <c:v>1.0547799</c:v>
                </c:pt>
                <c:pt idx="94">
                  <c:v>1.0558441999999999</c:v>
                </c:pt>
                <c:pt idx="95">
                  <c:v>1.0569085</c:v>
                </c:pt>
                <c:pt idx="96">
                  <c:v>1.0579727999999999</c:v>
                </c:pt>
                <c:pt idx="97">
                  <c:v>1.0590371000000001</c:v>
                </c:pt>
                <c:pt idx="98">
                  <c:v>1.0601014</c:v>
                </c:pt>
                <c:pt idx="99">
                  <c:v>1.0611657000000001</c:v>
                </c:pt>
                <c:pt idx="100">
                  <c:v>1.06223</c:v>
                </c:pt>
                <c:pt idx="101">
                  <c:v>1.0632942999999999</c:v>
                </c:pt>
                <c:pt idx="102">
                  <c:v>1.0643586</c:v>
                </c:pt>
                <c:pt idx="103">
                  <c:v>1.0654229</c:v>
                </c:pt>
                <c:pt idx="104">
                  <c:v>1.0664872000000001</c:v>
                </c:pt>
                <c:pt idx="105">
                  <c:v>1.0675515</c:v>
                </c:pt>
                <c:pt idx="106">
                  <c:v>1.0686157999999999</c:v>
                </c:pt>
                <c:pt idx="107">
                  <c:v>1.0696801</c:v>
                </c:pt>
                <c:pt idx="108">
                  <c:v>1.0707443999999999</c:v>
                </c:pt>
                <c:pt idx="109">
                  <c:v>1.0718087000000001</c:v>
                </c:pt>
                <c:pt idx="110">
                  <c:v>1.072873</c:v>
                </c:pt>
                <c:pt idx="111">
                  <c:v>1.0739372999999999</c:v>
                </c:pt>
                <c:pt idx="112">
                  <c:v>1.0750016</c:v>
                </c:pt>
                <c:pt idx="113">
                  <c:v>1.0760658999999999</c:v>
                </c:pt>
                <c:pt idx="114">
                  <c:v>1.0771302</c:v>
                </c:pt>
                <c:pt idx="115">
                  <c:v>1.0781944999999999</c:v>
                </c:pt>
                <c:pt idx="116">
                  <c:v>1.0792588000000001</c:v>
                </c:pt>
                <c:pt idx="117">
                  <c:v>1.0803231</c:v>
                </c:pt>
                <c:pt idx="118">
                  <c:v>1.0813873999999999</c:v>
                </c:pt>
                <c:pt idx="119">
                  <c:v>1.0824517</c:v>
                </c:pt>
                <c:pt idx="120">
                  <c:v>1.0835159999999999</c:v>
                </c:pt>
                <c:pt idx="121">
                  <c:v>1.0845803000000001</c:v>
                </c:pt>
                <c:pt idx="122">
                  <c:v>1.0856446</c:v>
                </c:pt>
                <c:pt idx="123">
                  <c:v>1.0867089000000001</c:v>
                </c:pt>
                <c:pt idx="124">
                  <c:v>1.0877732</c:v>
                </c:pt>
                <c:pt idx="125">
                  <c:v>1.0888374999999999</c:v>
                </c:pt>
                <c:pt idx="126">
                  <c:v>1.0899018</c:v>
                </c:pt>
                <c:pt idx="127">
                  <c:v>1.0909660999999999</c:v>
                </c:pt>
                <c:pt idx="128">
                  <c:v>1.0920304000000001</c:v>
                </c:pt>
                <c:pt idx="129">
                  <c:v>1.0930947</c:v>
                </c:pt>
                <c:pt idx="130">
                  <c:v>1.0941589999999999</c:v>
                </c:pt>
                <c:pt idx="131">
                  <c:v>1.0952233</c:v>
                </c:pt>
                <c:pt idx="132">
                  <c:v>1.0962875999999999</c:v>
                </c:pt>
                <c:pt idx="133">
                  <c:v>1.0973519</c:v>
                </c:pt>
                <c:pt idx="134">
                  <c:v>1.0984162</c:v>
                </c:pt>
                <c:pt idx="135">
                  <c:v>1.0994805000000001</c:v>
                </c:pt>
                <c:pt idx="136">
                  <c:v>1.1005448</c:v>
                </c:pt>
                <c:pt idx="137">
                  <c:v>1.1016091000000001</c:v>
                </c:pt>
                <c:pt idx="138">
                  <c:v>1.1026734</c:v>
                </c:pt>
                <c:pt idx="139">
                  <c:v>1.1037376999999999</c:v>
                </c:pt>
                <c:pt idx="140">
                  <c:v>1.1048020000000001</c:v>
                </c:pt>
                <c:pt idx="141">
                  <c:v>1.1058663</c:v>
                </c:pt>
                <c:pt idx="142">
                  <c:v>1.1069305999999999</c:v>
                </c:pt>
                <c:pt idx="143">
                  <c:v>1.1079949</c:v>
                </c:pt>
                <c:pt idx="144">
                  <c:v>1.1090591999999999</c:v>
                </c:pt>
                <c:pt idx="145">
                  <c:v>1.1101235</c:v>
                </c:pt>
                <c:pt idx="146">
                  <c:v>1.1111877999999999</c:v>
                </c:pt>
                <c:pt idx="147">
                  <c:v>1.1122521000000001</c:v>
                </c:pt>
                <c:pt idx="148">
                  <c:v>1.1133164</c:v>
                </c:pt>
                <c:pt idx="149">
                  <c:v>1.1143806999999999</c:v>
                </c:pt>
                <c:pt idx="150">
                  <c:v>1.115445</c:v>
                </c:pt>
                <c:pt idx="151">
                  <c:v>1.1165092999999999</c:v>
                </c:pt>
                <c:pt idx="152">
                  <c:v>1.1175736000000001</c:v>
                </c:pt>
                <c:pt idx="153">
                  <c:v>1.1186379</c:v>
                </c:pt>
                <c:pt idx="154">
                  <c:v>1.1197021999999999</c:v>
                </c:pt>
                <c:pt idx="155">
                  <c:v>1.1207665</c:v>
                </c:pt>
                <c:pt idx="156">
                  <c:v>1.1218307999999999</c:v>
                </c:pt>
                <c:pt idx="157">
                  <c:v>1.1228951</c:v>
                </c:pt>
                <c:pt idx="158">
                  <c:v>1.1239593999999999</c:v>
                </c:pt>
                <c:pt idx="159">
                  <c:v>1.1250237000000001</c:v>
                </c:pt>
                <c:pt idx="160">
                  <c:v>1.126088</c:v>
                </c:pt>
                <c:pt idx="161">
                  <c:v>1.1271523000000001</c:v>
                </c:pt>
                <c:pt idx="162">
                  <c:v>1.1282166</c:v>
                </c:pt>
                <c:pt idx="163">
                  <c:v>1.1292808999999999</c:v>
                </c:pt>
                <c:pt idx="164">
                  <c:v>1.1303452</c:v>
                </c:pt>
                <c:pt idx="165">
                  <c:v>1.1314095</c:v>
                </c:pt>
                <c:pt idx="166">
                  <c:v>1.1324738000000001</c:v>
                </c:pt>
                <c:pt idx="167">
                  <c:v>1.1335381</c:v>
                </c:pt>
                <c:pt idx="168">
                  <c:v>1.1346023999999999</c:v>
                </c:pt>
                <c:pt idx="169">
                  <c:v>1.1356667</c:v>
                </c:pt>
                <c:pt idx="170">
                  <c:v>1.1367309999999999</c:v>
                </c:pt>
                <c:pt idx="171">
                  <c:v>1.1377953000000001</c:v>
                </c:pt>
                <c:pt idx="172">
                  <c:v>1.1388596</c:v>
                </c:pt>
                <c:pt idx="173">
                  <c:v>1.1399238999999999</c:v>
                </c:pt>
                <c:pt idx="174">
                  <c:v>1.1409882</c:v>
                </c:pt>
                <c:pt idx="175">
                  <c:v>1.1420524999999999</c:v>
                </c:pt>
                <c:pt idx="176">
                  <c:v>1.1431168</c:v>
                </c:pt>
                <c:pt idx="177">
                  <c:v>1.1441811</c:v>
                </c:pt>
                <c:pt idx="178">
                  <c:v>1.1452453999999999</c:v>
                </c:pt>
                <c:pt idx="179">
                  <c:v>1.1463097</c:v>
                </c:pt>
                <c:pt idx="180">
                  <c:v>1.1473739999999999</c:v>
                </c:pt>
                <c:pt idx="181">
                  <c:v>1.1484383</c:v>
                </c:pt>
                <c:pt idx="182">
                  <c:v>1.1495025999999999</c:v>
                </c:pt>
                <c:pt idx="183">
                  <c:v>1.1505669000000001</c:v>
                </c:pt>
                <c:pt idx="184">
                  <c:v>1.1516312</c:v>
                </c:pt>
                <c:pt idx="185">
                  <c:v>1.1526955000000001</c:v>
                </c:pt>
                <c:pt idx="186">
                  <c:v>1.1537598</c:v>
                </c:pt>
                <c:pt idx="187">
                  <c:v>1.1548240999999999</c:v>
                </c:pt>
                <c:pt idx="188">
                  <c:v>1.1558884</c:v>
                </c:pt>
                <c:pt idx="189">
                  <c:v>1.1569526999999999</c:v>
                </c:pt>
                <c:pt idx="190">
                  <c:v>1.1580170000000001</c:v>
                </c:pt>
                <c:pt idx="191">
                  <c:v>1.1590813</c:v>
                </c:pt>
                <c:pt idx="192">
                  <c:v>1.1601455999999999</c:v>
                </c:pt>
                <c:pt idx="193">
                  <c:v>1.1612099</c:v>
                </c:pt>
                <c:pt idx="194">
                  <c:v>1.1622741999999999</c:v>
                </c:pt>
                <c:pt idx="195">
                  <c:v>1.1633385000000001</c:v>
                </c:pt>
                <c:pt idx="196">
                  <c:v>1.1644028</c:v>
                </c:pt>
                <c:pt idx="197">
                  <c:v>1.1654671000000001</c:v>
                </c:pt>
                <c:pt idx="198">
                  <c:v>1.1665314</c:v>
                </c:pt>
                <c:pt idx="199">
                  <c:v>1.1675956999999999</c:v>
                </c:pt>
                <c:pt idx="200">
                  <c:v>1.16866</c:v>
                </c:pt>
                <c:pt idx="201">
                  <c:v>1.1697242999999999</c:v>
                </c:pt>
                <c:pt idx="202">
                  <c:v>1.1707886000000001</c:v>
                </c:pt>
                <c:pt idx="203">
                  <c:v>1.1718529</c:v>
                </c:pt>
                <c:pt idx="204">
                  <c:v>1.1729171999999999</c:v>
                </c:pt>
                <c:pt idx="205">
                  <c:v>1.1739815</c:v>
                </c:pt>
                <c:pt idx="206">
                  <c:v>1.1750457999999999</c:v>
                </c:pt>
                <c:pt idx="207">
                  <c:v>1.1761101</c:v>
                </c:pt>
                <c:pt idx="208">
                  <c:v>1.1771744</c:v>
                </c:pt>
                <c:pt idx="209">
                  <c:v>1.1782387000000001</c:v>
                </c:pt>
                <c:pt idx="210">
                  <c:v>1.179303</c:v>
                </c:pt>
                <c:pt idx="211">
                  <c:v>1.1803672999999999</c:v>
                </c:pt>
                <c:pt idx="212">
                  <c:v>1.1814316</c:v>
                </c:pt>
                <c:pt idx="213">
                  <c:v>1.1824958999999999</c:v>
                </c:pt>
                <c:pt idx="214">
                  <c:v>1.1835602000000001</c:v>
                </c:pt>
                <c:pt idx="215">
                  <c:v>1.1846245</c:v>
                </c:pt>
                <c:pt idx="216">
                  <c:v>1.1856887999999999</c:v>
                </c:pt>
                <c:pt idx="217">
                  <c:v>1.1867531</c:v>
                </c:pt>
                <c:pt idx="218">
                  <c:v>1.1878173999999999</c:v>
                </c:pt>
                <c:pt idx="219">
                  <c:v>1.1888817</c:v>
                </c:pt>
                <c:pt idx="220">
                  <c:v>1.1899459999999999</c:v>
                </c:pt>
                <c:pt idx="221">
                  <c:v>1.1910103000000001</c:v>
                </c:pt>
                <c:pt idx="222">
                  <c:v>1.1920746</c:v>
                </c:pt>
                <c:pt idx="223">
                  <c:v>1.1931389000000001</c:v>
                </c:pt>
                <c:pt idx="224">
                  <c:v>1.1942032</c:v>
                </c:pt>
                <c:pt idx="225">
                  <c:v>1.1952674999999999</c:v>
                </c:pt>
                <c:pt idx="226">
                  <c:v>1.1963318000000001</c:v>
                </c:pt>
                <c:pt idx="227">
                  <c:v>1.1973961</c:v>
                </c:pt>
                <c:pt idx="228">
                  <c:v>1.1984604000000001</c:v>
                </c:pt>
                <c:pt idx="229">
                  <c:v>1.1995247</c:v>
                </c:pt>
                <c:pt idx="230">
                  <c:v>1.2005889999999999</c:v>
                </c:pt>
                <c:pt idx="231">
                  <c:v>1.2016533</c:v>
                </c:pt>
                <c:pt idx="232">
                  <c:v>1.2027175999999999</c:v>
                </c:pt>
                <c:pt idx="233">
                  <c:v>1.2037819000000001</c:v>
                </c:pt>
                <c:pt idx="234">
                  <c:v>1.2048462</c:v>
                </c:pt>
                <c:pt idx="235">
                  <c:v>1.2059104999999999</c:v>
                </c:pt>
                <c:pt idx="236">
                  <c:v>1.2069748</c:v>
                </c:pt>
                <c:pt idx="237">
                  <c:v>1.2080390999999999</c:v>
                </c:pt>
                <c:pt idx="238">
                  <c:v>1.2091034000000001</c:v>
                </c:pt>
                <c:pt idx="239">
                  <c:v>1.2101677</c:v>
                </c:pt>
                <c:pt idx="240">
                  <c:v>1.2112319999999999</c:v>
                </c:pt>
                <c:pt idx="241">
                  <c:v>1.2122963</c:v>
                </c:pt>
                <c:pt idx="242">
                  <c:v>1.2133605999999999</c:v>
                </c:pt>
                <c:pt idx="243">
                  <c:v>1.2144249</c:v>
                </c:pt>
                <c:pt idx="244">
                  <c:v>1.2154891999999999</c:v>
                </c:pt>
                <c:pt idx="245">
                  <c:v>1.2165535000000001</c:v>
                </c:pt>
                <c:pt idx="246">
                  <c:v>1.2176178</c:v>
                </c:pt>
                <c:pt idx="247">
                  <c:v>1.2186821000000001</c:v>
                </c:pt>
                <c:pt idx="248">
                  <c:v>1.2197464</c:v>
                </c:pt>
                <c:pt idx="249">
                  <c:v>1.2208106999999999</c:v>
                </c:pt>
                <c:pt idx="250">
                  <c:v>1.221875</c:v>
                </c:pt>
                <c:pt idx="251">
                  <c:v>1.2229393</c:v>
                </c:pt>
                <c:pt idx="252">
                  <c:v>1.2240036000000001</c:v>
                </c:pt>
                <c:pt idx="253">
                  <c:v>1.2250679</c:v>
                </c:pt>
                <c:pt idx="254">
                  <c:v>1.2261321999999999</c:v>
                </c:pt>
                <c:pt idx="255">
                  <c:v>1.2271965</c:v>
                </c:pt>
                <c:pt idx="256">
                  <c:v>1.2282607999999999</c:v>
                </c:pt>
                <c:pt idx="257">
                  <c:v>1.2293251000000001</c:v>
                </c:pt>
                <c:pt idx="258">
                  <c:v>1.2303894</c:v>
                </c:pt>
                <c:pt idx="259">
                  <c:v>1.2314536999999999</c:v>
                </c:pt>
                <c:pt idx="260">
                  <c:v>1.232518</c:v>
                </c:pt>
                <c:pt idx="261">
                  <c:v>1.2335823000000001</c:v>
                </c:pt>
                <c:pt idx="262">
                  <c:v>1.2346466</c:v>
                </c:pt>
                <c:pt idx="263">
                  <c:v>1.2357108999999999</c:v>
                </c:pt>
                <c:pt idx="264">
                  <c:v>1.2367752000000001</c:v>
                </c:pt>
                <c:pt idx="265">
                  <c:v>1.2378395</c:v>
                </c:pt>
                <c:pt idx="266">
                  <c:v>1.2389038000000001</c:v>
                </c:pt>
                <c:pt idx="267">
                  <c:v>1.2399681</c:v>
                </c:pt>
                <c:pt idx="268">
                  <c:v>1.2410323999999999</c:v>
                </c:pt>
                <c:pt idx="269">
                  <c:v>1.2420967000000001</c:v>
                </c:pt>
                <c:pt idx="270">
                  <c:v>1.243161</c:v>
                </c:pt>
                <c:pt idx="271">
                  <c:v>1.2442253000000001</c:v>
                </c:pt>
                <c:pt idx="272">
                  <c:v>1.2452896</c:v>
                </c:pt>
                <c:pt idx="273">
                  <c:v>1.2463538999999999</c:v>
                </c:pt>
                <c:pt idx="274">
                  <c:v>1.2474182</c:v>
                </c:pt>
                <c:pt idx="275">
                  <c:v>1.2484824999999999</c:v>
                </c:pt>
                <c:pt idx="276">
                  <c:v>1.2495468000000001</c:v>
                </c:pt>
                <c:pt idx="277">
                  <c:v>1.2506111</c:v>
                </c:pt>
                <c:pt idx="278">
                  <c:v>1.2516753999999999</c:v>
                </c:pt>
                <c:pt idx="279">
                  <c:v>1.2527397</c:v>
                </c:pt>
                <c:pt idx="280">
                  <c:v>1.2538040000000001</c:v>
                </c:pt>
                <c:pt idx="281">
                  <c:v>1.2548683</c:v>
                </c:pt>
                <c:pt idx="282">
                  <c:v>1.2559326</c:v>
                </c:pt>
                <c:pt idx="283">
                  <c:v>1.2569968999999999</c:v>
                </c:pt>
                <c:pt idx="284">
                  <c:v>1.2580612</c:v>
                </c:pt>
                <c:pt idx="285">
                  <c:v>1.2591254999999999</c:v>
                </c:pt>
                <c:pt idx="286">
                  <c:v>1.2601898</c:v>
                </c:pt>
                <c:pt idx="287">
                  <c:v>1.2612540999999999</c:v>
                </c:pt>
                <c:pt idx="288">
                  <c:v>1.2623183999999998</c:v>
                </c:pt>
                <c:pt idx="289">
                  <c:v>1.2633827</c:v>
                </c:pt>
                <c:pt idx="290">
                  <c:v>1.2644470000000001</c:v>
                </c:pt>
                <c:pt idx="291">
                  <c:v>1.2655113</c:v>
                </c:pt>
                <c:pt idx="292">
                  <c:v>1.2665755999999999</c:v>
                </c:pt>
                <c:pt idx="293">
                  <c:v>1.2676399</c:v>
                </c:pt>
                <c:pt idx="294">
                  <c:v>1.2687041999999999</c:v>
                </c:pt>
                <c:pt idx="295">
                  <c:v>1.2697685000000001</c:v>
                </c:pt>
                <c:pt idx="296">
                  <c:v>1.2708328</c:v>
                </c:pt>
                <c:pt idx="297">
                  <c:v>1.2718970999999999</c:v>
                </c:pt>
                <c:pt idx="298">
                  <c:v>1.2729614</c:v>
                </c:pt>
                <c:pt idx="299">
                  <c:v>1.2740256999999999</c:v>
                </c:pt>
                <c:pt idx="300">
                  <c:v>1.2750900000000001</c:v>
                </c:pt>
                <c:pt idx="301">
                  <c:v>1.2761543</c:v>
                </c:pt>
                <c:pt idx="302">
                  <c:v>1.2772185999999999</c:v>
                </c:pt>
                <c:pt idx="303">
                  <c:v>1.2782829</c:v>
                </c:pt>
                <c:pt idx="304">
                  <c:v>1.2793471999999999</c:v>
                </c:pt>
                <c:pt idx="305">
                  <c:v>1.2804115</c:v>
                </c:pt>
                <c:pt idx="306">
                  <c:v>1.2814757999999999</c:v>
                </c:pt>
                <c:pt idx="307">
                  <c:v>1.2825400999999998</c:v>
                </c:pt>
                <c:pt idx="308">
                  <c:v>1.2836044</c:v>
                </c:pt>
                <c:pt idx="309">
                  <c:v>1.2846687000000001</c:v>
                </c:pt>
                <c:pt idx="310">
                  <c:v>1.285733</c:v>
                </c:pt>
                <c:pt idx="311">
                  <c:v>1.2867972999999999</c:v>
                </c:pt>
                <c:pt idx="312">
                  <c:v>1.2878616000000001</c:v>
                </c:pt>
                <c:pt idx="313">
                  <c:v>1.2889259</c:v>
                </c:pt>
                <c:pt idx="314">
                  <c:v>1.2899902000000001</c:v>
                </c:pt>
                <c:pt idx="315">
                  <c:v>1.2910545</c:v>
                </c:pt>
                <c:pt idx="316">
                  <c:v>1.2921187999999999</c:v>
                </c:pt>
                <c:pt idx="317">
                  <c:v>1.2931831</c:v>
                </c:pt>
                <c:pt idx="318">
                  <c:v>1.2942473999999999</c:v>
                </c:pt>
                <c:pt idx="319">
                  <c:v>1.2953117000000001</c:v>
                </c:pt>
                <c:pt idx="320">
                  <c:v>1.296376</c:v>
                </c:pt>
                <c:pt idx="321">
                  <c:v>1.2974402999999999</c:v>
                </c:pt>
                <c:pt idx="322">
                  <c:v>1.2985046</c:v>
                </c:pt>
                <c:pt idx="323">
                  <c:v>1.2995689000000001</c:v>
                </c:pt>
                <c:pt idx="324">
                  <c:v>1.3006332</c:v>
                </c:pt>
                <c:pt idx="325">
                  <c:v>1.3016975</c:v>
                </c:pt>
                <c:pt idx="326">
                  <c:v>1.3027618000000001</c:v>
                </c:pt>
                <c:pt idx="327">
                  <c:v>1.3038261</c:v>
                </c:pt>
                <c:pt idx="328">
                  <c:v>1.3048904000000001</c:v>
                </c:pt>
                <c:pt idx="329">
                  <c:v>1.3059547</c:v>
                </c:pt>
                <c:pt idx="330">
                  <c:v>1.3070189999999999</c:v>
                </c:pt>
                <c:pt idx="331">
                  <c:v>1.3080833000000001</c:v>
                </c:pt>
                <c:pt idx="332">
                  <c:v>1.3091476</c:v>
                </c:pt>
                <c:pt idx="333">
                  <c:v>1.3102119000000001</c:v>
                </c:pt>
                <c:pt idx="334">
                  <c:v>1.3112762</c:v>
                </c:pt>
                <c:pt idx="335">
                  <c:v>1.3123404999999999</c:v>
                </c:pt>
                <c:pt idx="336">
                  <c:v>1.3134048</c:v>
                </c:pt>
                <c:pt idx="337">
                  <c:v>1.3144690999999999</c:v>
                </c:pt>
                <c:pt idx="338">
                  <c:v>1.3155334000000001</c:v>
                </c:pt>
                <c:pt idx="339">
                  <c:v>1.3165977</c:v>
                </c:pt>
                <c:pt idx="340">
                  <c:v>1.3176619999999999</c:v>
                </c:pt>
                <c:pt idx="341">
                  <c:v>1.3187263</c:v>
                </c:pt>
                <c:pt idx="342">
                  <c:v>1.3197906000000001</c:v>
                </c:pt>
                <c:pt idx="343">
                  <c:v>1.3208549000000001</c:v>
                </c:pt>
                <c:pt idx="344">
                  <c:v>1.3219192</c:v>
                </c:pt>
                <c:pt idx="345">
                  <c:v>1.3229834999999999</c:v>
                </c:pt>
                <c:pt idx="346">
                  <c:v>1.3240478</c:v>
                </c:pt>
                <c:pt idx="347">
                  <c:v>1.3251120999999999</c:v>
                </c:pt>
                <c:pt idx="348">
                  <c:v>1.3261764</c:v>
                </c:pt>
                <c:pt idx="349">
                  <c:v>1.3272406999999999</c:v>
                </c:pt>
                <c:pt idx="350">
                  <c:v>1.3283049999999998</c:v>
                </c:pt>
                <c:pt idx="351">
                  <c:v>1.3293693</c:v>
                </c:pt>
                <c:pt idx="352">
                  <c:v>1.3304336000000001</c:v>
                </c:pt>
                <c:pt idx="353">
                  <c:v>1.3314979</c:v>
                </c:pt>
                <c:pt idx="354">
                  <c:v>1.3325621999999999</c:v>
                </c:pt>
                <c:pt idx="355">
                  <c:v>1.3336265</c:v>
                </c:pt>
                <c:pt idx="356">
                  <c:v>1.3346908</c:v>
                </c:pt>
                <c:pt idx="357">
                  <c:v>1.3357551000000001</c:v>
                </c:pt>
                <c:pt idx="358">
                  <c:v>1.3368194</c:v>
                </c:pt>
                <c:pt idx="359">
                  <c:v>1.3378836999999999</c:v>
                </c:pt>
                <c:pt idx="360">
                  <c:v>1.338948</c:v>
                </c:pt>
                <c:pt idx="361">
                  <c:v>1.3400122999999999</c:v>
                </c:pt>
                <c:pt idx="362">
                  <c:v>1.3410766000000001</c:v>
                </c:pt>
                <c:pt idx="363">
                  <c:v>1.3421409</c:v>
                </c:pt>
                <c:pt idx="364">
                  <c:v>1.3432051999999999</c:v>
                </c:pt>
                <c:pt idx="365">
                  <c:v>1.3442695</c:v>
                </c:pt>
                <c:pt idx="366">
                  <c:v>1.3453337999999999</c:v>
                </c:pt>
                <c:pt idx="367">
                  <c:v>1.3463981</c:v>
                </c:pt>
                <c:pt idx="368">
                  <c:v>1.3474623999999999</c:v>
                </c:pt>
                <c:pt idx="369">
                  <c:v>1.3485266999999999</c:v>
                </c:pt>
                <c:pt idx="370">
                  <c:v>1.349591</c:v>
                </c:pt>
                <c:pt idx="371">
                  <c:v>1.3506553000000001</c:v>
                </c:pt>
                <c:pt idx="372">
                  <c:v>1.3517196</c:v>
                </c:pt>
                <c:pt idx="373">
                  <c:v>1.3527838999999999</c:v>
                </c:pt>
                <c:pt idx="374">
                  <c:v>1.3538482000000001</c:v>
                </c:pt>
                <c:pt idx="375">
                  <c:v>1.3549125</c:v>
                </c:pt>
                <c:pt idx="376">
                  <c:v>1.3559768000000001</c:v>
                </c:pt>
                <c:pt idx="377">
                  <c:v>1.3570411</c:v>
                </c:pt>
                <c:pt idx="378">
                  <c:v>1.3581053999999999</c:v>
                </c:pt>
                <c:pt idx="379">
                  <c:v>1.3591697</c:v>
                </c:pt>
                <c:pt idx="380">
                  <c:v>1.3602339999999999</c:v>
                </c:pt>
                <c:pt idx="381">
                  <c:v>1.3612983000000001</c:v>
                </c:pt>
                <c:pt idx="382">
                  <c:v>1.3623626</c:v>
                </c:pt>
                <c:pt idx="383">
                  <c:v>1.3634268999999999</c:v>
                </c:pt>
                <c:pt idx="384">
                  <c:v>1.3644912</c:v>
                </c:pt>
                <c:pt idx="385">
                  <c:v>1.3655554999999999</c:v>
                </c:pt>
                <c:pt idx="386">
                  <c:v>1.3666198000000001</c:v>
                </c:pt>
                <c:pt idx="387">
                  <c:v>1.3676841</c:v>
                </c:pt>
                <c:pt idx="388">
                  <c:v>1.3687484000000001</c:v>
                </c:pt>
                <c:pt idx="389">
                  <c:v>1.3698127</c:v>
                </c:pt>
                <c:pt idx="390">
                  <c:v>1.3708770000000001</c:v>
                </c:pt>
                <c:pt idx="391">
                  <c:v>1.3719413</c:v>
                </c:pt>
                <c:pt idx="392">
                  <c:v>1.3730055999999999</c:v>
                </c:pt>
                <c:pt idx="393">
                  <c:v>1.3740699000000001</c:v>
                </c:pt>
                <c:pt idx="394">
                  <c:v>1.3751342</c:v>
                </c:pt>
                <c:pt idx="395">
                  <c:v>1.3761985000000001</c:v>
                </c:pt>
                <c:pt idx="396">
                  <c:v>1.3772628</c:v>
                </c:pt>
                <c:pt idx="397">
                  <c:v>1.3783270999999999</c:v>
                </c:pt>
                <c:pt idx="398">
                  <c:v>1.3793914</c:v>
                </c:pt>
                <c:pt idx="399">
                  <c:v>1.3804557</c:v>
                </c:pt>
                <c:pt idx="400">
                  <c:v>1.3815200000000001</c:v>
                </c:pt>
                <c:pt idx="401">
                  <c:v>1.3825843</c:v>
                </c:pt>
                <c:pt idx="402">
                  <c:v>1.3836485999999999</c:v>
                </c:pt>
                <c:pt idx="403">
                  <c:v>1.3847129</c:v>
                </c:pt>
                <c:pt idx="404">
                  <c:v>1.3857772000000002</c:v>
                </c:pt>
                <c:pt idx="405">
                  <c:v>1.3868415000000001</c:v>
                </c:pt>
                <c:pt idx="406">
                  <c:v>1.3879058</c:v>
                </c:pt>
                <c:pt idx="407">
                  <c:v>1.3889700999999999</c:v>
                </c:pt>
                <c:pt idx="408">
                  <c:v>1.3900344</c:v>
                </c:pt>
                <c:pt idx="409">
                  <c:v>1.3910986999999999</c:v>
                </c:pt>
                <c:pt idx="410">
                  <c:v>1.392163</c:v>
                </c:pt>
                <c:pt idx="411">
                  <c:v>1.3932272999999999</c:v>
                </c:pt>
                <c:pt idx="412">
                  <c:v>1.3942915999999999</c:v>
                </c:pt>
                <c:pt idx="413">
                  <c:v>1.3953559</c:v>
                </c:pt>
                <c:pt idx="414">
                  <c:v>1.3964201999999999</c:v>
                </c:pt>
                <c:pt idx="415">
                  <c:v>1.3974845</c:v>
                </c:pt>
                <c:pt idx="416">
                  <c:v>1.3985487999999999</c:v>
                </c:pt>
                <c:pt idx="417">
                  <c:v>1.3996131000000001</c:v>
                </c:pt>
                <c:pt idx="418">
                  <c:v>1.4006774</c:v>
                </c:pt>
                <c:pt idx="419">
                  <c:v>1.4017417000000001</c:v>
                </c:pt>
                <c:pt idx="420">
                  <c:v>1.402806</c:v>
                </c:pt>
                <c:pt idx="421">
                  <c:v>1.4038702999999999</c:v>
                </c:pt>
                <c:pt idx="422">
                  <c:v>1.4049346</c:v>
                </c:pt>
                <c:pt idx="423">
                  <c:v>1.4059988999999999</c:v>
                </c:pt>
                <c:pt idx="424">
                  <c:v>1.4070632000000001</c:v>
                </c:pt>
                <c:pt idx="425">
                  <c:v>1.4081275</c:v>
                </c:pt>
                <c:pt idx="426">
                  <c:v>1.4091917999999999</c:v>
                </c:pt>
                <c:pt idx="427">
                  <c:v>1.4102561</c:v>
                </c:pt>
                <c:pt idx="428">
                  <c:v>1.4113203999999999</c:v>
                </c:pt>
                <c:pt idx="429">
                  <c:v>1.4123847</c:v>
                </c:pt>
                <c:pt idx="430">
                  <c:v>1.413449</c:v>
                </c:pt>
                <c:pt idx="431">
                  <c:v>1.4145132999999999</c:v>
                </c:pt>
                <c:pt idx="432">
                  <c:v>1.4155776</c:v>
                </c:pt>
                <c:pt idx="433">
                  <c:v>1.4166419000000001</c:v>
                </c:pt>
                <c:pt idx="434">
                  <c:v>1.4177062</c:v>
                </c:pt>
                <c:pt idx="435">
                  <c:v>1.4187704999999999</c:v>
                </c:pt>
                <c:pt idx="436">
                  <c:v>1.4198348000000001</c:v>
                </c:pt>
                <c:pt idx="437">
                  <c:v>1.4208991</c:v>
                </c:pt>
                <c:pt idx="438">
                  <c:v>1.4219634000000001</c:v>
                </c:pt>
                <c:pt idx="439">
                  <c:v>1.4230277</c:v>
                </c:pt>
                <c:pt idx="440">
                  <c:v>1.4240919999999999</c:v>
                </c:pt>
                <c:pt idx="441">
                  <c:v>1.4251563</c:v>
                </c:pt>
                <c:pt idx="442">
                  <c:v>1.4262205999999999</c:v>
                </c:pt>
                <c:pt idx="443">
                  <c:v>1.4272849000000001</c:v>
                </c:pt>
                <c:pt idx="444">
                  <c:v>1.4283492</c:v>
                </c:pt>
                <c:pt idx="445">
                  <c:v>1.4294134999999999</c:v>
                </c:pt>
                <c:pt idx="446">
                  <c:v>1.4304778</c:v>
                </c:pt>
                <c:pt idx="447">
                  <c:v>1.4315420999999999</c:v>
                </c:pt>
                <c:pt idx="448">
                  <c:v>1.4326064000000001</c:v>
                </c:pt>
                <c:pt idx="449">
                  <c:v>1.4336707</c:v>
                </c:pt>
                <c:pt idx="450">
                  <c:v>1.4347349999999999</c:v>
                </c:pt>
                <c:pt idx="451">
                  <c:v>1.4357993</c:v>
                </c:pt>
                <c:pt idx="452">
                  <c:v>1.4368636000000001</c:v>
                </c:pt>
                <c:pt idx="453">
                  <c:v>1.4379279</c:v>
                </c:pt>
                <c:pt idx="454">
                  <c:v>1.4389921999999999</c:v>
                </c:pt>
                <c:pt idx="455">
                  <c:v>1.4400565000000001</c:v>
                </c:pt>
                <c:pt idx="456">
                  <c:v>1.4411208</c:v>
                </c:pt>
                <c:pt idx="457">
                  <c:v>1.4421851000000001</c:v>
                </c:pt>
                <c:pt idx="458">
                  <c:v>1.4432494</c:v>
                </c:pt>
                <c:pt idx="459">
                  <c:v>1.4443136999999999</c:v>
                </c:pt>
                <c:pt idx="460">
                  <c:v>1.4453780000000001</c:v>
                </c:pt>
                <c:pt idx="461">
                  <c:v>1.4464423</c:v>
                </c:pt>
                <c:pt idx="462">
                  <c:v>1.4475066000000001</c:v>
                </c:pt>
                <c:pt idx="463">
                  <c:v>1.4485709</c:v>
                </c:pt>
                <c:pt idx="464">
                  <c:v>1.4496351999999999</c:v>
                </c:pt>
                <c:pt idx="465">
                  <c:v>1.4506995</c:v>
                </c:pt>
                <c:pt idx="466">
                  <c:v>1.4517638000000002</c:v>
                </c:pt>
                <c:pt idx="467">
                  <c:v>1.4528281000000001</c:v>
                </c:pt>
                <c:pt idx="468">
                  <c:v>1.4538924</c:v>
                </c:pt>
                <c:pt idx="469">
                  <c:v>1.4549566999999999</c:v>
                </c:pt>
                <c:pt idx="470">
                  <c:v>1.456021</c:v>
                </c:pt>
                <c:pt idx="471">
                  <c:v>1.4570852999999999</c:v>
                </c:pt>
                <c:pt idx="472">
                  <c:v>1.4581496</c:v>
                </c:pt>
                <c:pt idx="473">
                  <c:v>1.4592139</c:v>
                </c:pt>
                <c:pt idx="474">
                  <c:v>1.4602781999999999</c:v>
                </c:pt>
                <c:pt idx="475">
                  <c:v>1.4613425</c:v>
                </c:pt>
                <c:pt idx="476">
                  <c:v>1.4624068000000001</c:v>
                </c:pt>
                <c:pt idx="477">
                  <c:v>1.4634711</c:v>
                </c:pt>
                <c:pt idx="478">
                  <c:v>1.4645353999999999</c:v>
                </c:pt>
                <c:pt idx="479">
                  <c:v>1.4655996999999998</c:v>
                </c:pt>
                <c:pt idx="480">
                  <c:v>1.466664</c:v>
                </c:pt>
                <c:pt idx="481">
                  <c:v>1.4677283000000001</c:v>
                </c:pt>
                <c:pt idx="482">
                  <c:v>1.4687926</c:v>
                </c:pt>
                <c:pt idx="483">
                  <c:v>1.4698568999999999</c:v>
                </c:pt>
                <c:pt idx="484">
                  <c:v>1.4709211999999998</c:v>
                </c:pt>
                <c:pt idx="485">
                  <c:v>1.4719854999999999</c:v>
                </c:pt>
                <c:pt idx="486">
                  <c:v>1.4730498000000001</c:v>
                </c:pt>
                <c:pt idx="487">
                  <c:v>1.4741141</c:v>
                </c:pt>
                <c:pt idx="488">
                  <c:v>1.4751783999999999</c:v>
                </c:pt>
                <c:pt idx="489">
                  <c:v>1.4762427</c:v>
                </c:pt>
                <c:pt idx="490">
                  <c:v>1.4773070000000001</c:v>
                </c:pt>
                <c:pt idx="491">
                  <c:v>1.4783713000000001</c:v>
                </c:pt>
                <c:pt idx="492">
                  <c:v>1.4794356</c:v>
                </c:pt>
                <c:pt idx="493">
                  <c:v>1.4804998999999999</c:v>
                </c:pt>
                <c:pt idx="494">
                  <c:v>1.4815642</c:v>
                </c:pt>
                <c:pt idx="495">
                  <c:v>1.4826285000000001</c:v>
                </c:pt>
                <c:pt idx="496">
                  <c:v>1.4836928</c:v>
                </c:pt>
                <c:pt idx="497">
                  <c:v>1.4847570999999999</c:v>
                </c:pt>
                <c:pt idx="498">
                  <c:v>1.4858213999999998</c:v>
                </c:pt>
                <c:pt idx="499">
                  <c:v>1.4868857</c:v>
                </c:pt>
                <c:pt idx="500">
                  <c:v>1.4879500000000001</c:v>
                </c:pt>
                <c:pt idx="501">
                  <c:v>1.4890143</c:v>
                </c:pt>
                <c:pt idx="502">
                  <c:v>1.4900785999999999</c:v>
                </c:pt>
                <c:pt idx="503">
                  <c:v>1.4911429</c:v>
                </c:pt>
                <c:pt idx="504">
                  <c:v>1.4922072</c:v>
                </c:pt>
                <c:pt idx="505">
                  <c:v>1.4932715000000001</c:v>
                </c:pt>
                <c:pt idx="506">
                  <c:v>1.4943358</c:v>
                </c:pt>
                <c:pt idx="507">
                  <c:v>1.4954000999999999</c:v>
                </c:pt>
                <c:pt idx="508">
                  <c:v>1.4964644</c:v>
                </c:pt>
                <c:pt idx="509">
                  <c:v>1.4975287000000002</c:v>
                </c:pt>
                <c:pt idx="510">
                  <c:v>1.4985930000000001</c:v>
                </c:pt>
                <c:pt idx="511">
                  <c:v>1.4996573</c:v>
                </c:pt>
                <c:pt idx="512">
                  <c:v>1.5007215999999999</c:v>
                </c:pt>
                <c:pt idx="513">
                  <c:v>1.5017859</c:v>
                </c:pt>
                <c:pt idx="514">
                  <c:v>1.5028502000000001</c:v>
                </c:pt>
                <c:pt idx="515">
                  <c:v>1.5039145</c:v>
                </c:pt>
                <c:pt idx="516">
                  <c:v>1.5049787999999999</c:v>
                </c:pt>
                <c:pt idx="517">
                  <c:v>1.5060430999999999</c:v>
                </c:pt>
                <c:pt idx="518">
                  <c:v>1.5071074</c:v>
                </c:pt>
                <c:pt idx="519">
                  <c:v>1.5081717000000001</c:v>
                </c:pt>
                <c:pt idx="520">
                  <c:v>1.509236</c:v>
                </c:pt>
                <c:pt idx="521">
                  <c:v>1.5103002999999999</c:v>
                </c:pt>
                <c:pt idx="522">
                  <c:v>1.5113646000000001</c:v>
                </c:pt>
                <c:pt idx="523">
                  <c:v>1.5124289</c:v>
                </c:pt>
                <c:pt idx="524">
                  <c:v>1.5134932000000001</c:v>
                </c:pt>
                <c:pt idx="525">
                  <c:v>1.5145575</c:v>
                </c:pt>
                <c:pt idx="526">
                  <c:v>1.5156217999999999</c:v>
                </c:pt>
                <c:pt idx="527">
                  <c:v>1.5166861</c:v>
                </c:pt>
                <c:pt idx="528">
                  <c:v>1.5177504000000002</c:v>
                </c:pt>
                <c:pt idx="529">
                  <c:v>1.5188147000000001</c:v>
                </c:pt>
                <c:pt idx="530">
                  <c:v>1.519879</c:v>
                </c:pt>
                <c:pt idx="531">
                  <c:v>1.5209432999999999</c:v>
                </c:pt>
                <c:pt idx="532">
                  <c:v>1.5220076</c:v>
                </c:pt>
                <c:pt idx="533">
                  <c:v>1.5230719000000001</c:v>
                </c:pt>
                <c:pt idx="534">
                  <c:v>1.5241362000000001</c:v>
                </c:pt>
                <c:pt idx="535">
                  <c:v>1.5252005</c:v>
                </c:pt>
                <c:pt idx="536">
                  <c:v>1.5262647999999999</c:v>
                </c:pt>
                <c:pt idx="537">
                  <c:v>1.5273291</c:v>
                </c:pt>
                <c:pt idx="538">
                  <c:v>1.5283934000000001</c:v>
                </c:pt>
                <c:pt idx="539">
                  <c:v>1.5294577</c:v>
                </c:pt>
                <c:pt idx="540">
                  <c:v>1.5305219999999999</c:v>
                </c:pt>
                <c:pt idx="541">
                  <c:v>1.5315863000000001</c:v>
                </c:pt>
                <c:pt idx="542">
                  <c:v>1.5326506000000002</c:v>
                </c:pt>
                <c:pt idx="543">
                  <c:v>1.5337149000000001</c:v>
                </c:pt>
                <c:pt idx="544">
                  <c:v>1.5347792</c:v>
                </c:pt>
                <c:pt idx="545">
                  <c:v>1.5358434999999999</c:v>
                </c:pt>
                <c:pt idx="546">
                  <c:v>1.5369078</c:v>
                </c:pt>
                <c:pt idx="547">
                  <c:v>1.5379721000000002</c:v>
                </c:pt>
                <c:pt idx="548">
                  <c:v>1.5390364000000001</c:v>
                </c:pt>
                <c:pt idx="549">
                  <c:v>1.5401007</c:v>
                </c:pt>
                <c:pt idx="550">
                  <c:v>1.5411649999999999</c:v>
                </c:pt>
                <c:pt idx="551">
                  <c:v>1.5422293</c:v>
                </c:pt>
                <c:pt idx="552">
                  <c:v>1.5432936000000002</c:v>
                </c:pt>
                <c:pt idx="553">
                  <c:v>1.5443579000000001</c:v>
                </c:pt>
                <c:pt idx="554">
                  <c:v>1.5454222</c:v>
                </c:pt>
                <c:pt idx="555">
                  <c:v>1.5464865000000001</c:v>
                </c:pt>
                <c:pt idx="556">
                  <c:v>1.5475508</c:v>
                </c:pt>
                <c:pt idx="557">
                  <c:v>1.5486151000000001</c:v>
                </c:pt>
                <c:pt idx="558">
                  <c:v>1.5496794</c:v>
                </c:pt>
                <c:pt idx="559">
                  <c:v>1.5507436999999999</c:v>
                </c:pt>
                <c:pt idx="560">
                  <c:v>1.5518080000000001</c:v>
                </c:pt>
                <c:pt idx="561">
                  <c:v>1.5528723000000002</c:v>
                </c:pt>
                <c:pt idx="562">
                  <c:v>1.5539366000000001</c:v>
                </c:pt>
                <c:pt idx="563">
                  <c:v>1.5550009</c:v>
                </c:pt>
                <c:pt idx="564">
                  <c:v>1.5560651999999999</c:v>
                </c:pt>
                <c:pt idx="565">
                  <c:v>1.5571294999999998</c:v>
                </c:pt>
                <c:pt idx="566">
                  <c:v>1.5581938</c:v>
                </c:pt>
                <c:pt idx="567">
                  <c:v>1.5592581000000001</c:v>
                </c:pt>
                <c:pt idx="568">
                  <c:v>1.5603224</c:v>
                </c:pt>
                <c:pt idx="569">
                  <c:v>1.5613866999999999</c:v>
                </c:pt>
                <c:pt idx="570">
                  <c:v>1.5624509999999998</c:v>
                </c:pt>
                <c:pt idx="571">
                  <c:v>1.5635152999999999</c:v>
                </c:pt>
                <c:pt idx="572">
                  <c:v>1.5645796000000001</c:v>
                </c:pt>
                <c:pt idx="573">
                  <c:v>1.5656439</c:v>
                </c:pt>
                <c:pt idx="574">
                  <c:v>1.5667081999999999</c:v>
                </c:pt>
                <c:pt idx="575">
                  <c:v>1.5677724999999998</c:v>
                </c:pt>
                <c:pt idx="576">
                  <c:v>1.5688367999999999</c:v>
                </c:pt>
                <c:pt idx="577">
                  <c:v>1.5699011</c:v>
                </c:pt>
                <c:pt idx="578">
                  <c:v>1.5709654</c:v>
                </c:pt>
                <c:pt idx="579">
                  <c:v>1.5720296999999999</c:v>
                </c:pt>
                <c:pt idx="580">
                  <c:v>1.573094</c:v>
                </c:pt>
                <c:pt idx="581">
                  <c:v>1.5741583000000001</c:v>
                </c:pt>
                <c:pt idx="582">
                  <c:v>1.5752226</c:v>
                </c:pt>
                <c:pt idx="583">
                  <c:v>1.5762868999999999</c:v>
                </c:pt>
                <c:pt idx="584">
                  <c:v>1.5773511999999998</c:v>
                </c:pt>
                <c:pt idx="585">
                  <c:v>1.5784155</c:v>
                </c:pt>
                <c:pt idx="586">
                  <c:v>1.5794798000000001</c:v>
                </c:pt>
                <c:pt idx="587">
                  <c:v>1.5805441</c:v>
                </c:pt>
                <c:pt idx="588">
                  <c:v>1.5816083999999999</c:v>
                </c:pt>
                <c:pt idx="589">
                  <c:v>1.5826726999999998</c:v>
                </c:pt>
                <c:pt idx="590">
                  <c:v>1.583737</c:v>
                </c:pt>
                <c:pt idx="591">
                  <c:v>1.5848013000000001</c:v>
                </c:pt>
                <c:pt idx="592">
                  <c:v>1.5858656</c:v>
                </c:pt>
                <c:pt idx="593">
                  <c:v>1.5869298999999999</c:v>
                </c:pt>
                <c:pt idx="594">
                  <c:v>1.5879942</c:v>
                </c:pt>
                <c:pt idx="595">
                  <c:v>1.5890584999999999</c:v>
                </c:pt>
                <c:pt idx="596">
                  <c:v>1.5901228000000001</c:v>
                </c:pt>
                <c:pt idx="597">
                  <c:v>1.5911871</c:v>
                </c:pt>
                <c:pt idx="598">
                  <c:v>1.5922513999999999</c:v>
                </c:pt>
                <c:pt idx="599">
                  <c:v>1.5933157</c:v>
                </c:pt>
                <c:pt idx="600">
                  <c:v>1.5943800000000001</c:v>
                </c:pt>
                <c:pt idx="601">
                  <c:v>1.5954443</c:v>
                </c:pt>
                <c:pt idx="602">
                  <c:v>1.5965085999999999</c:v>
                </c:pt>
                <c:pt idx="603">
                  <c:v>1.5975728999999999</c:v>
                </c:pt>
                <c:pt idx="604">
                  <c:v>1.5986372</c:v>
                </c:pt>
                <c:pt idx="605">
                  <c:v>1.5997015000000001</c:v>
                </c:pt>
                <c:pt idx="606">
                  <c:v>1.6007658</c:v>
                </c:pt>
                <c:pt idx="607">
                  <c:v>1.6018300999999999</c:v>
                </c:pt>
                <c:pt idx="608">
                  <c:v>1.6028943999999998</c:v>
                </c:pt>
                <c:pt idx="609">
                  <c:v>1.6039587</c:v>
                </c:pt>
                <c:pt idx="610">
                  <c:v>1.6050230000000001</c:v>
                </c:pt>
                <c:pt idx="611">
                  <c:v>1.6060873</c:v>
                </c:pt>
                <c:pt idx="612">
                  <c:v>1.6071515999999999</c:v>
                </c:pt>
                <c:pt idx="613">
                  <c:v>1.6082159</c:v>
                </c:pt>
                <c:pt idx="614">
                  <c:v>1.6092801999999999</c:v>
                </c:pt>
                <c:pt idx="615">
                  <c:v>1.6103445000000001</c:v>
                </c:pt>
                <c:pt idx="616">
                  <c:v>1.6114088</c:v>
                </c:pt>
                <c:pt idx="617">
                  <c:v>1.6124730999999999</c:v>
                </c:pt>
                <c:pt idx="618">
                  <c:v>1.6135374</c:v>
                </c:pt>
                <c:pt idx="619">
                  <c:v>1.6146017000000001</c:v>
                </c:pt>
                <c:pt idx="620">
                  <c:v>1.615666</c:v>
                </c:pt>
                <c:pt idx="621">
                  <c:v>1.6167303</c:v>
                </c:pt>
                <c:pt idx="622">
                  <c:v>1.6177945999999999</c:v>
                </c:pt>
                <c:pt idx="623">
                  <c:v>1.6188589</c:v>
                </c:pt>
                <c:pt idx="624">
                  <c:v>1.6199232000000001</c:v>
                </c:pt>
                <c:pt idx="625">
                  <c:v>1.6209875</c:v>
                </c:pt>
                <c:pt idx="626">
                  <c:v>1.6220517999999999</c:v>
                </c:pt>
                <c:pt idx="627">
                  <c:v>1.6231160999999998</c:v>
                </c:pt>
                <c:pt idx="628">
                  <c:v>1.6241804</c:v>
                </c:pt>
                <c:pt idx="629">
                  <c:v>1.6252447000000001</c:v>
                </c:pt>
                <c:pt idx="630">
                  <c:v>1.626309</c:v>
                </c:pt>
                <c:pt idx="631">
                  <c:v>1.6273732999999999</c:v>
                </c:pt>
                <c:pt idx="632">
                  <c:v>1.6284376</c:v>
                </c:pt>
                <c:pt idx="633">
                  <c:v>1.6295019000000002</c:v>
                </c:pt>
                <c:pt idx="634">
                  <c:v>1.6305662000000001</c:v>
                </c:pt>
                <c:pt idx="635">
                  <c:v>1.6316305</c:v>
                </c:pt>
                <c:pt idx="636">
                  <c:v>1.6326947999999999</c:v>
                </c:pt>
                <c:pt idx="637">
                  <c:v>1.6337591</c:v>
                </c:pt>
                <c:pt idx="638">
                  <c:v>1.6348234000000001</c:v>
                </c:pt>
                <c:pt idx="639">
                  <c:v>1.6358877000000001</c:v>
                </c:pt>
                <c:pt idx="640">
                  <c:v>1.636952</c:v>
                </c:pt>
                <c:pt idx="641">
                  <c:v>1.6380162999999999</c:v>
                </c:pt>
                <c:pt idx="642">
                  <c:v>1.6390806</c:v>
                </c:pt>
                <c:pt idx="643">
                  <c:v>1.6401449000000001</c:v>
                </c:pt>
                <c:pt idx="644">
                  <c:v>1.6412092</c:v>
                </c:pt>
                <c:pt idx="645">
                  <c:v>1.6422734999999999</c:v>
                </c:pt>
                <c:pt idx="646">
                  <c:v>1.6433378000000001</c:v>
                </c:pt>
                <c:pt idx="647">
                  <c:v>1.6444021</c:v>
                </c:pt>
                <c:pt idx="648">
                  <c:v>1.6454664000000001</c:v>
                </c:pt>
                <c:pt idx="649">
                  <c:v>1.6465307</c:v>
                </c:pt>
                <c:pt idx="650">
                  <c:v>1.6475949999999999</c:v>
                </c:pt>
                <c:pt idx="651">
                  <c:v>1.6486593</c:v>
                </c:pt>
                <c:pt idx="652">
                  <c:v>1.6497236000000002</c:v>
                </c:pt>
                <c:pt idx="653">
                  <c:v>1.6507879000000001</c:v>
                </c:pt>
                <c:pt idx="654">
                  <c:v>1.6518522</c:v>
                </c:pt>
                <c:pt idx="655">
                  <c:v>1.6529164999999999</c:v>
                </c:pt>
                <c:pt idx="656">
                  <c:v>1.6539808</c:v>
                </c:pt>
                <c:pt idx="657">
                  <c:v>1.6550451000000002</c:v>
                </c:pt>
                <c:pt idx="658">
                  <c:v>1.6561094000000001</c:v>
                </c:pt>
                <c:pt idx="659">
                  <c:v>1.6571737</c:v>
                </c:pt>
                <c:pt idx="660">
                  <c:v>1.6582379999999999</c:v>
                </c:pt>
                <c:pt idx="661">
                  <c:v>1.6593023</c:v>
                </c:pt>
                <c:pt idx="662">
                  <c:v>1.6603666000000001</c:v>
                </c:pt>
                <c:pt idx="663">
                  <c:v>1.6614309</c:v>
                </c:pt>
                <c:pt idx="664">
                  <c:v>1.6624952</c:v>
                </c:pt>
                <c:pt idx="665">
                  <c:v>1.6635595000000001</c:v>
                </c:pt>
                <c:pt idx="666">
                  <c:v>1.6646238</c:v>
                </c:pt>
                <c:pt idx="667">
                  <c:v>1.6656881000000001</c:v>
                </c:pt>
                <c:pt idx="668">
                  <c:v>1.6667524</c:v>
                </c:pt>
                <c:pt idx="669">
                  <c:v>1.6678166999999999</c:v>
                </c:pt>
                <c:pt idx="670">
                  <c:v>1.6688810000000001</c:v>
                </c:pt>
                <c:pt idx="671">
                  <c:v>1.6699453000000002</c:v>
                </c:pt>
                <c:pt idx="672">
                  <c:v>1.6710096000000001</c:v>
                </c:pt>
                <c:pt idx="673">
                  <c:v>1.6720739</c:v>
                </c:pt>
                <c:pt idx="674">
                  <c:v>1.6731381999999999</c:v>
                </c:pt>
                <c:pt idx="675">
                  <c:v>1.6742025</c:v>
                </c:pt>
                <c:pt idx="676">
                  <c:v>1.6752668000000002</c:v>
                </c:pt>
                <c:pt idx="677">
                  <c:v>1.6763311000000001</c:v>
                </c:pt>
                <c:pt idx="678">
                  <c:v>1.6773954</c:v>
                </c:pt>
                <c:pt idx="679">
                  <c:v>1.6784596999999999</c:v>
                </c:pt>
                <c:pt idx="680">
                  <c:v>1.679524</c:v>
                </c:pt>
                <c:pt idx="681">
                  <c:v>1.6805883000000001</c:v>
                </c:pt>
                <c:pt idx="682">
                  <c:v>1.6816526000000001</c:v>
                </c:pt>
                <c:pt idx="683">
                  <c:v>1.6827169</c:v>
                </c:pt>
                <c:pt idx="684">
                  <c:v>1.6837812000000001</c:v>
                </c:pt>
                <c:pt idx="685">
                  <c:v>1.6848455000000002</c:v>
                </c:pt>
                <c:pt idx="686">
                  <c:v>1.6859098000000001</c:v>
                </c:pt>
                <c:pt idx="687">
                  <c:v>1.6869741</c:v>
                </c:pt>
                <c:pt idx="688">
                  <c:v>1.6880383999999999</c:v>
                </c:pt>
                <c:pt idx="689">
                  <c:v>1.6891026999999998</c:v>
                </c:pt>
                <c:pt idx="690">
                  <c:v>1.690167</c:v>
                </c:pt>
                <c:pt idx="691">
                  <c:v>1.6912313000000001</c:v>
                </c:pt>
                <c:pt idx="692">
                  <c:v>1.6922956</c:v>
                </c:pt>
                <c:pt idx="693">
                  <c:v>1.6933598999999999</c:v>
                </c:pt>
                <c:pt idx="694">
                  <c:v>1.6944241999999998</c:v>
                </c:pt>
                <c:pt idx="695">
                  <c:v>1.6954885</c:v>
                </c:pt>
                <c:pt idx="696">
                  <c:v>1.6965528000000001</c:v>
                </c:pt>
                <c:pt idx="697">
                  <c:v>1.6976171</c:v>
                </c:pt>
                <c:pt idx="698">
                  <c:v>1.6986813999999999</c:v>
                </c:pt>
                <c:pt idx="699">
                  <c:v>1.6997456999999998</c:v>
                </c:pt>
                <c:pt idx="700">
                  <c:v>1.7008099999999999</c:v>
                </c:pt>
                <c:pt idx="701">
                  <c:v>1.7018743000000001</c:v>
                </c:pt>
                <c:pt idx="702">
                  <c:v>1.7029386</c:v>
                </c:pt>
                <c:pt idx="703">
                  <c:v>1.7040028999999999</c:v>
                </c:pt>
                <c:pt idx="704">
                  <c:v>1.7050672</c:v>
                </c:pt>
                <c:pt idx="705">
                  <c:v>1.7061314999999999</c:v>
                </c:pt>
                <c:pt idx="706">
                  <c:v>1.7071958</c:v>
                </c:pt>
                <c:pt idx="707">
                  <c:v>1.7082600999999999</c:v>
                </c:pt>
                <c:pt idx="708">
                  <c:v>1.7093243999999999</c:v>
                </c:pt>
                <c:pt idx="709">
                  <c:v>1.7103887</c:v>
                </c:pt>
                <c:pt idx="710">
                  <c:v>1.7114530000000001</c:v>
                </c:pt>
                <c:pt idx="711">
                  <c:v>1.7125173</c:v>
                </c:pt>
                <c:pt idx="712">
                  <c:v>1.7135815999999999</c:v>
                </c:pt>
                <c:pt idx="713">
                  <c:v>1.7146458999999998</c:v>
                </c:pt>
                <c:pt idx="714">
                  <c:v>1.7157102</c:v>
                </c:pt>
                <c:pt idx="715">
                  <c:v>1.7167745000000001</c:v>
                </c:pt>
                <c:pt idx="716">
                  <c:v>1.7178388</c:v>
                </c:pt>
                <c:pt idx="717">
                  <c:v>1.7189030999999999</c:v>
                </c:pt>
                <c:pt idx="718">
                  <c:v>1.7199673999999998</c:v>
                </c:pt>
                <c:pt idx="719">
                  <c:v>1.7210316999999999</c:v>
                </c:pt>
                <c:pt idx="720">
                  <c:v>1.7220960000000001</c:v>
                </c:pt>
                <c:pt idx="721">
                  <c:v>1.7231603</c:v>
                </c:pt>
                <c:pt idx="722">
                  <c:v>1.7242245999999999</c:v>
                </c:pt>
                <c:pt idx="723">
                  <c:v>1.7252889</c:v>
                </c:pt>
                <c:pt idx="724">
                  <c:v>1.7263531999999999</c:v>
                </c:pt>
                <c:pt idx="725">
                  <c:v>1.7274175000000001</c:v>
                </c:pt>
                <c:pt idx="726">
                  <c:v>1.7284818</c:v>
                </c:pt>
                <c:pt idx="727">
                  <c:v>1.7295460999999999</c:v>
                </c:pt>
                <c:pt idx="728">
                  <c:v>1.7306104</c:v>
                </c:pt>
                <c:pt idx="729">
                  <c:v>1.7316747000000001</c:v>
                </c:pt>
                <c:pt idx="730">
                  <c:v>1.732739</c:v>
                </c:pt>
                <c:pt idx="731">
                  <c:v>1.7338032999999999</c:v>
                </c:pt>
                <c:pt idx="732">
                  <c:v>1.7348675999999998</c:v>
                </c:pt>
                <c:pt idx="733">
                  <c:v>1.7359319</c:v>
                </c:pt>
                <c:pt idx="734">
                  <c:v>1.7369962000000001</c:v>
                </c:pt>
                <c:pt idx="735">
                  <c:v>1.7380605</c:v>
                </c:pt>
                <c:pt idx="736">
                  <c:v>1.7391247999999999</c:v>
                </c:pt>
                <c:pt idx="737">
                  <c:v>1.7401890999999998</c:v>
                </c:pt>
                <c:pt idx="738">
                  <c:v>1.7412534</c:v>
                </c:pt>
                <c:pt idx="739">
                  <c:v>1.7423177000000001</c:v>
                </c:pt>
                <c:pt idx="740">
                  <c:v>1.743382</c:v>
                </c:pt>
                <c:pt idx="741">
                  <c:v>1.7444462999999999</c:v>
                </c:pt>
                <c:pt idx="742">
                  <c:v>1.7455106</c:v>
                </c:pt>
                <c:pt idx="743">
                  <c:v>1.7465749000000002</c:v>
                </c:pt>
                <c:pt idx="744">
                  <c:v>1.7476392000000001</c:v>
                </c:pt>
                <c:pt idx="745">
                  <c:v>1.7487035</c:v>
                </c:pt>
                <c:pt idx="746">
                  <c:v>1.7497677999999999</c:v>
                </c:pt>
                <c:pt idx="747">
                  <c:v>1.7508321</c:v>
                </c:pt>
                <c:pt idx="748">
                  <c:v>1.7518964000000001</c:v>
                </c:pt>
                <c:pt idx="749">
                  <c:v>1.7529607</c:v>
                </c:pt>
                <c:pt idx="750">
                  <c:v>1.7540249999999999</c:v>
                </c:pt>
                <c:pt idx="751">
                  <c:v>1.7550892999999999</c:v>
                </c:pt>
                <c:pt idx="752">
                  <c:v>1.7561536</c:v>
                </c:pt>
                <c:pt idx="753">
                  <c:v>1.7572179000000001</c:v>
                </c:pt>
                <c:pt idx="754">
                  <c:v>1.7582822</c:v>
                </c:pt>
                <c:pt idx="755">
                  <c:v>1.7593464999999999</c:v>
                </c:pt>
                <c:pt idx="756">
                  <c:v>1.7604108000000001</c:v>
                </c:pt>
                <c:pt idx="757">
                  <c:v>1.7614751</c:v>
                </c:pt>
                <c:pt idx="758">
                  <c:v>1.7625394000000001</c:v>
                </c:pt>
                <c:pt idx="759">
                  <c:v>1.7636037</c:v>
                </c:pt>
                <c:pt idx="760">
                  <c:v>1.7646679999999999</c:v>
                </c:pt>
                <c:pt idx="761">
                  <c:v>1.7657323</c:v>
                </c:pt>
                <c:pt idx="762">
                  <c:v>1.7667966000000002</c:v>
                </c:pt>
                <c:pt idx="763">
                  <c:v>1.7678609000000001</c:v>
                </c:pt>
                <c:pt idx="764">
                  <c:v>1.7689252</c:v>
                </c:pt>
                <c:pt idx="765">
                  <c:v>1.7699894999999999</c:v>
                </c:pt>
                <c:pt idx="766">
                  <c:v>1.7710538</c:v>
                </c:pt>
                <c:pt idx="767">
                  <c:v>1.7721181000000001</c:v>
                </c:pt>
                <c:pt idx="768">
                  <c:v>1.7731824</c:v>
                </c:pt>
                <c:pt idx="769">
                  <c:v>1.7742467</c:v>
                </c:pt>
                <c:pt idx="770">
                  <c:v>1.7753109999999999</c:v>
                </c:pt>
                <c:pt idx="771">
                  <c:v>1.7763753</c:v>
                </c:pt>
                <c:pt idx="772">
                  <c:v>1.7774396000000001</c:v>
                </c:pt>
                <c:pt idx="773">
                  <c:v>1.7785039</c:v>
                </c:pt>
                <c:pt idx="774">
                  <c:v>1.7795681999999999</c:v>
                </c:pt>
                <c:pt idx="775">
                  <c:v>1.7806325000000001</c:v>
                </c:pt>
                <c:pt idx="776">
                  <c:v>1.7816968000000002</c:v>
                </c:pt>
                <c:pt idx="777">
                  <c:v>1.7827611000000001</c:v>
                </c:pt>
                <c:pt idx="778">
                  <c:v>1.7838254</c:v>
                </c:pt>
                <c:pt idx="779">
                  <c:v>1.7848896999999999</c:v>
                </c:pt>
                <c:pt idx="780">
                  <c:v>1.785954</c:v>
                </c:pt>
                <c:pt idx="781">
                  <c:v>1.7870183000000002</c:v>
                </c:pt>
                <c:pt idx="782">
                  <c:v>1.7880826000000001</c:v>
                </c:pt>
                <c:pt idx="783">
                  <c:v>1.7891469</c:v>
                </c:pt>
                <c:pt idx="784">
                  <c:v>1.7902111999999999</c:v>
                </c:pt>
                <c:pt idx="785">
                  <c:v>1.7912755</c:v>
                </c:pt>
                <c:pt idx="786">
                  <c:v>1.7923398000000001</c:v>
                </c:pt>
                <c:pt idx="787">
                  <c:v>1.7934041000000001</c:v>
                </c:pt>
                <c:pt idx="788">
                  <c:v>1.7944684</c:v>
                </c:pt>
                <c:pt idx="789">
                  <c:v>1.7955327000000001</c:v>
                </c:pt>
                <c:pt idx="790">
                  <c:v>1.796597</c:v>
                </c:pt>
                <c:pt idx="791">
                  <c:v>1.7976613000000001</c:v>
                </c:pt>
                <c:pt idx="792">
                  <c:v>1.7987256</c:v>
                </c:pt>
                <c:pt idx="793">
                  <c:v>1.7997898999999999</c:v>
                </c:pt>
                <c:pt idx="794">
                  <c:v>1.8008542000000001</c:v>
                </c:pt>
                <c:pt idx="795">
                  <c:v>1.8019185000000002</c:v>
                </c:pt>
                <c:pt idx="796">
                  <c:v>1.8029828000000001</c:v>
                </c:pt>
                <c:pt idx="797">
                  <c:v>1.8040471</c:v>
                </c:pt>
                <c:pt idx="798">
                  <c:v>1.8051113999999999</c:v>
                </c:pt>
                <c:pt idx="799">
                  <c:v>1.8061757000000001</c:v>
                </c:pt>
                <c:pt idx="800">
                  <c:v>1.8072400000000002</c:v>
                </c:pt>
                <c:pt idx="801">
                  <c:v>1.8083043000000001</c:v>
                </c:pt>
                <c:pt idx="802">
                  <c:v>1.8093686</c:v>
                </c:pt>
                <c:pt idx="803">
                  <c:v>1.8104328999999999</c:v>
                </c:pt>
                <c:pt idx="804">
                  <c:v>1.8114972</c:v>
                </c:pt>
                <c:pt idx="805">
                  <c:v>1.8125615000000002</c:v>
                </c:pt>
                <c:pt idx="806">
                  <c:v>1.8136258000000001</c:v>
                </c:pt>
                <c:pt idx="807">
                  <c:v>1.8146901</c:v>
                </c:pt>
                <c:pt idx="808">
                  <c:v>1.8157544000000001</c:v>
                </c:pt>
                <c:pt idx="809">
                  <c:v>1.8168187</c:v>
                </c:pt>
                <c:pt idx="810">
                  <c:v>1.8178830000000001</c:v>
                </c:pt>
                <c:pt idx="811">
                  <c:v>1.8189473</c:v>
                </c:pt>
                <c:pt idx="812">
                  <c:v>1.8200116</c:v>
                </c:pt>
                <c:pt idx="813">
                  <c:v>1.8210758999999999</c:v>
                </c:pt>
                <c:pt idx="814">
                  <c:v>1.8221402</c:v>
                </c:pt>
                <c:pt idx="815">
                  <c:v>1.8232044999999999</c:v>
                </c:pt>
                <c:pt idx="816">
                  <c:v>1.8242688</c:v>
                </c:pt>
                <c:pt idx="817">
                  <c:v>1.8253330999999999</c:v>
                </c:pt>
                <c:pt idx="818">
                  <c:v>1.8263973999999998</c:v>
                </c:pt>
                <c:pt idx="819">
                  <c:v>1.8274617</c:v>
                </c:pt>
                <c:pt idx="820">
                  <c:v>1.8285260000000001</c:v>
                </c:pt>
                <c:pt idx="821">
                  <c:v>1.8295903</c:v>
                </c:pt>
                <c:pt idx="822">
                  <c:v>1.8306545999999999</c:v>
                </c:pt>
                <c:pt idx="823">
                  <c:v>1.8317188999999998</c:v>
                </c:pt>
                <c:pt idx="824">
                  <c:v>1.8327831999999999</c:v>
                </c:pt>
                <c:pt idx="825">
                  <c:v>1.8338475000000001</c:v>
                </c:pt>
                <c:pt idx="826">
                  <c:v>1.8349118</c:v>
                </c:pt>
                <c:pt idx="827">
                  <c:v>1.8359760999999999</c:v>
                </c:pt>
                <c:pt idx="828">
                  <c:v>1.8370403999999998</c:v>
                </c:pt>
                <c:pt idx="829">
                  <c:v>1.8381046999999999</c:v>
                </c:pt>
                <c:pt idx="830">
                  <c:v>1.8391690000000001</c:v>
                </c:pt>
                <c:pt idx="831">
                  <c:v>1.8402333</c:v>
                </c:pt>
                <c:pt idx="832">
                  <c:v>1.8412975999999999</c:v>
                </c:pt>
                <c:pt idx="833">
                  <c:v>1.8423619</c:v>
                </c:pt>
                <c:pt idx="834">
                  <c:v>1.8434262000000001</c:v>
                </c:pt>
                <c:pt idx="835">
                  <c:v>1.8444905</c:v>
                </c:pt>
                <c:pt idx="836">
                  <c:v>1.8455547999999999</c:v>
                </c:pt>
                <c:pt idx="837">
                  <c:v>1.8466190999999998</c:v>
                </c:pt>
                <c:pt idx="838">
                  <c:v>1.8476834</c:v>
                </c:pt>
                <c:pt idx="839">
                  <c:v>1.8487477000000001</c:v>
                </c:pt>
                <c:pt idx="840">
                  <c:v>1.849812</c:v>
                </c:pt>
                <c:pt idx="841">
                  <c:v>1.8508762999999999</c:v>
                </c:pt>
                <c:pt idx="842">
                  <c:v>1.8519405999999998</c:v>
                </c:pt>
                <c:pt idx="843">
                  <c:v>1.8530049</c:v>
                </c:pt>
                <c:pt idx="844">
                  <c:v>1.8540692000000001</c:v>
                </c:pt>
                <c:pt idx="845">
                  <c:v>1.8551335</c:v>
                </c:pt>
                <c:pt idx="846">
                  <c:v>1.8561977999999999</c:v>
                </c:pt>
                <c:pt idx="847">
                  <c:v>1.8572621</c:v>
                </c:pt>
                <c:pt idx="848">
                  <c:v>1.8583263999999999</c:v>
                </c:pt>
                <c:pt idx="849">
                  <c:v>1.8593907000000001</c:v>
                </c:pt>
                <c:pt idx="850">
                  <c:v>1.860455</c:v>
                </c:pt>
                <c:pt idx="851">
                  <c:v>1.8615192999999999</c:v>
                </c:pt>
                <c:pt idx="852">
                  <c:v>1.8625836</c:v>
                </c:pt>
                <c:pt idx="853">
                  <c:v>1.8636479000000001</c:v>
                </c:pt>
                <c:pt idx="854">
                  <c:v>1.8647122</c:v>
                </c:pt>
                <c:pt idx="855">
                  <c:v>1.8657764999999999</c:v>
                </c:pt>
                <c:pt idx="856">
                  <c:v>1.8668407999999999</c:v>
                </c:pt>
                <c:pt idx="857">
                  <c:v>1.8679051</c:v>
                </c:pt>
                <c:pt idx="858">
                  <c:v>1.8689694000000001</c:v>
                </c:pt>
                <c:pt idx="859">
                  <c:v>1.8700337</c:v>
                </c:pt>
                <c:pt idx="860">
                  <c:v>1.8710979999999999</c:v>
                </c:pt>
                <c:pt idx="861">
                  <c:v>1.8721622999999998</c:v>
                </c:pt>
                <c:pt idx="862">
                  <c:v>1.8732266</c:v>
                </c:pt>
                <c:pt idx="863">
                  <c:v>1.8742909000000001</c:v>
                </c:pt>
                <c:pt idx="864">
                  <c:v>1.8753552</c:v>
                </c:pt>
                <c:pt idx="865">
                  <c:v>1.8764194999999999</c:v>
                </c:pt>
                <c:pt idx="866">
                  <c:v>1.8774838</c:v>
                </c:pt>
                <c:pt idx="867">
                  <c:v>1.8785480999999999</c:v>
                </c:pt>
                <c:pt idx="868">
                  <c:v>1.8796124000000001</c:v>
                </c:pt>
                <c:pt idx="869">
                  <c:v>1.8806767</c:v>
                </c:pt>
                <c:pt idx="870">
                  <c:v>1.8817409999999999</c:v>
                </c:pt>
                <c:pt idx="871">
                  <c:v>1.8828053</c:v>
                </c:pt>
                <c:pt idx="872">
                  <c:v>1.8838696000000001</c:v>
                </c:pt>
                <c:pt idx="873">
                  <c:v>1.8849339000000001</c:v>
                </c:pt>
                <c:pt idx="874">
                  <c:v>1.8859982</c:v>
                </c:pt>
                <c:pt idx="875">
                  <c:v>1.8870624999999999</c:v>
                </c:pt>
                <c:pt idx="876">
                  <c:v>1.8881268</c:v>
                </c:pt>
                <c:pt idx="877">
                  <c:v>1.8891911000000001</c:v>
                </c:pt>
                <c:pt idx="878">
                  <c:v>1.8902554</c:v>
                </c:pt>
                <c:pt idx="879">
                  <c:v>1.8913196999999999</c:v>
                </c:pt>
                <c:pt idx="880">
                  <c:v>1.8923839999999998</c:v>
                </c:pt>
                <c:pt idx="881">
                  <c:v>1.8934483</c:v>
                </c:pt>
                <c:pt idx="882">
                  <c:v>1.8945126000000001</c:v>
                </c:pt>
                <c:pt idx="883">
                  <c:v>1.8955769</c:v>
                </c:pt>
                <c:pt idx="884">
                  <c:v>1.8966411999999999</c:v>
                </c:pt>
                <c:pt idx="885">
                  <c:v>1.8977055</c:v>
                </c:pt>
                <c:pt idx="886">
                  <c:v>1.8987698000000002</c:v>
                </c:pt>
                <c:pt idx="887">
                  <c:v>1.8998341000000001</c:v>
                </c:pt>
                <c:pt idx="888">
                  <c:v>1.9008984</c:v>
                </c:pt>
                <c:pt idx="889">
                  <c:v>1.9019626999999999</c:v>
                </c:pt>
                <c:pt idx="890">
                  <c:v>1.903027</c:v>
                </c:pt>
                <c:pt idx="891">
                  <c:v>1.9040913000000002</c:v>
                </c:pt>
                <c:pt idx="892">
                  <c:v>1.9051556000000001</c:v>
                </c:pt>
                <c:pt idx="893">
                  <c:v>1.9062199</c:v>
                </c:pt>
                <c:pt idx="894">
                  <c:v>1.9072841999999999</c:v>
                </c:pt>
                <c:pt idx="895">
                  <c:v>1.9083485</c:v>
                </c:pt>
                <c:pt idx="896">
                  <c:v>1.9094128000000001</c:v>
                </c:pt>
                <c:pt idx="897">
                  <c:v>1.9104771</c:v>
                </c:pt>
                <c:pt idx="898">
                  <c:v>1.9115413999999999</c:v>
                </c:pt>
                <c:pt idx="899">
                  <c:v>1.9126057000000001</c:v>
                </c:pt>
                <c:pt idx="900">
                  <c:v>1.91367</c:v>
                </c:pt>
                <c:pt idx="901">
                  <c:v>1.9147343000000001</c:v>
                </c:pt>
                <c:pt idx="902">
                  <c:v>1.9157986</c:v>
                </c:pt>
                <c:pt idx="903">
                  <c:v>1.9168628999999999</c:v>
                </c:pt>
                <c:pt idx="904">
                  <c:v>1.9179272000000001</c:v>
                </c:pt>
                <c:pt idx="905">
                  <c:v>1.9189915000000002</c:v>
                </c:pt>
                <c:pt idx="906">
                  <c:v>1.9200558000000001</c:v>
                </c:pt>
                <c:pt idx="907">
                  <c:v>1.9211201</c:v>
                </c:pt>
                <c:pt idx="908">
                  <c:v>1.9221843999999999</c:v>
                </c:pt>
                <c:pt idx="909">
                  <c:v>1.9232487</c:v>
                </c:pt>
                <c:pt idx="910">
                  <c:v>1.9243130000000002</c:v>
                </c:pt>
                <c:pt idx="911">
                  <c:v>1.9253773000000001</c:v>
                </c:pt>
                <c:pt idx="912">
                  <c:v>1.9264416</c:v>
                </c:pt>
                <c:pt idx="913">
                  <c:v>1.9275058999999999</c:v>
                </c:pt>
                <c:pt idx="914">
                  <c:v>1.9285702</c:v>
                </c:pt>
                <c:pt idx="915">
                  <c:v>1.9296345000000001</c:v>
                </c:pt>
                <c:pt idx="916">
                  <c:v>1.9306988</c:v>
                </c:pt>
                <c:pt idx="917">
                  <c:v>1.9317631</c:v>
                </c:pt>
                <c:pt idx="918">
                  <c:v>1.9328274000000001</c:v>
                </c:pt>
                <c:pt idx="919">
                  <c:v>1.9338917</c:v>
                </c:pt>
                <c:pt idx="920">
                  <c:v>1.9349560000000001</c:v>
                </c:pt>
                <c:pt idx="921">
                  <c:v>1.9360203</c:v>
                </c:pt>
                <c:pt idx="922">
                  <c:v>1.9370845999999999</c:v>
                </c:pt>
                <c:pt idx="923">
                  <c:v>1.9381489000000001</c:v>
                </c:pt>
                <c:pt idx="924">
                  <c:v>1.9392132000000002</c:v>
                </c:pt>
                <c:pt idx="925">
                  <c:v>1.9402775000000001</c:v>
                </c:pt>
                <c:pt idx="926">
                  <c:v>1.9413418</c:v>
                </c:pt>
                <c:pt idx="927">
                  <c:v>1.9424060999999999</c:v>
                </c:pt>
                <c:pt idx="928">
                  <c:v>1.9434704</c:v>
                </c:pt>
                <c:pt idx="929">
                  <c:v>1.9445347000000002</c:v>
                </c:pt>
                <c:pt idx="930">
                  <c:v>1.9455990000000001</c:v>
                </c:pt>
                <c:pt idx="931">
                  <c:v>1.9466633</c:v>
                </c:pt>
                <c:pt idx="932">
                  <c:v>1.9477276000000001</c:v>
                </c:pt>
                <c:pt idx="933">
                  <c:v>1.9487919</c:v>
                </c:pt>
                <c:pt idx="934">
                  <c:v>1.9498562000000002</c:v>
                </c:pt>
                <c:pt idx="935">
                  <c:v>1.9509205000000001</c:v>
                </c:pt>
                <c:pt idx="936">
                  <c:v>1.9519848</c:v>
                </c:pt>
                <c:pt idx="937">
                  <c:v>1.9530491000000001</c:v>
                </c:pt>
                <c:pt idx="938">
                  <c:v>1.9541134</c:v>
                </c:pt>
                <c:pt idx="939">
                  <c:v>1.9551776999999999</c:v>
                </c:pt>
                <c:pt idx="940">
                  <c:v>1.956242</c:v>
                </c:pt>
                <c:pt idx="941">
                  <c:v>1.9573062999999999</c:v>
                </c:pt>
                <c:pt idx="942">
                  <c:v>1.9583705999999999</c:v>
                </c:pt>
                <c:pt idx="943">
                  <c:v>1.9594349</c:v>
                </c:pt>
                <c:pt idx="944">
                  <c:v>1.9604991999999999</c:v>
                </c:pt>
                <c:pt idx="945">
                  <c:v>1.9615635</c:v>
                </c:pt>
                <c:pt idx="946">
                  <c:v>1.9626277999999999</c:v>
                </c:pt>
                <c:pt idx="947">
                  <c:v>1.9636921000000001</c:v>
                </c:pt>
                <c:pt idx="948">
                  <c:v>1.9647564</c:v>
                </c:pt>
                <c:pt idx="949">
                  <c:v>1.9658206999999999</c:v>
                </c:pt>
                <c:pt idx="950">
                  <c:v>1.966885</c:v>
                </c:pt>
                <c:pt idx="951">
                  <c:v>1.9679492999999999</c:v>
                </c:pt>
                <c:pt idx="952">
                  <c:v>1.9690136</c:v>
                </c:pt>
                <c:pt idx="953">
                  <c:v>1.9700778999999999</c:v>
                </c:pt>
                <c:pt idx="954">
                  <c:v>1.9711422000000001</c:v>
                </c:pt>
                <c:pt idx="955">
                  <c:v>1.9722065</c:v>
                </c:pt>
                <c:pt idx="956">
                  <c:v>1.9732707999999999</c:v>
                </c:pt>
                <c:pt idx="957">
                  <c:v>1.9743351</c:v>
                </c:pt>
                <c:pt idx="958">
                  <c:v>1.9753993999999999</c:v>
                </c:pt>
                <c:pt idx="959">
                  <c:v>1.9764637</c:v>
                </c:pt>
                <c:pt idx="960">
                  <c:v>1.977528</c:v>
                </c:pt>
                <c:pt idx="961">
                  <c:v>1.9785922999999999</c:v>
                </c:pt>
                <c:pt idx="962">
                  <c:v>1.9796566</c:v>
                </c:pt>
                <c:pt idx="963">
                  <c:v>1.9807208999999999</c:v>
                </c:pt>
                <c:pt idx="964">
                  <c:v>1.9817852</c:v>
                </c:pt>
                <c:pt idx="965">
                  <c:v>1.9828494999999999</c:v>
                </c:pt>
                <c:pt idx="966">
                  <c:v>1.9839138000000001</c:v>
                </c:pt>
                <c:pt idx="967">
                  <c:v>1.9849781</c:v>
                </c:pt>
                <c:pt idx="968">
                  <c:v>1.9860423999999999</c:v>
                </c:pt>
                <c:pt idx="969">
                  <c:v>1.9871067</c:v>
                </c:pt>
                <c:pt idx="970">
                  <c:v>1.9881709999999999</c:v>
                </c:pt>
                <c:pt idx="971">
                  <c:v>1.9892353</c:v>
                </c:pt>
                <c:pt idx="972">
                  <c:v>1.9902995999999999</c:v>
                </c:pt>
                <c:pt idx="973">
                  <c:v>1.9913639000000001</c:v>
                </c:pt>
                <c:pt idx="974">
                  <c:v>1.9924282</c:v>
                </c:pt>
                <c:pt idx="975">
                  <c:v>1.9934924999999999</c:v>
                </c:pt>
                <c:pt idx="976">
                  <c:v>1.9945568</c:v>
                </c:pt>
                <c:pt idx="977">
                  <c:v>1.9956210999999999</c:v>
                </c:pt>
                <c:pt idx="978">
                  <c:v>1.9966854000000001</c:v>
                </c:pt>
                <c:pt idx="979">
                  <c:v>1.9977497</c:v>
                </c:pt>
                <c:pt idx="980">
                  <c:v>1.9988140000000001</c:v>
                </c:pt>
                <c:pt idx="981">
                  <c:v>1.9998783</c:v>
                </c:pt>
                <c:pt idx="982">
                  <c:v>2.0009426000000001</c:v>
                </c:pt>
                <c:pt idx="983">
                  <c:v>2.0020069</c:v>
                </c:pt>
                <c:pt idx="984">
                  <c:v>2.0030711999999999</c:v>
                </c:pt>
                <c:pt idx="985">
                  <c:v>2.0041355000000003</c:v>
                </c:pt>
                <c:pt idx="986">
                  <c:v>2.0051997999999998</c:v>
                </c:pt>
                <c:pt idx="987">
                  <c:v>2.0062641000000001</c:v>
                </c:pt>
                <c:pt idx="988">
                  <c:v>2.0073284</c:v>
                </c:pt>
                <c:pt idx="989">
                  <c:v>2.0083926999999999</c:v>
                </c:pt>
                <c:pt idx="990">
                  <c:v>2.0094570000000003</c:v>
                </c:pt>
                <c:pt idx="991">
                  <c:v>2.0105212999999997</c:v>
                </c:pt>
                <c:pt idx="992">
                  <c:v>2.0115856000000001</c:v>
                </c:pt>
                <c:pt idx="993">
                  <c:v>2.0126499</c:v>
                </c:pt>
                <c:pt idx="994">
                  <c:v>2.0137141999999999</c:v>
                </c:pt>
                <c:pt idx="995">
                  <c:v>2.0147785000000002</c:v>
                </c:pt>
                <c:pt idx="996">
                  <c:v>2.0158427999999997</c:v>
                </c:pt>
                <c:pt idx="997">
                  <c:v>2.0169071000000001</c:v>
                </c:pt>
                <c:pt idx="998">
                  <c:v>2.0179714</c:v>
                </c:pt>
                <c:pt idx="999">
                  <c:v>2.0190356999999999</c:v>
                </c:pt>
                <c:pt idx="1000">
                  <c:v>2.0201000000000002</c:v>
                </c:pt>
                <c:pt idx="1001">
                  <c:v>2.0211642999999997</c:v>
                </c:pt>
                <c:pt idx="1002">
                  <c:v>2.0222286</c:v>
                </c:pt>
                <c:pt idx="1003">
                  <c:v>2.0232928999999999</c:v>
                </c:pt>
                <c:pt idx="1004">
                  <c:v>2.0243571999999999</c:v>
                </c:pt>
                <c:pt idx="1005">
                  <c:v>2.0254215000000002</c:v>
                </c:pt>
                <c:pt idx="1006">
                  <c:v>2.0264858000000001</c:v>
                </c:pt>
                <c:pt idx="1007">
                  <c:v>2.0275501</c:v>
                </c:pt>
                <c:pt idx="1008">
                  <c:v>2.0286143999999999</c:v>
                </c:pt>
                <c:pt idx="1009">
                  <c:v>2.0296786999999998</c:v>
                </c:pt>
                <c:pt idx="1010">
                  <c:v>2.0307430000000002</c:v>
                </c:pt>
                <c:pt idx="1011">
                  <c:v>2.0318072999999996</c:v>
                </c:pt>
                <c:pt idx="1012">
                  <c:v>2.0328716</c:v>
                </c:pt>
                <c:pt idx="1013">
                  <c:v>2.0339358999999999</c:v>
                </c:pt>
                <c:pt idx="1014">
                  <c:v>2.0350001999999998</c:v>
                </c:pt>
                <c:pt idx="1015">
                  <c:v>2.0360645000000002</c:v>
                </c:pt>
                <c:pt idx="1016">
                  <c:v>2.0371288000000001</c:v>
                </c:pt>
                <c:pt idx="1017">
                  <c:v>2.0381931</c:v>
                </c:pt>
                <c:pt idx="1018">
                  <c:v>2.0392574000000003</c:v>
                </c:pt>
                <c:pt idx="1019">
                  <c:v>2.0403216999999998</c:v>
                </c:pt>
                <c:pt idx="1020">
                  <c:v>2.0413860000000001</c:v>
                </c:pt>
                <c:pt idx="1021">
                  <c:v>2.0424502999999996</c:v>
                </c:pt>
                <c:pt idx="1022">
                  <c:v>2.0435146</c:v>
                </c:pt>
                <c:pt idx="1023">
                  <c:v>2.0445788999999999</c:v>
                </c:pt>
                <c:pt idx="1024">
                  <c:v>2.0456431999999998</c:v>
                </c:pt>
                <c:pt idx="1025">
                  <c:v>2.0467075000000001</c:v>
                </c:pt>
                <c:pt idx="1026">
                  <c:v>2.0477718</c:v>
                </c:pt>
                <c:pt idx="1027">
                  <c:v>2.0488360999999999</c:v>
                </c:pt>
                <c:pt idx="1028">
                  <c:v>2.0499004000000003</c:v>
                </c:pt>
                <c:pt idx="1029">
                  <c:v>2.0509646999999998</c:v>
                </c:pt>
                <c:pt idx="1030">
                  <c:v>2.0520290000000001</c:v>
                </c:pt>
                <c:pt idx="1031">
                  <c:v>2.0530933</c:v>
                </c:pt>
                <c:pt idx="1032">
                  <c:v>2.0541575999999999</c:v>
                </c:pt>
                <c:pt idx="1033">
                  <c:v>2.0552218999999998</c:v>
                </c:pt>
                <c:pt idx="1034">
                  <c:v>2.0562861999999997</c:v>
                </c:pt>
                <c:pt idx="1035">
                  <c:v>2.0573505000000001</c:v>
                </c:pt>
                <c:pt idx="1036">
                  <c:v>2.0584148</c:v>
                </c:pt>
                <c:pt idx="1037">
                  <c:v>2.0594790999999999</c:v>
                </c:pt>
                <c:pt idx="1038">
                  <c:v>2.0605434000000002</c:v>
                </c:pt>
                <c:pt idx="1039">
                  <c:v>2.0616076999999997</c:v>
                </c:pt>
                <c:pt idx="1040">
                  <c:v>2.0626720000000001</c:v>
                </c:pt>
                <c:pt idx="1041">
                  <c:v>2.0637363</c:v>
                </c:pt>
                <c:pt idx="1042">
                  <c:v>2.0648005999999999</c:v>
                </c:pt>
                <c:pt idx="1043">
                  <c:v>2.0658649000000002</c:v>
                </c:pt>
                <c:pt idx="1044">
                  <c:v>2.0669292000000001</c:v>
                </c:pt>
                <c:pt idx="1045">
                  <c:v>2.0679935</c:v>
                </c:pt>
                <c:pt idx="1046">
                  <c:v>2.0690577999999999</c:v>
                </c:pt>
                <c:pt idx="1047">
                  <c:v>2.0701220999999999</c:v>
                </c:pt>
                <c:pt idx="1048">
                  <c:v>2.0711864000000002</c:v>
                </c:pt>
                <c:pt idx="1049">
                  <c:v>2.0722506999999997</c:v>
                </c:pt>
                <c:pt idx="1050">
                  <c:v>2.073315</c:v>
                </c:pt>
                <c:pt idx="1051">
                  <c:v>2.0743792999999999</c:v>
                </c:pt>
                <c:pt idx="1052">
                  <c:v>2.0754435999999998</c:v>
                </c:pt>
                <c:pt idx="1053">
                  <c:v>2.0765079000000002</c:v>
                </c:pt>
                <c:pt idx="1054">
                  <c:v>2.0775722000000001</c:v>
                </c:pt>
                <c:pt idx="1055">
                  <c:v>2.0786365</c:v>
                </c:pt>
                <c:pt idx="1056">
                  <c:v>2.0797008000000003</c:v>
                </c:pt>
                <c:pt idx="1057">
                  <c:v>2.0807650999999998</c:v>
                </c:pt>
                <c:pt idx="1058">
                  <c:v>2.0818294000000002</c:v>
                </c:pt>
                <c:pt idx="1059">
                  <c:v>2.0828936999999996</c:v>
                </c:pt>
                <c:pt idx="1060">
                  <c:v>2.083958</c:v>
                </c:pt>
                <c:pt idx="1061">
                  <c:v>2.0850222999999999</c:v>
                </c:pt>
                <c:pt idx="1062">
                  <c:v>2.0860865999999998</c:v>
                </c:pt>
                <c:pt idx="1063">
                  <c:v>2.0871509000000001</c:v>
                </c:pt>
                <c:pt idx="1064">
                  <c:v>2.0882152</c:v>
                </c:pt>
                <c:pt idx="1065">
                  <c:v>2.0892795</c:v>
                </c:pt>
                <c:pt idx="1066">
                  <c:v>2.0903438000000003</c:v>
                </c:pt>
                <c:pt idx="1067">
                  <c:v>2.0914080999999998</c:v>
                </c:pt>
                <c:pt idx="1068">
                  <c:v>2.0924724000000001</c:v>
                </c:pt>
                <c:pt idx="1069">
                  <c:v>2.0935367</c:v>
                </c:pt>
                <c:pt idx="1070">
                  <c:v>2.0946009999999999</c:v>
                </c:pt>
                <c:pt idx="1071">
                  <c:v>2.0956653000000003</c:v>
                </c:pt>
                <c:pt idx="1072">
                  <c:v>2.0967295999999997</c:v>
                </c:pt>
                <c:pt idx="1073">
                  <c:v>2.0977939000000001</c:v>
                </c:pt>
                <c:pt idx="1074">
                  <c:v>2.0988582</c:v>
                </c:pt>
                <c:pt idx="1075">
                  <c:v>2.0999224999999999</c:v>
                </c:pt>
                <c:pt idx="1076">
                  <c:v>2.1009868000000003</c:v>
                </c:pt>
                <c:pt idx="1077">
                  <c:v>2.1020510999999997</c:v>
                </c:pt>
                <c:pt idx="1078">
                  <c:v>2.1031154000000001</c:v>
                </c:pt>
                <c:pt idx="1079">
                  <c:v>2.1041797</c:v>
                </c:pt>
                <c:pt idx="1080">
                  <c:v>2.1052439999999999</c:v>
                </c:pt>
                <c:pt idx="1081">
                  <c:v>2.1063083000000002</c:v>
                </c:pt>
                <c:pt idx="1082">
                  <c:v>2.1073726000000002</c:v>
                </c:pt>
                <c:pt idx="1083">
                  <c:v>2.1084369000000001</c:v>
                </c:pt>
                <c:pt idx="1084">
                  <c:v>2.1095012000000004</c:v>
                </c:pt>
                <c:pt idx="1085">
                  <c:v>2.1105654999999999</c:v>
                </c:pt>
                <c:pt idx="1086">
                  <c:v>2.1116298000000002</c:v>
                </c:pt>
                <c:pt idx="1087">
                  <c:v>2.1126940999999997</c:v>
                </c:pt>
                <c:pt idx="1088">
                  <c:v>2.1137584</c:v>
                </c:pt>
                <c:pt idx="1089">
                  <c:v>2.1148226999999999</c:v>
                </c:pt>
                <c:pt idx="1090">
                  <c:v>2.1158869999999999</c:v>
                </c:pt>
                <c:pt idx="1091">
                  <c:v>2.1169513000000002</c:v>
                </c:pt>
                <c:pt idx="1092">
                  <c:v>2.1180156000000001</c:v>
                </c:pt>
                <c:pt idx="1093">
                  <c:v>2.1190799</c:v>
                </c:pt>
                <c:pt idx="1094">
                  <c:v>2.1201442000000004</c:v>
                </c:pt>
                <c:pt idx="1095">
                  <c:v>2.1212084999999998</c:v>
                </c:pt>
                <c:pt idx="1096">
                  <c:v>2.1222728000000002</c:v>
                </c:pt>
                <c:pt idx="1097">
                  <c:v>2.1233371000000001</c:v>
                </c:pt>
                <c:pt idx="1098">
                  <c:v>2.1244014</c:v>
                </c:pt>
                <c:pt idx="1099">
                  <c:v>2.1254656999999999</c:v>
                </c:pt>
                <c:pt idx="1100">
                  <c:v>2.1265299999999998</c:v>
                </c:pt>
                <c:pt idx="1101">
                  <c:v>2.1275943000000002</c:v>
                </c:pt>
                <c:pt idx="1102">
                  <c:v>2.1286586000000001</c:v>
                </c:pt>
                <c:pt idx="1103">
                  <c:v>2.1297229</c:v>
                </c:pt>
                <c:pt idx="1104">
                  <c:v>2.1307872000000003</c:v>
                </c:pt>
                <c:pt idx="1105">
                  <c:v>2.1318514999999998</c:v>
                </c:pt>
                <c:pt idx="1106">
                  <c:v>2.1329158000000001</c:v>
                </c:pt>
                <c:pt idx="1107">
                  <c:v>2.1339801</c:v>
                </c:pt>
                <c:pt idx="1108">
                  <c:v>2.1350444</c:v>
                </c:pt>
                <c:pt idx="1109">
                  <c:v>2.1361087000000003</c:v>
                </c:pt>
                <c:pt idx="1110">
                  <c:v>2.1371730000000002</c:v>
                </c:pt>
                <c:pt idx="1111">
                  <c:v>2.1382373000000001</c:v>
                </c:pt>
                <c:pt idx="1112">
                  <c:v>2.1393016</c:v>
                </c:pt>
                <c:pt idx="1113">
                  <c:v>2.1403658999999999</c:v>
                </c:pt>
                <c:pt idx="1114">
                  <c:v>2.1414302000000003</c:v>
                </c:pt>
                <c:pt idx="1115">
                  <c:v>2.1424944999999997</c:v>
                </c:pt>
                <c:pt idx="1116">
                  <c:v>2.1435588000000001</c:v>
                </c:pt>
                <c:pt idx="1117">
                  <c:v>2.1446231</c:v>
                </c:pt>
                <c:pt idx="1118">
                  <c:v>2.1456873999999999</c:v>
                </c:pt>
                <c:pt idx="1119">
                  <c:v>2.1467517000000003</c:v>
                </c:pt>
                <c:pt idx="1120">
                  <c:v>2.1478160000000002</c:v>
                </c:pt>
                <c:pt idx="1121">
                  <c:v>2.1488803000000001</c:v>
                </c:pt>
                <c:pt idx="1122">
                  <c:v>2.1499446000000004</c:v>
                </c:pt>
                <c:pt idx="1123">
                  <c:v>2.1510088999999999</c:v>
                </c:pt>
                <c:pt idx="1124">
                  <c:v>2.1520732000000002</c:v>
                </c:pt>
                <c:pt idx="1125">
                  <c:v>2.1531374999999997</c:v>
                </c:pt>
                <c:pt idx="1126">
                  <c:v>2.1542018000000001</c:v>
                </c:pt>
                <c:pt idx="1127">
                  <c:v>2.1552661</c:v>
                </c:pt>
                <c:pt idx="1128">
                  <c:v>2.1563303999999999</c:v>
                </c:pt>
                <c:pt idx="1129">
                  <c:v>2.1573947000000002</c:v>
                </c:pt>
                <c:pt idx="1130">
                  <c:v>2.1584589999999997</c:v>
                </c:pt>
                <c:pt idx="1131">
                  <c:v>2.1595233</c:v>
                </c:pt>
                <c:pt idx="1132">
                  <c:v>2.1605875999999999</c:v>
                </c:pt>
                <c:pt idx="1133">
                  <c:v>2.1616518999999998</c:v>
                </c:pt>
                <c:pt idx="1134">
                  <c:v>2.1627162000000002</c:v>
                </c:pt>
                <c:pt idx="1135">
                  <c:v>2.1637805000000001</c:v>
                </c:pt>
                <c:pt idx="1136">
                  <c:v>2.1648448</c:v>
                </c:pt>
                <c:pt idx="1137">
                  <c:v>2.1659090999999999</c:v>
                </c:pt>
                <c:pt idx="1138">
                  <c:v>2.1669733999999998</c:v>
                </c:pt>
                <c:pt idx="1139">
                  <c:v>2.1680377000000002</c:v>
                </c:pt>
                <c:pt idx="1140">
                  <c:v>2.1691019999999996</c:v>
                </c:pt>
                <c:pt idx="1141">
                  <c:v>2.1701663</c:v>
                </c:pt>
                <c:pt idx="1142">
                  <c:v>2.1712305999999999</c:v>
                </c:pt>
                <c:pt idx="1143">
                  <c:v>2.1722948999999998</c:v>
                </c:pt>
                <c:pt idx="1144">
                  <c:v>2.1733592000000002</c:v>
                </c:pt>
                <c:pt idx="1145">
                  <c:v>2.1744235000000001</c:v>
                </c:pt>
                <c:pt idx="1146">
                  <c:v>2.1754878</c:v>
                </c:pt>
                <c:pt idx="1147">
                  <c:v>2.1765521000000003</c:v>
                </c:pt>
                <c:pt idx="1148">
                  <c:v>2.1776163999999998</c:v>
                </c:pt>
                <c:pt idx="1149">
                  <c:v>2.1786807000000001</c:v>
                </c:pt>
                <c:pt idx="1150">
                  <c:v>2.1797449999999996</c:v>
                </c:pt>
                <c:pt idx="1151">
                  <c:v>2.1808093</c:v>
                </c:pt>
                <c:pt idx="1152">
                  <c:v>2.1818735999999999</c:v>
                </c:pt>
                <c:pt idx="1153">
                  <c:v>2.1829378999999998</c:v>
                </c:pt>
                <c:pt idx="1154">
                  <c:v>2.1840022000000001</c:v>
                </c:pt>
                <c:pt idx="1155">
                  <c:v>2.1850665</c:v>
                </c:pt>
                <c:pt idx="1156">
                  <c:v>2.1861307999999999</c:v>
                </c:pt>
                <c:pt idx="1157">
                  <c:v>2.1871951000000003</c:v>
                </c:pt>
                <c:pt idx="1158">
                  <c:v>2.1882593999999997</c:v>
                </c:pt>
                <c:pt idx="1159">
                  <c:v>2.1893237000000001</c:v>
                </c:pt>
                <c:pt idx="1160">
                  <c:v>2.190388</c:v>
                </c:pt>
                <c:pt idx="1161">
                  <c:v>2.1914522999999999</c:v>
                </c:pt>
                <c:pt idx="1162">
                  <c:v>2.1925166000000003</c:v>
                </c:pt>
                <c:pt idx="1163">
                  <c:v>2.1935808999999997</c:v>
                </c:pt>
                <c:pt idx="1164">
                  <c:v>2.1946452000000001</c:v>
                </c:pt>
                <c:pt idx="1165">
                  <c:v>2.1957095</c:v>
                </c:pt>
                <c:pt idx="1166">
                  <c:v>2.1967737999999999</c:v>
                </c:pt>
                <c:pt idx="1167">
                  <c:v>2.1978381000000002</c:v>
                </c:pt>
                <c:pt idx="1168">
                  <c:v>2.1989023999999997</c:v>
                </c:pt>
                <c:pt idx="1169">
                  <c:v>2.1999667000000001</c:v>
                </c:pt>
                <c:pt idx="1170">
                  <c:v>2.201031</c:v>
                </c:pt>
                <c:pt idx="1171">
                  <c:v>2.2020952999999999</c:v>
                </c:pt>
                <c:pt idx="1172">
                  <c:v>2.2031596000000002</c:v>
                </c:pt>
                <c:pt idx="1173">
                  <c:v>2.2042239000000001</c:v>
                </c:pt>
                <c:pt idx="1174">
                  <c:v>2.2052882</c:v>
                </c:pt>
                <c:pt idx="1175">
                  <c:v>2.2063525000000004</c:v>
                </c:pt>
                <c:pt idx="1176">
                  <c:v>2.2074167999999998</c:v>
                </c:pt>
                <c:pt idx="1177">
                  <c:v>2.2084811000000002</c:v>
                </c:pt>
                <c:pt idx="1178">
                  <c:v>2.2095453999999997</c:v>
                </c:pt>
                <c:pt idx="1179">
                  <c:v>2.2106097</c:v>
                </c:pt>
                <c:pt idx="1180">
                  <c:v>2.2116739999999999</c:v>
                </c:pt>
                <c:pt idx="1181">
                  <c:v>2.2127382999999998</c:v>
                </c:pt>
                <c:pt idx="1182">
                  <c:v>2.2138026000000002</c:v>
                </c:pt>
                <c:pt idx="1183">
                  <c:v>2.2148669000000001</c:v>
                </c:pt>
                <c:pt idx="1184">
                  <c:v>2.2159312</c:v>
                </c:pt>
                <c:pt idx="1185">
                  <c:v>2.2169955000000003</c:v>
                </c:pt>
                <c:pt idx="1186">
                  <c:v>2.2180597999999998</c:v>
                </c:pt>
                <c:pt idx="1187">
                  <c:v>2.2191241000000002</c:v>
                </c:pt>
                <c:pt idx="1188">
                  <c:v>2.2201884000000001</c:v>
                </c:pt>
                <c:pt idx="1189">
                  <c:v>2.2212527</c:v>
                </c:pt>
                <c:pt idx="1190">
                  <c:v>2.2223169999999999</c:v>
                </c:pt>
                <c:pt idx="1191">
                  <c:v>2.2233812999999998</c:v>
                </c:pt>
                <c:pt idx="1192">
                  <c:v>2.2244456000000001</c:v>
                </c:pt>
                <c:pt idx="1193">
                  <c:v>2.2255099</c:v>
                </c:pt>
                <c:pt idx="1194">
                  <c:v>2.2265741999999999</c:v>
                </c:pt>
                <c:pt idx="1195">
                  <c:v>2.2276385000000003</c:v>
                </c:pt>
                <c:pt idx="1196">
                  <c:v>2.2287027999999998</c:v>
                </c:pt>
                <c:pt idx="1197">
                  <c:v>2.2297671000000001</c:v>
                </c:pt>
                <c:pt idx="1198">
                  <c:v>2.2308314</c:v>
                </c:pt>
                <c:pt idx="1199">
                  <c:v>2.2318956999999999</c:v>
                </c:pt>
                <c:pt idx="1200">
                  <c:v>2.2329600000000003</c:v>
                </c:pt>
                <c:pt idx="1201">
                  <c:v>2.2340243000000002</c:v>
                </c:pt>
                <c:pt idx="1202">
                  <c:v>2.2350886000000001</c:v>
                </c:pt>
                <c:pt idx="1203">
                  <c:v>2.2361529</c:v>
                </c:pt>
                <c:pt idx="1204">
                  <c:v>2.2372171999999999</c:v>
                </c:pt>
                <c:pt idx="1205">
                  <c:v>2.2382815000000003</c:v>
                </c:pt>
                <c:pt idx="1206">
                  <c:v>2.2393457999999997</c:v>
                </c:pt>
                <c:pt idx="1207">
                  <c:v>2.2404101000000001</c:v>
                </c:pt>
                <c:pt idx="1208">
                  <c:v>2.2414744</c:v>
                </c:pt>
                <c:pt idx="1209">
                  <c:v>2.2425386999999999</c:v>
                </c:pt>
                <c:pt idx="1210">
                  <c:v>2.2436030000000002</c:v>
                </c:pt>
                <c:pt idx="1211">
                  <c:v>2.2446673000000001</c:v>
                </c:pt>
                <c:pt idx="1212">
                  <c:v>2.2457316</c:v>
                </c:pt>
                <c:pt idx="1213">
                  <c:v>2.2467959000000004</c:v>
                </c:pt>
                <c:pt idx="1214">
                  <c:v>2.2478601999999999</c:v>
                </c:pt>
                <c:pt idx="1215">
                  <c:v>2.2489245000000002</c:v>
                </c:pt>
                <c:pt idx="1216">
                  <c:v>2.2499887999999997</c:v>
                </c:pt>
                <c:pt idx="1217">
                  <c:v>2.2510531</c:v>
                </c:pt>
                <c:pt idx="1218">
                  <c:v>2.2521173999999999</c:v>
                </c:pt>
                <c:pt idx="1219">
                  <c:v>2.2531816999999998</c:v>
                </c:pt>
                <c:pt idx="1220">
                  <c:v>2.2542460000000002</c:v>
                </c:pt>
                <c:pt idx="1221">
                  <c:v>2.2553103000000001</c:v>
                </c:pt>
                <c:pt idx="1222">
                  <c:v>2.2563746</c:v>
                </c:pt>
                <c:pt idx="1223">
                  <c:v>2.2574389000000004</c:v>
                </c:pt>
                <c:pt idx="1224">
                  <c:v>2.2585031999999998</c:v>
                </c:pt>
                <c:pt idx="1225">
                  <c:v>2.2595675000000002</c:v>
                </c:pt>
                <c:pt idx="1226">
                  <c:v>2.2606318000000001</c:v>
                </c:pt>
                <c:pt idx="1227">
                  <c:v>2.2616961</c:v>
                </c:pt>
                <c:pt idx="1228">
                  <c:v>2.2627603999999999</c:v>
                </c:pt>
                <c:pt idx="1229">
                  <c:v>2.2638246999999998</c:v>
                </c:pt>
                <c:pt idx="1230">
                  <c:v>2.2648890000000002</c:v>
                </c:pt>
                <c:pt idx="1231">
                  <c:v>2.2659533000000001</c:v>
                </c:pt>
                <c:pt idx="1232">
                  <c:v>2.2670176</c:v>
                </c:pt>
                <c:pt idx="1233">
                  <c:v>2.2680819000000003</c:v>
                </c:pt>
                <c:pt idx="1234">
                  <c:v>2.2691461999999998</c:v>
                </c:pt>
                <c:pt idx="1235">
                  <c:v>2.2702105000000001</c:v>
                </c:pt>
                <c:pt idx="1236">
                  <c:v>2.2712748</c:v>
                </c:pt>
                <c:pt idx="1237">
                  <c:v>2.2723390999999999</c:v>
                </c:pt>
                <c:pt idx="1238">
                  <c:v>2.2734034000000003</c:v>
                </c:pt>
                <c:pt idx="1239">
                  <c:v>2.2744677000000002</c:v>
                </c:pt>
                <c:pt idx="1240">
                  <c:v>2.2755320000000001</c:v>
                </c:pt>
                <c:pt idx="1241">
                  <c:v>2.2765963</c:v>
                </c:pt>
                <c:pt idx="1242">
                  <c:v>2.2776605999999999</c:v>
                </c:pt>
                <c:pt idx="1243">
                  <c:v>2.2787249000000003</c:v>
                </c:pt>
                <c:pt idx="1244">
                  <c:v>2.2797891999999997</c:v>
                </c:pt>
                <c:pt idx="1245">
                  <c:v>2.2808535000000001</c:v>
                </c:pt>
                <c:pt idx="1246">
                  <c:v>2.2819178</c:v>
                </c:pt>
                <c:pt idx="1247">
                  <c:v>2.2829820999999999</c:v>
                </c:pt>
                <c:pt idx="1248">
                  <c:v>2.2840464000000003</c:v>
                </c:pt>
                <c:pt idx="1249">
                  <c:v>2.2851107000000002</c:v>
                </c:pt>
                <c:pt idx="1250">
                  <c:v>2.2861750000000001</c:v>
                </c:pt>
                <c:pt idx="1251">
                  <c:v>2.2872393</c:v>
                </c:pt>
                <c:pt idx="1252">
                  <c:v>2.2883035999999999</c:v>
                </c:pt>
                <c:pt idx="1253">
                  <c:v>2.2893678999999998</c:v>
                </c:pt>
                <c:pt idx="1254">
                  <c:v>2.2904321999999997</c:v>
                </c:pt>
                <c:pt idx="1255">
                  <c:v>2.2914965</c:v>
                </c:pt>
                <c:pt idx="1256">
                  <c:v>2.2925608</c:v>
                </c:pt>
                <c:pt idx="1257">
                  <c:v>2.2936250999999999</c:v>
                </c:pt>
                <c:pt idx="1258">
                  <c:v>2.2946894000000002</c:v>
                </c:pt>
                <c:pt idx="1259">
                  <c:v>2.2957536999999997</c:v>
                </c:pt>
                <c:pt idx="1260">
                  <c:v>2.296818</c:v>
                </c:pt>
                <c:pt idx="1261">
                  <c:v>2.2978822999999999</c:v>
                </c:pt>
                <c:pt idx="1262">
                  <c:v>2.2989465999999998</c:v>
                </c:pt>
                <c:pt idx="1263">
                  <c:v>2.3000109000000002</c:v>
                </c:pt>
                <c:pt idx="1264">
                  <c:v>2.3010752000000001</c:v>
                </c:pt>
                <c:pt idx="1265">
                  <c:v>2.3021395</c:v>
                </c:pt>
                <c:pt idx="1266">
                  <c:v>2.3032038000000004</c:v>
                </c:pt>
                <c:pt idx="1267">
                  <c:v>2.3042680999999998</c:v>
                </c:pt>
                <c:pt idx="1268">
                  <c:v>2.3053324000000002</c:v>
                </c:pt>
                <c:pt idx="1269">
                  <c:v>2.3063966999999996</c:v>
                </c:pt>
                <c:pt idx="1270">
                  <c:v>2.307461</c:v>
                </c:pt>
                <c:pt idx="1271">
                  <c:v>2.3085252999999999</c:v>
                </c:pt>
                <c:pt idx="1272">
                  <c:v>2.3095895999999998</c:v>
                </c:pt>
                <c:pt idx="1273">
                  <c:v>2.3106539000000001</c:v>
                </c:pt>
                <c:pt idx="1274">
                  <c:v>2.3117182000000001</c:v>
                </c:pt>
                <c:pt idx="1275">
                  <c:v>2.3127825</c:v>
                </c:pt>
                <c:pt idx="1276">
                  <c:v>2.3138468000000003</c:v>
                </c:pt>
                <c:pt idx="1277">
                  <c:v>2.3149110999999998</c:v>
                </c:pt>
                <c:pt idx="1278">
                  <c:v>2.3159754000000001</c:v>
                </c:pt>
                <c:pt idx="1279">
                  <c:v>2.3170396999999996</c:v>
                </c:pt>
                <c:pt idx="1280">
                  <c:v>2.3181039999999999</c:v>
                </c:pt>
                <c:pt idx="1281">
                  <c:v>2.3191682999999998</c:v>
                </c:pt>
                <c:pt idx="1282">
                  <c:v>2.3202325999999998</c:v>
                </c:pt>
                <c:pt idx="1283">
                  <c:v>2.3212969000000001</c:v>
                </c:pt>
                <c:pt idx="1284">
                  <c:v>2.3223612</c:v>
                </c:pt>
                <c:pt idx="1285">
                  <c:v>2.3234254999999999</c:v>
                </c:pt>
                <c:pt idx="1286">
                  <c:v>2.3244898000000003</c:v>
                </c:pt>
                <c:pt idx="1287">
                  <c:v>2.3255540999999997</c:v>
                </c:pt>
                <c:pt idx="1288">
                  <c:v>2.3266184000000001</c:v>
                </c:pt>
                <c:pt idx="1289">
                  <c:v>2.3276827</c:v>
                </c:pt>
                <c:pt idx="1290">
                  <c:v>2.3287469999999999</c:v>
                </c:pt>
                <c:pt idx="1291">
                  <c:v>2.3298113000000003</c:v>
                </c:pt>
                <c:pt idx="1292">
                  <c:v>2.3308756000000002</c:v>
                </c:pt>
                <c:pt idx="1293">
                  <c:v>2.3319399000000001</c:v>
                </c:pt>
                <c:pt idx="1294">
                  <c:v>2.3330042</c:v>
                </c:pt>
                <c:pt idx="1295">
                  <c:v>2.3340684999999999</c:v>
                </c:pt>
                <c:pt idx="1296">
                  <c:v>2.3351328000000002</c:v>
                </c:pt>
                <c:pt idx="1297">
                  <c:v>2.3361970999999997</c:v>
                </c:pt>
                <c:pt idx="1298">
                  <c:v>2.3372614</c:v>
                </c:pt>
                <c:pt idx="1299">
                  <c:v>2.3383257</c:v>
                </c:pt>
                <c:pt idx="1300">
                  <c:v>2.3393899999999999</c:v>
                </c:pt>
                <c:pt idx="1301">
                  <c:v>2.3404543000000002</c:v>
                </c:pt>
                <c:pt idx="1302">
                  <c:v>2.3415186000000001</c:v>
                </c:pt>
                <c:pt idx="1303">
                  <c:v>2.3425829</c:v>
                </c:pt>
                <c:pt idx="1304">
                  <c:v>2.3436472000000004</c:v>
                </c:pt>
                <c:pt idx="1305">
                  <c:v>2.3447114999999998</c:v>
                </c:pt>
                <c:pt idx="1306">
                  <c:v>2.3457758000000002</c:v>
                </c:pt>
                <c:pt idx="1307">
                  <c:v>2.3468400999999997</c:v>
                </c:pt>
                <c:pt idx="1308">
                  <c:v>2.3479044</c:v>
                </c:pt>
                <c:pt idx="1309">
                  <c:v>2.3489686999999999</c:v>
                </c:pt>
                <c:pt idx="1310">
                  <c:v>2.3500329999999998</c:v>
                </c:pt>
                <c:pt idx="1311">
                  <c:v>2.3510973000000002</c:v>
                </c:pt>
                <c:pt idx="1312">
                  <c:v>2.3521616000000001</c:v>
                </c:pt>
                <c:pt idx="1313">
                  <c:v>2.3532259</c:v>
                </c:pt>
                <c:pt idx="1314">
                  <c:v>2.3542902000000003</c:v>
                </c:pt>
                <c:pt idx="1315">
                  <c:v>2.3553544999999998</c:v>
                </c:pt>
                <c:pt idx="1316">
                  <c:v>2.3564188000000001</c:v>
                </c:pt>
                <c:pt idx="1317">
                  <c:v>2.3574831000000001</c:v>
                </c:pt>
                <c:pt idx="1318">
                  <c:v>2.3585474</c:v>
                </c:pt>
                <c:pt idx="1319">
                  <c:v>2.3596116999999999</c:v>
                </c:pt>
                <c:pt idx="1320">
                  <c:v>2.3606759999999998</c:v>
                </c:pt>
                <c:pt idx="1321">
                  <c:v>2.3617403000000001</c:v>
                </c:pt>
                <c:pt idx="1322">
                  <c:v>2.3628046</c:v>
                </c:pt>
                <c:pt idx="1323">
                  <c:v>2.3638688999999999</c:v>
                </c:pt>
                <c:pt idx="1324">
                  <c:v>2.3649332000000003</c:v>
                </c:pt>
                <c:pt idx="1325">
                  <c:v>2.3659974999999998</c:v>
                </c:pt>
                <c:pt idx="1326">
                  <c:v>2.3670618000000001</c:v>
                </c:pt>
                <c:pt idx="1327">
                  <c:v>2.3681261</c:v>
                </c:pt>
                <c:pt idx="1328">
                  <c:v>2.3691903999999999</c:v>
                </c:pt>
                <c:pt idx="1329">
                  <c:v>2.3702547000000003</c:v>
                </c:pt>
                <c:pt idx="1330">
                  <c:v>2.3713190000000002</c:v>
                </c:pt>
                <c:pt idx="1331">
                  <c:v>2.3723833000000001</c:v>
                </c:pt>
                <c:pt idx="1332">
                  <c:v>2.3734476</c:v>
                </c:pt>
                <c:pt idx="1333">
                  <c:v>2.3745118999999999</c:v>
                </c:pt>
                <c:pt idx="1334">
                  <c:v>2.3755762000000002</c:v>
                </c:pt>
                <c:pt idx="1335">
                  <c:v>2.3766404999999997</c:v>
                </c:pt>
                <c:pt idx="1336">
                  <c:v>2.3777048000000001</c:v>
                </c:pt>
                <c:pt idx="1337">
                  <c:v>2.3787691</c:v>
                </c:pt>
                <c:pt idx="1338">
                  <c:v>2.3798333999999999</c:v>
                </c:pt>
                <c:pt idx="1339">
                  <c:v>2.3808977000000002</c:v>
                </c:pt>
                <c:pt idx="1340">
                  <c:v>2.3819620000000001</c:v>
                </c:pt>
                <c:pt idx="1341">
                  <c:v>2.3830263</c:v>
                </c:pt>
                <c:pt idx="1342">
                  <c:v>2.3840906000000004</c:v>
                </c:pt>
                <c:pt idx="1343">
                  <c:v>2.3851548999999999</c:v>
                </c:pt>
                <c:pt idx="1344">
                  <c:v>2.3862192000000002</c:v>
                </c:pt>
                <c:pt idx="1345">
                  <c:v>2.3872834999999997</c:v>
                </c:pt>
                <c:pt idx="1346">
                  <c:v>2.3883478</c:v>
                </c:pt>
                <c:pt idx="1347">
                  <c:v>2.3894120999999999</c:v>
                </c:pt>
                <c:pt idx="1348">
                  <c:v>2.3904763999999998</c:v>
                </c:pt>
                <c:pt idx="1349">
                  <c:v>2.3915407000000002</c:v>
                </c:pt>
                <c:pt idx="1350">
                  <c:v>2.3926050000000001</c:v>
                </c:pt>
                <c:pt idx="1351">
                  <c:v>2.3936693</c:v>
                </c:pt>
                <c:pt idx="1352">
                  <c:v>2.3947336000000004</c:v>
                </c:pt>
                <c:pt idx="1353">
                  <c:v>2.3957978999999998</c:v>
                </c:pt>
                <c:pt idx="1354">
                  <c:v>2.3968622000000002</c:v>
                </c:pt>
                <c:pt idx="1355">
                  <c:v>2.3979265000000001</c:v>
                </c:pt>
                <c:pt idx="1356">
                  <c:v>2.3989908</c:v>
                </c:pt>
                <c:pt idx="1357">
                  <c:v>2.4000551000000003</c:v>
                </c:pt>
                <c:pt idx="1358">
                  <c:v>2.4011193999999998</c:v>
                </c:pt>
                <c:pt idx="1359">
                  <c:v>2.4021837000000001</c:v>
                </c:pt>
                <c:pt idx="1360">
                  <c:v>2.4032480000000001</c:v>
                </c:pt>
                <c:pt idx="1361">
                  <c:v>2.4043123</c:v>
                </c:pt>
                <c:pt idx="1362">
                  <c:v>2.4053766000000003</c:v>
                </c:pt>
                <c:pt idx="1363">
                  <c:v>2.4064408999999998</c:v>
                </c:pt>
                <c:pt idx="1364">
                  <c:v>2.4075052000000001</c:v>
                </c:pt>
                <c:pt idx="1365">
                  <c:v>2.4085695</c:v>
                </c:pt>
                <c:pt idx="1366">
                  <c:v>2.4096337999999999</c:v>
                </c:pt>
                <c:pt idx="1367">
                  <c:v>2.4106981000000003</c:v>
                </c:pt>
                <c:pt idx="1368">
                  <c:v>2.4117624000000002</c:v>
                </c:pt>
                <c:pt idx="1369">
                  <c:v>2.4128267000000001</c:v>
                </c:pt>
                <c:pt idx="1370">
                  <c:v>2.4138910000000005</c:v>
                </c:pt>
                <c:pt idx="1371">
                  <c:v>2.4149552999999999</c:v>
                </c:pt>
                <c:pt idx="1372">
                  <c:v>2.4160196000000003</c:v>
                </c:pt>
                <c:pt idx="1373">
                  <c:v>2.4170838999999997</c:v>
                </c:pt>
                <c:pt idx="1374">
                  <c:v>2.4181482000000001</c:v>
                </c:pt>
                <c:pt idx="1375">
                  <c:v>2.4192125</c:v>
                </c:pt>
                <c:pt idx="1376">
                  <c:v>2.4202767999999999</c:v>
                </c:pt>
                <c:pt idx="1377">
                  <c:v>2.4213411000000002</c:v>
                </c:pt>
                <c:pt idx="1378">
                  <c:v>2.4224053999999997</c:v>
                </c:pt>
                <c:pt idx="1379">
                  <c:v>2.4234697000000001</c:v>
                </c:pt>
                <c:pt idx="1380">
                  <c:v>2.424534</c:v>
                </c:pt>
                <c:pt idx="1381">
                  <c:v>2.4255982999999999</c:v>
                </c:pt>
                <c:pt idx="1382">
                  <c:v>2.4266626000000002</c:v>
                </c:pt>
                <c:pt idx="1383">
                  <c:v>2.4277269000000001</c:v>
                </c:pt>
                <c:pt idx="1384">
                  <c:v>2.4287912</c:v>
                </c:pt>
                <c:pt idx="1385">
                  <c:v>2.4298554999999999</c:v>
                </c:pt>
                <c:pt idx="1386">
                  <c:v>2.4309197999999999</c:v>
                </c:pt>
                <c:pt idx="1387">
                  <c:v>2.4319841000000002</c:v>
                </c:pt>
                <c:pt idx="1388">
                  <c:v>2.4330483999999997</c:v>
                </c:pt>
                <c:pt idx="1389">
                  <c:v>2.4341127</c:v>
                </c:pt>
                <c:pt idx="1390">
                  <c:v>2.4351769999999999</c:v>
                </c:pt>
                <c:pt idx="1391">
                  <c:v>2.4362412999999998</c:v>
                </c:pt>
                <c:pt idx="1392">
                  <c:v>2.4373056000000002</c:v>
                </c:pt>
                <c:pt idx="1393">
                  <c:v>2.4383699000000001</c:v>
                </c:pt>
                <c:pt idx="1394">
                  <c:v>2.4394342</c:v>
                </c:pt>
                <c:pt idx="1395">
                  <c:v>2.4404985000000003</c:v>
                </c:pt>
                <c:pt idx="1396">
                  <c:v>2.4415627999999998</c:v>
                </c:pt>
                <c:pt idx="1397">
                  <c:v>2.4426271000000002</c:v>
                </c:pt>
                <c:pt idx="1398">
                  <c:v>2.4436913999999996</c:v>
                </c:pt>
                <c:pt idx="1399">
                  <c:v>2.4447557</c:v>
                </c:pt>
                <c:pt idx="1400">
                  <c:v>2.4458199999999999</c:v>
                </c:pt>
                <c:pt idx="1401">
                  <c:v>2.4468842999999998</c:v>
                </c:pt>
                <c:pt idx="1402">
                  <c:v>2.4479486000000001</c:v>
                </c:pt>
                <c:pt idx="1403">
                  <c:v>2.4490129</c:v>
                </c:pt>
                <c:pt idx="1404">
                  <c:v>2.4500772</c:v>
                </c:pt>
                <c:pt idx="1405">
                  <c:v>2.4511415000000003</c:v>
                </c:pt>
                <c:pt idx="1406">
                  <c:v>2.4522057999999998</c:v>
                </c:pt>
                <c:pt idx="1407">
                  <c:v>2.4532701000000001</c:v>
                </c:pt>
                <c:pt idx="1408">
                  <c:v>2.4543344</c:v>
                </c:pt>
                <c:pt idx="1409">
                  <c:v>2.4553986999999999</c:v>
                </c:pt>
                <c:pt idx="1410">
                  <c:v>2.4564629999999998</c:v>
                </c:pt>
                <c:pt idx="1411">
                  <c:v>2.4575272999999997</c:v>
                </c:pt>
                <c:pt idx="1412">
                  <c:v>2.4585916000000001</c:v>
                </c:pt>
                <c:pt idx="1413">
                  <c:v>2.4596559</c:v>
                </c:pt>
                <c:pt idx="1414">
                  <c:v>2.4607201999999999</c:v>
                </c:pt>
                <c:pt idx="1415">
                  <c:v>2.4617845000000003</c:v>
                </c:pt>
                <c:pt idx="1416">
                  <c:v>2.4628487999999997</c:v>
                </c:pt>
                <c:pt idx="1417">
                  <c:v>2.4639131000000001</c:v>
                </c:pt>
                <c:pt idx="1418">
                  <c:v>2.4649774</c:v>
                </c:pt>
                <c:pt idx="1419">
                  <c:v>2.4660416999999999</c:v>
                </c:pt>
                <c:pt idx="1420">
                  <c:v>2.4671060000000002</c:v>
                </c:pt>
                <c:pt idx="1421">
                  <c:v>2.4681703000000002</c:v>
                </c:pt>
                <c:pt idx="1422">
                  <c:v>2.4692346000000001</c:v>
                </c:pt>
                <c:pt idx="1423">
                  <c:v>2.4702989</c:v>
                </c:pt>
                <c:pt idx="1424">
                  <c:v>2.4713631999999999</c:v>
                </c:pt>
                <c:pt idx="1425">
                  <c:v>2.4724275000000002</c:v>
                </c:pt>
                <c:pt idx="1426">
                  <c:v>2.4734917999999997</c:v>
                </c:pt>
                <c:pt idx="1427">
                  <c:v>2.4745561</c:v>
                </c:pt>
                <c:pt idx="1428">
                  <c:v>2.4756203999999999</c:v>
                </c:pt>
                <c:pt idx="1429">
                  <c:v>2.4766846999999999</c:v>
                </c:pt>
                <c:pt idx="1430">
                  <c:v>2.4777490000000002</c:v>
                </c:pt>
                <c:pt idx="1431">
                  <c:v>2.4788133000000001</c:v>
                </c:pt>
                <c:pt idx="1432">
                  <c:v>2.4798776</c:v>
                </c:pt>
                <c:pt idx="1433">
                  <c:v>2.4809419000000004</c:v>
                </c:pt>
                <c:pt idx="1434">
                  <c:v>2.4820061999999998</c:v>
                </c:pt>
                <c:pt idx="1435">
                  <c:v>2.4830705000000002</c:v>
                </c:pt>
                <c:pt idx="1436">
                  <c:v>2.4841347999999996</c:v>
                </c:pt>
                <c:pt idx="1437">
                  <c:v>2.4851991</c:v>
                </c:pt>
                <c:pt idx="1438">
                  <c:v>2.4862633999999999</c:v>
                </c:pt>
                <c:pt idx="1439">
                  <c:v>2.4873276999999998</c:v>
                </c:pt>
                <c:pt idx="1440">
                  <c:v>2.4883920000000002</c:v>
                </c:pt>
                <c:pt idx="1441">
                  <c:v>2.4894563000000001</c:v>
                </c:pt>
                <c:pt idx="1442">
                  <c:v>2.4905206</c:v>
                </c:pt>
                <c:pt idx="1443">
                  <c:v>2.4915849000000003</c:v>
                </c:pt>
                <c:pt idx="1444">
                  <c:v>2.4926491999999998</c:v>
                </c:pt>
                <c:pt idx="1445">
                  <c:v>2.4937135000000001</c:v>
                </c:pt>
                <c:pt idx="1446">
                  <c:v>2.4947778</c:v>
                </c:pt>
                <c:pt idx="1447">
                  <c:v>2.4958421</c:v>
                </c:pt>
                <c:pt idx="1448">
                  <c:v>2.4969063999999999</c:v>
                </c:pt>
                <c:pt idx="1449">
                  <c:v>2.4979706999999998</c:v>
                </c:pt>
                <c:pt idx="1450">
                  <c:v>2.4990350000000001</c:v>
                </c:pt>
                <c:pt idx="1451">
                  <c:v>2.5000993</c:v>
                </c:pt>
                <c:pt idx="1452">
                  <c:v>2.5011635999999999</c:v>
                </c:pt>
                <c:pt idx="1453">
                  <c:v>2.5022279000000003</c:v>
                </c:pt>
                <c:pt idx="1454">
                  <c:v>2.5032921999999997</c:v>
                </c:pt>
                <c:pt idx="1455">
                  <c:v>2.5043565000000001</c:v>
                </c:pt>
                <c:pt idx="1456">
                  <c:v>2.5054208</c:v>
                </c:pt>
                <c:pt idx="1457">
                  <c:v>2.5064850999999999</c:v>
                </c:pt>
                <c:pt idx="1458">
                  <c:v>2.5075494000000003</c:v>
                </c:pt>
                <c:pt idx="1459">
                  <c:v>2.5086137000000002</c:v>
                </c:pt>
                <c:pt idx="1460">
                  <c:v>2.5096780000000001</c:v>
                </c:pt>
                <c:pt idx="1461">
                  <c:v>2.5107423000000004</c:v>
                </c:pt>
                <c:pt idx="1462">
                  <c:v>2.5118065999999999</c:v>
                </c:pt>
                <c:pt idx="1463">
                  <c:v>2.5128709000000002</c:v>
                </c:pt>
                <c:pt idx="1464">
                  <c:v>2.5139351999999997</c:v>
                </c:pt>
                <c:pt idx="1465">
                  <c:v>2.5149995000000001</c:v>
                </c:pt>
                <c:pt idx="1466">
                  <c:v>2.5160638</c:v>
                </c:pt>
                <c:pt idx="1467">
                  <c:v>2.5171280999999999</c:v>
                </c:pt>
                <c:pt idx="1468">
                  <c:v>2.5181924000000002</c:v>
                </c:pt>
                <c:pt idx="1469">
                  <c:v>2.5192567000000001</c:v>
                </c:pt>
                <c:pt idx="1470">
                  <c:v>2.520321</c:v>
                </c:pt>
                <c:pt idx="1471">
                  <c:v>2.5213853000000004</c:v>
                </c:pt>
                <c:pt idx="1472">
                  <c:v>2.5224495999999998</c:v>
                </c:pt>
                <c:pt idx="1473">
                  <c:v>2.5235139000000002</c:v>
                </c:pt>
                <c:pt idx="1474">
                  <c:v>2.5245781999999997</c:v>
                </c:pt>
                <c:pt idx="1475">
                  <c:v>2.5256425</c:v>
                </c:pt>
                <c:pt idx="1476">
                  <c:v>2.5267067999999999</c:v>
                </c:pt>
                <c:pt idx="1477">
                  <c:v>2.5277710999999998</c:v>
                </c:pt>
                <c:pt idx="1478">
                  <c:v>2.5288354000000002</c:v>
                </c:pt>
                <c:pt idx="1479">
                  <c:v>2.5298997000000001</c:v>
                </c:pt>
                <c:pt idx="1480">
                  <c:v>2.530964</c:v>
                </c:pt>
                <c:pt idx="1481">
                  <c:v>2.5320283000000003</c:v>
                </c:pt>
                <c:pt idx="1482">
                  <c:v>2.5330925999999998</c:v>
                </c:pt>
                <c:pt idx="1483">
                  <c:v>2.5341569000000002</c:v>
                </c:pt>
                <c:pt idx="1484">
                  <c:v>2.5352212000000001</c:v>
                </c:pt>
                <c:pt idx="1485">
                  <c:v>2.5362855</c:v>
                </c:pt>
                <c:pt idx="1486">
                  <c:v>2.5373498000000003</c:v>
                </c:pt>
                <c:pt idx="1487">
                  <c:v>2.5384141000000002</c:v>
                </c:pt>
                <c:pt idx="1488">
                  <c:v>2.5394784000000001</c:v>
                </c:pt>
                <c:pt idx="1489">
                  <c:v>2.5405427</c:v>
                </c:pt>
                <c:pt idx="1490">
                  <c:v>2.5416069999999999</c:v>
                </c:pt>
                <c:pt idx="1491">
                  <c:v>2.5426713000000003</c:v>
                </c:pt>
                <c:pt idx="1492">
                  <c:v>2.5437355999999998</c:v>
                </c:pt>
                <c:pt idx="1493">
                  <c:v>2.5447999000000001</c:v>
                </c:pt>
                <c:pt idx="1494">
                  <c:v>2.5458642</c:v>
                </c:pt>
                <c:pt idx="1495">
                  <c:v>2.5469284999999999</c:v>
                </c:pt>
                <c:pt idx="1496">
                  <c:v>2.5479928000000003</c:v>
                </c:pt>
                <c:pt idx="1497">
                  <c:v>2.5490571000000002</c:v>
                </c:pt>
                <c:pt idx="1498">
                  <c:v>2.5501214000000001</c:v>
                </c:pt>
                <c:pt idx="1499">
                  <c:v>2.5511857000000004</c:v>
                </c:pt>
                <c:pt idx="1500">
                  <c:v>2.5522499999999999</c:v>
                </c:pt>
                <c:pt idx="1501">
                  <c:v>2.5533142999999998</c:v>
                </c:pt>
                <c:pt idx="1502">
                  <c:v>2.5543785999999997</c:v>
                </c:pt>
                <c:pt idx="1503">
                  <c:v>2.5554429000000001</c:v>
                </c:pt>
                <c:pt idx="1504">
                  <c:v>2.5565072</c:v>
                </c:pt>
                <c:pt idx="1505">
                  <c:v>2.5575714999999999</c:v>
                </c:pt>
                <c:pt idx="1506">
                  <c:v>2.5586358000000002</c:v>
                </c:pt>
                <c:pt idx="1507">
                  <c:v>2.5597000999999997</c:v>
                </c:pt>
                <c:pt idx="1508">
                  <c:v>2.5607644000000001</c:v>
                </c:pt>
                <c:pt idx="1509">
                  <c:v>2.5618287</c:v>
                </c:pt>
                <c:pt idx="1510">
                  <c:v>2.5628929999999999</c:v>
                </c:pt>
                <c:pt idx="1511">
                  <c:v>2.5639573000000002</c:v>
                </c:pt>
                <c:pt idx="1512">
                  <c:v>2.5650216000000001</c:v>
                </c:pt>
                <c:pt idx="1513">
                  <c:v>2.5660859</c:v>
                </c:pt>
                <c:pt idx="1514">
                  <c:v>2.5671501999999999</c:v>
                </c:pt>
                <c:pt idx="1515">
                  <c:v>2.5682144999999998</c:v>
                </c:pt>
                <c:pt idx="1516">
                  <c:v>2.5692788000000002</c:v>
                </c:pt>
                <c:pt idx="1517">
                  <c:v>2.5703430999999997</c:v>
                </c:pt>
                <c:pt idx="1518">
                  <c:v>2.5714074</c:v>
                </c:pt>
                <c:pt idx="1519">
                  <c:v>2.5724716999999999</c:v>
                </c:pt>
                <c:pt idx="1520">
                  <c:v>2.5735359999999998</c:v>
                </c:pt>
                <c:pt idx="1521">
                  <c:v>2.5746003000000002</c:v>
                </c:pt>
                <c:pt idx="1522">
                  <c:v>2.5756646000000001</c:v>
                </c:pt>
                <c:pt idx="1523">
                  <c:v>2.5767289</c:v>
                </c:pt>
                <c:pt idx="1524">
                  <c:v>2.5777932000000003</c:v>
                </c:pt>
                <c:pt idx="1525">
                  <c:v>2.5788574999999998</c:v>
                </c:pt>
                <c:pt idx="1526">
                  <c:v>2.5799218000000002</c:v>
                </c:pt>
                <c:pt idx="1527">
                  <c:v>2.5809860999999996</c:v>
                </c:pt>
                <c:pt idx="1528">
                  <c:v>2.5820504</c:v>
                </c:pt>
                <c:pt idx="1529">
                  <c:v>2.5831146999999999</c:v>
                </c:pt>
                <c:pt idx="1530">
                  <c:v>2.5841789999999998</c:v>
                </c:pt>
                <c:pt idx="1531">
                  <c:v>2.5852433000000001</c:v>
                </c:pt>
                <c:pt idx="1532">
                  <c:v>2.5863076</c:v>
                </c:pt>
                <c:pt idx="1533">
                  <c:v>2.5873718999999999</c:v>
                </c:pt>
                <c:pt idx="1534">
                  <c:v>2.5884362000000003</c:v>
                </c:pt>
                <c:pt idx="1535">
                  <c:v>2.5895004999999998</c:v>
                </c:pt>
                <c:pt idx="1536">
                  <c:v>2.5905648000000001</c:v>
                </c:pt>
                <c:pt idx="1537">
                  <c:v>2.5916291</c:v>
                </c:pt>
                <c:pt idx="1538">
                  <c:v>2.5926933999999999</c:v>
                </c:pt>
                <c:pt idx="1539">
                  <c:v>2.5937576999999998</c:v>
                </c:pt>
                <c:pt idx="1540">
                  <c:v>2.5948219999999997</c:v>
                </c:pt>
                <c:pt idx="1541">
                  <c:v>2.5958863000000001</c:v>
                </c:pt>
                <c:pt idx="1542">
                  <c:v>2.5969506</c:v>
                </c:pt>
                <c:pt idx="1543">
                  <c:v>2.5980148999999999</c:v>
                </c:pt>
                <c:pt idx="1544">
                  <c:v>2.5990792000000003</c:v>
                </c:pt>
                <c:pt idx="1545">
                  <c:v>2.6001434999999997</c:v>
                </c:pt>
                <c:pt idx="1546">
                  <c:v>2.6012078000000001</c:v>
                </c:pt>
                <c:pt idx="1547">
                  <c:v>2.6022721</c:v>
                </c:pt>
                <c:pt idx="1548">
                  <c:v>2.6033363999999999</c:v>
                </c:pt>
                <c:pt idx="1549">
                  <c:v>2.6044007000000002</c:v>
                </c:pt>
                <c:pt idx="1550">
                  <c:v>2.6054650000000001</c:v>
                </c:pt>
                <c:pt idx="1551">
                  <c:v>2.6065293</c:v>
                </c:pt>
                <c:pt idx="1552">
                  <c:v>2.6075936000000004</c:v>
                </c:pt>
                <c:pt idx="1553">
                  <c:v>2.6086578999999999</c:v>
                </c:pt>
                <c:pt idx="1554">
                  <c:v>2.6097222000000002</c:v>
                </c:pt>
                <c:pt idx="1555">
                  <c:v>2.6107864999999997</c:v>
                </c:pt>
                <c:pt idx="1556">
                  <c:v>2.6118508</c:v>
                </c:pt>
                <c:pt idx="1557">
                  <c:v>2.6129150999999999</c:v>
                </c:pt>
                <c:pt idx="1558">
                  <c:v>2.6139793999999998</c:v>
                </c:pt>
                <c:pt idx="1559">
                  <c:v>2.6150437000000002</c:v>
                </c:pt>
                <c:pt idx="1560">
                  <c:v>2.6161080000000001</c:v>
                </c:pt>
                <c:pt idx="1561">
                  <c:v>2.6171723</c:v>
                </c:pt>
                <c:pt idx="1562">
                  <c:v>2.6182366000000004</c:v>
                </c:pt>
                <c:pt idx="1563">
                  <c:v>2.6193008999999998</c:v>
                </c:pt>
                <c:pt idx="1564">
                  <c:v>2.6203652000000002</c:v>
                </c:pt>
                <c:pt idx="1565">
                  <c:v>2.6214294999999996</c:v>
                </c:pt>
                <c:pt idx="1566">
                  <c:v>2.6224938</c:v>
                </c:pt>
                <c:pt idx="1567">
                  <c:v>2.6235580999999999</c:v>
                </c:pt>
                <c:pt idx="1568">
                  <c:v>2.6246223999999998</c:v>
                </c:pt>
                <c:pt idx="1569">
                  <c:v>2.6256867000000002</c:v>
                </c:pt>
                <c:pt idx="1570">
                  <c:v>2.6267510000000001</c:v>
                </c:pt>
                <c:pt idx="1571">
                  <c:v>2.6278153</c:v>
                </c:pt>
                <c:pt idx="1572">
                  <c:v>2.6288796000000003</c:v>
                </c:pt>
                <c:pt idx="1573">
                  <c:v>2.6299438999999998</c:v>
                </c:pt>
                <c:pt idx="1574">
                  <c:v>2.6310082000000001</c:v>
                </c:pt>
                <c:pt idx="1575">
                  <c:v>2.6320725</c:v>
                </c:pt>
                <c:pt idx="1576">
                  <c:v>2.6331367999999999</c:v>
                </c:pt>
                <c:pt idx="1577">
                  <c:v>2.6342011000000003</c:v>
                </c:pt>
                <c:pt idx="1578">
                  <c:v>2.6352654000000002</c:v>
                </c:pt>
                <c:pt idx="1579">
                  <c:v>2.6363297000000001</c:v>
                </c:pt>
                <c:pt idx="1580">
                  <c:v>2.637394</c:v>
                </c:pt>
                <c:pt idx="1581">
                  <c:v>2.6384582999999999</c:v>
                </c:pt>
                <c:pt idx="1582">
                  <c:v>2.6395226000000003</c:v>
                </c:pt>
                <c:pt idx="1583">
                  <c:v>2.6405868999999997</c:v>
                </c:pt>
                <c:pt idx="1584">
                  <c:v>2.6416512000000001</c:v>
                </c:pt>
                <c:pt idx="1585">
                  <c:v>2.6427155</c:v>
                </c:pt>
                <c:pt idx="1586">
                  <c:v>2.6437797999999999</c:v>
                </c:pt>
                <c:pt idx="1587">
                  <c:v>2.6448441000000003</c:v>
                </c:pt>
                <c:pt idx="1588">
                  <c:v>2.6459084000000002</c:v>
                </c:pt>
                <c:pt idx="1589">
                  <c:v>2.6469727000000001</c:v>
                </c:pt>
                <c:pt idx="1590">
                  <c:v>2.6480370000000004</c:v>
                </c:pt>
                <c:pt idx="1591">
                  <c:v>2.6491012999999999</c:v>
                </c:pt>
                <c:pt idx="1592">
                  <c:v>2.6501656000000002</c:v>
                </c:pt>
                <c:pt idx="1593">
                  <c:v>2.6512298999999997</c:v>
                </c:pt>
                <c:pt idx="1594">
                  <c:v>2.6522942</c:v>
                </c:pt>
                <c:pt idx="1595">
                  <c:v>2.6533585</c:v>
                </c:pt>
                <c:pt idx="1596">
                  <c:v>2.6544227999999999</c:v>
                </c:pt>
                <c:pt idx="1597">
                  <c:v>2.6554871000000002</c:v>
                </c:pt>
                <c:pt idx="1598">
                  <c:v>2.6565514000000001</c:v>
                </c:pt>
                <c:pt idx="1599">
                  <c:v>2.6576157</c:v>
                </c:pt>
                <c:pt idx="1600">
                  <c:v>2.6586800000000004</c:v>
                </c:pt>
                <c:pt idx="1601">
                  <c:v>2.6597442999999998</c:v>
                </c:pt>
                <c:pt idx="1602">
                  <c:v>2.6608086000000002</c:v>
                </c:pt>
                <c:pt idx="1603">
                  <c:v>2.6618729000000001</c:v>
                </c:pt>
                <c:pt idx="1604">
                  <c:v>2.6629372</c:v>
                </c:pt>
                <c:pt idx="1605">
                  <c:v>2.6640014999999999</c:v>
                </c:pt>
                <c:pt idx="1606">
                  <c:v>2.6650657999999998</c:v>
                </c:pt>
                <c:pt idx="1607">
                  <c:v>2.6661301000000002</c:v>
                </c:pt>
                <c:pt idx="1608">
                  <c:v>2.6671944000000001</c:v>
                </c:pt>
                <c:pt idx="1609">
                  <c:v>2.6682587</c:v>
                </c:pt>
                <c:pt idx="1610">
                  <c:v>2.6693230000000003</c:v>
                </c:pt>
                <c:pt idx="1611">
                  <c:v>2.6703872999999998</c:v>
                </c:pt>
                <c:pt idx="1612">
                  <c:v>2.6714516000000001</c:v>
                </c:pt>
                <c:pt idx="1613">
                  <c:v>2.6725159000000001</c:v>
                </c:pt>
                <c:pt idx="1614">
                  <c:v>2.6735802</c:v>
                </c:pt>
                <c:pt idx="1615">
                  <c:v>2.6746445000000003</c:v>
                </c:pt>
                <c:pt idx="1616">
                  <c:v>2.6757088000000002</c:v>
                </c:pt>
                <c:pt idx="1617">
                  <c:v>2.6767731000000001</c:v>
                </c:pt>
                <c:pt idx="1618">
                  <c:v>2.6778374</c:v>
                </c:pt>
                <c:pt idx="1619">
                  <c:v>2.6789016999999999</c:v>
                </c:pt>
                <c:pt idx="1620">
                  <c:v>2.6799660000000003</c:v>
                </c:pt>
                <c:pt idx="1621">
                  <c:v>2.6810302999999998</c:v>
                </c:pt>
                <c:pt idx="1622">
                  <c:v>2.6820946000000001</c:v>
                </c:pt>
                <c:pt idx="1623">
                  <c:v>2.6831589</c:v>
                </c:pt>
                <c:pt idx="1624">
                  <c:v>2.6842231999999999</c:v>
                </c:pt>
                <c:pt idx="1625">
                  <c:v>2.6852875000000003</c:v>
                </c:pt>
                <c:pt idx="1626">
                  <c:v>2.6863517999999997</c:v>
                </c:pt>
                <c:pt idx="1627">
                  <c:v>2.6874161000000001</c:v>
                </c:pt>
                <c:pt idx="1628">
                  <c:v>2.6884804</c:v>
                </c:pt>
                <c:pt idx="1629">
                  <c:v>2.6895446999999999</c:v>
                </c:pt>
                <c:pt idx="1630">
                  <c:v>2.6906089999999998</c:v>
                </c:pt>
                <c:pt idx="1631">
                  <c:v>2.6916732999999997</c:v>
                </c:pt>
                <c:pt idx="1632">
                  <c:v>2.6927376000000001</c:v>
                </c:pt>
                <c:pt idx="1633">
                  <c:v>2.6938019</c:v>
                </c:pt>
                <c:pt idx="1634">
                  <c:v>2.6948661999999999</c:v>
                </c:pt>
                <c:pt idx="1635">
                  <c:v>2.6959305000000002</c:v>
                </c:pt>
                <c:pt idx="1636">
                  <c:v>2.6969947999999997</c:v>
                </c:pt>
                <c:pt idx="1637">
                  <c:v>2.6980591</c:v>
                </c:pt>
                <c:pt idx="1638">
                  <c:v>2.6991234</c:v>
                </c:pt>
                <c:pt idx="1639">
                  <c:v>2.7001876999999999</c:v>
                </c:pt>
                <c:pt idx="1640">
                  <c:v>2.7012520000000002</c:v>
                </c:pt>
                <c:pt idx="1641">
                  <c:v>2.7023163000000001</c:v>
                </c:pt>
                <c:pt idx="1642">
                  <c:v>2.7033806</c:v>
                </c:pt>
                <c:pt idx="1643">
                  <c:v>2.7044448999999999</c:v>
                </c:pt>
                <c:pt idx="1644">
                  <c:v>2.7055091999999998</c:v>
                </c:pt>
                <c:pt idx="1645">
                  <c:v>2.7065735000000002</c:v>
                </c:pt>
                <c:pt idx="1646">
                  <c:v>2.7076377999999997</c:v>
                </c:pt>
                <c:pt idx="1647">
                  <c:v>2.7087021</c:v>
                </c:pt>
                <c:pt idx="1648">
                  <c:v>2.7097663999999999</c:v>
                </c:pt>
                <c:pt idx="1649">
                  <c:v>2.7108306999999998</c:v>
                </c:pt>
                <c:pt idx="1650">
                  <c:v>2.7118950000000002</c:v>
                </c:pt>
                <c:pt idx="1651">
                  <c:v>2.7129593000000001</c:v>
                </c:pt>
                <c:pt idx="1652">
                  <c:v>2.7140236</c:v>
                </c:pt>
                <c:pt idx="1653">
                  <c:v>2.7150879000000003</c:v>
                </c:pt>
                <c:pt idx="1654">
                  <c:v>2.7161521999999998</c:v>
                </c:pt>
                <c:pt idx="1655">
                  <c:v>2.7172165000000001</c:v>
                </c:pt>
                <c:pt idx="1656">
                  <c:v>2.7182807999999996</c:v>
                </c:pt>
                <c:pt idx="1657">
                  <c:v>2.7193451</c:v>
                </c:pt>
                <c:pt idx="1658">
                  <c:v>2.7204093999999999</c:v>
                </c:pt>
                <c:pt idx="1659">
                  <c:v>2.7214736999999998</c:v>
                </c:pt>
                <c:pt idx="1660">
                  <c:v>2.7225380000000001</c:v>
                </c:pt>
                <c:pt idx="1661">
                  <c:v>2.7236023</c:v>
                </c:pt>
                <c:pt idx="1662">
                  <c:v>2.7246665999999999</c:v>
                </c:pt>
                <c:pt idx="1663">
                  <c:v>2.7257309000000003</c:v>
                </c:pt>
                <c:pt idx="1664">
                  <c:v>2.7267951999999998</c:v>
                </c:pt>
                <c:pt idx="1665">
                  <c:v>2.7278595000000001</c:v>
                </c:pt>
                <c:pt idx="1666">
                  <c:v>2.7289238</c:v>
                </c:pt>
                <c:pt idx="1667">
                  <c:v>2.7299880999999999</c:v>
                </c:pt>
                <c:pt idx="1668">
                  <c:v>2.7310524000000003</c:v>
                </c:pt>
                <c:pt idx="1669">
                  <c:v>2.7321166999999997</c:v>
                </c:pt>
                <c:pt idx="1670">
                  <c:v>2.7331810000000001</c:v>
                </c:pt>
                <c:pt idx="1671">
                  <c:v>2.7342453</c:v>
                </c:pt>
                <c:pt idx="1672">
                  <c:v>2.7353095999999999</c:v>
                </c:pt>
                <c:pt idx="1673">
                  <c:v>2.7363739000000002</c:v>
                </c:pt>
                <c:pt idx="1674">
                  <c:v>2.7374381999999997</c:v>
                </c:pt>
                <c:pt idx="1675">
                  <c:v>2.7385025000000001</c:v>
                </c:pt>
                <c:pt idx="1676">
                  <c:v>2.7395668</c:v>
                </c:pt>
                <c:pt idx="1677">
                  <c:v>2.7406310999999999</c:v>
                </c:pt>
                <c:pt idx="1678">
                  <c:v>2.7416954000000002</c:v>
                </c:pt>
                <c:pt idx="1679">
                  <c:v>2.7427597000000001</c:v>
                </c:pt>
                <c:pt idx="1680">
                  <c:v>2.743824</c:v>
                </c:pt>
                <c:pt idx="1681">
                  <c:v>2.7448883000000004</c:v>
                </c:pt>
                <c:pt idx="1682">
                  <c:v>2.7459525999999999</c:v>
                </c:pt>
                <c:pt idx="1683">
                  <c:v>2.7470169000000002</c:v>
                </c:pt>
                <c:pt idx="1684">
                  <c:v>2.7480811999999997</c:v>
                </c:pt>
                <c:pt idx="1685">
                  <c:v>2.7491455</c:v>
                </c:pt>
                <c:pt idx="1686">
                  <c:v>2.7502097999999999</c:v>
                </c:pt>
                <c:pt idx="1687">
                  <c:v>2.7512740999999998</c:v>
                </c:pt>
                <c:pt idx="1688">
                  <c:v>2.7523384000000002</c:v>
                </c:pt>
                <c:pt idx="1689">
                  <c:v>2.7534027000000001</c:v>
                </c:pt>
                <c:pt idx="1690">
                  <c:v>2.754467</c:v>
                </c:pt>
                <c:pt idx="1691">
                  <c:v>2.7555313000000003</c:v>
                </c:pt>
                <c:pt idx="1692">
                  <c:v>2.7565955999999998</c:v>
                </c:pt>
                <c:pt idx="1693">
                  <c:v>2.7576599000000002</c:v>
                </c:pt>
                <c:pt idx="1694">
                  <c:v>2.7587242000000001</c:v>
                </c:pt>
                <c:pt idx="1695">
                  <c:v>2.7597885</c:v>
                </c:pt>
                <c:pt idx="1696">
                  <c:v>2.7608527999999999</c:v>
                </c:pt>
                <c:pt idx="1697">
                  <c:v>2.7619170999999998</c:v>
                </c:pt>
                <c:pt idx="1698">
                  <c:v>2.7629814000000001</c:v>
                </c:pt>
                <c:pt idx="1699">
                  <c:v>2.7640457</c:v>
                </c:pt>
                <c:pt idx="1700">
                  <c:v>2.76511</c:v>
                </c:pt>
                <c:pt idx="1701">
                  <c:v>2.7661743000000003</c:v>
                </c:pt>
                <c:pt idx="1702">
                  <c:v>2.7672385999999998</c:v>
                </c:pt>
                <c:pt idx="1703">
                  <c:v>2.7683029000000001</c:v>
                </c:pt>
                <c:pt idx="1704">
                  <c:v>2.7693672</c:v>
                </c:pt>
                <c:pt idx="1705">
                  <c:v>2.7704314999999999</c:v>
                </c:pt>
                <c:pt idx="1706">
                  <c:v>2.7714958000000003</c:v>
                </c:pt>
                <c:pt idx="1707">
                  <c:v>2.7725601000000002</c:v>
                </c:pt>
                <c:pt idx="1708">
                  <c:v>2.7736244000000001</c:v>
                </c:pt>
                <c:pt idx="1709">
                  <c:v>2.7746887</c:v>
                </c:pt>
                <c:pt idx="1710">
                  <c:v>2.7757529999999999</c:v>
                </c:pt>
                <c:pt idx="1711">
                  <c:v>2.7768173000000003</c:v>
                </c:pt>
                <c:pt idx="1712">
                  <c:v>2.7778815999999997</c:v>
                </c:pt>
                <c:pt idx="1713">
                  <c:v>2.7789459000000001</c:v>
                </c:pt>
                <c:pt idx="1714">
                  <c:v>2.7800102</c:v>
                </c:pt>
                <c:pt idx="1715">
                  <c:v>2.7810744999999999</c:v>
                </c:pt>
                <c:pt idx="1716">
                  <c:v>2.7821388000000002</c:v>
                </c:pt>
                <c:pt idx="1717">
                  <c:v>2.7832031000000002</c:v>
                </c:pt>
                <c:pt idx="1718">
                  <c:v>2.7842674000000001</c:v>
                </c:pt>
                <c:pt idx="1719">
                  <c:v>2.7853317000000004</c:v>
                </c:pt>
                <c:pt idx="1720">
                  <c:v>2.7863959999999999</c:v>
                </c:pt>
                <c:pt idx="1721">
                  <c:v>2.7874603000000002</c:v>
                </c:pt>
                <c:pt idx="1722">
                  <c:v>2.7885245999999997</c:v>
                </c:pt>
                <c:pt idx="1723">
                  <c:v>2.7895889</c:v>
                </c:pt>
                <c:pt idx="1724">
                  <c:v>2.7906531999999999</c:v>
                </c:pt>
                <c:pt idx="1725">
                  <c:v>2.7917174999999999</c:v>
                </c:pt>
                <c:pt idx="1726">
                  <c:v>2.7927818000000002</c:v>
                </c:pt>
                <c:pt idx="1727">
                  <c:v>2.7938461000000001</c:v>
                </c:pt>
                <c:pt idx="1728">
                  <c:v>2.7949104</c:v>
                </c:pt>
                <c:pt idx="1729">
                  <c:v>2.7959747000000004</c:v>
                </c:pt>
                <c:pt idx="1730">
                  <c:v>2.7970389999999998</c:v>
                </c:pt>
                <c:pt idx="1731">
                  <c:v>2.7981033000000002</c:v>
                </c:pt>
                <c:pt idx="1732">
                  <c:v>2.7991676000000001</c:v>
                </c:pt>
                <c:pt idx="1733">
                  <c:v>2.8002319</c:v>
                </c:pt>
                <c:pt idx="1734">
                  <c:v>2.8012961999999999</c:v>
                </c:pt>
                <c:pt idx="1735">
                  <c:v>2.8023604999999998</c:v>
                </c:pt>
                <c:pt idx="1736">
                  <c:v>2.8034248000000002</c:v>
                </c:pt>
                <c:pt idx="1737">
                  <c:v>2.8044891000000001</c:v>
                </c:pt>
                <c:pt idx="1738">
                  <c:v>2.8055534</c:v>
                </c:pt>
                <c:pt idx="1739">
                  <c:v>2.8066177000000003</c:v>
                </c:pt>
                <c:pt idx="1740">
                  <c:v>2.8076819999999998</c:v>
                </c:pt>
                <c:pt idx="1741">
                  <c:v>2.8087463000000001</c:v>
                </c:pt>
                <c:pt idx="1742">
                  <c:v>2.8098106</c:v>
                </c:pt>
                <c:pt idx="1743">
                  <c:v>2.8108749</c:v>
                </c:pt>
                <c:pt idx="1744">
                  <c:v>2.8119392000000003</c:v>
                </c:pt>
                <c:pt idx="1745">
                  <c:v>2.8130035000000002</c:v>
                </c:pt>
                <c:pt idx="1746">
                  <c:v>2.8140678000000001</c:v>
                </c:pt>
                <c:pt idx="1747">
                  <c:v>2.8151321000000005</c:v>
                </c:pt>
                <c:pt idx="1748">
                  <c:v>2.8161963999999999</c:v>
                </c:pt>
                <c:pt idx="1749">
                  <c:v>2.8172607000000003</c:v>
                </c:pt>
                <c:pt idx="1750">
                  <c:v>2.8183249999999997</c:v>
                </c:pt>
                <c:pt idx="1751">
                  <c:v>2.8193893000000001</c:v>
                </c:pt>
                <c:pt idx="1752">
                  <c:v>2.8204536</c:v>
                </c:pt>
                <c:pt idx="1753">
                  <c:v>2.8215178999999999</c:v>
                </c:pt>
                <c:pt idx="1754">
                  <c:v>2.8225822000000003</c:v>
                </c:pt>
                <c:pt idx="1755">
                  <c:v>2.8236464999999997</c:v>
                </c:pt>
                <c:pt idx="1756">
                  <c:v>2.8247108000000001</c:v>
                </c:pt>
                <c:pt idx="1757">
                  <c:v>2.8257751</c:v>
                </c:pt>
                <c:pt idx="1758">
                  <c:v>2.8268393999999999</c:v>
                </c:pt>
                <c:pt idx="1759">
                  <c:v>2.8279037000000002</c:v>
                </c:pt>
                <c:pt idx="1760">
                  <c:v>2.8289679999999997</c:v>
                </c:pt>
                <c:pt idx="1761">
                  <c:v>2.8300323000000001</c:v>
                </c:pt>
                <c:pt idx="1762">
                  <c:v>2.8310966</c:v>
                </c:pt>
                <c:pt idx="1763">
                  <c:v>2.8321608999999999</c:v>
                </c:pt>
                <c:pt idx="1764">
                  <c:v>2.8332252000000002</c:v>
                </c:pt>
                <c:pt idx="1765">
                  <c:v>2.8342894999999997</c:v>
                </c:pt>
                <c:pt idx="1766">
                  <c:v>2.8353538</c:v>
                </c:pt>
                <c:pt idx="1767">
                  <c:v>2.8364180999999999</c:v>
                </c:pt>
                <c:pt idx="1768">
                  <c:v>2.8374823999999998</c:v>
                </c:pt>
                <c:pt idx="1769">
                  <c:v>2.8385467000000002</c:v>
                </c:pt>
                <c:pt idx="1770">
                  <c:v>2.8396110000000001</c:v>
                </c:pt>
                <c:pt idx="1771">
                  <c:v>2.8406753</c:v>
                </c:pt>
                <c:pt idx="1772">
                  <c:v>2.8417396000000004</c:v>
                </c:pt>
                <c:pt idx="1773">
                  <c:v>2.8428038999999998</c:v>
                </c:pt>
                <c:pt idx="1774">
                  <c:v>2.8438682000000002</c:v>
                </c:pt>
                <c:pt idx="1775">
                  <c:v>2.8449324999999996</c:v>
                </c:pt>
                <c:pt idx="1776">
                  <c:v>2.8459968</c:v>
                </c:pt>
                <c:pt idx="1777">
                  <c:v>2.8470610999999999</c:v>
                </c:pt>
                <c:pt idx="1778">
                  <c:v>2.8481253999999998</c:v>
                </c:pt>
                <c:pt idx="1779">
                  <c:v>2.8491897000000002</c:v>
                </c:pt>
                <c:pt idx="1780">
                  <c:v>2.8502540000000001</c:v>
                </c:pt>
                <c:pt idx="1781">
                  <c:v>2.8513183</c:v>
                </c:pt>
                <c:pt idx="1782">
                  <c:v>2.8523826000000003</c:v>
                </c:pt>
                <c:pt idx="1783">
                  <c:v>2.8534468999999998</c:v>
                </c:pt>
                <c:pt idx="1784">
                  <c:v>2.8545112000000001</c:v>
                </c:pt>
                <c:pt idx="1785">
                  <c:v>2.8555755</c:v>
                </c:pt>
                <c:pt idx="1786">
                  <c:v>2.8566398</c:v>
                </c:pt>
                <c:pt idx="1787">
                  <c:v>2.8577040999999999</c:v>
                </c:pt>
                <c:pt idx="1788">
                  <c:v>2.8587683999999998</c:v>
                </c:pt>
                <c:pt idx="1789">
                  <c:v>2.8598327000000001</c:v>
                </c:pt>
                <c:pt idx="1790">
                  <c:v>2.860897</c:v>
                </c:pt>
                <c:pt idx="1791">
                  <c:v>2.8619612999999999</c:v>
                </c:pt>
                <c:pt idx="1792">
                  <c:v>2.8630256000000003</c:v>
                </c:pt>
                <c:pt idx="1793">
                  <c:v>2.8640898999999997</c:v>
                </c:pt>
                <c:pt idx="1794">
                  <c:v>2.8651542000000001</c:v>
                </c:pt>
                <c:pt idx="1795">
                  <c:v>2.8662185</c:v>
                </c:pt>
                <c:pt idx="1796">
                  <c:v>2.8672827999999999</c:v>
                </c:pt>
                <c:pt idx="1797">
                  <c:v>2.8683471000000003</c:v>
                </c:pt>
                <c:pt idx="1798">
                  <c:v>2.8694114000000002</c:v>
                </c:pt>
                <c:pt idx="1799">
                  <c:v>2.8704757000000001</c:v>
                </c:pt>
                <c:pt idx="1800">
                  <c:v>2.87154</c:v>
                </c:pt>
                <c:pt idx="1801">
                  <c:v>2.8726042999999999</c:v>
                </c:pt>
                <c:pt idx="1802">
                  <c:v>2.8736686000000002</c:v>
                </c:pt>
                <c:pt idx="1803">
                  <c:v>2.8747328999999997</c:v>
                </c:pt>
                <c:pt idx="1804">
                  <c:v>2.8757972000000001</c:v>
                </c:pt>
                <c:pt idx="1805">
                  <c:v>2.8768615</c:v>
                </c:pt>
                <c:pt idx="1806">
                  <c:v>2.8779257999999999</c:v>
                </c:pt>
                <c:pt idx="1807">
                  <c:v>2.8789901000000002</c:v>
                </c:pt>
                <c:pt idx="1808">
                  <c:v>2.8800544000000001</c:v>
                </c:pt>
                <c:pt idx="1809">
                  <c:v>2.8811187</c:v>
                </c:pt>
                <c:pt idx="1810">
                  <c:v>2.8821830000000004</c:v>
                </c:pt>
                <c:pt idx="1811">
                  <c:v>2.8832472999999998</c:v>
                </c:pt>
                <c:pt idx="1812">
                  <c:v>2.8843116000000002</c:v>
                </c:pt>
                <c:pt idx="1813">
                  <c:v>2.8853758999999997</c:v>
                </c:pt>
                <c:pt idx="1814">
                  <c:v>2.8864402</c:v>
                </c:pt>
                <c:pt idx="1815">
                  <c:v>2.8875044999999999</c:v>
                </c:pt>
                <c:pt idx="1816">
                  <c:v>2.8885687999999998</c:v>
                </c:pt>
                <c:pt idx="1817">
                  <c:v>2.8896331000000002</c:v>
                </c:pt>
                <c:pt idx="1818">
                  <c:v>2.8906974000000001</c:v>
                </c:pt>
                <c:pt idx="1819">
                  <c:v>2.8917617</c:v>
                </c:pt>
                <c:pt idx="1820">
                  <c:v>2.8928260000000003</c:v>
                </c:pt>
                <c:pt idx="1821">
                  <c:v>2.8938902999999998</c:v>
                </c:pt>
                <c:pt idx="1822">
                  <c:v>2.8949546000000002</c:v>
                </c:pt>
                <c:pt idx="1823">
                  <c:v>2.8960189000000001</c:v>
                </c:pt>
                <c:pt idx="1824">
                  <c:v>2.8970832</c:v>
                </c:pt>
                <c:pt idx="1825">
                  <c:v>2.8981474999999999</c:v>
                </c:pt>
                <c:pt idx="1826">
                  <c:v>2.8992117999999998</c:v>
                </c:pt>
                <c:pt idx="1827">
                  <c:v>2.9002761000000001</c:v>
                </c:pt>
                <c:pt idx="1828">
                  <c:v>2.9013404</c:v>
                </c:pt>
                <c:pt idx="1829">
                  <c:v>2.9024046999999999</c:v>
                </c:pt>
                <c:pt idx="1830">
                  <c:v>2.9034690000000003</c:v>
                </c:pt>
                <c:pt idx="1831">
                  <c:v>2.9045332999999998</c:v>
                </c:pt>
                <c:pt idx="1832">
                  <c:v>2.9055976000000001</c:v>
                </c:pt>
                <c:pt idx="1833">
                  <c:v>2.9066619</c:v>
                </c:pt>
                <c:pt idx="1834">
                  <c:v>2.9077261999999999</c:v>
                </c:pt>
                <c:pt idx="1835">
                  <c:v>2.9087905000000003</c:v>
                </c:pt>
                <c:pt idx="1836">
                  <c:v>2.9098548000000002</c:v>
                </c:pt>
                <c:pt idx="1837">
                  <c:v>2.9109191000000001</c:v>
                </c:pt>
                <c:pt idx="1838">
                  <c:v>2.9119834</c:v>
                </c:pt>
                <c:pt idx="1839">
                  <c:v>2.9130476999999999</c:v>
                </c:pt>
                <c:pt idx="1840">
                  <c:v>2.9141120000000003</c:v>
                </c:pt>
                <c:pt idx="1841">
                  <c:v>2.9151762999999997</c:v>
                </c:pt>
                <c:pt idx="1842">
                  <c:v>2.9162406000000001</c:v>
                </c:pt>
                <c:pt idx="1843">
                  <c:v>2.9173049</c:v>
                </c:pt>
                <c:pt idx="1844">
                  <c:v>2.9183691999999999</c:v>
                </c:pt>
                <c:pt idx="1845">
                  <c:v>2.9194335000000002</c:v>
                </c:pt>
                <c:pt idx="1846">
                  <c:v>2.9204978000000001</c:v>
                </c:pt>
                <c:pt idx="1847">
                  <c:v>2.9215621000000001</c:v>
                </c:pt>
                <c:pt idx="1848">
                  <c:v>2.9226264000000004</c:v>
                </c:pt>
                <c:pt idx="1849">
                  <c:v>2.9236906999999999</c:v>
                </c:pt>
                <c:pt idx="1850">
                  <c:v>2.9247550000000002</c:v>
                </c:pt>
                <c:pt idx="1851">
                  <c:v>2.9258192999999997</c:v>
                </c:pt>
                <c:pt idx="1852">
                  <c:v>2.9268836</c:v>
                </c:pt>
                <c:pt idx="1853">
                  <c:v>2.9279478999999999</c:v>
                </c:pt>
                <c:pt idx="1854">
                  <c:v>2.9290121999999998</c:v>
                </c:pt>
                <c:pt idx="1855">
                  <c:v>2.9300765000000002</c:v>
                </c:pt>
                <c:pt idx="1856">
                  <c:v>2.9311408000000001</c:v>
                </c:pt>
                <c:pt idx="1857">
                  <c:v>2.9322051</c:v>
                </c:pt>
                <c:pt idx="1858">
                  <c:v>2.9332694000000004</c:v>
                </c:pt>
                <c:pt idx="1859">
                  <c:v>2.9343336999999998</c:v>
                </c:pt>
                <c:pt idx="1860">
                  <c:v>2.9353980000000002</c:v>
                </c:pt>
                <c:pt idx="1861">
                  <c:v>2.9364623000000001</c:v>
                </c:pt>
                <c:pt idx="1862">
                  <c:v>2.9375266</c:v>
                </c:pt>
                <c:pt idx="1863">
                  <c:v>2.9385909000000003</c:v>
                </c:pt>
                <c:pt idx="1864">
                  <c:v>2.9396552000000002</c:v>
                </c:pt>
                <c:pt idx="1865">
                  <c:v>2.9407195000000002</c:v>
                </c:pt>
                <c:pt idx="1866">
                  <c:v>2.9417838000000001</c:v>
                </c:pt>
                <c:pt idx="1867">
                  <c:v>2.9428481</c:v>
                </c:pt>
                <c:pt idx="1868">
                  <c:v>2.9439124000000003</c:v>
                </c:pt>
                <c:pt idx="1869">
                  <c:v>2.9449766999999998</c:v>
                </c:pt>
                <c:pt idx="1870">
                  <c:v>2.9460410000000001</c:v>
                </c:pt>
                <c:pt idx="1871">
                  <c:v>2.9471053</c:v>
                </c:pt>
                <c:pt idx="1872">
                  <c:v>2.9481695999999999</c:v>
                </c:pt>
                <c:pt idx="1873">
                  <c:v>2.9492339000000003</c:v>
                </c:pt>
                <c:pt idx="1874">
                  <c:v>2.9502982000000002</c:v>
                </c:pt>
                <c:pt idx="1875">
                  <c:v>2.9513625000000001</c:v>
                </c:pt>
                <c:pt idx="1876">
                  <c:v>2.9524268</c:v>
                </c:pt>
                <c:pt idx="1877">
                  <c:v>2.9534910999999999</c:v>
                </c:pt>
                <c:pt idx="1878">
                  <c:v>2.9545553999999998</c:v>
                </c:pt>
                <c:pt idx="1879">
                  <c:v>2.9556196999999997</c:v>
                </c:pt>
                <c:pt idx="1880">
                  <c:v>2.9566840000000001</c:v>
                </c:pt>
                <c:pt idx="1881">
                  <c:v>2.9577483</c:v>
                </c:pt>
                <c:pt idx="1882">
                  <c:v>2.9588125999999999</c:v>
                </c:pt>
                <c:pt idx="1883">
                  <c:v>2.9598769000000003</c:v>
                </c:pt>
                <c:pt idx="1884">
                  <c:v>2.9609411999999997</c:v>
                </c:pt>
                <c:pt idx="1885">
                  <c:v>2.9620055000000001</c:v>
                </c:pt>
                <c:pt idx="1886">
                  <c:v>2.9630698</c:v>
                </c:pt>
                <c:pt idx="1887">
                  <c:v>2.9641340999999999</c:v>
                </c:pt>
                <c:pt idx="1888">
                  <c:v>2.9651983999999998</c:v>
                </c:pt>
                <c:pt idx="1889">
                  <c:v>2.9662627000000001</c:v>
                </c:pt>
                <c:pt idx="1890">
                  <c:v>2.967327</c:v>
                </c:pt>
                <c:pt idx="1891">
                  <c:v>2.9683913</c:v>
                </c:pt>
                <c:pt idx="1892">
                  <c:v>2.9694555999999999</c:v>
                </c:pt>
                <c:pt idx="1893">
                  <c:v>2.9705199000000002</c:v>
                </c:pt>
                <c:pt idx="1894">
                  <c:v>2.9715842000000001</c:v>
                </c:pt>
                <c:pt idx="1895">
                  <c:v>2.9726485</c:v>
                </c:pt>
                <c:pt idx="1896">
                  <c:v>2.9737127999999999</c:v>
                </c:pt>
                <c:pt idx="1897">
                  <c:v>2.9747770999999998</c:v>
                </c:pt>
                <c:pt idx="1898">
                  <c:v>2.9758413999999997</c:v>
                </c:pt>
                <c:pt idx="1899">
                  <c:v>2.9769057000000001</c:v>
                </c:pt>
                <c:pt idx="1900">
                  <c:v>2.97797</c:v>
                </c:pt>
                <c:pt idx="1901">
                  <c:v>2.9790342999999999</c:v>
                </c:pt>
                <c:pt idx="1902">
                  <c:v>2.9800985999999998</c:v>
                </c:pt>
                <c:pt idx="1903">
                  <c:v>2.9811629000000002</c:v>
                </c:pt>
                <c:pt idx="1904">
                  <c:v>2.9822272000000001</c:v>
                </c:pt>
                <c:pt idx="1905">
                  <c:v>2.9832915</c:v>
                </c:pt>
                <c:pt idx="1906">
                  <c:v>2.9843557999999999</c:v>
                </c:pt>
                <c:pt idx="1907">
                  <c:v>2.9854201000000002</c:v>
                </c:pt>
                <c:pt idx="1908">
                  <c:v>2.9864844000000002</c:v>
                </c:pt>
                <c:pt idx="1909">
                  <c:v>2.9875487000000001</c:v>
                </c:pt>
                <c:pt idx="1910">
                  <c:v>2.988613</c:v>
                </c:pt>
                <c:pt idx="1911">
                  <c:v>2.9896772999999999</c:v>
                </c:pt>
                <c:pt idx="1912">
                  <c:v>2.9907415999999998</c:v>
                </c:pt>
                <c:pt idx="1913">
                  <c:v>2.9918059000000001</c:v>
                </c:pt>
                <c:pt idx="1914">
                  <c:v>2.9928702</c:v>
                </c:pt>
                <c:pt idx="1915">
                  <c:v>2.9939344999999999</c:v>
                </c:pt>
                <c:pt idx="1916">
                  <c:v>2.9949987999999999</c:v>
                </c:pt>
                <c:pt idx="1917">
                  <c:v>2.9960631000000002</c:v>
                </c:pt>
                <c:pt idx="1918">
                  <c:v>2.9971274000000001</c:v>
                </c:pt>
                <c:pt idx="1919">
                  <c:v>2.9981917</c:v>
                </c:pt>
                <c:pt idx="1920">
                  <c:v>2.9992559999999999</c:v>
                </c:pt>
                <c:pt idx="1921">
                  <c:v>3.0003203000000003</c:v>
                </c:pt>
                <c:pt idx="1922">
                  <c:v>3.0013845999999997</c:v>
                </c:pt>
                <c:pt idx="1923">
                  <c:v>3.0024489000000001</c:v>
                </c:pt>
                <c:pt idx="1924">
                  <c:v>3.0035132</c:v>
                </c:pt>
                <c:pt idx="1925">
                  <c:v>3.0045774999999999</c:v>
                </c:pt>
                <c:pt idx="1926">
                  <c:v>3.0056417999999998</c:v>
                </c:pt>
                <c:pt idx="1927">
                  <c:v>3.0067061000000002</c:v>
                </c:pt>
                <c:pt idx="1928">
                  <c:v>3.0077704000000001</c:v>
                </c:pt>
                <c:pt idx="1929">
                  <c:v>3.0088347</c:v>
                </c:pt>
                <c:pt idx="1930">
                  <c:v>3.0098989999999999</c:v>
                </c:pt>
                <c:pt idx="1931">
                  <c:v>3.0109633000000002</c:v>
                </c:pt>
                <c:pt idx="1932">
                  <c:v>3.0120276000000001</c:v>
                </c:pt>
                <c:pt idx="1933">
                  <c:v>3.0130919</c:v>
                </c:pt>
                <c:pt idx="1934">
                  <c:v>3.0141562</c:v>
                </c:pt>
                <c:pt idx="1935">
                  <c:v>3.0152205000000003</c:v>
                </c:pt>
                <c:pt idx="1936">
                  <c:v>3.0162847999999998</c:v>
                </c:pt>
                <c:pt idx="1937">
                  <c:v>3.0173491000000001</c:v>
                </c:pt>
                <c:pt idx="1938">
                  <c:v>3.0184134</c:v>
                </c:pt>
                <c:pt idx="1939">
                  <c:v>3.0194776999999999</c:v>
                </c:pt>
                <c:pt idx="1940">
                  <c:v>3.0205419999999998</c:v>
                </c:pt>
                <c:pt idx="1941">
                  <c:v>3.0216063000000002</c:v>
                </c:pt>
                <c:pt idx="1942">
                  <c:v>3.0226706000000001</c:v>
                </c:pt>
                <c:pt idx="1943">
                  <c:v>3.0237349</c:v>
                </c:pt>
                <c:pt idx="1944">
                  <c:v>3.0247991999999999</c:v>
                </c:pt>
                <c:pt idx="1945">
                  <c:v>3.0258635000000003</c:v>
                </c:pt>
                <c:pt idx="1946">
                  <c:v>3.0269278000000002</c:v>
                </c:pt>
                <c:pt idx="1947">
                  <c:v>3.0279921000000001</c:v>
                </c:pt>
                <c:pt idx="1948">
                  <c:v>3.0290564</c:v>
                </c:pt>
                <c:pt idx="1949">
                  <c:v>3.0301206999999999</c:v>
                </c:pt>
                <c:pt idx="1950">
                  <c:v>3.0311849999999998</c:v>
                </c:pt>
                <c:pt idx="1951">
                  <c:v>3.0322493000000001</c:v>
                </c:pt>
                <c:pt idx="1952">
                  <c:v>3.0333136000000001</c:v>
                </c:pt>
                <c:pt idx="1953">
                  <c:v>3.0343779</c:v>
                </c:pt>
                <c:pt idx="1954">
                  <c:v>3.0354421999999999</c:v>
                </c:pt>
                <c:pt idx="1955">
                  <c:v>3.0365065000000002</c:v>
                </c:pt>
                <c:pt idx="1956">
                  <c:v>3.0375708000000001</c:v>
                </c:pt>
                <c:pt idx="1957">
                  <c:v>3.0386351</c:v>
                </c:pt>
                <c:pt idx="1958">
                  <c:v>3.0396993999999999</c:v>
                </c:pt>
                <c:pt idx="1959">
                  <c:v>3.0407637000000003</c:v>
                </c:pt>
                <c:pt idx="1960">
                  <c:v>3.0418280000000002</c:v>
                </c:pt>
                <c:pt idx="1961">
                  <c:v>3.0428923000000001</c:v>
                </c:pt>
                <c:pt idx="1962">
                  <c:v>3.0439566</c:v>
                </c:pt>
                <c:pt idx="1963">
                  <c:v>3.0450208999999999</c:v>
                </c:pt>
                <c:pt idx="1964">
                  <c:v>3.0460851999999998</c:v>
                </c:pt>
                <c:pt idx="1965">
                  <c:v>3.0471495000000002</c:v>
                </c:pt>
                <c:pt idx="1966">
                  <c:v>3.0482138000000001</c:v>
                </c:pt>
                <c:pt idx="1967">
                  <c:v>3.0492781</c:v>
                </c:pt>
                <c:pt idx="1968">
                  <c:v>3.0503423999999999</c:v>
                </c:pt>
                <c:pt idx="1969">
                  <c:v>3.0514067000000002</c:v>
                </c:pt>
                <c:pt idx="1970">
                  <c:v>3.0524710000000002</c:v>
                </c:pt>
                <c:pt idx="1971">
                  <c:v>3.0535353000000001</c:v>
                </c:pt>
                <c:pt idx="1972">
                  <c:v>3.0545996</c:v>
                </c:pt>
                <c:pt idx="1973">
                  <c:v>3.0556639000000003</c:v>
                </c:pt>
                <c:pt idx="1974">
                  <c:v>3.0567281999999998</c:v>
                </c:pt>
                <c:pt idx="1975">
                  <c:v>3.0577925000000001</c:v>
                </c:pt>
                <c:pt idx="1976">
                  <c:v>3.0588568</c:v>
                </c:pt>
                <c:pt idx="1977">
                  <c:v>3.0599210999999999</c:v>
                </c:pt>
                <c:pt idx="1978">
                  <c:v>3.0609853999999999</c:v>
                </c:pt>
                <c:pt idx="1979">
                  <c:v>3.0620497000000002</c:v>
                </c:pt>
                <c:pt idx="1980">
                  <c:v>3.0631140000000001</c:v>
                </c:pt>
                <c:pt idx="1981">
                  <c:v>3.0641783</c:v>
                </c:pt>
                <c:pt idx="1982">
                  <c:v>3.0652425999999999</c:v>
                </c:pt>
                <c:pt idx="1983">
                  <c:v>3.0663069000000003</c:v>
                </c:pt>
                <c:pt idx="1984">
                  <c:v>3.0673712000000002</c:v>
                </c:pt>
                <c:pt idx="1985">
                  <c:v>3.0684355000000001</c:v>
                </c:pt>
                <c:pt idx="1986">
                  <c:v>3.0694998</c:v>
                </c:pt>
                <c:pt idx="1987">
                  <c:v>3.0705641000000004</c:v>
                </c:pt>
                <c:pt idx="1988">
                  <c:v>3.0716283999999998</c:v>
                </c:pt>
                <c:pt idx="1989">
                  <c:v>3.0726927000000002</c:v>
                </c:pt>
                <c:pt idx="1990">
                  <c:v>3.0737570000000001</c:v>
                </c:pt>
                <c:pt idx="1991">
                  <c:v>3.0748213</c:v>
                </c:pt>
                <c:pt idx="1992">
                  <c:v>3.0758855999999999</c:v>
                </c:pt>
                <c:pt idx="1993">
                  <c:v>3.0769499000000002</c:v>
                </c:pt>
                <c:pt idx="1994">
                  <c:v>3.0780142000000001</c:v>
                </c:pt>
                <c:pt idx="1995">
                  <c:v>3.0790785000000001</c:v>
                </c:pt>
                <c:pt idx="1996">
                  <c:v>3.0801428</c:v>
                </c:pt>
                <c:pt idx="1997">
                  <c:v>3.0812071000000003</c:v>
                </c:pt>
                <c:pt idx="1998">
                  <c:v>3.0822714000000002</c:v>
                </c:pt>
                <c:pt idx="1999">
                  <c:v>3.0833357000000001</c:v>
                </c:pt>
                <c:pt idx="2000">
                  <c:v>3.0844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9037-49A2-8781-35DF1910A1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2520160"/>
        <c:axId val="1102520576"/>
      </c:scatterChart>
      <c:valAx>
        <c:axId val="1102520160"/>
        <c:scaling>
          <c:orientation val="minMax"/>
          <c:max val="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Input Current [A]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02520576"/>
        <c:crosses val="autoZero"/>
        <c:crossBetween val="midCat"/>
      </c:valAx>
      <c:valAx>
        <c:axId val="1102520576"/>
        <c:scaling>
          <c:orientation val="minMax"/>
          <c:max val="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Voltage [V]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025201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'Abhängigkeit Rext-Vofs'!$B$5</c:f>
              <c:strCache>
                <c:ptCount val="1"/>
                <c:pt idx="0">
                  <c:v>Slope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'Abhängigkeit Rext-Vofs'!$A$6:$A$15</c:f>
              <c:numCache>
                <c:formatCode>General</c:formatCode>
                <c:ptCount val="10"/>
                <c:pt idx="0">
                  <c:v>450</c:v>
                </c:pt>
                <c:pt idx="1">
                  <c:v>500</c:v>
                </c:pt>
                <c:pt idx="2">
                  <c:v>550</c:v>
                </c:pt>
                <c:pt idx="3">
                  <c:v>600</c:v>
                </c:pt>
                <c:pt idx="4">
                  <c:v>650</c:v>
                </c:pt>
                <c:pt idx="5">
                  <c:v>700</c:v>
                </c:pt>
                <c:pt idx="6">
                  <c:v>750</c:v>
                </c:pt>
                <c:pt idx="7">
                  <c:v>800</c:v>
                </c:pt>
                <c:pt idx="8">
                  <c:v>850</c:v>
                </c:pt>
                <c:pt idx="9">
                  <c:v>900</c:v>
                </c:pt>
              </c:numCache>
            </c:numRef>
          </c:xVal>
          <c:yVal>
            <c:numRef>
              <c:f>'Abhängigkeit Rext-Vofs'!$B$6:$B$15</c:f>
              <c:numCache>
                <c:formatCode>General</c:formatCode>
                <c:ptCount val="10"/>
                <c:pt idx="0">
                  <c:v>0.57110000000000005</c:v>
                </c:pt>
                <c:pt idx="1">
                  <c:v>0.62339999999999995</c:v>
                </c:pt>
                <c:pt idx="2">
                  <c:v>0.68110000000000004</c:v>
                </c:pt>
                <c:pt idx="3">
                  <c:v>0.73340000000000005</c:v>
                </c:pt>
                <c:pt idx="4">
                  <c:v>0.79249999999999998</c:v>
                </c:pt>
                <c:pt idx="5">
                  <c:v>0.84730000000000005</c:v>
                </c:pt>
                <c:pt idx="6">
                  <c:v>0.89649999999999996</c:v>
                </c:pt>
                <c:pt idx="7">
                  <c:v>0.95079999999999998</c:v>
                </c:pt>
                <c:pt idx="8">
                  <c:v>1.0105</c:v>
                </c:pt>
                <c:pt idx="9">
                  <c:v>1.0643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59C-4EF9-A54E-A10B5BA20AB7}"/>
            </c:ext>
          </c:extLst>
        </c:ser>
        <c:ser>
          <c:idx val="1"/>
          <c:order val="1"/>
          <c:tx>
            <c:strRef>
              <c:f>'Abhängigkeit Rext-Vofs'!$C$5</c:f>
              <c:strCache>
                <c:ptCount val="1"/>
                <c:pt idx="0">
                  <c:v>Offset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'Abhängigkeit Rext-Vofs'!$A$6:$A$15</c:f>
              <c:numCache>
                <c:formatCode>General</c:formatCode>
                <c:ptCount val="10"/>
                <c:pt idx="0">
                  <c:v>450</c:v>
                </c:pt>
                <c:pt idx="1">
                  <c:v>500</c:v>
                </c:pt>
                <c:pt idx="2">
                  <c:v>550</c:v>
                </c:pt>
                <c:pt idx="3">
                  <c:v>600</c:v>
                </c:pt>
                <c:pt idx="4">
                  <c:v>650</c:v>
                </c:pt>
                <c:pt idx="5">
                  <c:v>700</c:v>
                </c:pt>
                <c:pt idx="6">
                  <c:v>750</c:v>
                </c:pt>
                <c:pt idx="7">
                  <c:v>800</c:v>
                </c:pt>
                <c:pt idx="8">
                  <c:v>850</c:v>
                </c:pt>
                <c:pt idx="9">
                  <c:v>900</c:v>
                </c:pt>
              </c:numCache>
            </c:numRef>
          </c:xVal>
          <c:yVal>
            <c:numRef>
              <c:f>'Abhängigkeit Rext-Vofs'!$C$6:$C$15</c:f>
              <c:numCache>
                <c:formatCode>General</c:formatCode>
                <c:ptCount val="10"/>
                <c:pt idx="0">
                  <c:v>0.93520000000000003</c:v>
                </c:pt>
                <c:pt idx="1">
                  <c:v>0.94330000000000003</c:v>
                </c:pt>
                <c:pt idx="2">
                  <c:v>0.94589999999999996</c:v>
                </c:pt>
                <c:pt idx="3">
                  <c:v>0.9516</c:v>
                </c:pt>
                <c:pt idx="4">
                  <c:v>0.94850000000000001</c:v>
                </c:pt>
                <c:pt idx="5">
                  <c:v>0.95040000000000002</c:v>
                </c:pt>
                <c:pt idx="6">
                  <c:v>0.95679999999999998</c:v>
                </c:pt>
                <c:pt idx="7">
                  <c:v>0.95699999999999996</c:v>
                </c:pt>
                <c:pt idx="8">
                  <c:v>0.95469999999999999</c:v>
                </c:pt>
                <c:pt idx="9">
                  <c:v>0.95579999999999998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59C-4EF9-A54E-A10B5BA20A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8337024"/>
        <c:axId val="1398327456"/>
      </c:scatterChart>
      <c:valAx>
        <c:axId val="1398337024"/>
        <c:scaling>
          <c:orientation val="minMax"/>
          <c:max val="900"/>
          <c:min val="45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Rext [</a:t>
                </a:r>
                <a:r>
                  <a:rPr lang="el-GR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de-DE"/>
                  <a:t>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98327456"/>
        <c:crosses val="autoZero"/>
        <c:crossBetween val="midCat"/>
      </c:valAx>
      <c:valAx>
        <c:axId val="1398327456"/>
        <c:scaling>
          <c:orientation val="minMax"/>
          <c:min val="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Offset [V] / Slope [</a:t>
                </a:r>
                <a:r>
                  <a:rPr lang="el-GR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de-DE"/>
                  <a:t>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983370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'1_SLDO_LineReg_400mV'!$B$5</c:f>
              <c:strCache>
                <c:ptCount val="1"/>
                <c:pt idx="0">
                  <c:v>Vofshalf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'1_SLDO_LineReg_400mV'!$A$6:$A$2006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'1_SLDO_LineReg_400mV'!$B$6:$B$2006</c:f>
              <c:numCache>
                <c:formatCode>General</c:formatCode>
                <c:ptCount val="2001"/>
                <c:pt idx="0" formatCode="0.00E+00">
                  <c:v>-1.0351500000000001E-5</c:v>
                </c:pt>
                <c:pt idx="1">
                  <c:v>4.4793900000000001E-4</c:v>
                </c:pt>
                <c:pt idx="2">
                  <c:v>1.0141499999999999E-3</c:v>
                </c:pt>
                <c:pt idx="3">
                  <c:v>1.62148E-3</c:v>
                </c:pt>
                <c:pt idx="4">
                  <c:v>2.3563299999999998E-3</c:v>
                </c:pt>
                <c:pt idx="5">
                  <c:v>3.27305E-3</c:v>
                </c:pt>
                <c:pt idx="6">
                  <c:v>4.4739699999999999E-3</c:v>
                </c:pt>
                <c:pt idx="7">
                  <c:v>5.8492600000000002E-3</c:v>
                </c:pt>
                <c:pt idx="8">
                  <c:v>7.4071800000000002E-3</c:v>
                </c:pt>
                <c:pt idx="9">
                  <c:v>9.1448099999999997E-3</c:v>
                </c:pt>
                <c:pt idx="10">
                  <c:v>1.1230800000000001E-2</c:v>
                </c:pt>
                <c:pt idx="11">
                  <c:v>9.8223500000000005E-3</c:v>
                </c:pt>
                <c:pt idx="12">
                  <c:v>1.20223E-2</c:v>
                </c:pt>
                <c:pt idx="13">
                  <c:v>1.43854E-2</c:v>
                </c:pt>
                <c:pt idx="14">
                  <c:v>1.6588700000000001E-2</c:v>
                </c:pt>
                <c:pt idx="15">
                  <c:v>1.8818100000000001E-2</c:v>
                </c:pt>
                <c:pt idx="16">
                  <c:v>2.0981799999999998E-2</c:v>
                </c:pt>
                <c:pt idx="17">
                  <c:v>2.3151999999999999E-2</c:v>
                </c:pt>
                <c:pt idx="18">
                  <c:v>2.5269E-2</c:v>
                </c:pt>
                <c:pt idx="19">
                  <c:v>2.7058599999999999E-2</c:v>
                </c:pt>
                <c:pt idx="20">
                  <c:v>2.8946199999999998E-2</c:v>
                </c:pt>
                <c:pt idx="21">
                  <c:v>3.0736400000000001E-2</c:v>
                </c:pt>
                <c:pt idx="22">
                  <c:v>3.2471600000000003E-2</c:v>
                </c:pt>
                <c:pt idx="23">
                  <c:v>3.4128699999999998E-2</c:v>
                </c:pt>
                <c:pt idx="24">
                  <c:v>3.5880299999999997E-2</c:v>
                </c:pt>
                <c:pt idx="25">
                  <c:v>3.7376699999999999E-2</c:v>
                </c:pt>
                <c:pt idx="26">
                  <c:v>3.8815200000000001E-2</c:v>
                </c:pt>
                <c:pt idx="27">
                  <c:v>4.0305399999999998E-2</c:v>
                </c:pt>
                <c:pt idx="28">
                  <c:v>4.1722799999999997E-2</c:v>
                </c:pt>
                <c:pt idx="29">
                  <c:v>4.3004599999999997E-2</c:v>
                </c:pt>
                <c:pt idx="30">
                  <c:v>4.4332000000000003E-2</c:v>
                </c:pt>
                <c:pt idx="31">
                  <c:v>4.5666100000000001E-2</c:v>
                </c:pt>
                <c:pt idx="32">
                  <c:v>4.6843999999999997E-2</c:v>
                </c:pt>
                <c:pt idx="33">
                  <c:v>4.81568E-2</c:v>
                </c:pt>
                <c:pt idx="34">
                  <c:v>4.9267600000000002E-2</c:v>
                </c:pt>
                <c:pt idx="35">
                  <c:v>5.0324599999999997E-2</c:v>
                </c:pt>
                <c:pt idx="36">
                  <c:v>5.1356600000000002E-2</c:v>
                </c:pt>
                <c:pt idx="37">
                  <c:v>5.2385500000000002E-2</c:v>
                </c:pt>
                <c:pt idx="38">
                  <c:v>5.3382199999999998E-2</c:v>
                </c:pt>
                <c:pt idx="39">
                  <c:v>5.4409899999999997E-2</c:v>
                </c:pt>
                <c:pt idx="40">
                  <c:v>5.5371200000000002E-2</c:v>
                </c:pt>
                <c:pt idx="41">
                  <c:v>5.6265500000000003E-2</c:v>
                </c:pt>
                <c:pt idx="42">
                  <c:v>5.7231600000000001E-2</c:v>
                </c:pt>
                <c:pt idx="43">
                  <c:v>5.8015400000000002E-2</c:v>
                </c:pt>
                <c:pt idx="44">
                  <c:v>5.8858000000000001E-2</c:v>
                </c:pt>
                <c:pt idx="45">
                  <c:v>5.96328E-2</c:v>
                </c:pt>
                <c:pt idx="46">
                  <c:v>6.0429499999999997E-2</c:v>
                </c:pt>
                <c:pt idx="47">
                  <c:v>6.1259500000000001E-2</c:v>
                </c:pt>
                <c:pt idx="48">
                  <c:v>6.2056199999999999E-2</c:v>
                </c:pt>
                <c:pt idx="49">
                  <c:v>6.2746399999999994E-2</c:v>
                </c:pt>
                <c:pt idx="50">
                  <c:v>6.3487799999999997E-2</c:v>
                </c:pt>
                <c:pt idx="51">
                  <c:v>6.4079300000000006E-2</c:v>
                </c:pt>
                <c:pt idx="52">
                  <c:v>6.4806000000000002E-2</c:v>
                </c:pt>
                <c:pt idx="53">
                  <c:v>6.5435099999999996E-2</c:v>
                </c:pt>
                <c:pt idx="54">
                  <c:v>6.6183900000000004E-2</c:v>
                </c:pt>
                <c:pt idx="55">
                  <c:v>6.6839499999999996E-2</c:v>
                </c:pt>
                <c:pt idx="56">
                  <c:v>6.7381999999999997E-2</c:v>
                </c:pt>
                <c:pt idx="57">
                  <c:v>6.7999799999999999E-2</c:v>
                </c:pt>
                <c:pt idx="58">
                  <c:v>6.8630700000000003E-2</c:v>
                </c:pt>
                <c:pt idx="59">
                  <c:v>6.9282899999999994E-2</c:v>
                </c:pt>
                <c:pt idx="60">
                  <c:v>6.9874500000000006E-2</c:v>
                </c:pt>
                <c:pt idx="61">
                  <c:v>7.0432499999999995E-2</c:v>
                </c:pt>
                <c:pt idx="62">
                  <c:v>7.0994699999999994E-2</c:v>
                </c:pt>
                <c:pt idx="63">
                  <c:v>7.1534399999999998E-2</c:v>
                </c:pt>
                <c:pt idx="64">
                  <c:v>7.2086399999999995E-2</c:v>
                </c:pt>
                <c:pt idx="65">
                  <c:v>7.2608599999999995E-2</c:v>
                </c:pt>
                <c:pt idx="66">
                  <c:v>7.3127899999999996E-2</c:v>
                </c:pt>
                <c:pt idx="67">
                  <c:v>7.3646400000000001E-2</c:v>
                </c:pt>
                <c:pt idx="68">
                  <c:v>7.4187299999999998E-2</c:v>
                </c:pt>
                <c:pt idx="69">
                  <c:v>7.4613700000000005E-2</c:v>
                </c:pt>
                <c:pt idx="70">
                  <c:v>7.5133099999999994E-2</c:v>
                </c:pt>
                <c:pt idx="71">
                  <c:v>7.5570700000000005E-2</c:v>
                </c:pt>
                <c:pt idx="72">
                  <c:v>7.5959799999999994E-2</c:v>
                </c:pt>
                <c:pt idx="73">
                  <c:v>7.6449900000000001E-2</c:v>
                </c:pt>
                <c:pt idx="74">
                  <c:v>7.6977100000000007E-2</c:v>
                </c:pt>
                <c:pt idx="75">
                  <c:v>7.7448900000000001E-2</c:v>
                </c:pt>
                <c:pt idx="76">
                  <c:v>7.7947000000000002E-2</c:v>
                </c:pt>
                <c:pt idx="77">
                  <c:v>7.8317499999999998E-2</c:v>
                </c:pt>
                <c:pt idx="78">
                  <c:v>7.8734700000000005E-2</c:v>
                </c:pt>
                <c:pt idx="79">
                  <c:v>7.9256800000000002E-2</c:v>
                </c:pt>
                <c:pt idx="80">
                  <c:v>7.9627199999999995E-2</c:v>
                </c:pt>
                <c:pt idx="81">
                  <c:v>8.0023899999999995E-2</c:v>
                </c:pt>
                <c:pt idx="82">
                  <c:v>8.0463699999999999E-2</c:v>
                </c:pt>
                <c:pt idx="83">
                  <c:v>8.0876699999999996E-2</c:v>
                </c:pt>
                <c:pt idx="84">
                  <c:v>8.1264199999999995E-2</c:v>
                </c:pt>
                <c:pt idx="85">
                  <c:v>8.1666699999999995E-2</c:v>
                </c:pt>
                <c:pt idx="86">
                  <c:v>8.2084799999999999E-2</c:v>
                </c:pt>
                <c:pt idx="87">
                  <c:v>8.2374799999999998E-2</c:v>
                </c:pt>
                <c:pt idx="88">
                  <c:v>8.2770499999999997E-2</c:v>
                </c:pt>
                <c:pt idx="89">
                  <c:v>8.3173899999999995E-2</c:v>
                </c:pt>
                <c:pt idx="90">
                  <c:v>8.3613400000000004E-2</c:v>
                </c:pt>
                <c:pt idx="91">
                  <c:v>8.4005800000000005E-2</c:v>
                </c:pt>
                <c:pt idx="92">
                  <c:v>8.4338999999999997E-2</c:v>
                </c:pt>
                <c:pt idx="93">
                  <c:v>8.4631499999999998E-2</c:v>
                </c:pt>
                <c:pt idx="94">
                  <c:v>8.5095000000000004E-2</c:v>
                </c:pt>
                <c:pt idx="95">
                  <c:v>8.5427400000000001E-2</c:v>
                </c:pt>
                <c:pt idx="96">
                  <c:v>8.5761900000000002E-2</c:v>
                </c:pt>
                <c:pt idx="97">
                  <c:v>8.6080799999999999E-2</c:v>
                </c:pt>
                <c:pt idx="98">
                  <c:v>8.6435700000000004E-2</c:v>
                </c:pt>
                <c:pt idx="99">
                  <c:v>8.6787600000000006E-2</c:v>
                </c:pt>
                <c:pt idx="100">
                  <c:v>8.7060700000000005E-2</c:v>
                </c:pt>
                <c:pt idx="101">
                  <c:v>8.7421700000000005E-2</c:v>
                </c:pt>
                <c:pt idx="102">
                  <c:v>8.7778900000000007E-2</c:v>
                </c:pt>
                <c:pt idx="103">
                  <c:v>8.8152300000000003E-2</c:v>
                </c:pt>
                <c:pt idx="104">
                  <c:v>8.8399099999999994E-2</c:v>
                </c:pt>
                <c:pt idx="105">
                  <c:v>8.8810899999999998E-2</c:v>
                </c:pt>
                <c:pt idx="106">
                  <c:v>8.9135699999999998E-2</c:v>
                </c:pt>
                <c:pt idx="107">
                  <c:v>8.9430399999999993E-2</c:v>
                </c:pt>
                <c:pt idx="108">
                  <c:v>8.9757100000000006E-2</c:v>
                </c:pt>
                <c:pt idx="109">
                  <c:v>9.0079599999999996E-2</c:v>
                </c:pt>
                <c:pt idx="110">
                  <c:v>9.0375999999999998E-2</c:v>
                </c:pt>
                <c:pt idx="111">
                  <c:v>9.0714400000000001E-2</c:v>
                </c:pt>
                <c:pt idx="112">
                  <c:v>9.0989399999999998E-2</c:v>
                </c:pt>
                <c:pt idx="113">
                  <c:v>9.1286500000000007E-2</c:v>
                </c:pt>
                <c:pt idx="114">
                  <c:v>9.1583800000000007E-2</c:v>
                </c:pt>
                <c:pt idx="115">
                  <c:v>9.1853199999999996E-2</c:v>
                </c:pt>
                <c:pt idx="116">
                  <c:v>9.2168700000000006E-2</c:v>
                </c:pt>
                <c:pt idx="117">
                  <c:v>9.2491799999999999E-2</c:v>
                </c:pt>
                <c:pt idx="118">
                  <c:v>9.2761200000000002E-2</c:v>
                </c:pt>
                <c:pt idx="119">
                  <c:v>9.3043399999999998E-2</c:v>
                </c:pt>
                <c:pt idx="120">
                  <c:v>9.3366000000000005E-2</c:v>
                </c:pt>
                <c:pt idx="121">
                  <c:v>9.3632900000000005E-2</c:v>
                </c:pt>
                <c:pt idx="122">
                  <c:v>9.3953099999999998E-2</c:v>
                </c:pt>
                <c:pt idx="123">
                  <c:v>9.4188599999999997E-2</c:v>
                </c:pt>
                <c:pt idx="124">
                  <c:v>9.4430200000000006E-2</c:v>
                </c:pt>
                <c:pt idx="125">
                  <c:v>9.4685199999999997E-2</c:v>
                </c:pt>
                <c:pt idx="126">
                  <c:v>9.4981300000000005E-2</c:v>
                </c:pt>
                <c:pt idx="127">
                  <c:v>9.5288600000000001E-2</c:v>
                </c:pt>
                <c:pt idx="128">
                  <c:v>9.5584600000000006E-2</c:v>
                </c:pt>
                <c:pt idx="129">
                  <c:v>9.59261E-2</c:v>
                </c:pt>
                <c:pt idx="130">
                  <c:v>9.6126400000000001E-2</c:v>
                </c:pt>
                <c:pt idx="131">
                  <c:v>9.6423099999999998E-2</c:v>
                </c:pt>
                <c:pt idx="132">
                  <c:v>9.6674499999999997E-2</c:v>
                </c:pt>
                <c:pt idx="133">
                  <c:v>9.6966300000000005E-2</c:v>
                </c:pt>
                <c:pt idx="134">
                  <c:v>9.7178100000000003E-2</c:v>
                </c:pt>
                <c:pt idx="135">
                  <c:v>9.7451399999999994E-2</c:v>
                </c:pt>
                <c:pt idx="136">
                  <c:v>9.7707199999999994E-2</c:v>
                </c:pt>
                <c:pt idx="137">
                  <c:v>9.7923800000000005E-2</c:v>
                </c:pt>
                <c:pt idx="138">
                  <c:v>9.8189700000000005E-2</c:v>
                </c:pt>
                <c:pt idx="139">
                  <c:v>9.8374299999999998E-2</c:v>
                </c:pt>
                <c:pt idx="140">
                  <c:v>9.8648700000000006E-2</c:v>
                </c:pt>
                <c:pt idx="141">
                  <c:v>9.8926700000000006E-2</c:v>
                </c:pt>
                <c:pt idx="142">
                  <c:v>9.9199499999999996E-2</c:v>
                </c:pt>
                <c:pt idx="143">
                  <c:v>9.9458099999999994E-2</c:v>
                </c:pt>
                <c:pt idx="144">
                  <c:v>9.9710999999999994E-2</c:v>
                </c:pt>
                <c:pt idx="145">
                  <c:v>0.10001</c:v>
                </c:pt>
                <c:pt idx="146">
                  <c:v>0.10023899999999999</c:v>
                </c:pt>
                <c:pt idx="147">
                  <c:v>0.10051400000000001</c:v>
                </c:pt>
                <c:pt idx="148">
                  <c:v>0.100701</c:v>
                </c:pt>
                <c:pt idx="149">
                  <c:v>0.100938</c:v>
                </c:pt>
                <c:pt idx="150">
                  <c:v>0.101198</c:v>
                </c:pt>
                <c:pt idx="151">
                  <c:v>0.101428</c:v>
                </c:pt>
                <c:pt idx="152">
                  <c:v>0.101656</c:v>
                </c:pt>
                <c:pt idx="153">
                  <c:v>0.101921</c:v>
                </c:pt>
                <c:pt idx="154">
                  <c:v>0.102079</c:v>
                </c:pt>
                <c:pt idx="155">
                  <c:v>0.10236000000000001</c:v>
                </c:pt>
                <c:pt idx="156">
                  <c:v>0.102657</c:v>
                </c:pt>
                <c:pt idx="157">
                  <c:v>0.10287</c:v>
                </c:pt>
                <c:pt idx="158">
                  <c:v>0.10312499999999999</c:v>
                </c:pt>
                <c:pt idx="159">
                  <c:v>0.103286</c:v>
                </c:pt>
                <c:pt idx="160">
                  <c:v>0.103548</c:v>
                </c:pt>
                <c:pt idx="161">
                  <c:v>0.10375</c:v>
                </c:pt>
                <c:pt idx="162">
                  <c:v>0.103978</c:v>
                </c:pt>
                <c:pt idx="163">
                  <c:v>0.104198</c:v>
                </c:pt>
                <c:pt idx="164">
                  <c:v>0.104464</c:v>
                </c:pt>
                <c:pt idx="165">
                  <c:v>0.10472099999999999</c:v>
                </c:pt>
                <c:pt idx="166">
                  <c:v>0.104891</c:v>
                </c:pt>
                <c:pt idx="167">
                  <c:v>0.10503999999999999</c:v>
                </c:pt>
                <c:pt idx="168">
                  <c:v>0.10534300000000001</c:v>
                </c:pt>
                <c:pt idx="169">
                  <c:v>0.105574</c:v>
                </c:pt>
                <c:pt idx="170">
                  <c:v>0.105741</c:v>
                </c:pt>
                <c:pt idx="171">
                  <c:v>0.105979</c:v>
                </c:pt>
                <c:pt idx="172">
                  <c:v>0.106282</c:v>
                </c:pt>
                <c:pt idx="173">
                  <c:v>0.10636900000000001</c:v>
                </c:pt>
                <c:pt idx="174">
                  <c:v>0.106637</c:v>
                </c:pt>
                <c:pt idx="175">
                  <c:v>0.106792</c:v>
                </c:pt>
                <c:pt idx="176">
                  <c:v>0.107067</c:v>
                </c:pt>
                <c:pt idx="177">
                  <c:v>0.10724599999999999</c:v>
                </c:pt>
                <c:pt idx="178">
                  <c:v>0.107477</c:v>
                </c:pt>
                <c:pt idx="179">
                  <c:v>0.10767</c:v>
                </c:pt>
                <c:pt idx="180">
                  <c:v>0.107919</c:v>
                </c:pt>
                <c:pt idx="181">
                  <c:v>0.10810400000000001</c:v>
                </c:pt>
                <c:pt idx="182">
                  <c:v>0.108268</c:v>
                </c:pt>
                <c:pt idx="183">
                  <c:v>0.108501</c:v>
                </c:pt>
                <c:pt idx="184">
                  <c:v>0.10868800000000001</c:v>
                </c:pt>
                <c:pt idx="185">
                  <c:v>0.10885300000000001</c:v>
                </c:pt>
                <c:pt idx="186">
                  <c:v>0.109136</c:v>
                </c:pt>
                <c:pt idx="187">
                  <c:v>0.10932600000000001</c:v>
                </c:pt>
                <c:pt idx="188">
                  <c:v>0.109569</c:v>
                </c:pt>
                <c:pt idx="189">
                  <c:v>0.109671</c:v>
                </c:pt>
                <c:pt idx="190">
                  <c:v>0.10986700000000001</c:v>
                </c:pt>
                <c:pt idx="191">
                  <c:v>0.110078</c:v>
                </c:pt>
                <c:pt idx="192">
                  <c:v>0.110351</c:v>
                </c:pt>
                <c:pt idx="193">
                  <c:v>0.110441</c:v>
                </c:pt>
                <c:pt idx="194">
                  <c:v>0.11065999999999999</c:v>
                </c:pt>
                <c:pt idx="195">
                  <c:v>0.110858</c:v>
                </c:pt>
                <c:pt idx="196">
                  <c:v>0.111038</c:v>
                </c:pt>
                <c:pt idx="197">
                  <c:v>0.11119800000000001</c:v>
                </c:pt>
                <c:pt idx="198">
                  <c:v>0.111443</c:v>
                </c:pt>
                <c:pt idx="199">
                  <c:v>0.111637</c:v>
                </c:pt>
                <c:pt idx="200">
                  <c:v>0.111887</c:v>
                </c:pt>
                <c:pt idx="201">
                  <c:v>0.112043</c:v>
                </c:pt>
                <c:pt idx="202">
                  <c:v>0.112224</c:v>
                </c:pt>
                <c:pt idx="203">
                  <c:v>0.11249099999999999</c:v>
                </c:pt>
                <c:pt idx="204">
                  <c:v>0.112613</c:v>
                </c:pt>
                <c:pt idx="205">
                  <c:v>0.112799</c:v>
                </c:pt>
                <c:pt idx="206">
                  <c:v>0.11304599999999999</c:v>
                </c:pt>
                <c:pt idx="207">
                  <c:v>0.11319</c:v>
                </c:pt>
                <c:pt idx="208">
                  <c:v>0.113315</c:v>
                </c:pt>
                <c:pt idx="209">
                  <c:v>0.113565</c:v>
                </c:pt>
                <c:pt idx="210">
                  <c:v>0.11374099999999999</c:v>
                </c:pt>
                <c:pt idx="211">
                  <c:v>0.11393200000000001</c:v>
                </c:pt>
                <c:pt idx="212">
                  <c:v>0.114111</c:v>
                </c:pt>
                <c:pt idx="213">
                  <c:v>0.114312</c:v>
                </c:pt>
                <c:pt idx="214">
                  <c:v>0.114425</c:v>
                </c:pt>
                <c:pt idx="215">
                  <c:v>0.114675</c:v>
                </c:pt>
                <c:pt idx="216">
                  <c:v>0.11487799999999999</c:v>
                </c:pt>
                <c:pt idx="217">
                  <c:v>0.115064</c:v>
                </c:pt>
                <c:pt idx="218">
                  <c:v>0.115256</c:v>
                </c:pt>
                <c:pt idx="219">
                  <c:v>0.115427</c:v>
                </c:pt>
                <c:pt idx="220">
                  <c:v>0.115616</c:v>
                </c:pt>
                <c:pt idx="221">
                  <c:v>0.115755</c:v>
                </c:pt>
                <c:pt idx="222">
                  <c:v>0.115948</c:v>
                </c:pt>
                <c:pt idx="223">
                  <c:v>0.116077</c:v>
                </c:pt>
                <c:pt idx="224">
                  <c:v>0.116286</c:v>
                </c:pt>
                <c:pt idx="225">
                  <c:v>0.116479</c:v>
                </c:pt>
                <c:pt idx="226">
                  <c:v>0.116608</c:v>
                </c:pt>
                <c:pt idx="227">
                  <c:v>0.116768</c:v>
                </c:pt>
                <c:pt idx="228">
                  <c:v>0.117049</c:v>
                </c:pt>
                <c:pt idx="229">
                  <c:v>0.117158</c:v>
                </c:pt>
                <c:pt idx="230">
                  <c:v>0.11730599999999999</c:v>
                </c:pt>
                <c:pt idx="231">
                  <c:v>0.117538</c:v>
                </c:pt>
                <c:pt idx="232">
                  <c:v>0.11763899999999999</c:v>
                </c:pt>
                <c:pt idx="233">
                  <c:v>0.11783</c:v>
                </c:pt>
                <c:pt idx="234">
                  <c:v>0.118071</c:v>
                </c:pt>
                <c:pt idx="235">
                  <c:v>0.118204</c:v>
                </c:pt>
                <c:pt idx="236">
                  <c:v>0.11833</c:v>
                </c:pt>
                <c:pt idx="237">
                  <c:v>0.118579</c:v>
                </c:pt>
                <c:pt idx="238">
                  <c:v>0.11873400000000001</c:v>
                </c:pt>
                <c:pt idx="239">
                  <c:v>0.118822</c:v>
                </c:pt>
                <c:pt idx="240">
                  <c:v>0.119023</c:v>
                </c:pt>
                <c:pt idx="241">
                  <c:v>0.119169</c:v>
                </c:pt>
                <c:pt idx="242">
                  <c:v>0.119453</c:v>
                </c:pt>
                <c:pt idx="243">
                  <c:v>0.11958299999999999</c:v>
                </c:pt>
                <c:pt idx="244">
                  <c:v>0.11969200000000001</c:v>
                </c:pt>
                <c:pt idx="245">
                  <c:v>0.119891</c:v>
                </c:pt>
                <c:pt idx="246">
                  <c:v>0.120061</c:v>
                </c:pt>
                <c:pt idx="247">
                  <c:v>0.120242</c:v>
                </c:pt>
                <c:pt idx="248">
                  <c:v>0.120382</c:v>
                </c:pt>
                <c:pt idx="249">
                  <c:v>0.12053800000000001</c:v>
                </c:pt>
                <c:pt idx="250">
                  <c:v>0.12070599999999999</c:v>
                </c:pt>
                <c:pt idx="251">
                  <c:v>0.12087199999999999</c:v>
                </c:pt>
                <c:pt idx="252">
                  <c:v>0.121041</c:v>
                </c:pt>
                <c:pt idx="253">
                  <c:v>0.12124500000000001</c:v>
                </c:pt>
                <c:pt idx="254">
                  <c:v>0.121365</c:v>
                </c:pt>
                <c:pt idx="255">
                  <c:v>0.121529</c:v>
                </c:pt>
                <c:pt idx="256">
                  <c:v>0.12173200000000001</c:v>
                </c:pt>
                <c:pt idx="257">
                  <c:v>0.12189</c:v>
                </c:pt>
                <c:pt idx="258">
                  <c:v>0.12207899999999999</c:v>
                </c:pt>
                <c:pt idx="259">
                  <c:v>0.122236</c:v>
                </c:pt>
                <c:pt idx="260">
                  <c:v>0.122416</c:v>
                </c:pt>
                <c:pt idx="261">
                  <c:v>0.122587</c:v>
                </c:pt>
                <c:pt idx="262">
                  <c:v>0.122737</c:v>
                </c:pt>
                <c:pt idx="263">
                  <c:v>0.122909</c:v>
                </c:pt>
                <c:pt idx="264">
                  <c:v>0.12303</c:v>
                </c:pt>
                <c:pt idx="265">
                  <c:v>0.123251</c:v>
                </c:pt>
                <c:pt idx="266">
                  <c:v>0.12339600000000001</c:v>
                </c:pt>
                <c:pt idx="267">
                  <c:v>0.123608</c:v>
                </c:pt>
                <c:pt idx="268">
                  <c:v>0.123722</c:v>
                </c:pt>
                <c:pt idx="269">
                  <c:v>0.123831</c:v>
                </c:pt>
                <c:pt idx="270">
                  <c:v>0.12404900000000001</c:v>
                </c:pt>
                <c:pt idx="271">
                  <c:v>0.124219</c:v>
                </c:pt>
                <c:pt idx="272">
                  <c:v>0.12439</c:v>
                </c:pt>
                <c:pt idx="273">
                  <c:v>0.12459000000000001</c:v>
                </c:pt>
                <c:pt idx="274">
                  <c:v>0.124653</c:v>
                </c:pt>
                <c:pt idx="275">
                  <c:v>0.12479999999999999</c:v>
                </c:pt>
                <c:pt idx="276">
                  <c:v>0.124962</c:v>
                </c:pt>
                <c:pt idx="277">
                  <c:v>0.12514900000000001</c:v>
                </c:pt>
                <c:pt idx="278">
                  <c:v>0.12526300000000001</c:v>
                </c:pt>
                <c:pt idx="279">
                  <c:v>0.12549299999999999</c:v>
                </c:pt>
                <c:pt idx="280">
                  <c:v>0.12570500000000001</c:v>
                </c:pt>
                <c:pt idx="281">
                  <c:v>0.12570500000000001</c:v>
                </c:pt>
                <c:pt idx="282">
                  <c:v>0.12592300000000001</c:v>
                </c:pt>
                <c:pt idx="283">
                  <c:v>0.12603500000000001</c:v>
                </c:pt>
                <c:pt idx="284">
                  <c:v>0.12615100000000001</c:v>
                </c:pt>
                <c:pt idx="285">
                  <c:v>0.126387</c:v>
                </c:pt>
                <c:pt idx="286">
                  <c:v>0.12649299999999999</c:v>
                </c:pt>
                <c:pt idx="287">
                  <c:v>0.12659599999999999</c:v>
                </c:pt>
                <c:pt idx="288">
                  <c:v>0.12674299999999999</c:v>
                </c:pt>
                <c:pt idx="289">
                  <c:v>0.126995</c:v>
                </c:pt>
                <c:pt idx="290">
                  <c:v>0.12714</c:v>
                </c:pt>
                <c:pt idx="291">
                  <c:v>0.12729699999999999</c:v>
                </c:pt>
                <c:pt idx="292">
                  <c:v>0.12743399999999999</c:v>
                </c:pt>
                <c:pt idx="293">
                  <c:v>0.12758900000000001</c:v>
                </c:pt>
                <c:pt idx="294">
                  <c:v>0.127747</c:v>
                </c:pt>
                <c:pt idx="295">
                  <c:v>0.12787399999999999</c:v>
                </c:pt>
                <c:pt idx="296">
                  <c:v>0.12808700000000001</c:v>
                </c:pt>
                <c:pt idx="297">
                  <c:v>0.12817200000000001</c:v>
                </c:pt>
                <c:pt idx="298">
                  <c:v>0.128383</c:v>
                </c:pt>
                <c:pt idx="299">
                  <c:v>0.12853200000000001</c:v>
                </c:pt>
                <c:pt idx="300">
                  <c:v>0.128583</c:v>
                </c:pt>
                <c:pt idx="301">
                  <c:v>0.128831</c:v>
                </c:pt>
                <c:pt idx="302">
                  <c:v>0.128914</c:v>
                </c:pt>
                <c:pt idx="303">
                  <c:v>0.12914500000000001</c:v>
                </c:pt>
                <c:pt idx="304">
                  <c:v>0.12927</c:v>
                </c:pt>
                <c:pt idx="305">
                  <c:v>0.12945599999999999</c:v>
                </c:pt>
                <c:pt idx="306">
                  <c:v>0.129582</c:v>
                </c:pt>
                <c:pt idx="307">
                  <c:v>0.129777</c:v>
                </c:pt>
                <c:pt idx="308">
                  <c:v>0.12986</c:v>
                </c:pt>
                <c:pt idx="309">
                  <c:v>0.12997500000000001</c:v>
                </c:pt>
                <c:pt idx="310">
                  <c:v>0.13016</c:v>
                </c:pt>
                <c:pt idx="311">
                  <c:v>0.130356</c:v>
                </c:pt>
                <c:pt idx="312">
                  <c:v>0.13051299999999999</c:v>
                </c:pt>
                <c:pt idx="313">
                  <c:v>0.13065499999999999</c:v>
                </c:pt>
                <c:pt idx="314">
                  <c:v>0.130748</c:v>
                </c:pt>
                <c:pt idx="315">
                  <c:v>0.13087499999999999</c:v>
                </c:pt>
                <c:pt idx="316">
                  <c:v>0.13103300000000001</c:v>
                </c:pt>
                <c:pt idx="317">
                  <c:v>0.13118299999999999</c:v>
                </c:pt>
                <c:pt idx="318">
                  <c:v>0.131329</c:v>
                </c:pt>
                <c:pt idx="319">
                  <c:v>0.13145100000000001</c:v>
                </c:pt>
                <c:pt idx="320">
                  <c:v>0.13150200000000001</c:v>
                </c:pt>
                <c:pt idx="321">
                  <c:v>0.13175799999999999</c:v>
                </c:pt>
                <c:pt idx="322">
                  <c:v>0.13189699999999999</c:v>
                </c:pt>
                <c:pt idx="323">
                  <c:v>0.132045</c:v>
                </c:pt>
                <c:pt idx="324">
                  <c:v>0.13219800000000001</c:v>
                </c:pt>
                <c:pt idx="325">
                  <c:v>0.13228000000000001</c:v>
                </c:pt>
                <c:pt idx="326">
                  <c:v>0.132467</c:v>
                </c:pt>
                <c:pt idx="327">
                  <c:v>0.132608</c:v>
                </c:pt>
                <c:pt idx="328">
                  <c:v>0.132774</c:v>
                </c:pt>
                <c:pt idx="329">
                  <c:v>0.13292200000000001</c:v>
                </c:pt>
                <c:pt idx="330">
                  <c:v>0.13306499999999999</c:v>
                </c:pt>
                <c:pt idx="331">
                  <c:v>0.13326499999999999</c:v>
                </c:pt>
                <c:pt idx="332">
                  <c:v>0.13333100000000001</c:v>
                </c:pt>
                <c:pt idx="333">
                  <c:v>0.13358500000000001</c:v>
                </c:pt>
                <c:pt idx="334">
                  <c:v>0.13362399999999999</c:v>
                </c:pt>
                <c:pt idx="335">
                  <c:v>0.13381499999999999</c:v>
                </c:pt>
                <c:pt idx="336">
                  <c:v>0.13392699999999999</c:v>
                </c:pt>
                <c:pt idx="337">
                  <c:v>0.13403999999999999</c:v>
                </c:pt>
                <c:pt idx="338">
                  <c:v>0.13413800000000001</c:v>
                </c:pt>
                <c:pt idx="339">
                  <c:v>0.13431799999999999</c:v>
                </c:pt>
                <c:pt idx="340">
                  <c:v>0.134467</c:v>
                </c:pt>
                <c:pt idx="341">
                  <c:v>0.134546</c:v>
                </c:pt>
                <c:pt idx="342">
                  <c:v>0.13472300000000001</c:v>
                </c:pt>
                <c:pt idx="343">
                  <c:v>0.134854</c:v>
                </c:pt>
                <c:pt idx="344">
                  <c:v>0.134962</c:v>
                </c:pt>
                <c:pt idx="345">
                  <c:v>0.13516400000000001</c:v>
                </c:pt>
                <c:pt idx="346">
                  <c:v>0.13525000000000001</c:v>
                </c:pt>
                <c:pt idx="347">
                  <c:v>0.13544200000000001</c:v>
                </c:pt>
                <c:pt idx="348">
                  <c:v>0.135542</c:v>
                </c:pt>
                <c:pt idx="349">
                  <c:v>0.13570299999999999</c:v>
                </c:pt>
                <c:pt idx="350">
                  <c:v>0.13584499999999999</c:v>
                </c:pt>
                <c:pt idx="351">
                  <c:v>0.135993</c:v>
                </c:pt>
                <c:pt idx="352">
                  <c:v>0.136152</c:v>
                </c:pt>
                <c:pt idx="353">
                  <c:v>0.13631299999999999</c:v>
                </c:pt>
                <c:pt idx="354">
                  <c:v>0.136438</c:v>
                </c:pt>
                <c:pt idx="355">
                  <c:v>0.13658200000000001</c:v>
                </c:pt>
                <c:pt idx="356">
                  <c:v>0.13672699999999999</c:v>
                </c:pt>
                <c:pt idx="357">
                  <c:v>0.136874</c:v>
                </c:pt>
                <c:pt idx="358">
                  <c:v>0.136966</c:v>
                </c:pt>
                <c:pt idx="359">
                  <c:v>0.13711200000000001</c:v>
                </c:pt>
                <c:pt idx="360">
                  <c:v>0.137242</c:v>
                </c:pt>
                <c:pt idx="361">
                  <c:v>0.13737199999999999</c:v>
                </c:pt>
                <c:pt idx="362">
                  <c:v>0.13755600000000001</c:v>
                </c:pt>
                <c:pt idx="363">
                  <c:v>0.13763300000000001</c:v>
                </c:pt>
                <c:pt idx="364">
                  <c:v>0.13784399999999999</c:v>
                </c:pt>
                <c:pt idx="365">
                  <c:v>0.13791600000000001</c:v>
                </c:pt>
                <c:pt idx="366">
                  <c:v>0.13805200000000001</c:v>
                </c:pt>
                <c:pt idx="367">
                  <c:v>0.138151</c:v>
                </c:pt>
                <c:pt idx="368">
                  <c:v>0.13825000000000001</c:v>
                </c:pt>
                <c:pt idx="369">
                  <c:v>0.13841600000000001</c:v>
                </c:pt>
                <c:pt idx="370">
                  <c:v>0.13852200000000001</c:v>
                </c:pt>
                <c:pt idx="371">
                  <c:v>0.13867399999999999</c:v>
                </c:pt>
                <c:pt idx="372">
                  <c:v>0.13878399999999999</c:v>
                </c:pt>
                <c:pt idx="373">
                  <c:v>0.13897000000000001</c:v>
                </c:pt>
                <c:pt idx="374">
                  <c:v>0.139124</c:v>
                </c:pt>
                <c:pt idx="375">
                  <c:v>0.13927400000000001</c:v>
                </c:pt>
                <c:pt idx="376">
                  <c:v>0.139408</c:v>
                </c:pt>
                <c:pt idx="377">
                  <c:v>0.139547</c:v>
                </c:pt>
                <c:pt idx="378">
                  <c:v>0.13961899999999999</c:v>
                </c:pt>
                <c:pt idx="379">
                  <c:v>0.139735</c:v>
                </c:pt>
                <c:pt idx="380">
                  <c:v>0.13991400000000001</c:v>
                </c:pt>
                <c:pt idx="381">
                  <c:v>0.14008200000000001</c:v>
                </c:pt>
                <c:pt idx="382">
                  <c:v>0.14018600000000001</c:v>
                </c:pt>
                <c:pt idx="383">
                  <c:v>0.140294</c:v>
                </c:pt>
                <c:pt idx="384">
                  <c:v>0.14046700000000001</c:v>
                </c:pt>
                <c:pt idx="385">
                  <c:v>0.14063600000000001</c:v>
                </c:pt>
                <c:pt idx="386">
                  <c:v>0.140736</c:v>
                </c:pt>
                <c:pt idx="387">
                  <c:v>0.140846</c:v>
                </c:pt>
                <c:pt idx="388">
                  <c:v>0.14099800000000001</c:v>
                </c:pt>
                <c:pt idx="389">
                  <c:v>0.14114199999999999</c:v>
                </c:pt>
                <c:pt idx="390">
                  <c:v>0.14130799999999999</c:v>
                </c:pt>
                <c:pt idx="391">
                  <c:v>0.14135500000000001</c:v>
                </c:pt>
                <c:pt idx="392">
                  <c:v>0.141516</c:v>
                </c:pt>
                <c:pt idx="393">
                  <c:v>0.141629</c:v>
                </c:pt>
                <c:pt idx="394">
                  <c:v>0.141765</c:v>
                </c:pt>
                <c:pt idx="395">
                  <c:v>0.14186000000000001</c:v>
                </c:pt>
                <c:pt idx="396">
                  <c:v>0.14206299999999999</c:v>
                </c:pt>
                <c:pt idx="397">
                  <c:v>0.14213999999999999</c:v>
                </c:pt>
                <c:pt idx="398">
                  <c:v>0.14227300000000001</c:v>
                </c:pt>
                <c:pt idx="399">
                  <c:v>0.14240800000000001</c:v>
                </c:pt>
                <c:pt idx="400">
                  <c:v>0.142541</c:v>
                </c:pt>
                <c:pt idx="401">
                  <c:v>0.14271900000000001</c:v>
                </c:pt>
                <c:pt idx="402">
                  <c:v>0.14278299999999999</c:v>
                </c:pt>
                <c:pt idx="403">
                  <c:v>0.142961</c:v>
                </c:pt>
                <c:pt idx="404">
                  <c:v>0.14307800000000001</c:v>
                </c:pt>
                <c:pt idx="405">
                  <c:v>0.14321500000000001</c:v>
                </c:pt>
                <c:pt idx="406">
                  <c:v>0.14329900000000001</c:v>
                </c:pt>
                <c:pt idx="407">
                  <c:v>0.14343600000000001</c:v>
                </c:pt>
                <c:pt idx="408">
                  <c:v>0.14355399999999999</c:v>
                </c:pt>
                <c:pt idx="409">
                  <c:v>0.14369499999999999</c:v>
                </c:pt>
                <c:pt idx="410">
                  <c:v>0.14378099999999999</c:v>
                </c:pt>
                <c:pt idx="411">
                  <c:v>0.14394599999999999</c:v>
                </c:pt>
                <c:pt idx="412">
                  <c:v>0.144037</c:v>
                </c:pt>
                <c:pt idx="413">
                  <c:v>0.144206</c:v>
                </c:pt>
                <c:pt idx="414">
                  <c:v>0.14426600000000001</c:v>
                </c:pt>
                <c:pt idx="415">
                  <c:v>0.14441000000000001</c:v>
                </c:pt>
                <c:pt idx="416">
                  <c:v>0.14453199999999999</c:v>
                </c:pt>
                <c:pt idx="417">
                  <c:v>0.14465900000000001</c:v>
                </c:pt>
                <c:pt idx="418">
                  <c:v>0.144817</c:v>
                </c:pt>
                <c:pt idx="419">
                  <c:v>0.14482200000000001</c:v>
                </c:pt>
                <c:pt idx="420">
                  <c:v>0.145117</c:v>
                </c:pt>
                <c:pt idx="421">
                  <c:v>0.14516299999999999</c:v>
                </c:pt>
                <c:pt idx="422">
                  <c:v>0.145311</c:v>
                </c:pt>
                <c:pt idx="423">
                  <c:v>0.14541899999999999</c:v>
                </c:pt>
                <c:pt idx="424">
                  <c:v>0.14561199999999999</c:v>
                </c:pt>
                <c:pt idx="425">
                  <c:v>0.14570900000000001</c:v>
                </c:pt>
                <c:pt idx="426">
                  <c:v>0.145784</c:v>
                </c:pt>
                <c:pt idx="427">
                  <c:v>0.14599400000000001</c:v>
                </c:pt>
                <c:pt idx="428">
                  <c:v>0.146005</c:v>
                </c:pt>
                <c:pt idx="429">
                  <c:v>0.146177</c:v>
                </c:pt>
                <c:pt idx="430">
                  <c:v>0.14627200000000001</c:v>
                </c:pt>
                <c:pt idx="431">
                  <c:v>0.14644199999999999</c:v>
                </c:pt>
                <c:pt idx="432">
                  <c:v>0.14655899999999999</c:v>
                </c:pt>
                <c:pt idx="433">
                  <c:v>0.14666699999999999</c:v>
                </c:pt>
                <c:pt idx="434">
                  <c:v>0.14679600000000001</c:v>
                </c:pt>
                <c:pt idx="435">
                  <c:v>0.14691399999999999</c:v>
                </c:pt>
                <c:pt idx="436">
                  <c:v>0.147091</c:v>
                </c:pt>
                <c:pt idx="437">
                  <c:v>0.147148</c:v>
                </c:pt>
                <c:pt idx="438">
                  <c:v>0.14721300000000001</c:v>
                </c:pt>
                <c:pt idx="439">
                  <c:v>0.14740700000000001</c:v>
                </c:pt>
                <c:pt idx="440">
                  <c:v>0.147482</c:v>
                </c:pt>
                <c:pt idx="441">
                  <c:v>0.14766099999999999</c:v>
                </c:pt>
                <c:pt idx="442">
                  <c:v>0.14780199999999999</c:v>
                </c:pt>
                <c:pt idx="443">
                  <c:v>0.14788100000000001</c:v>
                </c:pt>
                <c:pt idx="444">
                  <c:v>0.14802599999999999</c:v>
                </c:pt>
                <c:pt idx="445">
                  <c:v>0.14807200000000001</c:v>
                </c:pt>
                <c:pt idx="446">
                  <c:v>0.148285</c:v>
                </c:pt>
                <c:pt idx="447">
                  <c:v>0.148343</c:v>
                </c:pt>
                <c:pt idx="448">
                  <c:v>0.14846300000000001</c:v>
                </c:pt>
                <c:pt idx="449">
                  <c:v>0.14865400000000001</c:v>
                </c:pt>
                <c:pt idx="450">
                  <c:v>0.14877599999999999</c:v>
                </c:pt>
                <c:pt idx="451">
                  <c:v>0.14887800000000001</c:v>
                </c:pt>
                <c:pt idx="452">
                  <c:v>0.14892900000000001</c:v>
                </c:pt>
                <c:pt idx="453">
                  <c:v>0.149122</c:v>
                </c:pt>
                <c:pt idx="454">
                  <c:v>0.149225</c:v>
                </c:pt>
                <c:pt idx="455">
                  <c:v>0.14939</c:v>
                </c:pt>
                <c:pt idx="456">
                  <c:v>0.14941699999999999</c:v>
                </c:pt>
                <c:pt idx="457">
                  <c:v>0.14959800000000001</c:v>
                </c:pt>
                <c:pt idx="458">
                  <c:v>0.149702</c:v>
                </c:pt>
                <c:pt idx="459">
                  <c:v>0.14984500000000001</c:v>
                </c:pt>
                <c:pt idx="460">
                  <c:v>0.14993100000000001</c:v>
                </c:pt>
                <c:pt idx="461">
                  <c:v>0.15009600000000001</c:v>
                </c:pt>
                <c:pt idx="462">
                  <c:v>0.150203</c:v>
                </c:pt>
                <c:pt idx="463">
                  <c:v>0.15029300000000001</c:v>
                </c:pt>
                <c:pt idx="464">
                  <c:v>0.15040500000000001</c:v>
                </c:pt>
                <c:pt idx="465">
                  <c:v>0.150565</c:v>
                </c:pt>
                <c:pt idx="466">
                  <c:v>0.150731</c:v>
                </c:pt>
                <c:pt idx="467">
                  <c:v>0.15082200000000001</c:v>
                </c:pt>
                <c:pt idx="468">
                  <c:v>0.150978</c:v>
                </c:pt>
                <c:pt idx="469">
                  <c:v>0.15110699999999999</c:v>
                </c:pt>
                <c:pt idx="470">
                  <c:v>0.151231</c:v>
                </c:pt>
                <c:pt idx="471">
                  <c:v>0.151314</c:v>
                </c:pt>
                <c:pt idx="472">
                  <c:v>0.15146499999999999</c:v>
                </c:pt>
                <c:pt idx="473">
                  <c:v>0.15154300000000001</c:v>
                </c:pt>
                <c:pt idx="474">
                  <c:v>0.15165699999999999</c:v>
                </c:pt>
                <c:pt idx="475">
                  <c:v>0.15184700000000001</c:v>
                </c:pt>
                <c:pt idx="476">
                  <c:v>0.151921</c:v>
                </c:pt>
                <c:pt idx="477">
                  <c:v>0.15202199999999999</c:v>
                </c:pt>
                <c:pt idx="478">
                  <c:v>0.15218100000000001</c:v>
                </c:pt>
                <c:pt idx="479">
                  <c:v>0.15227199999999999</c:v>
                </c:pt>
                <c:pt idx="480">
                  <c:v>0.152365</c:v>
                </c:pt>
                <c:pt idx="481">
                  <c:v>0.15248800000000001</c:v>
                </c:pt>
                <c:pt idx="482">
                  <c:v>0.15254999999999999</c:v>
                </c:pt>
                <c:pt idx="483">
                  <c:v>0.15277099999999999</c:v>
                </c:pt>
                <c:pt idx="484">
                  <c:v>0.152839</c:v>
                </c:pt>
                <c:pt idx="485">
                  <c:v>0.153026</c:v>
                </c:pt>
                <c:pt idx="486">
                  <c:v>0.15313399999999999</c:v>
                </c:pt>
                <c:pt idx="487">
                  <c:v>0.15318399999999999</c:v>
                </c:pt>
                <c:pt idx="488">
                  <c:v>0.153362</c:v>
                </c:pt>
                <c:pt idx="489">
                  <c:v>0.15349199999999999</c:v>
                </c:pt>
                <c:pt idx="490">
                  <c:v>0.153584</c:v>
                </c:pt>
                <c:pt idx="491">
                  <c:v>0.153694</c:v>
                </c:pt>
                <c:pt idx="492">
                  <c:v>0.15381300000000001</c:v>
                </c:pt>
                <c:pt idx="493">
                  <c:v>0.15390400000000001</c:v>
                </c:pt>
                <c:pt idx="494">
                  <c:v>0.154084</c:v>
                </c:pt>
                <c:pt idx="495">
                  <c:v>0.15418899999999999</c:v>
                </c:pt>
                <c:pt idx="496">
                  <c:v>0.15432000000000001</c:v>
                </c:pt>
                <c:pt idx="497">
                  <c:v>0.154448</c:v>
                </c:pt>
                <c:pt idx="498">
                  <c:v>0.154586</c:v>
                </c:pt>
                <c:pt idx="499">
                  <c:v>0.154699</c:v>
                </c:pt>
                <c:pt idx="500">
                  <c:v>0.15479299999999999</c:v>
                </c:pt>
                <c:pt idx="501">
                  <c:v>0.15498600000000001</c:v>
                </c:pt>
                <c:pt idx="502">
                  <c:v>0.155056</c:v>
                </c:pt>
                <c:pt idx="503">
                  <c:v>0.15514</c:v>
                </c:pt>
                <c:pt idx="504">
                  <c:v>0.155304</c:v>
                </c:pt>
                <c:pt idx="505">
                  <c:v>0.15540599999999999</c:v>
                </c:pt>
                <c:pt idx="506">
                  <c:v>0.15560199999999999</c:v>
                </c:pt>
                <c:pt idx="507">
                  <c:v>0.15565100000000001</c:v>
                </c:pt>
                <c:pt idx="508">
                  <c:v>0.15579399999999999</c:v>
                </c:pt>
                <c:pt idx="509">
                  <c:v>0.15592900000000001</c:v>
                </c:pt>
                <c:pt idx="510">
                  <c:v>0.15599499999999999</c:v>
                </c:pt>
                <c:pt idx="511">
                  <c:v>0.15621699999999999</c:v>
                </c:pt>
                <c:pt idx="512">
                  <c:v>0.15628700000000001</c:v>
                </c:pt>
                <c:pt idx="513">
                  <c:v>0.15643299999999999</c:v>
                </c:pt>
                <c:pt idx="514">
                  <c:v>0.15656800000000001</c:v>
                </c:pt>
                <c:pt idx="515">
                  <c:v>0.15671399999999999</c:v>
                </c:pt>
                <c:pt idx="516">
                  <c:v>0.15681700000000001</c:v>
                </c:pt>
                <c:pt idx="517">
                  <c:v>0.15689700000000001</c:v>
                </c:pt>
                <c:pt idx="518">
                  <c:v>0.157027</c:v>
                </c:pt>
                <c:pt idx="519">
                  <c:v>0.157166</c:v>
                </c:pt>
                <c:pt idx="520">
                  <c:v>0.157306</c:v>
                </c:pt>
                <c:pt idx="521">
                  <c:v>0.15745400000000001</c:v>
                </c:pt>
                <c:pt idx="522">
                  <c:v>0.15756200000000001</c:v>
                </c:pt>
                <c:pt idx="523">
                  <c:v>0.15767500000000001</c:v>
                </c:pt>
                <c:pt idx="524">
                  <c:v>0.157775</c:v>
                </c:pt>
                <c:pt idx="525">
                  <c:v>0.15790199999999999</c:v>
                </c:pt>
                <c:pt idx="526">
                  <c:v>0.158</c:v>
                </c:pt>
                <c:pt idx="527">
                  <c:v>0.15810099999999999</c:v>
                </c:pt>
                <c:pt idx="528">
                  <c:v>0.15823699999999999</c:v>
                </c:pt>
                <c:pt idx="529">
                  <c:v>0.15839800000000001</c:v>
                </c:pt>
                <c:pt idx="530">
                  <c:v>0.15851499999999999</c:v>
                </c:pt>
                <c:pt idx="531">
                  <c:v>0.158641</c:v>
                </c:pt>
                <c:pt idx="532">
                  <c:v>0.15878999999999999</c:v>
                </c:pt>
                <c:pt idx="533">
                  <c:v>0.15884400000000001</c:v>
                </c:pt>
                <c:pt idx="534">
                  <c:v>0.15901699999999999</c:v>
                </c:pt>
                <c:pt idx="535">
                  <c:v>0.15909499999999999</c:v>
                </c:pt>
                <c:pt idx="536">
                  <c:v>0.159306</c:v>
                </c:pt>
                <c:pt idx="537">
                  <c:v>0.15934499999999999</c:v>
                </c:pt>
                <c:pt idx="538">
                  <c:v>0.159472</c:v>
                </c:pt>
                <c:pt idx="539">
                  <c:v>0.15961600000000001</c:v>
                </c:pt>
                <c:pt idx="540">
                  <c:v>0.159696</c:v>
                </c:pt>
                <c:pt idx="541">
                  <c:v>0.15984300000000001</c:v>
                </c:pt>
                <c:pt idx="542">
                  <c:v>0.15998599999999999</c:v>
                </c:pt>
                <c:pt idx="543">
                  <c:v>0.160111</c:v>
                </c:pt>
                <c:pt idx="544">
                  <c:v>0.16020999999999999</c:v>
                </c:pt>
                <c:pt idx="545">
                  <c:v>0.16037399999999999</c:v>
                </c:pt>
                <c:pt idx="546">
                  <c:v>0.160439</c:v>
                </c:pt>
                <c:pt idx="547">
                  <c:v>0.16062100000000001</c:v>
                </c:pt>
                <c:pt idx="548">
                  <c:v>0.16076199999999999</c:v>
                </c:pt>
                <c:pt idx="549">
                  <c:v>0.16083900000000001</c:v>
                </c:pt>
                <c:pt idx="550">
                  <c:v>0.161021</c:v>
                </c:pt>
                <c:pt idx="551">
                  <c:v>0.16109499999999999</c:v>
                </c:pt>
                <c:pt idx="552">
                  <c:v>0.161242</c:v>
                </c:pt>
                <c:pt idx="553">
                  <c:v>0.16139000000000001</c:v>
                </c:pt>
                <c:pt idx="554">
                  <c:v>0.16147500000000001</c:v>
                </c:pt>
                <c:pt idx="555">
                  <c:v>0.16167799999999999</c:v>
                </c:pt>
                <c:pt idx="556">
                  <c:v>0.1618</c:v>
                </c:pt>
                <c:pt idx="557">
                  <c:v>0.161885</c:v>
                </c:pt>
                <c:pt idx="558">
                  <c:v>0.16206799999999999</c:v>
                </c:pt>
                <c:pt idx="559">
                  <c:v>0.16215099999999999</c:v>
                </c:pt>
                <c:pt idx="560">
                  <c:v>0.162302</c:v>
                </c:pt>
                <c:pt idx="561">
                  <c:v>0.162386</c:v>
                </c:pt>
                <c:pt idx="562">
                  <c:v>0.162546</c:v>
                </c:pt>
                <c:pt idx="563">
                  <c:v>0.16273299999999999</c:v>
                </c:pt>
                <c:pt idx="564">
                  <c:v>0.162824</c:v>
                </c:pt>
                <c:pt idx="565">
                  <c:v>0.163019</c:v>
                </c:pt>
                <c:pt idx="566">
                  <c:v>0.163157</c:v>
                </c:pt>
                <c:pt idx="567">
                  <c:v>0.16328100000000001</c:v>
                </c:pt>
                <c:pt idx="568">
                  <c:v>0.16341700000000001</c:v>
                </c:pt>
                <c:pt idx="569">
                  <c:v>0.16356499999999999</c:v>
                </c:pt>
                <c:pt idx="570">
                  <c:v>0.163715</c:v>
                </c:pt>
                <c:pt idx="571">
                  <c:v>0.16392599999999999</c:v>
                </c:pt>
                <c:pt idx="572">
                  <c:v>0.16402700000000001</c:v>
                </c:pt>
                <c:pt idx="573">
                  <c:v>0.164239</c:v>
                </c:pt>
                <c:pt idx="574">
                  <c:v>0.164378</c:v>
                </c:pt>
                <c:pt idx="575">
                  <c:v>0.16455</c:v>
                </c:pt>
                <c:pt idx="576">
                  <c:v>0.164659</c:v>
                </c:pt>
                <c:pt idx="577">
                  <c:v>0.16481299999999999</c:v>
                </c:pt>
                <c:pt idx="578">
                  <c:v>0.165045</c:v>
                </c:pt>
                <c:pt idx="579">
                  <c:v>0.16520599999999999</c:v>
                </c:pt>
                <c:pt idx="580">
                  <c:v>0.165381</c:v>
                </c:pt>
                <c:pt idx="581">
                  <c:v>0.165579</c:v>
                </c:pt>
                <c:pt idx="582">
                  <c:v>0.165826</c:v>
                </c:pt>
                <c:pt idx="583">
                  <c:v>0.16605300000000001</c:v>
                </c:pt>
                <c:pt idx="584">
                  <c:v>0.166188</c:v>
                </c:pt>
                <c:pt idx="585">
                  <c:v>0.16642599999999999</c:v>
                </c:pt>
                <c:pt idx="586">
                  <c:v>0.16663700000000001</c:v>
                </c:pt>
                <c:pt idx="587">
                  <c:v>0.16694500000000001</c:v>
                </c:pt>
                <c:pt idx="588">
                  <c:v>0.16720099999999999</c:v>
                </c:pt>
                <c:pt idx="589">
                  <c:v>0.16757</c:v>
                </c:pt>
                <c:pt idx="590">
                  <c:v>0.167962</c:v>
                </c:pt>
                <c:pt idx="591">
                  <c:v>0.16846700000000001</c:v>
                </c:pt>
                <c:pt idx="592">
                  <c:v>0.16914799999999999</c:v>
                </c:pt>
                <c:pt idx="593">
                  <c:v>0.21094399999999999</c:v>
                </c:pt>
                <c:pt idx="594">
                  <c:v>0.21182000000000001</c:v>
                </c:pt>
                <c:pt idx="595">
                  <c:v>0.21243600000000001</c:v>
                </c:pt>
                <c:pt idx="596">
                  <c:v>0.21318200000000001</c:v>
                </c:pt>
                <c:pt idx="597">
                  <c:v>0.21407999999999999</c:v>
                </c:pt>
                <c:pt idx="598">
                  <c:v>0.21482799999999999</c:v>
                </c:pt>
                <c:pt idx="599">
                  <c:v>0.21551500000000001</c:v>
                </c:pt>
                <c:pt idx="600">
                  <c:v>0.21632000000000001</c:v>
                </c:pt>
                <c:pt idx="601">
                  <c:v>0.217191</c:v>
                </c:pt>
                <c:pt idx="602">
                  <c:v>0.217888</c:v>
                </c:pt>
                <c:pt idx="603">
                  <c:v>0.218643</c:v>
                </c:pt>
                <c:pt idx="604">
                  <c:v>0.219552</c:v>
                </c:pt>
                <c:pt idx="605">
                  <c:v>0.220245</c:v>
                </c:pt>
                <c:pt idx="606">
                  <c:v>0.22095200000000001</c:v>
                </c:pt>
                <c:pt idx="607">
                  <c:v>0.22175600000000001</c:v>
                </c:pt>
                <c:pt idx="608">
                  <c:v>0.222556</c:v>
                </c:pt>
                <c:pt idx="609">
                  <c:v>0.223408</c:v>
                </c:pt>
                <c:pt idx="610">
                  <c:v>0.224139</c:v>
                </c:pt>
                <c:pt idx="611">
                  <c:v>0.224964</c:v>
                </c:pt>
                <c:pt idx="612">
                  <c:v>0.22568099999999999</c:v>
                </c:pt>
                <c:pt idx="613">
                  <c:v>0.22658500000000001</c:v>
                </c:pt>
                <c:pt idx="614">
                  <c:v>0.22742599999999999</c:v>
                </c:pt>
                <c:pt idx="615">
                  <c:v>0.22835800000000001</c:v>
                </c:pt>
                <c:pt idx="616">
                  <c:v>0.229022</c:v>
                </c:pt>
                <c:pt idx="617">
                  <c:v>0.22992099999999999</c:v>
                </c:pt>
                <c:pt idx="618">
                  <c:v>0.23070199999999999</c:v>
                </c:pt>
                <c:pt idx="619">
                  <c:v>0.23158699999999999</c:v>
                </c:pt>
                <c:pt idx="620">
                  <c:v>0.23244400000000001</c:v>
                </c:pt>
                <c:pt idx="621">
                  <c:v>0.233432</c:v>
                </c:pt>
                <c:pt idx="622">
                  <c:v>0.23427000000000001</c:v>
                </c:pt>
                <c:pt idx="623">
                  <c:v>0.23499500000000001</c:v>
                </c:pt>
                <c:pt idx="624">
                  <c:v>0.23592199999999999</c:v>
                </c:pt>
                <c:pt idx="625">
                  <c:v>0.23664499999999999</c:v>
                </c:pt>
                <c:pt idx="626">
                  <c:v>0.23757200000000001</c:v>
                </c:pt>
                <c:pt idx="627">
                  <c:v>0.238398</c:v>
                </c:pt>
                <c:pt idx="628">
                  <c:v>0.23925099999999999</c:v>
                </c:pt>
                <c:pt idx="629">
                  <c:v>0.240261</c:v>
                </c:pt>
                <c:pt idx="630">
                  <c:v>0.24123</c:v>
                </c:pt>
                <c:pt idx="631">
                  <c:v>0.242118</c:v>
                </c:pt>
                <c:pt idx="632">
                  <c:v>0.24310899999999999</c:v>
                </c:pt>
                <c:pt idx="633">
                  <c:v>0.24415400000000001</c:v>
                </c:pt>
                <c:pt idx="634">
                  <c:v>0.24513499999999999</c:v>
                </c:pt>
                <c:pt idx="635">
                  <c:v>0.24623400000000001</c:v>
                </c:pt>
                <c:pt idx="636">
                  <c:v>0.247222</c:v>
                </c:pt>
                <c:pt idx="637">
                  <c:v>0.24856600000000001</c:v>
                </c:pt>
                <c:pt idx="638">
                  <c:v>0.24970400000000001</c:v>
                </c:pt>
                <c:pt idx="639">
                  <c:v>0.25111800000000001</c:v>
                </c:pt>
                <c:pt idx="640">
                  <c:v>0.25278800000000001</c:v>
                </c:pt>
                <c:pt idx="641">
                  <c:v>0.40425499999999998</c:v>
                </c:pt>
                <c:pt idx="642">
                  <c:v>0.40398800000000001</c:v>
                </c:pt>
                <c:pt idx="643">
                  <c:v>0.40409200000000001</c:v>
                </c:pt>
                <c:pt idx="644">
                  <c:v>0.40409600000000001</c:v>
                </c:pt>
                <c:pt idx="645">
                  <c:v>0.40398200000000001</c:v>
                </c:pt>
                <c:pt idx="646">
                  <c:v>0.40410400000000002</c:v>
                </c:pt>
                <c:pt idx="647">
                  <c:v>0.40415000000000001</c:v>
                </c:pt>
                <c:pt idx="648">
                  <c:v>0.40412100000000001</c:v>
                </c:pt>
                <c:pt idx="649">
                  <c:v>0.40400700000000001</c:v>
                </c:pt>
                <c:pt idx="650">
                  <c:v>0.40384700000000001</c:v>
                </c:pt>
                <c:pt idx="651">
                  <c:v>0.40415800000000002</c:v>
                </c:pt>
                <c:pt idx="652">
                  <c:v>0.40404099999999998</c:v>
                </c:pt>
                <c:pt idx="653">
                  <c:v>0.404001</c:v>
                </c:pt>
                <c:pt idx="654">
                  <c:v>0.40410600000000002</c:v>
                </c:pt>
                <c:pt idx="655">
                  <c:v>0.40414600000000001</c:v>
                </c:pt>
                <c:pt idx="656">
                  <c:v>0.404055</c:v>
                </c:pt>
                <c:pt idx="657">
                  <c:v>0.40405099999999999</c:v>
                </c:pt>
                <c:pt idx="658">
                  <c:v>0.40404000000000001</c:v>
                </c:pt>
                <c:pt idx="659">
                  <c:v>0.40393600000000002</c:v>
                </c:pt>
                <c:pt idx="660">
                  <c:v>0.40392299999999998</c:v>
                </c:pt>
                <c:pt idx="661">
                  <c:v>0.403922</c:v>
                </c:pt>
                <c:pt idx="662">
                  <c:v>0.40394999999999998</c:v>
                </c:pt>
                <c:pt idx="663">
                  <c:v>0.40406399999999998</c:v>
                </c:pt>
                <c:pt idx="664">
                  <c:v>0.40415400000000001</c:v>
                </c:pt>
                <c:pt idx="665">
                  <c:v>0.40401399999999998</c:v>
                </c:pt>
                <c:pt idx="666">
                  <c:v>0.40397300000000003</c:v>
                </c:pt>
                <c:pt idx="667">
                  <c:v>0.40402300000000002</c:v>
                </c:pt>
                <c:pt idx="668">
                  <c:v>0.40398600000000001</c:v>
                </c:pt>
                <c:pt idx="669">
                  <c:v>0.40403600000000001</c:v>
                </c:pt>
                <c:pt idx="670">
                  <c:v>0.40413500000000002</c:v>
                </c:pt>
                <c:pt idx="671">
                  <c:v>0.40403499999999998</c:v>
                </c:pt>
                <c:pt idx="672">
                  <c:v>0.40392600000000001</c:v>
                </c:pt>
                <c:pt idx="673">
                  <c:v>0.40398400000000001</c:v>
                </c:pt>
                <c:pt idx="674">
                  <c:v>0.40406900000000001</c:v>
                </c:pt>
                <c:pt idx="675">
                  <c:v>0.403974</c:v>
                </c:pt>
                <c:pt idx="676">
                  <c:v>0.404117</c:v>
                </c:pt>
                <c:pt idx="677">
                  <c:v>0.40409</c:v>
                </c:pt>
                <c:pt idx="678">
                  <c:v>0.40404099999999998</c:v>
                </c:pt>
                <c:pt idx="679">
                  <c:v>0.40410099999999999</c:v>
                </c:pt>
                <c:pt idx="680">
                  <c:v>0.404088</c:v>
                </c:pt>
                <c:pt idx="681">
                  <c:v>0.40392600000000001</c:v>
                </c:pt>
                <c:pt idx="682">
                  <c:v>0.40394000000000002</c:v>
                </c:pt>
                <c:pt idx="683">
                  <c:v>0.40400599999999998</c:v>
                </c:pt>
                <c:pt idx="684">
                  <c:v>0.40396300000000002</c:v>
                </c:pt>
                <c:pt idx="685">
                  <c:v>0.40400399999999997</c:v>
                </c:pt>
                <c:pt idx="686">
                  <c:v>0.403949</c:v>
                </c:pt>
                <c:pt idx="687">
                  <c:v>0.40409899999999999</c:v>
                </c:pt>
                <c:pt idx="688">
                  <c:v>0.403914</c:v>
                </c:pt>
                <c:pt idx="689">
                  <c:v>0.40403</c:v>
                </c:pt>
                <c:pt idx="690">
                  <c:v>0.40389999999999998</c:v>
                </c:pt>
                <c:pt idx="691">
                  <c:v>0.40390700000000002</c:v>
                </c:pt>
                <c:pt idx="692">
                  <c:v>0.40392600000000001</c:v>
                </c:pt>
                <c:pt idx="693">
                  <c:v>0.403808</c:v>
                </c:pt>
                <c:pt idx="694">
                  <c:v>0.40376800000000002</c:v>
                </c:pt>
                <c:pt idx="695">
                  <c:v>0.40378599999999998</c:v>
                </c:pt>
                <c:pt idx="696">
                  <c:v>0.40393200000000001</c:v>
                </c:pt>
                <c:pt idx="697">
                  <c:v>0.40376200000000001</c:v>
                </c:pt>
                <c:pt idx="698">
                  <c:v>0.40366200000000002</c:v>
                </c:pt>
                <c:pt idx="699">
                  <c:v>0.40367599999999998</c:v>
                </c:pt>
                <c:pt idx="700">
                  <c:v>0.40382000000000001</c:v>
                </c:pt>
                <c:pt idx="701">
                  <c:v>0.40373100000000001</c:v>
                </c:pt>
                <c:pt idx="702">
                  <c:v>0.40382600000000002</c:v>
                </c:pt>
                <c:pt idx="703">
                  <c:v>0.40384500000000001</c:v>
                </c:pt>
                <c:pt idx="704">
                  <c:v>0.40390500000000001</c:v>
                </c:pt>
                <c:pt idx="705">
                  <c:v>0.40392400000000001</c:v>
                </c:pt>
                <c:pt idx="706">
                  <c:v>0.40387000000000001</c:v>
                </c:pt>
                <c:pt idx="707">
                  <c:v>0.40381499999999998</c:v>
                </c:pt>
                <c:pt idx="708">
                  <c:v>0.40398299999999998</c:v>
                </c:pt>
                <c:pt idx="709">
                  <c:v>0.40386100000000003</c:v>
                </c:pt>
                <c:pt idx="710">
                  <c:v>0.40391899999999997</c:v>
                </c:pt>
                <c:pt idx="711">
                  <c:v>0.403748</c:v>
                </c:pt>
                <c:pt idx="712">
                  <c:v>0.403866</c:v>
                </c:pt>
                <c:pt idx="713">
                  <c:v>0.403864</c:v>
                </c:pt>
                <c:pt idx="714">
                  <c:v>0.40381800000000001</c:v>
                </c:pt>
                <c:pt idx="715">
                  <c:v>0.40363599999999999</c:v>
                </c:pt>
                <c:pt idx="716">
                  <c:v>0.40376800000000002</c:v>
                </c:pt>
                <c:pt idx="717">
                  <c:v>0.40382899999999999</c:v>
                </c:pt>
                <c:pt idx="718">
                  <c:v>0.40387899999999999</c:v>
                </c:pt>
                <c:pt idx="719">
                  <c:v>0.40392499999999998</c:v>
                </c:pt>
                <c:pt idx="720">
                  <c:v>0.40387200000000001</c:v>
                </c:pt>
                <c:pt idx="721">
                  <c:v>0.403839</c:v>
                </c:pt>
                <c:pt idx="722">
                  <c:v>0.40351500000000001</c:v>
                </c:pt>
                <c:pt idx="723">
                  <c:v>0.40384999999999999</c:v>
                </c:pt>
                <c:pt idx="724">
                  <c:v>0.40376299999999998</c:v>
                </c:pt>
                <c:pt idx="725">
                  <c:v>0.40388099999999999</c:v>
                </c:pt>
                <c:pt idx="726">
                  <c:v>0.403864</c:v>
                </c:pt>
                <c:pt idx="727">
                  <c:v>0.40385199999999999</c:v>
                </c:pt>
                <c:pt idx="728">
                  <c:v>0.40380500000000003</c:v>
                </c:pt>
                <c:pt idx="729">
                  <c:v>0.40383000000000002</c:v>
                </c:pt>
                <c:pt idx="730">
                  <c:v>0.40382600000000002</c:v>
                </c:pt>
                <c:pt idx="731">
                  <c:v>0.40401199999999998</c:v>
                </c:pt>
                <c:pt idx="732">
                  <c:v>0.40379700000000002</c:v>
                </c:pt>
                <c:pt idx="733">
                  <c:v>0.40406799999999998</c:v>
                </c:pt>
                <c:pt idx="734">
                  <c:v>0.40391899999999997</c:v>
                </c:pt>
                <c:pt idx="735">
                  <c:v>0.40402700000000003</c:v>
                </c:pt>
                <c:pt idx="736">
                  <c:v>0.40386300000000003</c:v>
                </c:pt>
                <c:pt idx="737">
                  <c:v>0.40387200000000001</c:v>
                </c:pt>
                <c:pt idx="738">
                  <c:v>0.40376299999999998</c:v>
                </c:pt>
                <c:pt idx="739">
                  <c:v>0.40375899999999998</c:v>
                </c:pt>
                <c:pt idx="740">
                  <c:v>0.40373100000000001</c:v>
                </c:pt>
                <c:pt idx="741">
                  <c:v>0.40382699999999999</c:v>
                </c:pt>
                <c:pt idx="742">
                  <c:v>0.40399600000000002</c:v>
                </c:pt>
                <c:pt idx="743">
                  <c:v>0.40369500000000003</c:v>
                </c:pt>
                <c:pt idx="744">
                  <c:v>0.40384399999999998</c:v>
                </c:pt>
                <c:pt idx="745">
                  <c:v>0.40386100000000003</c:v>
                </c:pt>
                <c:pt idx="746">
                  <c:v>0.40378599999999998</c:v>
                </c:pt>
                <c:pt idx="747">
                  <c:v>0.40386100000000003</c:v>
                </c:pt>
                <c:pt idx="748">
                  <c:v>0.40387400000000001</c:v>
                </c:pt>
                <c:pt idx="749">
                  <c:v>0.403831</c:v>
                </c:pt>
                <c:pt idx="750">
                  <c:v>0.40377099999999999</c:v>
                </c:pt>
                <c:pt idx="751">
                  <c:v>0.40383200000000002</c:v>
                </c:pt>
                <c:pt idx="752">
                  <c:v>0.40367999999999998</c:v>
                </c:pt>
                <c:pt idx="753">
                  <c:v>0.40379599999999999</c:v>
                </c:pt>
                <c:pt idx="754">
                  <c:v>0.40376200000000001</c:v>
                </c:pt>
                <c:pt idx="755">
                  <c:v>0.40365000000000001</c:v>
                </c:pt>
                <c:pt idx="756">
                  <c:v>0.40365899999999999</c:v>
                </c:pt>
                <c:pt idx="757">
                  <c:v>0.40380199999999999</c:v>
                </c:pt>
                <c:pt idx="758">
                  <c:v>0.403727</c:v>
                </c:pt>
                <c:pt idx="759">
                  <c:v>0.40379700000000002</c:v>
                </c:pt>
                <c:pt idx="760">
                  <c:v>0.40375299999999997</c:v>
                </c:pt>
                <c:pt idx="761">
                  <c:v>0.40378999999999998</c:v>
                </c:pt>
                <c:pt idx="762">
                  <c:v>0.40372000000000002</c:v>
                </c:pt>
                <c:pt idx="763">
                  <c:v>0.40384399999999998</c:v>
                </c:pt>
                <c:pt idx="764">
                  <c:v>0.40370099999999998</c:v>
                </c:pt>
                <c:pt idx="765">
                  <c:v>0.40366600000000002</c:v>
                </c:pt>
                <c:pt idx="766">
                  <c:v>0.40378500000000001</c:v>
                </c:pt>
                <c:pt idx="767">
                  <c:v>0.403694</c:v>
                </c:pt>
                <c:pt idx="768">
                  <c:v>0.403665</c:v>
                </c:pt>
                <c:pt idx="769">
                  <c:v>0.40356799999999998</c:v>
                </c:pt>
                <c:pt idx="770">
                  <c:v>0.40373100000000001</c:v>
                </c:pt>
                <c:pt idx="771">
                  <c:v>0.40374900000000002</c:v>
                </c:pt>
                <c:pt idx="772">
                  <c:v>0.40370600000000001</c:v>
                </c:pt>
                <c:pt idx="773">
                  <c:v>0.40376200000000001</c:v>
                </c:pt>
                <c:pt idx="774">
                  <c:v>0.40364499999999998</c:v>
                </c:pt>
                <c:pt idx="775">
                  <c:v>0.40372000000000002</c:v>
                </c:pt>
                <c:pt idx="776">
                  <c:v>0.40359800000000001</c:v>
                </c:pt>
                <c:pt idx="777">
                  <c:v>0.40359600000000001</c:v>
                </c:pt>
                <c:pt idx="778">
                  <c:v>0.40366200000000002</c:v>
                </c:pt>
                <c:pt idx="779">
                  <c:v>0.40362900000000002</c:v>
                </c:pt>
                <c:pt idx="780">
                  <c:v>0.40368900000000002</c:v>
                </c:pt>
                <c:pt idx="781">
                  <c:v>0.403615</c:v>
                </c:pt>
                <c:pt idx="782">
                  <c:v>0.40374599999999999</c:v>
                </c:pt>
                <c:pt idx="783">
                  <c:v>0.403665</c:v>
                </c:pt>
                <c:pt idx="784">
                  <c:v>0.40371600000000002</c:v>
                </c:pt>
                <c:pt idx="785">
                  <c:v>0.40376600000000001</c:v>
                </c:pt>
                <c:pt idx="786">
                  <c:v>0.40367900000000001</c:v>
                </c:pt>
                <c:pt idx="787">
                  <c:v>0.40377299999999999</c:v>
                </c:pt>
                <c:pt idx="788">
                  <c:v>0.40366200000000002</c:v>
                </c:pt>
                <c:pt idx="789">
                  <c:v>0.40351700000000001</c:v>
                </c:pt>
                <c:pt idx="790">
                  <c:v>0.40355799999999997</c:v>
                </c:pt>
                <c:pt idx="791">
                  <c:v>0.40363199999999999</c:v>
                </c:pt>
                <c:pt idx="792">
                  <c:v>0.40375800000000001</c:v>
                </c:pt>
                <c:pt idx="793">
                  <c:v>0.40356599999999998</c:v>
                </c:pt>
                <c:pt idx="794">
                  <c:v>0.40355600000000003</c:v>
                </c:pt>
                <c:pt idx="795">
                  <c:v>0.403756</c:v>
                </c:pt>
                <c:pt idx="796">
                  <c:v>0.40366800000000003</c:v>
                </c:pt>
                <c:pt idx="797">
                  <c:v>0.40366200000000002</c:v>
                </c:pt>
                <c:pt idx="798">
                  <c:v>0.40373100000000001</c:v>
                </c:pt>
                <c:pt idx="799">
                  <c:v>0.403582</c:v>
                </c:pt>
                <c:pt idx="800">
                  <c:v>0.403754</c:v>
                </c:pt>
                <c:pt idx="801">
                  <c:v>0.403669</c:v>
                </c:pt>
                <c:pt idx="802">
                  <c:v>0.403553</c:v>
                </c:pt>
                <c:pt idx="803">
                  <c:v>0.40364299999999997</c:v>
                </c:pt>
                <c:pt idx="804">
                  <c:v>0.40354499999999999</c:v>
                </c:pt>
                <c:pt idx="805">
                  <c:v>0.40381400000000001</c:v>
                </c:pt>
                <c:pt idx="806">
                  <c:v>0.40368700000000002</c:v>
                </c:pt>
                <c:pt idx="807">
                  <c:v>0.40353</c:v>
                </c:pt>
                <c:pt idx="808">
                  <c:v>0.40356999999999998</c:v>
                </c:pt>
                <c:pt idx="809">
                  <c:v>0.40341700000000003</c:v>
                </c:pt>
                <c:pt idx="810">
                  <c:v>0.40354600000000002</c:v>
                </c:pt>
                <c:pt idx="811">
                  <c:v>0.40332699999999999</c:v>
                </c:pt>
                <c:pt idx="812">
                  <c:v>0.40340199999999998</c:v>
                </c:pt>
                <c:pt idx="813">
                  <c:v>0.40346399999999999</c:v>
                </c:pt>
                <c:pt idx="814">
                  <c:v>0.40342499999999998</c:v>
                </c:pt>
                <c:pt idx="815">
                  <c:v>0.40354200000000001</c:v>
                </c:pt>
                <c:pt idx="816">
                  <c:v>0.40343699999999999</c:v>
                </c:pt>
                <c:pt idx="817">
                  <c:v>0.40351300000000001</c:v>
                </c:pt>
                <c:pt idx="818">
                  <c:v>0.40356999999999998</c:v>
                </c:pt>
                <c:pt idx="819">
                  <c:v>0.40348000000000001</c:v>
                </c:pt>
                <c:pt idx="820">
                  <c:v>0.403474</c:v>
                </c:pt>
                <c:pt idx="821">
                  <c:v>0.40357100000000001</c:v>
                </c:pt>
                <c:pt idx="822">
                  <c:v>0.403472</c:v>
                </c:pt>
                <c:pt idx="823">
                  <c:v>0.40347699999999997</c:v>
                </c:pt>
                <c:pt idx="824">
                  <c:v>0.40335599999999999</c:v>
                </c:pt>
                <c:pt idx="825">
                  <c:v>0.40333400000000003</c:v>
                </c:pt>
                <c:pt idx="826">
                  <c:v>0.40327200000000002</c:v>
                </c:pt>
                <c:pt idx="827">
                  <c:v>0.40320099999999998</c:v>
                </c:pt>
                <c:pt idx="828">
                  <c:v>0.40338400000000002</c:v>
                </c:pt>
                <c:pt idx="829">
                  <c:v>0.40312399999999998</c:v>
                </c:pt>
                <c:pt idx="830">
                  <c:v>0.403387</c:v>
                </c:pt>
                <c:pt idx="831">
                  <c:v>0.40340799999999999</c:v>
                </c:pt>
                <c:pt idx="832">
                  <c:v>0.40325800000000001</c:v>
                </c:pt>
                <c:pt idx="833">
                  <c:v>0.40329900000000002</c:v>
                </c:pt>
                <c:pt idx="834">
                  <c:v>0.40336499999999997</c:v>
                </c:pt>
                <c:pt idx="835">
                  <c:v>0.40320400000000001</c:v>
                </c:pt>
                <c:pt idx="836">
                  <c:v>0.40329799999999999</c:v>
                </c:pt>
                <c:pt idx="837">
                  <c:v>0.40332800000000002</c:v>
                </c:pt>
                <c:pt idx="838">
                  <c:v>0.40317399999999998</c:v>
                </c:pt>
                <c:pt idx="839">
                  <c:v>0.40324300000000002</c:v>
                </c:pt>
                <c:pt idx="840">
                  <c:v>0.40328999999999998</c:v>
                </c:pt>
                <c:pt idx="841">
                  <c:v>0.403368</c:v>
                </c:pt>
                <c:pt idx="842">
                  <c:v>0.40334300000000001</c:v>
                </c:pt>
                <c:pt idx="843">
                  <c:v>0.403366</c:v>
                </c:pt>
                <c:pt idx="844">
                  <c:v>0.40330700000000003</c:v>
                </c:pt>
                <c:pt idx="845">
                  <c:v>0.40336300000000003</c:v>
                </c:pt>
                <c:pt idx="846">
                  <c:v>0.40321099999999999</c:v>
                </c:pt>
                <c:pt idx="847">
                  <c:v>0.40322599999999997</c:v>
                </c:pt>
                <c:pt idx="848">
                  <c:v>0.403389</c:v>
                </c:pt>
                <c:pt idx="849">
                  <c:v>0.40326699999999999</c:v>
                </c:pt>
                <c:pt idx="850">
                  <c:v>0.40340100000000001</c:v>
                </c:pt>
                <c:pt idx="851">
                  <c:v>0.40336499999999997</c:v>
                </c:pt>
                <c:pt idx="852">
                  <c:v>0.40330300000000002</c:v>
                </c:pt>
                <c:pt idx="853">
                  <c:v>0.40330500000000002</c:v>
                </c:pt>
                <c:pt idx="854">
                  <c:v>0.403306</c:v>
                </c:pt>
                <c:pt idx="855">
                  <c:v>0.403306</c:v>
                </c:pt>
                <c:pt idx="856">
                  <c:v>0.40329599999999999</c:v>
                </c:pt>
                <c:pt idx="857">
                  <c:v>0.40328599999999998</c:v>
                </c:pt>
                <c:pt idx="858">
                  <c:v>0.40338099999999999</c:v>
                </c:pt>
                <c:pt idx="859">
                  <c:v>0.40346300000000002</c:v>
                </c:pt>
                <c:pt idx="860">
                  <c:v>0.40344200000000002</c:v>
                </c:pt>
                <c:pt idx="861">
                  <c:v>0.403478</c:v>
                </c:pt>
                <c:pt idx="862">
                  <c:v>0.40352399999999999</c:v>
                </c:pt>
                <c:pt idx="863">
                  <c:v>0.40337600000000001</c:v>
                </c:pt>
                <c:pt idx="864">
                  <c:v>0.403389</c:v>
                </c:pt>
                <c:pt idx="865">
                  <c:v>0.40351199999999998</c:v>
                </c:pt>
                <c:pt idx="866">
                  <c:v>0.40333000000000002</c:v>
                </c:pt>
                <c:pt idx="867">
                  <c:v>0.403362</c:v>
                </c:pt>
                <c:pt idx="868">
                  <c:v>0.40347300000000003</c:v>
                </c:pt>
                <c:pt idx="869">
                  <c:v>0.40346599999999999</c:v>
                </c:pt>
                <c:pt idx="870">
                  <c:v>0.40350399999999997</c:v>
                </c:pt>
                <c:pt idx="871">
                  <c:v>0.403474</c:v>
                </c:pt>
                <c:pt idx="872">
                  <c:v>0.40353</c:v>
                </c:pt>
                <c:pt idx="873">
                  <c:v>0.40337600000000001</c:v>
                </c:pt>
                <c:pt idx="874">
                  <c:v>0.40330899999999997</c:v>
                </c:pt>
                <c:pt idx="875">
                  <c:v>0.40337899999999999</c:v>
                </c:pt>
                <c:pt idx="876">
                  <c:v>0.40323799999999999</c:v>
                </c:pt>
                <c:pt idx="877">
                  <c:v>0.40345500000000001</c:v>
                </c:pt>
                <c:pt idx="878">
                  <c:v>0.40339999999999998</c:v>
                </c:pt>
                <c:pt idx="879">
                  <c:v>0.40354299999999999</c:v>
                </c:pt>
                <c:pt idx="880">
                  <c:v>0.40340900000000002</c:v>
                </c:pt>
                <c:pt idx="881">
                  <c:v>0.403424</c:v>
                </c:pt>
                <c:pt idx="882">
                  <c:v>0.40331499999999998</c:v>
                </c:pt>
                <c:pt idx="883">
                  <c:v>0.40335700000000002</c:v>
                </c:pt>
                <c:pt idx="884">
                  <c:v>0.40335700000000002</c:v>
                </c:pt>
                <c:pt idx="885">
                  <c:v>0.40338800000000002</c:v>
                </c:pt>
                <c:pt idx="886">
                  <c:v>0.40330700000000003</c:v>
                </c:pt>
                <c:pt idx="887">
                  <c:v>0.40331899999999998</c:v>
                </c:pt>
                <c:pt idx="888">
                  <c:v>0.40341500000000002</c:v>
                </c:pt>
                <c:pt idx="889">
                  <c:v>0.40336499999999997</c:v>
                </c:pt>
                <c:pt idx="890">
                  <c:v>0.40334900000000001</c:v>
                </c:pt>
                <c:pt idx="891">
                  <c:v>0.40347899999999998</c:v>
                </c:pt>
                <c:pt idx="892">
                  <c:v>0.40337899999999999</c:v>
                </c:pt>
                <c:pt idx="893">
                  <c:v>0.40334900000000001</c:v>
                </c:pt>
                <c:pt idx="894">
                  <c:v>0.40336699999999998</c:v>
                </c:pt>
                <c:pt idx="895">
                  <c:v>0.40331899999999998</c:v>
                </c:pt>
                <c:pt idx="896">
                  <c:v>0.40332099999999999</c:v>
                </c:pt>
                <c:pt idx="897">
                  <c:v>0.40350900000000001</c:v>
                </c:pt>
                <c:pt idx="898">
                  <c:v>0.403368</c:v>
                </c:pt>
                <c:pt idx="899">
                  <c:v>0.40330500000000002</c:v>
                </c:pt>
                <c:pt idx="900">
                  <c:v>0.40329399999999999</c:v>
                </c:pt>
                <c:pt idx="901">
                  <c:v>0.40329399999999999</c:v>
                </c:pt>
                <c:pt idx="902">
                  <c:v>0.40329599999999999</c:v>
                </c:pt>
                <c:pt idx="903">
                  <c:v>0.403113</c:v>
                </c:pt>
                <c:pt idx="904">
                  <c:v>0.40326000000000001</c:v>
                </c:pt>
                <c:pt idx="905">
                  <c:v>0.40323500000000001</c:v>
                </c:pt>
                <c:pt idx="906">
                  <c:v>0.40313599999999999</c:v>
                </c:pt>
                <c:pt idx="907">
                  <c:v>0.40329599999999999</c:v>
                </c:pt>
                <c:pt idx="908">
                  <c:v>0.40322799999999998</c:v>
                </c:pt>
                <c:pt idx="909">
                  <c:v>0.40315800000000002</c:v>
                </c:pt>
                <c:pt idx="910">
                  <c:v>0.40335799999999999</c:v>
                </c:pt>
                <c:pt idx="911">
                  <c:v>0.40325</c:v>
                </c:pt>
                <c:pt idx="912">
                  <c:v>0.40335300000000002</c:v>
                </c:pt>
                <c:pt idx="913">
                  <c:v>0.40327800000000003</c:v>
                </c:pt>
                <c:pt idx="914">
                  <c:v>0.403225</c:v>
                </c:pt>
                <c:pt idx="915">
                  <c:v>0.40329799999999999</c:v>
                </c:pt>
                <c:pt idx="916">
                  <c:v>0.403256</c:v>
                </c:pt>
                <c:pt idx="917">
                  <c:v>0.40329100000000001</c:v>
                </c:pt>
                <c:pt idx="918">
                  <c:v>0.40324100000000002</c:v>
                </c:pt>
                <c:pt idx="919">
                  <c:v>0.40327600000000002</c:v>
                </c:pt>
                <c:pt idx="920">
                  <c:v>0.40316200000000002</c:v>
                </c:pt>
                <c:pt idx="921">
                  <c:v>0.403057</c:v>
                </c:pt>
                <c:pt idx="922">
                  <c:v>0.40322000000000002</c:v>
                </c:pt>
                <c:pt idx="923">
                  <c:v>0.40305099999999999</c:v>
                </c:pt>
                <c:pt idx="924">
                  <c:v>0.40310499999999999</c:v>
                </c:pt>
                <c:pt idx="925">
                  <c:v>0.40317399999999998</c:v>
                </c:pt>
                <c:pt idx="926">
                  <c:v>0.40325100000000003</c:v>
                </c:pt>
                <c:pt idx="927">
                  <c:v>0.403032</c:v>
                </c:pt>
                <c:pt idx="928">
                  <c:v>0.40314800000000001</c:v>
                </c:pt>
                <c:pt idx="929">
                  <c:v>0.40324900000000002</c:v>
                </c:pt>
                <c:pt idx="930">
                  <c:v>0.40335500000000002</c:v>
                </c:pt>
                <c:pt idx="931">
                  <c:v>0.40343000000000001</c:v>
                </c:pt>
                <c:pt idx="932">
                  <c:v>0.403389</c:v>
                </c:pt>
                <c:pt idx="933">
                  <c:v>0.40320699999999998</c:v>
                </c:pt>
                <c:pt idx="934">
                  <c:v>0.40316000000000002</c:v>
                </c:pt>
                <c:pt idx="935">
                  <c:v>0.40332499999999999</c:v>
                </c:pt>
                <c:pt idx="936">
                  <c:v>0.40331800000000001</c:v>
                </c:pt>
                <c:pt idx="937">
                  <c:v>0.40312100000000001</c:v>
                </c:pt>
                <c:pt idx="938">
                  <c:v>0.403115</c:v>
                </c:pt>
                <c:pt idx="939">
                  <c:v>0.40312999999999999</c:v>
                </c:pt>
                <c:pt idx="940">
                  <c:v>0.40309200000000001</c:v>
                </c:pt>
                <c:pt idx="941">
                  <c:v>0.40305000000000002</c:v>
                </c:pt>
                <c:pt idx="942">
                  <c:v>0.40297899999999998</c:v>
                </c:pt>
                <c:pt idx="943">
                  <c:v>0.40306799999999998</c:v>
                </c:pt>
                <c:pt idx="944">
                  <c:v>0.40296900000000002</c:v>
                </c:pt>
                <c:pt idx="945">
                  <c:v>0.40303299999999997</c:v>
                </c:pt>
                <c:pt idx="946">
                  <c:v>0.40301199999999998</c:v>
                </c:pt>
                <c:pt idx="947">
                  <c:v>0.40316000000000002</c:v>
                </c:pt>
                <c:pt idx="948">
                  <c:v>0.403227</c:v>
                </c:pt>
                <c:pt idx="949">
                  <c:v>0.40308500000000003</c:v>
                </c:pt>
                <c:pt idx="950">
                  <c:v>0.40316999999999997</c:v>
                </c:pt>
                <c:pt idx="951">
                  <c:v>0.40312799999999999</c:v>
                </c:pt>
                <c:pt idx="952">
                  <c:v>0.40302500000000002</c:v>
                </c:pt>
                <c:pt idx="953">
                  <c:v>0.40304099999999998</c:v>
                </c:pt>
                <c:pt idx="954">
                  <c:v>0.40308300000000002</c:v>
                </c:pt>
                <c:pt idx="955">
                  <c:v>0.40317399999999998</c:v>
                </c:pt>
                <c:pt idx="956">
                  <c:v>0.40300599999999998</c:v>
                </c:pt>
                <c:pt idx="957">
                  <c:v>0.40307300000000001</c:v>
                </c:pt>
                <c:pt idx="958">
                  <c:v>0.40295300000000001</c:v>
                </c:pt>
                <c:pt idx="959">
                  <c:v>0.40295599999999998</c:v>
                </c:pt>
                <c:pt idx="960">
                  <c:v>0.40293499999999999</c:v>
                </c:pt>
                <c:pt idx="961">
                  <c:v>0.40312900000000002</c:v>
                </c:pt>
                <c:pt idx="962">
                  <c:v>0.40293600000000002</c:v>
                </c:pt>
                <c:pt idx="963">
                  <c:v>0.40298699999999998</c:v>
                </c:pt>
                <c:pt idx="964">
                  <c:v>0.40301599999999999</c:v>
                </c:pt>
                <c:pt idx="965">
                  <c:v>0.403026</c:v>
                </c:pt>
                <c:pt idx="966">
                  <c:v>0.40307399999999999</c:v>
                </c:pt>
                <c:pt idx="967">
                  <c:v>0.40312100000000001</c:v>
                </c:pt>
                <c:pt idx="968">
                  <c:v>0.40307599999999999</c:v>
                </c:pt>
                <c:pt idx="969">
                  <c:v>0.40283099999999999</c:v>
                </c:pt>
                <c:pt idx="970">
                  <c:v>0.40309400000000001</c:v>
                </c:pt>
                <c:pt idx="971">
                  <c:v>0.40304899999999999</c:v>
                </c:pt>
                <c:pt idx="972">
                  <c:v>0.40305800000000003</c:v>
                </c:pt>
                <c:pt idx="973">
                  <c:v>0.40307399999999999</c:v>
                </c:pt>
                <c:pt idx="974">
                  <c:v>0.40310400000000002</c:v>
                </c:pt>
                <c:pt idx="975">
                  <c:v>0.403055</c:v>
                </c:pt>
                <c:pt idx="976">
                  <c:v>0.40304299999999998</c:v>
                </c:pt>
                <c:pt idx="977">
                  <c:v>0.40290300000000001</c:v>
                </c:pt>
                <c:pt idx="978">
                  <c:v>0.40289999999999998</c:v>
                </c:pt>
                <c:pt idx="979">
                  <c:v>0.40298699999999998</c:v>
                </c:pt>
                <c:pt idx="980">
                  <c:v>0.40287099999999998</c:v>
                </c:pt>
                <c:pt idx="981">
                  <c:v>0.40296300000000002</c:v>
                </c:pt>
                <c:pt idx="982">
                  <c:v>0.40296300000000002</c:v>
                </c:pt>
                <c:pt idx="983">
                  <c:v>0.40298400000000001</c:v>
                </c:pt>
                <c:pt idx="984">
                  <c:v>0.40304899999999999</c:v>
                </c:pt>
                <c:pt idx="985">
                  <c:v>0.40290399999999998</c:v>
                </c:pt>
                <c:pt idx="986">
                  <c:v>0.40309499999999998</c:v>
                </c:pt>
                <c:pt idx="987">
                  <c:v>0.40292899999999998</c:v>
                </c:pt>
                <c:pt idx="988">
                  <c:v>0.40292800000000001</c:v>
                </c:pt>
                <c:pt idx="989">
                  <c:v>0.40282099999999998</c:v>
                </c:pt>
                <c:pt idx="990">
                  <c:v>0.40305400000000002</c:v>
                </c:pt>
                <c:pt idx="991">
                  <c:v>0.40286699999999998</c:v>
                </c:pt>
                <c:pt idx="992">
                  <c:v>0.40275300000000003</c:v>
                </c:pt>
                <c:pt idx="993">
                  <c:v>0.40284700000000001</c:v>
                </c:pt>
                <c:pt idx="994">
                  <c:v>0.40273100000000001</c:v>
                </c:pt>
                <c:pt idx="995">
                  <c:v>0.40271400000000002</c:v>
                </c:pt>
                <c:pt idx="996">
                  <c:v>0.40291399999999999</c:v>
                </c:pt>
                <c:pt idx="997">
                  <c:v>0.403003</c:v>
                </c:pt>
                <c:pt idx="998">
                  <c:v>0.40297500000000003</c:v>
                </c:pt>
                <c:pt idx="999">
                  <c:v>0.40290100000000001</c:v>
                </c:pt>
                <c:pt idx="1000">
                  <c:v>0.40279300000000001</c:v>
                </c:pt>
                <c:pt idx="1001">
                  <c:v>0.40277000000000002</c:v>
                </c:pt>
                <c:pt idx="1002">
                  <c:v>0.402756</c:v>
                </c:pt>
                <c:pt idx="1003">
                  <c:v>0.40278399999999998</c:v>
                </c:pt>
                <c:pt idx="1004">
                  <c:v>0.402812</c:v>
                </c:pt>
                <c:pt idx="1005">
                  <c:v>0.40273599999999998</c:v>
                </c:pt>
                <c:pt idx="1006">
                  <c:v>0.40291199999999999</c:v>
                </c:pt>
                <c:pt idx="1007">
                  <c:v>0.40295999999999998</c:v>
                </c:pt>
                <c:pt idx="1008">
                  <c:v>0.40288000000000002</c:v>
                </c:pt>
                <c:pt idx="1009">
                  <c:v>0.40300999999999998</c:v>
                </c:pt>
                <c:pt idx="1010">
                  <c:v>0.402804</c:v>
                </c:pt>
                <c:pt idx="1011">
                  <c:v>0.40287000000000001</c:v>
                </c:pt>
                <c:pt idx="1012">
                  <c:v>0.40298699999999998</c:v>
                </c:pt>
                <c:pt idx="1013">
                  <c:v>0.40284500000000001</c:v>
                </c:pt>
                <c:pt idx="1014">
                  <c:v>0.40289999999999998</c:v>
                </c:pt>
                <c:pt idx="1015">
                  <c:v>0.40265499999999999</c:v>
                </c:pt>
                <c:pt idx="1016">
                  <c:v>0.40277099999999999</c:v>
                </c:pt>
                <c:pt idx="1017">
                  <c:v>0.402665</c:v>
                </c:pt>
                <c:pt idx="1018">
                  <c:v>0.40268199999999998</c:v>
                </c:pt>
                <c:pt idx="1019">
                  <c:v>0.402729</c:v>
                </c:pt>
                <c:pt idx="1020">
                  <c:v>0.40269700000000003</c:v>
                </c:pt>
                <c:pt idx="1021">
                  <c:v>0.40266200000000002</c:v>
                </c:pt>
                <c:pt idx="1022">
                  <c:v>0.402673</c:v>
                </c:pt>
                <c:pt idx="1023">
                  <c:v>0.40283799999999997</c:v>
                </c:pt>
                <c:pt idx="1024">
                  <c:v>0.40268300000000001</c:v>
                </c:pt>
                <c:pt idx="1025">
                  <c:v>0.40277200000000002</c:v>
                </c:pt>
                <c:pt idx="1026">
                  <c:v>0.402671</c:v>
                </c:pt>
                <c:pt idx="1027">
                  <c:v>0.40270800000000001</c:v>
                </c:pt>
                <c:pt idx="1028">
                  <c:v>0.40259800000000001</c:v>
                </c:pt>
                <c:pt idx="1029">
                  <c:v>0.402638</c:v>
                </c:pt>
                <c:pt idx="1030">
                  <c:v>0.40273599999999998</c:v>
                </c:pt>
                <c:pt idx="1031">
                  <c:v>0.40276099999999998</c:v>
                </c:pt>
                <c:pt idx="1032">
                  <c:v>0.40254099999999998</c:v>
                </c:pt>
                <c:pt idx="1033">
                  <c:v>0.40259800000000001</c:v>
                </c:pt>
                <c:pt idx="1034">
                  <c:v>0.40250999999999998</c:v>
                </c:pt>
                <c:pt idx="1035">
                  <c:v>0.40258100000000002</c:v>
                </c:pt>
                <c:pt idx="1036">
                  <c:v>0.40264499999999998</c:v>
                </c:pt>
                <c:pt idx="1037">
                  <c:v>0.40256999999999998</c:v>
                </c:pt>
                <c:pt idx="1038">
                  <c:v>0.40263500000000002</c:v>
                </c:pt>
                <c:pt idx="1039">
                  <c:v>0.40257399999999999</c:v>
                </c:pt>
                <c:pt idx="1040">
                  <c:v>0.40274399999999999</c:v>
                </c:pt>
                <c:pt idx="1041">
                  <c:v>0.40273399999999998</c:v>
                </c:pt>
                <c:pt idx="1042">
                  <c:v>0.40270800000000001</c:v>
                </c:pt>
                <c:pt idx="1043">
                  <c:v>0.40267999999999998</c:v>
                </c:pt>
                <c:pt idx="1044">
                  <c:v>0.402642</c:v>
                </c:pt>
                <c:pt idx="1045">
                  <c:v>0.40276499999999998</c:v>
                </c:pt>
                <c:pt idx="1046">
                  <c:v>0.402665</c:v>
                </c:pt>
                <c:pt idx="1047">
                  <c:v>0.40254899999999999</c:v>
                </c:pt>
                <c:pt idx="1048">
                  <c:v>0.40255800000000003</c:v>
                </c:pt>
                <c:pt idx="1049">
                  <c:v>0.40273199999999998</c:v>
                </c:pt>
                <c:pt idx="1050">
                  <c:v>0.40260000000000001</c:v>
                </c:pt>
                <c:pt idx="1051">
                  <c:v>0.40266000000000002</c:v>
                </c:pt>
                <c:pt idx="1052">
                  <c:v>0.40259299999999998</c:v>
                </c:pt>
                <c:pt idx="1053">
                  <c:v>0.40260400000000002</c:v>
                </c:pt>
                <c:pt idx="1054">
                  <c:v>0.40251599999999998</c:v>
                </c:pt>
                <c:pt idx="1055">
                  <c:v>0.40263199999999999</c:v>
                </c:pt>
                <c:pt idx="1056">
                  <c:v>0.40280100000000002</c:v>
                </c:pt>
                <c:pt idx="1057">
                  <c:v>0.40257999999999999</c:v>
                </c:pt>
                <c:pt idx="1058">
                  <c:v>0.40260699999999999</c:v>
                </c:pt>
                <c:pt idx="1059">
                  <c:v>0.40264299999999997</c:v>
                </c:pt>
                <c:pt idx="1060">
                  <c:v>0.40258100000000002</c:v>
                </c:pt>
                <c:pt idx="1061">
                  <c:v>0.40255099999999999</c:v>
                </c:pt>
                <c:pt idx="1062">
                  <c:v>0.40262199999999998</c:v>
                </c:pt>
                <c:pt idx="1063">
                  <c:v>0.40256900000000001</c:v>
                </c:pt>
                <c:pt idx="1064">
                  <c:v>0.40251700000000001</c:v>
                </c:pt>
                <c:pt idx="1065">
                  <c:v>0.402499</c:v>
                </c:pt>
                <c:pt idx="1066">
                  <c:v>0.402615</c:v>
                </c:pt>
                <c:pt idx="1067">
                  <c:v>0.40263900000000002</c:v>
                </c:pt>
                <c:pt idx="1068">
                  <c:v>0.40270299999999998</c:v>
                </c:pt>
                <c:pt idx="1069">
                  <c:v>0.40249800000000002</c:v>
                </c:pt>
                <c:pt idx="1070">
                  <c:v>0.40257900000000002</c:v>
                </c:pt>
                <c:pt idx="1071">
                  <c:v>0.40252900000000003</c:v>
                </c:pt>
                <c:pt idx="1072">
                  <c:v>0.402582</c:v>
                </c:pt>
                <c:pt idx="1073">
                  <c:v>0.40255600000000002</c:v>
                </c:pt>
                <c:pt idx="1074">
                  <c:v>0.40257399999999999</c:v>
                </c:pt>
                <c:pt idx="1075">
                  <c:v>0.40246599999999999</c:v>
                </c:pt>
                <c:pt idx="1076">
                  <c:v>0.40262399999999998</c:v>
                </c:pt>
                <c:pt idx="1077">
                  <c:v>0.40265699999999999</c:v>
                </c:pt>
                <c:pt idx="1078">
                  <c:v>0.402555</c:v>
                </c:pt>
                <c:pt idx="1079">
                  <c:v>0.40248699999999998</c:v>
                </c:pt>
                <c:pt idx="1080">
                  <c:v>0.40252500000000002</c:v>
                </c:pt>
                <c:pt idx="1081">
                  <c:v>0.402561</c:v>
                </c:pt>
                <c:pt idx="1082">
                  <c:v>0.40253299999999997</c:v>
                </c:pt>
                <c:pt idx="1083">
                  <c:v>0.40235900000000002</c:v>
                </c:pt>
                <c:pt idx="1084">
                  <c:v>0.40244400000000002</c:v>
                </c:pt>
                <c:pt idx="1085">
                  <c:v>0.40243099999999998</c:v>
                </c:pt>
                <c:pt idx="1086">
                  <c:v>0.40237699999999998</c:v>
                </c:pt>
                <c:pt idx="1087">
                  <c:v>0.40243099999999998</c:v>
                </c:pt>
                <c:pt idx="1088">
                  <c:v>0.40241399999999999</c:v>
                </c:pt>
                <c:pt idx="1089">
                  <c:v>0.402445</c:v>
                </c:pt>
                <c:pt idx="1090">
                  <c:v>0.40229900000000002</c:v>
                </c:pt>
                <c:pt idx="1091">
                  <c:v>0.402279</c:v>
                </c:pt>
                <c:pt idx="1092">
                  <c:v>0.40237400000000001</c:v>
                </c:pt>
                <c:pt idx="1093">
                  <c:v>0.40237499999999998</c:v>
                </c:pt>
                <c:pt idx="1094">
                  <c:v>0.402397</c:v>
                </c:pt>
                <c:pt idx="1095">
                  <c:v>0.40244099999999999</c:v>
                </c:pt>
                <c:pt idx="1096">
                  <c:v>0.40239200000000003</c:v>
                </c:pt>
                <c:pt idx="1097">
                  <c:v>0.40228900000000001</c:v>
                </c:pt>
                <c:pt idx="1098">
                  <c:v>0.40232000000000001</c:v>
                </c:pt>
                <c:pt idx="1099">
                  <c:v>0.402449</c:v>
                </c:pt>
                <c:pt idx="1100">
                  <c:v>0.40228700000000001</c:v>
                </c:pt>
                <c:pt idx="1101">
                  <c:v>0.40241199999999999</c:v>
                </c:pt>
                <c:pt idx="1102">
                  <c:v>0.40237099999999998</c:v>
                </c:pt>
                <c:pt idx="1103">
                  <c:v>0.40254299999999998</c:v>
                </c:pt>
                <c:pt idx="1104">
                  <c:v>0.40247500000000003</c:v>
                </c:pt>
                <c:pt idx="1105">
                  <c:v>0.40240100000000001</c:v>
                </c:pt>
                <c:pt idx="1106">
                  <c:v>0.40245900000000001</c:v>
                </c:pt>
                <c:pt idx="1107">
                  <c:v>0.40249600000000002</c:v>
                </c:pt>
                <c:pt idx="1108">
                  <c:v>0.40238200000000002</c:v>
                </c:pt>
                <c:pt idx="1109">
                  <c:v>0.40250999999999998</c:v>
                </c:pt>
                <c:pt idx="1110">
                  <c:v>0.402333</c:v>
                </c:pt>
                <c:pt idx="1111">
                  <c:v>0.40240700000000001</c:v>
                </c:pt>
                <c:pt idx="1112">
                  <c:v>0.40253899999999998</c:v>
                </c:pt>
                <c:pt idx="1113">
                  <c:v>0.40246100000000001</c:v>
                </c:pt>
                <c:pt idx="1114">
                  <c:v>0.40244600000000003</c:v>
                </c:pt>
                <c:pt idx="1115">
                  <c:v>0.40240999999999999</c:v>
                </c:pt>
                <c:pt idx="1116">
                  <c:v>0.40249200000000002</c:v>
                </c:pt>
                <c:pt idx="1117">
                  <c:v>0.402422</c:v>
                </c:pt>
                <c:pt idx="1118">
                  <c:v>0.40233200000000002</c:v>
                </c:pt>
                <c:pt idx="1119">
                  <c:v>0.40232699999999999</c:v>
                </c:pt>
                <c:pt idx="1120">
                  <c:v>0.40228900000000001</c:v>
                </c:pt>
                <c:pt idx="1121">
                  <c:v>0.40225100000000003</c:v>
                </c:pt>
                <c:pt idx="1122">
                  <c:v>0.40233200000000002</c:v>
                </c:pt>
                <c:pt idx="1123">
                  <c:v>0.402281</c:v>
                </c:pt>
                <c:pt idx="1124">
                  <c:v>0.40235500000000002</c:v>
                </c:pt>
                <c:pt idx="1125">
                  <c:v>0.40238699999999999</c:v>
                </c:pt>
                <c:pt idx="1126">
                  <c:v>0.40236699999999997</c:v>
                </c:pt>
                <c:pt idx="1127">
                  <c:v>0.40244400000000002</c:v>
                </c:pt>
                <c:pt idx="1128">
                  <c:v>0.40247500000000003</c:v>
                </c:pt>
                <c:pt idx="1129">
                  <c:v>0.40227299999999999</c:v>
                </c:pt>
                <c:pt idx="1130">
                  <c:v>0.40243400000000001</c:v>
                </c:pt>
                <c:pt idx="1131">
                  <c:v>0.40245199999999998</c:v>
                </c:pt>
                <c:pt idx="1132">
                  <c:v>0.40234900000000001</c:v>
                </c:pt>
                <c:pt idx="1133">
                  <c:v>0.40222599999999997</c:v>
                </c:pt>
                <c:pt idx="1134">
                  <c:v>0.40218799999999999</c:v>
                </c:pt>
                <c:pt idx="1135">
                  <c:v>0.40232499999999999</c:v>
                </c:pt>
                <c:pt idx="1136">
                  <c:v>0.40236300000000003</c:v>
                </c:pt>
                <c:pt idx="1137">
                  <c:v>0.402314</c:v>
                </c:pt>
                <c:pt idx="1138">
                  <c:v>0.40230199999999999</c:v>
                </c:pt>
                <c:pt idx="1139">
                  <c:v>0.402389</c:v>
                </c:pt>
                <c:pt idx="1140">
                  <c:v>0.402368</c:v>
                </c:pt>
                <c:pt idx="1141">
                  <c:v>0.40224599999999999</c:v>
                </c:pt>
                <c:pt idx="1142">
                  <c:v>0.40223900000000001</c:v>
                </c:pt>
                <c:pt idx="1143">
                  <c:v>0.40228000000000003</c:v>
                </c:pt>
                <c:pt idx="1144">
                  <c:v>0.40224700000000002</c:v>
                </c:pt>
                <c:pt idx="1145">
                  <c:v>0.40208899999999997</c:v>
                </c:pt>
                <c:pt idx="1146">
                  <c:v>0.40220299999999998</c:v>
                </c:pt>
                <c:pt idx="1147">
                  <c:v>0.40214299999999997</c:v>
                </c:pt>
                <c:pt idx="1148">
                  <c:v>0.40215200000000001</c:v>
                </c:pt>
                <c:pt idx="1149">
                  <c:v>0.402285</c:v>
                </c:pt>
                <c:pt idx="1150">
                  <c:v>0.40222599999999997</c:v>
                </c:pt>
                <c:pt idx="1151">
                  <c:v>0.402088</c:v>
                </c:pt>
                <c:pt idx="1152">
                  <c:v>0.402144</c:v>
                </c:pt>
                <c:pt idx="1153">
                  <c:v>0.402059</c:v>
                </c:pt>
                <c:pt idx="1154">
                  <c:v>0.40220099999999998</c:v>
                </c:pt>
                <c:pt idx="1155">
                  <c:v>0.4022</c:v>
                </c:pt>
                <c:pt idx="1156">
                  <c:v>0.40229700000000002</c:v>
                </c:pt>
                <c:pt idx="1157">
                  <c:v>0.40225300000000003</c:v>
                </c:pt>
                <c:pt idx="1158">
                  <c:v>0.40237200000000001</c:v>
                </c:pt>
                <c:pt idx="1159">
                  <c:v>0.40224599999999999</c:v>
                </c:pt>
                <c:pt idx="1160">
                  <c:v>0.40243499999999999</c:v>
                </c:pt>
                <c:pt idx="1161">
                  <c:v>0.402337</c:v>
                </c:pt>
                <c:pt idx="1162">
                  <c:v>0.40236100000000002</c:v>
                </c:pt>
                <c:pt idx="1163">
                  <c:v>0.40238699999999999</c:v>
                </c:pt>
                <c:pt idx="1164">
                  <c:v>0.40229199999999998</c:v>
                </c:pt>
                <c:pt idx="1165">
                  <c:v>0.40241399999999999</c:v>
                </c:pt>
                <c:pt idx="1166">
                  <c:v>0.40228199999999997</c:v>
                </c:pt>
                <c:pt idx="1167">
                  <c:v>0.40231499999999998</c:v>
                </c:pt>
                <c:pt idx="1168">
                  <c:v>0.40224599999999999</c:v>
                </c:pt>
                <c:pt idx="1169">
                  <c:v>0.40234799999999998</c:v>
                </c:pt>
                <c:pt idx="1170">
                  <c:v>0.40226899999999999</c:v>
                </c:pt>
                <c:pt idx="1171">
                  <c:v>0.40221400000000002</c:v>
                </c:pt>
                <c:pt idx="1172">
                  <c:v>0.40223599999999998</c:v>
                </c:pt>
                <c:pt idx="1173">
                  <c:v>0.40220499999999998</c:v>
                </c:pt>
                <c:pt idx="1174">
                  <c:v>0.40226800000000001</c:v>
                </c:pt>
                <c:pt idx="1175">
                  <c:v>0.40212300000000001</c:v>
                </c:pt>
                <c:pt idx="1176">
                  <c:v>0.40221899999999999</c:v>
                </c:pt>
                <c:pt idx="1177">
                  <c:v>0.40212300000000001</c:v>
                </c:pt>
                <c:pt idx="1178">
                  <c:v>0.40214299999999997</c:v>
                </c:pt>
                <c:pt idx="1179">
                  <c:v>0.40232200000000001</c:v>
                </c:pt>
                <c:pt idx="1180">
                  <c:v>0.40218999999999999</c:v>
                </c:pt>
                <c:pt idx="1181">
                  <c:v>0.40202900000000003</c:v>
                </c:pt>
                <c:pt idx="1182">
                  <c:v>0.40210800000000002</c:v>
                </c:pt>
                <c:pt idx="1183">
                  <c:v>0.40222000000000002</c:v>
                </c:pt>
                <c:pt idx="1184">
                  <c:v>0.40229100000000001</c:v>
                </c:pt>
                <c:pt idx="1185">
                  <c:v>0.40235700000000002</c:v>
                </c:pt>
                <c:pt idx="1186">
                  <c:v>0.40217799999999998</c:v>
                </c:pt>
                <c:pt idx="1187">
                  <c:v>0.40223900000000001</c:v>
                </c:pt>
                <c:pt idx="1188">
                  <c:v>0.40226499999999998</c:v>
                </c:pt>
                <c:pt idx="1189">
                  <c:v>0.40224500000000002</c:v>
                </c:pt>
                <c:pt idx="1190">
                  <c:v>0.40213199999999999</c:v>
                </c:pt>
                <c:pt idx="1191">
                  <c:v>0.40210299999999999</c:v>
                </c:pt>
                <c:pt idx="1192">
                  <c:v>0.4022</c:v>
                </c:pt>
                <c:pt idx="1193">
                  <c:v>0.40203699999999998</c:v>
                </c:pt>
                <c:pt idx="1194">
                  <c:v>0.402084</c:v>
                </c:pt>
                <c:pt idx="1195">
                  <c:v>0.40211599999999997</c:v>
                </c:pt>
                <c:pt idx="1196">
                  <c:v>0.40204200000000001</c:v>
                </c:pt>
                <c:pt idx="1197">
                  <c:v>0.40210800000000002</c:v>
                </c:pt>
                <c:pt idx="1198">
                  <c:v>0.40209699999999998</c:v>
                </c:pt>
                <c:pt idx="1199">
                  <c:v>0.40222200000000002</c:v>
                </c:pt>
                <c:pt idx="1200">
                  <c:v>0.40210699999999999</c:v>
                </c:pt>
                <c:pt idx="1201">
                  <c:v>0.40204499999999999</c:v>
                </c:pt>
                <c:pt idx="1202">
                  <c:v>0.40194200000000002</c:v>
                </c:pt>
                <c:pt idx="1203">
                  <c:v>0.40210600000000002</c:v>
                </c:pt>
                <c:pt idx="1204">
                  <c:v>0.40199200000000002</c:v>
                </c:pt>
                <c:pt idx="1205">
                  <c:v>0.40198800000000001</c:v>
                </c:pt>
                <c:pt idx="1206">
                  <c:v>0.40203899999999998</c:v>
                </c:pt>
                <c:pt idx="1207">
                  <c:v>0.40215000000000001</c:v>
                </c:pt>
                <c:pt idx="1208">
                  <c:v>0.40208100000000002</c:v>
                </c:pt>
                <c:pt idx="1209">
                  <c:v>0.40198800000000001</c:v>
                </c:pt>
                <c:pt idx="1210">
                  <c:v>0.40203299999999997</c:v>
                </c:pt>
                <c:pt idx="1211">
                  <c:v>0.40218500000000001</c:v>
                </c:pt>
                <c:pt idx="1212">
                  <c:v>0.40213500000000002</c:v>
                </c:pt>
                <c:pt idx="1213">
                  <c:v>0.40202599999999999</c:v>
                </c:pt>
                <c:pt idx="1214">
                  <c:v>0.40197300000000002</c:v>
                </c:pt>
                <c:pt idx="1215">
                  <c:v>0.40202700000000002</c:v>
                </c:pt>
                <c:pt idx="1216">
                  <c:v>0.40206399999999998</c:v>
                </c:pt>
                <c:pt idx="1217">
                  <c:v>0.40190300000000001</c:v>
                </c:pt>
                <c:pt idx="1218">
                  <c:v>0.401866</c:v>
                </c:pt>
                <c:pt idx="1219">
                  <c:v>0.40198600000000001</c:v>
                </c:pt>
                <c:pt idx="1220">
                  <c:v>0.40199099999999999</c:v>
                </c:pt>
                <c:pt idx="1221">
                  <c:v>0.40213199999999999</c:v>
                </c:pt>
                <c:pt idx="1222">
                  <c:v>0.40210899999999999</c:v>
                </c:pt>
                <c:pt idx="1223">
                  <c:v>0.40197500000000003</c:v>
                </c:pt>
                <c:pt idx="1224">
                  <c:v>0.401976</c:v>
                </c:pt>
                <c:pt idx="1225">
                  <c:v>0.40217199999999997</c:v>
                </c:pt>
                <c:pt idx="1226">
                  <c:v>0.40210000000000001</c:v>
                </c:pt>
                <c:pt idx="1227">
                  <c:v>0.40198600000000001</c:v>
                </c:pt>
                <c:pt idx="1228">
                  <c:v>0.40198299999999998</c:v>
                </c:pt>
                <c:pt idx="1229">
                  <c:v>0.40198800000000001</c:v>
                </c:pt>
                <c:pt idx="1230">
                  <c:v>0.40192600000000001</c:v>
                </c:pt>
                <c:pt idx="1231">
                  <c:v>0.40206900000000001</c:v>
                </c:pt>
                <c:pt idx="1232">
                  <c:v>0.40186300000000003</c:v>
                </c:pt>
                <c:pt idx="1233">
                  <c:v>0.40193200000000001</c:v>
                </c:pt>
                <c:pt idx="1234">
                  <c:v>0.40188800000000002</c:v>
                </c:pt>
                <c:pt idx="1235">
                  <c:v>0.40181299999999998</c:v>
                </c:pt>
                <c:pt idx="1236">
                  <c:v>0.40191700000000002</c:v>
                </c:pt>
                <c:pt idx="1237">
                  <c:v>0.40181099999999997</c:v>
                </c:pt>
                <c:pt idx="1238">
                  <c:v>0.401841</c:v>
                </c:pt>
                <c:pt idx="1239">
                  <c:v>0.40192800000000001</c:v>
                </c:pt>
                <c:pt idx="1240">
                  <c:v>0.401752</c:v>
                </c:pt>
                <c:pt idx="1241">
                  <c:v>0.40196100000000001</c:v>
                </c:pt>
                <c:pt idx="1242">
                  <c:v>0.40194400000000002</c:v>
                </c:pt>
                <c:pt idx="1243">
                  <c:v>0.40196100000000001</c:v>
                </c:pt>
                <c:pt idx="1244">
                  <c:v>0.40208199999999999</c:v>
                </c:pt>
                <c:pt idx="1245">
                  <c:v>0.40184599999999998</c:v>
                </c:pt>
                <c:pt idx="1246">
                  <c:v>0.40206599999999998</c:v>
                </c:pt>
                <c:pt idx="1247">
                  <c:v>0.40204000000000001</c:v>
                </c:pt>
                <c:pt idx="1248">
                  <c:v>0.40208199999999999</c:v>
                </c:pt>
                <c:pt idx="1249">
                  <c:v>0.40191700000000002</c:v>
                </c:pt>
                <c:pt idx="1250">
                  <c:v>0.40182200000000001</c:v>
                </c:pt>
                <c:pt idx="1251">
                  <c:v>0.40181299999999998</c:v>
                </c:pt>
                <c:pt idx="1252">
                  <c:v>0.40173500000000001</c:v>
                </c:pt>
                <c:pt idx="1253">
                  <c:v>0.40181699999999998</c:v>
                </c:pt>
                <c:pt idx="1254">
                  <c:v>0.40176600000000001</c:v>
                </c:pt>
                <c:pt idx="1255">
                  <c:v>0.40171800000000002</c:v>
                </c:pt>
                <c:pt idx="1256">
                  <c:v>0.401671</c:v>
                </c:pt>
                <c:pt idx="1257">
                  <c:v>0.40177800000000002</c:v>
                </c:pt>
                <c:pt idx="1258">
                  <c:v>0.40181600000000001</c:v>
                </c:pt>
                <c:pt idx="1259">
                  <c:v>0.40188200000000002</c:v>
                </c:pt>
                <c:pt idx="1260">
                  <c:v>0.40193800000000002</c:v>
                </c:pt>
                <c:pt idx="1261">
                  <c:v>0.40179799999999999</c:v>
                </c:pt>
                <c:pt idx="1262">
                  <c:v>0.402001</c:v>
                </c:pt>
                <c:pt idx="1263">
                  <c:v>0.40187499999999998</c:v>
                </c:pt>
                <c:pt idx="1264">
                  <c:v>0.40185199999999999</c:v>
                </c:pt>
                <c:pt idx="1265">
                  <c:v>0.40187699999999998</c:v>
                </c:pt>
                <c:pt idx="1266">
                  <c:v>0.401866</c:v>
                </c:pt>
                <c:pt idx="1267">
                  <c:v>0.40192499999999998</c:v>
                </c:pt>
                <c:pt idx="1268">
                  <c:v>0.401839</c:v>
                </c:pt>
                <c:pt idx="1269">
                  <c:v>0.40190199999999998</c:v>
                </c:pt>
                <c:pt idx="1270">
                  <c:v>0.40189900000000001</c:v>
                </c:pt>
                <c:pt idx="1271">
                  <c:v>0.40188800000000002</c:v>
                </c:pt>
                <c:pt idx="1272">
                  <c:v>0.401833</c:v>
                </c:pt>
                <c:pt idx="1273">
                  <c:v>0.40185300000000002</c:v>
                </c:pt>
                <c:pt idx="1274">
                  <c:v>0.401835</c:v>
                </c:pt>
                <c:pt idx="1275">
                  <c:v>0.401866</c:v>
                </c:pt>
                <c:pt idx="1276">
                  <c:v>0.40164499999999997</c:v>
                </c:pt>
                <c:pt idx="1277">
                  <c:v>0.40187899999999999</c:v>
                </c:pt>
                <c:pt idx="1278">
                  <c:v>0.40172400000000003</c:v>
                </c:pt>
                <c:pt idx="1279">
                  <c:v>0.40170899999999998</c:v>
                </c:pt>
                <c:pt idx="1280">
                  <c:v>0.40181899999999998</c:v>
                </c:pt>
                <c:pt idx="1281">
                  <c:v>0.40183099999999999</c:v>
                </c:pt>
                <c:pt idx="1282">
                  <c:v>0.40185500000000002</c:v>
                </c:pt>
                <c:pt idx="1283">
                  <c:v>0.401696</c:v>
                </c:pt>
                <c:pt idx="1284">
                  <c:v>0.401586</c:v>
                </c:pt>
                <c:pt idx="1285">
                  <c:v>0.40183600000000003</c:v>
                </c:pt>
                <c:pt idx="1286">
                  <c:v>0.40177000000000002</c:v>
                </c:pt>
                <c:pt idx="1287">
                  <c:v>0.40173399999999998</c:v>
                </c:pt>
                <c:pt idx="1288">
                  <c:v>0.40174900000000002</c:v>
                </c:pt>
                <c:pt idx="1289">
                  <c:v>0.40173500000000001</c:v>
                </c:pt>
                <c:pt idx="1290">
                  <c:v>0.40185399999999999</c:v>
                </c:pt>
                <c:pt idx="1291">
                  <c:v>0.40176099999999998</c:v>
                </c:pt>
                <c:pt idx="1292">
                  <c:v>0.40169899999999997</c:v>
                </c:pt>
                <c:pt idx="1293">
                  <c:v>0.40160699999999999</c:v>
                </c:pt>
                <c:pt idx="1294">
                  <c:v>0.401559</c:v>
                </c:pt>
                <c:pt idx="1295">
                  <c:v>0.40150000000000002</c:v>
                </c:pt>
                <c:pt idx="1296">
                  <c:v>0.40162700000000001</c:v>
                </c:pt>
                <c:pt idx="1297">
                  <c:v>0.40179100000000001</c:v>
                </c:pt>
                <c:pt idx="1298">
                  <c:v>0.40164899999999998</c:v>
                </c:pt>
                <c:pt idx="1299">
                  <c:v>0.40167399999999998</c:v>
                </c:pt>
                <c:pt idx="1300">
                  <c:v>0.401669</c:v>
                </c:pt>
                <c:pt idx="1301">
                  <c:v>0.40174100000000001</c:v>
                </c:pt>
                <c:pt idx="1302">
                  <c:v>0.40165600000000001</c:v>
                </c:pt>
                <c:pt idx="1303">
                  <c:v>0.40168700000000002</c:v>
                </c:pt>
                <c:pt idx="1304">
                  <c:v>0.40174300000000002</c:v>
                </c:pt>
                <c:pt idx="1305">
                  <c:v>0.40165899999999999</c:v>
                </c:pt>
                <c:pt idx="1306">
                  <c:v>0.40170899999999998</c:v>
                </c:pt>
                <c:pt idx="1307">
                  <c:v>0.40169500000000002</c:v>
                </c:pt>
                <c:pt idx="1308">
                  <c:v>0.40172600000000003</c:v>
                </c:pt>
                <c:pt idx="1309">
                  <c:v>0.40170299999999998</c:v>
                </c:pt>
                <c:pt idx="1310">
                  <c:v>0.40165600000000001</c:v>
                </c:pt>
                <c:pt idx="1311">
                  <c:v>0.40163399999999999</c:v>
                </c:pt>
                <c:pt idx="1312">
                  <c:v>0.40170899999999998</c:v>
                </c:pt>
                <c:pt idx="1313">
                  <c:v>0.40151300000000001</c:v>
                </c:pt>
                <c:pt idx="1314">
                  <c:v>0.40153899999999998</c:v>
                </c:pt>
                <c:pt idx="1315">
                  <c:v>0.40155600000000002</c:v>
                </c:pt>
                <c:pt idx="1316">
                  <c:v>0.40158700000000003</c:v>
                </c:pt>
                <c:pt idx="1317">
                  <c:v>0.401669</c:v>
                </c:pt>
                <c:pt idx="1318">
                  <c:v>0.40164</c:v>
                </c:pt>
                <c:pt idx="1319">
                  <c:v>0.401563</c:v>
                </c:pt>
                <c:pt idx="1320">
                  <c:v>0.40161400000000003</c:v>
                </c:pt>
                <c:pt idx="1321">
                  <c:v>0.401671</c:v>
                </c:pt>
                <c:pt idx="1322">
                  <c:v>0.40166600000000002</c:v>
                </c:pt>
                <c:pt idx="1323">
                  <c:v>0.40166200000000002</c:v>
                </c:pt>
                <c:pt idx="1324">
                  <c:v>0.40162300000000001</c:v>
                </c:pt>
                <c:pt idx="1325">
                  <c:v>0.40152199999999999</c:v>
                </c:pt>
                <c:pt idx="1326">
                  <c:v>0.40155400000000002</c:v>
                </c:pt>
                <c:pt idx="1327">
                  <c:v>0.40152399999999999</c:v>
                </c:pt>
                <c:pt idx="1328">
                  <c:v>0.40157399999999999</c:v>
                </c:pt>
                <c:pt idx="1329">
                  <c:v>0.40157900000000002</c:v>
                </c:pt>
                <c:pt idx="1330">
                  <c:v>0.40145399999999998</c:v>
                </c:pt>
                <c:pt idx="1331">
                  <c:v>0.401532</c:v>
                </c:pt>
                <c:pt idx="1332">
                  <c:v>0.40162300000000001</c:v>
                </c:pt>
                <c:pt idx="1333">
                  <c:v>0.40156199999999997</c:v>
                </c:pt>
                <c:pt idx="1334">
                  <c:v>0.40149000000000001</c:v>
                </c:pt>
                <c:pt idx="1335">
                  <c:v>0.40151100000000001</c:v>
                </c:pt>
                <c:pt idx="1336">
                  <c:v>0.401422</c:v>
                </c:pt>
                <c:pt idx="1337">
                  <c:v>0.40144000000000002</c:v>
                </c:pt>
                <c:pt idx="1338">
                  <c:v>0.40159099999999998</c:v>
                </c:pt>
                <c:pt idx="1339">
                  <c:v>0.401667</c:v>
                </c:pt>
                <c:pt idx="1340">
                  <c:v>0.40161599999999997</c:v>
                </c:pt>
                <c:pt idx="1341">
                  <c:v>0.40148600000000001</c:v>
                </c:pt>
                <c:pt idx="1342">
                  <c:v>0.40151900000000001</c:v>
                </c:pt>
                <c:pt idx="1343">
                  <c:v>0.40153</c:v>
                </c:pt>
                <c:pt idx="1344">
                  <c:v>0.40152700000000002</c:v>
                </c:pt>
                <c:pt idx="1345">
                  <c:v>0.40156700000000001</c:v>
                </c:pt>
                <c:pt idx="1346">
                  <c:v>0.40164100000000003</c:v>
                </c:pt>
                <c:pt idx="1347">
                  <c:v>0.40151700000000001</c:v>
                </c:pt>
                <c:pt idx="1348">
                  <c:v>0.40151799999999999</c:v>
                </c:pt>
                <c:pt idx="1349">
                  <c:v>0.40149000000000001</c:v>
                </c:pt>
                <c:pt idx="1350">
                  <c:v>0.40146500000000002</c:v>
                </c:pt>
                <c:pt idx="1351">
                  <c:v>0.40143899999999999</c:v>
                </c:pt>
                <c:pt idx="1352">
                  <c:v>0.40140900000000002</c:v>
                </c:pt>
                <c:pt idx="1353">
                  <c:v>0.40152500000000002</c:v>
                </c:pt>
                <c:pt idx="1354">
                  <c:v>0.40140799999999999</c:v>
                </c:pt>
                <c:pt idx="1355">
                  <c:v>0.40151599999999998</c:v>
                </c:pt>
                <c:pt idx="1356">
                  <c:v>0.40137299999999998</c:v>
                </c:pt>
                <c:pt idx="1357">
                  <c:v>0.401393</c:v>
                </c:pt>
                <c:pt idx="1358">
                  <c:v>0.40153899999999998</c:v>
                </c:pt>
                <c:pt idx="1359">
                  <c:v>0.40143899999999999</c:v>
                </c:pt>
                <c:pt idx="1360">
                  <c:v>0.40141100000000002</c:v>
                </c:pt>
                <c:pt idx="1361">
                  <c:v>0.40148600000000001</c:v>
                </c:pt>
                <c:pt idx="1362">
                  <c:v>0.40137400000000001</c:v>
                </c:pt>
                <c:pt idx="1363">
                  <c:v>0.40148899999999998</c:v>
                </c:pt>
                <c:pt idx="1364">
                  <c:v>0.40137</c:v>
                </c:pt>
                <c:pt idx="1365">
                  <c:v>0.40142600000000001</c:v>
                </c:pt>
                <c:pt idx="1366">
                  <c:v>0.40151500000000001</c:v>
                </c:pt>
                <c:pt idx="1367">
                  <c:v>0.40139799999999998</c:v>
                </c:pt>
                <c:pt idx="1368">
                  <c:v>0.40155000000000002</c:v>
                </c:pt>
                <c:pt idx="1369">
                  <c:v>0.40136100000000002</c:v>
                </c:pt>
                <c:pt idx="1370">
                  <c:v>0.40148699999999998</c:v>
                </c:pt>
                <c:pt idx="1371">
                  <c:v>0.40145599999999998</c:v>
                </c:pt>
                <c:pt idx="1372">
                  <c:v>0.40134700000000001</c:v>
                </c:pt>
                <c:pt idx="1373">
                  <c:v>0.401416</c:v>
                </c:pt>
                <c:pt idx="1374">
                  <c:v>0.401312</c:v>
                </c:pt>
                <c:pt idx="1375">
                  <c:v>0.401424</c:v>
                </c:pt>
                <c:pt idx="1376">
                  <c:v>0.401285</c:v>
                </c:pt>
                <c:pt idx="1377">
                  <c:v>0.40129900000000002</c:v>
                </c:pt>
                <c:pt idx="1378">
                  <c:v>0.40130700000000002</c:v>
                </c:pt>
                <c:pt idx="1379">
                  <c:v>0.40137600000000001</c:v>
                </c:pt>
                <c:pt idx="1380">
                  <c:v>0.40134500000000001</c:v>
                </c:pt>
                <c:pt idx="1381">
                  <c:v>0.401362</c:v>
                </c:pt>
                <c:pt idx="1382">
                  <c:v>0.40129100000000001</c:v>
                </c:pt>
                <c:pt idx="1383">
                  <c:v>0.40125300000000003</c:v>
                </c:pt>
                <c:pt idx="1384">
                  <c:v>0.401364</c:v>
                </c:pt>
                <c:pt idx="1385">
                  <c:v>0.40127699999999999</c:v>
                </c:pt>
                <c:pt idx="1386">
                  <c:v>0.40132600000000002</c:v>
                </c:pt>
                <c:pt idx="1387">
                  <c:v>0.40130500000000002</c:v>
                </c:pt>
                <c:pt idx="1388">
                  <c:v>0.40124799999999999</c:v>
                </c:pt>
                <c:pt idx="1389">
                  <c:v>0.40142499999999998</c:v>
                </c:pt>
                <c:pt idx="1390">
                  <c:v>0.40139999999999998</c:v>
                </c:pt>
                <c:pt idx="1391">
                  <c:v>0.40133600000000003</c:v>
                </c:pt>
                <c:pt idx="1392">
                  <c:v>0.40143899999999999</c:v>
                </c:pt>
                <c:pt idx="1393">
                  <c:v>0.401424</c:v>
                </c:pt>
                <c:pt idx="1394">
                  <c:v>0.40131699999999998</c:v>
                </c:pt>
                <c:pt idx="1395">
                  <c:v>0.401362</c:v>
                </c:pt>
                <c:pt idx="1396">
                  <c:v>0.401254</c:v>
                </c:pt>
                <c:pt idx="1397">
                  <c:v>0.40135799999999999</c:v>
                </c:pt>
                <c:pt idx="1398">
                  <c:v>0.401312</c:v>
                </c:pt>
                <c:pt idx="1399">
                  <c:v>0.40137200000000001</c:v>
                </c:pt>
                <c:pt idx="1400">
                  <c:v>0.40129700000000001</c:v>
                </c:pt>
                <c:pt idx="1401">
                  <c:v>0.40120299999999998</c:v>
                </c:pt>
                <c:pt idx="1402">
                  <c:v>0.401256</c:v>
                </c:pt>
                <c:pt idx="1403">
                  <c:v>0.40143699999999999</c:v>
                </c:pt>
                <c:pt idx="1404">
                  <c:v>0.40136300000000003</c:v>
                </c:pt>
                <c:pt idx="1405">
                  <c:v>0.40130100000000002</c:v>
                </c:pt>
                <c:pt idx="1406">
                  <c:v>0.40138499999999999</c:v>
                </c:pt>
                <c:pt idx="1407">
                  <c:v>0.40124599999999999</c:v>
                </c:pt>
                <c:pt idx="1408">
                  <c:v>0.40140300000000001</c:v>
                </c:pt>
                <c:pt idx="1409">
                  <c:v>0.40129300000000001</c:v>
                </c:pt>
                <c:pt idx="1410">
                  <c:v>0.40126800000000001</c:v>
                </c:pt>
                <c:pt idx="1411">
                  <c:v>0.40121099999999998</c:v>
                </c:pt>
                <c:pt idx="1412">
                  <c:v>0.40115899999999999</c:v>
                </c:pt>
                <c:pt idx="1413">
                  <c:v>0.40129100000000001</c:v>
                </c:pt>
                <c:pt idx="1414">
                  <c:v>0.40127200000000002</c:v>
                </c:pt>
                <c:pt idx="1415">
                  <c:v>0.40124199999999999</c:v>
                </c:pt>
                <c:pt idx="1416">
                  <c:v>0.40127299999999999</c:v>
                </c:pt>
                <c:pt idx="1417">
                  <c:v>0.40112999999999999</c:v>
                </c:pt>
                <c:pt idx="1418">
                  <c:v>0.40126000000000001</c:v>
                </c:pt>
                <c:pt idx="1419">
                  <c:v>0.40110000000000001</c:v>
                </c:pt>
                <c:pt idx="1420">
                  <c:v>0.40128200000000003</c:v>
                </c:pt>
                <c:pt idx="1421">
                  <c:v>0.40126400000000001</c:v>
                </c:pt>
                <c:pt idx="1422">
                  <c:v>0.40134999999999998</c:v>
                </c:pt>
                <c:pt idx="1423">
                  <c:v>0.40118199999999998</c:v>
                </c:pt>
                <c:pt idx="1424">
                  <c:v>0.401314</c:v>
                </c:pt>
                <c:pt idx="1425">
                  <c:v>0.40127200000000002</c:v>
                </c:pt>
                <c:pt idx="1426">
                  <c:v>0.40122000000000002</c:v>
                </c:pt>
                <c:pt idx="1427">
                  <c:v>0.40129500000000001</c:v>
                </c:pt>
                <c:pt idx="1428">
                  <c:v>0.40133200000000002</c:v>
                </c:pt>
                <c:pt idx="1429">
                  <c:v>0.401389</c:v>
                </c:pt>
                <c:pt idx="1430">
                  <c:v>0.40125100000000002</c:v>
                </c:pt>
                <c:pt idx="1431">
                  <c:v>0.40117000000000003</c:v>
                </c:pt>
                <c:pt idx="1432">
                  <c:v>0.40112999999999999</c:v>
                </c:pt>
                <c:pt idx="1433">
                  <c:v>0.40103</c:v>
                </c:pt>
                <c:pt idx="1434">
                  <c:v>0.401111</c:v>
                </c:pt>
                <c:pt idx="1435">
                  <c:v>0.40112399999999998</c:v>
                </c:pt>
                <c:pt idx="1436">
                  <c:v>0.40113799999999999</c:v>
                </c:pt>
                <c:pt idx="1437">
                  <c:v>0.40111999999999998</c:v>
                </c:pt>
                <c:pt idx="1438">
                  <c:v>0.40123799999999998</c:v>
                </c:pt>
                <c:pt idx="1439">
                  <c:v>0.40105400000000002</c:v>
                </c:pt>
                <c:pt idx="1440">
                  <c:v>0.40093800000000002</c:v>
                </c:pt>
                <c:pt idx="1441">
                  <c:v>0.40104800000000002</c:v>
                </c:pt>
                <c:pt idx="1442">
                  <c:v>0.40115899999999999</c:v>
                </c:pt>
                <c:pt idx="1443">
                  <c:v>0.40106599999999998</c:v>
                </c:pt>
                <c:pt idx="1444">
                  <c:v>0.40117999999999998</c:v>
                </c:pt>
                <c:pt idx="1445">
                  <c:v>0.40107900000000002</c:v>
                </c:pt>
                <c:pt idx="1446">
                  <c:v>0.40106599999999998</c:v>
                </c:pt>
                <c:pt idx="1447">
                  <c:v>0.401229</c:v>
                </c:pt>
                <c:pt idx="1448">
                  <c:v>0.40104899999999999</c:v>
                </c:pt>
                <c:pt idx="1449">
                  <c:v>0.40119500000000002</c:v>
                </c:pt>
                <c:pt idx="1450">
                  <c:v>0.40117999999999998</c:v>
                </c:pt>
                <c:pt idx="1451">
                  <c:v>0.40105099999999999</c:v>
                </c:pt>
                <c:pt idx="1452">
                  <c:v>0.40121800000000002</c:v>
                </c:pt>
                <c:pt idx="1453">
                  <c:v>0.401173</c:v>
                </c:pt>
                <c:pt idx="1454">
                  <c:v>0.40113500000000002</c:v>
                </c:pt>
                <c:pt idx="1455">
                  <c:v>0.40103</c:v>
                </c:pt>
                <c:pt idx="1456">
                  <c:v>0.40105600000000002</c:v>
                </c:pt>
                <c:pt idx="1457">
                  <c:v>0.40104299999999998</c:v>
                </c:pt>
                <c:pt idx="1458">
                  <c:v>0.40113199999999999</c:v>
                </c:pt>
                <c:pt idx="1459">
                  <c:v>0.40106599999999998</c:v>
                </c:pt>
                <c:pt idx="1460">
                  <c:v>0.40114100000000003</c:v>
                </c:pt>
                <c:pt idx="1461">
                  <c:v>0.40117700000000001</c:v>
                </c:pt>
                <c:pt idx="1462">
                  <c:v>0.40117700000000001</c:v>
                </c:pt>
                <c:pt idx="1463">
                  <c:v>0.40116600000000002</c:v>
                </c:pt>
                <c:pt idx="1464">
                  <c:v>0.40132099999999998</c:v>
                </c:pt>
                <c:pt idx="1465">
                  <c:v>0.40116800000000002</c:v>
                </c:pt>
                <c:pt idx="1466">
                  <c:v>0.40115400000000001</c:v>
                </c:pt>
                <c:pt idx="1467">
                  <c:v>0.40100200000000003</c:v>
                </c:pt>
                <c:pt idx="1468">
                  <c:v>0.40110800000000002</c:v>
                </c:pt>
                <c:pt idx="1469">
                  <c:v>0.40112199999999998</c:v>
                </c:pt>
                <c:pt idx="1470">
                  <c:v>0.40112300000000001</c:v>
                </c:pt>
                <c:pt idx="1471">
                  <c:v>0.40110400000000002</c:v>
                </c:pt>
                <c:pt idx="1472">
                  <c:v>0.401065</c:v>
                </c:pt>
                <c:pt idx="1473">
                  <c:v>0.40096799999999999</c:v>
                </c:pt>
                <c:pt idx="1474">
                  <c:v>0.40124100000000001</c:v>
                </c:pt>
                <c:pt idx="1475">
                  <c:v>0.40105200000000002</c:v>
                </c:pt>
                <c:pt idx="1476">
                  <c:v>0.40093600000000001</c:v>
                </c:pt>
                <c:pt idx="1477">
                  <c:v>0.40110800000000002</c:v>
                </c:pt>
                <c:pt idx="1478">
                  <c:v>0.40092299999999997</c:v>
                </c:pt>
                <c:pt idx="1479">
                  <c:v>0.40098400000000001</c:v>
                </c:pt>
                <c:pt idx="1480">
                  <c:v>0.40102700000000002</c:v>
                </c:pt>
                <c:pt idx="1481">
                  <c:v>0.401003</c:v>
                </c:pt>
                <c:pt idx="1482">
                  <c:v>0.40101500000000001</c:v>
                </c:pt>
                <c:pt idx="1483">
                  <c:v>0.40097500000000003</c:v>
                </c:pt>
                <c:pt idx="1484">
                  <c:v>0.40102500000000002</c:v>
                </c:pt>
                <c:pt idx="1485">
                  <c:v>0.40098</c:v>
                </c:pt>
                <c:pt idx="1486">
                  <c:v>0.40090300000000001</c:v>
                </c:pt>
                <c:pt idx="1487">
                  <c:v>0.40106599999999998</c:v>
                </c:pt>
                <c:pt idx="1488">
                  <c:v>0.40106000000000003</c:v>
                </c:pt>
                <c:pt idx="1489">
                  <c:v>0.40108899999999997</c:v>
                </c:pt>
                <c:pt idx="1490">
                  <c:v>0.40108899999999997</c:v>
                </c:pt>
                <c:pt idx="1491">
                  <c:v>0.40104400000000001</c:v>
                </c:pt>
                <c:pt idx="1492">
                  <c:v>0.40102300000000002</c:v>
                </c:pt>
                <c:pt idx="1493">
                  <c:v>0.40114699999999998</c:v>
                </c:pt>
                <c:pt idx="1494">
                  <c:v>0.40117599999999998</c:v>
                </c:pt>
                <c:pt idx="1495">
                  <c:v>0.40124399999999999</c:v>
                </c:pt>
                <c:pt idx="1496">
                  <c:v>0.40115699999999999</c:v>
                </c:pt>
                <c:pt idx="1497">
                  <c:v>0.40112500000000001</c:v>
                </c:pt>
                <c:pt idx="1498">
                  <c:v>0.40107599999999999</c:v>
                </c:pt>
                <c:pt idx="1499">
                  <c:v>0.40098800000000001</c:v>
                </c:pt>
                <c:pt idx="1500">
                  <c:v>0.40112599999999998</c:v>
                </c:pt>
                <c:pt idx="1501">
                  <c:v>0.40102700000000002</c:v>
                </c:pt>
                <c:pt idx="1502">
                  <c:v>0.40105499999999999</c:v>
                </c:pt>
                <c:pt idx="1503">
                  <c:v>0.40100000000000002</c:v>
                </c:pt>
                <c:pt idx="1504">
                  <c:v>0.40119300000000002</c:v>
                </c:pt>
                <c:pt idx="1505">
                  <c:v>0.40097300000000002</c:v>
                </c:pt>
                <c:pt idx="1506">
                  <c:v>0.40109800000000001</c:v>
                </c:pt>
                <c:pt idx="1507">
                  <c:v>0.40110699999999999</c:v>
                </c:pt>
                <c:pt idx="1508">
                  <c:v>0.40112900000000001</c:v>
                </c:pt>
                <c:pt idx="1509">
                  <c:v>0.40110099999999999</c:v>
                </c:pt>
                <c:pt idx="1510">
                  <c:v>0.40100400000000003</c:v>
                </c:pt>
                <c:pt idx="1511">
                  <c:v>0.40098099999999998</c:v>
                </c:pt>
                <c:pt idx="1512">
                  <c:v>0.40093600000000001</c:v>
                </c:pt>
                <c:pt idx="1513">
                  <c:v>0.40096599999999999</c:v>
                </c:pt>
                <c:pt idx="1514">
                  <c:v>0.40103499999999997</c:v>
                </c:pt>
                <c:pt idx="1515">
                  <c:v>0.40106399999999998</c:v>
                </c:pt>
                <c:pt idx="1516">
                  <c:v>0.40099899999999999</c:v>
                </c:pt>
                <c:pt idx="1517">
                  <c:v>0.40113599999999999</c:v>
                </c:pt>
                <c:pt idx="1518">
                  <c:v>0.40101300000000001</c:v>
                </c:pt>
                <c:pt idx="1519">
                  <c:v>0.401001</c:v>
                </c:pt>
                <c:pt idx="1520">
                  <c:v>0.401009</c:v>
                </c:pt>
                <c:pt idx="1521">
                  <c:v>0.40107599999999999</c:v>
                </c:pt>
                <c:pt idx="1522">
                  <c:v>0.40101999999999999</c:v>
                </c:pt>
                <c:pt idx="1523">
                  <c:v>0.40095799999999998</c:v>
                </c:pt>
                <c:pt idx="1524">
                  <c:v>0.40113799999999999</c:v>
                </c:pt>
                <c:pt idx="1525">
                  <c:v>0.40101999999999999</c:v>
                </c:pt>
                <c:pt idx="1526">
                  <c:v>0.40096599999999999</c:v>
                </c:pt>
                <c:pt idx="1527">
                  <c:v>0.40094000000000002</c:v>
                </c:pt>
                <c:pt idx="1528">
                  <c:v>0.40098400000000001</c:v>
                </c:pt>
                <c:pt idx="1529">
                  <c:v>0.40098299999999998</c:v>
                </c:pt>
                <c:pt idx="1530">
                  <c:v>0.40111999999999998</c:v>
                </c:pt>
                <c:pt idx="1531">
                  <c:v>0.40105499999999999</c:v>
                </c:pt>
                <c:pt idx="1532">
                  <c:v>0.40104400000000001</c:v>
                </c:pt>
                <c:pt idx="1533">
                  <c:v>0.40098</c:v>
                </c:pt>
                <c:pt idx="1534">
                  <c:v>0.40099200000000002</c:v>
                </c:pt>
                <c:pt idx="1535">
                  <c:v>0.40107399999999999</c:v>
                </c:pt>
                <c:pt idx="1536">
                  <c:v>0.400976</c:v>
                </c:pt>
                <c:pt idx="1537">
                  <c:v>0.40100400000000003</c:v>
                </c:pt>
                <c:pt idx="1538">
                  <c:v>0.401144</c:v>
                </c:pt>
                <c:pt idx="1539">
                  <c:v>0.40096599999999999</c:v>
                </c:pt>
                <c:pt idx="1540">
                  <c:v>0.401057</c:v>
                </c:pt>
                <c:pt idx="1541">
                  <c:v>0.40096799999999999</c:v>
                </c:pt>
                <c:pt idx="1542">
                  <c:v>0.401088</c:v>
                </c:pt>
                <c:pt idx="1543">
                  <c:v>0.40105299999999999</c:v>
                </c:pt>
                <c:pt idx="1544">
                  <c:v>0.40110400000000002</c:v>
                </c:pt>
                <c:pt idx="1545">
                  <c:v>0.40107799999999999</c:v>
                </c:pt>
                <c:pt idx="1546">
                  <c:v>0.40102599999999999</c:v>
                </c:pt>
                <c:pt idx="1547">
                  <c:v>0.40101100000000001</c:v>
                </c:pt>
                <c:pt idx="1548">
                  <c:v>0.401065</c:v>
                </c:pt>
                <c:pt idx="1549">
                  <c:v>0.401032</c:v>
                </c:pt>
                <c:pt idx="1550">
                  <c:v>0.400889</c:v>
                </c:pt>
                <c:pt idx="1551">
                  <c:v>0.40100999999999998</c:v>
                </c:pt>
                <c:pt idx="1552">
                  <c:v>0.40097300000000002</c:v>
                </c:pt>
                <c:pt idx="1553">
                  <c:v>0.40099699999999999</c:v>
                </c:pt>
                <c:pt idx="1554">
                  <c:v>0.40101799999999999</c:v>
                </c:pt>
                <c:pt idx="1555">
                  <c:v>0.40085700000000002</c:v>
                </c:pt>
                <c:pt idx="1556">
                  <c:v>0.40101799999999999</c:v>
                </c:pt>
                <c:pt idx="1557">
                  <c:v>0.40100799999999998</c:v>
                </c:pt>
                <c:pt idx="1558">
                  <c:v>0.40112799999999998</c:v>
                </c:pt>
                <c:pt idx="1559">
                  <c:v>0.40103699999999998</c:v>
                </c:pt>
                <c:pt idx="1560">
                  <c:v>0.40113599999999999</c:v>
                </c:pt>
                <c:pt idx="1561">
                  <c:v>0.40110899999999999</c:v>
                </c:pt>
                <c:pt idx="1562">
                  <c:v>0.40107399999999999</c:v>
                </c:pt>
                <c:pt idx="1563">
                  <c:v>0.40112399999999998</c:v>
                </c:pt>
                <c:pt idx="1564">
                  <c:v>0.40117399999999998</c:v>
                </c:pt>
                <c:pt idx="1565">
                  <c:v>0.40104400000000001</c:v>
                </c:pt>
                <c:pt idx="1566">
                  <c:v>0.401036</c:v>
                </c:pt>
                <c:pt idx="1567">
                  <c:v>0.401001</c:v>
                </c:pt>
                <c:pt idx="1568">
                  <c:v>0.40105000000000002</c:v>
                </c:pt>
                <c:pt idx="1569">
                  <c:v>0.40103299999999997</c:v>
                </c:pt>
                <c:pt idx="1570">
                  <c:v>0.40103800000000001</c:v>
                </c:pt>
                <c:pt idx="1571">
                  <c:v>0.40100999999999998</c:v>
                </c:pt>
                <c:pt idx="1572">
                  <c:v>0.40105800000000003</c:v>
                </c:pt>
                <c:pt idx="1573">
                  <c:v>0.40100400000000003</c:v>
                </c:pt>
                <c:pt idx="1574">
                  <c:v>0.40094099999999999</c:v>
                </c:pt>
                <c:pt idx="1575">
                  <c:v>0.40102599999999999</c:v>
                </c:pt>
                <c:pt idx="1576">
                  <c:v>0.40109099999999998</c:v>
                </c:pt>
                <c:pt idx="1577">
                  <c:v>0.40095900000000001</c:v>
                </c:pt>
                <c:pt idx="1578">
                  <c:v>0.40110299999999999</c:v>
                </c:pt>
                <c:pt idx="1579">
                  <c:v>0.40096799999999999</c:v>
                </c:pt>
                <c:pt idx="1580">
                  <c:v>0.400974</c:v>
                </c:pt>
                <c:pt idx="1581">
                  <c:v>0.40100400000000003</c:v>
                </c:pt>
                <c:pt idx="1582">
                  <c:v>0.40106900000000001</c:v>
                </c:pt>
                <c:pt idx="1583">
                  <c:v>0.40102500000000002</c:v>
                </c:pt>
                <c:pt idx="1584">
                  <c:v>0.40111200000000002</c:v>
                </c:pt>
                <c:pt idx="1585">
                  <c:v>0.40102399999999999</c:v>
                </c:pt>
                <c:pt idx="1586">
                  <c:v>0.400972</c:v>
                </c:pt>
                <c:pt idx="1587">
                  <c:v>0.40099299999999999</c:v>
                </c:pt>
                <c:pt idx="1588">
                  <c:v>0.401009</c:v>
                </c:pt>
                <c:pt idx="1589">
                  <c:v>0.40110899999999999</c:v>
                </c:pt>
                <c:pt idx="1590">
                  <c:v>0.40100200000000003</c:v>
                </c:pt>
                <c:pt idx="1591">
                  <c:v>0.40098200000000001</c:v>
                </c:pt>
                <c:pt idx="1592">
                  <c:v>0.401065</c:v>
                </c:pt>
                <c:pt idx="1593">
                  <c:v>0.40096900000000002</c:v>
                </c:pt>
                <c:pt idx="1594">
                  <c:v>0.40105499999999999</c:v>
                </c:pt>
                <c:pt idx="1595">
                  <c:v>0.40095399999999998</c:v>
                </c:pt>
                <c:pt idx="1596">
                  <c:v>0.40095799999999998</c:v>
                </c:pt>
                <c:pt idx="1597">
                  <c:v>0.401057</c:v>
                </c:pt>
                <c:pt idx="1598">
                  <c:v>0.40081699999999998</c:v>
                </c:pt>
                <c:pt idx="1599">
                  <c:v>0.400862</c:v>
                </c:pt>
                <c:pt idx="1600">
                  <c:v>0.400895</c:v>
                </c:pt>
                <c:pt idx="1601">
                  <c:v>0.40106000000000003</c:v>
                </c:pt>
                <c:pt idx="1602">
                  <c:v>0.40109499999999998</c:v>
                </c:pt>
                <c:pt idx="1603">
                  <c:v>0.40113900000000002</c:v>
                </c:pt>
                <c:pt idx="1604">
                  <c:v>0.401007</c:v>
                </c:pt>
                <c:pt idx="1605">
                  <c:v>0.40098800000000001</c:v>
                </c:pt>
                <c:pt idx="1606">
                  <c:v>0.40090999999999999</c:v>
                </c:pt>
                <c:pt idx="1607">
                  <c:v>0.40097699999999997</c:v>
                </c:pt>
                <c:pt idx="1608">
                  <c:v>0.401009</c:v>
                </c:pt>
                <c:pt idx="1609">
                  <c:v>0.40104600000000001</c:v>
                </c:pt>
                <c:pt idx="1610">
                  <c:v>0.40093899999999999</c:v>
                </c:pt>
                <c:pt idx="1611">
                  <c:v>0.40086500000000003</c:v>
                </c:pt>
                <c:pt idx="1612">
                  <c:v>0.40094600000000002</c:v>
                </c:pt>
                <c:pt idx="1613">
                  <c:v>0.400972</c:v>
                </c:pt>
                <c:pt idx="1614">
                  <c:v>0.40098299999999998</c:v>
                </c:pt>
                <c:pt idx="1615">
                  <c:v>0.40092</c:v>
                </c:pt>
                <c:pt idx="1616">
                  <c:v>0.40093200000000001</c:v>
                </c:pt>
                <c:pt idx="1617">
                  <c:v>0.400864</c:v>
                </c:pt>
                <c:pt idx="1618">
                  <c:v>0.401007</c:v>
                </c:pt>
                <c:pt idx="1619">
                  <c:v>0.40106700000000001</c:v>
                </c:pt>
                <c:pt idx="1620">
                  <c:v>0.40103299999999997</c:v>
                </c:pt>
                <c:pt idx="1621">
                  <c:v>0.400974</c:v>
                </c:pt>
                <c:pt idx="1622">
                  <c:v>0.40104400000000001</c:v>
                </c:pt>
                <c:pt idx="1623">
                  <c:v>0.40095700000000001</c:v>
                </c:pt>
                <c:pt idx="1624">
                  <c:v>0.40098800000000001</c:v>
                </c:pt>
                <c:pt idx="1625">
                  <c:v>0.40103</c:v>
                </c:pt>
                <c:pt idx="1626">
                  <c:v>0.40102300000000002</c:v>
                </c:pt>
                <c:pt idx="1627">
                  <c:v>0.40106700000000001</c:v>
                </c:pt>
                <c:pt idx="1628">
                  <c:v>0.40097100000000002</c:v>
                </c:pt>
                <c:pt idx="1629">
                  <c:v>0.40109699999999998</c:v>
                </c:pt>
                <c:pt idx="1630">
                  <c:v>0.40099299999999999</c:v>
                </c:pt>
                <c:pt idx="1631">
                  <c:v>0.40093699999999999</c:v>
                </c:pt>
                <c:pt idx="1632">
                  <c:v>0.401059</c:v>
                </c:pt>
                <c:pt idx="1633">
                  <c:v>0.40088499999999999</c:v>
                </c:pt>
                <c:pt idx="1634">
                  <c:v>0.40096300000000001</c:v>
                </c:pt>
                <c:pt idx="1635">
                  <c:v>0.40102100000000002</c:v>
                </c:pt>
                <c:pt idx="1636">
                  <c:v>0.40104499999999998</c:v>
                </c:pt>
                <c:pt idx="1637">
                  <c:v>0.40091399999999999</c:v>
                </c:pt>
                <c:pt idx="1638">
                  <c:v>0.40089000000000002</c:v>
                </c:pt>
                <c:pt idx="1639">
                  <c:v>0.40095399999999998</c:v>
                </c:pt>
                <c:pt idx="1640">
                  <c:v>0.40103499999999997</c:v>
                </c:pt>
                <c:pt idx="1641">
                  <c:v>0.40093000000000001</c:v>
                </c:pt>
                <c:pt idx="1642">
                  <c:v>0.400949</c:v>
                </c:pt>
                <c:pt idx="1643">
                  <c:v>0.40094000000000002</c:v>
                </c:pt>
                <c:pt idx="1644">
                  <c:v>0.40086699999999997</c:v>
                </c:pt>
                <c:pt idx="1645">
                  <c:v>0.40108199999999999</c:v>
                </c:pt>
                <c:pt idx="1646">
                  <c:v>0.40077800000000002</c:v>
                </c:pt>
                <c:pt idx="1647">
                  <c:v>0.40080300000000002</c:v>
                </c:pt>
                <c:pt idx="1648">
                  <c:v>0.40099400000000002</c:v>
                </c:pt>
                <c:pt idx="1649">
                  <c:v>0.40099699999999999</c:v>
                </c:pt>
                <c:pt idx="1650">
                  <c:v>0.40096300000000001</c:v>
                </c:pt>
                <c:pt idx="1651">
                  <c:v>0.40093600000000001</c:v>
                </c:pt>
                <c:pt idx="1652">
                  <c:v>0.40094400000000002</c:v>
                </c:pt>
                <c:pt idx="1653">
                  <c:v>0.40091900000000003</c:v>
                </c:pt>
                <c:pt idx="1654">
                  <c:v>0.40095399999999998</c:v>
                </c:pt>
                <c:pt idx="1655">
                  <c:v>0.40093200000000001</c:v>
                </c:pt>
                <c:pt idx="1656">
                  <c:v>0.40091500000000002</c:v>
                </c:pt>
                <c:pt idx="1657">
                  <c:v>0.40107500000000001</c:v>
                </c:pt>
                <c:pt idx="1658">
                  <c:v>0.40085599999999999</c:v>
                </c:pt>
                <c:pt idx="1659">
                  <c:v>0.40100599999999997</c:v>
                </c:pt>
                <c:pt idx="1660">
                  <c:v>0.40094600000000002</c:v>
                </c:pt>
                <c:pt idx="1661">
                  <c:v>0.40088699999999999</c:v>
                </c:pt>
                <c:pt idx="1662">
                  <c:v>0.40110200000000001</c:v>
                </c:pt>
                <c:pt idx="1663">
                  <c:v>0.40093400000000001</c:v>
                </c:pt>
                <c:pt idx="1664">
                  <c:v>0.40092699999999998</c:v>
                </c:pt>
                <c:pt idx="1665">
                  <c:v>0.400918</c:v>
                </c:pt>
                <c:pt idx="1666">
                  <c:v>0.40108899999999997</c:v>
                </c:pt>
                <c:pt idx="1667">
                  <c:v>0.40104299999999998</c:v>
                </c:pt>
                <c:pt idx="1668">
                  <c:v>0.40096300000000001</c:v>
                </c:pt>
                <c:pt idx="1669">
                  <c:v>0.40094800000000003</c:v>
                </c:pt>
                <c:pt idx="1670">
                  <c:v>0.40096799999999999</c:v>
                </c:pt>
                <c:pt idx="1671">
                  <c:v>0.40110400000000002</c:v>
                </c:pt>
                <c:pt idx="1672">
                  <c:v>0.40101700000000001</c:v>
                </c:pt>
                <c:pt idx="1673">
                  <c:v>0.40112199999999998</c:v>
                </c:pt>
                <c:pt idx="1674">
                  <c:v>0.40109099999999998</c:v>
                </c:pt>
                <c:pt idx="1675">
                  <c:v>0.40112799999999998</c:v>
                </c:pt>
                <c:pt idx="1676">
                  <c:v>0.40107500000000001</c:v>
                </c:pt>
                <c:pt idx="1677">
                  <c:v>0.40105099999999999</c:v>
                </c:pt>
                <c:pt idx="1678">
                  <c:v>0.40106000000000003</c:v>
                </c:pt>
                <c:pt idx="1679">
                  <c:v>0.40098699999999998</c:v>
                </c:pt>
                <c:pt idx="1680">
                  <c:v>0.40112999999999999</c:v>
                </c:pt>
                <c:pt idx="1681">
                  <c:v>0.40094600000000002</c:v>
                </c:pt>
                <c:pt idx="1682">
                  <c:v>0.400949</c:v>
                </c:pt>
                <c:pt idx="1683">
                  <c:v>0.40094099999999999</c:v>
                </c:pt>
                <c:pt idx="1684">
                  <c:v>0.40086300000000002</c:v>
                </c:pt>
                <c:pt idx="1685">
                  <c:v>0.400889</c:v>
                </c:pt>
                <c:pt idx="1686">
                  <c:v>0.40099699999999999</c:v>
                </c:pt>
                <c:pt idx="1687">
                  <c:v>0.40101599999999998</c:v>
                </c:pt>
                <c:pt idx="1688">
                  <c:v>0.40100400000000003</c:v>
                </c:pt>
                <c:pt idx="1689">
                  <c:v>0.40085799999999999</c:v>
                </c:pt>
                <c:pt idx="1690">
                  <c:v>0.40093800000000002</c:v>
                </c:pt>
                <c:pt idx="1691">
                  <c:v>0.400897</c:v>
                </c:pt>
                <c:pt idx="1692">
                  <c:v>0.40091199999999999</c:v>
                </c:pt>
                <c:pt idx="1693">
                  <c:v>0.401009</c:v>
                </c:pt>
                <c:pt idx="1694">
                  <c:v>0.40090100000000001</c:v>
                </c:pt>
                <c:pt idx="1695">
                  <c:v>0.40084399999999998</c:v>
                </c:pt>
                <c:pt idx="1696">
                  <c:v>0.40079399999999998</c:v>
                </c:pt>
                <c:pt idx="1697">
                  <c:v>0.40085500000000002</c:v>
                </c:pt>
                <c:pt idx="1698">
                  <c:v>0.40087699999999998</c:v>
                </c:pt>
                <c:pt idx="1699">
                  <c:v>0.40083999999999997</c:v>
                </c:pt>
                <c:pt idx="1700">
                  <c:v>0.40083299999999999</c:v>
                </c:pt>
                <c:pt idx="1701">
                  <c:v>0.400808</c:v>
                </c:pt>
                <c:pt idx="1702">
                  <c:v>0.40083800000000003</c:v>
                </c:pt>
                <c:pt idx="1703">
                  <c:v>0.40082499999999999</c:v>
                </c:pt>
                <c:pt idx="1704">
                  <c:v>0.40079900000000002</c:v>
                </c:pt>
                <c:pt idx="1705">
                  <c:v>0.40086699999999997</c:v>
                </c:pt>
                <c:pt idx="1706">
                  <c:v>0.40091300000000002</c:v>
                </c:pt>
                <c:pt idx="1707">
                  <c:v>0.40100000000000002</c:v>
                </c:pt>
                <c:pt idx="1708">
                  <c:v>0.40082299999999998</c:v>
                </c:pt>
                <c:pt idx="1709">
                  <c:v>0.40094999999999997</c:v>
                </c:pt>
                <c:pt idx="1710">
                  <c:v>0.400835</c:v>
                </c:pt>
                <c:pt idx="1711">
                  <c:v>0.40095500000000001</c:v>
                </c:pt>
                <c:pt idx="1712">
                  <c:v>0.40101100000000001</c:v>
                </c:pt>
                <c:pt idx="1713">
                  <c:v>0.401001</c:v>
                </c:pt>
                <c:pt idx="1714">
                  <c:v>0.40081099999999997</c:v>
                </c:pt>
                <c:pt idx="1715">
                  <c:v>0.40097500000000003</c:v>
                </c:pt>
                <c:pt idx="1716">
                  <c:v>0.40092499999999998</c:v>
                </c:pt>
                <c:pt idx="1717">
                  <c:v>0.40094299999999999</c:v>
                </c:pt>
                <c:pt idx="1718">
                  <c:v>0.400868</c:v>
                </c:pt>
                <c:pt idx="1719">
                  <c:v>0.40093099999999998</c:v>
                </c:pt>
                <c:pt idx="1720">
                  <c:v>0.40089900000000001</c:v>
                </c:pt>
                <c:pt idx="1721">
                  <c:v>0.40082800000000002</c:v>
                </c:pt>
                <c:pt idx="1722">
                  <c:v>0.40085700000000002</c:v>
                </c:pt>
                <c:pt idx="1723">
                  <c:v>0.40093699999999999</c:v>
                </c:pt>
                <c:pt idx="1724">
                  <c:v>0.40076099999999998</c:v>
                </c:pt>
                <c:pt idx="1725">
                  <c:v>0.400781</c:v>
                </c:pt>
                <c:pt idx="1726">
                  <c:v>0.400812</c:v>
                </c:pt>
                <c:pt idx="1727">
                  <c:v>0.40076099999999998</c:v>
                </c:pt>
                <c:pt idx="1728">
                  <c:v>0.40071400000000001</c:v>
                </c:pt>
                <c:pt idx="1729">
                  <c:v>0.40080100000000002</c:v>
                </c:pt>
                <c:pt idx="1730">
                  <c:v>0.40082699999999999</c:v>
                </c:pt>
                <c:pt idx="1731">
                  <c:v>0.40082800000000002</c:v>
                </c:pt>
                <c:pt idx="1732">
                  <c:v>0.40077200000000002</c:v>
                </c:pt>
                <c:pt idx="1733">
                  <c:v>0.40081600000000001</c:v>
                </c:pt>
                <c:pt idx="1734">
                  <c:v>0.400808</c:v>
                </c:pt>
                <c:pt idx="1735">
                  <c:v>0.400891</c:v>
                </c:pt>
                <c:pt idx="1736">
                  <c:v>0.40082400000000001</c:v>
                </c:pt>
                <c:pt idx="1737">
                  <c:v>0.400783</c:v>
                </c:pt>
                <c:pt idx="1738">
                  <c:v>0.401005</c:v>
                </c:pt>
                <c:pt idx="1739">
                  <c:v>0.40087400000000001</c:v>
                </c:pt>
                <c:pt idx="1740">
                  <c:v>0.400949</c:v>
                </c:pt>
                <c:pt idx="1741">
                  <c:v>0.40084599999999998</c:v>
                </c:pt>
                <c:pt idx="1742">
                  <c:v>0.40099299999999999</c:v>
                </c:pt>
                <c:pt idx="1743">
                  <c:v>0.400918</c:v>
                </c:pt>
                <c:pt idx="1744">
                  <c:v>0.40096599999999999</c:v>
                </c:pt>
                <c:pt idx="1745">
                  <c:v>0.40092699999999998</c:v>
                </c:pt>
                <c:pt idx="1746">
                  <c:v>0.400841</c:v>
                </c:pt>
                <c:pt idx="1747">
                  <c:v>0.40076400000000001</c:v>
                </c:pt>
                <c:pt idx="1748">
                  <c:v>0.40085300000000001</c:v>
                </c:pt>
                <c:pt idx="1749">
                  <c:v>0.40085100000000001</c:v>
                </c:pt>
                <c:pt idx="1750">
                  <c:v>0.40082200000000001</c:v>
                </c:pt>
                <c:pt idx="1751">
                  <c:v>0.40081600000000001</c:v>
                </c:pt>
                <c:pt idx="1752">
                  <c:v>0.40092899999999998</c:v>
                </c:pt>
                <c:pt idx="1753">
                  <c:v>0.400837</c:v>
                </c:pt>
                <c:pt idx="1754">
                  <c:v>0.40099800000000002</c:v>
                </c:pt>
                <c:pt idx="1755">
                  <c:v>0.40076899999999999</c:v>
                </c:pt>
                <c:pt idx="1756">
                  <c:v>0.400947</c:v>
                </c:pt>
                <c:pt idx="1757">
                  <c:v>0.40087200000000001</c:v>
                </c:pt>
                <c:pt idx="1758">
                  <c:v>0.40096199999999999</c:v>
                </c:pt>
                <c:pt idx="1759">
                  <c:v>0.400922</c:v>
                </c:pt>
                <c:pt idx="1760">
                  <c:v>0.40086500000000003</c:v>
                </c:pt>
                <c:pt idx="1761">
                  <c:v>0.40094000000000002</c:v>
                </c:pt>
                <c:pt idx="1762">
                  <c:v>0.40087899999999999</c:v>
                </c:pt>
                <c:pt idx="1763">
                  <c:v>0.400779</c:v>
                </c:pt>
                <c:pt idx="1764">
                  <c:v>0.400897</c:v>
                </c:pt>
                <c:pt idx="1765">
                  <c:v>0.40089200000000003</c:v>
                </c:pt>
                <c:pt idx="1766">
                  <c:v>0.400839</c:v>
                </c:pt>
                <c:pt idx="1767">
                  <c:v>0.40082600000000002</c:v>
                </c:pt>
                <c:pt idx="1768">
                  <c:v>0.400926</c:v>
                </c:pt>
                <c:pt idx="1769">
                  <c:v>0.40092499999999998</c:v>
                </c:pt>
                <c:pt idx="1770">
                  <c:v>0.40099600000000002</c:v>
                </c:pt>
                <c:pt idx="1771">
                  <c:v>0.40090999999999999</c:v>
                </c:pt>
                <c:pt idx="1772">
                  <c:v>0.400889</c:v>
                </c:pt>
                <c:pt idx="1773">
                  <c:v>0.40099299999999999</c:v>
                </c:pt>
                <c:pt idx="1774">
                  <c:v>0.400891</c:v>
                </c:pt>
                <c:pt idx="1775">
                  <c:v>0.40100599999999997</c:v>
                </c:pt>
                <c:pt idx="1776">
                  <c:v>0.40096999999999999</c:v>
                </c:pt>
                <c:pt idx="1777">
                  <c:v>0.40099299999999999</c:v>
                </c:pt>
                <c:pt idx="1778">
                  <c:v>0.40100400000000003</c:v>
                </c:pt>
                <c:pt idx="1779">
                  <c:v>0.40095799999999998</c:v>
                </c:pt>
                <c:pt idx="1780">
                  <c:v>0.40103499999999997</c:v>
                </c:pt>
                <c:pt idx="1781">
                  <c:v>0.40096700000000002</c:v>
                </c:pt>
                <c:pt idx="1782">
                  <c:v>0.40107199999999998</c:v>
                </c:pt>
                <c:pt idx="1783">
                  <c:v>0.40101900000000001</c:v>
                </c:pt>
                <c:pt idx="1784">
                  <c:v>0.40088699999999999</c:v>
                </c:pt>
                <c:pt idx="1785">
                  <c:v>0.40101900000000001</c:v>
                </c:pt>
                <c:pt idx="1786">
                  <c:v>0.40092</c:v>
                </c:pt>
                <c:pt idx="1787">
                  <c:v>0.40094600000000002</c:v>
                </c:pt>
                <c:pt idx="1788">
                  <c:v>0.40101799999999999</c:v>
                </c:pt>
                <c:pt idx="1789">
                  <c:v>0.40097699999999997</c:v>
                </c:pt>
                <c:pt idx="1790">
                  <c:v>0.400843</c:v>
                </c:pt>
                <c:pt idx="1791">
                  <c:v>0.400729</c:v>
                </c:pt>
                <c:pt idx="1792">
                  <c:v>0.40085300000000001</c:v>
                </c:pt>
                <c:pt idx="1793">
                  <c:v>0.40094800000000003</c:v>
                </c:pt>
                <c:pt idx="1794">
                  <c:v>0.40085500000000002</c:v>
                </c:pt>
                <c:pt idx="1795">
                  <c:v>0.40096900000000002</c:v>
                </c:pt>
                <c:pt idx="1796">
                  <c:v>0.400922</c:v>
                </c:pt>
                <c:pt idx="1797">
                  <c:v>0.40094800000000003</c:v>
                </c:pt>
                <c:pt idx="1798">
                  <c:v>0.40090900000000002</c:v>
                </c:pt>
                <c:pt idx="1799">
                  <c:v>0.40082099999999998</c:v>
                </c:pt>
                <c:pt idx="1800">
                  <c:v>0.40091900000000003</c:v>
                </c:pt>
                <c:pt idx="1801">
                  <c:v>0.40093699999999999</c:v>
                </c:pt>
                <c:pt idx="1802">
                  <c:v>0.40077499999999999</c:v>
                </c:pt>
                <c:pt idx="1803">
                  <c:v>0.400924</c:v>
                </c:pt>
                <c:pt idx="1804">
                  <c:v>0.40086899999999998</c:v>
                </c:pt>
                <c:pt idx="1805">
                  <c:v>0.40097699999999997</c:v>
                </c:pt>
                <c:pt idx="1806">
                  <c:v>0.40099899999999999</c:v>
                </c:pt>
                <c:pt idx="1807">
                  <c:v>0.40089999999999998</c:v>
                </c:pt>
                <c:pt idx="1808">
                  <c:v>0.40098200000000001</c:v>
                </c:pt>
                <c:pt idx="1809">
                  <c:v>0.40092499999999998</c:v>
                </c:pt>
                <c:pt idx="1810">
                  <c:v>0.40093699999999999</c:v>
                </c:pt>
                <c:pt idx="1811">
                  <c:v>0.40090199999999998</c:v>
                </c:pt>
                <c:pt idx="1812">
                  <c:v>0.401009</c:v>
                </c:pt>
                <c:pt idx="1813">
                  <c:v>0.40099000000000001</c:v>
                </c:pt>
                <c:pt idx="1814">
                  <c:v>0.40106700000000001</c:v>
                </c:pt>
                <c:pt idx="1815">
                  <c:v>0.40100999999999998</c:v>
                </c:pt>
                <c:pt idx="1816">
                  <c:v>0.401003</c:v>
                </c:pt>
                <c:pt idx="1817">
                  <c:v>0.40087800000000001</c:v>
                </c:pt>
                <c:pt idx="1818">
                  <c:v>0.40099000000000001</c:v>
                </c:pt>
                <c:pt idx="1819">
                  <c:v>0.40110800000000002</c:v>
                </c:pt>
                <c:pt idx="1820">
                  <c:v>0.40088099999999999</c:v>
                </c:pt>
                <c:pt idx="1821">
                  <c:v>0.400953</c:v>
                </c:pt>
                <c:pt idx="1822">
                  <c:v>0.40087699999999998</c:v>
                </c:pt>
                <c:pt idx="1823">
                  <c:v>0.40085700000000002</c:v>
                </c:pt>
                <c:pt idx="1824">
                  <c:v>0.40087499999999998</c:v>
                </c:pt>
                <c:pt idx="1825">
                  <c:v>0.40099099999999999</c:v>
                </c:pt>
                <c:pt idx="1826">
                  <c:v>0.40094200000000002</c:v>
                </c:pt>
                <c:pt idx="1827">
                  <c:v>0.40097100000000002</c:v>
                </c:pt>
                <c:pt idx="1828">
                  <c:v>0.40088400000000002</c:v>
                </c:pt>
                <c:pt idx="1829">
                  <c:v>0.40094800000000003</c:v>
                </c:pt>
                <c:pt idx="1830">
                  <c:v>0.40096500000000002</c:v>
                </c:pt>
                <c:pt idx="1831">
                  <c:v>0.40101300000000001</c:v>
                </c:pt>
                <c:pt idx="1832">
                  <c:v>0.40116200000000002</c:v>
                </c:pt>
                <c:pt idx="1833">
                  <c:v>0.401005</c:v>
                </c:pt>
                <c:pt idx="1834">
                  <c:v>0.40110200000000001</c:v>
                </c:pt>
                <c:pt idx="1835">
                  <c:v>0.40099699999999999</c:v>
                </c:pt>
                <c:pt idx="1836">
                  <c:v>0.40113199999999999</c:v>
                </c:pt>
                <c:pt idx="1837">
                  <c:v>0.401059</c:v>
                </c:pt>
                <c:pt idx="1838">
                  <c:v>0.40103899999999998</c:v>
                </c:pt>
                <c:pt idx="1839">
                  <c:v>0.40108199999999999</c:v>
                </c:pt>
                <c:pt idx="1840">
                  <c:v>0.40110299999999999</c:v>
                </c:pt>
                <c:pt idx="1841">
                  <c:v>0.40115200000000001</c:v>
                </c:pt>
                <c:pt idx="1842">
                  <c:v>0.40118100000000001</c:v>
                </c:pt>
                <c:pt idx="1843">
                  <c:v>0.40099099999999999</c:v>
                </c:pt>
                <c:pt idx="1844">
                  <c:v>0.40103699999999998</c:v>
                </c:pt>
                <c:pt idx="1845">
                  <c:v>0.40096599999999999</c:v>
                </c:pt>
                <c:pt idx="1846">
                  <c:v>0.40097899999999997</c:v>
                </c:pt>
                <c:pt idx="1847">
                  <c:v>0.40098499999999998</c:v>
                </c:pt>
                <c:pt idx="1848">
                  <c:v>0.40099499999999999</c:v>
                </c:pt>
                <c:pt idx="1849">
                  <c:v>0.40115400000000001</c:v>
                </c:pt>
                <c:pt idx="1850">
                  <c:v>0.40102500000000002</c:v>
                </c:pt>
                <c:pt idx="1851">
                  <c:v>0.40113300000000002</c:v>
                </c:pt>
                <c:pt idx="1852">
                  <c:v>0.40105299999999999</c:v>
                </c:pt>
                <c:pt idx="1853">
                  <c:v>0.401196</c:v>
                </c:pt>
                <c:pt idx="1854">
                  <c:v>0.40103100000000003</c:v>
                </c:pt>
                <c:pt idx="1855">
                  <c:v>0.40107300000000001</c:v>
                </c:pt>
                <c:pt idx="1856">
                  <c:v>0.40121200000000001</c:v>
                </c:pt>
                <c:pt idx="1857">
                  <c:v>0.40104400000000001</c:v>
                </c:pt>
                <c:pt idx="1858">
                  <c:v>0.40109600000000001</c:v>
                </c:pt>
                <c:pt idx="1859">
                  <c:v>0.40093400000000001</c:v>
                </c:pt>
                <c:pt idx="1860">
                  <c:v>0.40109699999999998</c:v>
                </c:pt>
                <c:pt idx="1861">
                  <c:v>0.40105099999999999</c:v>
                </c:pt>
                <c:pt idx="1862">
                  <c:v>0.40112300000000001</c:v>
                </c:pt>
                <c:pt idx="1863">
                  <c:v>0.401088</c:v>
                </c:pt>
                <c:pt idx="1864">
                  <c:v>0.40109699999999998</c:v>
                </c:pt>
                <c:pt idx="1865">
                  <c:v>0.40103100000000003</c:v>
                </c:pt>
                <c:pt idx="1866">
                  <c:v>0.40106599999999998</c:v>
                </c:pt>
                <c:pt idx="1867">
                  <c:v>0.400926</c:v>
                </c:pt>
                <c:pt idx="1868">
                  <c:v>0.40105099999999999</c:v>
                </c:pt>
                <c:pt idx="1869">
                  <c:v>0.401003</c:v>
                </c:pt>
                <c:pt idx="1870">
                  <c:v>0.40112500000000001</c:v>
                </c:pt>
                <c:pt idx="1871">
                  <c:v>0.40092100000000003</c:v>
                </c:pt>
                <c:pt idx="1872">
                  <c:v>0.40096900000000002</c:v>
                </c:pt>
                <c:pt idx="1873">
                  <c:v>0.40099600000000002</c:v>
                </c:pt>
                <c:pt idx="1874">
                  <c:v>0.40098699999999998</c:v>
                </c:pt>
                <c:pt idx="1875">
                  <c:v>0.40100599999999997</c:v>
                </c:pt>
                <c:pt idx="1876">
                  <c:v>0.400949</c:v>
                </c:pt>
                <c:pt idx="1877">
                  <c:v>0.40090500000000001</c:v>
                </c:pt>
                <c:pt idx="1878">
                  <c:v>0.40094999999999997</c:v>
                </c:pt>
                <c:pt idx="1879">
                  <c:v>0.40106799999999998</c:v>
                </c:pt>
                <c:pt idx="1880">
                  <c:v>0.40102700000000002</c:v>
                </c:pt>
                <c:pt idx="1881">
                  <c:v>0.40107100000000001</c:v>
                </c:pt>
                <c:pt idx="1882">
                  <c:v>0.40091199999999999</c:v>
                </c:pt>
                <c:pt idx="1883">
                  <c:v>0.40099099999999999</c:v>
                </c:pt>
                <c:pt idx="1884">
                  <c:v>0.40095900000000001</c:v>
                </c:pt>
                <c:pt idx="1885">
                  <c:v>0.40087699999999998</c:v>
                </c:pt>
                <c:pt idx="1886">
                  <c:v>0.40100599999999997</c:v>
                </c:pt>
                <c:pt idx="1887">
                  <c:v>0.400951</c:v>
                </c:pt>
                <c:pt idx="1888">
                  <c:v>0.40093499999999999</c:v>
                </c:pt>
                <c:pt idx="1889">
                  <c:v>0.40094600000000002</c:v>
                </c:pt>
                <c:pt idx="1890">
                  <c:v>0.40103299999999997</c:v>
                </c:pt>
                <c:pt idx="1891">
                  <c:v>0.40099099999999999</c:v>
                </c:pt>
                <c:pt idx="1892">
                  <c:v>0.40101199999999998</c:v>
                </c:pt>
                <c:pt idx="1893">
                  <c:v>0.401007</c:v>
                </c:pt>
                <c:pt idx="1894">
                  <c:v>0.40093800000000002</c:v>
                </c:pt>
                <c:pt idx="1895">
                  <c:v>0.40090599999999998</c:v>
                </c:pt>
                <c:pt idx="1896">
                  <c:v>0.40098699999999998</c:v>
                </c:pt>
                <c:pt idx="1897">
                  <c:v>0.401148</c:v>
                </c:pt>
                <c:pt idx="1898">
                  <c:v>0.40102700000000002</c:v>
                </c:pt>
                <c:pt idx="1899">
                  <c:v>0.401065</c:v>
                </c:pt>
                <c:pt idx="1900">
                  <c:v>0.40094800000000003</c:v>
                </c:pt>
                <c:pt idx="1901">
                  <c:v>0.40095900000000001</c:v>
                </c:pt>
                <c:pt idx="1902">
                  <c:v>0.40103299999999997</c:v>
                </c:pt>
                <c:pt idx="1903">
                  <c:v>0.40095999999999998</c:v>
                </c:pt>
                <c:pt idx="1904">
                  <c:v>0.40101999999999999</c:v>
                </c:pt>
                <c:pt idx="1905">
                  <c:v>0.40093200000000001</c:v>
                </c:pt>
                <c:pt idx="1906">
                  <c:v>0.401007</c:v>
                </c:pt>
                <c:pt idx="1907">
                  <c:v>0.40105600000000002</c:v>
                </c:pt>
                <c:pt idx="1908">
                  <c:v>0.401009</c:v>
                </c:pt>
                <c:pt idx="1909">
                  <c:v>0.40076099999999998</c:v>
                </c:pt>
                <c:pt idx="1910">
                  <c:v>0.40104299999999998</c:v>
                </c:pt>
                <c:pt idx="1911">
                  <c:v>0.40106599999999998</c:v>
                </c:pt>
                <c:pt idx="1912">
                  <c:v>0.40107500000000001</c:v>
                </c:pt>
                <c:pt idx="1913">
                  <c:v>0.40096199999999999</c:v>
                </c:pt>
                <c:pt idx="1914">
                  <c:v>0.40084900000000001</c:v>
                </c:pt>
                <c:pt idx="1915">
                  <c:v>0.400922</c:v>
                </c:pt>
                <c:pt idx="1916">
                  <c:v>0.40093099999999998</c:v>
                </c:pt>
                <c:pt idx="1917">
                  <c:v>0.40095599999999998</c:v>
                </c:pt>
                <c:pt idx="1918">
                  <c:v>0.40090199999999998</c:v>
                </c:pt>
                <c:pt idx="1919">
                  <c:v>0.40104400000000001</c:v>
                </c:pt>
                <c:pt idx="1920">
                  <c:v>0.40096700000000002</c:v>
                </c:pt>
                <c:pt idx="1921">
                  <c:v>0.401036</c:v>
                </c:pt>
                <c:pt idx="1922">
                  <c:v>0.40113100000000002</c:v>
                </c:pt>
                <c:pt idx="1923">
                  <c:v>0.40089799999999998</c:v>
                </c:pt>
                <c:pt idx="1924">
                  <c:v>0.40087400000000001</c:v>
                </c:pt>
                <c:pt idx="1925">
                  <c:v>0.40087699999999998</c:v>
                </c:pt>
                <c:pt idx="1926">
                  <c:v>0.40091500000000002</c:v>
                </c:pt>
                <c:pt idx="1927">
                  <c:v>0.40093400000000001</c:v>
                </c:pt>
                <c:pt idx="1928">
                  <c:v>0.40086300000000002</c:v>
                </c:pt>
                <c:pt idx="1929">
                  <c:v>0.40102700000000002</c:v>
                </c:pt>
                <c:pt idx="1930">
                  <c:v>0.40095399999999998</c:v>
                </c:pt>
                <c:pt idx="1931">
                  <c:v>0.40111200000000002</c:v>
                </c:pt>
                <c:pt idx="1932">
                  <c:v>0.40099899999999999</c:v>
                </c:pt>
                <c:pt idx="1933">
                  <c:v>0.40090599999999998</c:v>
                </c:pt>
                <c:pt idx="1934">
                  <c:v>0.400866</c:v>
                </c:pt>
                <c:pt idx="1935">
                  <c:v>0.40094600000000002</c:v>
                </c:pt>
                <c:pt idx="1936">
                  <c:v>0.400837</c:v>
                </c:pt>
                <c:pt idx="1937">
                  <c:v>0.40087099999999998</c:v>
                </c:pt>
                <c:pt idx="1938">
                  <c:v>0.401007</c:v>
                </c:pt>
                <c:pt idx="1939">
                  <c:v>0.40093099999999998</c:v>
                </c:pt>
                <c:pt idx="1940">
                  <c:v>0.400978</c:v>
                </c:pt>
                <c:pt idx="1941">
                  <c:v>0.40085599999999999</c:v>
                </c:pt>
                <c:pt idx="1942">
                  <c:v>0.40095399999999998</c:v>
                </c:pt>
                <c:pt idx="1943">
                  <c:v>0.40081600000000001</c:v>
                </c:pt>
                <c:pt idx="1944">
                  <c:v>0.40096100000000001</c:v>
                </c:pt>
                <c:pt idx="1945">
                  <c:v>0.40104800000000002</c:v>
                </c:pt>
                <c:pt idx="1946">
                  <c:v>0.40096100000000001</c:v>
                </c:pt>
                <c:pt idx="1947">
                  <c:v>0.40107100000000001</c:v>
                </c:pt>
                <c:pt idx="1948">
                  <c:v>0.401005</c:v>
                </c:pt>
                <c:pt idx="1949">
                  <c:v>0.40101799999999999</c:v>
                </c:pt>
                <c:pt idx="1950">
                  <c:v>0.40094099999999999</c:v>
                </c:pt>
                <c:pt idx="1951">
                  <c:v>0.40095799999999998</c:v>
                </c:pt>
                <c:pt idx="1952">
                  <c:v>0.40103100000000003</c:v>
                </c:pt>
                <c:pt idx="1953">
                  <c:v>0.40098400000000001</c:v>
                </c:pt>
                <c:pt idx="1954">
                  <c:v>0.40103699999999998</c:v>
                </c:pt>
                <c:pt idx="1955">
                  <c:v>0.40107799999999999</c:v>
                </c:pt>
                <c:pt idx="1956">
                  <c:v>0.40093800000000002</c:v>
                </c:pt>
                <c:pt idx="1957">
                  <c:v>0.40100400000000003</c:v>
                </c:pt>
                <c:pt idx="1958">
                  <c:v>0.40095199999999998</c:v>
                </c:pt>
                <c:pt idx="1959">
                  <c:v>0.40089399999999997</c:v>
                </c:pt>
                <c:pt idx="1960">
                  <c:v>0.401003</c:v>
                </c:pt>
                <c:pt idx="1961">
                  <c:v>0.40107700000000002</c:v>
                </c:pt>
                <c:pt idx="1962">
                  <c:v>0.40089200000000003</c:v>
                </c:pt>
                <c:pt idx="1963">
                  <c:v>0.400974</c:v>
                </c:pt>
                <c:pt idx="1964">
                  <c:v>0.40098800000000001</c:v>
                </c:pt>
                <c:pt idx="1965">
                  <c:v>0.400978</c:v>
                </c:pt>
                <c:pt idx="1966">
                  <c:v>0.40096900000000002</c:v>
                </c:pt>
                <c:pt idx="1967">
                  <c:v>0.40102599999999999</c:v>
                </c:pt>
                <c:pt idx="1968">
                  <c:v>0.40103699999999998</c:v>
                </c:pt>
                <c:pt idx="1969">
                  <c:v>0.40108700000000003</c:v>
                </c:pt>
                <c:pt idx="1970">
                  <c:v>0.401001</c:v>
                </c:pt>
                <c:pt idx="1971">
                  <c:v>0.40088499999999999</c:v>
                </c:pt>
                <c:pt idx="1972">
                  <c:v>0.40088600000000002</c:v>
                </c:pt>
                <c:pt idx="1973">
                  <c:v>0.40091900000000003</c:v>
                </c:pt>
                <c:pt idx="1974">
                  <c:v>0.401001</c:v>
                </c:pt>
                <c:pt idx="1975">
                  <c:v>0.400953</c:v>
                </c:pt>
                <c:pt idx="1976">
                  <c:v>0.40112399999999998</c:v>
                </c:pt>
                <c:pt idx="1977">
                  <c:v>0.400978</c:v>
                </c:pt>
                <c:pt idx="1978">
                  <c:v>0.40091900000000003</c:v>
                </c:pt>
                <c:pt idx="1979">
                  <c:v>0.40089799999999998</c:v>
                </c:pt>
                <c:pt idx="1980">
                  <c:v>0.40104099999999998</c:v>
                </c:pt>
                <c:pt idx="1981">
                  <c:v>0.40102300000000002</c:v>
                </c:pt>
                <c:pt idx="1982">
                  <c:v>0.40091700000000002</c:v>
                </c:pt>
                <c:pt idx="1983">
                  <c:v>0.400972</c:v>
                </c:pt>
                <c:pt idx="1984">
                  <c:v>0.40094299999999999</c:v>
                </c:pt>
                <c:pt idx="1985">
                  <c:v>0.40092299999999997</c:v>
                </c:pt>
                <c:pt idx="1986">
                  <c:v>0.400976</c:v>
                </c:pt>
                <c:pt idx="1987">
                  <c:v>0.40094600000000002</c:v>
                </c:pt>
                <c:pt idx="1988">
                  <c:v>0.40092699999999998</c:v>
                </c:pt>
                <c:pt idx="1989">
                  <c:v>0.40098600000000001</c:v>
                </c:pt>
                <c:pt idx="1990">
                  <c:v>0.40106700000000001</c:v>
                </c:pt>
                <c:pt idx="1991">
                  <c:v>0.40101100000000001</c:v>
                </c:pt>
                <c:pt idx="1992">
                  <c:v>0.40096799999999999</c:v>
                </c:pt>
                <c:pt idx="1993">
                  <c:v>0.40108300000000002</c:v>
                </c:pt>
                <c:pt idx="1994">
                  <c:v>0.40101399999999998</c:v>
                </c:pt>
                <c:pt idx="1995">
                  <c:v>0.40103</c:v>
                </c:pt>
                <c:pt idx="1996">
                  <c:v>0.40113500000000002</c:v>
                </c:pt>
                <c:pt idx="1997">
                  <c:v>0.40105000000000002</c:v>
                </c:pt>
                <c:pt idx="1998">
                  <c:v>0.40097300000000002</c:v>
                </c:pt>
                <c:pt idx="1999">
                  <c:v>0.40099600000000002</c:v>
                </c:pt>
                <c:pt idx="2000">
                  <c:v>0.40098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0BF-4AFC-A88B-AEA4E9B8FE67}"/>
            </c:ext>
          </c:extLst>
        </c:ser>
        <c:ser>
          <c:idx val="1"/>
          <c:order val="1"/>
          <c:tx>
            <c:strRef>
              <c:f>'1_SLDO_LineReg_400mV'!$C$5</c:f>
              <c:strCache>
                <c:ptCount val="1"/>
                <c:pt idx="0">
                  <c:v>Vref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'1_SLDO_LineReg_400mV'!$A$6:$A$2006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'1_SLDO_LineReg_400mV'!$C$6:$C$2006</c:f>
              <c:numCache>
                <c:formatCode>General</c:formatCode>
                <c:ptCount val="2001"/>
                <c:pt idx="0" formatCode="0.00E+00">
                  <c:v>-3.3357800000000002E-6</c:v>
                </c:pt>
                <c:pt idx="1">
                  <c:v>3.3274599999999997E-4</c:v>
                </c:pt>
                <c:pt idx="2">
                  <c:v>8.1883800000000001E-4</c:v>
                </c:pt>
                <c:pt idx="3">
                  <c:v>1.50964E-3</c:v>
                </c:pt>
                <c:pt idx="4">
                  <c:v>2.4303699999999998E-3</c:v>
                </c:pt>
                <c:pt idx="5">
                  <c:v>3.6342800000000001E-3</c:v>
                </c:pt>
                <c:pt idx="6">
                  <c:v>5.15088E-3</c:v>
                </c:pt>
                <c:pt idx="7">
                  <c:v>7.0247599999999997E-3</c:v>
                </c:pt>
                <c:pt idx="8">
                  <c:v>9.0608600000000004E-3</c:v>
                </c:pt>
                <c:pt idx="9">
                  <c:v>1.14241E-2</c:v>
                </c:pt>
                <c:pt idx="10">
                  <c:v>1.4145700000000001E-2</c:v>
                </c:pt>
                <c:pt idx="11">
                  <c:v>1.40643E-2</c:v>
                </c:pt>
                <c:pt idx="12">
                  <c:v>1.7349E-2</c:v>
                </c:pt>
                <c:pt idx="13">
                  <c:v>2.06923E-2</c:v>
                </c:pt>
                <c:pt idx="14">
                  <c:v>2.3949000000000002E-2</c:v>
                </c:pt>
                <c:pt idx="15">
                  <c:v>2.72769E-2</c:v>
                </c:pt>
                <c:pt idx="16">
                  <c:v>3.0382300000000001E-2</c:v>
                </c:pt>
                <c:pt idx="17">
                  <c:v>3.3513599999999998E-2</c:v>
                </c:pt>
                <c:pt idx="18">
                  <c:v>3.6471000000000003E-2</c:v>
                </c:pt>
                <c:pt idx="19">
                  <c:v>3.9274499999999997E-2</c:v>
                </c:pt>
                <c:pt idx="20">
                  <c:v>4.1944299999999997E-2</c:v>
                </c:pt>
                <c:pt idx="21">
                  <c:v>4.4605199999999998E-2</c:v>
                </c:pt>
                <c:pt idx="22">
                  <c:v>4.7275400000000002E-2</c:v>
                </c:pt>
                <c:pt idx="23">
                  <c:v>4.9630000000000001E-2</c:v>
                </c:pt>
                <c:pt idx="24">
                  <c:v>5.1965600000000001E-2</c:v>
                </c:pt>
                <c:pt idx="25">
                  <c:v>5.4318400000000003E-2</c:v>
                </c:pt>
                <c:pt idx="26">
                  <c:v>5.6453999999999997E-2</c:v>
                </c:pt>
                <c:pt idx="27">
                  <c:v>5.8656899999999998E-2</c:v>
                </c:pt>
                <c:pt idx="28">
                  <c:v>6.0659299999999999E-2</c:v>
                </c:pt>
                <c:pt idx="29">
                  <c:v>6.2584200000000006E-2</c:v>
                </c:pt>
                <c:pt idx="30">
                  <c:v>6.45902E-2</c:v>
                </c:pt>
                <c:pt idx="31">
                  <c:v>6.6433699999999998E-2</c:v>
                </c:pt>
                <c:pt idx="32">
                  <c:v>6.8254099999999998E-2</c:v>
                </c:pt>
                <c:pt idx="33">
                  <c:v>7.0226499999999997E-2</c:v>
                </c:pt>
                <c:pt idx="34">
                  <c:v>7.1846999999999994E-2</c:v>
                </c:pt>
                <c:pt idx="35">
                  <c:v>7.3423000000000002E-2</c:v>
                </c:pt>
                <c:pt idx="36">
                  <c:v>7.4849399999999996E-2</c:v>
                </c:pt>
                <c:pt idx="37">
                  <c:v>7.6405600000000004E-2</c:v>
                </c:pt>
                <c:pt idx="38">
                  <c:v>7.7951199999999998E-2</c:v>
                </c:pt>
                <c:pt idx="39">
                  <c:v>7.9384300000000005E-2</c:v>
                </c:pt>
                <c:pt idx="40">
                  <c:v>8.0738099999999993E-2</c:v>
                </c:pt>
                <c:pt idx="41">
                  <c:v>8.2182699999999997E-2</c:v>
                </c:pt>
                <c:pt idx="42">
                  <c:v>8.3523600000000003E-2</c:v>
                </c:pt>
                <c:pt idx="43">
                  <c:v>8.4764199999999998E-2</c:v>
                </c:pt>
                <c:pt idx="44">
                  <c:v>8.6024699999999996E-2</c:v>
                </c:pt>
                <c:pt idx="45">
                  <c:v>8.7262599999999996E-2</c:v>
                </c:pt>
                <c:pt idx="46">
                  <c:v>8.8384099999999993E-2</c:v>
                </c:pt>
                <c:pt idx="47">
                  <c:v>8.9601200000000006E-2</c:v>
                </c:pt>
                <c:pt idx="48">
                  <c:v>9.0714699999999995E-2</c:v>
                </c:pt>
                <c:pt idx="49">
                  <c:v>9.1763700000000004E-2</c:v>
                </c:pt>
                <c:pt idx="50">
                  <c:v>9.2756900000000003E-2</c:v>
                </c:pt>
                <c:pt idx="51">
                  <c:v>9.3762399999999996E-2</c:v>
                </c:pt>
                <c:pt idx="52">
                  <c:v>9.4834000000000002E-2</c:v>
                </c:pt>
                <c:pt idx="53">
                  <c:v>9.5723799999999998E-2</c:v>
                </c:pt>
                <c:pt idx="54">
                  <c:v>9.6837000000000006E-2</c:v>
                </c:pt>
                <c:pt idx="55">
                  <c:v>9.7783200000000001E-2</c:v>
                </c:pt>
                <c:pt idx="56">
                  <c:v>9.8666199999999996E-2</c:v>
                </c:pt>
                <c:pt idx="57">
                  <c:v>9.9576799999999993E-2</c:v>
                </c:pt>
                <c:pt idx="58">
                  <c:v>0.100496</c:v>
                </c:pt>
                <c:pt idx="59">
                  <c:v>0.101413</c:v>
                </c:pt>
                <c:pt idx="60">
                  <c:v>0.102255</c:v>
                </c:pt>
                <c:pt idx="61">
                  <c:v>0.103098</c:v>
                </c:pt>
                <c:pt idx="62">
                  <c:v>0.103897</c:v>
                </c:pt>
                <c:pt idx="63">
                  <c:v>0.104769</c:v>
                </c:pt>
                <c:pt idx="64">
                  <c:v>0.10552599999999999</c:v>
                </c:pt>
                <c:pt idx="65">
                  <c:v>0.10637000000000001</c:v>
                </c:pt>
                <c:pt idx="66">
                  <c:v>0.107101</c:v>
                </c:pt>
                <c:pt idx="67">
                  <c:v>0.10789899999999999</c:v>
                </c:pt>
                <c:pt idx="68">
                  <c:v>0.10866000000000001</c:v>
                </c:pt>
                <c:pt idx="69">
                  <c:v>0.109277</c:v>
                </c:pt>
                <c:pt idx="70">
                  <c:v>0.11007599999999999</c:v>
                </c:pt>
                <c:pt idx="71">
                  <c:v>0.11076900000000001</c:v>
                </c:pt>
                <c:pt idx="72">
                  <c:v>0.11137900000000001</c:v>
                </c:pt>
                <c:pt idx="73">
                  <c:v>0.11204799999999999</c:v>
                </c:pt>
                <c:pt idx="74">
                  <c:v>0.11279599999999999</c:v>
                </c:pt>
                <c:pt idx="75">
                  <c:v>0.113466</c:v>
                </c:pt>
                <c:pt idx="76">
                  <c:v>0.114228</c:v>
                </c:pt>
                <c:pt idx="77">
                  <c:v>0.114801</c:v>
                </c:pt>
                <c:pt idx="78">
                  <c:v>0.115496</c:v>
                </c:pt>
                <c:pt idx="79">
                  <c:v>0.11615300000000001</c:v>
                </c:pt>
                <c:pt idx="80">
                  <c:v>0.116808</c:v>
                </c:pt>
                <c:pt idx="81">
                  <c:v>0.117322</c:v>
                </c:pt>
                <c:pt idx="82">
                  <c:v>0.117965</c:v>
                </c:pt>
                <c:pt idx="83">
                  <c:v>0.118613</c:v>
                </c:pt>
                <c:pt idx="84">
                  <c:v>0.119141</c:v>
                </c:pt>
                <c:pt idx="85">
                  <c:v>0.1197</c:v>
                </c:pt>
                <c:pt idx="86">
                  <c:v>0.120335</c:v>
                </c:pt>
                <c:pt idx="87">
                  <c:v>0.12095499999999999</c:v>
                </c:pt>
                <c:pt idx="88">
                  <c:v>0.121457</c:v>
                </c:pt>
                <c:pt idx="89">
                  <c:v>0.12207899999999999</c:v>
                </c:pt>
                <c:pt idx="90">
                  <c:v>0.122659</c:v>
                </c:pt>
                <c:pt idx="91">
                  <c:v>0.12321500000000001</c:v>
                </c:pt>
                <c:pt idx="92">
                  <c:v>0.123754</c:v>
                </c:pt>
                <c:pt idx="93">
                  <c:v>0.124221</c:v>
                </c:pt>
                <c:pt idx="94">
                  <c:v>0.12481299999999999</c:v>
                </c:pt>
                <c:pt idx="95">
                  <c:v>0.12534300000000001</c:v>
                </c:pt>
                <c:pt idx="96">
                  <c:v>0.12582199999999999</c:v>
                </c:pt>
                <c:pt idx="97">
                  <c:v>0.12637999999999999</c:v>
                </c:pt>
                <c:pt idx="98">
                  <c:v>0.12689900000000001</c:v>
                </c:pt>
                <c:pt idx="99">
                  <c:v>0.12745799999999999</c:v>
                </c:pt>
                <c:pt idx="100">
                  <c:v>0.12786900000000001</c:v>
                </c:pt>
                <c:pt idx="101">
                  <c:v>0.128385</c:v>
                </c:pt>
                <c:pt idx="102">
                  <c:v>0.12887399999999999</c:v>
                </c:pt>
                <c:pt idx="103">
                  <c:v>0.12939800000000001</c:v>
                </c:pt>
                <c:pt idx="104">
                  <c:v>0.129833</c:v>
                </c:pt>
                <c:pt idx="105">
                  <c:v>0.13036500000000001</c:v>
                </c:pt>
                <c:pt idx="106">
                  <c:v>0.13076099999999999</c:v>
                </c:pt>
                <c:pt idx="107">
                  <c:v>0.131274</c:v>
                </c:pt>
                <c:pt idx="108">
                  <c:v>0.13175200000000001</c:v>
                </c:pt>
                <c:pt idx="109">
                  <c:v>0.132218</c:v>
                </c:pt>
                <c:pt idx="110">
                  <c:v>0.13269900000000001</c:v>
                </c:pt>
                <c:pt idx="111">
                  <c:v>0.13311899999999999</c:v>
                </c:pt>
                <c:pt idx="112">
                  <c:v>0.133545</c:v>
                </c:pt>
                <c:pt idx="113">
                  <c:v>0.13406199999999999</c:v>
                </c:pt>
                <c:pt idx="114">
                  <c:v>0.13452700000000001</c:v>
                </c:pt>
                <c:pt idx="115">
                  <c:v>0.134989</c:v>
                </c:pt>
                <c:pt idx="116">
                  <c:v>0.13542199999999999</c:v>
                </c:pt>
                <c:pt idx="117">
                  <c:v>0.135855</c:v>
                </c:pt>
                <c:pt idx="118">
                  <c:v>0.136268</c:v>
                </c:pt>
                <c:pt idx="119">
                  <c:v>0.13670599999999999</c:v>
                </c:pt>
                <c:pt idx="120">
                  <c:v>0.137101</c:v>
                </c:pt>
                <c:pt idx="121">
                  <c:v>0.137542</c:v>
                </c:pt>
                <c:pt idx="122">
                  <c:v>0.137956</c:v>
                </c:pt>
                <c:pt idx="123">
                  <c:v>0.13838900000000001</c:v>
                </c:pt>
                <c:pt idx="124">
                  <c:v>0.13872200000000001</c:v>
                </c:pt>
                <c:pt idx="125">
                  <c:v>0.13916999999999999</c:v>
                </c:pt>
                <c:pt idx="126">
                  <c:v>0.13964599999999999</c:v>
                </c:pt>
                <c:pt idx="127">
                  <c:v>0.14003699999999999</c:v>
                </c:pt>
                <c:pt idx="128">
                  <c:v>0.140489</c:v>
                </c:pt>
                <c:pt idx="129">
                  <c:v>0.140793</c:v>
                </c:pt>
                <c:pt idx="130">
                  <c:v>0.141231</c:v>
                </c:pt>
                <c:pt idx="131">
                  <c:v>0.14168600000000001</c:v>
                </c:pt>
                <c:pt idx="132">
                  <c:v>0.14199400000000001</c:v>
                </c:pt>
                <c:pt idx="133">
                  <c:v>0.14239299999999999</c:v>
                </c:pt>
                <c:pt idx="134">
                  <c:v>0.142791</c:v>
                </c:pt>
                <c:pt idx="135">
                  <c:v>0.14317199999999999</c:v>
                </c:pt>
                <c:pt idx="136">
                  <c:v>0.14357</c:v>
                </c:pt>
                <c:pt idx="137">
                  <c:v>0.14391399999999999</c:v>
                </c:pt>
                <c:pt idx="138">
                  <c:v>0.14435700000000001</c:v>
                </c:pt>
                <c:pt idx="139">
                  <c:v>0.144708</c:v>
                </c:pt>
                <c:pt idx="140">
                  <c:v>0.145035</c:v>
                </c:pt>
                <c:pt idx="141">
                  <c:v>0.14546500000000001</c:v>
                </c:pt>
                <c:pt idx="142">
                  <c:v>0.145819</c:v>
                </c:pt>
                <c:pt idx="143">
                  <c:v>0.14618400000000001</c:v>
                </c:pt>
                <c:pt idx="144">
                  <c:v>0.146587</c:v>
                </c:pt>
                <c:pt idx="145">
                  <c:v>0.14696500000000001</c:v>
                </c:pt>
                <c:pt idx="146">
                  <c:v>0.14732300000000001</c:v>
                </c:pt>
                <c:pt idx="147">
                  <c:v>0.14766299999999999</c:v>
                </c:pt>
                <c:pt idx="148">
                  <c:v>0.148034</c:v>
                </c:pt>
                <c:pt idx="149">
                  <c:v>0.14842900000000001</c:v>
                </c:pt>
                <c:pt idx="150">
                  <c:v>0.148785</c:v>
                </c:pt>
                <c:pt idx="151">
                  <c:v>0.14915300000000001</c:v>
                </c:pt>
                <c:pt idx="152">
                  <c:v>0.14947099999999999</c:v>
                </c:pt>
                <c:pt idx="153">
                  <c:v>0.149808</c:v>
                </c:pt>
                <c:pt idx="154">
                  <c:v>0.15013099999999999</c:v>
                </c:pt>
                <c:pt idx="155">
                  <c:v>0.150557</c:v>
                </c:pt>
                <c:pt idx="156">
                  <c:v>0.15087400000000001</c:v>
                </c:pt>
                <c:pt idx="157">
                  <c:v>0.1512</c:v>
                </c:pt>
                <c:pt idx="158">
                  <c:v>0.15155199999999999</c:v>
                </c:pt>
                <c:pt idx="159">
                  <c:v>0.15188699999999999</c:v>
                </c:pt>
                <c:pt idx="160">
                  <c:v>0.15217</c:v>
                </c:pt>
                <c:pt idx="161">
                  <c:v>0.15252399999999999</c:v>
                </c:pt>
                <c:pt idx="162">
                  <c:v>0.15293100000000001</c:v>
                </c:pt>
                <c:pt idx="163">
                  <c:v>0.15315699999999999</c:v>
                </c:pt>
                <c:pt idx="164">
                  <c:v>0.153505</c:v>
                </c:pt>
                <c:pt idx="165">
                  <c:v>0.15384300000000001</c:v>
                </c:pt>
                <c:pt idx="166">
                  <c:v>0.15418599999999999</c:v>
                </c:pt>
                <c:pt idx="167">
                  <c:v>0.154505</c:v>
                </c:pt>
                <c:pt idx="168">
                  <c:v>0.154863</c:v>
                </c:pt>
                <c:pt idx="169">
                  <c:v>0.15527099999999999</c:v>
                </c:pt>
                <c:pt idx="170">
                  <c:v>0.155475</c:v>
                </c:pt>
                <c:pt idx="171">
                  <c:v>0.15582799999999999</c:v>
                </c:pt>
                <c:pt idx="172">
                  <c:v>0.156198</c:v>
                </c:pt>
                <c:pt idx="173">
                  <c:v>0.15651899999999999</c:v>
                </c:pt>
                <c:pt idx="174">
                  <c:v>0.15683</c:v>
                </c:pt>
                <c:pt idx="175">
                  <c:v>0.15712499999999999</c:v>
                </c:pt>
                <c:pt idx="176">
                  <c:v>0.157497</c:v>
                </c:pt>
                <c:pt idx="177">
                  <c:v>0.15781500000000001</c:v>
                </c:pt>
                <c:pt idx="178">
                  <c:v>0.15806999999999999</c:v>
                </c:pt>
                <c:pt idx="179">
                  <c:v>0.15833800000000001</c:v>
                </c:pt>
                <c:pt idx="180">
                  <c:v>0.15873000000000001</c:v>
                </c:pt>
                <c:pt idx="181">
                  <c:v>0.158998</c:v>
                </c:pt>
                <c:pt idx="182">
                  <c:v>0.15928200000000001</c:v>
                </c:pt>
                <c:pt idx="183">
                  <c:v>0.15955900000000001</c:v>
                </c:pt>
                <c:pt idx="184">
                  <c:v>0.159881</c:v>
                </c:pt>
                <c:pt idx="185">
                  <c:v>0.16015499999999999</c:v>
                </c:pt>
                <c:pt idx="186">
                  <c:v>0.16048200000000001</c:v>
                </c:pt>
                <c:pt idx="187">
                  <c:v>0.16075200000000001</c:v>
                </c:pt>
                <c:pt idx="188">
                  <c:v>0.16103100000000001</c:v>
                </c:pt>
                <c:pt idx="189">
                  <c:v>0.16127900000000001</c:v>
                </c:pt>
                <c:pt idx="190">
                  <c:v>0.16162699999999999</c:v>
                </c:pt>
                <c:pt idx="191">
                  <c:v>0.161907</c:v>
                </c:pt>
                <c:pt idx="192">
                  <c:v>0.162248</c:v>
                </c:pt>
                <c:pt idx="193">
                  <c:v>0.16248000000000001</c:v>
                </c:pt>
                <c:pt idx="194">
                  <c:v>0.16275500000000001</c:v>
                </c:pt>
                <c:pt idx="195">
                  <c:v>0.16300700000000001</c:v>
                </c:pt>
                <c:pt idx="196">
                  <c:v>0.16331000000000001</c:v>
                </c:pt>
                <c:pt idx="197">
                  <c:v>0.163606</c:v>
                </c:pt>
                <c:pt idx="198">
                  <c:v>0.16391900000000001</c:v>
                </c:pt>
                <c:pt idx="199">
                  <c:v>0.16422</c:v>
                </c:pt>
                <c:pt idx="200">
                  <c:v>0.164575</c:v>
                </c:pt>
                <c:pt idx="201">
                  <c:v>0.16486100000000001</c:v>
                </c:pt>
                <c:pt idx="202">
                  <c:v>0.16516</c:v>
                </c:pt>
                <c:pt idx="203">
                  <c:v>0.165434</c:v>
                </c:pt>
                <c:pt idx="204">
                  <c:v>0.16570499999999999</c:v>
                </c:pt>
                <c:pt idx="205">
                  <c:v>0.16589200000000001</c:v>
                </c:pt>
                <c:pt idx="206">
                  <c:v>0.16622999999999999</c:v>
                </c:pt>
                <c:pt idx="207">
                  <c:v>0.166459</c:v>
                </c:pt>
                <c:pt idx="208">
                  <c:v>0.166764</c:v>
                </c:pt>
                <c:pt idx="209">
                  <c:v>0.16709399999999999</c:v>
                </c:pt>
                <c:pt idx="210">
                  <c:v>0.167354</c:v>
                </c:pt>
                <c:pt idx="211">
                  <c:v>0.16761200000000001</c:v>
                </c:pt>
                <c:pt idx="212">
                  <c:v>0.16792399999999999</c:v>
                </c:pt>
                <c:pt idx="213">
                  <c:v>0.16817399999999999</c:v>
                </c:pt>
                <c:pt idx="214">
                  <c:v>0.16844300000000001</c:v>
                </c:pt>
                <c:pt idx="215">
                  <c:v>0.16875799999999999</c:v>
                </c:pt>
                <c:pt idx="216">
                  <c:v>0.16900899999999999</c:v>
                </c:pt>
                <c:pt idx="217">
                  <c:v>0.16927400000000001</c:v>
                </c:pt>
                <c:pt idx="218">
                  <c:v>0.16952400000000001</c:v>
                </c:pt>
                <c:pt idx="219">
                  <c:v>0.16981399999999999</c:v>
                </c:pt>
                <c:pt idx="220">
                  <c:v>0.1701</c:v>
                </c:pt>
                <c:pt idx="221">
                  <c:v>0.170321</c:v>
                </c:pt>
                <c:pt idx="222">
                  <c:v>0.170597</c:v>
                </c:pt>
                <c:pt idx="223">
                  <c:v>0.17080899999999999</c:v>
                </c:pt>
                <c:pt idx="224">
                  <c:v>0.171047</c:v>
                </c:pt>
                <c:pt idx="225">
                  <c:v>0.17130500000000001</c:v>
                </c:pt>
                <c:pt idx="226">
                  <c:v>0.17160700000000001</c:v>
                </c:pt>
                <c:pt idx="227">
                  <c:v>0.17189699999999999</c:v>
                </c:pt>
                <c:pt idx="228">
                  <c:v>0.172149</c:v>
                </c:pt>
                <c:pt idx="229">
                  <c:v>0.17240800000000001</c:v>
                </c:pt>
                <c:pt idx="230">
                  <c:v>0.17269599999999999</c:v>
                </c:pt>
                <c:pt idx="231">
                  <c:v>0.17293600000000001</c:v>
                </c:pt>
                <c:pt idx="232">
                  <c:v>0.17317399999999999</c:v>
                </c:pt>
                <c:pt idx="233">
                  <c:v>0.173456</c:v>
                </c:pt>
                <c:pt idx="234">
                  <c:v>0.17374800000000001</c:v>
                </c:pt>
                <c:pt idx="235">
                  <c:v>0.173959</c:v>
                </c:pt>
                <c:pt idx="236">
                  <c:v>0.17422799999999999</c:v>
                </c:pt>
                <c:pt idx="237">
                  <c:v>0.17455300000000001</c:v>
                </c:pt>
                <c:pt idx="238">
                  <c:v>0.174758</c:v>
                </c:pt>
                <c:pt idx="239">
                  <c:v>0.174957</c:v>
                </c:pt>
                <c:pt idx="240">
                  <c:v>0.17516399999999999</c:v>
                </c:pt>
                <c:pt idx="241">
                  <c:v>0.17544399999999999</c:v>
                </c:pt>
                <c:pt idx="242">
                  <c:v>0.17573800000000001</c:v>
                </c:pt>
                <c:pt idx="243">
                  <c:v>0.17605699999999999</c:v>
                </c:pt>
                <c:pt idx="244">
                  <c:v>0.17626800000000001</c:v>
                </c:pt>
                <c:pt idx="245">
                  <c:v>0.176452</c:v>
                </c:pt>
                <c:pt idx="246">
                  <c:v>0.17671600000000001</c:v>
                </c:pt>
                <c:pt idx="247">
                  <c:v>0.17696600000000001</c:v>
                </c:pt>
                <c:pt idx="248">
                  <c:v>0.17723900000000001</c:v>
                </c:pt>
                <c:pt idx="249">
                  <c:v>0.177394</c:v>
                </c:pt>
                <c:pt idx="250">
                  <c:v>0.177707</c:v>
                </c:pt>
                <c:pt idx="251">
                  <c:v>0.17788599999999999</c:v>
                </c:pt>
                <c:pt idx="252">
                  <c:v>0.17816299999999999</c:v>
                </c:pt>
                <c:pt idx="253">
                  <c:v>0.178454</c:v>
                </c:pt>
                <c:pt idx="254">
                  <c:v>0.178679</c:v>
                </c:pt>
                <c:pt idx="255">
                  <c:v>0.178892</c:v>
                </c:pt>
                <c:pt idx="256">
                  <c:v>0.17915300000000001</c:v>
                </c:pt>
                <c:pt idx="257">
                  <c:v>0.17944399999999999</c:v>
                </c:pt>
                <c:pt idx="258">
                  <c:v>0.179642</c:v>
                </c:pt>
                <c:pt idx="259">
                  <c:v>0.179894</c:v>
                </c:pt>
                <c:pt idx="260">
                  <c:v>0.180199</c:v>
                </c:pt>
                <c:pt idx="261">
                  <c:v>0.18042900000000001</c:v>
                </c:pt>
                <c:pt idx="262">
                  <c:v>0.18065200000000001</c:v>
                </c:pt>
                <c:pt idx="263">
                  <c:v>0.18087</c:v>
                </c:pt>
                <c:pt idx="264">
                  <c:v>0.18115999999999999</c:v>
                </c:pt>
                <c:pt idx="265">
                  <c:v>0.18140899999999999</c:v>
                </c:pt>
                <c:pt idx="266">
                  <c:v>0.181702</c:v>
                </c:pt>
                <c:pt idx="267">
                  <c:v>0.181867</c:v>
                </c:pt>
                <c:pt idx="268">
                  <c:v>0.18212</c:v>
                </c:pt>
                <c:pt idx="269">
                  <c:v>0.18235399999999999</c:v>
                </c:pt>
                <c:pt idx="270">
                  <c:v>0.18257100000000001</c:v>
                </c:pt>
                <c:pt idx="271">
                  <c:v>0.182837</c:v>
                </c:pt>
                <c:pt idx="272">
                  <c:v>0.18307599999999999</c:v>
                </c:pt>
                <c:pt idx="273">
                  <c:v>0.183312</c:v>
                </c:pt>
                <c:pt idx="274">
                  <c:v>0.183421</c:v>
                </c:pt>
                <c:pt idx="275">
                  <c:v>0.183724</c:v>
                </c:pt>
                <c:pt idx="276">
                  <c:v>0.183951</c:v>
                </c:pt>
                <c:pt idx="277">
                  <c:v>0.18416099999999999</c:v>
                </c:pt>
                <c:pt idx="278">
                  <c:v>0.184416</c:v>
                </c:pt>
                <c:pt idx="279">
                  <c:v>0.184667</c:v>
                </c:pt>
                <c:pt idx="280">
                  <c:v>0.18485499999999999</c:v>
                </c:pt>
                <c:pt idx="281">
                  <c:v>0.18509200000000001</c:v>
                </c:pt>
                <c:pt idx="282">
                  <c:v>0.18537600000000001</c:v>
                </c:pt>
                <c:pt idx="283">
                  <c:v>0.185527</c:v>
                </c:pt>
                <c:pt idx="284">
                  <c:v>0.18575</c:v>
                </c:pt>
                <c:pt idx="285">
                  <c:v>0.18601500000000001</c:v>
                </c:pt>
                <c:pt idx="286">
                  <c:v>0.18623500000000001</c:v>
                </c:pt>
                <c:pt idx="287">
                  <c:v>0.18645300000000001</c:v>
                </c:pt>
                <c:pt idx="288">
                  <c:v>0.18671599999999999</c:v>
                </c:pt>
                <c:pt idx="289">
                  <c:v>0.187005</c:v>
                </c:pt>
                <c:pt idx="290">
                  <c:v>0.187144</c:v>
                </c:pt>
                <c:pt idx="291">
                  <c:v>0.18742200000000001</c:v>
                </c:pt>
                <c:pt idx="292">
                  <c:v>0.18757199999999999</c:v>
                </c:pt>
                <c:pt idx="293">
                  <c:v>0.18784200000000001</c:v>
                </c:pt>
                <c:pt idx="294">
                  <c:v>0.18799299999999999</c:v>
                </c:pt>
                <c:pt idx="295">
                  <c:v>0.18820100000000001</c:v>
                </c:pt>
                <c:pt idx="296">
                  <c:v>0.18848999999999999</c:v>
                </c:pt>
                <c:pt idx="297">
                  <c:v>0.188747</c:v>
                </c:pt>
                <c:pt idx="298">
                  <c:v>0.18897</c:v>
                </c:pt>
                <c:pt idx="299">
                  <c:v>0.18923599999999999</c:v>
                </c:pt>
                <c:pt idx="300">
                  <c:v>0.189391</c:v>
                </c:pt>
                <c:pt idx="301">
                  <c:v>0.189667</c:v>
                </c:pt>
                <c:pt idx="302">
                  <c:v>0.18991</c:v>
                </c:pt>
                <c:pt idx="303">
                  <c:v>0.19014600000000001</c:v>
                </c:pt>
                <c:pt idx="304">
                  <c:v>0.19034200000000001</c:v>
                </c:pt>
                <c:pt idx="305">
                  <c:v>0.190639</c:v>
                </c:pt>
                <c:pt idx="306">
                  <c:v>0.190831</c:v>
                </c:pt>
                <c:pt idx="307">
                  <c:v>0.19097900000000001</c:v>
                </c:pt>
                <c:pt idx="308">
                  <c:v>0.191217</c:v>
                </c:pt>
                <c:pt idx="309">
                  <c:v>0.191495</c:v>
                </c:pt>
                <c:pt idx="310">
                  <c:v>0.19172700000000001</c:v>
                </c:pt>
                <c:pt idx="311">
                  <c:v>0.191913</c:v>
                </c:pt>
                <c:pt idx="312">
                  <c:v>0.192159</c:v>
                </c:pt>
                <c:pt idx="313">
                  <c:v>0.19229599999999999</c:v>
                </c:pt>
                <c:pt idx="314">
                  <c:v>0.19254099999999999</c:v>
                </c:pt>
                <c:pt idx="315">
                  <c:v>0.19278200000000001</c:v>
                </c:pt>
                <c:pt idx="316">
                  <c:v>0.19292200000000001</c:v>
                </c:pt>
                <c:pt idx="317">
                  <c:v>0.19319900000000001</c:v>
                </c:pt>
                <c:pt idx="318">
                  <c:v>0.193379</c:v>
                </c:pt>
                <c:pt idx="319">
                  <c:v>0.193609</c:v>
                </c:pt>
                <c:pt idx="320">
                  <c:v>0.19381100000000001</c:v>
                </c:pt>
                <c:pt idx="321">
                  <c:v>0.19403400000000001</c:v>
                </c:pt>
                <c:pt idx="322">
                  <c:v>0.194164</c:v>
                </c:pt>
                <c:pt idx="323">
                  <c:v>0.19447</c:v>
                </c:pt>
                <c:pt idx="324">
                  <c:v>0.194662</c:v>
                </c:pt>
                <c:pt idx="325">
                  <c:v>0.19484699999999999</c:v>
                </c:pt>
                <c:pt idx="326">
                  <c:v>0.19503799999999999</c:v>
                </c:pt>
                <c:pt idx="327">
                  <c:v>0.19534099999999999</c:v>
                </c:pt>
                <c:pt idx="328">
                  <c:v>0.19545199999999999</c:v>
                </c:pt>
                <c:pt idx="329">
                  <c:v>0.195738</c:v>
                </c:pt>
                <c:pt idx="330">
                  <c:v>0.195933</c:v>
                </c:pt>
                <c:pt idx="331">
                  <c:v>0.19612199999999999</c:v>
                </c:pt>
                <c:pt idx="332">
                  <c:v>0.19634599999999999</c:v>
                </c:pt>
                <c:pt idx="333">
                  <c:v>0.19655900000000001</c:v>
                </c:pt>
                <c:pt idx="334">
                  <c:v>0.19675500000000001</c:v>
                </c:pt>
                <c:pt idx="335">
                  <c:v>0.19694600000000001</c:v>
                </c:pt>
                <c:pt idx="336">
                  <c:v>0.197209</c:v>
                </c:pt>
                <c:pt idx="337">
                  <c:v>0.197409</c:v>
                </c:pt>
                <c:pt idx="338">
                  <c:v>0.19756699999999999</c:v>
                </c:pt>
                <c:pt idx="339">
                  <c:v>0.19775200000000001</c:v>
                </c:pt>
                <c:pt idx="340">
                  <c:v>0.19795599999999999</c:v>
                </c:pt>
                <c:pt idx="341">
                  <c:v>0.198236</c:v>
                </c:pt>
                <c:pt idx="342">
                  <c:v>0.19842399999999999</c:v>
                </c:pt>
                <c:pt idx="343">
                  <c:v>0.19861300000000001</c:v>
                </c:pt>
                <c:pt idx="344">
                  <c:v>0.19886000000000001</c:v>
                </c:pt>
                <c:pt idx="345">
                  <c:v>0.19900200000000001</c:v>
                </c:pt>
                <c:pt idx="346">
                  <c:v>0.199272</c:v>
                </c:pt>
                <c:pt idx="347">
                  <c:v>0.19944100000000001</c:v>
                </c:pt>
                <c:pt idx="348">
                  <c:v>0.199601</c:v>
                </c:pt>
                <c:pt idx="349">
                  <c:v>0.19986999999999999</c:v>
                </c:pt>
                <c:pt idx="350">
                  <c:v>0.20010700000000001</c:v>
                </c:pt>
                <c:pt idx="351">
                  <c:v>0.200242</c:v>
                </c:pt>
                <c:pt idx="352">
                  <c:v>0.20050100000000001</c:v>
                </c:pt>
                <c:pt idx="353">
                  <c:v>0.20073099999999999</c:v>
                </c:pt>
                <c:pt idx="354">
                  <c:v>0.200909</c:v>
                </c:pt>
                <c:pt idx="355">
                  <c:v>0.20111599999999999</c:v>
                </c:pt>
                <c:pt idx="356">
                  <c:v>0.201294</c:v>
                </c:pt>
                <c:pt idx="357">
                  <c:v>0.20150399999999999</c:v>
                </c:pt>
                <c:pt idx="358">
                  <c:v>0.201738</c:v>
                </c:pt>
                <c:pt idx="359">
                  <c:v>0.201961</c:v>
                </c:pt>
                <c:pt idx="360">
                  <c:v>0.20218800000000001</c:v>
                </c:pt>
                <c:pt idx="361">
                  <c:v>0.202266</c:v>
                </c:pt>
                <c:pt idx="362">
                  <c:v>0.20253699999999999</c:v>
                </c:pt>
                <c:pt idx="363">
                  <c:v>0.202741</c:v>
                </c:pt>
                <c:pt idx="364">
                  <c:v>0.202927</c:v>
                </c:pt>
                <c:pt idx="365">
                  <c:v>0.20311999999999999</c:v>
                </c:pt>
                <c:pt idx="366">
                  <c:v>0.20328199999999999</c:v>
                </c:pt>
                <c:pt idx="367">
                  <c:v>0.20353099999999999</c:v>
                </c:pt>
                <c:pt idx="368">
                  <c:v>0.20370199999999999</c:v>
                </c:pt>
                <c:pt idx="369">
                  <c:v>0.20391599999999999</c:v>
                </c:pt>
                <c:pt idx="370">
                  <c:v>0.20410700000000001</c:v>
                </c:pt>
                <c:pt idx="371">
                  <c:v>0.204286</c:v>
                </c:pt>
                <c:pt idx="372">
                  <c:v>0.20449100000000001</c:v>
                </c:pt>
                <c:pt idx="373">
                  <c:v>0.20468</c:v>
                </c:pt>
                <c:pt idx="374">
                  <c:v>0.20488400000000001</c:v>
                </c:pt>
                <c:pt idx="375">
                  <c:v>0.205065</c:v>
                </c:pt>
                <c:pt idx="376">
                  <c:v>0.205315</c:v>
                </c:pt>
                <c:pt idx="377">
                  <c:v>0.20549100000000001</c:v>
                </c:pt>
                <c:pt idx="378">
                  <c:v>0.20569100000000001</c:v>
                </c:pt>
                <c:pt idx="379">
                  <c:v>0.20585700000000001</c:v>
                </c:pt>
                <c:pt idx="380">
                  <c:v>0.206092</c:v>
                </c:pt>
                <c:pt idx="381">
                  <c:v>0.20629900000000001</c:v>
                </c:pt>
                <c:pt idx="382">
                  <c:v>0.20646100000000001</c:v>
                </c:pt>
                <c:pt idx="383">
                  <c:v>0.20665900000000001</c:v>
                </c:pt>
                <c:pt idx="384">
                  <c:v>0.206873</c:v>
                </c:pt>
                <c:pt idx="385">
                  <c:v>0.20707400000000001</c:v>
                </c:pt>
                <c:pt idx="386">
                  <c:v>0.207319</c:v>
                </c:pt>
                <c:pt idx="387">
                  <c:v>0.207429</c:v>
                </c:pt>
                <c:pt idx="388">
                  <c:v>0.207649</c:v>
                </c:pt>
                <c:pt idx="389">
                  <c:v>0.207819</c:v>
                </c:pt>
                <c:pt idx="390">
                  <c:v>0.20799999999999999</c:v>
                </c:pt>
                <c:pt idx="391">
                  <c:v>0.20823</c:v>
                </c:pt>
                <c:pt idx="392">
                  <c:v>0.20840800000000001</c:v>
                </c:pt>
                <c:pt idx="393">
                  <c:v>0.20860300000000001</c:v>
                </c:pt>
                <c:pt idx="394">
                  <c:v>0.20879900000000001</c:v>
                </c:pt>
                <c:pt idx="395">
                  <c:v>0.20908299999999999</c:v>
                </c:pt>
                <c:pt idx="396">
                  <c:v>0.20926400000000001</c:v>
                </c:pt>
                <c:pt idx="397">
                  <c:v>0.20935999999999999</c:v>
                </c:pt>
                <c:pt idx="398">
                  <c:v>0.209588</c:v>
                </c:pt>
                <c:pt idx="399">
                  <c:v>0.20974599999999999</c:v>
                </c:pt>
                <c:pt idx="400">
                  <c:v>0.209898</c:v>
                </c:pt>
                <c:pt idx="401">
                  <c:v>0.21022099999999999</c:v>
                </c:pt>
                <c:pt idx="402">
                  <c:v>0.210317</c:v>
                </c:pt>
                <c:pt idx="403">
                  <c:v>0.21051700000000001</c:v>
                </c:pt>
                <c:pt idx="404">
                  <c:v>0.21075199999999999</c:v>
                </c:pt>
                <c:pt idx="405">
                  <c:v>0.2109</c:v>
                </c:pt>
                <c:pt idx="406">
                  <c:v>0.21105399999999999</c:v>
                </c:pt>
                <c:pt idx="407">
                  <c:v>0.21124799999999999</c:v>
                </c:pt>
                <c:pt idx="408">
                  <c:v>0.211419</c:v>
                </c:pt>
                <c:pt idx="409">
                  <c:v>0.21160599999999999</c:v>
                </c:pt>
                <c:pt idx="410">
                  <c:v>0.21173400000000001</c:v>
                </c:pt>
                <c:pt idx="411">
                  <c:v>0.21188599999999999</c:v>
                </c:pt>
                <c:pt idx="412">
                  <c:v>0.21219299999999999</c:v>
                </c:pt>
                <c:pt idx="413">
                  <c:v>0.212335</c:v>
                </c:pt>
                <c:pt idx="414">
                  <c:v>0.21257599999999999</c:v>
                </c:pt>
                <c:pt idx="415">
                  <c:v>0.21266699999999999</c:v>
                </c:pt>
                <c:pt idx="416">
                  <c:v>0.21285200000000001</c:v>
                </c:pt>
                <c:pt idx="417">
                  <c:v>0.21308199999999999</c:v>
                </c:pt>
                <c:pt idx="418">
                  <c:v>0.21327499999999999</c:v>
                </c:pt>
                <c:pt idx="419">
                  <c:v>0.21341099999999999</c:v>
                </c:pt>
                <c:pt idx="420">
                  <c:v>0.21364900000000001</c:v>
                </c:pt>
                <c:pt idx="421">
                  <c:v>0.213813</c:v>
                </c:pt>
                <c:pt idx="422">
                  <c:v>0.21406600000000001</c:v>
                </c:pt>
                <c:pt idx="423">
                  <c:v>0.21424599999999999</c:v>
                </c:pt>
                <c:pt idx="424">
                  <c:v>0.214445</c:v>
                </c:pt>
                <c:pt idx="425">
                  <c:v>0.21463599999999999</c:v>
                </c:pt>
                <c:pt idx="426">
                  <c:v>0.21476200000000001</c:v>
                </c:pt>
                <c:pt idx="427">
                  <c:v>0.21491499999999999</c:v>
                </c:pt>
                <c:pt idx="428">
                  <c:v>0.21510199999999999</c:v>
                </c:pt>
                <c:pt idx="429">
                  <c:v>0.215283</c:v>
                </c:pt>
                <c:pt idx="430">
                  <c:v>0.21550900000000001</c:v>
                </c:pt>
                <c:pt idx="431">
                  <c:v>0.215729</c:v>
                </c:pt>
                <c:pt idx="432">
                  <c:v>0.215888</c:v>
                </c:pt>
                <c:pt idx="433">
                  <c:v>0.216112</c:v>
                </c:pt>
                <c:pt idx="434">
                  <c:v>0.216223</c:v>
                </c:pt>
                <c:pt idx="435">
                  <c:v>0.21637899999999999</c:v>
                </c:pt>
                <c:pt idx="436">
                  <c:v>0.21659800000000001</c:v>
                </c:pt>
                <c:pt idx="437">
                  <c:v>0.21678</c:v>
                </c:pt>
                <c:pt idx="438">
                  <c:v>0.216894</c:v>
                </c:pt>
                <c:pt idx="439">
                  <c:v>0.217061</c:v>
                </c:pt>
                <c:pt idx="440">
                  <c:v>0.217275</c:v>
                </c:pt>
                <c:pt idx="441">
                  <c:v>0.21748500000000001</c:v>
                </c:pt>
                <c:pt idx="442">
                  <c:v>0.217584</c:v>
                </c:pt>
                <c:pt idx="443">
                  <c:v>0.21787899999999999</c:v>
                </c:pt>
                <c:pt idx="444">
                  <c:v>0.21805099999999999</c:v>
                </c:pt>
                <c:pt idx="445">
                  <c:v>0.21821299999999999</c:v>
                </c:pt>
                <c:pt idx="446">
                  <c:v>0.218448</c:v>
                </c:pt>
                <c:pt idx="447">
                  <c:v>0.21865000000000001</c:v>
                </c:pt>
                <c:pt idx="448">
                  <c:v>0.218838</c:v>
                </c:pt>
                <c:pt idx="449">
                  <c:v>0.21904699999999999</c:v>
                </c:pt>
                <c:pt idx="450">
                  <c:v>0.21917500000000001</c:v>
                </c:pt>
                <c:pt idx="451">
                  <c:v>0.219279</c:v>
                </c:pt>
                <c:pt idx="452">
                  <c:v>0.21953</c:v>
                </c:pt>
                <c:pt idx="453">
                  <c:v>0.21969</c:v>
                </c:pt>
                <c:pt idx="454">
                  <c:v>0.21993699999999999</c:v>
                </c:pt>
                <c:pt idx="455">
                  <c:v>0.22009899999999999</c:v>
                </c:pt>
                <c:pt idx="456">
                  <c:v>0.220252</c:v>
                </c:pt>
                <c:pt idx="457">
                  <c:v>0.220417</c:v>
                </c:pt>
                <c:pt idx="458">
                  <c:v>0.22064900000000001</c:v>
                </c:pt>
                <c:pt idx="459">
                  <c:v>0.220831</c:v>
                </c:pt>
                <c:pt idx="460">
                  <c:v>0.220999</c:v>
                </c:pt>
                <c:pt idx="461">
                  <c:v>0.22114800000000001</c:v>
                </c:pt>
                <c:pt idx="462">
                  <c:v>0.22135199999999999</c:v>
                </c:pt>
                <c:pt idx="463">
                  <c:v>0.22148300000000001</c:v>
                </c:pt>
                <c:pt idx="464">
                  <c:v>0.221668</c:v>
                </c:pt>
                <c:pt idx="465">
                  <c:v>0.221863</c:v>
                </c:pt>
                <c:pt idx="466">
                  <c:v>0.22208</c:v>
                </c:pt>
                <c:pt idx="467">
                  <c:v>0.222271</c:v>
                </c:pt>
                <c:pt idx="468">
                  <c:v>0.22251599999999999</c:v>
                </c:pt>
                <c:pt idx="469">
                  <c:v>0.22261500000000001</c:v>
                </c:pt>
                <c:pt idx="470">
                  <c:v>0.22282399999999999</c:v>
                </c:pt>
                <c:pt idx="471">
                  <c:v>0.22301699999999999</c:v>
                </c:pt>
                <c:pt idx="472">
                  <c:v>0.223217</c:v>
                </c:pt>
                <c:pt idx="473">
                  <c:v>0.22334499999999999</c:v>
                </c:pt>
                <c:pt idx="474">
                  <c:v>0.22345499999999999</c:v>
                </c:pt>
                <c:pt idx="475">
                  <c:v>0.22370799999999999</c:v>
                </c:pt>
                <c:pt idx="476">
                  <c:v>0.22387499999999999</c:v>
                </c:pt>
                <c:pt idx="477">
                  <c:v>0.22403699999999999</c:v>
                </c:pt>
                <c:pt idx="478">
                  <c:v>0.22422500000000001</c:v>
                </c:pt>
                <c:pt idx="479">
                  <c:v>0.22442999999999999</c:v>
                </c:pt>
                <c:pt idx="480">
                  <c:v>0.22456300000000001</c:v>
                </c:pt>
                <c:pt idx="481">
                  <c:v>0.22473399999999999</c:v>
                </c:pt>
                <c:pt idx="482">
                  <c:v>0.224911</c:v>
                </c:pt>
                <c:pt idx="483">
                  <c:v>0.22512799999999999</c:v>
                </c:pt>
                <c:pt idx="484">
                  <c:v>0.22525700000000001</c:v>
                </c:pt>
                <c:pt idx="485">
                  <c:v>0.225463</c:v>
                </c:pt>
                <c:pt idx="486">
                  <c:v>0.22562499999999999</c:v>
                </c:pt>
                <c:pt idx="487">
                  <c:v>0.225799</c:v>
                </c:pt>
                <c:pt idx="488">
                  <c:v>0.22598399999999999</c:v>
                </c:pt>
                <c:pt idx="489">
                  <c:v>0.226192</c:v>
                </c:pt>
                <c:pt idx="490">
                  <c:v>0.22633300000000001</c:v>
                </c:pt>
                <c:pt idx="491">
                  <c:v>0.22648699999999999</c:v>
                </c:pt>
                <c:pt idx="492">
                  <c:v>0.22665199999999999</c:v>
                </c:pt>
                <c:pt idx="493">
                  <c:v>0.226852</c:v>
                </c:pt>
                <c:pt idx="494">
                  <c:v>0.22705500000000001</c:v>
                </c:pt>
                <c:pt idx="495">
                  <c:v>0.227188</c:v>
                </c:pt>
                <c:pt idx="496">
                  <c:v>0.227412</c:v>
                </c:pt>
                <c:pt idx="497">
                  <c:v>0.227635</c:v>
                </c:pt>
                <c:pt idx="498">
                  <c:v>0.22773099999999999</c:v>
                </c:pt>
                <c:pt idx="499">
                  <c:v>0.227932</c:v>
                </c:pt>
                <c:pt idx="500">
                  <c:v>0.228184</c:v>
                </c:pt>
                <c:pt idx="501">
                  <c:v>0.22831000000000001</c:v>
                </c:pt>
                <c:pt idx="502">
                  <c:v>0.22847799999999999</c:v>
                </c:pt>
                <c:pt idx="503">
                  <c:v>0.22861000000000001</c:v>
                </c:pt>
                <c:pt idx="504">
                  <c:v>0.228796</c:v>
                </c:pt>
                <c:pt idx="505">
                  <c:v>0.22902400000000001</c:v>
                </c:pt>
                <c:pt idx="506">
                  <c:v>0.22921</c:v>
                </c:pt>
                <c:pt idx="507">
                  <c:v>0.22942599999999999</c:v>
                </c:pt>
                <c:pt idx="508">
                  <c:v>0.22953200000000001</c:v>
                </c:pt>
                <c:pt idx="509">
                  <c:v>0.22970099999999999</c:v>
                </c:pt>
                <c:pt idx="510">
                  <c:v>0.22991600000000001</c:v>
                </c:pt>
                <c:pt idx="511">
                  <c:v>0.230099</c:v>
                </c:pt>
                <c:pt idx="512">
                  <c:v>0.23030600000000001</c:v>
                </c:pt>
                <c:pt idx="513">
                  <c:v>0.23050200000000001</c:v>
                </c:pt>
                <c:pt idx="514">
                  <c:v>0.23067799999999999</c:v>
                </c:pt>
                <c:pt idx="515">
                  <c:v>0.23089799999999999</c:v>
                </c:pt>
                <c:pt idx="516">
                  <c:v>0.23100399999999999</c:v>
                </c:pt>
                <c:pt idx="517">
                  <c:v>0.23119100000000001</c:v>
                </c:pt>
                <c:pt idx="518">
                  <c:v>0.23139100000000001</c:v>
                </c:pt>
                <c:pt idx="519">
                  <c:v>0.231659</c:v>
                </c:pt>
                <c:pt idx="520">
                  <c:v>0.23175999999999999</c:v>
                </c:pt>
                <c:pt idx="521">
                  <c:v>0.231959</c:v>
                </c:pt>
                <c:pt idx="522">
                  <c:v>0.23213</c:v>
                </c:pt>
                <c:pt idx="523">
                  <c:v>0.23229</c:v>
                </c:pt>
                <c:pt idx="524">
                  <c:v>0.23241999999999999</c:v>
                </c:pt>
                <c:pt idx="525">
                  <c:v>0.232682</c:v>
                </c:pt>
                <c:pt idx="526">
                  <c:v>0.23277700000000001</c:v>
                </c:pt>
                <c:pt idx="527">
                  <c:v>0.23302400000000001</c:v>
                </c:pt>
                <c:pt idx="528">
                  <c:v>0.233207</c:v>
                </c:pt>
                <c:pt idx="529">
                  <c:v>0.233353</c:v>
                </c:pt>
                <c:pt idx="530">
                  <c:v>0.23355500000000001</c:v>
                </c:pt>
                <c:pt idx="531">
                  <c:v>0.23369400000000001</c:v>
                </c:pt>
                <c:pt idx="532">
                  <c:v>0.23390900000000001</c:v>
                </c:pt>
                <c:pt idx="533">
                  <c:v>0.23408499999999999</c:v>
                </c:pt>
                <c:pt idx="534">
                  <c:v>0.23425799999999999</c:v>
                </c:pt>
                <c:pt idx="535">
                  <c:v>0.23444200000000001</c:v>
                </c:pt>
                <c:pt idx="536">
                  <c:v>0.23465</c:v>
                </c:pt>
                <c:pt idx="537">
                  <c:v>0.23479700000000001</c:v>
                </c:pt>
                <c:pt idx="538">
                  <c:v>0.23493800000000001</c:v>
                </c:pt>
                <c:pt idx="539">
                  <c:v>0.23516699999999999</c:v>
                </c:pt>
                <c:pt idx="540">
                  <c:v>0.235343</c:v>
                </c:pt>
                <c:pt idx="541">
                  <c:v>0.23553499999999999</c:v>
                </c:pt>
                <c:pt idx="542">
                  <c:v>0.23571500000000001</c:v>
                </c:pt>
                <c:pt idx="543">
                  <c:v>0.235982</c:v>
                </c:pt>
                <c:pt idx="544">
                  <c:v>0.23601800000000001</c:v>
                </c:pt>
                <c:pt idx="545">
                  <c:v>0.236204</c:v>
                </c:pt>
                <c:pt idx="546">
                  <c:v>0.23647199999999999</c:v>
                </c:pt>
                <c:pt idx="547">
                  <c:v>0.236619</c:v>
                </c:pt>
                <c:pt idx="548">
                  <c:v>0.236794</c:v>
                </c:pt>
                <c:pt idx="549">
                  <c:v>0.23699300000000001</c:v>
                </c:pt>
                <c:pt idx="550">
                  <c:v>0.23723900000000001</c:v>
                </c:pt>
                <c:pt idx="551">
                  <c:v>0.23739499999999999</c:v>
                </c:pt>
                <c:pt idx="552">
                  <c:v>0.237563</c:v>
                </c:pt>
                <c:pt idx="553">
                  <c:v>0.237791</c:v>
                </c:pt>
                <c:pt idx="554">
                  <c:v>0.23797099999999999</c:v>
                </c:pt>
                <c:pt idx="555">
                  <c:v>0.23812</c:v>
                </c:pt>
                <c:pt idx="556">
                  <c:v>0.23832800000000001</c:v>
                </c:pt>
                <c:pt idx="557">
                  <c:v>0.238569</c:v>
                </c:pt>
                <c:pt idx="558">
                  <c:v>0.23882900000000001</c:v>
                </c:pt>
                <c:pt idx="559">
                  <c:v>0.238868</c:v>
                </c:pt>
                <c:pt idx="560">
                  <c:v>0.23911399999999999</c:v>
                </c:pt>
                <c:pt idx="561">
                  <c:v>0.23940800000000001</c:v>
                </c:pt>
                <c:pt idx="562">
                  <c:v>0.23962800000000001</c:v>
                </c:pt>
                <c:pt idx="563">
                  <c:v>0.23982100000000001</c:v>
                </c:pt>
                <c:pt idx="564">
                  <c:v>0.239955</c:v>
                </c:pt>
                <c:pt idx="565">
                  <c:v>0.24018</c:v>
                </c:pt>
                <c:pt idx="566">
                  <c:v>0.240456</c:v>
                </c:pt>
                <c:pt idx="567">
                  <c:v>0.240587</c:v>
                </c:pt>
                <c:pt idx="568">
                  <c:v>0.24074899999999999</c:v>
                </c:pt>
                <c:pt idx="569">
                  <c:v>0.24095900000000001</c:v>
                </c:pt>
                <c:pt idx="570">
                  <c:v>0.24118700000000001</c:v>
                </c:pt>
                <c:pt idx="571">
                  <c:v>0.24143700000000001</c:v>
                </c:pt>
                <c:pt idx="572">
                  <c:v>0.24166299999999999</c:v>
                </c:pt>
                <c:pt idx="573">
                  <c:v>0.24191199999999999</c:v>
                </c:pt>
                <c:pt idx="574">
                  <c:v>0.24218999999999999</c:v>
                </c:pt>
                <c:pt idx="575">
                  <c:v>0.24238799999999999</c:v>
                </c:pt>
                <c:pt idx="576">
                  <c:v>0.24266799999999999</c:v>
                </c:pt>
                <c:pt idx="577">
                  <c:v>0.24293699999999999</c:v>
                </c:pt>
                <c:pt idx="578">
                  <c:v>0.24323600000000001</c:v>
                </c:pt>
                <c:pt idx="579">
                  <c:v>0.243478</c:v>
                </c:pt>
                <c:pt idx="580">
                  <c:v>0.24373500000000001</c:v>
                </c:pt>
                <c:pt idx="581">
                  <c:v>0.24404899999999999</c:v>
                </c:pt>
                <c:pt idx="582">
                  <c:v>0.244281</c:v>
                </c:pt>
                <c:pt idx="583">
                  <c:v>0.24457300000000001</c:v>
                </c:pt>
                <c:pt idx="584">
                  <c:v>0.24491499999999999</c:v>
                </c:pt>
                <c:pt idx="585">
                  <c:v>0.24526899999999999</c:v>
                </c:pt>
                <c:pt idx="586">
                  <c:v>0.245641</c:v>
                </c:pt>
                <c:pt idx="587">
                  <c:v>0.24598900000000001</c:v>
                </c:pt>
                <c:pt idx="588">
                  <c:v>0.24640400000000001</c:v>
                </c:pt>
                <c:pt idx="589">
                  <c:v>0.24695600000000001</c:v>
                </c:pt>
                <c:pt idx="590">
                  <c:v>0.24748600000000001</c:v>
                </c:pt>
                <c:pt idx="591">
                  <c:v>0.24828500000000001</c:v>
                </c:pt>
                <c:pt idx="592">
                  <c:v>0.24924199999999999</c:v>
                </c:pt>
                <c:pt idx="593">
                  <c:v>0.31167600000000001</c:v>
                </c:pt>
                <c:pt idx="594">
                  <c:v>0.31272899999999998</c:v>
                </c:pt>
                <c:pt idx="595">
                  <c:v>0.31401299999999999</c:v>
                </c:pt>
                <c:pt idx="596">
                  <c:v>0.31503900000000001</c:v>
                </c:pt>
                <c:pt idx="597">
                  <c:v>0.31611699999999998</c:v>
                </c:pt>
                <c:pt idx="598">
                  <c:v>0.31730199999999997</c:v>
                </c:pt>
                <c:pt idx="599">
                  <c:v>0.318492</c:v>
                </c:pt>
                <c:pt idx="600">
                  <c:v>0.31961400000000001</c:v>
                </c:pt>
                <c:pt idx="601">
                  <c:v>0.320884</c:v>
                </c:pt>
                <c:pt idx="602">
                  <c:v>0.32212400000000002</c:v>
                </c:pt>
                <c:pt idx="603">
                  <c:v>0.32335799999999998</c:v>
                </c:pt>
                <c:pt idx="604">
                  <c:v>0.32452500000000001</c:v>
                </c:pt>
                <c:pt idx="605">
                  <c:v>0.325741</c:v>
                </c:pt>
                <c:pt idx="606">
                  <c:v>0.32681700000000002</c:v>
                </c:pt>
                <c:pt idx="607">
                  <c:v>0.32797900000000002</c:v>
                </c:pt>
                <c:pt idx="608">
                  <c:v>0.32917800000000003</c:v>
                </c:pt>
                <c:pt idx="609">
                  <c:v>0.33018999999999998</c:v>
                </c:pt>
                <c:pt idx="610">
                  <c:v>0.33137299999999997</c:v>
                </c:pt>
                <c:pt idx="611">
                  <c:v>0.33285700000000001</c:v>
                </c:pt>
                <c:pt idx="612">
                  <c:v>0.33384900000000001</c:v>
                </c:pt>
                <c:pt idx="613">
                  <c:v>0.33527499999999999</c:v>
                </c:pt>
                <c:pt idx="614">
                  <c:v>0.33632499999999999</c:v>
                </c:pt>
                <c:pt idx="615">
                  <c:v>0.33753300000000003</c:v>
                </c:pt>
                <c:pt idx="616">
                  <c:v>0.338669</c:v>
                </c:pt>
                <c:pt idx="617">
                  <c:v>0.339924</c:v>
                </c:pt>
                <c:pt idx="618">
                  <c:v>0.34115699999999999</c:v>
                </c:pt>
                <c:pt idx="619">
                  <c:v>0.34237699999999999</c:v>
                </c:pt>
                <c:pt idx="620">
                  <c:v>0.343837</c:v>
                </c:pt>
                <c:pt idx="621">
                  <c:v>0.345026</c:v>
                </c:pt>
                <c:pt idx="622">
                  <c:v>0.34641899999999998</c:v>
                </c:pt>
                <c:pt idx="623">
                  <c:v>0.34750399999999998</c:v>
                </c:pt>
                <c:pt idx="624">
                  <c:v>0.34878799999999999</c:v>
                </c:pt>
                <c:pt idx="625">
                  <c:v>0.35006100000000001</c:v>
                </c:pt>
                <c:pt idx="626">
                  <c:v>0.35137200000000002</c:v>
                </c:pt>
                <c:pt idx="627">
                  <c:v>0.352746</c:v>
                </c:pt>
                <c:pt idx="628">
                  <c:v>0.35380099999999998</c:v>
                </c:pt>
                <c:pt idx="629">
                  <c:v>0.355462</c:v>
                </c:pt>
                <c:pt idx="630">
                  <c:v>0.3569</c:v>
                </c:pt>
                <c:pt idx="631">
                  <c:v>0.35798999999999997</c:v>
                </c:pt>
                <c:pt idx="632">
                  <c:v>0.35958699999999999</c:v>
                </c:pt>
                <c:pt idx="633">
                  <c:v>0.36121999999999999</c:v>
                </c:pt>
                <c:pt idx="634">
                  <c:v>0.36272199999999999</c:v>
                </c:pt>
                <c:pt idx="635">
                  <c:v>0.36454799999999998</c:v>
                </c:pt>
                <c:pt idx="636">
                  <c:v>0.36566500000000002</c:v>
                </c:pt>
                <c:pt idx="637">
                  <c:v>0.36765999999999999</c:v>
                </c:pt>
                <c:pt idx="638">
                  <c:v>0.369477</c:v>
                </c:pt>
                <c:pt idx="639">
                  <c:v>0.37208400000000003</c:v>
                </c:pt>
                <c:pt idx="640">
                  <c:v>0.37470300000000001</c:v>
                </c:pt>
                <c:pt idx="641">
                  <c:v>0.60251900000000003</c:v>
                </c:pt>
                <c:pt idx="642">
                  <c:v>0.60241500000000003</c:v>
                </c:pt>
                <c:pt idx="643">
                  <c:v>0.60206400000000004</c:v>
                </c:pt>
                <c:pt idx="644">
                  <c:v>0.60219199999999995</c:v>
                </c:pt>
                <c:pt idx="645">
                  <c:v>0.60247899999999999</c:v>
                </c:pt>
                <c:pt idx="646">
                  <c:v>0.60240800000000005</c:v>
                </c:pt>
                <c:pt idx="647">
                  <c:v>0.60235499999999997</c:v>
                </c:pt>
                <c:pt idx="648">
                  <c:v>0.60227299999999995</c:v>
                </c:pt>
                <c:pt idx="649">
                  <c:v>0.60199199999999997</c:v>
                </c:pt>
                <c:pt idx="650">
                  <c:v>0.60204599999999997</c:v>
                </c:pt>
                <c:pt idx="651">
                  <c:v>0.60237399999999997</c:v>
                </c:pt>
                <c:pt idx="652">
                  <c:v>0.60225200000000001</c:v>
                </c:pt>
                <c:pt idx="653">
                  <c:v>0.60214199999999996</c:v>
                </c:pt>
                <c:pt idx="654">
                  <c:v>0.60254399999999997</c:v>
                </c:pt>
                <c:pt idx="655">
                  <c:v>0.60240499999999997</c:v>
                </c:pt>
                <c:pt idx="656">
                  <c:v>0.602244</c:v>
                </c:pt>
                <c:pt idx="657">
                  <c:v>0.60204899999999995</c:v>
                </c:pt>
                <c:pt idx="658">
                  <c:v>0.60207599999999994</c:v>
                </c:pt>
                <c:pt idx="659">
                  <c:v>0.60210799999999998</c:v>
                </c:pt>
                <c:pt idx="660">
                  <c:v>0.60211300000000001</c:v>
                </c:pt>
                <c:pt idx="661">
                  <c:v>0.60204500000000005</c:v>
                </c:pt>
                <c:pt idx="662">
                  <c:v>0.60213700000000003</c:v>
                </c:pt>
                <c:pt idx="663">
                  <c:v>0.60213700000000003</c:v>
                </c:pt>
                <c:pt idx="664">
                  <c:v>0.60204199999999997</c:v>
                </c:pt>
                <c:pt idx="665">
                  <c:v>0.60217699999999996</c:v>
                </c:pt>
                <c:pt idx="666">
                  <c:v>0.602105</c:v>
                </c:pt>
                <c:pt idx="667">
                  <c:v>0.60196400000000005</c:v>
                </c:pt>
                <c:pt idx="668">
                  <c:v>0.60159099999999999</c:v>
                </c:pt>
                <c:pt idx="669">
                  <c:v>0.60182999999999998</c:v>
                </c:pt>
                <c:pt idx="670">
                  <c:v>0.60181399999999996</c:v>
                </c:pt>
                <c:pt idx="671">
                  <c:v>0.60219</c:v>
                </c:pt>
                <c:pt idx="672">
                  <c:v>0.60240800000000005</c:v>
                </c:pt>
                <c:pt idx="673">
                  <c:v>0.602105</c:v>
                </c:pt>
                <c:pt idx="674">
                  <c:v>0.60229200000000005</c:v>
                </c:pt>
                <c:pt idx="675">
                  <c:v>0.60208499999999998</c:v>
                </c:pt>
                <c:pt idx="676">
                  <c:v>0.60219900000000004</c:v>
                </c:pt>
                <c:pt idx="677">
                  <c:v>0.60217299999999996</c:v>
                </c:pt>
                <c:pt idx="678">
                  <c:v>0.60216800000000004</c:v>
                </c:pt>
                <c:pt idx="679">
                  <c:v>0.60219</c:v>
                </c:pt>
                <c:pt idx="680">
                  <c:v>0.60198499999999999</c:v>
                </c:pt>
                <c:pt idx="681">
                  <c:v>0.60214699999999999</c:v>
                </c:pt>
                <c:pt idx="682">
                  <c:v>0.60217900000000002</c:v>
                </c:pt>
                <c:pt idx="683">
                  <c:v>0.60198700000000005</c:v>
                </c:pt>
                <c:pt idx="684">
                  <c:v>0.60211000000000003</c:v>
                </c:pt>
                <c:pt idx="685">
                  <c:v>0.60219599999999995</c:v>
                </c:pt>
                <c:pt idx="686">
                  <c:v>0.60221400000000003</c:v>
                </c:pt>
                <c:pt idx="687">
                  <c:v>0.60208099999999998</c:v>
                </c:pt>
                <c:pt idx="688">
                  <c:v>0.60194300000000001</c:v>
                </c:pt>
                <c:pt idx="689">
                  <c:v>0.602105</c:v>
                </c:pt>
                <c:pt idx="690">
                  <c:v>0.60202299999999997</c:v>
                </c:pt>
                <c:pt idx="691">
                  <c:v>0.60213700000000003</c:v>
                </c:pt>
                <c:pt idx="692">
                  <c:v>0.60205200000000003</c:v>
                </c:pt>
                <c:pt idx="693">
                  <c:v>0.60194400000000003</c:v>
                </c:pt>
                <c:pt idx="694">
                  <c:v>0.60206099999999996</c:v>
                </c:pt>
                <c:pt idx="695">
                  <c:v>0.60184000000000004</c:v>
                </c:pt>
                <c:pt idx="696">
                  <c:v>0.60202900000000004</c:v>
                </c:pt>
                <c:pt idx="697">
                  <c:v>0.601908</c:v>
                </c:pt>
                <c:pt idx="698">
                  <c:v>0.60174899999999998</c:v>
                </c:pt>
                <c:pt idx="699">
                  <c:v>0.60182599999999997</c:v>
                </c:pt>
                <c:pt idx="700">
                  <c:v>0.601854</c:v>
                </c:pt>
                <c:pt idx="701">
                  <c:v>0.60205900000000001</c:v>
                </c:pt>
                <c:pt idx="702">
                  <c:v>0.601939</c:v>
                </c:pt>
                <c:pt idx="703">
                  <c:v>0.60189000000000004</c:v>
                </c:pt>
                <c:pt idx="704">
                  <c:v>0.60181200000000001</c:v>
                </c:pt>
                <c:pt idx="705">
                  <c:v>0.60190900000000003</c:v>
                </c:pt>
                <c:pt idx="706">
                  <c:v>0.60209299999999999</c:v>
                </c:pt>
                <c:pt idx="707">
                  <c:v>0.60181399999999996</c:v>
                </c:pt>
                <c:pt idx="708">
                  <c:v>0.60192900000000005</c:v>
                </c:pt>
                <c:pt idx="709">
                  <c:v>0.60199100000000005</c:v>
                </c:pt>
                <c:pt idx="710">
                  <c:v>0.602024</c:v>
                </c:pt>
                <c:pt idx="711">
                  <c:v>0.60177700000000001</c:v>
                </c:pt>
                <c:pt idx="712">
                  <c:v>0.60205399999999998</c:v>
                </c:pt>
                <c:pt idx="713">
                  <c:v>0.60214699999999999</c:v>
                </c:pt>
                <c:pt idx="714">
                  <c:v>0.60187100000000004</c:v>
                </c:pt>
                <c:pt idx="715">
                  <c:v>0.60163</c:v>
                </c:pt>
                <c:pt idx="716">
                  <c:v>0.60185900000000003</c:v>
                </c:pt>
                <c:pt idx="717">
                  <c:v>0.60217500000000002</c:v>
                </c:pt>
                <c:pt idx="718">
                  <c:v>0.60201899999999997</c:v>
                </c:pt>
                <c:pt idx="719">
                  <c:v>0.60207599999999994</c:v>
                </c:pt>
                <c:pt idx="720">
                  <c:v>0.602016</c:v>
                </c:pt>
                <c:pt idx="721">
                  <c:v>0.60169799999999996</c:v>
                </c:pt>
                <c:pt idx="722">
                  <c:v>0.60178900000000002</c:v>
                </c:pt>
                <c:pt idx="723">
                  <c:v>0.60194999999999999</c:v>
                </c:pt>
                <c:pt idx="724">
                  <c:v>0.60213899999999998</c:v>
                </c:pt>
                <c:pt idx="725">
                  <c:v>0.60227900000000001</c:v>
                </c:pt>
                <c:pt idx="726">
                  <c:v>0.60221800000000003</c:v>
                </c:pt>
                <c:pt idx="727">
                  <c:v>0.60210799999999998</c:v>
                </c:pt>
                <c:pt idx="728">
                  <c:v>0.60207699999999997</c:v>
                </c:pt>
                <c:pt idx="729">
                  <c:v>0.60209999999999997</c:v>
                </c:pt>
                <c:pt idx="730">
                  <c:v>0.60214199999999996</c:v>
                </c:pt>
                <c:pt idx="731">
                  <c:v>0.60241699999999998</c:v>
                </c:pt>
                <c:pt idx="732">
                  <c:v>0.60218000000000005</c:v>
                </c:pt>
                <c:pt idx="733">
                  <c:v>0.602182</c:v>
                </c:pt>
                <c:pt idx="734">
                  <c:v>0.60217200000000004</c:v>
                </c:pt>
                <c:pt idx="735">
                  <c:v>0.60223700000000002</c:v>
                </c:pt>
                <c:pt idx="736">
                  <c:v>0.60187199999999996</c:v>
                </c:pt>
                <c:pt idx="737">
                  <c:v>0.60195500000000002</c:v>
                </c:pt>
                <c:pt idx="738">
                  <c:v>0.60191099999999997</c:v>
                </c:pt>
                <c:pt idx="739">
                  <c:v>0.60185900000000003</c:v>
                </c:pt>
                <c:pt idx="740">
                  <c:v>0.60211300000000001</c:v>
                </c:pt>
                <c:pt idx="741">
                  <c:v>0.601912</c:v>
                </c:pt>
                <c:pt idx="742">
                  <c:v>0.60199000000000003</c:v>
                </c:pt>
                <c:pt idx="743">
                  <c:v>0.60169300000000003</c:v>
                </c:pt>
                <c:pt idx="744">
                  <c:v>0.60182999999999998</c:v>
                </c:pt>
                <c:pt idx="745">
                  <c:v>0.60201400000000005</c:v>
                </c:pt>
                <c:pt idx="746">
                  <c:v>0.60193600000000003</c:v>
                </c:pt>
                <c:pt idx="747">
                  <c:v>0.60185699999999998</c:v>
                </c:pt>
                <c:pt idx="748">
                  <c:v>0.60215399999999997</c:v>
                </c:pt>
                <c:pt idx="749">
                  <c:v>0.60185599999999995</c:v>
                </c:pt>
                <c:pt idx="750">
                  <c:v>0.60187400000000002</c:v>
                </c:pt>
                <c:pt idx="751">
                  <c:v>0.60213700000000003</c:v>
                </c:pt>
                <c:pt idx="752">
                  <c:v>0.60173500000000002</c:v>
                </c:pt>
                <c:pt idx="753">
                  <c:v>0.60169399999999995</c:v>
                </c:pt>
                <c:pt idx="754">
                  <c:v>0.601522</c:v>
                </c:pt>
                <c:pt idx="755">
                  <c:v>0.60155800000000004</c:v>
                </c:pt>
                <c:pt idx="756">
                  <c:v>0.60172700000000001</c:v>
                </c:pt>
                <c:pt idx="757">
                  <c:v>0.60170000000000001</c:v>
                </c:pt>
                <c:pt idx="758">
                  <c:v>0.60170599999999996</c:v>
                </c:pt>
                <c:pt idx="759">
                  <c:v>0.60162599999999999</c:v>
                </c:pt>
                <c:pt idx="760">
                  <c:v>0.601858</c:v>
                </c:pt>
                <c:pt idx="761">
                  <c:v>0.60167899999999996</c:v>
                </c:pt>
                <c:pt idx="762">
                  <c:v>0.60198300000000005</c:v>
                </c:pt>
                <c:pt idx="763">
                  <c:v>0.60178799999999999</c:v>
                </c:pt>
                <c:pt idx="764">
                  <c:v>0.60165900000000005</c:v>
                </c:pt>
                <c:pt idx="765">
                  <c:v>0.60178299999999996</c:v>
                </c:pt>
                <c:pt idx="766">
                  <c:v>0.60186099999999998</c:v>
                </c:pt>
                <c:pt idx="767">
                  <c:v>0.60192800000000002</c:v>
                </c:pt>
                <c:pt idx="768">
                  <c:v>0.601522</c:v>
                </c:pt>
                <c:pt idx="769">
                  <c:v>0.60162599999999999</c:v>
                </c:pt>
                <c:pt idx="770">
                  <c:v>0.60197000000000001</c:v>
                </c:pt>
                <c:pt idx="771">
                  <c:v>0.60183600000000004</c:v>
                </c:pt>
                <c:pt idx="772">
                  <c:v>0.60174300000000003</c:v>
                </c:pt>
                <c:pt idx="773">
                  <c:v>0.60170000000000001</c:v>
                </c:pt>
                <c:pt idx="774">
                  <c:v>0.601661</c:v>
                </c:pt>
                <c:pt idx="775">
                  <c:v>0.60153400000000001</c:v>
                </c:pt>
                <c:pt idx="776">
                  <c:v>0.60165100000000005</c:v>
                </c:pt>
                <c:pt idx="777">
                  <c:v>0.60141199999999995</c:v>
                </c:pt>
                <c:pt idx="778">
                  <c:v>0.60156500000000002</c:v>
                </c:pt>
                <c:pt idx="779">
                  <c:v>0.60160400000000003</c:v>
                </c:pt>
                <c:pt idx="780">
                  <c:v>0.60168299999999997</c:v>
                </c:pt>
                <c:pt idx="781">
                  <c:v>0.60143400000000002</c:v>
                </c:pt>
                <c:pt idx="782">
                  <c:v>0.60181300000000004</c:v>
                </c:pt>
                <c:pt idx="783">
                  <c:v>0.60159200000000002</c:v>
                </c:pt>
                <c:pt idx="784">
                  <c:v>0.60147399999999995</c:v>
                </c:pt>
                <c:pt idx="785">
                  <c:v>0.60168699999999997</c:v>
                </c:pt>
                <c:pt idx="786">
                  <c:v>0.60166399999999998</c:v>
                </c:pt>
                <c:pt idx="787">
                  <c:v>0.60166399999999998</c:v>
                </c:pt>
                <c:pt idx="788">
                  <c:v>0.60164600000000001</c:v>
                </c:pt>
                <c:pt idx="789">
                  <c:v>0.60136699999999998</c:v>
                </c:pt>
                <c:pt idx="790">
                  <c:v>0.60117399999999999</c:v>
                </c:pt>
                <c:pt idx="791">
                  <c:v>0.60139299999999996</c:v>
                </c:pt>
                <c:pt idx="792">
                  <c:v>0.60165900000000005</c:v>
                </c:pt>
                <c:pt idx="793">
                  <c:v>0.60137300000000005</c:v>
                </c:pt>
                <c:pt idx="794">
                  <c:v>0.60138800000000003</c:v>
                </c:pt>
                <c:pt idx="795">
                  <c:v>0.60162000000000004</c:v>
                </c:pt>
                <c:pt idx="796">
                  <c:v>0.601715</c:v>
                </c:pt>
                <c:pt idx="797">
                  <c:v>0.60164300000000004</c:v>
                </c:pt>
                <c:pt idx="798">
                  <c:v>0.60164499999999999</c:v>
                </c:pt>
                <c:pt idx="799">
                  <c:v>0.60155199999999998</c:v>
                </c:pt>
                <c:pt idx="800">
                  <c:v>0.60167300000000001</c:v>
                </c:pt>
                <c:pt idx="801">
                  <c:v>0.60174399999999995</c:v>
                </c:pt>
                <c:pt idx="802">
                  <c:v>0.60162599999999999</c:v>
                </c:pt>
                <c:pt idx="803">
                  <c:v>0.60164399999999996</c:v>
                </c:pt>
                <c:pt idx="804">
                  <c:v>0.60141100000000003</c:v>
                </c:pt>
                <c:pt idx="805">
                  <c:v>0.60194599999999998</c:v>
                </c:pt>
                <c:pt idx="806">
                  <c:v>0.60174099999999997</c:v>
                </c:pt>
                <c:pt idx="807">
                  <c:v>0.60148599999999997</c:v>
                </c:pt>
                <c:pt idx="808">
                  <c:v>0.60151600000000005</c:v>
                </c:pt>
                <c:pt idx="809">
                  <c:v>0.601545</c:v>
                </c:pt>
                <c:pt idx="810">
                  <c:v>0.60151600000000005</c:v>
                </c:pt>
                <c:pt idx="811">
                  <c:v>0.60147300000000004</c:v>
                </c:pt>
                <c:pt idx="812">
                  <c:v>0.60131599999999996</c:v>
                </c:pt>
                <c:pt idx="813">
                  <c:v>0.60152300000000003</c:v>
                </c:pt>
                <c:pt idx="814">
                  <c:v>0.60150199999999998</c:v>
                </c:pt>
                <c:pt idx="815">
                  <c:v>0.60138599999999998</c:v>
                </c:pt>
                <c:pt idx="816">
                  <c:v>0.60133899999999996</c:v>
                </c:pt>
                <c:pt idx="817">
                  <c:v>0.60139100000000001</c:v>
                </c:pt>
                <c:pt idx="818">
                  <c:v>0.60123099999999996</c:v>
                </c:pt>
                <c:pt idx="819">
                  <c:v>0.60137099999999999</c:v>
                </c:pt>
                <c:pt idx="820">
                  <c:v>0.60111099999999995</c:v>
                </c:pt>
                <c:pt idx="821">
                  <c:v>0.60148599999999997</c:v>
                </c:pt>
                <c:pt idx="822">
                  <c:v>0.60134100000000001</c:v>
                </c:pt>
                <c:pt idx="823">
                  <c:v>0.60115399999999997</c:v>
                </c:pt>
                <c:pt idx="824">
                  <c:v>0.60140000000000005</c:v>
                </c:pt>
                <c:pt idx="825">
                  <c:v>0.60126400000000002</c:v>
                </c:pt>
                <c:pt idx="826">
                  <c:v>0.60126999999999997</c:v>
                </c:pt>
                <c:pt idx="827">
                  <c:v>0.60122900000000001</c:v>
                </c:pt>
                <c:pt idx="828">
                  <c:v>0.60115700000000005</c:v>
                </c:pt>
                <c:pt idx="829">
                  <c:v>0.600858</c:v>
                </c:pt>
                <c:pt idx="830">
                  <c:v>0.60125600000000001</c:v>
                </c:pt>
                <c:pt idx="831">
                  <c:v>0.60109900000000005</c:v>
                </c:pt>
                <c:pt idx="832">
                  <c:v>0.60105200000000003</c:v>
                </c:pt>
                <c:pt idx="833">
                  <c:v>0.60095699999999996</c:v>
                </c:pt>
                <c:pt idx="834">
                  <c:v>0.60145599999999999</c:v>
                </c:pt>
                <c:pt idx="835">
                  <c:v>0.60117900000000002</c:v>
                </c:pt>
                <c:pt idx="836">
                  <c:v>0.60114800000000002</c:v>
                </c:pt>
                <c:pt idx="837">
                  <c:v>0.60096899999999998</c:v>
                </c:pt>
                <c:pt idx="838">
                  <c:v>0.60084899999999997</c:v>
                </c:pt>
                <c:pt idx="839">
                  <c:v>0.60114999999999996</c:v>
                </c:pt>
                <c:pt idx="840">
                  <c:v>0.60125099999999998</c:v>
                </c:pt>
                <c:pt idx="841">
                  <c:v>0.60106999999999999</c:v>
                </c:pt>
                <c:pt idx="842">
                  <c:v>0.60131000000000001</c:v>
                </c:pt>
                <c:pt idx="843">
                  <c:v>0.60096099999999997</c:v>
                </c:pt>
                <c:pt idx="844">
                  <c:v>0.60106700000000002</c:v>
                </c:pt>
                <c:pt idx="845">
                  <c:v>0.60109500000000005</c:v>
                </c:pt>
                <c:pt idx="846">
                  <c:v>0.60109599999999996</c:v>
                </c:pt>
                <c:pt idx="847">
                  <c:v>0.60103899999999999</c:v>
                </c:pt>
                <c:pt idx="848">
                  <c:v>0.60126999999999997</c:v>
                </c:pt>
                <c:pt idx="849">
                  <c:v>0.60099599999999997</c:v>
                </c:pt>
                <c:pt idx="850">
                  <c:v>0.60119999999999996</c:v>
                </c:pt>
                <c:pt idx="851">
                  <c:v>0.60140199999999999</c:v>
                </c:pt>
                <c:pt idx="852">
                  <c:v>0.60109599999999996</c:v>
                </c:pt>
                <c:pt idx="853">
                  <c:v>0.60133199999999998</c:v>
                </c:pt>
                <c:pt idx="854">
                  <c:v>0.60118000000000005</c:v>
                </c:pt>
                <c:pt idx="855">
                  <c:v>0.60123300000000002</c:v>
                </c:pt>
                <c:pt idx="856">
                  <c:v>0.601186</c:v>
                </c:pt>
                <c:pt idx="857">
                  <c:v>0.60136299999999998</c:v>
                </c:pt>
                <c:pt idx="858">
                  <c:v>0.60118700000000003</c:v>
                </c:pt>
                <c:pt idx="859">
                  <c:v>0.60125399999999996</c:v>
                </c:pt>
                <c:pt idx="860">
                  <c:v>0.60125099999999998</c:v>
                </c:pt>
                <c:pt idx="861">
                  <c:v>0.60118899999999997</c:v>
                </c:pt>
                <c:pt idx="862">
                  <c:v>0.60126900000000005</c:v>
                </c:pt>
                <c:pt idx="863">
                  <c:v>0.60136299999999998</c:v>
                </c:pt>
                <c:pt idx="864">
                  <c:v>0.601298</c:v>
                </c:pt>
                <c:pt idx="865">
                  <c:v>0.60127600000000003</c:v>
                </c:pt>
                <c:pt idx="866">
                  <c:v>0.60105200000000003</c:v>
                </c:pt>
                <c:pt idx="867">
                  <c:v>0.60128099999999995</c:v>
                </c:pt>
                <c:pt idx="868">
                  <c:v>0.60116999999999998</c:v>
                </c:pt>
                <c:pt idx="869">
                  <c:v>0.60136900000000004</c:v>
                </c:pt>
                <c:pt idx="870">
                  <c:v>0.60133899999999996</c:v>
                </c:pt>
                <c:pt idx="871">
                  <c:v>0.60122699999999996</c:v>
                </c:pt>
                <c:pt idx="872">
                  <c:v>0.60128599999999999</c:v>
                </c:pt>
                <c:pt idx="873">
                  <c:v>0.60137700000000005</c:v>
                </c:pt>
                <c:pt idx="874">
                  <c:v>0.60130399999999995</c:v>
                </c:pt>
                <c:pt idx="875">
                  <c:v>0.60150800000000004</c:v>
                </c:pt>
                <c:pt idx="876">
                  <c:v>0.60111099999999995</c:v>
                </c:pt>
                <c:pt idx="877">
                  <c:v>0.60117200000000004</c:v>
                </c:pt>
                <c:pt idx="878">
                  <c:v>0.60126500000000005</c:v>
                </c:pt>
                <c:pt idx="879">
                  <c:v>0.60124200000000005</c:v>
                </c:pt>
                <c:pt idx="880">
                  <c:v>0.601302</c:v>
                </c:pt>
                <c:pt idx="881">
                  <c:v>0.60130099999999997</c:v>
                </c:pt>
                <c:pt idx="882">
                  <c:v>0.60133099999999995</c:v>
                </c:pt>
                <c:pt idx="883">
                  <c:v>0.60137200000000002</c:v>
                </c:pt>
                <c:pt idx="884">
                  <c:v>0.60113700000000003</c:v>
                </c:pt>
                <c:pt idx="885">
                  <c:v>0.60122699999999996</c:v>
                </c:pt>
                <c:pt idx="886">
                  <c:v>0.60134200000000004</c:v>
                </c:pt>
                <c:pt idx="887">
                  <c:v>0.60134100000000001</c:v>
                </c:pt>
                <c:pt idx="888">
                  <c:v>0.60119999999999996</c:v>
                </c:pt>
                <c:pt idx="889">
                  <c:v>0.60088399999999997</c:v>
                </c:pt>
                <c:pt idx="890">
                  <c:v>0.60134699999999996</c:v>
                </c:pt>
                <c:pt idx="891">
                  <c:v>0.60127399999999998</c:v>
                </c:pt>
                <c:pt idx="892">
                  <c:v>0.60142300000000004</c:v>
                </c:pt>
                <c:pt idx="893">
                  <c:v>0.60124900000000003</c:v>
                </c:pt>
                <c:pt idx="894">
                  <c:v>0.60122299999999995</c:v>
                </c:pt>
                <c:pt idx="895">
                  <c:v>0.60089300000000001</c:v>
                </c:pt>
                <c:pt idx="896">
                  <c:v>0.60139600000000004</c:v>
                </c:pt>
                <c:pt idx="897">
                  <c:v>0.60141599999999995</c:v>
                </c:pt>
                <c:pt idx="898">
                  <c:v>0.60090600000000005</c:v>
                </c:pt>
                <c:pt idx="899">
                  <c:v>0.60116599999999998</c:v>
                </c:pt>
                <c:pt idx="900">
                  <c:v>0.60100600000000004</c:v>
                </c:pt>
                <c:pt idx="901">
                  <c:v>0.60086200000000001</c:v>
                </c:pt>
                <c:pt idx="902">
                  <c:v>0.60103799999999996</c:v>
                </c:pt>
                <c:pt idx="903">
                  <c:v>0.60096499999999997</c:v>
                </c:pt>
                <c:pt idx="904">
                  <c:v>0.60117900000000002</c:v>
                </c:pt>
                <c:pt idx="905">
                  <c:v>0.60089199999999998</c:v>
                </c:pt>
                <c:pt idx="906">
                  <c:v>0.60096000000000005</c:v>
                </c:pt>
                <c:pt idx="907">
                  <c:v>0.60091499999999998</c:v>
                </c:pt>
                <c:pt idx="908">
                  <c:v>0.60089899999999996</c:v>
                </c:pt>
                <c:pt idx="909">
                  <c:v>0.60084599999999999</c:v>
                </c:pt>
                <c:pt idx="910">
                  <c:v>0.60074899999999998</c:v>
                </c:pt>
                <c:pt idx="911">
                  <c:v>0.60098600000000002</c:v>
                </c:pt>
                <c:pt idx="912">
                  <c:v>0.60107500000000003</c:v>
                </c:pt>
                <c:pt idx="913">
                  <c:v>0.60089099999999995</c:v>
                </c:pt>
                <c:pt idx="914">
                  <c:v>0.60093200000000002</c:v>
                </c:pt>
                <c:pt idx="915">
                  <c:v>0.60107900000000003</c:v>
                </c:pt>
                <c:pt idx="916">
                  <c:v>0.60097400000000001</c:v>
                </c:pt>
                <c:pt idx="917">
                  <c:v>0.60094099999999995</c:v>
                </c:pt>
                <c:pt idx="918">
                  <c:v>0.60115399999999997</c:v>
                </c:pt>
                <c:pt idx="919">
                  <c:v>0.60111800000000004</c:v>
                </c:pt>
                <c:pt idx="920">
                  <c:v>0.60077800000000003</c:v>
                </c:pt>
                <c:pt idx="921">
                  <c:v>0.60087000000000002</c:v>
                </c:pt>
                <c:pt idx="922">
                  <c:v>0.60099100000000005</c:v>
                </c:pt>
                <c:pt idx="923">
                  <c:v>0.60085900000000003</c:v>
                </c:pt>
                <c:pt idx="924">
                  <c:v>0.60067999999999999</c:v>
                </c:pt>
                <c:pt idx="925">
                  <c:v>0.60094400000000003</c:v>
                </c:pt>
                <c:pt idx="926">
                  <c:v>0.60092400000000001</c:v>
                </c:pt>
                <c:pt idx="927">
                  <c:v>0.60073699999999997</c:v>
                </c:pt>
                <c:pt idx="928">
                  <c:v>0.60106400000000004</c:v>
                </c:pt>
                <c:pt idx="929">
                  <c:v>0.60126299999999999</c:v>
                </c:pt>
                <c:pt idx="930">
                  <c:v>0.60120300000000004</c:v>
                </c:pt>
                <c:pt idx="931">
                  <c:v>0.60134799999999999</c:v>
                </c:pt>
                <c:pt idx="932">
                  <c:v>0.60093799999999997</c:v>
                </c:pt>
                <c:pt idx="933">
                  <c:v>0.60092100000000004</c:v>
                </c:pt>
                <c:pt idx="934">
                  <c:v>0.60108600000000001</c:v>
                </c:pt>
                <c:pt idx="935">
                  <c:v>0.60096300000000002</c:v>
                </c:pt>
                <c:pt idx="936">
                  <c:v>0.60126599999999997</c:v>
                </c:pt>
                <c:pt idx="937">
                  <c:v>0.600858</c:v>
                </c:pt>
                <c:pt idx="938">
                  <c:v>0.60061399999999998</c:v>
                </c:pt>
                <c:pt idx="939">
                  <c:v>0.60089899999999996</c:v>
                </c:pt>
                <c:pt idx="940">
                  <c:v>0.60072400000000004</c:v>
                </c:pt>
                <c:pt idx="941">
                  <c:v>0.60087599999999997</c:v>
                </c:pt>
                <c:pt idx="942">
                  <c:v>0.60061100000000001</c:v>
                </c:pt>
                <c:pt idx="943">
                  <c:v>0.60057099999999997</c:v>
                </c:pt>
                <c:pt idx="944">
                  <c:v>0.60081200000000001</c:v>
                </c:pt>
                <c:pt idx="945">
                  <c:v>0.60070999999999997</c:v>
                </c:pt>
                <c:pt idx="946">
                  <c:v>0.60102500000000003</c:v>
                </c:pt>
                <c:pt idx="947">
                  <c:v>0.60087800000000002</c:v>
                </c:pt>
                <c:pt idx="948">
                  <c:v>0.60088600000000003</c:v>
                </c:pt>
                <c:pt idx="949">
                  <c:v>0.60071799999999997</c:v>
                </c:pt>
                <c:pt idx="950">
                  <c:v>0.60072400000000004</c:v>
                </c:pt>
                <c:pt idx="951">
                  <c:v>0.60056100000000001</c:v>
                </c:pt>
                <c:pt idx="952">
                  <c:v>0.60070400000000002</c:v>
                </c:pt>
                <c:pt idx="953">
                  <c:v>0.60076600000000002</c:v>
                </c:pt>
                <c:pt idx="954">
                  <c:v>0.60077800000000003</c:v>
                </c:pt>
                <c:pt idx="955">
                  <c:v>0.60087199999999996</c:v>
                </c:pt>
                <c:pt idx="956">
                  <c:v>0.60079800000000005</c:v>
                </c:pt>
                <c:pt idx="957">
                  <c:v>0.60067700000000002</c:v>
                </c:pt>
                <c:pt idx="958">
                  <c:v>0.60058</c:v>
                </c:pt>
                <c:pt idx="959">
                  <c:v>0.600545</c:v>
                </c:pt>
                <c:pt idx="960">
                  <c:v>0.60074300000000003</c:v>
                </c:pt>
                <c:pt idx="961">
                  <c:v>0.600526</c:v>
                </c:pt>
                <c:pt idx="962">
                  <c:v>0.60065400000000002</c:v>
                </c:pt>
                <c:pt idx="963">
                  <c:v>0.60070699999999999</c:v>
                </c:pt>
                <c:pt idx="964">
                  <c:v>0.60087400000000002</c:v>
                </c:pt>
                <c:pt idx="965">
                  <c:v>0.60082800000000003</c:v>
                </c:pt>
                <c:pt idx="966">
                  <c:v>0.60065800000000003</c:v>
                </c:pt>
                <c:pt idx="967">
                  <c:v>0.60086499999999998</c:v>
                </c:pt>
                <c:pt idx="968">
                  <c:v>0.60068200000000005</c:v>
                </c:pt>
                <c:pt idx="969">
                  <c:v>0.60046900000000003</c:v>
                </c:pt>
                <c:pt idx="970">
                  <c:v>0.60036599999999996</c:v>
                </c:pt>
                <c:pt idx="971">
                  <c:v>0.60075000000000001</c:v>
                </c:pt>
                <c:pt idx="972">
                  <c:v>0.60065100000000005</c:v>
                </c:pt>
                <c:pt idx="973">
                  <c:v>0.60068100000000002</c:v>
                </c:pt>
                <c:pt idx="974">
                  <c:v>0.60065800000000003</c:v>
                </c:pt>
                <c:pt idx="975">
                  <c:v>0.60063200000000005</c:v>
                </c:pt>
                <c:pt idx="976">
                  <c:v>0.60087199999999996</c:v>
                </c:pt>
                <c:pt idx="977">
                  <c:v>0.60051200000000005</c:v>
                </c:pt>
                <c:pt idx="978">
                  <c:v>0.60057700000000003</c:v>
                </c:pt>
                <c:pt idx="979">
                  <c:v>0.60073399999999999</c:v>
                </c:pt>
                <c:pt idx="980">
                  <c:v>0.60066399999999998</c:v>
                </c:pt>
                <c:pt idx="981">
                  <c:v>0.60076700000000005</c:v>
                </c:pt>
                <c:pt idx="982">
                  <c:v>0.60078399999999998</c:v>
                </c:pt>
                <c:pt idx="983">
                  <c:v>0.60081200000000001</c:v>
                </c:pt>
                <c:pt idx="984">
                  <c:v>0.60068600000000005</c:v>
                </c:pt>
                <c:pt idx="985">
                  <c:v>0.60038800000000003</c:v>
                </c:pt>
                <c:pt idx="986">
                  <c:v>0.60060000000000002</c:v>
                </c:pt>
                <c:pt idx="987">
                  <c:v>0.60061100000000001</c:v>
                </c:pt>
                <c:pt idx="988">
                  <c:v>0.60058500000000004</c:v>
                </c:pt>
                <c:pt idx="989">
                  <c:v>0.60058400000000001</c:v>
                </c:pt>
                <c:pt idx="990">
                  <c:v>0.60062700000000002</c:v>
                </c:pt>
                <c:pt idx="991">
                  <c:v>0.600437</c:v>
                </c:pt>
                <c:pt idx="992">
                  <c:v>0.60018800000000005</c:v>
                </c:pt>
                <c:pt idx="993">
                  <c:v>0.60050199999999998</c:v>
                </c:pt>
                <c:pt idx="994">
                  <c:v>0.60024299999999997</c:v>
                </c:pt>
                <c:pt idx="995">
                  <c:v>0.60061900000000001</c:v>
                </c:pt>
                <c:pt idx="996">
                  <c:v>0.60076200000000002</c:v>
                </c:pt>
                <c:pt idx="997">
                  <c:v>0.60058500000000004</c:v>
                </c:pt>
                <c:pt idx="998">
                  <c:v>0.60065500000000005</c:v>
                </c:pt>
                <c:pt idx="999">
                  <c:v>0.60069399999999995</c:v>
                </c:pt>
                <c:pt idx="1000">
                  <c:v>0.60050499999999996</c:v>
                </c:pt>
                <c:pt idx="1001">
                  <c:v>0.60032799999999997</c:v>
                </c:pt>
                <c:pt idx="1002">
                  <c:v>0.60032700000000006</c:v>
                </c:pt>
                <c:pt idx="1003">
                  <c:v>0.60062000000000004</c:v>
                </c:pt>
                <c:pt idx="1004">
                  <c:v>0.60050800000000004</c:v>
                </c:pt>
                <c:pt idx="1005">
                  <c:v>0.60050300000000001</c:v>
                </c:pt>
                <c:pt idx="1006">
                  <c:v>0.60062300000000002</c:v>
                </c:pt>
                <c:pt idx="1007">
                  <c:v>0.60043299999999999</c:v>
                </c:pt>
                <c:pt idx="1008">
                  <c:v>0.60049399999999997</c:v>
                </c:pt>
                <c:pt idx="1009">
                  <c:v>0.60058999999999996</c:v>
                </c:pt>
                <c:pt idx="1010">
                  <c:v>0.60048699999999999</c:v>
                </c:pt>
                <c:pt idx="1011">
                  <c:v>0.60039799999999999</c:v>
                </c:pt>
                <c:pt idx="1012">
                  <c:v>0.60048100000000004</c:v>
                </c:pt>
                <c:pt idx="1013">
                  <c:v>0.60055700000000001</c:v>
                </c:pt>
                <c:pt idx="1014">
                  <c:v>0.60040199999999999</c:v>
                </c:pt>
                <c:pt idx="1015">
                  <c:v>0.59986399999999995</c:v>
                </c:pt>
                <c:pt idx="1016">
                  <c:v>0.60019100000000003</c:v>
                </c:pt>
                <c:pt idx="1017">
                  <c:v>0.59999599999999997</c:v>
                </c:pt>
                <c:pt idx="1018">
                  <c:v>0.60017900000000002</c:v>
                </c:pt>
                <c:pt idx="1019">
                  <c:v>0.60017900000000002</c:v>
                </c:pt>
                <c:pt idx="1020">
                  <c:v>0.60032399999999997</c:v>
                </c:pt>
                <c:pt idx="1021">
                  <c:v>0.60037099999999999</c:v>
                </c:pt>
                <c:pt idx="1022">
                  <c:v>0.60013799999999995</c:v>
                </c:pt>
                <c:pt idx="1023">
                  <c:v>0.60009500000000005</c:v>
                </c:pt>
                <c:pt idx="1024">
                  <c:v>0.60018099999999996</c:v>
                </c:pt>
                <c:pt idx="1025">
                  <c:v>0.600074</c:v>
                </c:pt>
                <c:pt idx="1026">
                  <c:v>0.60019599999999995</c:v>
                </c:pt>
                <c:pt idx="1027">
                  <c:v>0.60022500000000001</c:v>
                </c:pt>
                <c:pt idx="1028">
                  <c:v>0.59980999999999995</c:v>
                </c:pt>
                <c:pt idx="1029">
                  <c:v>0.60020799999999996</c:v>
                </c:pt>
                <c:pt idx="1030">
                  <c:v>0.60016999999999998</c:v>
                </c:pt>
                <c:pt idx="1031">
                  <c:v>0.60009500000000005</c:v>
                </c:pt>
                <c:pt idx="1032">
                  <c:v>0.5998</c:v>
                </c:pt>
                <c:pt idx="1033">
                  <c:v>0.59999100000000005</c:v>
                </c:pt>
                <c:pt idx="1034">
                  <c:v>0.59975599999999996</c:v>
                </c:pt>
                <c:pt idx="1035">
                  <c:v>0.59971300000000005</c:v>
                </c:pt>
                <c:pt idx="1036">
                  <c:v>0.60024</c:v>
                </c:pt>
                <c:pt idx="1037">
                  <c:v>0.60006599999999999</c:v>
                </c:pt>
                <c:pt idx="1038">
                  <c:v>0.59995900000000002</c:v>
                </c:pt>
                <c:pt idx="1039">
                  <c:v>0.59988600000000003</c:v>
                </c:pt>
                <c:pt idx="1040">
                  <c:v>0.60012299999999996</c:v>
                </c:pt>
                <c:pt idx="1041">
                  <c:v>0.600132</c:v>
                </c:pt>
                <c:pt idx="1042">
                  <c:v>0.59998300000000004</c:v>
                </c:pt>
                <c:pt idx="1043">
                  <c:v>0.60004400000000002</c:v>
                </c:pt>
                <c:pt idx="1044">
                  <c:v>0.60007900000000003</c:v>
                </c:pt>
                <c:pt idx="1045">
                  <c:v>0.60024500000000003</c:v>
                </c:pt>
                <c:pt idx="1046">
                  <c:v>0.59987500000000005</c:v>
                </c:pt>
                <c:pt idx="1047">
                  <c:v>0.600078</c:v>
                </c:pt>
                <c:pt idx="1048">
                  <c:v>0.59988799999999998</c:v>
                </c:pt>
                <c:pt idx="1049">
                  <c:v>0.60015399999999997</c:v>
                </c:pt>
                <c:pt idx="1050">
                  <c:v>0.60004000000000002</c:v>
                </c:pt>
                <c:pt idx="1051">
                  <c:v>0.59991899999999998</c:v>
                </c:pt>
                <c:pt idx="1052">
                  <c:v>0.60009199999999996</c:v>
                </c:pt>
                <c:pt idx="1053">
                  <c:v>0.60017200000000004</c:v>
                </c:pt>
                <c:pt idx="1054">
                  <c:v>0.60006700000000002</c:v>
                </c:pt>
                <c:pt idx="1055">
                  <c:v>0.60019299999999998</c:v>
                </c:pt>
                <c:pt idx="1056">
                  <c:v>0.60036199999999995</c:v>
                </c:pt>
                <c:pt idx="1057">
                  <c:v>0.599997</c:v>
                </c:pt>
                <c:pt idx="1058">
                  <c:v>0.59996499999999997</c:v>
                </c:pt>
                <c:pt idx="1059">
                  <c:v>0.59997199999999995</c:v>
                </c:pt>
                <c:pt idx="1060">
                  <c:v>0.60014400000000001</c:v>
                </c:pt>
                <c:pt idx="1061">
                  <c:v>0.599916</c:v>
                </c:pt>
                <c:pt idx="1062">
                  <c:v>0.60007699999999997</c:v>
                </c:pt>
                <c:pt idx="1063">
                  <c:v>0.59992500000000004</c:v>
                </c:pt>
                <c:pt idx="1064">
                  <c:v>0.599831</c:v>
                </c:pt>
                <c:pt idx="1065">
                  <c:v>0.600047</c:v>
                </c:pt>
                <c:pt idx="1066">
                  <c:v>0.599997</c:v>
                </c:pt>
                <c:pt idx="1067">
                  <c:v>0.60012799999999999</c:v>
                </c:pt>
                <c:pt idx="1068">
                  <c:v>0.60009100000000004</c:v>
                </c:pt>
                <c:pt idx="1069">
                  <c:v>0.599943</c:v>
                </c:pt>
                <c:pt idx="1070">
                  <c:v>0.60021899999999995</c:v>
                </c:pt>
                <c:pt idx="1071">
                  <c:v>0.599993</c:v>
                </c:pt>
                <c:pt idx="1072">
                  <c:v>0.60018300000000002</c:v>
                </c:pt>
                <c:pt idx="1073">
                  <c:v>0.59998099999999999</c:v>
                </c:pt>
                <c:pt idx="1074">
                  <c:v>0.60014400000000001</c:v>
                </c:pt>
                <c:pt idx="1075">
                  <c:v>0.59994599999999998</c:v>
                </c:pt>
                <c:pt idx="1076">
                  <c:v>0.60011899999999996</c:v>
                </c:pt>
                <c:pt idx="1077">
                  <c:v>0.60016800000000003</c:v>
                </c:pt>
                <c:pt idx="1078">
                  <c:v>0.60004500000000005</c:v>
                </c:pt>
                <c:pt idx="1079">
                  <c:v>0.59995299999999996</c:v>
                </c:pt>
                <c:pt idx="1080">
                  <c:v>0.59995699999999996</c:v>
                </c:pt>
                <c:pt idx="1081">
                  <c:v>0.59990900000000003</c:v>
                </c:pt>
                <c:pt idx="1082">
                  <c:v>0.60021599999999997</c:v>
                </c:pt>
                <c:pt idx="1083">
                  <c:v>0.59953400000000001</c:v>
                </c:pt>
                <c:pt idx="1084">
                  <c:v>0.59980599999999995</c:v>
                </c:pt>
                <c:pt idx="1085">
                  <c:v>0.59972499999999995</c:v>
                </c:pt>
                <c:pt idx="1086">
                  <c:v>0.59977499999999995</c:v>
                </c:pt>
                <c:pt idx="1087">
                  <c:v>0.59975100000000003</c:v>
                </c:pt>
                <c:pt idx="1088">
                  <c:v>0.59973500000000002</c:v>
                </c:pt>
                <c:pt idx="1089">
                  <c:v>0.59956299999999996</c:v>
                </c:pt>
                <c:pt idx="1090">
                  <c:v>0.59962899999999997</c:v>
                </c:pt>
                <c:pt idx="1091">
                  <c:v>0.599553</c:v>
                </c:pt>
                <c:pt idx="1092">
                  <c:v>0.599719</c:v>
                </c:pt>
                <c:pt idx="1093">
                  <c:v>0.59967400000000004</c:v>
                </c:pt>
                <c:pt idx="1094">
                  <c:v>0.59964899999999999</c:v>
                </c:pt>
                <c:pt idx="1095">
                  <c:v>0.59962000000000004</c:v>
                </c:pt>
                <c:pt idx="1096">
                  <c:v>0.59957300000000002</c:v>
                </c:pt>
                <c:pt idx="1097">
                  <c:v>0.59974000000000005</c:v>
                </c:pt>
                <c:pt idx="1098">
                  <c:v>0.59960800000000003</c:v>
                </c:pt>
                <c:pt idx="1099">
                  <c:v>0.59974700000000003</c:v>
                </c:pt>
                <c:pt idx="1100">
                  <c:v>0.59956600000000004</c:v>
                </c:pt>
                <c:pt idx="1101">
                  <c:v>0.59974099999999997</c:v>
                </c:pt>
                <c:pt idx="1102">
                  <c:v>0.59985999999999995</c:v>
                </c:pt>
                <c:pt idx="1103">
                  <c:v>0.60004800000000003</c:v>
                </c:pt>
                <c:pt idx="1104">
                  <c:v>0.600051</c:v>
                </c:pt>
                <c:pt idx="1105">
                  <c:v>0.59974700000000003</c:v>
                </c:pt>
                <c:pt idx="1106">
                  <c:v>0.599881</c:v>
                </c:pt>
                <c:pt idx="1107">
                  <c:v>0.59986499999999998</c:v>
                </c:pt>
                <c:pt idx="1108">
                  <c:v>0.59982500000000005</c:v>
                </c:pt>
                <c:pt idx="1109">
                  <c:v>0.60004900000000005</c:v>
                </c:pt>
                <c:pt idx="1110">
                  <c:v>0.59983200000000003</c:v>
                </c:pt>
                <c:pt idx="1111">
                  <c:v>0.59986799999999996</c:v>
                </c:pt>
                <c:pt idx="1112">
                  <c:v>0.59986099999999998</c:v>
                </c:pt>
                <c:pt idx="1113">
                  <c:v>0.59984899999999997</c:v>
                </c:pt>
                <c:pt idx="1114">
                  <c:v>0.59977899999999995</c:v>
                </c:pt>
                <c:pt idx="1115">
                  <c:v>0.59980299999999998</c:v>
                </c:pt>
                <c:pt idx="1116">
                  <c:v>0.59977100000000005</c:v>
                </c:pt>
                <c:pt idx="1117">
                  <c:v>0.599773</c:v>
                </c:pt>
                <c:pt idx="1118">
                  <c:v>0.59978399999999998</c:v>
                </c:pt>
                <c:pt idx="1119">
                  <c:v>0.59978900000000002</c:v>
                </c:pt>
                <c:pt idx="1120">
                  <c:v>0.59965999999999997</c:v>
                </c:pt>
                <c:pt idx="1121">
                  <c:v>0.59959499999999999</c:v>
                </c:pt>
                <c:pt idx="1122">
                  <c:v>0.59979800000000005</c:v>
                </c:pt>
                <c:pt idx="1123">
                  <c:v>0.59968399999999999</c:v>
                </c:pt>
                <c:pt idx="1124">
                  <c:v>0.59974499999999997</c:v>
                </c:pt>
                <c:pt idx="1125">
                  <c:v>0.59970599999999996</c:v>
                </c:pt>
                <c:pt idx="1126">
                  <c:v>0.599916</c:v>
                </c:pt>
                <c:pt idx="1127">
                  <c:v>0.59994199999999998</c:v>
                </c:pt>
                <c:pt idx="1128">
                  <c:v>0.59994999999999998</c:v>
                </c:pt>
                <c:pt idx="1129">
                  <c:v>0.59980599999999995</c:v>
                </c:pt>
                <c:pt idx="1130">
                  <c:v>0.59995399999999999</c:v>
                </c:pt>
                <c:pt idx="1131">
                  <c:v>0.59977499999999995</c:v>
                </c:pt>
                <c:pt idx="1132">
                  <c:v>0.59970599999999996</c:v>
                </c:pt>
                <c:pt idx="1133">
                  <c:v>0.59965299999999999</c:v>
                </c:pt>
                <c:pt idx="1134">
                  <c:v>0.59956500000000001</c:v>
                </c:pt>
                <c:pt idx="1135">
                  <c:v>0.59974700000000003</c:v>
                </c:pt>
                <c:pt idx="1136">
                  <c:v>0.59974799999999995</c:v>
                </c:pt>
                <c:pt idx="1137">
                  <c:v>0.59975199999999995</c:v>
                </c:pt>
                <c:pt idx="1138">
                  <c:v>0.59988900000000001</c:v>
                </c:pt>
                <c:pt idx="1139">
                  <c:v>0.59975400000000001</c:v>
                </c:pt>
                <c:pt idx="1140">
                  <c:v>0.59963900000000003</c:v>
                </c:pt>
                <c:pt idx="1141">
                  <c:v>0.59977000000000003</c:v>
                </c:pt>
                <c:pt idx="1142">
                  <c:v>0.59971399999999997</c:v>
                </c:pt>
                <c:pt idx="1143">
                  <c:v>0.59938599999999997</c:v>
                </c:pt>
                <c:pt idx="1144">
                  <c:v>0.59958400000000001</c:v>
                </c:pt>
                <c:pt idx="1145">
                  <c:v>0.59945599999999999</c:v>
                </c:pt>
                <c:pt idx="1146">
                  <c:v>0.59939200000000004</c:v>
                </c:pt>
                <c:pt idx="1147">
                  <c:v>0.59955099999999995</c:v>
                </c:pt>
                <c:pt idx="1148">
                  <c:v>0.59958500000000003</c:v>
                </c:pt>
                <c:pt idx="1149">
                  <c:v>0.59975900000000004</c:v>
                </c:pt>
                <c:pt idx="1150">
                  <c:v>0.59948800000000002</c:v>
                </c:pt>
                <c:pt idx="1151">
                  <c:v>0.59948100000000004</c:v>
                </c:pt>
                <c:pt idx="1152">
                  <c:v>0.59957899999999997</c:v>
                </c:pt>
                <c:pt idx="1153">
                  <c:v>0.59957400000000005</c:v>
                </c:pt>
                <c:pt idx="1154">
                  <c:v>0.59950499999999995</c:v>
                </c:pt>
                <c:pt idx="1155">
                  <c:v>0.59972800000000004</c:v>
                </c:pt>
                <c:pt idx="1156">
                  <c:v>0.599777</c:v>
                </c:pt>
                <c:pt idx="1157">
                  <c:v>0.59950099999999995</c:v>
                </c:pt>
                <c:pt idx="1158">
                  <c:v>0.59954799999999997</c:v>
                </c:pt>
                <c:pt idx="1159">
                  <c:v>0.59967300000000001</c:v>
                </c:pt>
                <c:pt idx="1160">
                  <c:v>0.59972199999999998</c:v>
                </c:pt>
                <c:pt idx="1161">
                  <c:v>0.59957899999999997</c:v>
                </c:pt>
                <c:pt idx="1162">
                  <c:v>0.59981700000000004</c:v>
                </c:pt>
                <c:pt idx="1163">
                  <c:v>0.60000600000000004</c:v>
                </c:pt>
                <c:pt idx="1164">
                  <c:v>0.59963999999999995</c:v>
                </c:pt>
                <c:pt idx="1165">
                  <c:v>0.59970500000000004</c:v>
                </c:pt>
                <c:pt idx="1166">
                  <c:v>0.59986600000000001</c:v>
                </c:pt>
                <c:pt idx="1167">
                  <c:v>0.59967499999999996</c:v>
                </c:pt>
                <c:pt idx="1168">
                  <c:v>0.59984300000000002</c:v>
                </c:pt>
                <c:pt idx="1169">
                  <c:v>0.59983299999999995</c:v>
                </c:pt>
                <c:pt idx="1170">
                  <c:v>0.59993799999999997</c:v>
                </c:pt>
                <c:pt idx="1171">
                  <c:v>0.59975500000000004</c:v>
                </c:pt>
                <c:pt idx="1172">
                  <c:v>0.59977400000000003</c:v>
                </c:pt>
                <c:pt idx="1173">
                  <c:v>0.59946600000000005</c:v>
                </c:pt>
                <c:pt idx="1174">
                  <c:v>0.59981799999999996</c:v>
                </c:pt>
                <c:pt idx="1175">
                  <c:v>0.59961299999999995</c:v>
                </c:pt>
                <c:pt idx="1176">
                  <c:v>0.59971600000000003</c:v>
                </c:pt>
                <c:pt idx="1177">
                  <c:v>0.59953400000000001</c:v>
                </c:pt>
                <c:pt idx="1178">
                  <c:v>0.59966900000000001</c:v>
                </c:pt>
                <c:pt idx="1179">
                  <c:v>0.59955599999999998</c:v>
                </c:pt>
                <c:pt idx="1180">
                  <c:v>0.59967199999999998</c:v>
                </c:pt>
                <c:pt idx="1181">
                  <c:v>0.59958100000000003</c:v>
                </c:pt>
                <c:pt idx="1182">
                  <c:v>0.59947300000000003</c:v>
                </c:pt>
                <c:pt idx="1183">
                  <c:v>0.59969899999999998</c:v>
                </c:pt>
                <c:pt idx="1184">
                  <c:v>0.59941599999999995</c:v>
                </c:pt>
                <c:pt idx="1185">
                  <c:v>0.599638</c:v>
                </c:pt>
                <c:pt idx="1186">
                  <c:v>0.599526</c:v>
                </c:pt>
                <c:pt idx="1187">
                  <c:v>0.59954600000000002</c:v>
                </c:pt>
                <c:pt idx="1188">
                  <c:v>0.59971600000000003</c:v>
                </c:pt>
                <c:pt idx="1189">
                  <c:v>0.59957899999999997</c:v>
                </c:pt>
                <c:pt idx="1190">
                  <c:v>0.59959099999999999</c:v>
                </c:pt>
                <c:pt idx="1191">
                  <c:v>0.59970400000000001</c:v>
                </c:pt>
                <c:pt idx="1192">
                  <c:v>0.59952799999999995</c:v>
                </c:pt>
                <c:pt idx="1193">
                  <c:v>0.59930399999999995</c:v>
                </c:pt>
                <c:pt idx="1194">
                  <c:v>0.59926299999999999</c:v>
                </c:pt>
                <c:pt idx="1195">
                  <c:v>0.59934500000000002</c:v>
                </c:pt>
                <c:pt idx="1196">
                  <c:v>0.59943800000000003</c:v>
                </c:pt>
                <c:pt idx="1197">
                  <c:v>0.59946100000000002</c:v>
                </c:pt>
                <c:pt idx="1198">
                  <c:v>0.59945199999999998</c:v>
                </c:pt>
                <c:pt idx="1199">
                  <c:v>0.59988699999999995</c:v>
                </c:pt>
                <c:pt idx="1200">
                  <c:v>0.59958699999999998</c:v>
                </c:pt>
                <c:pt idx="1201">
                  <c:v>0.59951500000000002</c:v>
                </c:pt>
                <c:pt idx="1202">
                  <c:v>0.599553</c:v>
                </c:pt>
                <c:pt idx="1203">
                  <c:v>0.59945000000000004</c:v>
                </c:pt>
                <c:pt idx="1204">
                  <c:v>0.59941500000000003</c:v>
                </c:pt>
                <c:pt idx="1205">
                  <c:v>0.59932200000000002</c:v>
                </c:pt>
                <c:pt idx="1206">
                  <c:v>0.59972800000000004</c:v>
                </c:pt>
                <c:pt idx="1207">
                  <c:v>0.59974099999999997</c:v>
                </c:pt>
                <c:pt idx="1208">
                  <c:v>0.59972800000000004</c:v>
                </c:pt>
                <c:pt idx="1209">
                  <c:v>0.59975000000000001</c:v>
                </c:pt>
                <c:pt idx="1210">
                  <c:v>0.59953000000000001</c:v>
                </c:pt>
                <c:pt idx="1211">
                  <c:v>0.59970400000000001</c:v>
                </c:pt>
                <c:pt idx="1212">
                  <c:v>0.59946299999999997</c:v>
                </c:pt>
                <c:pt idx="1213">
                  <c:v>0.59951900000000002</c:v>
                </c:pt>
                <c:pt idx="1214">
                  <c:v>0.59938499999999995</c:v>
                </c:pt>
                <c:pt idx="1215">
                  <c:v>0.599518</c:v>
                </c:pt>
                <c:pt idx="1216">
                  <c:v>0.59962700000000002</c:v>
                </c:pt>
                <c:pt idx="1217">
                  <c:v>0.59937799999999997</c:v>
                </c:pt>
                <c:pt idx="1218">
                  <c:v>0.59944200000000003</c:v>
                </c:pt>
                <c:pt idx="1219">
                  <c:v>0.59944299999999995</c:v>
                </c:pt>
                <c:pt idx="1220">
                  <c:v>0.59946699999999997</c:v>
                </c:pt>
                <c:pt idx="1221">
                  <c:v>0.59959700000000005</c:v>
                </c:pt>
                <c:pt idx="1222">
                  <c:v>0.59957700000000003</c:v>
                </c:pt>
                <c:pt idx="1223">
                  <c:v>0.59955899999999995</c:v>
                </c:pt>
                <c:pt idx="1224">
                  <c:v>0.599468</c:v>
                </c:pt>
                <c:pt idx="1225">
                  <c:v>0.59964200000000001</c:v>
                </c:pt>
                <c:pt idx="1226">
                  <c:v>0.59972599999999998</c:v>
                </c:pt>
                <c:pt idx="1227">
                  <c:v>0.59940499999999997</c:v>
                </c:pt>
                <c:pt idx="1228">
                  <c:v>0.59930000000000005</c:v>
                </c:pt>
                <c:pt idx="1229">
                  <c:v>0.59949799999999998</c:v>
                </c:pt>
                <c:pt idx="1230">
                  <c:v>0.59933599999999998</c:v>
                </c:pt>
                <c:pt idx="1231">
                  <c:v>0.59950599999999998</c:v>
                </c:pt>
                <c:pt idx="1232">
                  <c:v>0.59914999999999996</c:v>
                </c:pt>
                <c:pt idx="1233">
                  <c:v>0.599414</c:v>
                </c:pt>
                <c:pt idx="1234">
                  <c:v>0.59956399999999999</c:v>
                </c:pt>
                <c:pt idx="1235">
                  <c:v>0.59915499999999999</c:v>
                </c:pt>
                <c:pt idx="1236">
                  <c:v>0.59930899999999998</c:v>
                </c:pt>
                <c:pt idx="1237">
                  <c:v>0.59934699999999996</c:v>
                </c:pt>
                <c:pt idx="1238">
                  <c:v>0.59923700000000002</c:v>
                </c:pt>
                <c:pt idx="1239">
                  <c:v>0.59953500000000004</c:v>
                </c:pt>
                <c:pt idx="1240">
                  <c:v>0.59934100000000001</c:v>
                </c:pt>
                <c:pt idx="1241">
                  <c:v>0.59933400000000003</c:v>
                </c:pt>
                <c:pt idx="1242">
                  <c:v>0.59933800000000004</c:v>
                </c:pt>
                <c:pt idx="1243">
                  <c:v>0.59943500000000005</c:v>
                </c:pt>
                <c:pt idx="1244">
                  <c:v>0.59955999999999998</c:v>
                </c:pt>
                <c:pt idx="1245">
                  <c:v>0.59926199999999996</c:v>
                </c:pt>
                <c:pt idx="1246">
                  <c:v>0.59942499999999999</c:v>
                </c:pt>
                <c:pt idx="1247">
                  <c:v>0.59951299999999996</c:v>
                </c:pt>
                <c:pt idx="1248">
                  <c:v>0.59952300000000003</c:v>
                </c:pt>
                <c:pt idx="1249">
                  <c:v>0.59922699999999995</c:v>
                </c:pt>
                <c:pt idx="1250">
                  <c:v>0.59907200000000005</c:v>
                </c:pt>
                <c:pt idx="1251">
                  <c:v>0.59910600000000003</c:v>
                </c:pt>
                <c:pt idx="1252">
                  <c:v>0.59935700000000003</c:v>
                </c:pt>
                <c:pt idx="1253">
                  <c:v>0.59936500000000004</c:v>
                </c:pt>
                <c:pt idx="1254">
                  <c:v>0.59935300000000002</c:v>
                </c:pt>
                <c:pt idx="1255">
                  <c:v>0.59924900000000003</c:v>
                </c:pt>
                <c:pt idx="1256">
                  <c:v>0.59909500000000004</c:v>
                </c:pt>
                <c:pt idx="1257">
                  <c:v>0.59924299999999997</c:v>
                </c:pt>
                <c:pt idx="1258">
                  <c:v>0.59921800000000003</c:v>
                </c:pt>
                <c:pt idx="1259">
                  <c:v>0.59948900000000005</c:v>
                </c:pt>
                <c:pt idx="1260">
                  <c:v>0.599607</c:v>
                </c:pt>
                <c:pt idx="1261">
                  <c:v>0.59928999999999999</c:v>
                </c:pt>
                <c:pt idx="1262">
                  <c:v>0.59950800000000004</c:v>
                </c:pt>
                <c:pt idx="1263">
                  <c:v>0.59938400000000003</c:v>
                </c:pt>
                <c:pt idx="1264">
                  <c:v>0.59941599999999995</c:v>
                </c:pt>
                <c:pt idx="1265">
                  <c:v>0.59952899999999998</c:v>
                </c:pt>
                <c:pt idx="1266">
                  <c:v>0.59947799999999996</c:v>
                </c:pt>
                <c:pt idx="1267">
                  <c:v>0.59957099999999997</c:v>
                </c:pt>
                <c:pt idx="1268">
                  <c:v>0.59956699999999996</c:v>
                </c:pt>
                <c:pt idx="1269">
                  <c:v>0.59931400000000001</c:v>
                </c:pt>
                <c:pt idx="1270">
                  <c:v>0.59937600000000002</c:v>
                </c:pt>
                <c:pt idx="1271">
                  <c:v>0.599387</c:v>
                </c:pt>
                <c:pt idx="1272">
                  <c:v>0.59940000000000004</c:v>
                </c:pt>
                <c:pt idx="1273">
                  <c:v>0.59935000000000005</c:v>
                </c:pt>
                <c:pt idx="1274">
                  <c:v>0.59930700000000003</c:v>
                </c:pt>
                <c:pt idx="1275">
                  <c:v>0.59942300000000004</c:v>
                </c:pt>
                <c:pt idx="1276">
                  <c:v>0.59934500000000002</c:v>
                </c:pt>
                <c:pt idx="1277">
                  <c:v>0.59943299999999999</c:v>
                </c:pt>
                <c:pt idx="1278">
                  <c:v>0.59946200000000005</c:v>
                </c:pt>
                <c:pt idx="1279">
                  <c:v>0.59937600000000002</c:v>
                </c:pt>
                <c:pt idx="1280">
                  <c:v>0.59944200000000003</c:v>
                </c:pt>
                <c:pt idx="1281">
                  <c:v>0.59955099999999995</c:v>
                </c:pt>
                <c:pt idx="1282">
                  <c:v>0.59941599999999995</c:v>
                </c:pt>
                <c:pt idx="1283">
                  <c:v>0.59911000000000003</c:v>
                </c:pt>
                <c:pt idx="1284">
                  <c:v>0.59914999999999996</c:v>
                </c:pt>
                <c:pt idx="1285">
                  <c:v>0.59939100000000001</c:v>
                </c:pt>
                <c:pt idx="1286">
                  <c:v>0.599302</c:v>
                </c:pt>
                <c:pt idx="1287">
                  <c:v>0.59924299999999997</c:v>
                </c:pt>
                <c:pt idx="1288">
                  <c:v>0.59928899999999996</c:v>
                </c:pt>
                <c:pt idx="1289">
                  <c:v>0.59944399999999998</c:v>
                </c:pt>
                <c:pt idx="1290">
                  <c:v>0.59943299999999999</c:v>
                </c:pt>
                <c:pt idx="1291">
                  <c:v>0.599325</c:v>
                </c:pt>
                <c:pt idx="1292">
                  <c:v>0.599518</c:v>
                </c:pt>
                <c:pt idx="1293">
                  <c:v>0.59907999999999995</c:v>
                </c:pt>
                <c:pt idx="1294">
                  <c:v>0.59903200000000001</c:v>
                </c:pt>
                <c:pt idx="1295">
                  <c:v>0.59909699999999999</c:v>
                </c:pt>
                <c:pt idx="1296">
                  <c:v>0.59902200000000005</c:v>
                </c:pt>
                <c:pt idx="1297">
                  <c:v>0.59938199999999997</c:v>
                </c:pt>
                <c:pt idx="1298">
                  <c:v>0.59921999999999997</c:v>
                </c:pt>
                <c:pt idx="1299">
                  <c:v>0.59915300000000005</c:v>
                </c:pt>
                <c:pt idx="1300">
                  <c:v>0.59936699999999998</c:v>
                </c:pt>
                <c:pt idx="1301">
                  <c:v>0.59925899999999999</c:v>
                </c:pt>
                <c:pt idx="1302">
                  <c:v>0.59922299999999995</c:v>
                </c:pt>
                <c:pt idx="1303">
                  <c:v>0.59929200000000005</c:v>
                </c:pt>
                <c:pt idx="1304">
                  <c:v>0.59936299999999998</c:v>
                </c:pt>
                <c:pt idx="1305">
                  <c:v>0.59932200000000002</c:v>
                </c:pt>
                <c:pt idx="1306">
                  <c:v>0.599379</c:v>
                </c:pt>
                <c:pt idx="1307">
                  <c:v>0.59926699999999999</c:v>
                </c:pt>
                <c:pt idx="1308">
                  <c:v>0.59927200000000003</c:v>
                </c:pt>
                <c:pt idx="1309">
                  <c:v>0.59920799999999996</c:v>
                </c:pt>
                <c:pt idx="1310">
                  <c:v>0.59918499999999997</c:v>
                </c:pt>
                <c:pt idx="1311">
                  <c:v>0.59909000000000001</c:v>
                </c:pt>
                <c:pt idx="1312">
                  <c:v>0.59918800000000005</c:v>
                </c:pt>
                <c:pt idx="1313">
                  <c:v>0.59901000000000004</c:v>
                </c:pt>
                <c:pt idx="1314">
                  <c:v>0.59895399999999999</c:v>
                </c:pt>
                <c:pt idx="1315">
                  <c:v>0.59885100000000002</c:v>
                </c:pt>
                <c:pt idx="1316">
                  <c:v>0.59895100000000001</c:v>
                </c:pt>
                <c:pt idx="1317">
                  <c:v>0.59899199999999997</c:v>
                </c:pt>
                <c:pt idx="1318">
                  <c:v>0.59914500000000004</c:v>
                </c:pt>
                <c:pt idx="1319">
                  <c:v>0.59906400000000004</c:v>
                </c:pt>
                <c:pt idx="1320">
                  <c:v>0.59917100000000001</c:v>
                </c:pt>
                <c:pt idx="1321">
                  <c:v>0.59929399999999999</c:v>
                </c:pt>
                <c:pt idx="1322">
                  <c:v>0.599136</c:v>
                </c:pt>
                <c:pt idx="1323">
                  <c:v>0.59929399999999999</c:v>
                </c:pt>
                <c:pt idx="1324">
                  <c:v>0.59912500000000002</c:v>
                </c:pt>
                <c:pt idx="1325">
                  <c:v>0.59922500000000001</c:v>
                </c:pt>
                <c:pt idx="1326">
                  <c:v>0.59895299999999996</c:v>
                </c:pt>
                <c:pt idx="1327">
                  <c:v>0.59905900000000001</c:v>
                </c:pt>
                <c:pt idx="1328">
                  <c:v>0.59904000000000002</c:v>
                </c:pt>
                <c:pt idx="1329">
                  <c:v>0.599163</c:v>
                </c:pt>
                <c:pt idx="1330">
                  <c:v>0.59900100000000001</c:v>
                </c:pt>
                <c:pt idx="1331">
                  <c:v>0.59922399999999998</c:v>
                </c:pt>
                <c:pt idx="1332">
                  <c:v>0.59924299999999997</c:v>
                </c:pt>
                <c:pt idx="1333">
                  <c:v>0.59921899999999995</c:v>
                </c:pt>
                <c:pt idx="1334">
                  <c:v>0.59885500000000003</c:v>
                </c:pt>
                <c:pt idx="1335">
                  <c:v>0.59895200000000004</c:v>
                </c:pt>
                <c:pt idx="1336">
                  <c:v>0.59886899999999998</c:v>
                </c:pt>
                <c:pt idx="1337">
                  <c:v>0.59908099999999997</c:v>
                </c:pt>
                <c:pt idx="1338">
                  <c:v>0.59907200000000005</c:v>
                </c:pt>
                <c:pt idx="1339">
                  <c:v>0.599194</c:v>
                </c:pt>
                <c:pt idx="1340">
                  <c:v>0.59915600000000002</c:v>
                </c:pt>
                <c:pt idx="1341">
                  <c:v>0.59916199999999997</c:v>
                </c:pt>
                <c:pt idx="1342">
                  <c:v>0.59913799999999995</c:v>
                </c:pt>
                <c:pt idx="1343">
                  <c:v>0.59916499999999995</c:v>
                </c:pt>
                <c:pt idx="1344">
                  <c:v>0.59916800000000003</c:v>
                </c:pt>
                <c:pt idx="1345">
                  <c:v>0.59901700000000002</c:v>
                </c:pt>
                <c:pt idx="1346">
                  <c:v>0.59923099999999996</c:v>
                </c:pt>
                <c:pt idx="1347">
                  <c:v>0.59907100000000002</c:v>
                </c:pt>
                <c:pt idx="1348">
                  <c:v>0.59911499999999995</c:v>
                </c:pt>
                <c:pt idx="1349">
                  <c:v>0.59917900000000002</c:v>
                </c:pt>
                <c:pt idx="1350">
                  <c:v>0.59903499999999998</c:v>
                </c:pt>
                <c:pt idx="1351">
                  <c:v>0.59902200000000005</c:v>
                </c:pt>
                <c:pt idx="1352">
                  <c:v>0.59911599999999998</c:v>
                </c:pt>
                <c:pt idx="1353">
                  <c:v>0.59900799999999998</c:v>
                </c:pt>
                <c:pt idx="1354">
                  <c:v>0.59904400000000002</c:v>
                </c:pt>
                <c:pt idx="1355">
                  <c:v>0.59911999999999999</c:v>
                </c:pt>
                <c:pt idx="1356">
                  <c:v>0.59904199999999996</c:v>
                </c:pt>
                <c:pt idx="1357">
                  <c:v>0.59896300000000002</c:v>
                </c:pt>
                <c:pt idx="1358">
                  <c:v>0.59908099999999997</c:v>
                </c:pt>
                <c:pt idx="1359">
                  <c:v>0.59903499999999998</c:v>
                </c:pt>
                <c:pt idx="1360">
                  <c:v>0.59917200000000004</c:v>
                </c:pt>
                <c:pt idx="1361">
                  <c:v>0.599024</c:v>
                </c:pt>
                <c:pt idx="1362">
                  <c:v>0.59891399999999995</c:v>
                </c:pt>
                <c:pt idx="1363">
                  <c:v>0.59917100000000001</c:v>
                </c:pt>
                <c:pt idx="1364">
                  <c:v>0.59890100000000002</c:v>
                </c:pt>
                <c:pt idx="1365">
                  <c:v>0.59912799999999999</c:v>
                </c:pt>
                <c:pt idx="1366">
                  <c:v>0.59911000000000003</c:v>
                </c:pt>
                <c:pt idx="1367">
                  <c:v>0.59901099999999996</c:v>
                </c:pt>
                <c:pt idx="1368">
                  <c:v>0.59919500000000003</c:v>
                </c:pt>
                <c:pt idx="1369">
                  <c:v>0.59915399999999996</c:v>
                </c:pt>
                <c:pt idx="1370">
                  <c:v>0.59907600000000005</c:v>
                </c:pt>
                <c:pt idx="1371">
                  <c:v>0.59907200000000005</c:v>
                </c:pt>
                <c:pt idx="1372">
                  <c:v>0.59906599999999999</c:v>
                </c:pt>
                <c:pt idx="1373">
                  <c:v>0.599105</c:v>
                </c:pt>
                <c:pt idx="1374">
                  <c:v>0.59902299999999997</c:v>
                </c:pt>
                <c:pt idx="1375">
                  <c:v>0.59904400000000002</c:v>
                </c:pt>
                <c:pt idx="1376">
                  <c:v>0.59897299999999998</c:v>
                </c:pt>
                <c:pt idx="1377">
                  <c:v>0.59894999999999998</c:v>
                </c:pt>
                <c:pt idx="1378">
                  <c:v>0.59906899999999996</c:v>
                </c:pt>
                <c:pt idx="1379">
                  <c:v>0.599352</c:v>
                </c:pt>
                <c:pt idx="1380">
                  <c:v>0.59896199999999999</c:v>
                </c:pt>
                <c:pt idx="1381">
                  <c:v>0.59917699999999996</c:v>
                </c:pt>
                <c:pt idx="1382">
                  <c:v>0.59932200000000002</c:v>
                </c:pt>
                <c:pt idx="1383">
                  <c:v>0.59914900000000004</c:v>
                </c:pt>
                <c:pt idx="1384">
                  <c:v>0.59912100000000001</c:v>
                </c:pt>
                <c:pt idx="1385">
                  <c:v>0.59901700000000002</c:v>
                </c:pt>
                <c:pt idx="1386">
                  <c:v>0.59919</c:v>
                </c:pt>
                <c:pt idx="1387">
                  <c:v>0.59901199999999999</c:v>
                </c:pt>
                <c:pt idx="1388">
                  <c:v>0.59910099999999999</c:v>
                </c:pt>
                <c:pt idx="1389">
                  <c:v>0.59922900000000001</c:v>
                </c:pt>
                <c:pt idx="1390">
                  <c:v>0.59908899999999998</c:v>
                </c:pt>
                <c:pt idx="1391">
                  <c:v>0.599159</c:v>
                </c:pt>
                <c:pt idx="1392">
                  <c:v>0.59942700000000004</c:v>
                </c:pt>
                <c:pt idx="1393">
                  <c:v>0.59925799999999996</c:v>
                </c:pt>
                <c:pt idx="1394">
                  <c:v>0.59915600000000002</c:v>
                </c:pt>
                <c:pt idx="1395">
                  <c:v>0.599074</c:v>
                </c:pt>
                <c:pt idx="1396">
                  <c:v>0.59908899999999998</c:v>
                </c:pt>
                <c:pt idx="1397">
                  <c:v>0.59908899999999998</c:v>
                </c:pt>
                <c:pt idx="1398">
                  <c:v>0.59923899999999997</c:v>
                </c:pt>
                <c:pt idx="1399">
                  <c:v>0.59904100000000005</c:v>
                </c:pt>
                <c:pt idx="1400">
                  <c:v>0.59901899999999997</c:v>
                </c:pt>
                <c:pt idx="1401">
                  <c:v>0.59894599999999998</c:v>
                </c:pt>
                <c:pt idx="1402">
                  <c:v>0.59915799999999997</c:v>
                </c:pt>
                <c:pt idx="1403">
                  <c:v>0.59921000000000002</c:v>
                </c:pt>
                <c:pt idx="1404">
                  <c:v>0.59907699999999997</c:v>
                </c:pt>
                <c:pt idx="1405">
                  <c:v>0.59895900000000002</c:v>
                </c:pt>
                <c:pt idx="1406">
                  <c:v>0.599275</c:v>
                </c:pt>
                <c:pt idx="1407">
                  <c:v>0.59928899999999996</c:v>
                </c:pt>
                <c:pt idx="1408">
                  <c:v>0.59921599999999997</c:v>
                </c:pt>
                <c:pt idx="1409">
                  <c:v>0.59919599999999995</c:v>
                </c:pt>
                <c:pt idx="1410">
                  <c:v>0.59900399999999998</c:v>
                </c:pt>
                <c:pt idx="1411">
                  <c:v>0.59903499999999998</c:v>
                </c:pt>
                <c:pt idx="1412">
                  <c:v>0.59910799999999997</c:v>
                </c:pt>
                <c:pt idx="1413">
                  <c:v>0.59920499999999999</c:v>
                </c:pt>
                <c:pt idx="1414">
                  <c:v>0.59906899999999996</c:v>
                </c:pt>
                <c:pt idx="1415">
                  <c:v>0.59934600000000005</c:v>
                </c:pt>
                <c:pt idx="1416">
                  <c:v>0.59910200000000002</c:v>
                </c:pt>
                <c:pt idx="1417">
                  <c:v>0.59923999999999999</c:v>
                </c:pt>
                <c:pt idx="1418">
                  <c:v>0.59898899999999999</c:v>
                </c:pt>
                <c:pt idx="1419">
                  <c:v>0.59916800000000003</c:v>
                </c:pt>
                <c:pt idx="1420">
                  <c:v>0.599379</c:v>
                </c:pt>
                <c:pt idx="1421">
                  <c:v>0.59925899999999999</c:v>
                </c:pt>
                <c:pt idx="1422">
                  <c:v>0.59912799999999999</c:v>
                </c:pt>
                <c:pt idx="1423">
                  <c:v>0.59914699999999999</c:v>
                </c:pt>
                <c:pt idx="1424">
                  <c:v>0.59926400000000002</c:v>
                </c:pt>
                <c:pt idx="1425">
                  <c:v>0.59936900000000004</c:v>
                </c:pt>
                <c:pt idx="1426">
                  <c:v>0.59931800000000002</c:v>
                </c:pt>
                <c:pt idx="1427">
                  <c:v>0.59938899999999995</c:v>
                </c:pt>
                <c:pt idx="1428">
                  <c:v>0.59916100000000005</c:v>
                </c:pt>
                <c:pt idx="1429">
                  <c:v>0.59945800000000005</c:v>
                </c:pt>
                <c:pt idx="1430">
                  <c:v>0.59921899999999995</c:v>
                </c:pt>
                <c:pt idx="1431">
                  <c:v>0.59932700000000005</c:v>
                </c:pt>
                <c:pt idx="1432">
                  <c:v>0.59919599999999995</c:v>
                </c:pt>
                <c:pt idx="1433">
                  <c:v>0.59906000000000004</c:v>
                </c:pt>
                <c:pt idx="1434">
                  <c:v>0.59895100000000001</c:v>
                </c:pt>
                <c:pt idx="1435">
                  <c:v>0.59899199999999997</c:v>
                </c:pt>
                <c:pt idx="1436">
                  <c:v>0.59906899999999996</c:v>
                </c:pt>
                <c:pt idx="1437">
                  <c:v>0.59912600000000005</c:v>
                </c:pt>
                <c:pt idx="1438">
                  <c:v>0.59923999999999999</c:v>
                </c:pt>
                <c:pt idx="1439">
                  <c:v>0.59916899999999995</c:v>
                </c:pt>
                <c:pt idx="1440">
                  <c:v>0.59885699999999997</c:v>
                </c:pt>
                <c:pt idx="1441">
                  <c:v>0.599221</c:v>
                </c:pt>
                <c:pt idx="1442">
                  <c:v>0.59922200000000003</c:v>
                </c:pt>
                <c:pt idx="1443">
                  <c:v>0.59933999999999998</c:v>
                </c:pt>
                <c:pt idx="1444">
                  <c:v>0.59943000000000002</c:v>
                </c:pt>
                <c:pt idx="1445">
                  <c:v>0.599047</c:v>
                </c:pt>
                <c:pt idx="1446">
                  <c:v>0.59919500000000003</c:v>
                </c:pt>
                <c:pt idx="1447">
                  <c:v>0.59928300000000001</c:v>
                </c:pt>
                <c:pt idx="1448">
                  <c:v>0.59901000000000004</c:v>
                </c:pt>
                <c:pt idx="1449">
                  <c:v>0.59911300000000001</c:v>
                </c:pt>
                <c:pt idx="1450">
                  <c:v>0.59916499999999995</c:v>
                </c:pt>
                <c:pt idx="1451">
                  <c:v>0.59920799999999996</c:v>
                </c:pt>
                <c:pt idx="1452">
                  <c:v>0.59952399999999995</c:v>
                </c:pt>
                <c:pt idx="1453">
                  <c:v>0.59933899999999996</c:v>
                </c:pt>
                <c:pt idx="1454">
                  <c:v>0.59943299999999999</c:v>
                </c:pt>
                <c:pt idx="1455">
                  <c:v>0.59934200000000004</c:v>
                </c:pt>
                <c:pt idx="1456">
                  <c:v>0.599333</c:v>
                </c:pt>
                <c:pt idx="1457">
                  <c:v>0.59933499999999995</c:v>
                </c:pt>
                <c:pt idx="1458">
                  <c:v>0.59933700000000001</c:v>
                </c:pt>
                <c:pt idx="1459">
                  <c:v>0.59941999999999995</c:v>
                </c:pt>
                <c:pt idx="1460">
                  <c:v>0.59938899999999995</c:v>
                </c:pt>
                <c:pt idx="1461">
                  <c:v>0.59942200000000001</c:v>
                </c:pt>
                <c:pt idx="1462">
                  <c:v>0.59931800000000002</c:v>
                </c:pt>
                <c:pt idx="1463">
                  <c:v>0.59963</c:v>
                </c:pt>
                <c:pt idx="1464">
                  <c:v>0.59950899999999996</c:v>
                </c:pt>
                <c:pt idx="1465">
                  <c:v>0.59935899999999998</c:v>
                </c:pt>
                <c:pt idx="1466">
                  <c:v>0.59943199999999996</c:v>
                </c:pt>
                <c:pt idx="1467">
                  <c:v>0.59911700000000001</c:v>
                </c:pt>
                <c:pt idx="1468">
                  <c:v>0.59928999999999999</c:v>
                </c:pt>
                <c:pt idx="1469">
                  <c:v>0.59917100000000001</c:v>
                </c:pt>
                <c:pt idx="1470">
                  <c:v>0.599244</c:v>
                </c:pt>
                <c:pt idx="1471">
                  <c:v>0.59931999999999996</c:v>
                </c:pt>
                <c:pt idx="1472">
                  <c:v>0.59943299999999999</c:v>
                </c:pt>
                <c:pt idx="1473">
                  <c:v>0.59909199999999996</c:v>
                </c:pt>
                <c:pt idx="1474">
                  <c:v>0.59955700000000001</c:v>
                </c:pt>
                <c:pt idx="1475">
                  <c:v>0.59936</c:v>
                </c:pt>
                <c:pt idx="1476">
                  <c:v>0.59911700000000001</c:v>
                </c:pt>
                <c:pt idx="1477">
                  <c:v>0.59939799999999999</c:v>
                </c:pt>
                <c:pt idx="1478">
                  <c:v>0.59932700000000005</c:v>
                </c:pt>
                <c:pt idx="1479">
                  <c:v>0.59917799999999999</c:v>
                </c:pt>
                <c:pt idx="1480">
                  <c:v>0.59929500000000002</c:v>
                </c:pt>
                <c:pt idx="1481">
                  <c:v>0.59938100000000005</c:v>
                </c:pt>
                <c:pt idx="1482">
                  <c:v>0.59944900000000001</c:v>
                </c:pt>
                <c:pt idx="1483">
                  <c:v>0.599522</c:v>
                </c:pt>
                <c:pt idx="1484">
                  <c:v>0.59943400000000002</c:v>
                </c:pt>
                <c:pt idx="1485">
                  <c:v>0.59945999999999999</c:v>
                </c:pt>
                <c:pt idx="1486">
                  <c:v>0.59910799999999997</c:v>
                </c:pt>
                <c:pt idx="1487">
                  <c:v>0.59950800000000004</c:v>
                </c:pt>
                <c:pt idx="1488">
                  <c:v>0.59948900000000005</c:v>
                </c:pt>
                <c:pt idx="1489">
                  <c:v>0.599576</c:v>
                </c:pt>
                <c:pt idx="1490">
                  <c:v>0.59954300000000005</c:v>
                </c:pt>
                <c:pt idx="1491">
                  <c:v>0.59950400000000004</c:v>
                </c:pt>
                <c:pt idx="1492">
                  <c:v>0.59938199999999997</c:v>
                </c:pt>
                <c:pt idx="1493">
                  <c:v>0.59956699999999996</c:v>
                </c:pt>
                <c:pt idx="1494">
                  <c:v>0.59960100000000005</c:v>
                </c:pt>
                <c:pt idx="1495">
                  <c:v>0.59957300000000002</c:v>
                </c:pt>
                <c:pt idx="1496">
                  <c:v>0.59964799999999996</c:v>
                </c:pt>
                <c:pt idx="1497">
                  <c:v>0.59949300000000005</c:v>
                </c:pt>
                <c:pt idx="1498">
                  <c:v>0.59958299999999998</c:v>
                </c:pt>
                <c:pt idx="1499">
                  <c:v>0.59939900000000002</c:v>
                </c:pt>
                <c:pt idx="1500">
                  <c:v>0.59961200000000003</c:v>
                </c:pt>
                <c:pt idx="1501">
                  <c:v>0.59934500000000002</c:v>
                </c:pt>
                <c:pt idx="1502">
                  <c:v>0.59952899999999998</c:v>
                </c:pt>
                <c:pt idx="1503">
                  <c:v>0.59952700000000003</c:v>
                </c:pt>
                <c:pt idx="1504">
                  <c:v>0.59958900000000004</c:v>
                </c:pt>
                <c:pt idx="1505">
                  <c:v>0.59959499999999999</c:v>
                </c:pt>
                <c:pt idx="1506">
                  <c:v>0.59965599999999997</c:v>
                </c:pt>
                <c:pt idx="1507">
                  <c:v>0.59959899999999999</c:v>
                </c:pt>
                <c:pt idx="1508">
                  <c:v>0.59950400000000004</c:v>
                </c:pt>
                <c:pt idx="1509">
                  <c:v>0.59973500000000002</c:v>
                </c:pt>
                <c:pt idx="1510">
                  <c:v>0.59965199999999996</c:v>
                </c:pt>
                <c:pt idx="1511">
                  <c:v>0.59954099999999999</c:v>
                </c:pt>
                <c:pt idx="1512">
                  <c:v>0.59936</c:v>
                </c:pt>
                <c:pt idx="1513">
                  <c:v>0.59953299999999998</c:v>
                </c:pt>
                <c:pt idx="1514">
                  <c:v>0.59979499999999997</c:v>
                </c:pt>
                <c:pt idx="1515">
                  <c:v>0.59965199999999996</c:v>
                </c:pt>
                <c:pt idx="1516">
                  <c:v>0.59950400000000004</c:v>
                </c:pt>
                <c:pt idx="1517">
                  <c:v>0.59969099999999997</c:v>
                </c:pt>
                <c:pt idx="1518">
                  <c:v>0.59953299999999998</c:v>
                </c:pt>
                <c:pt idx="1519">
                  <c:v>0.59964700000000004</c:v>
                </c:pt>
                <c:pt idx="1520">
                  <c:v>0.59959700000000005</c:v>
                </c:pt>
                <c:pt idx="1521">
                  <c:v>0.59970100000000004</c:v>
                </c:pt>
                <c:pt idx="1522">
                  <c:v>0.59970500000000004</c:v>
                </c:pt>
                <c:pt idx="1523">
                  <c:v>0.599638</c:v>
                </c:pt>
                <c:pt idx="1524">
                  <c:v>0.59952799999999995</c:v>
                </c:pt>
                <c:pt idx="1525">
                  <c:v>0.59967300000000001</c:v>
                </c:pt>
                <c:pt idx="1526">
                  <c:v>0.59947499999999998</c:v>
                </c:pt>
                <c:pt idx="1527">
                  <c:v>0.599495</c:v>
                </c:pt>
                <c:pt idx="1528">
                  <c:v>0.599854</c:v>
                </c:pt>
                <c:pt idx="1529">
                  <c:v>0.59974499999999997</c:v>
                </c:pt>
                <c:pt idx="1530">
                  <c:v>0.59981200000000001</c:v>
                </c:pt>
                <c:pt idx="1531">
                  <c:v>0.59987400000000002</c:v>
                </c:pt>
                <c:pt idx="1532">
                  <c:v>0.59973500000000002</c:v>
                </c:pt>
                <c:pt idx="1533">
                  <c:v>0.59963599999999995</c:v>
                </c:pt>
                <c:pt idx="1534">
                  <c:v>0.59985100000000002</c:v>
                </c:pt>
                <c:pt idx="1535">
                  <c:v>0.59977800000000003</c:v>
                </c:pt>
                <c:pt idx="1536">
                  <c:v>0.599688</c:v>
                </c:pt>
                <c:pt idx="1537">
                  <c:v>0.59967899999999996</c:v>
                </c:pt>
                <c:pt idx="1538">
                  <c:v>0.60003600000000001</c:v>
                </c:pt>
                <c:pt idx="1539">
                  <c:v>0.59951399999999999</c:v>
                </c:pt>
                <c:pt idx="1540">
                  <c:v>0.59982599999999997</c:v>
                </c:pt>
                <c:pt idx="1541">
                  <c:v>0.59980999999999995</c:v>
                </c:pt>
                <c:pt idx="1542">
                  <c:v>0.59972199999999998</c:v>
                </c:pt>
                <c:pt idx="1543">
                  <c:v>0.59971200000000002</c:v>
                </c:pt>
                <c:pt idx="1544">
                  <c:v>0.59996099999999997</c:v>
                </c:pt>
                <c:pt idx="1545">
                  <c:v>0.599804</c:v>
                </c:pt>
                <c:pt idx="1546">
                  <c:v>0.59976300000000005</c:v>
                </c:pt>
                <c:pt idx="1547">
                  <c:v>0.59987500000000005</c:v>
                </c:pt>
                <c:pt idx="1548">
                  <c:v>0.59981300000000004</c:v>
                </c:pt>
                <c:pt idx="1549">
                  <c:v>0.59977499999999995</c:v>
                </c:pt>
                <c:pt idx="1550">
                  <c:v>0.59965100000000005</c:v>
                </c:pt>
                <c:pt idx="1551">
                  <c:v>0.59966900000000001</c:v>
                </c:pt>
                <c:pt idx="1552">
                  <c:v>0.59990699999999997</c:v>
                </c:pt>
                <c:pt idx="1553">
                  <c:v>0.59995900000000002</c:v>
                </c:pt>
                <c:pt idx="1554">
                  <c:v>0.59989899999999996</c:v>
                </c:pt>
                <c:pt idx="1555">
                  <c:v>0.59962700000000002</c:v>
                </c:pt>
                <c:pt idx="1556">
                  <c:v>0.59974899999999998</c:v>
                </c:pt>
                <c:pt idx="1557">
                  <c:v>0.59985299999999997</c:v>
                </c:pt>
                <c:pt idx="1558">
                  <c:v>0.60008700000000004</c:v>
                </c:pt>
                <c:pt idx="1559">
                  <c:v>0.59999199999999997</c:v>
                </c:pt>
                <c:pt idx="1560">
                  <c:v>0.60012799999999999</c:v>
                </c:pt>
                <c:pt idx="1561">
                  <c:v>0.60009500000000005</c:v>
                </c:pt>
                <c:pt idx="1562">
                  <c:v>0.599993</c:v>
                </c:pt>
                <c:pt idx="1563">
                  <c:v>0.59997100000000003</c:v>
                </c:pt>
                <c:pt idx="1564">
                  <c:v>0.60017299999999996</c:v>
                </c:pt>
                <c:pt idx="1565">
                  <c:v>0.59971200000000002</c:v>
                </c:pt>
                <c:pt idx="1566">
                  <c:v>0.59981200000000001</c:v>
                </c:pt>
                <c:pt idx="1567">
                  <c:v>0.600024</c:v>
                </c:pt>
                <c:pt idx="1568">
                  <c:v>0.59982999999999997</c:v>
                </c:pt>
                <c:pt idx="1569">
                  <c:v>0.59982999999999997</c:v>
                </c:pt>
                <c:pt idx="1570">
                  <c:v>0.59984499999999996</c:v>
                </c:pt>
                <c:pt idx="1571">
                  <c:v>0.59992699999999999</c:v>
                </c:pt>
                <c:pt idx="1572">
                  <c:v>0.60008799999999995</c:v>
                </c:pt>
                <c:pt idx="1573">
                  <c:v>0.60006599999999999</c:v>
                </c:pt>
                <c:pt idx="1574">
                  <c:v>0.59992699999999999</c:v>
                </c:pt>
                <c:pt idx="1575">
                  <c:v>0.600047</c:v>
                </c:pt>
                <c:pt idx="1576">
                  <c:v>0.59999000000000002</c:v>
                </c:pt>
                <c:pt idx="1577">
                  <c:v>0.59992299999999998</c:v>
                </c:pt>
                <c:pt idx="1578">
                  <c:v>0.60009199999999996</c:v>
                </c:pt>
                <c:pt idx="1579">
                  <c:v>0.60016999999999998</c:v>
                </c:pt>
                <c:pt idx="1580">
                  <c:v>0.59989800000000004</c:v>
                </c:pt>
                <c:pt idx="1581">
                  <c:v>0.60008399999999995</c:v>
                </c:pt>
                <c:pt idx="1582">
                  <c:v>0.60001599999999999</c:v>
                </c:pt>
                <c:pt idx="1583">
                  <c:v>0.60012699999999997</c:v>
                </c:pt>
                <c:pt idx="1584">
                  <c:v>0.60007699999999997</c:v>
                </c:pt>
                <c:pt idx="1585">
                  <c:v>0.60022900000000001</c:v>
                </c:pt>
                <c:pt idx="1586">
                  <c:v>0.60003600000000001</c:v>
                </c:pt>
                <c:pt idx="1587">
                  <c:v>0.600163</c:v>
                </c:pt>
                <c:pt idx="1588">
                  <c:v>0.60009900000000005</c:v>
                </c:pt>
                <c:pt idx="1589">
                  <c:v>0.60027600000000003</c:v>
                </c:pt>
                <c:pt idx="1590">
                  <c:v>0.60002100000000003</c:v>
                </c:pt>
                <c:pt idx="1591">
                  <c:v>0.599943</c:v>
                </c:pt>
                <c:pt idx="1592">
                  <c:v>0.60015300000000005</c:v>
                </c:pt>
                <c:pt idx="1593">
                  <c:v>0.60022200000000003</c:v>
                </c:pt>
                <c:pt idx="1594">
                  <c:v>0.60031900000000005</c:v>
                </c:pt>
                <c:pt idx="1595">
                  <c:v>0.60022699999999996</c:v>
                </c:pt>
                <c:pt idx="1596">
                  <c:v>0.60023499999999996</c:v>
                </c:pt>
                <c:pt idx="1597">
                  <c:v>0.60010300000000005</c:v>
                </c:pt>
                <c:pt idx="1598">
                  <c:v>0.60014599999999996</c:v>
                </c:pt>
                <c:pt idx="1599">
                  <c:v>0.60007699999999997</c:v>
                </c:pt>
                <c:pt idx="1600">
                  <c:v>0.60007200000000005</c:v>
                </c:pt>
                <c:pt idx="1601">
                  <c:v>0.60026599999999997</c:v>
                </c:pt>
                <c:pt idx="1602">
                  <c:v>0.60035099999999997</c:v>
                </c:pt>
                <c:pt idx="1603">
                  <c:v>0.60032399999999997</c:v>
                </c:pt>
                <c:pt idx="1604">
                  <c:v>0.60034699999999996</c:v>
                </c:pt>
                <c:pt idx="1605">
                  <c:v>0.60019999999999996</c:v>
                </c:pt>
                <c:pt idx="1606">
                  <c:v>0.59995200000000004</c:v>
                </c:pt>
                <c:pt idx="1607">
                  <c:v>0.60007299999999997</c:v>
                </c:pt>
                <c:pt idx="1608">
                  <c:v>0.60040199999999999</c:v>
                </c:pt>
                <c:pt idx="1609">
                  <c:v>0.600302</c:v>
                </c:pt>
                <c:pt idx="1610">
                  <c:v>0.60012100000000002</c:v>
                </c:pt>
                <c:pt idx="1611">
                  <c:v>0.60033400000000003</c:v>
                </c:pt>
                <c:pt idx="1612">
                  <c:v>0.60033400000000003</c:v>
                </c:pt>
                <c:pt idx="1613">
                  <c:v>0.60006099999999996</c:v>
                </c:pt>
                <c:pt idx="1614">
                  <c:v>0.60024500000000003</c:v>
                </c:pt>
                <c:pt idx="1615">
                  <c:v>0.60011999999999999</c:v>
                </c:pt>
                <c:pt idx="1616">
                  <c:v>0.600387</c:v>
                </c:pt>
                <c:pt idx="1617">
                  <c:v>0.600244</c:v>
                </c:pt>
                <c:pt idx="1618">
                  <c:v>0.60041699999999998</c:v>
                </c:pt>
                <c:pt idx="1619">
                  <c:v>0.60021599999999997</c:v>
                </c:pt>
                <c:pt idx="1620">
                  <c:v>0.60037099999999999</c:v>
                </c:pt>
                <c:pt idx="1621">
                  <c:v>0.60018400000000005</c:v>
                </c:pt>
                <c:pt idx="1622">
                  <c:v>0.60029299999999997</c:v>
                </c:pt>
                <c:pt idx="1623">
                  <c:v>0.60016099999999994</c:v>
                </c:pt>
                <c:pt idx="1624">
                  <c:v>0.60023499999999996</c:v>
                </c:pt>
                <c:pt idx="1625">
                  <c:v>0.60026599999999997</c:v>
                </c:pt>
                <c:pt idx="1626">
                  <c:v>0.60045700000000002</c:v>
                </c:pt>
                <c:pt idx="1627">
                  <c:v>0.60028400000000004</c:v>
                </c:pt>
                <c:pt idx="1628">
                  <c:v>0.60055800000000004</c:v>
                </c:pt>
                <c:pt idx="1629">
                  <c:v>0.60061399999999998</c:v>
                </c:pt>
                <c:pt idx="1630">
                  <c:v>0.60044399999999998</c:v>
                </c:pt>
                <c:pt idx="1631">
                  <c:v>0.60022699999999996</c:v>
                </c:pt>
                <c:pt idx="1632">
                  <c:v>0.60056500000000002</c:v>
                </c:pt>
                <c:pt idx="1633">
                  <c:v>0.60027200000000003</c:v>
                </c:pt>
                <c:pt idx="1634">
                  <c:v>0.60045300000000001</c:v>
                </c:pt>
                <c:pt idx="1635">
                  <c:v>0.60056799999999999</c:v>
                </c:pt>
                <c:pt idx="1636">
                  <c:v>0.60053599999999996</c:v>
                </c:pt>
                <c:pt idx="1637">
                  <c:v>0.60027900000000001</c:v>
                </c:pt>
                <c:pt idx="1638">
                  <c:v>0.60050800000000004</c:v>
                </c:pt>
                <c:pt idx="1639">
                  <c:v>0.60056399999999999</c:v>
                </c:pt>
                <c:pt idx="1640">
                  <c:v>0.60078500000000001</c:v>
                </c:pt>
                <c:pt idx="1641">
                  <c:v>0.60067099999999995</c:v>
                </c:pt>
                <c:pt idx="1642">
                  <c:v>0.60059300000000004</c:v>
                </c:pt>
                <c:pt idx="1643">
                  <c:v>0.600607</c:v>
                </c:pt>
                <c:pt idx="1644">
                  <c:v>0.600823</c:v>
                </c:pt>
                <c:pt idx="1645">
                  <c:v>0.60079800000000005</c:v>
                </c:pt>
                <c:pt idx="1646">
                  <c:v>0.60065500000000005</c:v>
                </c:pt>
                <c:pt idx="1647">
                  <c:v>0.60051399999999999</c:v>
                </c:pt>
                <c:pt idx="1648">
                  <c:v>0.60042300000000004</c:v>
                </c:pt>
                <c:pt idx="1649">
                  <c:v>0.60063999999999995</c:v>
                </c:pt>
                <c:pt idx="1650">
                  <c:v>0.60074499999999997</c:v>
                </c:pt>
                <c:pt idx="1651">
                  <c:v>0.60077000000000003</c:v>
                </c:pt>
                <c:pt idx="1652">
                  <c:v>0.60058100000000003</c:v>
                </c:pt>
                <c:pt idx="1653">
                  <c:v>0.60046200000000005</c:v>
                </c:pt>
                <c:pt idx="1654">
                  <c:v>0.60065000000000002</c:v>
                </c:pt>
                <c:pt idx="1655">
                  <c:v>0.60073699999999997</c:v>
                </c:pt>
                <c:pt idx="1656">
                  <c:v>0.60058699999999998</c:v>
                </c:pt>
                <c:pt idx="1657">
                  <c:v>0.60067700000000002</c:v>
                </c:pt>
                <c:pt idx="1658">
                  <c:v>0.60068900000000003</c:v>
                </c:pt>
                <c:pt idx="1659">
                  <c:v>0.60079700000000003</c:v>
                </c:pt>
                <c:pt idx="1660">
                  <c:v>0.60082500000000005</c:v>
                </c:pt>
                <c:pt idx="1661">
                  <c:v>0.60065400000000002</c:v>
                </c:pt>
                <c:pt idx="1662">
                  <c:v>0.60085999999999995</c:v>
                </c:pt>
                <c:pt idx="1663">
                  <c:v>0.60072400000000004</c:v>
                </c:pt>
                <c:pt idx="1664">
                  <c:v>0.60072800000000004</c:v>
                </c:pt>
                <c:pt idx="1665">
                  <c:v>0.60072700000000001</c:v>
                </c:pt>
                <c:pt idx="1666">
                  <c:v>0.60079899999999997</c:v>
                </c:pt>
                <c:pt idx="1667">
                  <c:v>0.60074300000000003</c:v>
                </c:pt>
                <c:pt idx="1668">
                  <c:v>0.60072199999999998</c:v>
                </c:pt>
                <c:pt idx="1669">
                  <c:v>0.60068100000000002</c:v>
                </c:pt>
                <c:pt idx="1670">
                  <c:v>0.60075000000000001</c:v>
                </c:pt>
                <c:pt idx="1671">
                  <c:v>0.60097299999999998</c:v>
                </c:pt>
                <c:pt idx="1672">
                  <c:v>0.60078900000000002</c:v>
                </c:pt>
                <c:pt idx="1673">
                  <c:v>0.60084000000000004</c:v>
                </c:pt>
                <c:pt idx="1674">
                  <c:v>0.60091099999999997</c:v>
                </c:pt>
                <c:pt idx="1675">
                  <c:v>0.60095100000000001</c:v>
                </c:pt>
                <c:pt idx="1676">
                  <c:v>0.60083900000000001</c:v>
                </c:pt>
                <c:pt idx="1677">
                  <c:v>0.60098300000000004</c:v>
                </c:pt>
                <c:pt idx="1678">
                  <c:v>0.60099400000000003</c:v>
                </c:pt>
                <c:pt idx="1679">
                  <c:v>0.60078799999999999</c:v>
                </c:pt>
                <c:pt idx="1680">
                  <c:v>0.60090600000000005</c:v>
                </c:pt>
                <c:pt idx="1681">
                  <c:v>0.60057700000000003</c:v>
                </c:pt>
                <c:pt idx="1682">
                  <c:v>0.60085500000000003</c:v>
                </c:pt>
                <c:pt idx="1683">
                  <c:v>0.600634</c:v>
                </c:pt>
                <c:pt idx="1684">
                  <c:v>0.60058599999999995</c:v>
                </c:pt>
                <c:pt idx="1685">
                  <c:v>0.60065500000000005</c:v>
                </c:pt>
                <c:pt idx="1686">
                  <c:v>0.60090100000000002</c:v>
                </c:pt>
                <c:pt idx="1687">
                  <c:v>0.60085299999999997</c:v>
                </c:pt>
                <c:pt idx="1688">
                  <c:v>0.60092900000000005</c:v>
                </c:pt>
                <c:pt idx="1689">
                  <c:v>0.600769</c:v>
                </c:pt>
                <c:pt idx="1690">
                  <c:v>0.60085599999999995</c:v>
                </c:pt>
                <c:pt idx="1691">
                  <c:v>0.60058500000000004</c:v>
                </c:pt>
                <c:pt idx="1692">
                  <c:v>0.60091300000000003</c:v>
                </c:pt>
                <c:pt idx="1693">
                  <c:v>0.60069700000000004</c:v>
                </c:pt>
                <c:pt idx="1694">
                  <c:v>0.600769</c:v>
                </c:pt>
                <c:pt idx="1695">
                  <c:v>0.60041199999999995</c:v>
                </c:pt>
                <c:pt idx="1696">
                  <c:v>0.60046699999999997</c:v>
                </c:pt>
                <c:pt idx="1697">
                  <c:v>0.60076099999999999</c:v>
                </c:pt>
                <c:pt idx="1698">
                  <c:v>0.60056600000000004</c:v>
                </c:pt>
                <c:pt idx="1699">
                  <c:v>0.60056600000000004</c:v>
                </c:pt>
                <c:pt idx="1700">
                  <c:v>0.600773</c:v>
                </c:pt>
                <c:pt idx="1701">
                  <c:v>0.60067199999999998</c:v>
                </c:pt>
                <c:pt idx="1702">
                  <c:v>0.60058199999999995</c:v>
                </c:pt>
                <c:pt idx="1703">
                  <c:v>0.600468</c:v>
                </c:pt>
                <c:pt idx="1704">
                  <c:v>0.60054700000000005</c:v>
                </c:pt>
                <c:pt idx="1705">
                  <c:v>0.60070500000000004</c:v>
                </c:pt>
                <c:pt idx="1706">
                  <c:v>0.60071799999999997</c:v>
                </c:pt>
                <c:pt idx="1707">
                  <c:v>0.60082999999999998</c:v>
                </c:pt>
                <c:pt idx="1708">
                  <c:v>0.60082199999999997</c:v>
                </c:pt>
                <c:pt idx="1709">
                  <c:v>0.60087199999999996</c:v>
                </c:pt>
                <c:pt idx="1710">
                  <c:v>0.60078699999999996</c:v>
                </c:pt>
                <c:pt idx="1711">
                  <c:v>0.60086899999999999</c:v>
                </c:pt>
                <c:pt idx="1712">
                  <c:v>0.60081399999999996</c:v>
                </c:pt>
                <c:pt idx="1713">
                  <c:v>0.60077700000000001</c:v>
                </c:pt>
                <c:pt idx="1714">
                  <c:v>0.60060899999999995</c:v>
                </c:pt>
                <c:pt idx="1715">
                  <c:v>0.60084300000000002</c:v>
                </c:pt>
                <c:pt idx="1716">
                  <c:v>0.60084599999999999</c:v>
                </c:pt>
                <c:pt idx="1717">
                  <c:v>0.60079099999999996</c:v>
                </c:pt>
                <c:pt idx="1718">
                  <c:v>0.60082400000000002</c:v>
                </c:pt>
                <c:pt idx="1719">
                  <c:v>0.60084300000000002</c:v>
                </c:pt>
                <c:pt idx="1720">
                  <c:v>0.60070199999999996</c:v>
                </c:pt>
                <c:pt idx="1721">
                  <c:v>0.600773</c:v>
                </c:pt>
                <c:pt idx="1722">
                  <c:v>0.600823</c:v>
                </c:pt>
                <c:pt idx="1723">
                  <c:v>0.60082100000000005</c:v>
                </c:pt>
                <c:pt idx="1724">
                  <c:v>0.60074399999999994</c:v>
                </c:pt>
                <c:pt idx="1725">
                  <c:v>0.60073200000000004</c:v>
                </c:pt>
                <c:pt idx="1726">
                  <c:v>0.600688</c:v>
                </c:pt>
                <c:pt idx="1727">
                  <c:v>0.60065999999999997</c:v>
                </c:pt>
                <c:pt idx="1728">
                  <c:v>0.60031000000000001</c:v>
                </c:pt>
                <c:pt idx="1729">
                  <c:v>0.600657</c:v>
                </c:pt>
                <c:pt idx="1730">
                  <c:v>0.60059399999999996</c:v>
                </c:pt>
                <c:pt idx="1731">
                  <c:v>0.60065000000000002</c:v>
                </c:pt>
                <c:pt idx="1732">
                  <c:v>0.60061100000000001</c:v>
                </c:pt>
                <c:pt idx="1733">
                  <c:v>0.60064300000000004</c:v>
                </c:pt>
                <c:pt idx="1734">
                  <c:v>0.60065299999999999</c:v>
                </c:pt>
                <c:pt idx="1735">
                  <c:v>0.60084700000000002</c:v>
                </c:pt>
                <c:pt idx="1736">
                  <c:v>0.60074499999999997</c:v>
                </c:pt>
                <c:pt idx="1737">
                  <c:v>0.60070100000000004</c:v>
                </c:pt>
                <c:pt idx="1738">
                  <c:v>0.60092699999999999</c:v>
                </c:pt>
                <c:pt idx="1739">
                  <c:v>0.60087400000000002</c:v>
                </c:pt>
                <c:pt idx="1740">
                  <c:v>0.60082100000000005</c:v>
                </c:pt>
                <c:pt idx="1741">
                  <c:v>0.60079300000000002</c:v>
                </c:pt>
                <c:pt idx="1742">
                  <c:v>0.60092599999999996</c:v>
                </c:pt>
                <c:pt idx="1743">
                  <c:v>0.60089800000000004</c:v>
                </c:pt>
                <c:pt idx="1744">
                  <c:v>0.60072199999999998</c:v>
                </c:pt>
                <c:pt idx="1745">
                  <c:v>0.60069600000000001</c:v>
                </c:pt>
                <c:pt idx="1746">
                  <c:v>0.60069300000000003</c:v>
                </c:pt>
                <c:pt idx="1747">
                  <c:v>0.60053900000000004</c:v>
                </c:pt>
                <c:pt idx="1748">
                  <c:v>0.60055099999999995</c:v>
                </c:pt>
                <c:pt idx="1749">
                  <c:v>0.60053100000000004</c:v>
                </c:pt>
                <c:pt idx="1750">
                  <c:v>0.60068900000000003</c:v>
                </c:pt>
                <c:pt idx="1751">
                  <c:v>0.60056100000000001</c:v>
                </c:pt>
                <c:pt idx="1752">
                  <c:v>0.60076700000000005</c:v>
                </c:pt>
                <c:pt idx="1753">
                  <c:v>0.60064499999999998</c:v>
                </c:pt>
                <c:pt idx="1754">
                  <c:v>0.60080900000000004</c:v>
                </c:pt>
                <c:pt idx="1755">
                  <c:v>0.60059200000000001</c:v>
                </c:pt>
                <c:pt idx="1756">
                  <c:v>0.60067599999999999</c:v>
                </c:pt>
                <c:pt idx="1757">
                  <c:v>0.60059899999999999</c:v>
                </c:pt>
                <c:pt idx="1758">
                  <c:v>0.60081499999999999</c:v>
                </c:pt>
                <c:pt idx="1759">
                  <c:v>0.60052099999999997</c:v>
                </c:pt>
                <c:pt idx="1760">
                  <c:v>0.60061600000000004</c:v>
                </c:pt>
                <c:pt idx="1761">
                  <c:v>0.60046500000000003</c:v>
                </c:pt>
                <c:pt idx="1762">
                  <c:v>0.60049200000000003</c:v>
                </c:pt>
                <c:pt idx="1763">
                  <c:v>0.60050599999999998</c:v>
                </c:pt>
                <c:pt idx="1764">
                  <c:v>0.60063800000000001</c:v>
                </c:pt>
                <c:pt idx="1765">
                  <c:v>0.60054700000000005</c:v>
                </c:pt>
                <c:pt idx="1766">
                  <c:v>0.60050199999999998</c:v>
                </c:pt>
                <c:pt idx="1767">
                  <c:v>0.60058100000000003</c:v>
                </c:pt>
                <c:pt idx="1768">
                  <c:v>0.600518</c:v>
                </c:pt>
                <c:pt idx="1769">
                  <c:v>0.60090600000000005</c:v>
                </c:pt>
                <c:pt idx="1770">
                  <c:v>0.60072400000000004</c:v>
                </c:pt>
                <c:pt idx="1771">
                  <c:v>0.60073299999999996</c:v>
                </c:pt>
                <c:pt idx="1772">
                  <c:v>0.60077100000000005</c:v>
                </c:pt>
                <c:pt idx="1773">
                  <c:v>0.60073500000000002</c:v>
                </c:pt>
                <c:pt idx="1774">
                  <c:v>0.60061200000000003</c:v>
                </c:pt>
                <c:pt idx="1775">
                  <c:v>0.60059099999999999</c:v>
                </c:pt>
                <c:pt idx="1776">
                  <c:v>0.60072599999999998</c:v>
                </c:pt>
                <c:pt idx="1777">
                  <c:v>0.60067499999999996</c:v>
                </c:pt>
                <c:pt idx="1778">
                  <c:v>0.60072899999999996</c:v>
                </c:pt>
                <c:pt idx="1779">
                  <c:v>0.60072099999999995</c:v>
                </c:pt>
                <c:pt idx="1780">
                  <c:v>0.60060500000000006</c:v>
                </c:pt>
                <c:pt idx="1781">
                  <c:v>0.60066699999999995</c:v>
                </c:pt>
                <c:pt idx="1782">
                  <c:v>0.60072800000000004</c:v>
                </c:pt>
                <c:pt idx="1783">
                  <c:v>0.60065900000000005</c:v>
                </c:pt>
                <c:pt idx="1784">
                  <c:v>0.60085299999999997</c:v>
                </c:pt>
                <c:pt idx="1785">
                  <c:v>0.60075100000000003</c:v>
                </c:pt>
                <c:pt idx="1786">
                  <c:v>0.600603</c:v>
                </c:pt>
                <c:pt idx="1787">
                  <c:v>0.60062800000000005</c:v>
                </c:pt>
                <c:pt idx="1788">
                  <c:v>0.60073699999999997</c:v>
                </c:pt>
                <c:pt idx="1789">
                  <c:v>0.60060800000000003</c:v>
                </c:pt>
                <c:pt idx="1790">
                  <c:v>0.60079000000000005</c:v>
                </c:pt>
                <c:pt idx="1791">
                  <c:v>0.60047799999999996</c:v>
                </c:pt>
                <c:pt idx="1792">
                  <c:v>0.60068299999999997</c:v>
                </c:pt>
                <c:pt idx="1793">
                  <c:v>0.60057400000000005</c:v>
                </c:pt>
                <c:pt idx="1794">
                  <c:v>0.60068299999999997</c:v>
                </c:pt>
                <c:pt idx="1795">
                  <c:v>0.60068200000000005</c:v>
                </c:pt>
                <c:pt idx="1796">
                  <c:v>0.60070100000000004</c:v>
                </c:pt>
                <c:pt idx="1797">
                  <c:v>0.60083699999999995</c:v>
                </c:pt>
                <c:pt idx="1798">
                  <c:v>0.600665</c:v>
                </c:pt>
                <c:pt idx="1799">
                  <c:v>0.60055999999999998</c:v>
                </c:pt>
                <c:pt idx="1800">
                  <c:v>0.60069399999999995</c:v>
                </c:pt>
                <c:pt idx="1801">
                  <c:v>0.600827</c:v>
                </c:pt>
                <c:pt idx="1802">
                  <c:v>0.60068999999999995</c:v>
                </c:pt>
                <c:pt idx="1803">
                  <c:v>0.600885</c:v>
                </c:pt>
                <c:pt idx="1804">
                  <c:v>0.60084199999999999</c:v>
                </c:pt>
                <c:pt idx="1805">
                  <c:v>0.60077000000000003</c:v>
                </c:pt>
                <c:pt idx="1806">
                  <c:v>0.60105600000000003</c:v>
                </c:pt>
                <c:pt idx="1807">
                  <c:v>0.60078900000000002</c:v>
                </c:pt>
                <c:pt idx="1808">
                  <c:v>0.601074</c:v>
                </c:pt>
                <c:pt idx="1809">
                  <c:v>0.600692</c:v>
                </c:pt>
                <c:pt idx="1810">
                  <c:v>0.60089899999999996</c:v>
                </c:pt>
                <c:pt idx="1811">
                  <c:v>0.60106599999999999</c:v>
                </c:pt>
                <c:pt idx="1812">
                  <c:v>0.60094499999999995</c:v>
                </c:pt>
                <c:pt idx="1813">
                  <c:v>0.601105</c:v>
                </c:pt>
                <c:pt idx="1814">
                  <c:v>0.60105399999999998</c:v>
                </c:pt>
                <c:pt idx="1815">
                  <c:v>0.60103700000000004</c:v>
                </c:pt>
                <c:pt idx="1816">
                  <c:v>0.60094400000000003</c:v>
                </c:pt>
                <c:pt idx="1817">
                  <c:v>0.60099199999999997</c:v>
                </c:pt>
                <c:pt idx="1818">
                  <c:v>0.60094700000000001</c:v>
                </c:pt>
                <c:pt idx="1819">
                  <c:v>0.60086300000000004</c:v>
                </c:pt>
                <c:pt idx="1820">
                  <c:v>0.60087800000000002</c:v>
                </c:pt>
                <c:pt idx="1821">
                  <c:v>0.60072899999999996</c:v>
                </c:pt>
                <c:pt idx="1822">
                  <c:v>0.60078100000000001</c:v>
                </c:pt>
                <c:pt idx="1823">
                  <c:v>0.60081300000000004</c:v>
                </c:pt>
                <c:pt idx="1824">
                  <c:v>0.60086399999999995</c:v>
                </c:pt>
                <c:pt idx="1825">
                  <c:v>0.60100200000000004</c:v>
                </c:pt>
                <c:pt idx="1826">
                  <c:v>0.60080100000000003</c:v>
                </c:pt>
                <c:pt idx="1827">
                  <c:v>0.60092999999999996</c:v>
                </c:pt>
                <c:pt idx="1828">
                  <c:v>0.60090399999999999</c:v>
                </c:pt>
                <c:pt idx="1829">
                  <c:v>0.60105900000000001</c:v>
                </c:pt>
                <c:pt idx="1830">
                  <c:v>0.60089899999999996</c:v>
                </c:pt>
                <c:pt idx="1831">
                  <c:v>0.60118799999999994</c:v>
                </c:pt>
                <c:pt idx="1832">
                  <c:v>0.60123700000000002</c:v>
                </c:pt>
                <c:pt idx="1833">
                  <c:v>0.60101400000000005</c:v>
                </c:pt>
                <c:pt idx="1834">
                  <c:v>0.60099000000000002</c:v>
                </c:pt>
                <c:pt idx="1835">
                  <c:v>0.60113099999999997</c:v>
                </c:pt>
                <c:pt idx="1836">
                  <c:v>0.601163</c:v>
                </c:pt>
                <c:pt idx="1837">
                  <c:v>0.60110699999999995</c:v>
                </c:pt>
                <c:pt idx="1838">
                  <c:v>0.60124200000000005</c:v>
                </c:pt>
                <c:pt idx="1839">
                  <c:v>0.60113000000000005</c:v>
                </c:pt>
                <c:pt idx="1840">
                  <c:v>0.60126500000000005</c:v>
                </c:pt>
                <c:pt idx="1841">
                  <c:v>0.60138100000000005</c:v>
                </c:pt>
                <c:pt idx="1842">
                  <c:v>0.60125200000000001</c:v>
                </c:pt>
                <c:pt idx="1843">
                  <c:v>0.60127600000000003</c:v>
                </c:pt>
                <c:pt idx="1844">
                  <c:v>0.60099199999999997</c:v>
                </c:pt>
                <c:pt idx="1845">
                  <c:v>0.60111400000000004</c:v>
                </c:pt>
                <c:pt idx="1846">
                  <c:v>0.60102199999999995</c:v>
                </c:pt>
                <c:pt idx="1847">
                  <c:v>0.600966</c:v>
                </c:pt>
                <c:pt idx="1848">
                  <c:v>0.60099800000000003</c:v>
                </c:pt>
                <c:pt idx="1849">
                  <c:v>0.60113899999999998</c:v>
                </c:pt>
                <c:pt idx="1850">
                  <c:v>0.60108200000000001</c:v>
                </c:pt>
                <c:pt idx="1851">
                  <c:v>0.60113799999999995</c:v>
                </c:pt>
                <c:pt idx="1852">
                  <c:v>0.60114100000000004</c:v>
                </c:pt>
                <c:pt idx="1853">
                  <c:v>0.60114299999999998</c:v>
                </c:pt>
                <c:pt idx="1854">
                  <c:v>0.60093799999999997</c:v>
                </c:pt>
                <c:pt idx="1855">
                  <c:v>0.60106999999999999</c:v>
                </c:pt>
                <c:pt idx="1856">
                  <c:v>0.60126100000000005</c:v>
                </c:pt>
                <c:pt idx="1857">
                  <c:v>0.60083900000000001</c:v>
                </c:pt>
                <c:pt idx="1858">
                  <c:v>0.60100699999999996</c:v>
                </c:pt>
                <c:pt idx="1859">
                  <c:v>0.60101700000000002</c:v>
                </c:pt>
                <c:pt idx="1860">
                  <c:v>0.60116499999999995</c:v>
                </c:pt>
                <c:pt idx="1861">
                  <c:v>0.60083299999999995</c:v>
                </c:pt>
                <c:pt idx="1862">
                  <c:v>0.60130099999999997</c:v>
                </c:pt>
                <c:pt idx="1863">
                  <c:v>0.60100200000000004</c:v>
                </c:pt>
                <c:pt idx="1864">
                  <c:v>0.60113799999999995</c:v>
                </c:pt>
                <c:pt idx="1865">
                  <c:v>0.60077499999999995</c:v>
                </c:pt>
                <c:pt idx="1866">
                  <c:v>0.60100100000000001</c:v>
                </c:pt>
                <c:pt idx="1867">
                  <c:v>0.60084700000000002</c:v>
                </c:pt>
                <c:pt idx="1868">
                  <c:v>0.60106999999999999</c:v>
                </c:pt>
                <c:pt idx="1869">
                  <c:v>0.60070800000000002</c:v>
                </c:pt>
                <c:pt idx="1870">
                  <c:v>0.60097999999999996</c:v>
                </c:pt>
                <c:pt idx="1871">
                  <c:v>0.60071699999999995</c:v>
                </c:pt>
                <c:pt idx="1872">
                  <c:v>0.600854</c:v>
                </c:pt>
                <c:pt idx="1873">
                  <c:v>0.600881</c:v>
                </c:pt>
                <c:pt idx="1874">
                  <c:v>0.60084700000000002</c:v>
                </c:pt>
                <c:pt idx="1875">
                  <c:v>0.60070100000000004</c:v>
                </c:pt>
                <c:pt idx="1876">
                  <c:v>0.60094999999999998</c:v>
                </c:pt>
                <c:pt idx="1877">
                  <c:v>0.60095100000000001</c:v>
                </c:pt>
                <c:pt idx="1878">
                  <c:v>0.600665</c:v>
                </c:pt>
                <c:pt idx="1879">
                  <c:v>0.60086700000000004</c:v>
                </c:pt>
                <c:pt idx="1880">
                  <c:v>0.60063599999999995</c:v>
                </c:pt>
                <c:pt idx="1881">
                  <c:v>0.60080699999999998</c:v>
                </c:pt>
                <c:pt idx="1882">
                  <c:v>0.60065100000000005</c:v>
                </c:pt>
                <c:pt idx="1883">
                  <c:v>0.60091600000000001</c:v>
                </c:pt>
                <c:pt idx="1884">
                  <c:v>0.60087299999999999</c:v>
                </c:pt>
                <c:pt idx="1885">
                  <c:v>0.60085699999999997</c:v>
                </c:pt>
                <c:pt idx="1886">
                  <c:v>0.60072099999999995</c:v>
                </c:pt>
                <c:pt idx="1887">
                  <c:v>0.60075900000000004</c:v>
                </c:pt>
                <c:pt idx="1888">
                  <c:v>0.60089300000000001</c:v>
                </c:pt>
                <c:pt idx="1889">
                  <c:v>0.60086499999999998</c:v>
                </c:pt>
                <c:pt idx="1890">
                  <c:v>0.60085599999999995</c:v>
                </c:pt>
                <c:pt idx="1891">
                  <c:v>0.60105399999999998</c:v>
                </c:pt>
                <c:pt idx="1892">
                  <c:v>0.60090399999999999</c:v>
                </c:pt>
                <c:pt idx="1893">
                  <c:v>0.60099599999999997</c:v>
                </c:pt>
                <c:pt idx="1894">
                  <c:v>0.60078900000000002</c:v>
                </c:pt>
                <c:pt idx="1895">
                  <c:v>0.60076600000000002</c:v>
                </c:pt>
                <c:pt idx="1896">
                  <c:v>0.60089700000000001</c:v>
                </c:pt>
                <c:pt idx="1897">
                  <c:v>0.60096000000000005</c:v>
                </c:pt>
                <c:pt idx="1898">
                  <c:v>0.60091600000000001</c:v>
                </c:pt>
                <c:pt idx="1899">
                  <c:v>0.600885</c:v>
                </c:pt>
                <c:pt idx="1900">
                  <c:v>0.600912</c:v>
                </c:pt>
                <c:pt idx="1901">
                  <c:v>0.60084599999999999</c:v>
                </c:pt>
                <c:pt idx="1902">
                  <c:v>0.60095299999999996</c:v>
                </c:pt>
                <c:pt idx="1903">
                  <c:v>0.600997</c:v>
                </c:pt>
                <c:pt idx="1904">
                  <c:v>0.60087199999999996</c:v>
                </c:pt>
                <c:pt idx="1905">
                  <c:v>0.60081099999999998</c:v>
                </c:pt>
                <c:pt idx="1906">
                  <c:v>0.60092299999999998</c:v>
                </c:pt>
                <c:pt idx="1907">
                  <c:v>0.60099599999999997</c:v>
                </c:pt>
                <c:pt idx="1908">
                  <c:v>0.60090299999999996</c:v>
                </c:pt>
                <c:pt idx="1909">
                  <c:v>0.60083299999999995</c:v>
                </c:pt>
                <c:pt idx="1910">
                  <c:v>0.60107200000000005</c:v>
                </c:pt>
                <c:pt idx="1911">
                  <c:v>0.601267</c:v>
                </c:pt>
                <c:pt idx="1912">
                  <c:v>0.60095100000000001</c:v>
                </c:pt>
                <c:pt idx="1913">
                  <c:v>0.60109999999999997</c:v>
                </c:pt>
                <c:pt idx="1914">
                  <c:v>0.60076399999999996</c:v>
                </c:pt>
                <c:pt idx="1915">
                  <c:v>0.60081099999999998</c:v>
                </c:pt>
                <c:pt idx="1916">
                  <c:v>0.60081799999999996</c:v>
                </c:pt>
                <c:pt idx="1917">
                  <c:v>0.60074799999999995</c:v>
                </c:pt>
                <c:pt idx="1918">
                  <c:v>0.60088900000000001</c:v>
                </c:pt>
                <c:pt idx="1919">
                  <c:v>0.60089099999999995</c:v>
                </c:pt>
                <c:pt idx="1920">
                  <c:v>0.60086799999999996</c:v>
                </c:pt>
                <c:pt idx="1921">
                  <c:v>0.60090299999999996</c:v>
                </c:pt>
                <c:pt idx="1922">
                  <c:v>0.60098799999999997</c:v>
                </c:pt>
                <c:pt idx="1923">
                  <c:v>0.60085900000000003</c:v>
                </c:pt>
                <c:pt idx="1924">
                  <c:v>0.60086099999999998</c:v>
                </c:pt>
                <c:pt idx="1925">
                  <c:v>0.60078399999999998</c:v>
                </c:pt>
                <c:pt idx="1926">
                  <c:v>0.60092100000000004</c:v>
                </c:pt>
                <c:pt idx="1927">
                  <c:v>0.60078799999999999</c:v>
                </c:pt>
                <c:pt idx="1928">
                  <c:v>0.60078799999999999</c:v>
                </c:pt>
                <c:pt idx="1929">
                  <c:v>0.60103200000000001</c:v>
                </c:pt>
                <c:pt idx="1930">
                  <c:v>0.60085699999999997</c:v>
                </c:pt>
                <c:pt idx="1931">
                  <c:v>0.60094899999999996</c:v>
                </c:pt>
                <c:pt idx="1932">
                  <c:v>0.60078100000000001</c:v>
                </c:pt>
                <c:pt idx="1933">
                  <c:v>0.60069899999999998</c:v>
                </c:pt>
                <c:pt idx="1934">
                  <c:v>0.60086200000000001</c:v>
                </c:pt>
                <c:pt idx="1935">
                  <c:v>0.60099000000000002</c:v>
                </c:pt>
                <c:pt idx="1936">
                  <c:v>0.600881</c:v>
                </c:pt>
                <c:pt idx="1937">
                  <c:v>0.60093300000000005</c:v>
                </c:pt>
                <c:pt idx="1938">
                  <c:v>0.60096400000000005</c:v>
                </c:pt>
                <c:pt idx="1939">
                  <c:v>0.60108099999999998</c:v>
                </c:pt>
                <c:pt idx="1940">
                  <c:v>0.601109</c:v>
                </c:pt>
                <c:pt idx="1941">
                  <c:v>0.60119400000000001</c:v>
                </c:pt>
                <c:pt idx="1942">
                  <c:v>0.60091099999999997</c:v>
                </c:pt>
                <c:pt idx="1943">
                  <c:v>0.60095500000000002</c:v>
                </c:pt>
                <c:pt idx="1944">
                  <c:v>0.60106099999999996</c:v>
                </c:pt>
                <c:pt idx="1945">
                  <c:v>0.60118700000000003</c:v>
                </c:pt>
                <c:pt idx="1946">
                  <c:v>0.60099800000000003</c:v>
                </c:pt>
                <c:pt idx="1947">
                  <c:v>0.60109699999999999</c:v>
                </c:pt>
                <c:pt idx="1948">
                  <c:v>0.60115700000000005</c:v>
                </c:pt>
                <c:pt idx="1949">
                  <c:v>0.601024</c:v>
                </c:pt>
                <c:pt idx="1950">
                  <c:v>0.60088200000000003</c:v>
                </c:pt>
                <c:pt idx="1951">
                  <c:v>0.60087599999999997</c:v>
                </c:pt>
                <c:pt idx="1952">
                  <c:v>0.60109699999999999</c:v>
                </c:pt>
                <c:pt idx="1953">
                  <c:v>0.60115499999999999</c:v>
                </c:pt>
                <c:pt idx="1954">
                  <c:v>0.60104299999999999</c:v>
                </c:pt>
                <c:pt idx="1955">
                  <c:v>0.60103200000000001</c:v>
                </c:pt>
                <c:pt idx="1956">
                  <c:v>0.60082899999999995</c:v>
                </c:pt>
                <c:pt idx="1957">
                  <c:v>0.60102699999999998</c:v>
                </c:pt>
                <c:pt idx="1958">
                  <c:v>0.60098099999999999</c:v>
                </c:pt>
                <c:pt idx="1959">
                  <c:v>0.60111199999999998</c:v>
                </c:pt>
                <c:pt idx="1960">
                  <c:v>0.60108499999999998</c:v>
                </c:pt>
                <c:pt idx="1961">
                  <c:v>0.60097599999999995</c:v>
                </c:pt>
                <c:pt idx="1962">
                  <c:v>0.60094700000000001</c:v>
                </c:pt>
                <c:pt idx="1963">
                  <c:v>0.60109699999999999</c:v>
                </c:pt>
                <c:pt idx="1964">
                  <c:v>0.60095900000000002</c:v>
                </c:pt>
                <c:pt idx="1965">
                  <c:v>0.60099199999999997</c:v>
                </c:pt>
                <c:pt idx="1966">
                  <c:v>0.60112100000000002</c:v>
                </c:pt>
                <c:pt idx="1967">
                  <c:v>0.60103200000000001</c:v>
                </c:pt>
                <c:pt idx="1968">
                  <c:v>0.60106599999999999</c:v>
                </c:pt>
                <c:pt idx="1969">
                  <c:v>0.601109</c:v>
                </c:pt>
                <c:pt idx="1970">
                  <c:v>0.60106199999999999</c:v>
                </c:pt>
                <c:pt idx="1971">
                  <c:v>0.60102100000000003</c:v>
                </c:pt>
                <c:pt idx="1972">
                  <c:v>0.601248</c:v>
                </c:pt>
                <c:pt idx="1973">
                  <c:v>0.60100100000000001</c:v>
                </c:pt>
                <c:pt idx="1974">
                  <c:v>0.60076600000000002</c:v>
                </c:pt>
                <c:pt idx="1975">
                  <c:v>0.60096499999999997</c:v>
                </c:pt>
                <c:pt idx="1976">
                  <c:v>0.60117200000000004</c:v>
                </c:pt>
                <c:pt idx="1977">
                  <c:v>0.601159</c:v>
                </c:pt>
                <c:pt idx="1978">
                  <c:v>0.60095200000000004</c:v>
                </c:pt>
                <c:pt idx="1979">
                  <c:v>0.60095500000000002</c:v>
                </c:pt>
                <c:pt idx="1980">
                  <c:v>0.60123499999999996</c:v>
                </c:pt>
                <c:pt idx="1981">
                  <c:v>0.60115600000000002</c:v>
                </c:pt>
                <c:pt idx="1982">
                  <c:v>0.60091600000000001</c:v>
                </c:pt>
                <c:pt idx="1983">
                  <c:v>0.60105900000000001</c:v>
                </c:pt>
                <c:pt idx="1984">
                  <c:v>0.60081300000000004</c:v>
                </c:pt>
                <c:pt idx="1985">
                  <c:v>0.60096099999999997</c:v>
                </c:pt>
                <c:pt idx="1986">
                  <c:v>0.60097900000000004</c:v>
                </c:pt>
                <c:pt idx="1987">
                  <c:v>0.60091799999999995</c:v>
                </c:pt>
                <c:pt idx="1988">
                  <c:v>0.60089899999999996</c:v>
                </c:pt>
                <c:pt idx="1989">
                  <c:v>0.60097699999999998</c:v>
                </c:pt>
                <c:pt idx="1990">
                  <c:v>0.60083600000000004</c:v>
                </c:pt>
                <c:pt idx="1991">
                  <c:v>0.60100600000000004</c:v>
                </c:pt>
                <c:pt idx="1992">
                  <c:v>0.60109400000000002</c:v>
                </c:pt>
                <c:pt idx="1993">
                  <c:v>0.60115200000000002</c:v>
                </c:pt>
                <c:pt idx="1994">
                  <c:v>0.60102900000000004</c:v>
                </c:pt>
                <c:pt idx="1995">
                  <c:v>0.60109100000000004</c:v>
                </c:pt>
                <c:pt idx="1996">
                  <c:v>0.60125799999999996</c:v>
                </c:pt>
                <c:pt idx="1997">
                  <c:v>0.60100399999999998</c:v>
                </c:pt>
                <c:pt idx="1998">
                  <c:v>0.60103099999999998</c:v>
                </c:pt>
                <c:pt idx="1999">
                  <c:v>0.60087000000000002</c:v>
                </c:pt>
                <c:pt idx="2000">
                  <c:v>0.60108499999999998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0BF-4AFC-A88B-AEA4E9B8FE67}"/>
            </c:ext>
          </c:extLst>
        </c:ser>
        <c:ser>
          <c:idx val="2"/>
          <c:order val="2"/>
          <c:tx>
            <c:strRef>
              <c:f>'1_SLDO_LineReg_400mV'!$D$5</c:f>
              <c:strCache>
                <c:ptCount val="1"/>
                <c:pt idx="0">
                  <c:v>Vout_Sense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'1_SLDO_LineReg_400mV'!$A$6:$A$2006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'1_SLDO_LineReg_400mV'!$D$6:$D$2006</c:f>
              <c:numCache>
                <c:formatCode>General</c:formatCode>
                <c:ptCount val="2001"/>
                <c:pt idx="0" formatCode="0.00E+00">
                  <c:v>-6.3065700000000002E-5</c:v>
                </c:pt>
                <c:pt idx="1">
                  <c:v>8.1192799999999996E-4</c:v>
                </c:pt>
                <c:pt idx="2">
                  <c:v>1.2267300000000001E-3</c:v>
                </c:pt>
                <c:pt idx="3">
                  <c:v>1.5525599999999999E-3</c:v>
                </c:pt>
                <c:pt idx="4">
                  <c:v>1.8341200000000001E-3</c:v>
                </c:pt>
                <c:pt idx="5">
                  <c:v>2.07339E-3</c:v>
                </c:pt>
                <c:pt idx="6">
                  <c:v>2.3147300000000001E-3</c:v>
                </c:pt>
                <c:pt idx="7">
                  <c:v>2.5072699999999998E-3</c:v>
                </c:pt>
                <c:pt idx="8">
                  <c:v>2.6895000000000001E-3</c:v>
                </c:pt>
                <c:pt idx="9">
                  <c:v>2.86784E-3</c:v>
                </c:pt>
                <c:pt idx="10">
                  <c:v>3.0078599999999998E-3</c:v>
                </c:pt>
                <c:pt idx="11">
                  <c:v>1.73701E-3</c:v>
                </c:pt>
                <c:pt idx="12">
                  <c:v>1.87171E-3</c:v>
                </c:pt>
                <c:pt idx="13">
                  <c:v>2.00614E-3</c:v>
                </c:pt>
                <c:pt idx="14">
                  <c:v>2.1420800000000002E-3</c:v>
                </c:pt>
                <c:pt idx="15">
                  <c:v>2.27977E-3</c:v>
                </c:pt>
                <c:pt idx="16">
                  <c:v>2.4144800000000001E-3</c:v>
                </c:pt>
                <c:pt idx="17">
                  <c:v>2.5488500000000001E-3</c:v>
                </c:pt>
                <c:pt idx="18">
                  <c:v>2.6867800000000002E-3</c:v>
                </c:pt>
                <c:pt idx="19">
                  <c:v>2.8222899999999999E-3</c:v>
                </c:pt>
                <c:pt idx="20">
                  <c:v>2.9583299999999999E-3</c:v>
                </c:pt>
                <c:pt idx="21">
                  <c:v>3.09618E-3</c:v>
                </c:pt>
                <c:pt idx="22">
                  <c:v>3.2320600000000001E-3</c:v>
                </c:pt>
                <c:pt idx="23">
                  <c:v>3.3686200000000001E-3</c:v>
                </c:pt>
                <c:pt idx="24">
                  <c:v>3.50322E-3</c:v>
                </c:pt>
                <c:pt idx="25">
                  <c:v>3.6371099999999998E-3</c:v>
                </c:pt>
                <c:pt idx="26">
                  <c:v>3.7760699999999999E-3</c:v>
                </c:pt>
                <c:pt idx="27">
                  <c:v>3.9091100000000004E-3</c:v>
                </c:pt>
                <c:pt idx="28">
                  <c:v>4.0451300000000001E-3</c:v>
                </c:pt>
                <c:pt idx="29">
                  <c:v>4.1804600000000004E-3</c:v>
                </c:pt>
                <c:pt idx="30">
                  <c:v>4.3142700000000003E-3</c:v>
                </c:pt>
                <c:pt idx="31">
                  <c:v>4.4490900000000002E-3</c:v>
                </c:pt>
                <c:pt idx="32">
                  <c:v>4.5832900000000003E-3</c:v>
                </c:pt>
                <c:pt idx="33">
                  <c:v>4.7189399999999996E-3</c:v>
                </c:pt>
                <c:pt idx="34">
                  <c:v>4.8527300000000004E-3</c:v>
                </c:pt>
                <c:pt idx="35">
                  <c:v>4.9887999999999998E-3</c:v>
                </c:pt>
                <c:pt idx="36">
                  <c:v>5.1220199999999997E-3</c:v>
                </c:pt>
                <c:pt idx="37">
                  <c:v>5.2558800000000001E-3</c:v>
                </c:pt>
                <c:pt idx="38">
                  <c:v>5.3900600000000003E-3</c:v>
                </c:pt>
                <c:pt idx="39">
                  <c:v>5.5239900000000003E-3</c:v>
                </c:pt>
                <c:pt idx="40">
                  <c:v>5.6563100000000003E-3</c:v>
                </c:pt>
                <c:pt idx="41">
                  <c:v>5.7892100000000004E-3</c:v>
                </c:pt>
                <c:pt idx="42">
                  <c:v>5.9227999999999998E-3</c:v>
                </c:pt>
                <c:pt idx="43">
                  <c:v>6.0551800000000003E-3</c:v>
                </c:pt>
                <c:pt idx="44">
                  <c:v>6.1879300000000003E-3</c:v>
                </c:pt>
                <c:pt idx="45">
                  <c:v>6.3209700000000004E-3</c:v>
                </c:pt>
                <c:pt idx="46">
                  <c:v>6.4555999999999997E-3</c:v>
                </c:pt>
                <c:pt idx="47">
                  <c:v>6.5860700000000003E-3</c:v>
                </c:pt>
                <c:pt idx="48">
                  <c:v>6.7195600000000003E-3</c:v>
                </c:pt>
                <c:pt idx="49">
                  <c:v>6.8499499999999996E-3</c:v>
                </c:pt>
                <c:pt idx="50">
                  <c:v>6.9850299999999997E-3</c:v>
                </c:pt>
                <c:pt idx="51">
                  <c:v>7.1163199999999998E-3</c:v>
                </c:pt>
                <c:pt idx="52">
                  <c:v>7.2478600000000001E-3</c:v>
                </c:pt>
                <c:pt idx="53">
                  <c:v>7.3782099999999996E-3</c:v>
                </c:pt>
                <c:pt idx="54">
                  <c:v>7.5086099999999998E-3</c:v>
                </c:pt>
                <c:pt idx="55">
                  <c:v>7.6427800000000001E-3</c:v>
                </c:pt>
                <c:pt idx="56">
                  <c:v>7.7726499999999999E-3</c:v>
                </c:pt>
                <c:pt idx="57">
                  <c:v>7.9054999999999993E-3</c:v>
                </c:pt>
                <c:pt idx="58">
                  <c:v>8.0362200000000002E-3</c:v>
                </c:pt>
                <c:pt idx="59">
                  <c:v>8.1662699999999998E-3</c:v>
                </c:pt>
                <c:pt idx="60">
                  <c:v>8.2986899999999992E-3</c:v>
                </c:pt>
                <c:pt idx="61">
                  <c:v>8.4291799999999997E-3</c:v>
                </c:pt>
                <c:pt idx="62">
                  <c:v>8.5579699999999998E-3</c:v>
                </c:pt>
                <c:pt idx="63">
                  <c:v>8.6879899999999996E-3</c:v>
                </c:pt>
                <c:pt idx="64">
                  <c:v>8.8208999999999996E-3</c:v>
                </c:pt>
                <c:pt idx="65">
                  <c:v>8.9481600000000001E-3</c:v>
                </c:pt>
                <c:pt idx="66">
                  <c:v>9.0810000000000005E-3</c:v>
                </c:pt>
                <c:pt idx="67">
                  <c:v>9.2111299999999997E-3</c:v>
                </c:pt>
                <c:pt idx="68">
                  <c:v>9.3407799999999999E-3</c:v>
                </c:pt>
                <c:pt idx="69">
                  <c:v>9.4740099999999997E-3</c:v>
                </c:pt>
                <c:pt idx="70">
                  <c:v>9.6023399999999991E-3</c:v>
                </c:pt>
                <c:pt idx="71">
                  <c:v>9.7316399999999997E-3</c:v>
                </c:pt>
                <c:pt idx="72">
                  <c:v>9.8628599999999993E-3</c:v>
                </c:pt>
                <c:pt idx="73">
                  <c:v>9.9919099999999997E-3</c:v>
                </c:pt>
                <c:pt idx="74">
                  <c:v>1.0120199999999999E-2</c:v>
                </c:pt>
                <c:pt idx="75">
                  <c:v>1.0252000000000001E-2</c:v>
                </c:pt>
                <c:pt idx="76">
                  <c:v>1.03804E-2</c:v>
                </c:pt>
                <c:pt idx="77">
                  <c:v>1.0509299999999999E-2</c:v>
                </c:pt>
                <c:pt idx="78">
                  <c:v>1.06397E-2</c:v>
                </c:pt>
                <c:pt idx="79">
                  <c:v>1.07685E-2</c:v>
                </c:pt>
                <c:pt idx="80">
                  <c:v>1.0898E-2</c:v>
                </c:pt>
                <c:pt idx="81">
                  <c:v>1.10279E-2</c:v>
                </c:pt>
                <c:pt idx="82">
                  <c:v>1.1157E-2</c:v>
                </c:pt>
                <c:pt idx="83">
                  <c:v>1.12853E-2</c:v>
                </c:pt>
                <c:pt idx="84">
                  <c:v>1.14149E-2</c:v>
                </c:pt>
                <c:pt idx="85">
                  <c:v>1.1544E-2</c:v>
                </c:pt>
                <c:pt idx="86">
                  <c:v>1.16741E-2</c:v>
                </c:pt>
                <c:pt idx="87">
                  <c:v>1.1802200000000001E-2</c:v>
                </c:pt>
                <c:pt idx="88">
                  <c:v>1.1931000000000001E-2</c:v>
                </c:pt>
                <c:pt idx="89">
                  <c:v>1.20594E-2</c:v>
                </c:pt>
                <c:pt idx="90">
                  <c:v>1.2189999999999999E-2</c:v>
                </c:pt>
                <c:pt idx="91">
                  <c:v>1.23185E-2</c:v>
                </c:pt>
                <c:pt idx="92">
                  <c:v>1.24484E-2</c:v>
                </c:pt>
                <c:pt idx="93">
                  <c:v>1.25769E-2</c:v>
                </c:pt>
                <c:pt idx="94">
                  <c:v>1.2703300000000001E-2</c:v>
                </c:pt>
                <c:pt idx="95">
                  <c:v>1.28351E-2</c:v>
                </c:pt>
                <c:pt idx="96">
                  <c:v>1.29637E-2</c:v>
                </c:pt>
                <c:pt idx="97">
                  <c:v>1.30937E-2</c:v>
                </c:pt>
                <c:pt idx="98">
                  <c:v>1.32196E-2</c:v>
                </c:pt>
                <c:pt idx="99">
                  <c:v>1.3348499999999999E-2</c:v>
                </c:pt>
                <c:pt idx="100">
                  <c:v>1.3478E-2</c:v>
                </c:pt>
                <c:pt idx="101">
                  <c:v>1.3605600000000001E-2</c:v>
                </c:pt>
                <c:pt idx="102">
                  <c:v>1.3734100000000001E-2</c:v>
                </c:pt>
                <c:pt idx="103">
                  <c:v>1.38622E-2</c:v>
                </c:pt>
                <c:pt idx="104">
                  <c:v>1.39921E-2</c:v>
                </c:pt>
                <c:pt idx="105">
                  <c:v>1.41177E-2</c:v>
                </c:pt>
                <c:pt idx="106">
                  <c:v>1.42431E-2</c:v>
                </c:pt>
                <c:pt idx="107">
                  <c:v>1.43701E-2</c:v>
                </c:pt>
                <c:pt idx="108">
                  <c:v>1.44999E-2</c:v>
                </c:pt>
                <c:pt idx="109">
                  <c:v>1.4627899999999999E-2</c:v>
                </c:pt>
                <c:pt idx="110">
                  <c:v>1.47575E-2</c:v>
                </c:pt>
                <c:pt idx="111">
                  <c:v>1.48863E-2</c:v>
                </c:pt>
                <c:pt idx="112">
                  <c:v>1.5012899999999999E-2</c:v>
                </c:pt>
                <c:pt idx="113">
                  <c:v>1.5140199999999999E-2</c:v>
                </c:pt>
                <c:pt idx="114">
                  <c:v>1.5270499999999999E-2</c:v>
                </c:pt>
                <c:pt idx="115">
                  <c:v>1.5398999999999999E-2</c:v>
                </c:pt>
                <c:pt idx="116">
                  <c:v>1.5526999999999999E-2</c:v>
                </c:pt>
                <c:pt idx="117">
                  <c:v>1.5653799999999999E-2</c:v>
                </c:pt>
                <c:pt idx="118">
                  <c:v>1.5783100000000001E-2</c:v>
                </c:pt>
                <c:pt idx="119">
                  <c:v>1.5913E-2</c:v>
                </c:pt>
                <c:pt idx="120">
                  <c:v>1.6039500000000002E-2</c:v>
                </c:pt>
                <c:pt idx="121">
                  <c:v>1.6165800000000001E-2</c:v>
                </c:pt>
                <c:pt idx="122">
                  <c:v>1.62957E-2</c:v>
                </c:pt>
                <c:pt idx="123">
                  <c:v>1.6422900000000001E-2</c:v>
                </c:pt>
                <c:pt idx="124">
                  <c:v>1.6551199999999999E-2</c:v>
                </c:pt>
                <c:pt idx="125">
                  <c:v>1.6681700000000001E-2</c:v>
                </c:pt>
                <c:pt idx="126">
                  <c:v>1.6807200000000001E-2</c:v>
                </c:pt>
                <c:pt idx="127">
                  <c:v>1.6938999999999999E-2</c:v>
                </c:pt>
                <c:pt idx="128">
                  <c:v>1.7066000000000001E-2</c:v>
                </c:pt>
                <c:pt idx="129">
                  <c:v>1.7196300000000001E-2</c:v>
                </c:pt>
                <c:pt idx="130">
                  <c:v>1.7323700000000001E-2</c:v>
                </c:pt>
                <c:pt idx="131">
                  <c:v>1.7451000000000001E-2</c:v>
                </c:pt>
                <c:pt idx="132">
                  <c:v>1.7578E-2</c:v>
                </c:pt>
                <c:pt idx="133">
                  <c:v>1.77089E-2</c:v>
                </c:pt>
                <c:pt idx="134">
                  <c:v>1.78367E-2</c:v>
                </c:pt>
                <c:pt idx="135">
                  <c:v>1.79647E-2</c:v>
                </c:pt>
                <c:pt idx="136">
                  <c:v>1.80938E-2</c:v>
                </c:pt>
                <c:pt idx="137">
                  <c:v>1.82206E-2</c:v>
                </c:pt>
                <c:pt idx="138">
                  <c:v>1.83492E-2</c:v>
                </c:pt>
                <c:pt idx="139">
                  <c:v>1.8476599999999999E-2</c:v>
                </c:pt>
                <c:pt idx="140">
                  <c:v>1.86039E-2</c:v>
                </c:pt>
                <c:pt idx="141">
                  <c:v>1.8732800000000001E-2</c:v>
                </c:pt>
                <c:pt idx="142">
                  <c:v>1.88626E-2</c:v>
                </c:pt>
                <c:pt idx="143">
                  <c:v>1.8991899999999999E-2</c:v>
                </c:pt>
                <c:pt idx="144">
                  <c:v>1.91167E-2</c:v>
                </c:pt>
                <c:pt idx="145">
                  <c:v>1.9245399999999999E-2</c:v>
                </c:pt>
                <c:pt idx="146">
                  <c:v>1.9373600000000001E-2</c:v>
                </c:pt>
                <c:pt idx="147">
                  <c:v>1.9500400000000001E-2</c:v>
                </c:pt>
                <c:pt idx="148">
                  <c:v>1.9630000000000002E-2</c:v>
                </c:pt>
                <c:pt idx="149">
                  <c:v>1.9758000000000001E-2</c:v>
                </c:pt>
                <c:pt idx="150">
                  <c:v>1.9886999999999998E-2</c:v>
                </c:pt>
                <c:pt idx="151">
                  <c:v>2.0015399999999999E-2</c:v>
                </c:pt>
                <c:pt idx="152">
                  <c:v>2.0144599999999999E-2</c:v>
                </c:pt>
                <c:pt idx="153">
                  <c:v>2.0274500000000001E-2</c:v>
                </c:pt>
                <c:pt idx="154">
                  <c:v>2.0402300000000002E-2</c:v>
                </c:pt>
                <c:pt idx="155">
                  <c:v>2.0527900000000002E-2</c:v>
                </c:pt>
                <c:pt idx="156">
                  <c:v>2.0659299999999998E-2</c:v>
                </c:pt>
                <c:pt idx="157">
                  <c:v>2.0786700000000002E-2</c:v>
                </c:pt>
                <c:pt idx="158">
                  <c:v>2.0914200000000001E-2</c:v>
                </c:pt>
                <c:pt idx="159">
                  <c:v>2.10447E-2</c:v>
                </c:pt>
                <c:pt idx="160">
                  <c:v>2.1171200000000001E-2</c:v>
                </c:pt>
                <c:pt idx="161">
                  <c:v>2.1299499999999999E-2</c:v>
                </c:pt>
                <c:pt idx="162">
                  <c:v>2.14284E-2</c:v>
                </c:pt>
                <c:pt idx="163">
                  <c:v>2.1555000000000001E-2</c:v>
                </c:pt>
                <c:pt idx="164">
                  <c:v>2.1687000000000001E-2</c:v>
                </c:pt>
                <c:pt idx="165">
                  <c:v>2.1812600000000001E-2</c:v>
                </c:pt>
                <c:pt idx="166">
                  <c:v>2.1942400000000001E-2</c:v>
                </c:pt>
                <c:pt idx="167">
                  <c:v>2.2071500000000001E-2</c:v>
                </c:pt>
                <c:pt idx="168">
                  <c:v>2.21996E-2</c:v>
                </c:pt>
                <c:pt idx="169">
                  <c:v>2.23263E-2</c:v>
                </c:pt>
                <c:pt idx="170">
                  <c:v>2.2456E-2</c:v>
                </c:pt>
                <c:pt idx="171">
                  <c:v>2.25851E-2</c:v>
                </c:pt>
                <c:pt idx="172">
                  <c:v>2.2716799999999999E-2</c:v>
                </c:pt>
                <c:pt idx="173">
                  <c:v>2.2842399999999999E-2</c:v>
                </c:pt>
                <c:pt idx="174">
                  <c:v>2.29702E-2</c:v>
                </c:pt>
                <c:pt idx="175">
                  <c:v>2.3101300000000002E-2</c:v>
                </c:pt>
                <c:pt idx="176">
                  <c:v>2.3228599999999999E-2</c:v>
                </c:pt>
                <c:pt idx="177">
                  <c:v>2.3355999999999998E-2</c:v>
                </c:pt>
                <c:pt idx="178">
                  <c:v>2.34849E-2</c:v>
                </c:pt>
                <c:pt idx="179">
                  <c:v>2.3614699999999999E-2</c:v>
                </c:pt>
                <c:pt idx="180">
                  <c:v>2.3744100000000001E-2</c:v>
                </c:pt>
                <c:pt idx="181">
                  <c:v>2.38757E-2</c:v>
                </c:pt>
                <c:pt idx="182">
                  <c:v>2.4002099999999998E-2</c:v>
                </c:pt>
                <c:pt idx="183">
                  <c:v>2.4130599999999999E-2</c:v>
                </c:pt>
                <c:pt idx="184">
                  <c:v>2.4257999999999998E-2</c:v>
                </c:pt>
                <c:pt idx="185">
                  <c:v>2.4387499999999999E-2</c:v>
                </c:pt>
                <c:pt idx="186">
                  <c:v>2.4516E-2</c:v>
                </c:pt>
                <c:pt idx="187">
                  <c:v>2.46456E-2</c:v>
                </c:pt>
                <c:pt idx="188">
                  <c:v>2.4774399999999999E-2</c:v>
                </c:pt>
                <c:pt idx="189">
                  <c:v>2.4902799999999999E-2</c:v>
                </c:pt>
                <c:pt idx="190">
                  <c:v>2.5034899999999999E-2</c:v>
                </c:pt>
                <c:pt idx="191">
                  <c:v>2.5159899999999999E-2</c:v>
                </c:pt>
                <c:pt idx="192">
                  <c:v>2.52911E-2</c:v>
                </c:pt>
                <c:pt idx="193">
                  <c:v>2.5420700000000001E-2</c:v>
                </c:pt>
                <c:pt idx="194">
                  <c:v>2.5549599999999999E-2</c:v>
                </c:pt>
                <c:pt idx="195">
                  <c:v>2.56773E-2</c:v>
                </c:pt>
                <c:pt idx="196">
                  <c:v>2.5805499999999999E-2</c:v>
                </c:pt>
                <c:pt idx="197">
                  <c:v>2.5934800000000001E-2</c:v>
                </c:pt>
                <c:pt idx="198">
                  <c:v>2.6066800000000001E-2</c:v>
                </c:pt>
                <c:pt idx="199">
                  <c:v>2.6195599999999999E-2</c:v>
                </c:pt>
                <c:pt idx="200">
                  <c:v>2.6325399999999999E-2</c:v>
                </c:pt>
                <c:pt idx="201">
                  <c:v>2.6454499999999999E-2</c:v>
                </c:pt>
                <c:pt idx="202">
                  <c:v>2.6585399999999999E-2</c:v>
                </c:pt>
                <c:pt idx="203">
                  <c:v>2.6714600000000002E-2</c:v>
                </c:pt>
                <c:pt idx="204">
                  <c:v>2.6842000000000001E-2</c:v>
                </c:pt>
                <c:pt idx="205">
                  <c:v>2.6973500000000001E-2</c:v>
                </c:pt>
                <c:pt idx="206">
                  <c:v>2.7104799999999998E-2</c:v>
                </c:pt>
                <c:pt idx="207">
                  <c:v>2.7232900000000001E-2</c:v>
                </c:pt>
                <c:pt idx="208">
                  <c:v>2.7361099999999999E-2</c:v>
                </c:pt>
                <c:pt idx="209">
                  <c:v>2.7491700000000001E-2</c:v>
                </c:pt>
                <c:pt idx="210">
                  <c:v>2.76239E-2</c:v>
                </c:pt>
                <c:pt idx="211">
                  <c:v>2.7748100000000001E-2</c:v>
                </c:pt>
                <c:pt idx="212">
                  <c:v>2.7883499999999999E-2</c:v>
                </c:pt>
                <c:pt idx="213">
                  <c:v>2.80117E-2</c:v>
                </c:pt>
                <c:pt idx="214">
                  <c:v>2.81403E-2</c:v>
                </c:pt>
                <c:pt idx="215">
                  <c:v>2.8273900000000001E-2</c:v>
                </c:pt>
                <c:pt idx="216">
                  <c:v>2.8402199999999999E-2</c:v>
                </c:pt>
                <c:pt idx="217">
                  <c:v>2.8532200000000001E-2</c:v>
                </c:pt>
                <c:pt idx="218">
                  <c:v>2.86608E-2</c:v>
                </c:pt>
                <c:pt idx="219">
                  <c:v>2.8788600000000001E-2</c:v>
                </c:pt>
                <c:pt idx="220">
                  <c:v>2.8921200000000001E-2</c:v>
                </c:pt>
                <c:pt idx="221">
                  <c:v>2.9050099999999999E-2</c:v>
                </c:pt>
                <c:pt idx="222">
                  <c:v>2.9181200000000001E-2</c:v>
                </c:pt>
                <c:pt idx="223">
                  <c:v>2.9313200000000001E-2</c:v>
                </c:pt>
                <c:pt idx="224">
                  <c:v>2.9442900000000001E-2</c:v>
                </c:pt>
                <c:pt idx="225">
                  <c:v>2.9571099999999999E-2</c:v>
                </c:pt>
                <c:pt idx="226">
                  <c:v>2.97025E-2</c:v>
                </c:pt>
                <c:pt idx="227">
                  <c:v>2.9836000000000001E-2</c:v>
                </c:pt>
                <c:pt idx="228">
                  <c:v>2.9961999999999999E-2</c:v>
                </c:pt>
                <c:pt idx="229">
                  <c:v>3.00945E-2</c:v>
                </c:pt>
                <c:pt idx="230">
                  <c:v>3.0225399999999999E-2</c:v>
                </c:pt>
                <c:pt idx="231">
                  <c:v>3.0356399999999999E-2</c:v>
                </c:pt>
                <c:pt idx="232">
                  <c:v>3.0491000000000001E-2</c:v>
                </c:pt>
                <c:pt idx="233">
                  <c:v>3.0622900000000002E-2</c:v>
                </c:pt>
                <c:pt idx="234">
                  <c:v>3.07517E-2</c:v>
                </c:pt>
                <c:pt idx="235">
                  <c:v>3.0881700000000002E-2</c:v>
                </c:pt>
                <c:pt idx="236">
                  <c:v>3.1009499999999999E-2</c:v>
                </c:pt>
                <c:pt idx="237">
                  <c:v>3.1141800000000001E-2</c:v>
                </c:pt>
                <c:pt idx="238">
                  <c:v>3.1276900000000003E-2</c:v>
                </c:pt>
                <c:pt idx="239">
                  <c:v>3.1408800000000001E-2</c:v>
                </c:pt>
                <c:pt idx="240">
                  <c:v>3.1540600000000002E-2</c:v>
                </c:pt>
                <c:pt idx="241">
                  <c:v>3.1671299999999999E-2</c:v>
                </c:pt>
                <c:pt idx="242">
                  <c:v>3.1803400000000003E-2</c:v>
                </c:pt>
                <c:pt idx="243">
                  <c:v>3.1936100000000002E-2</c:v>
                </c:pt>
                <c:pt idx="244">
                  <c:v>3.2065999999999997E-2</c:v>
                </c:pt>
                <c:pt idx="245">
                  <c:v>3.2194300000000002E-2</c:v>
                </c:pt>
                <c:pt idx="246">
                  <c:v>3.2326300000000002E-2</c:v>
                </c:pt>
                <c:pt idx="247">
                  <c:v>3.2460599999999999E-2</c:v>
                </c:pt>
                <c:pt idx="248">
                  <c:v>3.2593400000000002E-2</c:v>
                </c:pt>
                <c:pt idx="249">
                  <c:v>3.2722800000000003E-2</c:v>
                </c:pt>
                <c:pt idx="250">
                  <c:v>3.2855200000000001E-2</c:v>
                </c:pt>
                <c:pt idx="251">
                  <c:v>3.2987200000000001E-2</c:v>
                </c:pt>
                <c:pt idx="252">
                  <c:v>3.3118399999999999E-2</c:v>
                </c:pt>
                <c:pt idx="253">
                  <c:v>3.3249800000000003E-2</c:v>
                </c:pt>
                <c:pt idx="254">
                  <c:v>3.3385100000000001E-2</c:v>
                </c:pt>
                <c:pt idx="255">
                  <c:v>3.3517699999999997E-2</c:v>
                </c:pt>
                <c:pt idx="256">
                  <c:v>3.36488E-2</c:v>
                </c:pt>
                <c:pt idx="257">
                  <c:v>3.3780600000000001E-2</c:v>
                </c:pt>
                <c:pt idx="258">
                  <c:v>3.3911400000000001E-2</c:v>
                </c:pt>
                <c:pt idx="259">
                  <c:v>3.40419E-2</c:v>
                </c:pt>
                <c:pt idx="260">
                  <c:v>3.4178699999999999E-2</c:v>
                </c:pt>
                <c:pt idx="261">
                  <c:v>3.4308400000000003E-2</c:v>
                </c:pt>
                <c:pt idx="262">
                  <c:v>3.44403E-2</c:v>
                </c:pt>
                <c:pt idx="263">
                  <c:v>3.4576599999999999E-2</c:v>
                </c:pt>
                <c:pt idx="264">
                  <c:v>3.4706800000000003E-2</c:v>
                </c:pt>
                <c:pt idx="265">
                  <c:v>3.48423E-2</c:v>
                </c:pt>
                <c:pt idx="266">
                  <c:v>3.4972700000000002E-2</c:v>
                </c:pt>
                <c:pt idx="267">
                  <c:v>3.5110700000000002E-2</c:v>
                </c:pt>
                <c:pt idx="268">
                  <c:v>3.52412E-2</c:v>
                </c:pt>
                <c:pt idx="269">
                  <c:v>3.5372899999999999E-2</c:v>
                </c:pt>
                <c:pt idx="270">
                  <c:v>3.5508100000000001E-2</c:v>
                </c:pt>
                <c:pt idx="271">
                  <c:v>3.5640199999999997E-2</c:v>
                </c:pt>
                <c:pt idx="272">
                  <c:v>3.5777099999999999E-2</c:v>
                </c:pt>
                <c:pt idx="273">
                  <c:v>3.5907300000000003E-2</c:v>
                </c:pt>
                <c:pt idx="274">
                  <c:v>3.6038000000000001E-2</c:v>
                </c:pt>
                <c:pt idx="275">
                  <c:v>3.6174499999999998E-2</c:v>
                </c:pt>
                <c:pt idx="276">
                  <c:v>3.63056E-2</c:v>
                </c:pt>
                <c:pt idx="277">
                  <c:v>3.6441399999999999E-2</c:v>
                </c:pt>
                <c:pt idx="278">
                  <c:v>3.6574599999999999E-2</c:v>
                </c:pt>
                <c:pt idx="279">
                  <c:v>3.6707999999999998E-2</c:v>
                </c:pt>
                <c:pt idx="280">
                  <c:v>3.6843000000000001E-2</c:v>
                </c:pt>
                <c:pt idx="281">
                  <c:v>3.6973600000000002E-2</c:v>
                </c:pt>
                <c:pt idx="282">
                  <c:v>3.71125E-2</c:v>
                </c:pt>
                <c:pt idx="283">
                  <c:v>3.7241700000000003E-2</c:v>
                </c:pt>
                <c:pt idx="284">
                  <c:v>3.7377199999999999E-2</c:v>
                </c:pt>
                <c:pt idx="285">
                  <c:v>3.7511099999999999E-2</c:v>
                </c:pt>
                <c:pt idx="286">
                  <c:v>3.7644900000000002E-2</c:v>
                </c:pt>
                <c:pt idx="287">
                  <c:v>3.7779300000000002E-2</c:v>
                </c:pt>
                <c:pt idx="288">
                  <c:v>3.7915999999999998E-2</c:v>
                </c:pt>
                <c:pt idx="289">
                  <c:v>3.8055800000000001E-2</c:v>
                </c:pt>
                <c:pt idx="290">
                  <c:v>3.8187899999999997E-2</c:v>
                </c:pt>
                <c:pt idx="291">
                  <c:v>3.8320800000000002E-2</c:v>
                </c:pt>
                <c:pt idx="292">
                  <c:v>3.8455700000000002E-2</c:v>
                </c:pt>
                <c:pt idx="293">
                  <c:v>3.8590199999999998E-2</c:v>
                </c:pt>
                <c:pt idx="294">
                  <c:v>3.8726499999999997E-2</c:v>
                </c:pt>
                <c:pt idx="295">
                  <c:v>3.8861199999999999E-2</c:v>
                </c:pt>
                <c:pt idx="296">
                  <c:v>3.8998999999999999E-2</c:v>
                </c:pt>
                <c:pt idx="297">
                  <c:v>3.9136200000000003E-2</c:v>
                </c:pt>
                <c:pt idx="298">
                  <c:v>3.9267900000000001E-2</c:v>
                </c:pt>
                <c:pt idx="299">
                  <c:v>3.9405000000000003E-2</c:v>
                </c:pt>
                <c:pt idx="300">
                  <c:v>3.9535800000000003E-2</c:v>
                </c:pt>
                <c:pt idx="301">
                  <c:v>3.9676299999999998E-2</c:v>
                </c:pt>
                <c:pt idx="302">
                  <c:v>3.9809700000000003E-2</c:v>
                </c:pt>
                <c:pt idx="303">
                  <c:v>3.9947299999999998E-2</c:v>
                </c:pt>
                <c:pt idx="304">
                  <c:v>4.0084300000000003E-2</c:v>
                </c:pt>
                <c:pt idx="305">
                  <c:v>4.0225900000000002E-2</c:v>
                </c:pt>
                <c:pt idx="306">
                  <c:v>4.0358999999999999E-2</c:v>
                </c:pt>
                <c:pt idx="307">
                  <c:v>4.0492300000000002E-2</c:v>
                </c:pt>
                <c:pt idx="308">
                  <c:v>4.0628299999999999E-2</c:v>
                </c:pt>
                <c:pt idx="309">
                  <c:v>4.0763300000000002E-2</c:v>
                </c:pt>
                <c:pt idx="310">
                  <c:v>4.0900800000000001E-2</c:v>
                </c:pt>
                <c:pt idx="311">
                  <c:v>4.1043099999999999E-2</c:v>
                </c:pt>
                <c:pt idx="312">
                  <c:v>4.1178699999999999E-2</c:v>
                </c:pt>
                <c:pt idx="313">
                  <c:v>4.1312599999999998E-2</c:v>
                </c:pt>
                <c:pt idx="314">
                  <c:v>4.1446799999999999E-2</c:v>
                </c:pt>
                <c:pt idx="315">
                  <c:v>4.1587499999999999E-2</c:v>
                </c:pt>
                <c:pt idx="316">
                  <c:v>4.17217E-2</c:v>
                </c:pt>
                <c:pt idx="317">
                  <c:v>4.1860500000000002E-2</c:v>
                </c:pt>
                <c:pt idx="318">
                  <c:v>4.2000299999999997E-2</c:v>
                </c:pt>
                <c:pt idx="319">
                  <c:v>4.2133499999999997E-2</c:v>
                </c:pt>
                <c:pt idx="320">
                  <c:v>4.2273199999999997E-2</c:v>
                </c:pt>
                <c:pt idx="321">
                  <c:v>4.2410099999999999E-2</c:v>
                </c:pt>
                <c:pt idx="322">
                  <c:v>4.2547099999999997E-2</c:v>
                </c:pt>
                <c:pt idx="323">
                  <c:v>4.2685599999999997E-2</c:v>
                </c:pt>
                <c:pt idx="324">
                  <c:v>4.2822600000000002E-2</c:v>
                </c:pt>
                <c:pt idx="325">
                  <c:v>4.2958499999999997E-2</c:v>
                </c:pt>
                <c:pt idx="326">
                  <c:v>4.3094E-2</c:v>
                </c:pt>
                <c:pt idx="327">
                  <c:v>4.3238199999999997E-2</c:v>
                </c:pt>
                <c:pt idx="328">
                  <c:v>4.3374500000000003E-2</c:v>
                </c:pt>
                <c:pt idx="329">
                  <c:v>4.3512099999999998E-2</c:v>
                </c:pt>
                <c:pt idx="330">
                  <c:v>4.3654699999999998E-2</c:v>
                </c:pt>
                <c:pt idx="331">
                  <c:v>4.3791200000000002E-2</c:v>
                </c:pt>
                <c:pt idx="332">
                  <c:v>4.3928200000000001E-2</c:v>
                </c:pt>
                <c:pt idx="333">
                  <c:v>4.4067500000000003E-2</c:v>
                </c:pt>
                <c:pt idx="334">
                  <c:v>4.4202100000000001E-2</c:v>
                </c:pt>
                <c:pt idx="335">
                  <c:v>4.4344799999999997E-2</c:v>
                </c:pt>
                <c:pt idx="336">
                  <c:v>4.4485499999999997E-2</c:v>
                </c:pt>
                <c:pt idx="337">
                  <c:v>4.4623200000000002E-2</c:v>
                </c:pt>
                <c:pt idx="338">
                  <c:v>4.4761200000000001E-2</c:v>
                </c:pt>
                <c:pt idx="339">
                  <c:v>4.4903800000000001E-2</c:v>
                </c:pt>
                <c:pt idx="340">
                  <c:v>4.5043399999999997E-2</c:v>
                </c:pt>
                <c:pt idx="341">
                  <c:v>4.5181600000000002E-2</c:v>
                </c:pt>
                <c:pt idx="342">
                  <c:v>4.53227E-2</c:v>
                </c:pt>
                <c:pt idx="343">
                  <c:v>4.5459399999999997E-2</c:v>
                </c:pt>
                <c:pt idx="344">
                  <c:v>4.5603900000000003E-2</c:v>
                </c:pt>
                <c:pt idx="345">
                  <c:v>4.5743699999999998E-2</c:v>
                </c:pt>
                <c:pt idx="346">
                  <c:v>4.58825E-2</c:v>
                </c:pt>
                <c:pt idx="347">
                  <c:v>4.6019900000000002E-2</c:v>
                </c:pt>
                <c:pt idx="348">
                  <c:v>4.6163099999999999E-2</c:v>
                </c:pt>
                <c:pt idx="349">
                  <c:v>4.6304900000000003E-2</c:v>
                </c:pt>
                <c:pt idx="350">
                  <c:v>4.6444600000000003E-2</c:v>
                </c:pt>
                <c:pt idx="351">
                  <c:v>4.6589800000000001E-2</c:v>
                </c:pt>
                <c:pt idx="352">
                  <c:v>4.6726400000000001E-2</c:v>
                </c:pt>
                <c:pt idx="353">
                  <c:v>4.6869500000000001E-2</c:v>
                </c:pt>
                <c:pt idx="354">
                  <c:v>4.7021100000000003E-2</c:v>
                </c:pt>
                <c:pt idx="355">
                  <c:v>4.7155599999999999E-2</c:v>
                </c:pt>
                <c:pt idx="356">
                  <c:v>4.7299500000000001E-2</c:v>
                </c:pt>
                <c:pt idx="357">
                  <c:v>4.74382E-2</c:v>
                </c:pt>
                <c:pt idx="358">
                  <c:v>4.7582100000000002E-2</c:v>
                </c:pt>
                <c:pt idx="359">
                  <c:v>4.77232E-2</c:v>
                </c:pt>
                <c:pt idx="360">
                  <c:v>4.7864200000000003E-2</c:v>
                </c:pt>
                <c:pt idx="361">
                  <c:v>4.8013E-2</c:v>
                </c:pt>
                <c:pt idx="362">
                  <c:v>4.8150900000000003E-2</c:v>
                </c:pt>
                <c:pt idx="363">
                  <c:v>4.8298599999999997E-2</c:v>
                </c:pt>
                <c:pt idx="364">
                  <c:v>4.84365E-2</c:v>
                </c:pt>
                <c:pt idx="365">
                  <c:v>4.8578499999999997E-2</c:v>
                </c:pt>
                <c:pt idx="366">
                  <c:v>4.8721199999999999E-2</c:v>
                </c:pt>
                <c:pt idx="367">
                  <c:v>4.8868399999999999E-2</c:v>
                </c:pt>
                <c:pt idx="368">
                  <c:v>4.90091E-2</c:v>
                </c:pt>
                <c:pt idx="369">
                  <c:v>4.9153700000000002E-2</c:v>
                </c:pt>
                <c:pt idx="370">
                  <c:v>4.9298799999999997E-2</c:v>
                </c:pt>
                <c:pt idx="371">
                  <c:v>4.9443300000000003E-2</c:v>
                </c:pt>
                <c:pt idx="372">
                  <c:v>4.9586199999999997E-2</c:v>
                </c:pt>
                <c:pt idx="373">
                  <c:v>4.9730700000000003E-2</c:v>
                </c:pt>
                <c:pt idx="374">
                  <c:v>4.9873399999999998E-2</c:v>
                </c:pt>
                <c:pt idx="375">
                  <c:v>5.0018699999999999E-2</c:v>
                </c:pt>
                <c:pt idx="376">
                  <c:v>5.01664E-2</c:v>
                </c:pt>
                <c:pt idx="377">
                  <c:v>5.0315699999999998E-2</c:v>
                </c:pt>
                <c:pt idx="378">
                  <c:v>5.0457799999999997E-2</c:v>
                </c:pt>
                <c:pt idx="379">
                  <c:v>5.06005E-2</c:v>
                </c:pt>
                <c:pt idx="380">
                  <c:v>5.0747899999999999E-2</c:v>
                </c:pt>
                <c:pt idx="381">
                  <c:v>5.0889499999999997E-2</c:v>
                </c:pt>
                <c:pt idx="382">
                  <c:v>5.1040500000000003E-2</c:v>
                </c:pt>
                <c:pt idx="383">
                  <c:v>5.1187799999999999E-2</c:v>
                </c:pt>
                <c:pt idx="384">
                  <c:v>5.1335499999999999E-2</c:v>
                </c:pt>
                <c:pt idx="385">
                  <c:v>5.14733E-2</c:v>
                </c:pt>
                <c:pt idx="386">
                  <c:v>5.1624499999999997E-2</c:v>
                </c:pt>
                <c:pt idx="387">
                  <c:v>5.1767199999999999E-2</c:v>
                </c:pt>
                <c:pt idx="388">
                  <c:v>5.1915599999999999E-2</c:v>
                </c:pt>
                <c:pt idx="389">
                  <c:v>5.2057300000000001E-2</c:v>
                </c:pt>
                <c:pt idx="390">
                  <c:v>5.2205500000000002E-2</c:v>
                </c:pt>
                <c:pt idx="391">
                  <c:v>5.2349699999999999E-2</c:v>
                </c:pt>
                <c:pt idx="392">
                  <c:v>5.2501899999999997E-2</c:v>
                </c:pt>
                <c:pt idx="393">
                  <c:v>5.2651999999999997E-2</c:v>
                </c:pt>
                <c:pt idx="394">
                  <c:v>5.2797200000000002E-2</c:v>
                </c:pt>
                <c:pt idx="395">
                  <c:v>5.2948500000000003E-2</c:v>
                </c:pt>
                <c:pt idx="396">
                  <c:v>5.3095799999999999E-2</c:v>
                </c:pt>
                <c:pt idx="397">
                  <c:v>5.3240900000000001E-2</c:v>
                </c:pt>
                <c:pt idx="398">
                  <c:v>5.3391399999999999E-2</c:v>
                </c:pt>
                <c:pt idx="399">
                  <c:v>5.3540200000000003E-2</c:v>
                </c:pt>
                <c:pt idx="400">
                  <c:v>5.3690799999999997E-2</c:v>
                </c:pt>
                <c:pt idx="401">
                  <c:v>5.38451E-2</c:v>
                </c:pt>
                <c:pt idx="402">
                  <c:v>5.3988800000000003E-2</c:v>
                </c:pt>
                <c:pt idx="403">
                  <c:v>5.41378E-2</c:v>
                </c:pt>
                <c:pt idx="404">
                  <c:v>5.4290499999999998E-2</c:v>
                </c:pt>
                <c:pt idx="405">
                  <c:v>5.4439000000000001E-2</c:v>
                </c:pt>
                <c:pt idx="406">
                  <c:v>5.4589499999999999E-2</c:v>
                </c:pt>
                <c:pt idx="407">
                  <c:v>5.4737500000000001E-2</c:v>
                </c:pt>
                <c:pt idx="408">
                  <c:v>5.4886999999999998E-2</c:v>
                </c:pt>
                <c:pt idx="409">
                  <c:v>5.50345E-2</c:v>
                </c:pt>
                <c:pt idx="410">
                  <c:v>5.5194399999999998E-2</c:v>
                </c:pt>
                <c:pt idx="411">
                  <c:v>5.5348500000000002E-2</c:v>
                </c:pt>
                <c:pt idx="412">
                  <c:v>5.5495900000000001E-2</c:v>
                </c:pt>
                <c:pt idx="413">
                  <c:v>5.5643900000000003E-2</c:v>
                </c:pt>
                <c:pt idx="414">
                  <c:v>5.5796499999999999E-2</c:v>
                </c:pt>
                <c:pt idx="415">
                  <c:v>5.5950800000000002E-2</c:v>
                </c:pt>
                <c:pt idx="416">
                  <c:v>5.6096300000000002E-2</c:v>
                </c:pt>
                <c:pt idx="417">
                  <c:v>5.6251799999999998E-2</c:v>
                </c:pt>
                <c:pt idx="418">
                  <c:v>5.6405200000000003E-2</c:v>
                </c:pt>
                <c:pt idx="419">
                  <c:v>5.6558799999999999E-2</c:v>
                </c:pt>
                <c:pt idx="420">
                  <c:v>5.67123E-2</c:v>
                </c:pt>
                <c:pt idx="421">
                  <c:v>5.6862700000000002E-2</c:v>
                </c:pt>
                <c:pt idx="422">
                  <c:v>5.7022200000000002E-2</c:v>
                </c:pt>
                <c:pt idx="423">
                  <c:v>5.7172599999999997E-2</c:v>
                </c:pt>
                <c:pt idx="424">
                  <c:v>5.7328799999999999E-2</c:v>
                </c:pt>
                <c:pt idx="425">
                  <c:v>5.7484E-2</c:v>
                </c:pt>
                <c:pt idx="426">
                  <c:v>5.7634600000000001E-2</c:v>
                </c:pt>
                <c:pt idx="427">
                  <c:v>5.7792400000000001E-2</c:v>
                </c:pt>
                <c:pt idx="428">
                  <c:v>5.79473E-2</c:v>
                </c:pt>
                <c:pt idx="429">
                  <c:v>5.8097999999999997E-2</c:v>
                </c:pt>
                <c:pt idx="430">
                  <c:v>5.8258299999999999E-2</c:v>
                </c:pt>
                <c:pt idx="431">
                  <c:v>5.8417400000000001E-2</c:v>
                </c:pt>
                <c:pt idx="432">
                  <c:v>5.8574599999999998E-2</c:v>
                </c:pt>
                <c:pt idx="433">
                  <c:v>5.87301E-2</c:v>
                </c:pt>
                <c:pt idx="434">
                  <c:v>5.8887399999999999E-2</c:v>
                </c:pt>
                <c:pt idx="435">
                  <c:v>5.9047500000000003E-2</c:v>
                </c:pt>
                <c:pt idx="436">
                  <c:v>5.9209400000000002E-2</c:v>
                </c:pt>
                <c:pt idx="437">
                  <c:v>5.93628E-2</c:v>
                </c:pt>
                <c:pt idx="438">
                  <c:v>5.9520000000000003E-2</c:v>
                </c:pt>
                <c:pt idx="439">
                  <c:v>5.9682100000000002E-2</c:v>
                </c:pt>
                <c:pt idx="440">
                  <c:v>5.9839099999999999E-2</c:v>
                </c:pt>
                <c:pt idx="441">
                  <c:v>5.9999400000000001E-2</c:v>
                </c:pt>
                <c:pt idx="442">
                  <c:v>6.0163500000000002E-2</c:v>
                </c:pt>
                <c:pt idx="443">
                  <c:v>6.0326200000000003E-2</c:v>
                </c:pt>
                <c:pt idx="444">
                  <c:v>6.0479999999999999E-2</c:v>
                </c:pt>
                <c:pt idx="445">
                  <c:v>6.0638499999999998E-2</c:v>
                </c:pt>
                <c:pt idx="446">
                  <c:v>6.0803500000000003E-2</c:v>
                </c:pt>
                <c:pt idx="447">
                  <c:v>6.0956900000000001E-2</c:v>
                </c:pt>
                <c:pt idx="448">
                  <c:v>6.11236E-2</c:v>
                </c:pt>
                <c:pt idx="449">
                  <c:v>6.1285300000000001E-2</c:v>
                </c:pt>
                <c:pt idx="450">
                  <c:v>6.1449900000000002E-2</c:v>
                </c:pt>
                <c:pt idx="451">
                  <c:v>6.1609299999999999E-2</c:v>
                </c:pt>
                <c:pt idx="452">
                  <c:v>6.1773500000000002E-2</c:v>
                </c:pt>
                <c:pt idx="453">
                  <c:v>6.19363E-2</c:v>
                </c:pt>
                <c:pt idx="454">
                  <c:v>6.2100900000000001E-2</c:v>
                </c:pt>
                <c:pt idx="455">
                  <c:v>6.22604E-2</c:v>
                </c:pt>
                <c:pt idx="456">
                  <c:v>6.2421200000000003E-2</c:v>
                </c:pt>
                <c:pt idx="457">
                  <c:v>6.2587199999999996E-2</c:v>
                </c:pt>
                <c:pt idx="458">
                  <c:v>6.2757800000000002E-2</c:v>
                </c:pt>
                <c:pt idx="459">
                  <c:v>6.2934299999999999E-2</c:v>
                </c:pt>
                <c:pt idx="460">
                  <c:v>6.3088699999999998E-2</c:v>
                </c:pt>
                <c:pt idx="461">
                  <c:v>6.3256199999999999E-2</c:v>
                </c:pt>
                <c:pt idx="462">
                  <c:v>6.343E-2</c:v>
                </c:pt>
                <c:pt idx="463">
                  <c:v>6.3592599999999999E-2</c:v>
                </c:pt>
                <c:pt idx="464">
                  <c:v>6.3760200000000003E-2</c:v>
                </c:pt>
                <c:pt idx="465">
                  <c:v>6.3920900000000003E-2</c:v>
                </c:pt>
                <c:pt idx="466">
                  <c:v>6.4099100000000006E-2</c:v>
                </c:pt>
                <c:pt idx="467">
                  <c:v>6.42707E-2</c:v>
                </c:pt>
                <c:pt idx="468">
                  <c:v>6.4441200000000004E-2</c:v>
                </c:pt>
                <c:pt idx="469">
                  <c:v>6.4599500000000004E-2</c:v>
                </c:pt>
                <c:pt idx="470">
                  <c:v>6.4781199999999997E-2</c:v>
                </c:pt>
                <c:pt idx="471">
                  <c:v>6.4946599999999993E-2</c:v>
                </c:pt>
                <c:pt idx="472">
                  <c:v>6.5122799999999995E-2</c:v>
                </c:pt>
                <c:pt idx="473">
                  <c:v>6.5287600000000001E-2</c:v>
                </c:pt>
                <c:pt idx="474">
                  <c:v>6.5464099999999997E-2</c:v>
                </c:pt>
                <c:pt idx="475">
                  <c:v>6.5638799999999997E-2</c:v>
                </c:pt>
                <c:pt idx="476">
                  <c:v>6.5813499999999997E-2</c:v>
                </c:pt>
                <c:pt idx="477">
                  <c:v>6.5986299999999998E-2</c:v>
                </c:pt>
                <c:pt idx="478">
                  <c:v>6.6161999999999999E-2</c:v>
                </c:pt>
                <c:pt idx="479">
                  <c:v>6.6337300000000002E-2</c:v>
                </c:pt>
                <c:pt idx="480">
                  <c:v>6.65071E-2</c:v>
                </c:pt>
                <c:pt idx="481">
                  <c:v>6.6681599999999994E-2</c:v>
                </c:pt>
                <c:pt idx="482">
                  <c:v>6.6865599999999997E-2</c:v>
                </c:pt>
                <c:pt idx="483">
                  <c:v>6.7037100000000002E-2</c:v>
                </c:pt>
                <c:pt idx="484">
                  <c:v>6.7222900000000002E-2</c:v>
                </c:pt>
                <c:pt idx="485">
                  <c:v>6.7399399999999998E-2</c:v>
                </c:pt>
                <c:pt idx="486">
                  <c:v>6.7575300000000005E-2</c:v>
                </c:pt>
                <c:pt idx="487">
                  <c:v>6.7752499999999993E-2</c:v>
                </c:pt>
                <c:pt idx="488">
                  <c:v>6.7939600000000003E-2</c:v>
                </c:pt>
                <c:pt idx="489">
                  <c:v>6.8113300000000002E-2</c:v>
                </c:pt>
                <c:pt idx="490">
                  <c:v>6.82894E-2</c:v>
                </c:pt>
                <c:pt idx="491">
                  <c:v>6.8473400000000004E-2</c:v>
                </c:pt>
                <c:pt idx="492">
                  <c:v>6.8674499999999999E-2</c:v>
                </c:pt>
                <c:pt idx="493">
                  <c:v>6.8838499999999997E-2</c:v>
                </c:pt>
                <c:pt idx="494">
                  <c:v>6.9034899999999996E-2</c:v>
                </c:pt>
                <c:pt idx="495">
                  <c:v>6.92078E-2</c:v>
                </c:pt>
                <c:pt idx="496">
                  <c:v>6.94052E-2</c:v>
                </c:pt>
                <c:pt idx="497">
                  <c:v>6.9599300000000003E-2</c:v>
                </c:pt>
                <c:pt idx="498">
                  <c:v>6.9772100000000004E-2</c:v>
                </c:pt>
                <c:pt idx="499">
                  <c:v>6.9970699999999997E-2</c:v>
                </c:pt>
                <c:pt idx="500">
                  <c:v>7.0159899999999997E-2</c:v>
                </c:pt>
                <c:pt idx="501">
                  <c:v>7.0339600000000002E-2</c:v>
                </c:pt>
                <c:pt idx="502">
                  <c:v>7.0541599999999996E-2</c:v>
                </c:pt>
                <c:pt idx="503">
                  <c:v>7.0737599999999998E-2</c:v>
                </c:pt>
                <c:pt idx="504">
                  <c:v>7.0925600000000005E-2</c:v>
                </c:pt>
                <c:pt idx="505">
                  <c:v>7.1110900000000005E-2</c:v>
                </c:pt>
                <c:pt idx="506">
                  <c:v>7.1323600000000001E-2</c:v>
                </c:pt>
                <c:pt idx="507">
                  <c:v>7.1513800000000002E-2</c:v>
                </c:pt>
                <c:pt idx="508">
                  <c:v>7.1712300000000007E-2</c:v>
                </c:pt>
                <c:pt idx="509">
                  <c:v>7.1914900000000004E-2</c:v>
                </c:pt>
                <c:pt idx="510">
                  <c:v>7.2107500000000005E-2</c:v>
                </c:pt>
                <c:pt idx="511">
                  <c:v>7.2316599999999995E-2</c:v>
                </c:pt>
                <c:pt idx="512">
                  <c:v>7.2527499999999995E-2</c:v>
                </c:pt>
                <c:pt idx="513">
                  <c:v>7.2719800000000001E-2</c:v>
                </c:pt>
                <c:pt idx="514">
                  <c:v>7.2932499999999997E-2</c:v>
                </c:pt>
                <c:pt idx="515">
                  <c:v>7.3147100000000007E-2</c:v>
                </c:pt>
                <c:pt idx="516">
                  <c:v>7.3353199999999993E-2</c:v>
                </c:pt>
                <c:pt idx="517">
                  <c:v>7.3551099999999994E-2</c:v>
                </c:pt>
                <c:pt idx="518">
                  <c:v>7.3758299999999999E-2</c:v>
                </c:pt>
                <c:pt idx="519">
                  <c:v>7.3971700000000001E-2</c:v>
                </c:pt>
                <c:pt idx="520">
                  <c:v>7.4173199999999995E-2</c:v>
                </c:pt>
                <c:pt idx="521">
                  <c:v>7.4406399999999998E-2</c:v>
                </c:pt>
                <c:pt idx="522">
                  <c:v>7.4604100000000007E-2</c:v>
                </c:pt>
                <c:pt idx="523">
                  <c:v>7.4836200000000005E-2</c:v>
                </c:pt>
                <c:pt idx="524">
                  <c:v>7.5041999999999998E-2</c:v>
                </c:pt>
                <c:pt idx="525">
                  <c:v>7.52829E-2</c:v>
                </c:pt>
                <c:pt idx="526">
                  <c:v>7.5510599999999997E-2</c:v>
                </c:pt>
                <c:pt idx="527">
                  <c:v>7.5731699999999999E-2</c:v>
                </c:pt>
                <c:pt idx="528">
                  <c:v>7.5949900000000001E-2</c:v>
                </c:pt>
                <c:pt idx="529">
                  <c:v>7.6193800000000006E-2</c:v>
                </c:pt>
                <c:pt idx="530">
                  <c:v>7.6419200000000007E-2</c:v>
                </c:pt>
                <c:pt idx="531">
                  <c:v>7.66453E-2</c:v>
                </c:pt>
                <c:pt idx="532">
                  <c:v>7.6868599999999995E-2</c:v>
                </c:pt>
                <c:pt idx="533">
                  <c:v>7.7122300000000005E-2</c:v>
                </c:pt>
                <c:pt idx="534">
                  <c:v>7.7353699999999997E-2</c:v>
                </c:pt>
                <c:pt idx="535">
                  <c:v>7.7623600000000001E-2</c:v>
                </c:pt>
                <c:pt idx="536">
                  <c:v>7.7871599999999999E-2</c:v>
                </c:pt>
                <c:pt idx="537">
                  <c:v>7.8104000000000007E-2</c:v>
                </c:pt>
                <c:pt idx="538">
                  <c:v>7.8344800000000006E-2</c:v>
                </c:pt>
                <c:pt idx="539">
                  <c:v>7.8604400000000005E-2</c:v>
                </c:pt>
                <c:pt idx="540">
                  <c:v>7.8875100000000004E-2</c:v>
                </c:pt>
                <c:pt idx="541">
                  <c:v>7.9151700000000005E-2</c:v>
                </c:pt>
                <c:pt idx="542">
                  <c:v>7.94179E-2</c:v>
                </c:pt>
                <c:pt idx="543">
                  <c:v>7.9663300000000006E-2</c:v>
                </c:pt>
                <c:pt idx="544">
                  <c:v>7.9921099999999995E-2</c:v>
                </c:pt>
                <c:pt idx="545">
                  <c:v>8.0192299999999994E-2</c:v>
                </c:pt>
                <c:pt idx="546">
                  <c:v>8.0482600000000001E-2</c:v>
                </c:pt>
                <c:pt idx="547">
                  <c:v>8.0749199999999993E-2</c:v>
                </c:pt>
                <c:pt idx="548">
                  <c:v>8.1031900000000004E-2</c:v>
                </c:pt>
                <c:pt idx="549">
                  <c:v>8.1319000000000002E-2</c:v>
                </c:pt>
                <c:pt idx="550">
                  <c:v>8.1626400000000002E-2</c:v>
                </c:pt>
                <c:pt idx="551">
                  <c:v>8.1953399999999996E-2</c:v>
                </c:pt>
                <c:pt idx="552">
                  <c:v>8.2229800000000006E-2</c:v>
                </c:pt>
                <c:pt idx="553">
                  <c:v>8.2544199999999998E-2</c:v>
                </c:pt>
                <c:pt idx="554">
                  <c:v>8.2818000000000003E-2</c:v>
                </c:pt>
                <c:pt idx="555">
                  <c:v>8.3148600000000003E-2</c:v>
                </c:pt>
                <c:pt idx="556">
                  <c:v>8.34892E-2</c:v>
                </c:pt>
                <c:pt idx="557">
                  <c:v>8.3776400000000001E-2</c:v>
                </c:pt>
                <c:pt idx="558">
                  <c:v>8.4164000000000003E-2</c:v>
                </c:pt>
                <c:pt idx="559">
                  <c:v>8.4509799999999996E-2</c:v>
                </c:pt>
                <c:pt idx="560">
                  <c:v>8.4850700000000001E-2</c:v>
                </c:pt>
                <c:pt idx="561">
                  <c:v>8.5242399999999996E-2</c:v>
                </c:pt>
                <c:pt idx="562">
                  <c:v>8.5615700000000003E-2</c:v>
                </c:pt>
                <c:pt idx="563">
                  <c:v>8.5997000000000004E-2</c:v>
                </c:pt>
                <c:pt idx="564">
                  <c:v>8.6382399999999998E-2</c:v>
                </c:pt>
                <c:pt idx="565">
                  <c:v>8.6789699999999997E-2</c:v>
                </c:pt>
                <c:pt idx="566">
                  <c:v>8.7228700000000006E-2</c:v>
                </c:pt>
                <c:pt idx="567">
                  <c:v>8.7631399999999998E-2</c:v>
                </c:pt>
                <c:pt idx="568">
                  <c:v>8.8086999999999999E-2</c:v>
                </c:pt>
                <c:pt idx="569">
                  <c:v>8.8580400000000004E-2</c:v>
                </c:pt>
                <c:pt idx="570">
                  <c:v>8.9011400000000004E-2</c:v>
                </c:pt>
                <c:pt idx="571">
                  <c:v>8.9530799999999994E-2</c:v>
                </c:pt>
                <c:pt idx="572">
                  <c:v>9.0062000000000003E-2</c:v>
                </c:pt>
                <c:pt idx="573">
                  <c:v>9.0595300000000004E-2</c:v>
                </c:pt>
                <c:pt idx="574">
                  <c:v>9.1193700000000003E-2</c:v>
                </c:pt>
                <c:pt idx="575">
                  <c:v>9.1713600000000006E-2</c:v>
                </c:pt>
                <c:pt idx="576">
                  <c:v>9.2427599999999999E-2</c:v>
                </c:pt>
                <c:pt idx="577">
                  <c:v>9.3106599999999998E-2</c:v>
                </c:pt>
                <c:pt idx="578">
                  <c:v>9.3778700000000006E-2</c:v>
                </c:pt>
                <c:pt idx="579">
                  <c:v>9.4472500000000001E-2</c:v>
                </c:pt>
                <c:pt idx="580">
                  <c:v>9.5286700000000002E-2</c:v>
                </c:pt>
                <c:pt idx="581">
                  <c:v>9.6102999999999994E-2</c:v>
                </c:pt>
                <c:pt idx="582">
                  <c:v>9.7073300000000001E-2</c:v>
                </c:pt>
                <c:pt idx="583">
                  <c:v>9.7954600000000003E-2</c:v>
                </c:pt>
                <c:pt idx="584">
                  <c:v>9.9201800000000007E-2</c:v>
                </c:pt>
                <c:pt idx="585">
                  <c:v>0.10030500000000001</c:v>
                </c:pt>
                <c:pt idx="586">
                  <c:v>0.101697</c:v>
                </c:pt>
                <c:pt idx="587">
                  <c:v>0.103101</c:v>
                </c:pt>
                <c:pt idx="588">
                  <c:v>0.104727</c:v>
                </c:pt>
                <c:pt idx="589">
                  <c:v>0.107117</c:v>
                </c:pt>
                <c:pt idx="590">
                  <c:v>0.109565</c:v>
                </c:pt>
                <c:pt idx="591">
                  <c:v>0.113235</c:v>
                </c:pt>
                <c:pt idx="592">
                  <c:v>0.118963</c:v>
                </c:pt>
                <c:pt idx="593">
                  <c:v>0.55931799999999998</c:v>
                </c:pt>
                <c:pt idx="594">
                  <c:v>0.56226299999999996</c:v>
                </c:pt>
                <c:pt idx="595">
                  <c:v>0.56626799999999999</c:v>
                </c:pt>
                <c:pt idx="596">
                  <c:v>0.56967500000000004</c:v>
                </c:pt>
                <c:pt idx="597">
                  <c:v>0.57324299999999995</c:v>
                </c:pt>
                <c:pt idx="598">
                  <c:v>0.57649300000000003</c:v>
                </c:pt>
                <c:pt idx="599">
                  <c:v>0.5796</c:v>
                </c:pt>
                <c:pt idx="600">
                  <c:v>0.58351699999999995</c:v>
                </c:pt>
                <c:pt idx="601">
                  <c:v>0.58721299999999998</c:v>
                </c:pt>
                <c:pt idx="602">
                  <c:v>0.59075299999999997</c:v>
                </c:pt>
                <c:pt idx="603">
                  <c:v>0.59347799999999995</c:v>
                </c:pt>
                <c:pt idx="604">
                  <c:v>0.59759099999999998</c:v>
                </c:pt>
                <c:pt idx="605">
                  <c:v>0.60030700000000004</c:v>
                </c:pt>
                <c:pt idx="606">
                  <c:v>0.60396499999999997</c:v>
                </c:pt>
                <c:pt idx="607">
                  <c:v>0.60669600000000001</c:v>
                </c:pt>
                <c:pt idx="608">
                  <c:v>0.61028300000000002</c:v>
                </c:pt>
                <c:pt idx="609">
                  <c:v>0.61346500000000004</c:v>
                </c:pt>
                <c:pt idx="610">
                  <c:v>0.61661500000000002</c:v>
                </c:pt>
                <c:pt idx="611">
                  <c:v>0.62035499999999999</c:v>
                </c:pt>
                <c:pt idx="612">
                  <c:v>0.62302000000000002</c:v>
                </c:pt>
                <c:pt idx="613">
                  <c:v>0.62712599999999996</c:v>
                </c:pt>
                <c:pt idx="614">
                  <c:v>0.62993200000000005</c:v>
                </c:pt>
                <c:pt idx="615">
                  <c:v>0.63264600000000004</c:v>
                </c:pt>
                <c:pt idx="616">
                  <c:v>0.63636099999999995</c:v>
                </c:pt>
                <c:pt idx="617">
                  <c:v>0.63960300000000003</c:v>
                </c:pt>
                <c:pt idx="618">
                  <c:v>0.642374</c:v>
                </c:pt>
                <c:pt idx="619">
                  <c:v>0.64557900000000001</c:v>
                </c:pt>
                <c:pt idx="620">
                  <c:v>0.64954299999999998</c:v>
                </c:pt>
                <c:pt idx="621">
                  <c:v>0.65278700000000001</c:v>
                </c:pt>
                <c:pt idx="622">
                  <c:v>0.65630599999999994</c:v>
                </c:pt>
                <c:pt idx="623">
                  <c:v>0.65900800000000004</c:v>
                </c:pt>
                <c:pt idx="624">
                  <c:v>0.66221399999999997</c:v>
                </c:pt>
                <c:pt idx="625">
                  <c:v>0.66510899999999995</c:v>
                </c:pt>
                <c:pt idx="626">
                  <c:v>0.66869100000000004</c:v>
                </c:pt>
                <c:pt idx="627">
                  <c:v>0.67177600000000004</c:v>
                </c:pt>
                <c:pt idx="628">
                  <c:v>0.67490600000000001</c:v>
                </c:pt>
                <c:pt idx="629">
                  <c:v>0.67869400000000002</c:v>
                </c:pt>
                <c:pt idx="630">
                  <c:v>0.68223500000000004</c:v>
                </c:pt>
                <c:pt idx="631">
                  <c:v>0.68475600000000003</c:v>
                </c:pt>
                <c:pt idx="632">
                  <c:v>0.68945699999999999</c:v>
                </c:pt>
                <c:pt idx="633">
                  <c:v>0.69252400000000003</c:v>
                </c:pt>
                <c:pt idx="634">
                  <c:v>0.69632300000000003</c:v>
                </c:pt>
                <c:pt idx="635">
                  <c:v>0.70082999999999995</c:v>
                </c:pt>
                <c:pt idx="636">
                  <c:v>0.70371700000000004</c:v>
                </c:pt>
                <c:pt idx="637">
                  <c:v>0.70815499999999998</c:v>
                </c:pt>
                <c:pt idx="638">
                  <c:v>0.71201000000000003</c:v>
                </c:pt>
                <c:pt idx="639">
                  <c:v>0.71850000000000003</c:v>
                </c:pt>
                <c:pt idx="640">
                  <c:v>0.72498700000000005</c:v>
                </c:pt>
                <c:pt idx="641">
                  <c:v>1.1802699999999999</c:v>
                </c:pt>
                <c:pt idx="642">
                  <c:v>1.1806399999999999</c:v>
                </c:pt>
                <c:pt idx="643">
                  <c:v>1.1815199999999999</c:v>
                </c:pt>
                <c:pt idx="644">
                  <c:v>1.1821200000000001</c:v>
                </c:pt>
                <c:pt idx="645">
                  <c:v>1.1832</c:v>
                </c:pt>
                <c:pt idx="646">
                  <c:v>1.1832800000000001</c:v>
                </c:pt>
                <c:pt idx="647">
                  <c:v>1.18428</c:v>
                </c:pt>
                <c:pt idx="648">
                  <c:v>1.18435</c:v>
                </c:pt>
                <c:pt idx="649">
                  <c:v>1.1851</c:v>
                </c:pt>
                <c:pt idx="650">
                  <c:v>1.1851700000000001</c:v>
                </c:pt>
                <c:pt idx="651">
                  <c:v>1.18648</c:v>
                </c:pt>
                <c:pt idx="652">
                  <c:v>1.1869799999999999</c:v>
                </c:pt>
                <c:pt idx="653">
                  <c:v>1.1873400000000001</c:v>
                </c:pt>
                <c:pt idx="654">
                  <c:v>1.18848</c:v>
                </c:pt>
                <c:pt idx="655">
                  <c:v>1.18893</c:v>
                </c:pt>
                <c:pt idx="656">
                  <c:v>1.19008</c:v>
                </c:pt>
                <c:pt idx="657">
                  <c:v>1.1896599999999999</c:v>
                </c:pt>
                <c:pt idx="658">
                  <c:v>1.19021</c:v>
                </c:pt>
                <c:pt idx="659">
                  <c:v>1.19068</c:v>
                </c:pt>
                <c:pt idx="660">
                  <c:v>1.1911799999999999</c:v>
                </c:pt>
                <c:pt idx="661">
                  <c:v>1.1919999999999999</c:v>
                </c:pt>
                <c:pt idx="662">
                  <c:v>1.1923600000000001</c:v>
                </c:pt>
                <c:pt idx="663">
                  <c:v>1.19303</c:v>
                </c:pt>
                <c:pt idx="664">
                  <c:v>1.19367</c:v>
                </c:pt>
                <c:pt idx="665">
                  <c:v>1.194</c:v>
                </c:pt>
                <c:pt idx="666">
                  <c:v>1.1944600000000001</c:v>
                </c:pt>
                <c:pt idx="667">
                  <c:v>1.1952100000000001</c:v>
                </c:pt>
                <c:pt idx="668">
                  <c:v>1.1955100000000001</c:v>
                </c:pt>
                <c:pt idx="669">
                  <c:v>1.1958299999999999</c:v>
                </c:pt>
                <c:pt idx="670">
                  <c:v>1.19661</c:v>
                </c:pt>
                <c:pt idx="671">
                  <c:v>1.1978500000000001</c:v>
                </c:pt>
                <c:pt idx="672">
                  <c:v>1.19808</c:v>
                </c:pt>
                <c:pt idx="673">
                  <c:v>1.1983200000000001</c:v>
                </c:pt>
                <c:pt idx="674">
                  <c:v>1.1989000000000001</c:v>
                </c:pt>
                <c:pt idx="675">
                  <c:v>1.19957</c:v>
                </c:pt>
                <c:pt idx="676">
                  <c:v>1.20014</c:v>
                </c:pt>
                <c:pt idx="677">
                  <c:v>1.2007300000000001</c:v>
                </c:pt>
                <c:pt idx="678">
                  <c:v>1.20109</c:v>
                </c:pt>
                <c:pt idx="679">
                  <c:v>1.2015400000000001</c:v>
                </c:pt>
                <c:pt idx="680">
                  <c:v>1.2015199999999999</c:v>
                </c:pt>
                <c:pt idx="681">
                  <c:v>1.20221</c:v>
                </c:pt>
                <c:pt idx="682">
                  <c:v>1.2024900000000001</c:v>
                </c:pt>
                <c:pt idx="683">
                  <c:v>1.2032400000000001</c:v>
                </c:pt>
                <c:pt idx="684">
                  <c:v>1.2039800000000001</c:v>
                </c:pt>
                <c:pt idx="685">
                  <c:v>1.204</c:v>
                </c:pt>
                <c:pt idx="686">
                  <c:v>1.2049700000000001</c:v>
                </c:pt>
                <c:pt idx="687">
                  <c:v>1.2055</c:v>
                </c:pt>
                <c:pt idx="688">
                  <c:v>1.2056899999999999</c:v>
                </c:pt>
                <c:pt idx="689">
                  <c:v>1.2059200000000001</c:v>
                </c:pt>
                <c:pt idx="690">
                  <c:v>1.20719</c:v>
                </c:pt>
                <c:pt idx="691">
                  <c:v>1.20709</c:v>
                </c:pt>
                <c:pt idx="692">
                  <c:v>1.20749</c:v>
                </c:pt>
                <c:pt idx="693">
                  <c:v>1.2077</c:v>
                </c:pt>
                <c:pt idx="694">
                  <c:v>1.2084699999999999</c:v>
                </c:pt>
                <c:pt idx="695">
                  <c:v>1.20825</c:v>
                </c:pt>
                <c:pt idx="696">
                  <c:v>1.2089099999999999</c:v>
                </c:pt>
                <c:pt idx="697">
                  <c:v>1.2090000000000001</c:v>
                </c:pt>
                <c:pt idx="698">
                  <c:v>1.2091799999999999</c:v>
                </c:pt>
                <c:pt idx="699">
                  <c:v>1.2098800000000001</c:v>
                </c:pt>
                <c:pt idx="700">
                  <c:v>1.21038</c:v>
                </c:pt>
                <c:pt idx="701">
                  <c:v>1.21088</c:v>
                </c:pt>
                <c:pt idx="702">
                  <c:v>1.2116499999999999</c:v>
                </c:pt>
                <c:pt idx="703">
                  <c:v>1.2115</c:v>
                </c:pt>
                <c:pt idx="704">
                  <c:v>1.2122900000000001</c:v>
                </c:pt>
                <c:pt idx="705">
                  <c:v>1.2121</c:v>
                </c:pt>
                <c:pt idx="706">
                  <c:v>1.2131099999999999</c:v>
                </c:pt>
                <c:pt idx="707">
                  <c:v>1.2127600000000001</c:v>
                </c:pt>
                <c:pt idx="708">
                  <c:v>1.21353</c:v>
                </c:pt>
                <c:pt idx="709">
                  <c:v>1.2138100000000001</c:v>
                </c:pt>
                <c:pt idx="710">
                  <c:v>1.21418</c:v>
                </c:pt>
                <c:pt idx="711">
                  <c:v>1.2142999999999999</c:v>
                </c:pt>
                <c:pt idx="712">
                  <c:v>1.2147300000000001</c:v>
                </c:pt>
                <c:pt idx="713">
                  <c:v>1.21533</c:v>
                </c:pt>
                <c:pt idx="714">
                  <c:v>1.2152000000000001</c:v>
                </c:pt>
                <c:pt idx="715">
                  <c:v>1.21502</c:v>
                </c:pt>
                <c:pt idx="716">
                  <c:v>1.2156</c:v>
                </c:pt>
                <c:pt idx="717">
                  <c:v>1.2161900000000001</c:v>
                </c:pt>
                <c:pt idx="718">
                  <c:v>1.2161500000000001</c:v>
                </c:pt>
                <c:pt idx="719">
                  <c:v>1.21668</c:v>
                </c:pt>
                <c:pt idx="720">
                  <c:v>1.21709</c:v>
                </c:pt>
                <c:pt idx="721">
                  <c:v>1.21696</c:v>
                </c:pt>
                <c:pt idx="722">
                  <c:v>1.2171000000000001</c:v>
                </c:pt>
                <c:pt idx="723">
                  <c:v>1.21746</c:v>
                </c:pt>
                <c:pt idx="724">
                  <c:v>1.21838</c:v>
                </c:pt>
                <c:pt idx="725">
                  <c:v>1.21871</c:v>
                </c:pt>
                <c:pt idx="726">
                  <c:v>1.2186300000000001</c:v>
                </c:pt>
                <c:pt idx="727">
                  <c:v>1.2183999999999999</c:v>
                </c:pt>
                <c:pt idx="728">
                  <c:v>1.2187600000000001</c:v>
                </c:pt>
                <c:pt idx="729">
                  <c:v>1.2191099999999999</c:v>
                </c:pt>
                <c:pt idx="730">
                  <c:v>1.2195499999999999</c:v>
                </c:pt>
                <c:pt idx="731">
                  <c:v>1.2201200000000001</c:v>
                </c:pt>
                <c:pt idx="732">
                  <c:v>1.2200500000000001</c:v>
                </c:pt>
                <c:pt idx="733">
                  <c:v>1.2201500000000001</c:v>
                </c:pt>
                <c:pt idx="734">
                  <c:v>1.2205999999999999</c:v>
                </c:pt>
                <c:pt idx="735">
                  <c:v>1.2207399999999999</c:v>
                </c:pt>
                <c:pt idx="736">
                  <c:v>1.22035</c:v>
                </c:pt>
                <c:pt idx="737">
                  <c:v>1.22062</c:v>
                </c:pt>
                <c:pt idx="738">
                  <c:v>1.22072</c:v>
                </c:pt>
                <c:pt idx="739">
                  <c:v>1.2200200000000001</c:v>
                </c:pt>
                <c:pt idx="740">
                  <c:v>1.2212700000000001</c:v>
                </c:pt>
                <c:pt idx="741">
                  <c:v>1.2206900000000001</c:v>
                </c:pt>
                <c:pt idx="742">
                  <c:v>1.2214700000000001</c:v>
                </c:pt>
                <c:pt idx="743">
                  <c:v>1.2213499999999999</c:v>
                </c:pt>
                <c:pt idx="744">
                  <c:v>1.2216100000000001</c:v>
                </c:pt>
                <c:pt idx="745">
                  <c:v>1.2216499999999999</c:v>
                </c:pt>
                <c:pt idx="746">
                  <c:v>1.2214100000000001</c:v>
                </c:pt>
                <c:pt idx="747">
                  <c:v>1.2218100000000001</c:v>
                </c:pt>
                <c:pt idx="748">
                  <c:v>1.2222299999999999</c:v>
                </c:pt>
                <c:pt idx="749">
                  <c:v>1.2220200000000001</c:v>
                </c:pt>
                <c:pt idx="750">
                  <c:v>1.2217499999999999</c:v>
                </c:pt>
                <c:pt idx="751">
                  <c:v>1.2224999999999999</c:v>
                </c:pt>
                <c:pt idx="752">
                  <c:v>1.2222200000000001</c:v>
                </c:pt>
                <c:pt idx="753">
                  <c:v>1.2223299999999999</c:v>
                </c:pt>
                <c:pt idx="754">
                  <c:v>1.2221900000000001</c:v>
                </c:pt>
                <c:pt idx="755">
                  <c:v>1.22174</c:v>
                </c:pt>
                <c:pt idx="756">
                  <c:v>1.22217</c:v>
                </c:pt>
                <c:pt idx="757">
                  <c:v>1.2224600000000001</c:v>
                </c:pt>
                <c:pt idx="758">
                  <c:v>1.22197</c:v>
                </c:pt>
                <c:pt idx="759">
                  <c:v>1.2222500000000001</c:v>
                </c:pt>
                <c:pt idx="760">
                  <c:v>1.22282</c:v>
                </c:pt>
                <c:pt idx="761">
                  <c:v>1.2222599999999999</c:v>
                </c:pt>
                <c:pt idx="762">
                  <c:v>1.2230399999999999</c:v>
                </c:pt>
                <c:pt idx="763">
                  <c:v>1.2230399999999999</c:v>
                </c:pt>
                <c:pt idx="764">
                  <c:v>1.22258</c:v>
                </c:pt>
                <c:pt idx="765">
                  <c:v>1.2232000000000001</c:v>
                </c:pt>
                <c:pt idx="766">
                  <c:v>1.2230799999999999</c:v>
                </c:pt>
                <c:pt idx="767">
                  <c:v>1.2230099999999999</c:v>
                </c:pt>
                <c:pt idx="768">
                  <c:v>1.2230399999999999</c:v>
                </c:pt>
                <c:pt idx="769">
                  <c:v>1.22295</c:v>
                </c:pt>
                <c:pt idx="770">
                  <c:v>1.2233700000000001</c:v>
                </c:pt>
                <c:pt idx="771">
                  <c:v>1.22305</c:v>
                </c:pt>
                <c:pt idx="772">
                  <c:v>1.22305</c:v>
                </c:pt>
                <c:pt idx="773">
                  <c:v>1.22316</c:v>
                </c:pt>
                <c:pt idx="774">
                  <c:v>1.2229099999999999</c:v>
                </c:pt>
                <c:pt idx="775">
                  <c:v>1.2230300000000001</c:v>
                </c:pt>
                <c:pt idx="776">
                  <c:v>1.2235499999999999</c:v>
                </c:pt>
                <c:pt idx="777">
                  <c:v>1.22323</c:v>
                </c:pt>
                <c:pt idx="778">
                  <c:v>1.2232400000000001</c:v>
                </c:pt>
                <c:pt idx="779">
                  <c:v>1.2235400000000001</c:v>
                </c:pt>
                <c:pt idx="780">
                  <c:v>1.2239100000000001</c:v>
                </c:pt>
                <c:pt idx="781">
                  <c:v>1.2235199999999999</c:v>
                </c:pt>
                <c:pt idx="782">
                  <c:v>1.2232000000000001</c:v>
                </c:pt>
                <c:pt idx="783">
                  <c:v>1.2230700000000001</c:v>
                </c:pt>
                <c:pt idx="784">
                  <c:v>1.2234</c:v>
                </c:pt>
                <c:pt idx="785">
                  <c:v>1.2235400000000001</c:v>
                </c:pt>
                <c:pt idx="786">
                  <c:v>1.2234400000000001</c:v>
                </c:pt>
                <c:pt idx="787">
                  <c:v>1.2236800000000001</c:v>
                </c:pt>
                <c:pt idx="788">
                  <c:v>1.2235100000000001</c:v>
                </c:pt>
                <c:pt idx="789">
                  <c:v>1.22271</c:v>
                </c:pt>
                <c:pt idx="790">
                  <c:v>1.22292</c:v>
                </c:pt>
                <c:pt idx="791">
                  <c:v>1.22326</c:v>
                </c:pt>
                <c:pt idx="792">
                  <c:v>1.22322</c:v>
                </c:pt>
                <c:pt idx="793">
                  <c:v>1.2234799999999999</c:v>
                </c:pt>
                <c:pt idx="794">
                  <c:v>1.2236400000000001</c:v>
                </c:pt>
                <c:pt idx="795">
                  <c:v>1.22404</c:v>
                </c:pt>
                <c:pt idx="796">
                  <c:v>1.22387</c:v>
                </c:pt>
                <c:pt idx="797">
                  <c:v>1.2237899999999999</c:v>
                </c:pt>
                <c:pt idx="798">
                  <c:v>1.22363</c:v>
                </c:pt>
                <c:pt idx="799">
                  <c:v>1.22322</c:v>
                </c:pt>
                <c:pt idx="800">
                  <c:v>1.2239199999999999</c:v>
                </c:pt>
                <c:pt idx="801">
                  <c:v>1.2244299999999999</c:v>
                </c:pt>
                <c:pt idx="802">
                  <c:v>1.2238199999999999</c:v>
                </c:pt>
                <c:pt idx="803">
                  <c:v>1.2234799999999999</c:v>
                </c:pt>
                <c:pt idx="804">
                  <c:v>1.2233099999999999</c:v>
                </c:pt>
                <c:pt idx="805">
                  <c:v>1.2245900000000001</c:v>
                </c:pt>
                <c:pt idx="806">
                  <c:v>1.2236400000000001</c:v>
                </c:pt>
                <c:pt idx="807">
                  <c:v>1.2237499999999999</c:v>
                </c:pt>
                <c:pt idx="808">
                  <c:v>1.2234400000000001</c:v>
                </c:pt>
                <c:pt idx="809">
                  <c:v>1.2237800000000001</c:v>
                </c:pt>
                <c:pt idx="810">
                  <c:v>1.22326</c:v>
                </c:pt>
                <c:pt idx="811">
                  <c:v>1.2236100000000001</c:v>
                </c:pt>
                <c:pt idx="812">
                  <c:v>1.2237100000000001</c:v>
                </c:pt>
                <c:pt idx="813">
                  <c:v>1.2237100000000001</c:v>
                </c:pt>
                <c:pt idx="814">
                  <c:v>1.2234400000000001</c:v>
                </c:pt>
                <c:pt idx="815">
                  <c:v>1.2236100000000001</c:v>
                </c:pt>
                <c:pt idx="816">
                  <c:v>1.2232499999999999</c:v>
                </c:pt>
                <c:pt idx="817">
                  <c:v>1.22312</c:v>
                </c:pt>
                <c:pt idx="818">
                  <c:v>1.2231099999999999</c:v>
                </c:pt>
                <c:pt idx="819">
                  <c:v>1.2238599999999999</c:v>
                </c:pt>
                <c:pt idx="820">
                  <c:v>1.2232499999999999</c:v>
                </c:pt>
                <c:pt idx="821">
                  <c:v>1.2235499999999999</c:v>
                </c:pt>
                <c:pt idx="822">
                  <c:v>1.2235</c:v>
                </c:pt>
                <c:pt idx="823">
                  <c:v>1.2233400000000001</c:v>
                </c:pt>
                <c:pt idx="824">
                  <c:v>1.2234100000000001</c:v>
                </c:pt>
                <c:pt idx="825">
                  <c:v>1.2235799999999999</c:v>
                </c:pt>
                <c:pt idx="826">
                  <c:v>1.2236499999999999</c:v>
                </c:pt>
                <c:pt idx="827">
                  <c:v>1.22305</c:v>
                </c:pt>
                <c:pt idx="828">
                  <c:v>1.22343</c:v>
                </c:pt>
                <c:pt idx="829">
                  <c:v>1.22265</c:v>
                </c:pt>
                <c:pt idx="830">
                  <c:v>1.22312</c:v>
                </c:pt>
                <c:pt idx="831">
                  <c:v>1.2231300000000001</c:v>
                </c:pt>
                <c:pt idx="832">
                  <c:v>1.22289</c:v>
                </c:pt>
                <c:pt idx="833">
                  <c:v>1.2229300000000001</c:v>
                </c:pt>
                <c:pt idx="834">
                  <c:v>1.2237199999999999</c:v>
                </c:pt>
                <c:pt idx="835">
                  <c:v>1.2230300000000001</c:v>
                </c:pt>
                <c:pt idx="836">
                  <c:v>1.22329</c:v>
                </c:pt>
                <c:pt idx="837">
                  <c:v>1.2228699999999999</c:v>
                </c:pt>
                <c:pt idx="838">
                  <c:v>1.2227399999999999</c:v>
                </c:pt>
                <c:pt idx="839">
                  <c:v>1.22326</c:v>
                </c:pt>
                <c:pt idx="840">
                  <c:v>1.2233700000000001</c:v>
                </c:pt>
                <c:pt idx="841">
                  <c:v>1.22296</c:v>
                </c:pt>
                <c:pt idx="842">
                  <c:v>1.2232700000000001</c:v>
                </c:pt>
                <c:pt idx="843">
                  <c:v>1.2231300000000001</c:v>
                </c:pt>
                <c:pt idx="844">
                  <c:v>1.22305</c:v>
                </c:pt>
                <c:pt idx="845">
                  <c:v>1.22342</c:v>
                </c:pt>
                <c:pt idx="846">
                  <c:v>1.22296</c:v>
                </c:pt>
                <c:pt idx="847">
                  <c:v>1.2231399999999999</c:v>
                </c:pt>
                <c:pt idx="848">
                  <c:v>1.2232400000000001</c:v>
                </c:pt>
                <c:pt idx="849">
                  <c:v>1.22333</c:v>
                </c:pt>
                <c:pt idx="850">
                  <c:v>1.2235100000000001</c:v>
                </c:pt>
                <c:pt idx="851">
                  <c:v>1.2234799999999999</c:v>
                </c:pt>
                <c:pt idx="852">
                  <c:v>1.2232799999999999</c:v>
                </c:pt>
                <c:pt idx="853">
                  <c:v>1.22353</c:v>
                </c:pt>
                <c:pt idx="854">
                  <c:v>1.2235199999999999</c:v>
                </c:pt>
                <c:pt idx="855">
                  <c:v>1.22319</c:v>
                </c:pt>
                <c:pt idx="856">
                  <c:v>1.2230700000000001</c:v>
                </c:pt>
                <c:pt idx="857">
                  <c:v>1.2233099999999999</c:v>
                </c:pt>
                <c:pt idx="858">
                  <c:v>1.2234499999999999</c:v>
                </c:pt>
                <c:pt idx="859">
                  <c:v>1.2235799999999999</c:v>
                </c:pt>
                <c:pt idx="860">
                  <c:v>1.22349</c:v>
                </c:pt>
                <c:pt idx="861">
                  <c:v>1.2236499999999999</c:v>
                </c:pt>
                <c:pt idx="862">
                  <c:v>1.2233400000000001</c:v>
                </c:pt>
                <c:pt idx="863">
                  <c:v>1.2236199999999999</c:v>
                </c:pt>
                <c:pt idx="864">
                  <c:v>1.2231399999999999</c:v>
                </c:pt>
                <c:pt idx="865">
                  <c:v>1.22302</c:v>
                </c:pt>
                <c:pt idx="866">
                  <c:v>1.22343</c:v>
                </c:pt>
                <c:pt idx="867">
                  <c:v>1.2235199999999999</c:v>
                </c:pt>
                <c:pt idx="868">
                  <c:v>1.2239</c:v>
                </c:pt>
                <c:pt idx="869">
                  <c:v>1.2236800000000001</c:v>
                </c:pt>
                <c:pt idx="870">
                  <c:v>1.2236400000000001</c:v>
                </c:pt>
                <c:pt idx="871">
                  <c:v>1.2237</c:v>
                </c:pt>
                <c:pt idx="872">
                  <c:v>1.2236499999999999</c:v>
                </c:pt>
                <c:pt idx="873">
                  <c:v>1.22353</c:v>
                </c:pt>
                <c:pt idx="874">
                  <c:v>1.2235100000000001</c:v>
                </c:pt>
                <c:pt idx="875">
                  <c:v>1.22367</c:v>
                </c:pt>
                <c:pt idx="876">
                  <c:v>1.2237899999999999</c:v>
                </c:pt>
                <c:pt idx="877">
                  <c:v>1.2232799999999999</c:v>
                </c:pt>
                <c:pt idx="878">
                  <c:v>1.2236899999999999</c:v>
                </c:pt>
                <c:pt idx="879">
                  <c:v>1.2235100000000001</c:v>
                </c:pt>
                <c:pt idx="880">
                  <c:v>1.22367</c:v>
                </c:pt>
                <c:pt idx="881">
                  <c:v>1.22407</c:v>
                </c:pt>
                <c:pt idx="882">
                  <c:v>1.2237899999999999</c:v>
                </c:pt>
                <c:pt idx="883">
                  <c:v>1.22366</c:v>
                </c:pt>
                <c:pt idx="884">
                  <c:v>1.2238100000000001</c:v>
                </c:pt>
                <c:pt idx="885">
                  <c:v>1.2237199999999999</c:v>
                </c:pt>
                <c:pt idx="886">
                  <c:v>1.22401</c:v>
                </c:pt>
                <c:pt idx="887">
                  <c:v>1.22373</c:v>
                </c:pt>
                <c:pt idx="888">
                  <c:v>1.2232099999999999</c:v>
                </c:pt>
                <c:pt idx="889">
                  <c:v>1.22342</c:v>
                </c:pt>
                <c:pt idx="890">
                  <c:v>1.22403</c:v>
                </c:pt>
                <c:pt idx="891">
                  <c:v>1.2232799999999999</c:v>
                </c:pt>
                <c:pt idx="892">
                  <c:v>1.2238599999999999</c:v>
                </c:pt>
                <c:pt idx="893">
                  <c:v>1.2238</c:v>
                </c:pt>
                <c:pt idx="894">
                  <c:v>1.2234700000000001</c:v>
                </c:pt>
                <c:pt idx="895">
                  <c:v>1.2232000000000001</c:v>
                </c:pt>
                <c:pt idx="896">
                  <c:v>1.22346</c:v>
                </c:pt>
                <c:pt idx="897">
                  <c:v>1.2239100000000001</c:v>
                </c:pt>
                <c:pt idx="898">
                  <c:v>1.2233000000000001</c:v>
                </c:pt>
                <c:pt idx="899">
                  <c:v>1.2233499999999999</c:v>
                </c:pt>
                <c:pt idx="900">
                  <c:v>1.22332</c:v>
                </c:pt>
                <c:pt idx="901">
                  <c:v>1.22319</c:v>
                </c:pt>
                <c:pt idx="902">
                  <c:v>1.22319</c:v>
                </c:pt>
                <c:pt idx="903">
                  <c:v>1.2233000000000001</c:v>
                </c:pt>
                <c:pt idx="904">
                  <c:v>1.22346</c:v>
                </c:pt>
                <c:pt idx="905">
                  <c:v>1.2232099999999999</c:v>
                </c:pt>
                <c:pt idx="906">
                  <c:v>1.2231300000000001</c:v>
                </c:pt>
                <c:pt idx="907">
                  <c:v>1.2229699999999999</c:v>
                </c:pt>
                <c:pt idx="908">
                  <c:v>1.22332</c:v>
                </c:pt>
                <c:pt idx="909">
                  <c:v>1.2231399999999999</c:v>
                </c:pt>
                <c:pt idx="910">
                  <c:v>1.2232000000000001</c:v>
                </c:pt>
                <c:pt idx="911">
                  <c:v>1.2233700000000001</c:v>
                </c:pt>
                <c:pt idx="912">
                  <c:v>1.2234</c:v>
                </c:pt>
                <c:pt idx="913">
                  <c:v>1.22322</c:v>
                </c:pt>
                <c:pt idx="914">
                  <c:v>1.22289</c:v>
                </c:pt>
                <c:pt idx="915">
                  <c:v>1.22323</c:v>
                </c:pt>
                <c:pt idx="916">
                  <c:v>1.2232000000000001</c:v>
                </c:pt>
                <c:pt idx="917">
                  <c:v>1.2231700000000001</c:v>
                </c:pt>
                <c:pt idx="918">
                  <c:v>1.2236899999999999</c:v>
                </c:pt>
                <c:pt idx="919">
                  <c:v>1.2232400000000001</c:v>
                </c:pt>
                <c:pt idx="920">
                  <c:v>1.22289</c:v>
                </c:pt>
                <c:pt idx="921">
                  <c:v>1.2230700000000001</c:v>
                </c:pt>
                <c:pt idx="922">
                  <c:v>1.2234400000000001</c:v>
                </c:pt>
                <c:pt idx="923">
                  <c:v>1.22282</c:v>
                </c:pt>
                <c:pt idx="924">
                  <c:v>1.2232099999999999</c:v>
                </c:pt>
                <c:pt idx="925">
                  <c:v>1.22323</c:v>
                </c:pt>
                <c:pt idx="926">
                  <c:v>1.2230099999999999</c:v>
                </c:pt>
                <c:pt idx="927">
                  <c:v>1.2226699999999999</c:v>
                </c:pt>
                <c:pt idx="928">
                  <c:v>1.2234799999999999</c:v>
                </c:pt>
                <c:pt idx="929">
                  <c:v>1.22384</c:v>
                </c:pt>
                <c:pt idx="930">
                  <c:v>1.22353</c:v>
                </c:pt>
                <c:pt idx="931">
                  <c:v>1.22384</c:v>
                </c:pt>
                <c:pt idx="932">
                  <c:v>1.2231799999999999</c:v>
                </c:pt>
                <c:pt idx="933">
                  <c:v>1.2230700000000001</c:v>
                </c:pt>
                <c:pt idx="934">
                  <c:v>1.22329</c:v>
                </c:pt>
                <c:pt idx="935">
                  <c:v>1.2232799999999999</c:v>
                </c:pt>
                <c:pt idx="936">
                  <c:v>1.2236</c:v>
                </c:pt>
                <c:pt idx="937">
                  <c:v>1.2234100000000001</c:v>
                </c:pt>
                <c:pt idx="938">
                  <c:v>1.22268</c:v>
                </c:pt>
                <c:pt idx="939">
                  <c:v>1.22319</c:v>
                </c:pt>
                <c:pt idx="940">
                  <c:v>1.2228399999999999</c:v>
                </c:pt>
                <c:pt idx="941">
                  <c:v>1.2229699999999999</c:v>
                </c:pt>
                <c:pt idx="942">
                  <c:v>1.22271</c:v>
                </c:pt>
                <c:pt idx="943">
                  <c:v>1.2233400000000001</c:v>
                </c:pt>
                <c:pt idx="944">
                  <c:v>1.22298</c:v>
                </c:pt>
                <c:pt idx="945">
                  <c:v>1.2230099999999999</c:v>
                </c:pt>
                <c:pt idx="946">
                  <c:v>1.2231700000000001</c:v>
                </c:pt>
                <c:pt idx="947">
                  <c:v>1.22306</c:v>
                </c:pt>
                <c:pt idx="948">
                  <c:v>1.2234499999999999</c:v>
                </c:pt>
                <c:pt idx="949">
                  <c:v>1.2226999999999999</c:v>
                </c:pt>
                <c:pt idx="950">
                  <c:v>1.2232099999999999</c:v>
                </c:pt>
                <c:pt idx="951">
                  <c:v>1.2224600000000001</c:v>
                </c:pt>
                <c:pt idx="952">
                  <c:v>1.2230300000000001</c:v>
                </c:pt>
                <c:pt idx="953">
                  <c:v>1.2229300000000001</c:v>
                </c:pt>
                <c:pt idx="954">
                  <c:v>1.22258</c:v>
                </c:pt>
                <c:pt idx="955">
                  <c:v>1.22339</c:v>
                </c:pt>
                <c:pt idx="956">
                  <c:v>1.2225600000000001</c:v>
                </c:pt>
                <c:pt idx="957">
                  <c:v>1.2228399999999999</c:v>
                </c:pt>
                <c:pt idx="958">
                  <c:v>1.22262</c:v>
                </c:pt>
                <c:pt idx="959">
                  <c:v>1.22251</c:v>
                </c:pt>
                <c:pt idx="960">
                  <c:v>1.22312</c:v>
                </c:pt>
                <c:pt idx="961">
                  <c:v>1.2229099999999999</c:v>
                </c:pt>
                <c:pt idx="962">
                  <c:v>1.22237</c:v>
                </c:pt>
                <c:pt idx="963">
                  <c:v>1.2230799999999999</c:v>
                </c:pt>
                <c:pt idx="964">
                  <c:v>1.22299</c:v>
                </c:pt>
                <c:pt idx="965">
                  <c:v>1.2229300000000001</c:v>
                </c:pt>
                <c:pt idx="966">
                  <c:v>1.2232499999999999</c:v>
                </c:pt>
                <c:pt idx="967">
                  <c:v>1.2230799999999999</c:v>
                </c:pt>
                <c:pt idx="968">
                  <c:v>1.22296</c:v>
                </c:pt>
                <c:pt idx="969">
                  <c:v>1.2226699999999999</c:v>
                </c:pt>
                <c:pt idx="970">
                  <c:v>1.2226600000000001</c:v>
                </c:pt>
                <c:pt idx="971">
                  <c:v>1.2231799999999999</c:v>
                </c:pt>
                <c:pt idx="972">
                  <c:v>1.2228699999999999</c:v>
                </c:pt>
                <c:pt idx="973">
                  <c:v>1.2228600000000001</c:v>
                </c:pt>
                <c:pt idx="974">
                  <c:v>1.22289</c:v>
                </c:pt>
                <c:pt idx="975">
                  <c:v>1.2228300000000001</c:v>
                </c:pt>
                <c:pt idx="976">
                  <c:v>1.22298</c:v>
                </c:pt>
                <c:pt idx="977">
                  <c:v>1.22285</c:v>
                </c:pt>
                <c:pt idx="978">
                  <c:v>1.22235</c:v>
                </c:pt>
                <c:pt idx="979">
                  <c:v>1.22271</c:v>
                </c:pt>
                <c:pt idx="980">
                  <c:v>1.2229699999999999</c:v>
                </c:pt>
                <c:pt idx="981">
                  <c:v>1.22312</c:v>
                </c:pt>
                <c:pt idx="982">
                  <c:v>1.22302</c:v>
                </c:pt>
                <c:pt idx="983">
                  <c:v>1.22302</c:v>
                </c:pt>
                <c:pt idx="984">
                  <c:v>1.2227600000000001</c:v>
                </c:pt>
                <c:pt idx="985">
                  <c:v>1.22268</c:v>
                </c:pt>
                <c:pt idx="986">
                  <c:v>1.22261</c:v>
                </c:pt>
                <c:pt idx="987">
                  <c:v>1.22248</c:v>
                </c:pt>
                <c:pt idx="988">
                  <c:v>1.22224</c:v>
                </c:pt>
                <c:pt idx="989">
                  <c:v>1.2225299999999999</c:v>
                </c:pt>
                <c:pt idx="990">
                  <c:v>1.22272</c:v>
                </c:pt>
                <c:pt idx="991">
                  <c:v>1.22282</c:v>
                </c:pt>
                <c:pt idx="992">
                  <c:v>1.22255</c:v>
                </c:pt>
                <c:pt idx="993">
                  <c:v>1.22254</c:v>
                </c:pt>
                <c:pt idx="994">
                  <c:v>1.2222</c:v>
                </c:pt>
                <c:pt idx="995">
                  <c:v>1.2232000000000001</c:v>
                </c:pt>
                <c:pt idx="996">
                  <c:v>1.22275</c:v>
                </c:pt>
                <c:pt idx="997">
                  <c:v>1.2226300000000001</c:v>
                </c:pt>
                <c:pt idx="998">
                  <c:v>1.22285</c:v>
                </c:pt>
                <c:pt idx="999">
                  <c:v>1.2226600000000001</c:v>
                </c:pt>
                <c:pt idx="1000">
                  <c:v>1.2224699999999999</c:v>
                </c:pt>
                <c:pt idx="1001">
                  <c:v>1.2219899999999999</c:v>
                </c:pt>
                <c:pt idx="1002">
                  <c:v>1.2222599999999999</c:v>
                </c:pt>
                <c:pt idx="1003">
                  <c:v>1.2224299999999999</c:v>
                </c:pt>
                <c:pt idx="1004">
                  <c:v>1.2226600000000001</c:v>
                </c:pt>
                <c:pt idx="1005">
                  <c:v>1.22288</c:v>
                </c:pt>
                <c:pt idx="1006">
                  <c:v>1.22262</c:v>
                </c:pt>
                <c:pt idx="1007">
                  <c:v>1.22295</c:v>
                </c:pt>
                <c:pt idx="1008">
                  <c:v>1.2225900000000001</c:v>
                </c:pt>
                <c:pt idx="1009">
                  <c:v>1.2231000000000001</c:v>
                </c:pt>
                <c:pt idx="1010">
                  <c:v>1.22265</c:v>
                </c:pt>
                <c:pt idx="1011">
                  <c:v>1.2230700000000001</c:v>
                </c:pt>
                <c:pt idx="1012">
                  <c:v>1.2223999999999999</c:v>
                </c:pt>
                <c:pt idx="1013">
                  <c:v>1.2228600000000001</c:v>
                </c:pt>
                <c:pt idx="1014">
                  <c:v>1.22231</c:v>
                </c:pt>
                <c:pt idx="1015">
                  <c:v>1.22143</c:v>
                </c:pt>
                <c:pt idx="1016">
                  <c:v>1.2223299999999999</c:v>
                </c:pt>
                <c:pt idx="1017">
                  <c:v>1.22187</c:v>
                </c:pt>
                <c:pt idx="1018">
                  <c:v>1.222</c:v>
                </c:pt>
                <c:pt idx="1019">
                  <c:v>1.2225299999999999</c:v>
                </c:pt>
                <c:pt idx="1020">
                  <c:v>1.2223299999999999</c:v>
                </c:pt>
                <c:pt idx="1021">
                  <c:v>1.22248</c:v>
                </c:pt>
                <c:pt idx="1022">
                  <c:v>1.2219800000000001</c:v>
                </c:pt>
                <c:pt idx="1023">
                  <c:v>1.22187</c:v>
                </c:pt>
                <c:pt idx="1024">
                  <c:v>1.2222500000000001</c:v>
                </c:pt>
                <c:pt idx="1025">
                  <c:v>1.2219899999999999</c:v>
                </c:pt>
                <c:pt idx="1026">
                  <c:v>1.2220299999999999</c:v>
                </c:pt>
                <c:pt idx="1027">
                  <c:v>1.2216899999999999</c:v>
                </c:pt>
                <c:pt idx="1028">
                  <c:v>1.2213700000000001</c:v>
                </c:pt>
                <c:pt idx="1029">
                  <c:v>1.2219599999999999</c:v>
                </c:pt>
                <c:pt idx="1030">
                  <c:v>1.2220500000000001</c:v>
                </c:pt>
                <c:pt idx="1031">
                  <c:v>1.2221200000000001</c:v>
                </c:pt>
                <c:pt idx="1032">
                  <c:v>1.2214700000000001</c:v>
                </c:pt>
                <c:pt idx="1033">
                  <c:v>1.2220200000000001</c:v>
                </c:pt>
                <c:pt idx="1034">
                  <c:v>1.22174</c:v>
                </c:pt>
                <c:pt idx="1035">
                  <c:v>1.2215100000000001</c:v>
                </c:pt>
                <c:pt idx="1036">
                  <c:v>1.2217800000000001</c:v>
                </c:pt>
                <c:pt idx="1037">
                  <c:v>1.2213700000000001</c:v>
                </c:pt>
                <c:pt idx="1038">
                  <c:v>1.2215800000000001</c:v>
                </c:pt>
                <c:pt idx="1039">
                  <c:v>1.22167</c:v>
                </c:pt>
                <c:pt idx="1040">
                  <c:v>1.2222200000000001</c:v>
                </c:pt>
                <c:pt idx="1041">
                  <c:v>1.2220299999999999</c:v>
                </c:pt>
                <c:pt idx="1042">
                  <c:v>1.2218899999999999</c:v>
                </c:pt>
                <c:pt idx="1043">
                  <c:v>1.22193</c:v>
                </c:pt>
                <c:pt idx="1044">
                  <c:v>1.22244</c:v>
                </c:pt>
                <c:pt idx="1045">
                  <c:v>1.2220299999999999</c:v>
                </c:pt>
                <c:pt idx="1046">
                  <c:v>1.2215499999999999</c:v>
                </c:pt>
                <c:pt idx="1047">
                  <c:v>1.22166</c:v>
                </c:pt>
                <c:pt idx="1048">
                  <c:v>1.2218500000000001</c:v>
                </c:pt>
                <c:pt idx="1049">
                  <c:v>1.2222599999999999</c:v>
                </c:pt>
                <c:pt idx="1050">
                  <c:v>1.22167</c:v>
                </c:pt>
                <c:pt idx="1051">
                  <c:v>1.22167</c:v>
                </c:pt>
                <c:pt idx="1052">
                  <c:v>1.22157</c:v>
                </c:pt>
                <c:pt idx="1053">
                  <c:v>1.2217</c:v>
                </c:pt>
                <c:pt idx="1054">
                  <c:v>1.2217800000000001</c:v>
                </c:pt>
                <c:pt idx="1055">
                  <c:v>1.2217899999999999</c:v>
                </c:pt>
                <c:pt idx="1056">
                  <c:v>1.2223299999999999</c:v>
                </c:pt>
                <c:pt idx="1057">
                  <c:v>1.22183</c:v>
                </c:pt>
                <c:pt idx="1058">
                  <c:v>1.22193</c:v>
                </c:pt>
                <c:pt idx="1059">
                  <c:v>1.2213400000000001</c:v>
                </c:pt>
                <c:pt idx="1060">
                  <c:v>1.2220200000000001</c:v>
                </c:pt>
                <c:pt idx="1061">
                  <c:v>1.22139</c:v>
                </c:pt>
                <c:pt idx="1062">
                  <c:v>1.2214700000000001</c:v>
                </c:pt>
                <c:pt idx="1063">
                  <c:v>1.2217800000000001</c:v>
                </c:pt>
                <c:pt idx="1064">
                  <c:v>1.2219100000000001</c:v>
                </c:pt>
                <c:pt idx="1065">
                  <c:v>1.2218899999999999</c:v>
                </c:pt>
                <c:pt idx="1066">
                  <c:v>1.22146</c:v>
                </c:pt>
                <c:pt idx="1067">
                  <c:v>1.22193</c:v>
                </c:pt>
                <c:pt idx="1068">
                  <c:v>1.22218</c:v>
                </c:pt>
                <c:pt idx="1069">
                  <c:v>1.22153</c:v>
                </c:pt>
                <c:pt idx="1070">
                  <c:v>1.2220299999999999</c:v>
                </c:pt>
                <c:pt idx="1071">
                  <c:v>1.22166</c:v>
                </c:pt>
                <c:pt idx="1072">
                  <c:v>1.22228</c:v>
                </c:pt>
                <c:pt idx="1073">
                  <c:v>1.2219</c:v>
                </c:pt>
                <c:pt idx="1074">
                  <c:v>1.2218599999999999</c:v>
                </c:pt>
                <c:pt idx="1075">
                  <c:v>1.2215400000000001</c:v>
                </c:pt>
                <c:pt idx="1076">
                  <c:v>1.22235</c:v>
                </c:pt>
                <c:pt idx="1077">
                  <c:v>1.22173</c:v>
                </c:pt>
                <c:pt idx="1078">
                  <c:v>1.2219500000000001</c:v>
                </c:pt>
                <c:pt idx="1079">
                  <c:v>1.2216899999999999</c:v>
                </c:pt>
                <c:pt idx="1080">
                  <c:v>1.2217800000000001</c:v>
                </c:pt>
                <c:pt idx="1081">
                  <c:v>1.22177</c:v>
                </c:pt>
                <c:pt idx="1082">
                  <c:v>1.2222200000000001</c:v>
                </c:pt>
                <c:pt idx="1083">
                  <c:v>1.2213499999999999</c:v>
                </c:pt>
                <c:pt idx="1084">
                  <c:v>1.2211000000000001</c:v>
                </c:pt>
                <c:pt idx="1085">
                  <c:v>1.2213499999999999</c:v>
                </c:pt>
                <c:pt idx="1086">
                  <c:v>1.2214499999999999</c:v>
                </c:pt>
                <c:pt idx="1087">
                  <c:v>1.2214499999999999</c:v>
                </c:pt>
                <c:pt idx="1088">
                  <c:v>1.22099</c:v>
                </c:pt>
                <c:pt idx="1089">
                  <c:v>1.22102</c:v>
                </c:pt>
                <c:pt idx="1090">
                  <c:v>1.2216199999999999</c:v>
                </c:pt>
                <c:pt idx="1091">
                  <c:v>1.22099</c:v>
                </c:pt>
                <c:pt idx="1092">
                  <c:v>1.2212499999999999</c:v>
                </c:pt>
                <c:pt idx="1093">
                  <c:v>1.2210799999999999</c:v>
                </c:pt>
                <c:pt idx="1094">
                  <c:v>1.2215400000000001</c:v>
                </c:pt>
                <c:pt idx="1095">
                  <c:v>1.2212499999999999</c:v>
                </c:pt>
                <c:pt idx="1096">
                  <c:v>1.22126</c:v>
                </c:pt>
                <c:pt idx="1097">
                  <c:v>1.2212799999999999</c:v>
                </c:pt>
                <c:pt idx="1098">
                  <c:v>1.2210700000000001</c:v>
                </c:pt>
                <c:pt idx="1099">
                  <c:v>1.2213400000000001</c:v>
                </c:pt>
                <c:pt idx="1100">
                  <c:v>1.22089</c:v>
                </c:pt>
                <c:pt idx="1101">
                  <c:v>1.2215800000000001</c:v>
                </c:pt>
                <c:pt idx="1102">
                  <c:v>1.22153</c:v>
                </c:pt>
                <c:pt idx="1103">
                  <c:v>1.2219599999999999</c:v>
                </c:pt>
                <c:pt idx="1104">
                  <c:v>1.22207</c:v>
                </c:pt>
                <c:pt idx="1105">
                  <c:v>1.22153</c:v>
                </c:pt>
                <c:pt idx="1106">
                  <c:v>1.2217899999999999</c:v>
                </c:pt>
                <c:pt idx="1107">
                  <c:v>1.2216899999999999</c:v>
                </c:pt>
                <c:pt idx="1108">
                  <c:v>1.2213099999999999</c:v>
                </c:pt>
                <c:pt idx="1109">
                  <c:v>1.22174</c:v>
                </c:pt>
                <c:pt idx="1110">
                  <c:v>1.2217</c:v>
                </c:pt>
                <c:pt idx="1111">
                  <c:v>1.2218800000000001</c:v>
                </c:pt>
                <c:pt idx="1112">
                  <c:v>1.2222299999999999</c:v>
                </c:pt>
                <c:pt idx="1113">
                  <c:v>1.2215800000000001</c:v>
                </c:pt>
                <c:pt idx="1114">
                  <c:v>1.2212499999999999</c:v>
                </c:pt>
                <c:pt idx="1115">
                  <c:v>1.22157</c:v>
                </c:pt>
                <c:pt idx="1116">
                  <c:v>1.2213099999999999</c:v>
                </c:pt>
                <c:pt idx="1117">
                  <c:v>1.2213099999999999</c:v>
                </c:pt>
                <c:pt idx="1118">
                  <c:v>1.22139</c:v>
                </c:pt>
                <c:pt idx="1119">
                  <c:v>1.2214799999999999</c:v>
                </c:pt>
                <c:pt idx="1120">
                  <c:v>1.2209300000000001</c:v>
                </c:pt>
                <c:pt idx="1121">
                  <c:v>1.22163</c:v>
                </c:pt>
                <c:pt idx="1122">
                  <c:v>1.22126</c:v>
                </c:pt>
                <c:pt idx="1123">
                  <c:v>1.2213799999999999</c:v>
                </c:pt>
                <c:pt idx="1124">
                  <c:v>1.2217100000000001</c:v>
                </c:pt>
                <c:pt idx="1125">
                  <c:v>1.22156</c:v>
                </c:pt>
                <c:pt idx="1126">
                  <c:v>1.22197</c:v>
                </c:pt>
                <c:pt idx="1127">
                  <c:v>1.2213799999999999</c:v>
                </c:pt>
                <c:pt idx="1128">
                  <c:v>1.2219500000000001</c:v>
                </c:pt>
                <c:pt idx="1129">
                  <c:v>1.2214100000000001</c:v>
                </c:pt>
                <c:pt idx="1130">
                  <c:v>1.2219800000000001</c:v>
                </c:pt>
                <c:pt idx="1131">
                  <c:v>1.22167</c:v>
                </c:pt>
                <c:pt idx="1132">
                  <c:v>1.22197</c:v>
                </c:pt>
                <c:pt idx="1133">
                  <c:v>1.22159</c:v>
                </c:pt>
                <c:pt idx="1134">
                  <c:v>1.22142</c:v>
                </c:pt>
                <c:pt idx="1135">
                  <c:v>1.2212400000000001</c:v>
                </c:pt>
                <c:pt idx="1136">
                  <c:v>1.22156</c:v>
                </c:pt>
                <c:pt idx="1137">
                  <c:v>1.22156</c:v>
                </c:pt>
                <c:pt idx="1138">
                  <c:v>1.22183</c:v>
                </c:pt>
                <c:pt idx="1139">
                  <c:v>1.2216400000000001</c:v>
                </c:pt>
                <c:pt idx="1140">
                  <c:v>1.22115</c:v>
                </c:pt>
                <c:pt idx="1141">
                  <c:v>1.22106</c:v>
                </c:pt>
                <c:pt idx="1142">
                  <c:v>1.2214499999999999</c:v>
                </c:pt>
                <c:pt idx="1143">
                  <c:v>1.2212700000000001</c:v>
                </c:pt>
                <c:pt idx="1144">
                  <c:v>1.2213400000000001</c:v>
                </c:pt>
                <c:pt idx="1145">
                  <c:v>1.22105</c:v>
                </c:pt>
                <c:pt idx="1146">
                  <c:v>1.22068</c:v>
                </c:pt>
                <c:pt idx="1147">
                  <c:v>1.22098</c:v>
                </c:pt>
                <c:pt idx="1148">
                  <c:v>1.2207699999999999</c:v>
                </c:pt>
                <c:pt idx="1149">
                  <c:v>1.2214</c:v>
                </c:pt>
                <c:pt idx="1150">
                  <c:v>1.2211799999999999</c:v>
                </c:pt>
                <c:pt idx="1151">
                  <c:v>1.2216</c:v>
                </c:pt>
                <c:pt idx="1152">
                  <c:v>1.22153</c:v>
                </c:pt>
                <c:pt idx="1153">
                  <c:v>1.2209700000000001</c:v>
                </c:pt>
                <c:pt idx="1154">
                  <c:v>1.22115</c:v>
                </c:pt>
                <c:pt idx="1155">
                  <c:v>1.2212700000000001</c:v>
                </c:pt>
                <c:pt idx="1156">
                  <c:v>1.2215400000000001</c:v>
                </c:pt>
                <c:pt idx="1157">
                  <c:v>1.2206999999999999</c:v>
                </c:pt>
                <c:pt idx="1158">
                  <c:v>1.2212700000000001</c:v>
                </c:pt>
                <c:pt idx="1159">
                  <c:v>1.22146</c:v>
                </c:pt>
                <c:pt idx="1160">
                  <c:v>1.2214100000000001</c:v>
                </c:pt>
                <c:pt idx="1161">
                  <c:v>1.2211000000000001</c:v>
                </c:pt>
                <c:pt idx="1162">
                  <c:v>1.22146</c:v>
                </c:pt>
                <c:pt idx="1163">
                  <c:v>1.2219800000000001</c:v>
                </c:pt>
                <c:pt idx="1164">
                  <c:v>1.2216400000000001</c:v>
                </c:pt>
                <c:pt idx="1165">
                  <c:v>1.2215100000000001</c:v>
                </c:pt>
                <c:pt idx="1166">
                  <c:v>1.2218199999999999</c:v>
                </c:pt>
                <c:pt idx="1167">
                  <c:v>1.22133</c:v>
                </c:pt>
                <c:pt idx="1168">
                  <c:v>1.2217</c:v>
                </c:pt>
                <c:pt idx="1169">
                  <c:v>1.22177</c:v>
                </c:pt>
                <c:pt idx="1170">
                  <c:v>1.22177</c:v>
                </c:pt>
                <c:pt idx="1171">
                  <c:v>1.22157</c:v>
                </c:pt>
                <c:pt idx="1172">
                  <c:v>1.2217</c:v>
                </c:pt>
                <c:pt idx="1173">
                  <c:v>1.22102</c:v>
                </c:pt>
                <c:pt idx="1174">
                  <c:v>1.2217800000000001</c:v>
                </c:pt>
                <c:pt idx="1175">
                  <c:v>1.2213499999999999</c:v>
                </c:pt>
                <c:pt idx="1176">
                  <c:v>1.2215199999999999</c:v>
                </c:pt>
                <c:pt idx="1177">
                  <c:v>1.22092</c:v>
                </c:pt>
                <c:pt idx="1178">
                  <c:v>1.2212499999999999</c:v>
                </c:pt>
                <c:pt idx="1179">
                  <c:v>1.22129</c:v>
                </c:pt>
                <c:pt idx="1180">
                  <c:v>1.22123</c:v>
                </c:pt>
                <c:pt idx="1181">
                  <c:v>1.2213499999999999</c:v>
                </c:pt>
                <c:pt idx="1182">
                  <c:v>1.2211399999999999</c:v>
                </c:pt>
                <c:pt idx="1183">
                  <c:v>1.2215800000000001</c:v>
                </c:pt>
                <c:pt idx="1184">
                  <c:v>1.22129</c:v>
                </c:pt>
                <c:pt idx="1185">
                  <c:v>1.2209000000000001</c:v>
                </c:pt>
                <c:pt idx="1186">
                  <c:v>1.22123</c:v>
                </c:pt>
                <c:pt idx="1187">
                  <c:v>1.2214499999999999</c:v>
                </c:pt>
                <c:pt idx="1188">
                  <c:v>1.2214400000000001</c:v>
                </c:pt>
                <c:pt idx="1189">
                  <c:v>1.2210000000000001</c:v>
                </c:pt>
                <c:pt idx="1190">
                  <c:v>1.2214499999999999</c:v>
                </c:pt>
                <c:pt idx="1191">
                  <c:v>1.2214499999999999</c:v>
                </c:pt>
                <c:pt idx="1192">
                  <c:v>1.22119</c:v>
                </c:pt>
                <c:pt idx="1193">
                  <c:v>1.22088</c:v>
                </c:pt>
                <c:pt idx="1194">
                  <c:v>1.22045</c:v>
                </c:pt>
                <c:pt idx="1195">
                  <c:v>1.2211000000000001</c:v>
                </c:pt>
                <c:pt idx="1196">
                  <c:v>1.22085</c:v>
                </c:pt>
                <c:pt idx="1197">
                  <c:v>1.2213400000000001</c:v>
                </c:pt>
                <c:pt idx="1198">
                  <c:v>1.2207300000000001</c:v>
                </c:pt>
                <c:pt idx="1199">
                  <c:v>1.2213799999999999</c:v>
                </c:pt>
                <c:pt idx="1200">
                  <c:v>1.2212499999999999</c:v>
                </c:pt>
                <c:pt idx="1201">
                  <c:v>1.2214700000000001</c:v>
                </c:pt>
                <c:pt idx="1202">
                  <c:v>1.2210799999999999</c:v>
                </c:pt>
                <c:pt idx="1203">
                  <c:v>1.2206900000000001</c:v>
                </c:pt>
                <c:pt idx="1204">
                  <c:v>1.22092</c:v>
                </c:pt>
                <c:pt idx="1205">
                  <c:v>1.22092</c:v>
                </c:pt>
                <c:pt idx="1206">
                  <c:v>1.22126</c:v>
                </c:pt>
                <c:pt idx="1207">
                  <c:v>1.2215199999999999</c:v>
                </c:pt>
                <c:pt idx="1208">
                  <c:v>1.22129</c:v>
                </c:pt>
                <c:pt idx="1209">
                  <c:v>1.22146</c:v>
                </c:pt>
                <c:pt idx="1210">
                  <c:v>1.22113</c:v>
                </c:pt>
                <c:pt idx="1211">
                  <c:v>1.2214</c:v>
                </c:pt>
                <c:pt idx="1212">
                  <c:v>1.22081</c:v>
                </c:pt>
                <c:pt idx="1213">
                  <c:v>1.2209399999999999</c:v>
                </c:pt>
                <c:pt idx="1214">
                  <c:v>1.22055</c:v>
                </c:pt>
                <c:pt idx="1215">
                  <c:v>1.22113</c:v>
                </c:pt>
                <c:pt idx="1216">
                  <c:v>1.2214499999999999</c:v>
                </c:pt>
                <c:pt idx="1217">
                  <c:v>1.22106</c:v>
                </c:pt>
                <c:pt idx="1218">
                  <c:v>1.2210099999999999</c:v>
                </c:pt>
                <c:pt idx="1219">
                  <c:v>1.22149</c:v>
                </c:pt>
                <c:pt idx="1220">
                  <c:v>1.22126</c:v>
                </c:pt>
                <c:pt idx="1221">
                  <c:v>1.22112</c:v>
                </c:pt>
                <c:pt idx="1222">
                  <c:v>1.2215100000000001</c:v>
                </c:pt>
                <c:pt idx="1223">
                  <c:v>1.22092</c:v>
                </c:pt>
                <c:pt idx="1224">
                  <c:v>1.22123</c:v>
                </c:pt>
                <c:pt idx="1225">
                  <c:v>1.2214400000000001</c:v>
                </c:pt>
                <c:pt idx="1226">
                  <c:v>1.2216499999999999</c:v>
                </c:pt>
                <c:pt idx="1227">
                  <c:v>1.2212000000000001</c:v>
                </c:pt>
                <c:pt idx="1228">
                  <c:v>1.2206600000000001</c:v>
                </c:pt>
                <c:pt idx="1229">
                  <c:v>1.22112</c:v>
                </c:pt>
                <c:pt idx="1230">
                  <c:v>1.2209700000000001</c:v>
                </c:pt>
                <c:pt idx="1231">
                  <c:v>1.2210700000000001</c:v>
                </c:pt>
                <c:pt idx="1232">
                  <c:v>1.2206300000000001</c:v>
                </c:pt>
                <c:pt idx="1233">
                  <c:v>1.2207300000000001</c:v>
                </c:pt>
                <c:pt idx="1234">
                  <c:v>1.22075</c:v>
                </c:pt>
                <c:pt idx="1235">
                  <c:v>1.22058</c:v>
                </c:pt>
                <c:pt idx="1236">
                  <c:v>1.22081</c:v>
                </c:pt>
                <c:pt idx="1237">
                  <c:v>1.2207600000000001</c:v>
                </c:pt>
                <c:pt idx="1238">
                  <c:v>1.2207399999999999</c:v>
                </c:pt>
                <c:pt idx="1239">
                  <c:v>1.2213400000000001</c:v>
                </c:pt>
                <c:pt idx="1240">
                  <c:v>1.2210099999999999</c:v>
                </c:pt>
                <c:pt idx="1241">
                  <c:v>1.2206999999999999</c:v>
                </c:pt>
                <c:pt idx="1242">
                  <c:v>1.2208399999999999</c:v>
                </c:pt>
                <c:pt idx="1243">
                  <c:v>1.2210000000000001</c:v>
                </c:pt>
                <c:pt idx="1244">
                  <c:v>1.2211099999999999</c:v>
                </c:pt>
                <c:pt idx="1245">
                  <c:v>1.2210300000000001</c:v>
                </c:pt>
                <c:pt idx="1246">
                  <c:v>1.2205299999999999</c:v>
                </c:pt>
                <c:pt idx="1247">
                  <c:v>1.2210300000000001</c:v>
                </c:pt>
                <c:pt idx="1248">
                  <c:v>1.2212799999999999</c:v>
                </c:pt>
                <c:pt idx="1249">
                  <c:v>1.22054</c:v>
                </c:pt>
                <c:pt idx="1250">
                  <c:v>1.22065</c:v>
                </c:pt>
                <c:pt idx="1251">
                  <c:v>1.2210300000000001</c:v>
                </c:pt>
                <c:pt idx="1252">
                  <c:v>1.2210099999999999</c:v>
                </c:pt>
                <c:pt idx="1253">
                  <c:v>1.2211700000000001</c:v>
                </c:pt>
                <c:pt idx="1254">
                  <c:v>1.22123</c:v>
                </c:pt>
                <c:pt idx="1255">
                  <c:v>1.2207300000000001</c:v>
                </c:pt>
                <c:pt idx="1256">
                  <c:v>1.2203900000000001</c:v>
                </c:pt>
                <c:pt idx="1257">
                  <c:v>1.2207399999999999</c:v>
                </c:pt>
                <c:pt idx="1258">
                  <c:v>1.22085</c:v>
                </c:pt>
                <c:pt idx="1259">
                  <c:v>1.2211399999999999</c:v>
                </c:pt>
                <c:pt idx="1260">
                  <c:v>1.2213700000000001</c:v>
                </c:pt>
                <c:pt idx="1261">
                  <c:v>1.22095</c:v>
                </c:pt>
                <c:pt idx="1262">
                  <c:v>1.22113</c:v>
                </c:pt>
                <c:pt idx="1263">
                  <c:v>1.22099</c:v>
                </c:pt>
                <c:pt idx="1264">
                  <c:v>1.2210399999999999</c:v>
                </c:pt>
                <c:pt idx="1265">
                  <c:v>1.22126</c:v>
                </c:pt>
                <c:pt idx="1266">
                  <c:v>1.22102</c:v>
                </c:pt>
                <c:pt idx="1267">
                  <c:v>1.22156</c:v>
                </c:pt>
                <c:pt idx="1268">
                  <c:v>1.2212099999999999</c:v>
                </c:pt>
                <c:pt idx="1269">
                  <c:v>1.22099</c:v>
                </c:pt>
                <c:pt idx="1270">
                  <c:v>1.22081</c:v>
                </c:pt>
                <c:pt idx="1271">
                  <c:v>1.2209399999999999</c:v>
                </c:pt>
                <c:pt idx="1272">
                  <c:v>1.22102</c:v>
                </c:pt>
                <c:pt idx="1273">
                  <c:v>1.2210799999999999</c:v>
                </c:pt>
                <c:pt idx="1274">
                  <c:v>1.2210700000000001</c:v>
                </c:pt>
                <c:pt idx="1275">
                  <c:v>1.2210799999999999</c:v>
                </c:pt>
                <c:pt idx="1276">
                  <c:v>1.2212799999999999</c:v>
                </c:pt>
                <c:pt idx="1277">
                  <c:v>1.2210000000000001</c:v>
                </c:pt>
                <c:pt idx="1278">
                  <c:v>1.22099</c:v>
                </c:pt>
                <c:pt idx="1279">
                  <c:v>1.22044</c:v>
                </c:pt>
                <c:pt idx="1280">
                  <c:v>1.22078</c:v>
                </c:pt>
                <c:pt idx="1281">
                  <c:v>1.2211000000000001</c:v>
                </c:pt>
                <c:pt idx="1282">
                  <c:v>1.22089</c:v>
                </c:pt>
                <c:pt idx="1283">
                  <c:v>1.2203299999999999</c:v>
                </c:pt>
                <c:pt idx="1284">
                  <c:v>1.22061</c:v>
                </c:pt>
                <c:pt idx="1285">
                  <c:v>1.22068</c:v>
                </c:pt>
                <c:pt idx="1286">
                  <c:v>1.22078</c:v>
                </c:pt>
                <c:pt idx="1287">
                  <c:v>1.2202999999999999</c:v>
                </c:pt>
                <c:pt idx="1288">
                  <c:v>1.22082</c:v>
                </c:pt>
                <c:pt idx="1289">
                  <c:v>1.22115</c:v>
                </c:pt>
                <c:pt idx="1290">
                  <c:v>1.2208699999999999</c:v>
                </c:pt>
                <c:pt idx="1291">
                  <c:v>1.2206699999999999</c:v>
                </c:pt>
                <c:pt idx="1292">
                  <c:v>1.2209300000000001</c:v>
                </c:pt>
                <c:pt idx="1293">
                  <c:v>1.22068</c:v>
                </c:pt>
                <c:pt idx="1294">
                  <c:v>1.2203900000000001</c:v>
                </c:pt>
                <c:pt idx="1295">
                  <c:v>1.22065</c:v>
                </c:pt>
                <c:pt idx="1296">
                  <c:v>1.22051</c:v>
                </c:pt>
                <c:pt idx="1297">
                  <c:v>1.2207699999999999</c:v>
                </c:pt>
                <c:pt idx="1298">
                  <c:v>1.22061</c:v>
                </c:pt>
                <c:pt idx="1299">
                  <c:v>1.2205699999999999</c:v>
                </c:pt>
                <c:pt idx="1300">
                  <c:v>1.22106</c:v>
                </c:pt>
                <c:pt idx="1301">
                  <c:v>1.2206399999999999</c:v>
                </c:pt>
                <c:pt idx="1302">
                  <c:v>1.2206399999999999</c:v>
                </c:pt>
                <c:pt idx="1303">
                  <c:v>1.22048</c:v>
                </c:pt>
                <c:pt idx="1304">
                  <c:v>1.2209000000000001</c:v>
                </c:pt>
                <c:pt idx="1305">
                  <c:v>1.22048</c:v>
                </c:pt>
                <c:pt idx="1306">
                  <c:v>1.22054</c:v>
                </c:pt>
                <c:pt idx="1307">
                  <c:v>1.2209700000000001</c:v>
                </c:pt>
                <c:pt idx="1308">
                  <c:v>1.22082</c:v>
                </c:pt>
                <c:pt idx="1309">
                  <c:v>1.2203900000000001</c:v>
                </c:pt>
                <c:pt idx="1310">
                  <c:v>1.2203999999999999</c:v>
                </c:pt>
                <c:pt idx="1311">
                  <c:v>1.2201599999999999</c:v>
                </c:pt>
                <c:pt idx="1312">
                  <c:v>1.2205600000000001</c:v>
                </c:pt>
                <c:pt idx="1313">
                  <c:v>1.2199500000000001</c:v>
                </c:pt>
                <c:pt idx="1314">
                  <c:v>1.22028</c:v>
                </c:pt>
                <c:pt idx="1315">
                  <c:v>1.22018</c:v>
                </c:pt>
                <c:pt idx="1316">
                  <c:v>1.2206399999999999</c:v>
                </c:pt>
                <c:pt idx="1317">
                  <c:v>1.2202500000000001</c:v>
                </c:pt>
                <c:pt idx="1318">
                  <c:v>1.2205299999999999</c:v>
                </c:pt>
                <c:pt idx="1319">
                  <c:v>1.2203200000000001</c:v>
                </c:pt>
                <c:pt idx="1320">
                  <c:v>1.2207600000000001</c:v>
                </c:pt>
                <c:pt idx="1321">
                  <c:v>1.22061</c:v>
                </c:pt>
                <c:pt idx="1322">
                  <c:v>1.22045</c:v>
                </c:pt>
                <c:pt idx="1323">
                  <c:v>1.2204299999999999</c:v>
                </c:pt>
                <c:pt idx="1324">
                  <c:v>1.2205600000000001</c:v>
                </c:pt>
                <c:pt idx="1325">
                  <c:v>1.2203599999999999</c:v>
                </c:pt>
                <c:pt idx="1326">
                  <c:v>1.22011</c:v>
                </c:pt>
                <c:pt idx="1327">
                  <c:v>1.2204200000000001</c:v>
                </c:pt>
                <c:pt idx="1328">
                  <c:v>1.22031</c:v>
                </c:pt>
                <c:pt idx="1329">
                  <c:v>1.2203900000000001</c:v>
                </c:pt>
                <c:pt idx="1330">
                  <c:v>1.22011</c:v>
                </c:pt>
                <c:pt idx="1331">
                  <c:v>1.22051</c:v>
                </c:pt>
                <c:pt idx="1332">
                  <c:v>1.22088</c:v>
                </c:pt>
                <c:pt idx="1333">
                  <c:v>1.22041</c:v>
                </c:pt>
                <c:pt idx="1334">
                  <c:v>1.2199</c:v>
                </c:pt>
                <c:pt idx="1335">
                  <c:v>1.2196899999999999</c:v>
                </c:pt>
                <c:pt idx="1336">
                  <c:v>1.21976</c:v>
                </c:pt>
                <c:pt idx="1337">
                  <c:v>1.22035</c:v>
                </c:pt>
                <c:pt idx="1338">
                  <c:v>1.22014</c:v>
                </c:pt>
                <c:pt idx="1339">
                  <c:v>1.2202900000000001</c:v>
                </c:pt>
                <c:pt idx="1340">
                  <c:v>1.2198800000000001</c:v>
                </c:pt>
                <c:pt idx="1341">
                  <c:v>1.22045</c:v>
                </c:pt>
                <c:pt idx="1342">
                  <c:v>1.2202500000000001</c:v>
                </c:pt>
                <c:pt idx="1343">
                  <c:v>1.2202900000000001</c:v>
                </c:pt>
                <c:pt idx="1344">
                  <c:v>1.2203299999999999</c:v>
                </c:pt>
                <c:pt idx="1345">
                  <c:v>1.22014</c:v>
                </c:pt>
                <c:pt idx="1346">
                  <c:v>1.2205299999999999</c:v>
                </c:pt>
                <c:pt idx="1347">
                  <c:v>1.22018</c:v>
                </c:pt>
                <c:pt idx="1348">
                  <c:v>1.21993</c:v>
                </c:pt>
                <c:pt idx="1349">
                  <c:v>1.2203599999999999</c:v>
                </c:pt>
                <c:pt idx="1350">
                  <c:v>1.22007</c:v>
                </c:pt>
                <c:pt idx="1351">
                  <c:v>1.2199599999999999</c:v>
                </c:pt>
                <c:pt idx="1352">
                  <c:v>1.22068</c:v>
                </c:pt>
                <c:pt idx="1353">
                  <c:v>1.22018</c:v>
                </c:pt>
                <c:pt idx="1354">
                  <c:v>1.22024</c:v>
                </c:pt>
                <c:pt idx="1355">
                  <c:v>1.22041</c:v>
                </c:pt>
                <c:pt idx="1356">
                  <c:v>1.21967</c:v>
                </c:pt>
                <c:pt idx="1357">
                  <c:v>1.2204900000000001</c:v>
                </c:pt>
                <c:pt idx="1358">
                  <c:v>1.2203299999999999</c:v>
                </c:pt>
                <c:pt idx="1359">
                  <c:v>1.22048</c:v>
                </c:pt>
                <c:pt idx="1360">
                  <c:v>1.22024</c:v>
                </c:pt>
                <c:pt idx="1361">
                  <c:v>1.2200800000000001</c:v>
                </c:pt>
                <c:pt idx="1362">
                  <c:v>1.2202299999999999</c:v>
                </c:pt>
                <c:pt idx="1363">
                  <c:v>1.2200299999999999</c:v>
                </c:pt>
                <c:pt idx="1364">
                  <c:v>1.21993</c:v>
                </c:pt>
                <c:pt idx="1365">
                  <c:v>1.2198100000000001</c:v>
                </c:pt>
                <c:pt idx="1366">
                  <c:v>1.2200599999999999</c:v>
                </c:pt>
                <c:pt idx="1367">
                  <c:v>1.2201900000000001</c:v>
                </c:pt>
                <c:pt idx="1368">
                  <c:v>1.22061</c:v>
                </c:pt>
                <c:pt idx="1369">
                  <c:v>1.2200200000000001</c:v>
                </c:pt>
                <c:pt idx="1370">
                  <c:v>1.22017</c:v>
                </c:pt>
                <c:pt idx="1371">
                  <c:v>1.2201599999999999</c:v>
                </c:pt>
                <c:pt idx="1372">
                  <c:v>1.22001</c:v>
                </c:pt>
                <c:pt idx="1373">
                  <c:v>1.21973</c:v>
                </c:pt>
                <c:pt idx="1374">
                  <c:v>1.2197</c:v>
                </c:pt>
                <c:pt idx="1375">
                  <c:v>1.22001</c:v>
                </c:pt>
                <c:pt idx="1376">
                  <c:v>1.2197</c:v>
                </c:pt>
                <c:pt idx="1377">
                  <c:v>1.2199500000000001</c:v>
                </c:pt>
                <c:pt idx="1378">
                  <c:v>1.2200599999999999</c:v>
                </c:pt>
                <c:pt idx="1379">
                  <c:v>1.22052</c:v>
                </c:pt>
                <c:pt idx="1380">
                  <c:v>1.21974</c:v>
                </c:pt>
                <c:pt idx="1381">
                  <c:v>1.2203999999999999</c:v>
                </c:pt>
                <c:pt idx="1382">
                  <c:v>1.2201500000000001</c:v>
                </c:pt>
                <c:pt idx="1383">
                  <c:v>1.2199899999999999</c:v>
                </c:pt>
                <c:pt idx="1384">
                  <c:v>1.21993</c:v>
                </c:pt>
                <c:pt idx="1385">
                  <c:v>1.2202</c:v>
                </c:pt>
                <c:pt idx="1386">
                  <c:v>1.22035</c:v>
                </c:pt>
                <c:pt idx="1387">
                  <c:v>1.2202999999999999</c:v>
                </c:pt>
                <c:pt idx="1388">
                  <c:v>1.2201299999999999</c:v>
                </c:pt>
                <c:pt idx="1389">
                  <c:v>1.2203200000000001</c:v>
                </c:pt>
                <c:pt idx="1390">
                  <c:v>1.22</c:v>
                </c:pt>
                <c:pt idx="1391">
                  <c:v>1.2201299999999999</c:v>
                </c:pt>
                <c:pt idx="1392">
                  <c:v>1.22065</c:v>
                </c:pt>
                <c:pt idx="1393">
                  <c:v>1.2198899999999999</c:v>
                </c:pt>
                <c:pt idx="1394">
                  <c:v>1.22004</c:v>
                </c:pt>
                <c:pt idx="1395">
                  <c:v>1.22</c:v>
                </c:pt>
                <c:pt idx="1396">
                  <c:v>1.2201299999999999</c:v>
                </c:pt>
                <c:pt idx="1397">
                  <c:v>1.22</c:v>
                </c:pt>
                <c:pt idx="1398">
                  <c:v>1.22048</c:v>
                </c:pt>
                <c:pt idx="1399">
                  <c:v>1.2197800000000001</c:v>
                </c:pt>
                <c:pt idx="1400">
                  <c:v>1.2196</c:v>
                </c:pt>
                <c:pt idx="1401">
                  <c:v>1.2196400000000001</c:v>
                </c:pt>
                <c:pt idx="1402">
                  <c:v>1.2197899999999999</c:v>
                </c:pt>
                <c:pt idx="1403">
                  <c:v>1.2202599999999999</c:v>
                </c:pt>
                <c:pt idx="1404">
                  <c:v>1.21977</c:v>
                </c:pt>
                <c:pt idx="1405">
                  <c:v>1.2197499999999999</c:v>
                </c:pt>
                <c:pt idx="1406">
                  <c:v>1.2199800000000001</c:v>
                </c:pt>
                <c:pt idx="1407">
                  <c:v>1.2201200000000001</c:v>
                </c:pt>
                <c:pt idx="1408">
                  <c:v>1.2201599999999999</c:v>
                </c:pt>
                <c:pt idx="1409">
                  <c:v>1.2201900000000001</c:v>
                </c:pt>
                <c:pt idx="1410">
                  <c:v>1.2199</c:v>
                </c:pt>
                <c:pt idx="1411">
                  <c:v>1.21957</c:v>
                </c:pt>
                <c:pt idx="1412">
                  <c:v>1.22004</c:v>
                </c:pt>
                <c:pt idx="1413">
                  <c:v>1.22021</c:v>
                </c:pt>
                <c:pt idx="1414">
                  <c:v>1.2197499999999999</c:v>
                </c:pt>
                <c:pt idx="1415">
                  <c:v>1.2197800000000001</c:v>
                </c:pt>
                <c:pt idx="1416">
                  <c:v>1.21987</c:v>
                </c:pt>
                <c:pt idx="1417">
                  <c:v>1.2198199999999999</c:v>
                </c:pt>
                <c:pt idx="1418">
                  <c:v>1.2198500000000001</c:v>
                </c:pt>
                <c:pt idx="1419">
                  <c:v>1.2198599999999999</c:v>
                </c:pt>
                <c:pt idx="1420">
                  <c:v>1.2204200000000001</c:v>
                </c:pt>
                <c:pt idx="1421">
                  <c:v>1.2202200000000001</c:v>
                </c:pt>
                <c:pt idx="1422">
                  <c:v>1.2196400000000001</c:v>
                </c:pt>
                <c:pt idx="1423">
                  <c:v>1.2200899999999999</c:v>
                </c:pt>
                <c:pt idx="1424">
                  <c:v>1.22007</c:v>
                </c:pt>
                <c:pt idx="1425">
                  <c:v>1.2199899999999999</c:v>
                </c:pt>
                <c:pt idx="1426">
                  <c:v>1.22014</c:v>
                </c:pt>
                <c:pt idx="1427">
                  <c:v>1.2204999999999999</c:v>
                </c:pt>
                <c:pt idx="1428">
                  <c:v>1.21963</c:v>
                </c:pt>
                <c:pt idx="1429">
                  <c:v>1.22058</c:v>
                </c:pt>
                <c:pt idx="1430">
                  <c:v>1.2199599999999999</c:v>
                </c:pt>
                <c:pt idx="1431">
                  <c:v>1.2198100000000001</c:v>
                </c:pt>
                <c:pt idx="1432">
                  <c:v>1.2197899999999999</c:v>
                </c:pt>
                <c:pt idx="1433">
                  <c:v>1.2196100000000001</c:v>
                </c:pt>
                <c:pt idx="1434">
                  <c:v>1.21932</c:v>
                </c:pt>
                <c:pt idx="1435">
                  <c:v>1.2195199999999999</c:v>
                </c:pt>
                <c:pt idx="1436">
                  <c:v>1.2196800000000001</c:v>
                </c:pt>
                <c:pt idx="1437">
                  <c:v>1.21977</c:v>
                </c:pt>
                <c:pt idx="1438">
                  <c:v>1.2199</c:v>
                </c:pt>
                <c:pt idx="1439">
                  <c:v>1.2199599999999999</c:v>
                </c:pt>
                <c:pt idx="1440">
                  <c:v>1.2191099999999999</c:v>
                </c:pt>
                <c:pt idx="1441">
                  <c:v>1.2200200000000001</c:v>
                </c:pt>
                <c:pt idx="1442">
                  <c:v>1.21966</c:v>
                </c:pt>
                <c:pt idx="1443">
                  <c:v>1.22</c:v>
                </c:pt>
                <c:pt idx="1444">
                  <c:v>1.2197800000000001</c:v>
                </c:pt>
                <c:pt idx="1445">
                  <c:v>1.21936</c:v>
                </c:pt>
                <c:pt idx="1446">
                  <c:v>1.2195100000000001</c:v>
                </c:pt>
                <c:pt idx="1447">
                  <c:v>1.21976</c:v>
                </c:pt>
                <c:pt idx="1448">
                  <c:v>1.2192400000000001</c:v>
                </c:pt>
                <c:pt idx="1449">
                  <c:v>1.21956</c:v>
                </c:pt>
                <c:pt idx="1450">
                  <c:v>1.21943</c:v>
                </c:pt>
                <c:pt idx="1451">
                  <c:v>1.2201</c:v>
                </c:pt>
                <c:pt idx="1452">
                  <c:v>1.2200800000000001</c:v>
                </c:pt>
                <c:pt idx="1453">
                  <c:v>1.2196800000000001</c:v>
                </c:pt>
                <c:pt idx="1454">
                  <c:v>1.21977</c:v>
                </c:pt>
                <c:pt idx="1455">
                  <c:v>1.2196100000000001</c:v>
                </c:pt>
                <c:pt idx="1456">
                  <c:v>1.2191700000000001</c:v>
                </c:pt>
                <c:pt idx="1457">
                  <c:v>1.21956</c:v>
                </c:pt>
                <c:pt idx="1458">
                  <c:v>1.2194799999999999</c:v>
                </c:pt>
                <c:pt idx="1459">
                  <c:v>1.2199199999999999</c:v>
                </c:pt>
                <c:pt idx="1460">
                  <c:v>1.2198100000000001</c:v>
                </c:pt>
                <c:pt idx="1461">
                  <c:v>1.21987</c:v>
                </c:pt>
                <c:pt idx="1462">
                  <c:v>1.2198800000000001</c:v>
                </c:pt>
                <c:pt idx="1463">
                  <c:v>1.21949</c:v>
                </c:pt>
                <c:pt idx="1464">
                  <c:v>1.2198800000000001</c:v>
                </c:pt>
                <c:pt idx="1465">
                  <c:v>1.2197899999999999</c:v>
                </c:pt>
                <c:pt idx="1466">
                  <c:v>1.2197199999999999</c:v>
                </c:pt>
                <c:pt idx="1467">
                  <c:v>1.2195</c:v>
                </c:pt>
                <c:pt idx="1468">
                  <c:v>1.2194</c:v>
                </c:pt>
                <c:pt idx="1469">
                  <c:v>1.21936</c:v>
                </c:pt>
                <c:pt idx="1470">
                  <c:v>1.21977</c:v>
                </c:pt>
                <c:pt idx="1471">
                  <c:v>1.21963</c:v>
                </c:pt>
                <c:pt idx="1472">
                  <c:v>1.2197499999999999</c:v>
                </c:pt>
                <c:pt idx="1473">
                  <c:v>1.21913</c:v>
                </c:pt>
                <c:pt idx="1474">
                  <c:v>1.2199800000000001</c:v>
                </c:pt>
                <c:pt idx="1475">
                  <c:v>1.2192400000000001</c:v>
                </c:pt>
                <c:pt idx="1476">
                  <c:v>1.21888</c:v>
                </c:pt>
                <c:pt idx="1477">
                  <c:v>1.2196199999999999</c:v>
                </c:pt>
                <c:pt idx="1478">
                  <c:v>1.21919</c:v>
                </c:pt>
                <c:pt idx="1479">
                  <c:v>1.2192700000000001</c:v>
                </c:pt>
                <c:pt idx="1480">
                  <c:v>1.2193000000000001</c:v>
                </c:pt>
                <c:pt idx="1481">
                  <c:v>1.2195100000000001</c:v>
                </c:pt>
                <c:pt idx="1482">
                  <c:v>1.21926</c:v>
                </c:pt>
                <c:pt idx="1483">
                  <c:v>1.21929</c:v>
                </c:pt>
                <c:pt idx="1484">
                  <c:v>1.21913</c:v>
                </c:pt>
                <c:pt idx="1485">
                  <c:v>1.2194</c:v>
                </c:pt>
                <c:pt idx="1486">
                  <c:v>1.21909</c:v>
                </c:pt>
                <c:pt idx="1487">
                  <c:v>1.2195</c:v>
                </c:pt>
                <c:pt idx="1488">
                  <c:v>1.21936</c:v>
                </c:pt>
                <c:pt idx="1489">
                  <c:v>1.21943</c:v>
                </c:pt>
                <c:pt idx="1490">
                  <c:v>1.2194700000000001</c:v>
                </c:pt>
                <c:pt idx="1491">
                  <c:v>1.21916</c:v>
                </c:pt>
                <c:pt idx="1492">
                  <c:v>1.2193499999999999</c:v>
                </c:pt>
                <c:pt idx="1493">
                  <c:v>1.2195499999999999</c:v>
                </c:pt>
                <c:pt idx="1494">
                  <c:v>1.2195199999999999</c:v>
                </c:pt>
                <c:pt idx="1495">
                  <c:v>1.2194199999999999</c:v>
                </c:pt>
                <c:pt idx="1496">
                  <c:v>1.21991</c:v>
                </c:pt>
                <c:pt idx="1497">
                  <c:v>1.2192499999999999</c:v>
                </c:pt>
                <c:pt idx="1498">
                  <c:v>1.21932</c:v>
                </c:pt>
                <c:pt idx="1499">
                  <c:v>1.2190399999999999</c:v>
                </c:pt>
                <c:pt idx="1500">
                  <c:v>1.2196</c:v>
                </c:pt>
                <c:pt idx="1501">
                  <c:v>1.2190700000000001</c:v>
                </c:pt>
                <c:pt idx="1502">
                  <c:v>1.21926</c:v>
                </c:pt>
                <c:pt idx="1503">
                  <c:v>1.2193499999999999</c:v>
                </c:pt>
                <c:pt idx="1504">
                  <c:v>1.2193000000000001</c:v>
                </c:pt>
                <c:pt idx="1505">
                  <c:v>1.2192700000000001</c:v>
                </c:pt>
                <c:pt idx="1506">
                  <c:v>1.2196899999999999</c:v>
                </c:pt>
                <c:pt idx="1507">
                  <c:v>1.2193700000000001</c:v>
                </c:pt>
                <c:pt idx="1508">
                  <c:v>1.21868</c:v>
                </c:pt>
                <c:pt idx="1509">
                  <c:v>1.2188300000000001</c:v>
                </c:pt>
                <c:pt idx="1510">
                  <c:v>1.2187399999999999</c:v>
                </c:pt>
                <c:pt idx="1511">
                  <c:v>1.21882</c:v>
                </c:pt>
                <c:pt idx="1512">
                  <c:v>1.2189700000000001</c:v>
                </c:pt>
                <c:pt idx="1513">
                  <c:v>1.2189300000000001</c:v>
                </c:pt>
                <c:pt idx="1514">
                  <c:v>1.21916</c:v>
                </c:pt>
                <c:pt idx="1515">
                  <c:v>1.2196100000000001</c:v>
                </c:pt>
                <c:pt idx="1516">
                  <c:v>1.21861</c:v>
                </c:pt>
                <c:pt idx="1517">
                  <c:v>1.21919</c:v>
                </c:pt>
                <c:pt idx="1518">
                  <c:v>1.21919</c:v>
                </c:pt>
                <c:pt idx="1519">
                  <c:v>1.21878</c:v>
                </c:pt>
                <c:pt idx="1520">
                  <c:v>1.2191000000000001</c:v>
                </c:pt>
                <c:pt idx="1521">
                  <c:v>1.2192799999999999</c:v>
                </c:pt>
                <c:pt idx="1522">
                  <c:v>1.21922</c:v>
                </c:pt>
                <c:pt idx="1523">
                  <c:v>1.2189099999999999</c:v>
                </c:pt>
                <c:pt idx="1524">
                  <c:v>1.21892</c:v>
                </c:pt>
                <c:pt idx="1525">
                  <c:v>1.21929</c:v>
                </c:pt>
                <c:pt idx="1526">
                  <c:v>1.2185699999999999</c:v>
                </c:pt>
                <c:pt idx="1527">
                  <c:v>1.21878</c:v>
                </c:pt>
                <c:pt idx="1528">
                  <c:v>1.21862</c:v>
                </c:pt>
                <c:pt idx="1529">
                  <c:v>1.2189099999999999</c:v>
                </c:pt>
                <c:pt idx="1530">
                  <c:v>1.2193099999999999</c:v>
                </c:pt>
                <c:pt idx="1531">
                  <c:v>1.21888</c:v>
                </c:pt>
                <c:pt idx="1532">
                  <c:v>1.2190300000000001</c:v>
                </c:pt>
                <c:pt idx="1533">
                  <c:v>1.21919</c:v>
                </c:pt>
                <c:pt idx="1534">
                  <c:v>1.2192799999999999</c:v>
                </c:pt>
                <c:pt idx="1535">
                  <c:v>1.21889</c:v>
                </c:pt>
                <c:pt idx="1536">
                  <c:v>1.21888</c:v>
                </c:pt>
                <c:pt idx="1537">
                  <c:v>1.2192799999999999</c:v>
                </c:pt>
                <c:pt idx="1538">
                  <c:v>1.2190700000000001</c:v>
                </c:pt>
                <c:pt idx="1539">
                  <c:v>1.21811</c:v>
                </c:pt>
                <c:pt idx="1540">
                  <c:v>1.21858</c:v>
                </c:pt>
                <c:pt idx="1541">
                  <c:v>1.2185900000000001</c:v>
                </c:pt>
                <c:pt idx="1542">
                  <c:v>1.2183600000000001</c:v>
                </c:pt>
                <c:pt idx="1543">
                  <c:v>1.2188699999999999</c:v>
                </c:pt>
                <c:pt idx="1544">
                  <c:v>1.2184999999999999</c:v>
                </c:pt>
                <c:pt idx="1545">
                  <c:v>1.21889</c:v>
                </c:pt>
                <c:pt idx="1546">
                  <c:v>1.2181999999999999</c:v>
                </c:pt>
                <c:pt idx="1547">
                  <c:v>1.21882</c:v>
                </c:pt>
                <c:pt idx="1548">
                  <c:v>1.21844</c:v>
                </c:pt>
                <c:pt idx="1549">
                  <c:v>1.21834</c:v>
                </c:pt>
                <c:pt idx="1550">
                  <c:v>1.2183200000000001</c:v>
                </c:pt>
                <c:pt idx="1551">
                  <c:v>1.2183999999999999</c:v>
                </c:pt>
                <c:pt idx="1552">
                  <c:v>1.2181900000000001</c:v>
                </c:pt>
                <c:pt idx="1553">
                  <c:v>1.2183999999999999</c:v>
                </c:pt>
                <c:pt idx="1554">
                  <c:v>1.21834</c:v>
                </c:pt>
                <c:pt idx="1555">
                  <c:v>1.2180299999999999</c:v>
                </c:pt>
                <c:pt idx="1556">
                  <c:v>1.2180200000000001</c:v>
                </c:pt>
                <c:pt idx="1557">
                  <c:v>1.2180500000000001</c:v>
                </c:pt>
                <c:pt idx="1558">
                  <c:v>1.21804</c:v>
                </c:pt>
                <c:pt idx="1559">
                  <c:v>1.2182200000000001</c:v>
                </c:pt>
                <c:pt idx="1560">
                  <c:v>1.2184600000000001</c:v>
                </c:pt>
                <c:pt idx="1561">
                  <c:v>1.2182900000000001</c:v>
                </c:pt>
                <c:pt idx="1562">
                  <c:v>1.21831</c:v>
                </c:pt>
                <c:pt idx="1563">
                  <c:v>1.2181299999999999</c:v>
                </c:pt>
                <c:pt idx="1564">
                  <c:v>1.2179199999999999</c:v>
                </c:pt>
                <c:pt idx="1565">
                  <c:v>1.2174499999999999</c:v>
                </c:pt>
                <c:pt idx="1566">
                  <c:v>1.21787</c:v>
                </c:pt>
                <c:pt idx="1567">
                  <c:v>1.2176499999999999</c:v>
                </c:pt>
                <c:pt idx="1568">
                  <c:v>1.2173499999999999</c:v>
                </c:pt>
                <c:pt idx="1569">
                  <c:v>1.2173799999999999</c:v>
                </c:pt>
                <c:pt idx="1570">
                  <c:v>1.2175</c:v>
                </c:pt>
                <c:pt idx="1571">
                  <c:v>1.21729</c:v>
                </c:pt>
                <c:pt idx="1572">
                  <c:v>1.2178100000000001</c:v>
                </c:pt>
                <c:pt idx="1573">
                  <c:v>1.2176499999999999</c:v>
                </c:pt>
                <c:pt idx="1574">
                  <c:v>1.21729</c:v>
                </c:pt>
                <c:pt idx="1575">
                  <c:v>1.2176499999999999</c:v>
                </c:pt>
                <c:pt idx="1576">
                  <c:v>1.21692</c:v>
                </c:pt>
                <c:pt idx="1577">
                  <c:v>1.2174</c:v>
                </c:pt>
                <c:pt idx="1578">
                  <c:v>1.2178</c:v>
                </c:pt>
                <c:pt idx="1579">
                  <c:v>1.21749</c:v>
                </c:pt>
                <c:pt idx="1580">
                  <c:v>1.2175</c:v>
                </c:pt>
                <c:pt idx="1581">
                  <c:v>1.21766</c:v>
                </c:pt>
                <c:pt idx="1582">
                  <c:v>1.21723</c:v>
                </c:pt>
                <c:pt idx="1583">
                  <c:v>1.2173799999999999</c:v>
                </c:pt>
                <c:pt idx="1584">
                  <c:v>1.21746</c:v>
                </c:pt>
                <c:pt idx="1585">
                  <c:v>1.2175499999999999</c:v>
                </c:pt>
                <c:pt idx="1586">
                  <c:v>1.2171400000000001</c:v>
                </c:pt>
                <c:pt idx="1587">
                  <c:v>1.2169700000000001</c:v>
                </c:pt>
                <c:pt idx="1588">
                  <c:v>1.2174100000000001</c:v>
                </c:pt>
                <c:pt idx="1589">
                  <c:v>1.21729</c:v>
                </c:pt>
                <c:pt idx="1590">
                  <c:v>1.21658</c:v>
                </c:pt>
                <c:pt idx="1591">
                  <c:v>1.2166399999999999</c:v>
                </c:pt>
                <c:pt idx="1592">
                  <c:v>1.21692</c:v>
                </c:pt>
                <c:pt idx="1593">
                  <c:v>1.21682</c:v>
                </c:pt>
                <c:pt idx="1594">
                  <c:v>1.21685</c:v>
                </c:pt>
                <c:pt idx="1595">
                  <c:v>1.2167699999999999</c:v>
                </c:pt>
                <c:pt idx="1596">
                  <c:v>1.2170099999999999</c:v>
                </c:pt>
                <c:pt idx="1597">
                  <c:v>1.2164999999999999</c:v>
                </c:pt>
                <c:pt idx="1598">
                  <c:v>1.2162999999999999</c:v>
                </c:pt>
                <c:pt idx="1599">
                  <c:v>1.2164600000000001</c:v>
                </c:pt>
                <c:pt idx="1600">
                  <c:v>1.21637</c:v>
                </c:pt>
                <c:pt idx="1601">
                  <c:v>1.2168699999999999</c:v>
                </c:pt>
                <c:pt idx="1602">
                  <c:v>1.2166600000000001</c:v>
                </c:pt>
                <c:pt idx="1603">
                  <c:v>1.21662</c:v>
                </c:pt>
                <c:pt idx="1604">
                  <c:v>1.21645</c:v>
                </c:pt>
                <c:pt idx="1605">
                  <c:v>1.21634</c:v>
                </c:pt>
                <c:pt idx="1606">
                  <c:v>1.2157899999999999</c:v>
                </c:pt>
                <c:pt idx="1607">
                  <c:v>1.21587</c:v>
                </c:pt>
                <c:pt idx="1608">
                  <c:v>1.2161299999999999</c:v>
                </c:pt>
                <c:pt idx="1609">
                  <c:v>1.21618</c:v>
                </c:pt>
                <c:pt idx="1610">
                  <c:v>1.2158</c:v>
                </c:pt>
                <c:pt idx="1611">
                  <c:v>1.21566</c:v>
                </c:pt>
                <c:pt idx="1612">
                  <c:v>1.2158899999999999</c:v>
                </c:pt>
                <c:pt idx="1613">
                  <c:v>1.2156899999999999</c:v>
                </c:pt>
                <c:pt idx="1614">
                  <c:v>1.2159</c:v>
                </c:pt>
                <c:pt idx="1615">
                  <c:v>1.2156499999999999</c:v>
                </c:pt>
                <c:pt idx="1616">
                  <c:v>1.2158100000000001</c:v>
                </c:pt>
                <c:pt idx="1617">
                  <c:v>1.2152499999999999</c:v>
                </c:pt>
                <c:pt idx="1618">
                  <c:v>1.2157500000000001</c:v>
                </c:pt>
                <c:pt idx="1619">
                  <c:v>1.21512</c:v>
                </c:pt>
                <c:pt idx="1620">
                  <c:v>1.21526</c:v>
                </c:pt>
                <c:pt idx="1621">
                  <c:v>1.2151099999999999</c:v>
                </c:pt>
                <c:pt idx="1622">
                  <c:v>1.2150399999999999</c:v>
                </c:pt>
                <c:pt idx="1623">
                  <c:v>1.21468</c:v>
                </c:pt>
                <c:pt idx="1624">
                  <c:v>1.2148699999999999</c:v>
                </c:pt>
                <c:pt idx="1625">
                  <c:v>1.21492</c:v>
                </c:pt>
                <c:pt idx="1626">
                  <c:v>1.21502</c:v>
                </c:pt>
                <c:pt idx="1627">
                  <c:v>1.21509</c:v>
                </c:pt>
                <c:pt idx="1628">
                  <c:v>1.2152099999999999</c:v>
                </c:pt>
                <c:pt idx="1629">
                  <c:v>1.2149300000000001</c:v>
                </c:pt>
                <c:pt idx="1630">
                  <c:v>1.2148600000000001</c:v>
                </c:pt>
                <c:pt idx="1631">
                  <c:v>1.21418</c:v>
                </c:pt>
                <c:pt idx="1632">
                  <c:v>1.21441</c:v>
                </c:pt>
                <c:pt idx="1633">
                  <c:v>1.2141</c:v>
                </c:pt>
                <c:pt idx="1634">
                  <c:v>1.2144999999999999</c:v>
                </c:pt>
                <c:pt idx="1635">
                  <c:v>1.21438</c:v>
                </c:pt>
                <c:pt idx="1636">
                  <c:v>1.2143900000000001</c:v>
                </c:pt>
                <c:pt idx="1637">
                  <c:v>1.2139800000000001</c:v>
                </c:pt>
                <c:pt idx="1638">
                  <c:v>1.2141900000000001</c:v>
                </c:pt>
                <c:pt idx="1639">
                  <c:v>1.2142299999999999</c:v>
                </c:pt>
                <c:pt idx="1640">
                  <c:v>1.21424</c:v>
                </c:pt>
                <c:pt idx="1641">
                  <c:v>1.2142200000000001</c:v>
                </c:pt>
                <c:pt idx="1642">
                  <c:v>1.2137800000000001</c:v>
                </c:pt>
                <c:pt idx="1643">
                  <c:v>1.2138899999999999</c:v>
                </c:pt>
                <c:pt idx="1644">
                  <c:v>1.2138899999999999</c:v>
                </c:pt>
                <c:pt idx="1645">
                  <c:v>1.2139899999999999</c:v>
                </c:pt>
                <c:pt idx="1646">
                  <c:v>1.21383</c:v>
                </c:pt>
                <c:pt idx="1647">
                  <c:v>1.21332</c:v>
                </c:pt>
                <c:pt idx="1648">
                  <c:v>1.2131700000000001</c:v>
                </c:pt>
                <c:pt idx="1649">
                  <c:v>1.2134499999999999</c:v>
                </c:pt>
                <c:pt idx="1650">
                  <c:v>1.2133100000000001</c:v>
                </c:pt>
                <c:pt idx="1651">
                  <c:v>1.21329</c:v>
                </c:pt>
                <c:pt idx="1652">
                  <c:v>1.21312</c:v>
                </c:pt>
                <c:pt idx="1653">
                  <c:v>1.21309</c:v>
                </c:pt>
                <c:pt idx="1654">
                  <c:v>1.21312</c:v>
                </c:pt>
                <c:pt idx="1655">
                  <c:v>1.2130000000000001</c:v>
                </c:pt>
                <c:pt idx="1656">
                  <c:v>1.21278</c:v>
                </c:pt>
                <c:pt idx="1657">
                  <c:v>1.21255</c:v>
                </c:pt>
                <c:pt idx="1658">
                  <c:v>1.21238</c:v>
                </c:pt>
                <c:pt idx="1659">
                  <c:v>1.2128699999999999</c:v>
                </c:pt>
                <c:pt idx="1660">
                  <c:v>1.2126600000000001</c:v>
                </c:pt>
                <c:pt idx="1661">
                  <c:v>1.2118800000000001</c:v>
                </c:pt>
                <c:pt idx="1662">
                  <c:v>1.21258</c:v>
                </c:pt>
                <c:pt idx="1663">
                  <c:v>1.21218</c:v>
                </c:pt>
                <c:pt idx="1664">
                  <c:v>1.2120200000000001</c:v>
                </c:pt>
                <c:pt idx="1665">
                  <c:v>1.21197</c:v>
                </c:pt>
                <c:pt idx="1666">
                  <c:v>1.21214</c:v>
                </c:pt>
                <c:pt idx="1667">
                  <c:v>1.21193</c:v>
                </c:pt>
                <c:pt idx="1668">
                  <c:v>1.2120599999999999</c:v>
                </c:pt>
                <c:pt idx="1669">
                  <c:v>1.21177</c:v>
                </c:pt>
                <c:pt idx="1670">
                  <c:v>1.2118800000000001</c:v>
                </c:pt>
                <c:pt idx="1671">
                  <c:v>1.2121900000000001</c:v>
                </c:pt>
                <c:pt idx="1672">
                  <c:v>1.2118199999999999</c:v>
                </c:pt>
                <c:pt idx="1673">
                  <c:v>1.21183</c:v>
                </c:pt>
                <c:pt idx="1674">
                  <c:v>1.21208</c:v>
                </c:pt>
                <c:pt idx="1675">
                  <c:v>1.2120500000000001</c:v>
                </c:pt>
                <c:pt idx="1676">
                  <c:v>1.21204</c:v>
                </c:pt>
                <c:pt idx="1677">
                  <c:v>1.2118199999999999</c:v>
                </c:pt>
                <c:pt idx="1678">
                  <c:v>1.2124699999999999</c:v>
                </c:pt>
                <c:pt idx="1679">
                  <c:v>1.2118</c:v>
                </c:pt>
                <c:pt idx="1680">
                  <c:v>1.21191</c:v>
                </c:pt>
                <c:pt idx="1681">
                  <c:v>1.2117</c:v>
                </c:pt>
                <c:pt idx="1682">
                  <c:v>1.2115199999999999</c:v>
                </c:pt>
                <c:pt idx="1683">
                  <c:v>1.2114199999999999</c:v>
                </c:pt>
                <c:pt idx="1684">
                  <c:v>1.2112799999999999</c:v>
                </c:pt>
                <c:pt idx="1685">
                  <c:v>1.21132</c:v>
                </c:pt>
                <c:pt idx="1686">
                  <c:v>1.2114499999999999</c:v>
                </c:pt>
                <c:pt idx="1687">
                  <c:v>1.2116400000000001</c:v>
                </c:pt>
                <c:pt idx="1688">
                  <c:v>1.2117</c:v>
                </c:pt>
                <c:pt idx="1689">
                  <c:v>1.2114100000000001</c:v>
                </c:pt>
                <c:pt idx="1690">
                  <c:v>1.21146</c:v>
                </c:pt>
                <c:pt idx="1691">
                  <c:v>1.2104699999999999</c:v>
                </c:pt>
                <c:pt idx="1692">
                  <c:v>1.2113499999999999</c:v>
                </c:pt>
                <c:pt idx="1693">
                  <c:v>1.2114100000000001</c:v>
                </c:pt>
                <c:pt idx="1694">
                  <c:v>1.2112499999999999</c:v>
                </c:pt>
                <c:pt idx="1695">
                  <c:v>1.2104200000000001</c:v>
                </c:pt>
                <c:pt idx="1696">
                  <c:v>1.2107300000000001</c:v>
                </c:pt>
                <c:pt idx="1697">
                  <c:v>1.2110000000000001</c:v>
                </c:pt>
                <c:pt idx="1698">
                  <c:v>1.2107699999999999</c:v>
                </c:pt>
                <c:pt idx="1699">
                  <c:v>1.2109700000000001</c:v>
                </c:pt>
                <c:pt idx="1700">
                  <c:v>1.21088</c:v>
                </c:pt>
                <c:pt idx="1701">
                  <c:v>1.21079</c:v>
                </c:pt>
                <c:pt idx="1702">
                  <c:v>1.2109399999999999</c:v>
                </c:pt>
                <c:pt idx="1703">
                  <c:v>1.21038</c:v>
                </c:pt>
                <c:pt idx="1704">
                  <c:v>1.2107000000000001</c:v>
                </c:pt>
                <c:pt idx="1705">
                  <c:v>1.2104600000000001</c:v>
                </c:pt>
                <c:pt idx="1706">
                  <c:v>1.2108300000000001</c:v>
                </c:pt>
                <c:pt idx="1707">
                  <c:v>1.2109799999999999</c:v>
                </c:pt>
                <c:pt idx="1708">
                  <c:v>1.2108000000000001</c:v>
                </c:pt>
                <c:pt idx="1709">
                  <c:v>1.21088</c:v>
                </c:pt>
                <c:pt idx="1710">
                  <c:v>1.2108699999999999</c:v>
                </c:pt>
                <c:pt idx="1711">
                  <c:v>1.2108699999999999</c:v>
                </c:pt>
                <c:pt idx="1712">
                  <c:v>1.21088</c:v>
                </c:pt>
                <c:pt idx="1713">
                  <c:v>1.21072</c:v>
                </c:pt>
                <c:pt idx="1714">
                  <c:v>1.21041</c:v>
                </c:pt>
                <c:pt idx="1715">
                  <c:v>1.2107000000000001</c:v>
                </c:pt>
                <c:pt idx="1716">
                  <c:v>1.21069</c:v>
                </c:pt>
                <c:pt idx="1717">
                  <c:v>1.21028</c:v>
                </c:pt>
                <c:pt idx="1718">
                  <c:v>1.21061</c:v>
                </c:pt>
                <c:pt idx="1719">
                  <c:v>1.21051</c:v>
                </c:pt>
                <c:pt idx="1720">
                  <c:v>1.21062</c:v>
                </c:pt>
                <c:pt idx="1721">
                  <c:v>1.21038</c:v>
                </c:pt>
                <c:pt idx="1722">
                  <c:v>1.21048</c:v>
                </c:pt>
                <c:pt idx="1723">
                  <c:v>1.2102200000000001</c:v>
                </c:pt>
                <c:pt idx="1724">
                  <c:v>1.2102900000000001</c:v>
                </c:pt>
                <c:pt idx="1725">
                  <c:v>1.2101599999999999</c:v>
                </c:pt>
                <c:pt idx="1726">
                  <c:v>1.2098199999999999</c:v>
                </c:pt>
                <c:pt idx="1727">
                  <c:v>1.21017</c:v>
                </c:pt>
                <c:pt idx="1728">
                  <c:v>1.2098100000000001</c:v>
                </c:pt>
                <c:pt idx="1729">
                  <c:v>1.2095800000000001</c:v>
                </c:pt>
                <c:pt idx="1730">
                  <c:v>1.2098500000000001</c:v>
                </c:pt>
                <c:pt idx="1731">
                  <c:v>1.2098800000000001</c:v>
                </c:pt>
                <c:pt idx="1732">
                  <c:v>1.2101500000000001</c:v>
                </c:pt>
                <c:pt idx="1733">
                  <c:v>1.2096800000000001</c:v>
                </c:pt>
                <c:pt idx="1734">
                  <c:v>1.2101999999999999</c:v>
                </c:pt>
                <c:pt idx="1735">
                  <c:v>1.21021</c:v>
                </c:pt>
                <c:pt idx="1736">
                  <c:v>1.21008</c:v>
                </c:pt>
                <c:pt idx="1737">
                  <c:v>1.21008</c:v>
                </c:pt>
                <c:pt idx="1738">
                  <c:v>1.21025</c:v>
                </c:pt>
                <c:pt idx="1739">
                  <c:v>1.2101999999999999</c:v>
                </c:pt>
                <c:pt idx="1740">
                  <c:v>1.2102200000000001</c:v>
                </c:pt>
                <c:pt idx="1741">
                  <c:v>1.2100500000000001</c:v>
                </c:pt>
                <c:pt idx="1742">
                  <c:v>1.2099299999999999</c:v>
                </c:pt>
                <c:pt idx="1743">
                  <c:v>1.2103999999999999</c:v>
                </c:pt>
                <c:pt idx="1744">
                  <c:v>1.21014</c:v>
                </c:pt>
                <c:pt idx="1745">
                  <c:v>1.20994</c:v>
                </c:pt>
                <c:pt idx="1746">
                  <c:v>1.20957</c:v>
                </c:pt>
                <c:pt idx="1747">
                  <c:v>1.2095100000000001</c:v>
                </c:pt>
                <c:pt idx="1748">
                  <c:v>1.20963</c:v>
                </c:pt>
                <c:pt idx="1749">
                  <c:v>1.2096800000000001</c:v>
                </c:pt>
                <c:pt idx="1750">
                  <c:v>1.2099</c:v>
                </c:pt>
                <c:pt idx="1751">
                  <c:v>1.2099599999999999</c:v>
                </c:pt>
                <c:pt idx="1752">
                  <c:v>1.20964</c:v>
                </c:pt>
                <c:pt idx="1753">
                  <c:v>1.2094199999999999</c:v>
                </c:pt>
                <c:pt idx="1754">
                  <c:v>1.2097199999999999</c:v>
                </c:pt>
                <c:pt idx="1755">
                  <c:v>1.2095499999999999</c:v>
                </c:pt>
                <c:pt idx="1756">
                  <c:v>1.20956</c:v>
                </c:pt>
                <c:pt idx="1757">
                  <c:v>1.20967</c:v>
                </c:pt>
                <c:pt idx="1758">
                  <c:v>1.20967</c:v>
                </c:pt>
                <c:pt idx="1759">
                  <c:v>1.2093700000000001</c:v>
                </c:pt>
                <c:pt idx="1760">
                  <c:v>1.20939</c:v>
                </c:pt>
                <c:pt idx="1761">
                  <c:v>1.2092700000000001</c:v>
                </c:pt>
                <c:pt idx="1762">
                  <c:v>1.2090000000000001</c:v>
                </c:pt>
                <c:pt idx="1763">
                  <c:v>1.2091700000000001</c:v>
                </c:pt>
                <c:pt idx="1764">
                  <c:v>1.2092099999999999</c:v>
                </c:pt>
                <c:pt idx="1765">
                  <c:v>1.2093499999999999</c:v>
                </c:pt>
                <c:pt idx="1766">
                  <c:v>1.20926</c:v>
                </c:pt>
                <c:pt idx="1767">
                  <c:v>1.2089799999999999</c:v>
                </c:pt>
                <c:pt idx="1768">
                  <c:v>1.20913</c:v>
                </c:pt>
                <c:pt idx="1769">
                  <c:v>1.2096899999999999</c:v>
                </c:pt>
                <c:pt idx="1770">
                  <c:v>1.2094499999999999</c:v>
                </c:pt>
                <c:pt idx="1771">
                  <c:v>1.2095400000000001</c:v>
                </c:pt>
                <c:pt idx="1772">
                  <c:v>1.2090399999999999</c:v>
                </c:pt>
                <c:pt idx="1773">
                  <c:v>1.2091799999999999</c:v>
                </c:pt>
                <c:pt idx="1774">
                  <c:v>1.2094100000000001</c:v>
                </c:pt>
                <c:pt idx="1775">
                  <c:v>1.2095899999999999</c:v>
                </c:pt>
                <c:pt idx="1776">
                  <c:v>1.2096100000000001</c:v>
                </c:pt>
                <c:pt idx="1777">
                  <c:v>1.20922</c:v>
                </c:pt>
                <c:pt idx="1778">
                  <c:v>1.2090099999999999</c:v>
                </c:pt>
                <c:pt idx="1779">
                  <c:v>1.20933</c:v>
                </c:pt>
                <c:pt idx="1780">
                  <c:v>1.20896</c:v>
                </c:pt>
                <c:pt idx="1781">
                  <c:v>1.20888</c:v>
                </c:pt>
                <c:pt idx="1782">
                  <c:v>1.2092099999999999</c:v>
                </c:pt>
                <c:pt idx="1783">
                  <c:v>1.2090700000000001</c:v>
                </c:pt>
                <c:pt idx="1784">
                  <c:v>1.20926</c:v>
                </c:pt>
                <c:pt idx="1785">
                  <c:v>1.2091499999999999</c:v>
                </c:pt>
                <c:pt idx="1786">
                  <c:v>1.20882</c:v>
                </c:pt>
                <c:pt idx="1787">
                  <c:v>1.20879</c:v>
                </c:pt>
                <c:pt idx="1788">
                  <c:v>1.2088699999999999</c:v>
                </c:pt>
                <c:pt idx="1789">
                  <c:v>1.2090700000000001</c:v>
                </c:pt>
                <c:pt idx="1790">
                  <c:v>1.2088300000000001</c:v>
                </c:pt>
                <c:pt idx="1791">
                  <c:v>1.2084999999999999</c:v>
                </c:pt>
                <c:pt idx="1792">
                  <c:v>1.20885</c:v>
                </c:pt>
                <c:pt idx="1793">
                  <c:v>1.20903</c:v>
                </c:pt>
                <c:pt idx="1794">
                  <c:v>1.2087699999999999</c:v>
                </c:pt>
                <c:pt idx="1795">
                  <c:v>1.2092499999999999</c:v>
                </c:pt>
                <c:pt idx="1796">
                  <c:v>1.20892</c:v>
                </c:pt>
                <c:pt idx="1797">
                  <c:v>1.2090000000000001</c:v>
                </c:pt>
                <c:pt idx="1798">
                  <c:v>1.20862</c:v>
                </c:pt>
                <c:pt idx="1799">
                  <c:v>1.2080299999999999</c:v>
                </c:pt>
                <c:pt idx="1800">
                  <c:v>1.20868</c:v>
                </c:pt>
                <c:pt idx="1801">
                  <c:v>1.2090000000000001</c:v>
                </c:pt>
                <c:pt idx="1802">
                  <c:v>1.2087699999999999</c:v>
                </c:pt>
                <c:pt idx="1803">
                  <c:v>1.2085999999999999</c:v>
                </c:pt>
                <c:pt idx="1804">
                  <c:v>1.2088000000000001</c:v>
                </c:pt>
                <c:pt idx="1805">
                  <c:v>1.20851</c:v>
                </c:pt>
                <c:pt idx="1806">
                  <c:v>1.20919</c:v>
                </c:pt>
                <c:pt idx="1807">
                  <c:v>1.2089099999999999</c:v>
                </c:pt>
                <c:pt idx="1808">
                  <c:v>1.2092099999999999</c:v>
                </c:pt>
                <c:pt idx="1809">
                  <c:v>1.20878</c:v>
                </c:pt>
                <c:pt idx="1810">
                  <c:v>1.20905</c:v>
                </c:pt>
                <c:pt idx="1811">
                  <c:v>1.2090399999999999</c:v>
                </c:pt>
                <c:pt idx="1812">
                  <c:v>1.20905</c:v>
                </c:pt>
                <c:pt idx="1813">
                  <c:v>1.2090799999999999</c:v>
                </c:pt>
                <c:pt idx="1814">
                  <c:v>1.20912</c:v>
                </c:pt>
                <c:pt idx="1815">
                  <c:v>1.20913</c:v>
                </c:pt>
                <c:pt idx="1816">
                  <c:v>1.2089399999999999</c:v>
                </c:pt>
                <c:pt idx="1817">
                  <c:v>1.20888</c:v>
                </c:pt>
                <c:pt idx="1818">
                  <c:v>1.20861</c:v>
                </c:pt>
                <c:pt idx="1819">
                  <c:v>1.2085699999999999</c:v>
                </c:pt>
                <c:pt idx="1820">
                  <c:v>1.2083900000000001</c:v>
                </c:pt>
                <c:pt idx="1821">
                  <c:v>1.20875</c:v>
                </c:pt>
                <c:pt idx="1822">
                  <c:v>1.20852</c:v>
                </c:pt>
                <c:pt idx="1823">
                  <c:v>1.2083999999999999</c:v>
                </c:pt>
                <c:pt idx="1824">
                  <c:v>1.2082200000000001</c:v>
                </c:pt>
                <c:pt idx="1825">
                  <c:v>1.2086699999999999</c:v>
                </c:pt>
                <c:pt idx="1826">
                  <c:v>1.20868</c:v>
                </c:pt>
                <c:pt idx="1827">
                  <c:v>1.20841</c:v>
                </c:pt>
                <c:pt idx="1828">
                  <c:v>1.2085300000000001</c:v>
                </c:pt>
                <c:pt idx="1829">
                  <c:v>1.20871</c:v>
                </c:pt>
                <c:pt idx="1830">
                  <c:v>1.20851</c:v>
                </c:pt>
                <c:pt idx="1831">
                  <c:v>1.2089700000000001</c:v>
                </c:pt>
                <c:pt idx="1832">
                  <c:v>1.20936</c:v>
                </c:pt>
                <c:pt idx="1833">
                  <c:v>1.2086600000000001</c:v>
                </c:pt>
                <c:pt idx="1834">
                  <c:v>1.2087699999999999</c:v>
                </c:pt>
                <c:pt idx="1835">
                  <c:v>1.2087699999999999</c:v>
                </c:pt>
                <c:pt idx="1836">
                  <c:v>1.2089700000000001</c:v>
                </c:pt>
                <c:pt idx="1837">
                  <c:v>1.2086300000000001</c:v>
                </c:pt>
                <c:pt idx="1838">
                  <c:v>1.20882</c:v>
                </c:pt>
                <c:pt idx="1839">
                  <c:v>1.20875</c:v>
                </c:pt>
                <c:pt idx="1840">
                  <c:v>1.20878</c:v>
                </c:pt>
                <c:pt idx="1841">
                  <c:v>1.2093799999999999</c:v>
                </c:pt>
                <c:pt idx="1842">
                  <c:v>1.2090099999999999</c:v>
                </c:pt>
                <c:pt idx="1843">
                  <c:v>1.2086699999999999</c:v>
                </c:pt>
                <c:pt idx="1844">
                  <c:v>1.2083299999999999</c:v>
                </c:pt>
                <c:pt idx="1845">
                  <c:v>1.2082599999999999</c:v>
                </c:pt>
                <c:pt idx="1846">
                  <c:v>1.2081299999999999</c:v>
                </c:pt>
                <c:pt idx="1847">
                  <c:v>1.2080900000000001</c:v>
                </c:pt>
                <c:pt idx="1848">
                  <c:v>1.2082200000000001</c:v>
                </c:pt>
                <c:pt idx="1849">
                  <c:v>1.20851</c:v>
                </c:pt>
                <c:pt idx="1850">
                  <c:v>1.2084600000000001</c:v>
                </c:pt>
                <c:pt idx="1851">
                  <c:v>1.20827</c:v>
                </c:pt>
                <c:pt idx="1852">
                  <c:v>1.2083600000000001</c:v>
                </c:pt>
                <c:pt idx="1853">
                  <c:v>1.20842</c:v>
                </c:pt>
                <c:pt idx="1854">
                  <c:v>1.20808</c:v>
                </c:pt>
                <c:pt idx="1855">
                  <c:v>1.20838</c:v>
                </c:pt>
                <c:pt idx="1856">
                  <c:v>1.2083699999999999</c:v>
                </c:pt>
                <c:pt idx="1857">
                  <c:v>1.20831</c:v>
                </c:pt>
                <c:pt idx="1858">
                  <c:v>1.20777</c:v>
                </c:pt>
                <c:pt idx="1859">
                  <c:v>1.2083999999999999</c:v>
                </c:pt>
                <c:pt idx="1860">
                  <c:v>1.20804</c:v>
                </c:pt>
                <c:pt idx="1861">
                  <c:v>1.2079299999999999</c:v>
                </c:pt>
                <c:pt idx="1862">
                  <c:v>1.2084299999999999</c:v>
                </c:pt>
                <c:pt idx="1863">
                  <c:v>1.20811</c:v>
                </c:pt>
                <c:pt idx="1864">
                  <c:v>1.2083600000000001</c:v>
                </c:pt>
                <c:pt idx="1865">
                  <c:v>1.2078599999999999</c:v>
                </c:pt>
                <c:pt idx="1866">
                  <c:v>1.2077199999999999</c:v>
                </c:pt>
                <c:pt idx="1867">
                  <c:v>1.2077599999999999</c:v>
                </c:pt>
                <c:pt idx="1868">
                  <c:v>1.20774</c:v>
                </c:pt>
                <c:pt idx="1869">
                  <c:v>1.2073799999999999</c:v>
                </c:pt>
                <c:pt idx="1870">
                  <c:v>1.20736</c:v>
                </c:pt>
                <c:pt idx="1871">
                  <c:v>1.2070700000000001</c:v>
                </c:pt>
                <c:pt idx="1872">
                  <c:v>1.20756</c:v>
                </c:pt>
                <c:pt idx="1873">
                  <c:v>1.2076800000000001</c:v>
                </c:pt>
                <c:pt idx="1874">
                  <c:v>1.2076199999999999</c:v>
                </c:pt>
                <c:pt idx="1875">
                  <c:v>1.20713</c:v>
                </c:pt>
                <c:pt idx="1876">
                  <c:v>1.20716</c:v>
                </c:pt>
                <c:pt idx="1877">
                  <c:v>1.20733</c:v>
                </c:pt>
                <c:pt idx="1878">
                  <c:v>1.20695</c:v>
                </c:pt>
                <c:pt idx="1879">
                  <c:v>1.2071700000000001</c:v>
                </c:pt>
                <c:pt idx="1880">
                  <c:v>1.2070000000000001</c:v>
                </c:pt>
                <c:pt idx="1881">
                  <c:v>1.20722</c:v>
                </c:pt>
                <c:pt idx="1882">
                  <c:v>1.20699</c:v>
                </c:pt>
                <c:pt idx="1883">
                  <c:v>1.20713</c:v>
                </c:pt>
                <c:pt idx="1884">
                  <c:v>1.20722</c:v>
                </c:pt>
                <c:pt idx="1885">
                  <c:v>1.2071700000000001</c:v>
                </c:pt>
                <c:pt idx="1886">
                  <c:v>1.2068399999999999</c:v>
                </c:pt>
                <c:pt idx="1887">
                  <c:v>1.20712</c:v>
                </c:pt>
                <c:pt idx="1888">
                  <c:v>1.20743</c:v>
                </c:pt>
                <c:pt idx="1889">
                  <c:v>1.20703</c:v>
                </c:pt>
                <c:pt idx="1890">
                  <c:v>1.20736</c:v>
                </c:pt>
                <c:pt idx="1891">
                  <c:v>1.2073799999999999</c:v>
                </c:pt>
                <c:pt idx="1892">
                  <c:v>1.20695</c:v>
                </c:pt>
                <c:pt idx="1893">
                  <c:v>1.2071400000000001</c:v>
                </c:pt>
                <c:pt idx="1894">
                  <c:v>1.2070399999999999</c:v>
                </c:pt>
                <c:pt idx="1895">
                  <c:v>1.2068000000000001</c:v>
                </c:pt>
                <c:pt idx="1896">
                  <c:v>1.2070000000000001</c:v>
                </c:pt>
                <c:pt idx="1897">
                  <c:v>1.20716</c:v>
                </c:pt>
                <c:pt idx="1898">
                  <c:v>1.2071099999999999</c:v>
                </c:pt>
                <c:pt idx="1899">
                  <c:v>1.20719</c:v>
                </c:pt>
                <c:pt idx="1900">
                  <c:v>1.2070399999999999</c:v>
                </c:pt>
                <c:pt idx="1901">
                  <c:v>1.20692</c:v>
                </c:pt>
                <c:pt idx="1902">
                  <c:v>1.2069399999999999</c:v>
                </c:pt>
                <c:pt idx="1903">
                  <c:v>1.2068300000000001</c:v>
                </c:pt>
                <c:pt idx="1904">
                  <c:v>1.20689</c:v>
                </c:pt>
                <c:pt idx="1905">
                  <c:v>1.2064900000000001</c:v>
                </c:pt>
                <c:pt idx="1906">
                  <c:v>1.2069099999999999</c:v>
                </c:pt>
                <c:pt idx="1907">
                  <c:v>1.2071400000000001</c:v>
                </c:pt>
                <c:pt idx="1908">
                  <c:v>1.2065399999999999</c:v>
                </c:pt>
                <c:pt idx="1909">
                  <c:v>1.20672</c:v>
                </c:pt>
                <c:pt idx="1910">
                  <c:v>1.2072400000000001</c:v>
                </c:pt>
                <c:pt idx="1911">
                  <c:v>1.2071400000000001</c:v>
                </c:pt>
                <c:pt idx="1912">
                  <c:v>1.20669</c:v>
                </c:pt>
                <c:pt idx="1913">
                  <c:v>1.20696</c:v>
                </c:pt>
                <c:pt idx="1914">
                  <c:v>1.20628</c:v>
                </c:pt>
                <c:pt idx="1915">
                  <c:v>1.20638</c:v>
                </c:pt>
                <c:pt idx="1916">
                  <c:v>1.2065600000000001</c:v>
                </c:pt>
                <c:pt idx="1917">
                  <c:v>1.2063600000000001</c:v>
                </c:pt>
                <c:pt idx="1918">
                  <c:v>1.20625</c:v>
                </c:pt>
                <c:pt idx="1919">
                  <c:v>1.20651</c:v>
                </c:pt>
                <c:pt idx="1920">
                  <c:v>1.2061999999999999</c:v>
                </c:pt>
                <c:pt idx="1921">
                  <c:v>1.2063600000000001</c:v>
                </c:pt>
                <c:pt idx="1922">
                  <c:v>1.20665</c:v>
                </c:pt>
                <c:pt idx="1923">
                  <c:v>1.20614</c:v>
                </c:pt>
                <c:pt idx="1924">
                  <c:v>1.2063200000000001</c:v>
                </c:pt>
                <c:pt idx="1925">
                  <c:v>1.2061999999999999</c:v>
                </c:pt>
                <c:pt idx="1926">
                  <c:v>1.20604</c:v>
                </c:pt>
                <c:pt idx="1927">
                  <c:v>1.20601</c:v>
                </c:pt>
                <c:pt idx="1928">
                  <c:v>1.206</c:v>
                </c:pt>
                <c:pt idx="1929">
                  <c:v>1.20628</c:v>
                </c:pt>
                <c:pt idx="1930">
                  <c:v>1.2063999999999999</c:v>
                </c:pt>
                <c:pt idx="1931">
                  <c:v>1.2064699999999999</c:v>
                </c:pt>
                <c:pt idx="1932">
                  <c:v>1.20627</c:v>
                </c:pt>
                <c:pt idx="1933">
                  <c:v>1.20628</c:v>
                </c:pt>
                <c:pt idx="1934">
                  <c:v>1.2061900000000001</c:v>
                </c:pt>
                <c:pt idx="1935">
                  <c:v>1.2062200000000001</c:v>
                </c:pt>
                <c:pt idx="1936">
                  <c:v>1.20611</c:v>
                </c:pt>
                <c:pt idx="1937">
                  <c:v>1.20634</c:v>
                </c:pt>
                <c:pt idx="1938">
                  <c:v>1.2062200000000001</c:v>
                </c:pt>
                <c:pt idx="1939">
                  <c:v>1.2062200000000001</c:v>
                </c:pt>
                <c:pt idx="1940">
                  <c:v>1.2064999999999999</c:v>
                </c:pt>
                <c:pt idx="1941">
                  <c:v>1.20642</c:v>
                </c:pt>
                <c:pt idx="1942">
                  <c:v>1.2059</c:v>
                </c:pt>
                <c:pt idx="1943">
                  <c:v>1.2060900000000001</c:v>
                </c:pt>
                <c:pt idx="1944">
                  <c:v>1.20617</c:v>
                </c:pt>
                <c:pt idx="1945">
                  <c:v>1.20641</c:v>
                </c:pt>
                <c:pt idx="1946">
                  <c:v>1.2062299999999999</c:v>
                </c:pt>
                <c:pt idx="1947">
                  <c:v>1.2061599999999999</c:v>
                </c:pt>
                <c:pt idx="1948">
                  <c:v>1.2060900000000001</c:v>
                </c:pt>
                <c:pt idx="1949">
                  <c:v>1.2061299999999999</c:v>
                </c:pt>
                <c:pt idx="1950">
                  <c:v>1.2060599999999999</c:v>
                </c:pt>
                <c:pt idx="1951">
                  <c:v>1.2060599999999999</c:v>
                </c:pt>
                <c:pt idx="1952">
                  <c:v>1.20627</c:v>
                </c:pt>
                <c:pt idx="1953">
                  <c:v>1.20641</c:v>
                </c:pt>
                <c:pt idx="1954">
                  <c:v>1.20618</c:v>
                </c:pt>
                <c:pt idx="1955">
                  <c:v>1.20587</c:v>
                </c:pt>
                <c:pt idx="1956">
                  <c:v>1.2056899999999999</c:v>
                </c:pt>
                <c:pt idx="1957">
                  <c:v>1.2061200000000001</c:v>
                </c:pt>
                <c:pt idx="1958">
                  <c:v>1.2056199999999999</c:v>
                </c:pt>
                <c:pt idx="1959">
                  <c:v>1.2059</c:v>
                </c:pt>
                <c:pt idx="1960">
                  <c:v>1.2060500000000001</c:v>
                </c:pt>
                <c:pt idx="1961">
                  <c:v>1.2058500000000001</c:v>
                </c:pt>
                <c:pt idx="1962">
                  <c:v>1.206</c:v>
                </c:pt>
                <c:pt idx="1963">
                  <c:v>1.20601</c:v>
                </c:pt>
                <c:pt idx="1964">
                  <c:v>1.20577</c:v>
                </c:pt>
                <c:pt idx="1965">
                  <c:v>1.2059800000000001</c:v>
                </c:pt>
                <c:pt idx="1966">
                  <c:v>1.2061999999999999</c:v>
                </c:pt>
                <c:pt idx="1967">
                  <c:v>1.2055499999999999</c:v>
                </c:pt>
                <c:pt idx="1968">
                  <c:v>1.2055899999999999</c:v>
                </c:pt>
                <c:pt idx="1969">
                  <c:v>1.2059200000000001</c:v>
                </c:pt>
                <c:pt idx="1970">
                  <c:v>1.2056</c:v>
                </c:pt>
                <c:pt idx="1971">
                  <c:v>1.2056500000000001</c:v>
                </c:pt>
                <c:pt idx="1972">
                  <c:v>1.20594</c:v>
                </c:pt>
                <c:pt idx="1973">
                  <c:v>1.20557</c:v>
                </c:pt>
                <c:pt idx="1974">
                  <c:v>1.2055899999999999</c:v>
                </c:pt>
                <c:pt idx="1975">
                  <c:v>1.2057100000000001</c:v>
                </c:pt>
                <c:pt idx="1976">
                  <c:v>1.2059200000000001</c:v>
                </c:pt>
                <c:pt idx="1977">
                  <c:v>1.2056</c:v>
                </c:pt>
                <c:pt idx="1978">
                  <c:v>1.20529</c:v>
                </c:pt>
                <c:pt idx="1979">
                  <c:v>1.2055199999999999</c:v>
                </c:pt>
                <c:pt idx="1980">
                  <c:v>1.2060299999999999</c:v>
                </c:pt>
                <c:pt idx="1981">
                  <c:v>1.20566</c:v>
                </c:pt>
                <c:pt idx="1982">
                  <c:v>1.20522</c:v>
                </c:pt>
                <c:pt idx="1983">
                  <c:v>1.2057</c:v>
                </c:pt>
                <c:pt idx="1984">
                  <c:v>1.20567</c:v>
                </c:pt>
                <c:pt idx="1985">
                  <c:v>1.2055800000000001</c:v>
                </c:pt>
                <c:pt idx="1986">
                  <c:v>1.2051400000000001</c:v>
                </c:pt>
                <c:pt idx="1987">
                  <c:v>1.20513</c:v>
                </c:pt>
                <c:pt idx="1988">
                  <c:v>1.20529</c:v>
                </c:pt>
                <c:pt idx="1989">
                  <c:v>1.20519</c:v>
                </c:pt>
                <c:pt idx="1990">
                  <c:v>1.2052700000000001</c:v>
                </c:pt>
                <c:pt idx="1991">
                  <c:v>1.20566</c:v>
                </c:pt>
                <c:pt idx="1992">
                  <c:v>1.20522</c:v>
                </c:pt>
                <c:pt idx="1993">
                  <c:v>1.20539</c:v>
                </c:pt>
                <c:pt idx="1994">
                  <c:v>1.2055899999999999</c:v>
                </c:pt>
                <c:pt idx="1995">
                  <c:v>1.20499</c:v>
                </c:pt>
                <c:pt idx="1996">
                  <c:v>1.2052799999999999</c:v>
                </c:pt>
                <c:pt idx="1997">
                  <c:v>1.2053400000000001</c:v>
                </c:pt>
                <c:pt idx="1998">
                  <c:v>1.20536</c:v>
                </c:pt>
                <c:pt idx="1999">
                  <c:v>1.20492</c:v>
                </c:pt>
                <c:pt idx="2000">
                  <c:v>1.2048700000000001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70BF-4AFC-A88B-AEA4E9B8FE67}"/>
            </c:ext>
          </c:extLst>
        </c:ser>
        <c:ser>
          <c:idx val="3"/>
          <c:order val="3"/>
          <c:tx>
            <c:strRef>
              <c:f>'1_SLDO_LineReg_400mV'!$E$5</c:f>
              <c:strCache>
                <c:ptCount val="1"/>
                <c:pt idx="0">
                  <c:v>Iin_Sense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'1_SLDO_LineReg_400mV'!$A$6:$A$2006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'1_SLDO_LineReg_400mV'!$E$6:$E$2006</c:f>
              <c:numCache>
                <c:formatCode>General</c:formatCode>
                <c:ptCount val="2001"/>
                <c:pt idx="0">
                  <c:v>-1.64591E-3</c:v>
                </c:pt>
                <c:pt idx="1">
                  <c:v>0.52282700000000004</c:v>
                </c:pt>
                <c:pt idx="2">
                  <c:v>0.54861700000000002</c:v>
                </c:pt>
                <c:pt idx="3">
                  <c:v>0.56398300000000001</c:v>
                </c:pt>
                <c:pt idx="4">
                  <c:v>0.57515300000000003</c:v>
                </c:pt>
                <c:pt idx="5">
                  <c:v>0.58393099999999998</c:v>
                </c:pt>
                <c:pt idx="6">
                  <c:v>0.59114299999999997</c:v>
                </c:pt>
                <c:pt idx="7">
                  <c:v>0.597414</c:v>
                </c:pt>
                <c:pt idx="8">
                  <c:v>0.60278100000000001</c:v>
                </c:pt>
                <c:pt idx="9">
                  <c:v>0.607657</c:v>
                </c:pt>
                <c:pt idx="10">
                  <c:v>0.61208399999999996</c:v>
                </c:pt>
                <c:pt idx="11">
                  <c:v>0.64339000000000002</c:v>
                </c:pt>
                <c:pt idx="12">
                  <c:v>0.64794499999999999</c:v>
                </c:pt>
                <c:pt idx="13">
                  <c:v>0.65215100000000004</c:v>
                </c:pt>
                <c:pt idx="14">
                  <c:v>0.65573300000000001</c:v>
                </c:pt>
                <c:pt idx="15">
                  <c:v>0.65919000000000005</c:v>
                </c:pt>
                <c:pt idx="16">
                  <c:v>0.66232400000000002</c:v>
                </c:pt>
                <c:pt idx="17">
                  <c:v>0.66517400000000004</c:v>
                </c:pt>
                <c:pt idx="18">
                  <c:v>0.66782799999999998</c:v>
                </c:pt>
                <c:pt idx="19">
                  <c:v>0.670346</c:v>
                </c:pt>
                <c:pt idx="20">
                  <c:v>0.67264999999999997</c:v>
                </c:pt>
                <c:pt idx="21">
                  <c:v>0.67483300000000002</c:v>
                </c:pt>
                <c:pt idx="22">
                  <c:v>0.67687399999999998</c:v>
                </c:pt>
                <c:pt idx="23">
                  <c:v>0.67889900000000003</c:v>
                </c:pt>
                <c:pt idx="24">
                  <c:v>0.68077699999999997</c:v>
                </c:pt>
                <c:pt idx="25">
                  <c:v>0.68261000000000005</c:v>
                </c:pt>
                <c:pt idx="26">
                  <c:v>0.68423699999999998</c:v>
                </c:pt>
                <c:pt idx="27">
                  <c:v>0.68596299999999999</c:v>
                </c:pt>
                <c:pt idx="28">
                  <c:v>0.687446</c:v>
                </c:pt>
                <c:pt idx="29">
                  <c:v>0.688948</c:v>
                </c:pt>
                <c:pt idx="30">
                  <c:v>0.69042300000000001</c:v>
                </c:pt>
                <c:pt idx="31">
                  <c:v>0.69184699999999999</c:v>
                </c:pt>
                <c:pt idx="32">
                  <c:v>0.69313499999999995</c:v>
                </c:pt>
                <c:pt idx="33">
                  <c:v>0.69442000000000004</c:v>
                </c:pt>
                <c:pt idx="34">
                  <c:v>0.69564999999999999</c:v>
                </c:pt>
                <c:pt idx="35">
                  <c:v>0.69688000000000005</c:v>
                </c:pt>
                <c:pt idx="36">
                  <c:v>0.69807399999999997</c:v>
                </c:pt>
                <c:pt idx="37">
                  <c:v>0.69920700000000002</c:v>
                </c:pt>
                <c:pt idx="38">
                  <c:v>0.70030599999999998</c:v>
                </c:pt>
                <c:pt idx="39">
                  <c:v>0.70145999999999997</c:v>
                </c:pt>
                <c:pt idx="40">
                  <c:v>0.702542</c:v>
                </c:pt>
                <c:pt idx="41">
                  <c:v>0.70362199999999997</c:v>
                </c:pt>
                <c:pt idx="42">
                  <c:v>0.70459099999999997</c:v>
                </c:pt>
                <c:pt idx="43">
                  <c:v>0.70556600000000003</c:v>
                </c:pt>
                <c:pt idx="44">
                  <c:v>0.70649700000000004</c:v>
                </c:pt>
                <c:pt idx="45">
                  <c:v>0.70745599999999997</c:v>
                </c:pt>
                <c:pt idx="46">
                  <c:v>0.70839300000000005</c:v>
                </c:pt>
                <c:pt idx="47">
                  <c:v>0.70934299999999995</c:v>
                </c:pt>
                <c:pt idx="48">
                  <c:v>0.71031599999999995</c:v>
                </c:pt>
                <c:pt idx="49">
                  <c:v>0.711148</c:v>
                </c:pt>
                <c:pt idx="50">
                  <c:v>0.71201400000000004</c:v>
                </c:pt>
                <c:pt idx="51">
                  <c:v>0.71280900000000003</c:v>
                </c:pt>
                <c:pt idx="52">
                  <c:v>0.71370500000000003</c:v>
                </c:pt>
                <c:pt idx="53">
                  <c:v>0.71445899999999996</c:v>
                </c:pt>
                <c:pt idx="54">
                  <c:v>0.71534900000000001</c:v>
                </c:pt>
                <c:pt idx="55">
                  <c:v>0.71609400000000001</c:v>
                </c:pt>
                <c:pt idx="56">
                  <c:v>0.716831</c:v>
                </c:pt>
                <c:pt idx="57">
                  <c:v>0.71761699999999995</c:v>
                </c:pt>
                <c:pt idx="58">
                  <c:v>0.718472</c:v>
                </c:pt>
                <c:pt idx="59">
                  <c:v>0.71920399999999995</c:v>
                </c:pt>
                <c:pt idx="60">
                  <c:v>0.71986799999999995</c:v>
                </c:pt>
                <c:pt idx="61">
                  <c:v>0.72065699999999999</c:v>
                </c:pt>
                <c:pt idx="62">
                  <c:v>0.72142399999999995</c:v>
                </c:pt>
                <c:pt idx="63">
                  <c:v>0.72207600000000005</c:v>
                </c:pt>
                <c:pt idx="64">
                  <c:v>0.72278799999999999</c:v>
                </c:pt>
                <c:pt idx="65">
                  <c:v>0.72353699999999999</c:v>
                </c:pt>
                <c:pt idx="66">
                  <c:v>0.72420300000000004</c:v>
                </c:pt>
                <c:pt idx="67">
                  <c:v>0.72485599999999994</c:v>
                </c:pt>
                <c:pt idx="68">
                  <c:v>0.72549699999999995</c:v>
                </c:pt>
                <c:pt idx="69">
                  <c:v>0.72618199999999999</c:v>
                </c:pt>
                <c:pt idx="70">
                  <c:v>0.72684099999999996</c:v>
                </c:pt>
                <c:pt idx="71">
                  <c:v>0.72743000000000002</c:v>
                </c:pt>
                <c:pt idx="72">
                  <c:v>0.72806099999999996</c:v>
                </c:pt>
                <c:pt idx="73">
                  <c:v>0.72871399999999997</c:v>
                </c:pt>
                <c:pt idx="74">
                  <c:v>0.72932300000000005</c:v>
                </c:pt>
                <c:pt idx="75">
                  <c:v>0.72999700000000001</c:v>
                </c:pt>
                <c:pt idx="76">
                  <c:v>0.73061699999999996</c:v>
                </c:pt>
                <c:pt idx="77">
                  <c:v>0.73119500000000004</c:v>
                </c:pt>
                <c:pt idx="78">
                  <c:v>0.73177099999999995</c:v>
                </c:pt>
                <c:pt idx="79">
                  <c:v>0.73238199999999998</c:v>
                </c:pt>
                <c:pt idx="80">
                  <c:v>0.73294899999999996</c:v>
                </c:pt>
                <c:pt idx="81">
                  <c:v>0.73356500000000002</c:v>
                </c:pt>
                <c:pt idx="82">
                  <c:v>0.73410699999999995</c:v>
                </c:pt>
                <c:pt idx="83">
                  <c:v>0.73470500000000005</c:v>
                </c:pt>
                <c:pt idx="84">
                  <c:v>0.73518799999999995</c:v>
                </c:pt>
                <c:pt idx="85">
                  <c:v>0.73580800000000002</c:v>
                </c:pt>
                <c:pt idx="86">
                  <c:v>0.73635499999999998</c:v>
                </c:pt>
                <c:pt idx="87">
                  <c:v>0.73690900000000004</c:v>
                </c:pt>
                <c:pt idx="88">
                  <c:v>0.73746100000000003</c:v>
                </c:pt>
                <c:pt idx="89">
                  <c:v>0.73799700000000001</c:v>
                </c:pt>
                <c:pt idx="90">
                  <c:v>0.73849699999999996</c:v>
                </c:pt>
                <c:pt idx="91">
                  <c:v>0.739039</c:v>
                </c:pt>
                <c:pt idx="92">
                  <c:v>0.73951100000000003</c:v>
                </c:pt>
                <c:pt idx="93">
                  <c:v>0.74001899999999998</c:v>
                </c:pt>
                <c:pt idx="94">
                  <c:v>0.74050000000000005</c:v>
                </c:pt>
                <c:pt idx="95">
                  <c:v>0.74099899999999996</c:v>
                </c:pt>
                <c:pt idx="96">
                  <c:v>0.74151</c:v>
                </c:pt>
                <c:pt idx="97">
                  <c:v>0.74203399999999997</c:v>
                </c:pt>
                <c:pt idx="98">
                  <c:v>0.74249900000000002</c:v>
                </c:pt>
                <c:pt idx="99">
                  <c:v>0.74301300000000003</c:v>
                </c:pt>
                <c:pt idx="100">
                  <c:v>0.74354500000000001</c:v>
                </c:pt>
                <c:pt idx="101">
                  <c:v>0.743981</c:v>
                </c:pt>
                <c:pt idx="102">
                  <c:v>0.74443899999999996</c:v>
                </c:pt>
                <c:pt idx="103">
                  <c:v>0.74496499999999999</c:v>
                </c:pt>
                <c:pt idx="104">
                  <c:v>0.74535300000000004</c:v>
                </c:pt>
                <c:pt idx="105">
                  <c:v>0.74589499999999997</c:v>
                </c:pt>
                <c:pt idx="106">
                  <c:v>0.74630799999999997</c:v>
                </c:pt>
                <c:pt idx="107">
                  <c:v>0.74678999999999995</c:v>
                </c:pt>
                <c:pt idx="108">
                  <c:v>0.74727100000000002</c:v>
                </c:pt>
                <c:pt idx="109">
                  <c:v>0.74771600000000005</c:v>
                </c:pt>
                <c:pt idx="110">
                  <c:v>0.74809400000000004</c:v>
                </c:pt>
                <c:pt idx="111">
                  <c:v>0.74857300000000004</c:v>
                </c:pt>
                <c:pt idx="112">
                  <c:v>0.74895199999999995</c:v>
                </c:pt>
                <c:pt idx="113">
                  <c:v>0.74941000000000002</c:v>
                </c:pt>
                <c:pt idx="114">
                  <c:v>0.74985299999999999</c:v>
                </c:pt>
                <c:pt idx="115">
                  <c:v>0.75028899999999998</c:v>
                </c:pt>
                <c:pt idx="116">
                  <c:v>0.75076399999999999</c:v>
                </c:pt>
                <c:pt idx="117">
                  <c:v>0.75118499999999999</c:v>
                </c:pt>
                <c:pt idx="118">
                  <c:v>0.75156999999999996</c:v>
                </c:pt>
                <c:pt idx="119">
                  <c:v>0.75194300000000003</c:v>
                </c:pt>
                <c:pt idx="120">
                  <c:v>0.75240099999999999</c:v>
                </c:pt>
                <c:pt idx="121">
                  <c:v>0.75282300000000002</c:v>
                </c:pt>
                <c:pt idx="122">
                  <c:v>0.75324400000000002</c:v>
                </c:pt>
                <c:pt idx="123">
                  <c:v>0.75364600000000004</c:v>
                </c:pt>
                <c:pt idx="124">
                  <c:v>0.75409499999999996</c:v>
                </c:pt>
                <c:pt idx="125">
                  <c:v>0.75444100000000003</c:v>
                </c:pt>
                <c:pt idx="126">
                  <c:v>0.75483199999999995</c:v>
                </c:pt>
                <c:pt idx="127">
                  <c:v>0.75518799999999997</c:v>
                </c:pt>
                <c:pt idx="128">
                  <c:v>0.75566800000000001</c:v>
                </c:pt>
                <c:pt idx="129">
                  <c:v>0.75598399999999999</c:v>
                </c:pt>
                <c:pt idx="130">
                  <c:v>0.75642200000000004</c:v>
                </c:pt>
                <c:pt idx="131">
                  <c:v>0.756776</c:v>
                </c:pt>
                <c:pt idx="132">
                  <c:v>0.75719499999999995</c:v>
                </c:pt>
                <c:pt idx="133">
                  <c:v>0.75752600000000003</c:v>
                </c:pt>
                <c:pt idx="134">
                  <c:v>0.75794799999999996</c:v>
                </c:pt>
                <c:pt idx="135">
                  <c:v>0.75825900000000002</c:v>
                </c:pt>
                <c:pt idx="136">
                  <c:v>0.75868500000000005</c:v>
                </c:pt>
                <c:pt idx="137">
                  <c:v>0.75906300000000004</c:v>
                </c:pt>
                <c:pt idx="138">
                  <c:v>0.75942699999999996</c:v>
                </c:pt>
                <c:pt idx="139">
                  <c:v>0.75976100000000002</c:v>
                </c:pt>
                <c:pt idx="140">
                  <c:v>0.76018399999999997</c:v>
                </c:pt>
                <c:pt idx="141">
                  <c:v>0.76055600000000001</c:v>
                </c:pt>
                <c:pt idx="142">
                  <c:v>0.76088800000000001</c:v>
                </c:pt>
                <c:pt idx="143">
                  <c:v>0.76125699999999996</c:v>
                </c:pt>
                <c:pt idx="144">
                  <c:v>0.76160000000000005</c:v>
                </c:pt>
                <c:pt idx="145">
                  <c:v>0.76197199999999998</c:v>
                </c:pt>
                <c:pt idx="146">
                  <c:v>0.76235200000000003</c:v>
                </c:pt>
                <c:pt idx="147">
                  <c:v>0.76266400000000001</c:v>
                </c:pt>
                <c:pt idx="148">
                  <c:v>0.76297099999999995</c:v>
                </c:pt>
                <c:pt idx="149">
                  <c:v>0.76336099999999996</c:v>
                </c:pt>
                <c:pt idx="150">
                  <c:v>0.76372099999999998</c:v>
                </c:pt>
                <c:pt idx="151">
                  <c:v>0.76402400000000004</c:v>
                </c:pt>
                <c:pt idx="152">
                  <c:v>0.76433799999999996</c:v>
                </c:pt>
                <c:pt idx="153">
                  <c:v>0.76468899999999995</c:v>
                </c:pt>
                <c:pt idx="154">
                  <c:v>0.76502999999999999</c:v>
                </c:pt>
                <c:pt idx="155">
                  <c:v>0.76539999999999997</c:v>
                </c:pt>
                <c:pt idx="156">
                  <c:v>0.76569799999999999</c:v>
                </c:pt>
                <c:pt idx="157">
                  <c:v>0.76606399999999997</c:v>
                </c:pt>
                <c:pt idx="158">
                  <c:v>0.76639000000000002</c:v>
                </c:pt>
                <c:pt idx="159">
                  <c:v>0.76669399999999999</c:v>
                </c:pt>
                <c:pt idx="160">
                  <c:v>0.76702300000000001</c:v>
                </c:pt>
                <c:pt idx="161">
                  <c:v>0.76736899999999997</c:v>
                </c:pt>
                <c:pt idx="162">
                  <c:v>0.76773000000000002</c:v>
                </c:pt>
                <c:pt idx="163">
                  <c:v>0.76804600000000001</c:v>
                </c:pt>
                <c:pt idx="164">
                  <c:v>0.76830900000000002</c:v>
                </c:pt>
                <c:pt idx="165">
                  <c:v>0.76868999999999998</c:v>
                </c:pt>
                <c:pt idx="166">
                  <c:v>0.76904499999999998</c:v>
                </c:pt>
                <c:pt idx="167">
                  <c:v>0.76935600000000004</c:v>
                </c:pt>
                <c:pt idx="168">
                  <c:v>0.76963899999999996</c:v>
                </c:pt>
                <c:pt idx="169">
                  <c:v>0.76996500000000001</c:v>
                </c:pt>
                <c:pt idx="170">
                  <c:v>0.77025100000000002</c:v>
                </c:pt>
                <c:pt idx="171">
                  <c:v>0.77055099999999999</c:v>
                </c:pt>
                <c:pt idx="172">
                  <c:v>0.77087899999999998</c:v>
                </c:pt>
                <c:pt idx="173">
                  <c:v>0.77115400000000001</c:v>
                </c:pt>
                <c:pt idx="174">
                  <c:v>0.77145300000000006</c:v>
                </c:pt>
                <c:pt idx="175">
                  <c:v>0.77171199999999995</c:v>
                </c:pt>
                <c:pt idx="176">
                  <c:v>0.77208100000000002</c:v>
                </c:pt>
                <c:pt idx="177">
                  <c:v>0.77237599999999995</c:v>
                </c:pt>
                <c:pt idx="178">
                  <c:v>0.77268300000000001</c:v>
                </c:pt>
                <c:pt idx="179">
                  <c:v>0.77298599999999995</c:v>
                </c:pt>
                <c:pt idx="180">
                  <c:v>0.77331799999999995</c:v>
                </c:pt>
                <c:pt idx="181">
                  <c:v>0.77352200000000004</c:v>
                </c:pt>
                <c:pt idx="182">
                  <c:v>0.77388599999999996</c:v>
                </c:pt>
                <c:pt idx="183">
                  <c:v>0.77422899999999995</c:v>
                </c:pt>
                <c:pt idx="184">
                  <c:v>0.77449299999999999</c:v>
                </c:pt>
                <c:pt idx="185">
                  <c:v>0.77480800000000005</c:v>
                </c:pt>
                <c:pt idx="186">
                  <c:v>0.77504799999999996</c:v>
                </c:pt>
                <c:pt idx="187">
                  <c:v>0.77539100000000005</c:v>
                </c:pt>
                <c:pt idx="188">
                  <c:v>0.77563800000000005</c:v>
                </c:pt>
                <c:pt idx="189">
                  <c:v>0.775895</c:v>
                </c:pt>
                <c:pt idx="190">
                  <c:v>0.77619700000000003</c:v>
                </c:pt>
                <c:pt idx="191">
                  <c:v>0.77649500000000005</c:v>
                </c:pt>
                <c:pt idx="192">
                  <c:v>0.77677399999999996</c:v>
                </c:pt>
                <c:pt idx="193">
                  <c:v>0.77709499999999998</c:v>
                </c:pt>
                <c:pt idx="194">
                  <c:v>0.77737900000000004</c:v>
                </c:pt>
                <c:pt idx="195">
                  <c:v>0.77763800000000005</c:v>
                </c:pt>
                <c:pt idx="196">
                  <c:v>0.77796799999999999</c:v>
                </c:pt>
                <c:pt idx="197">
                  <c:v>0.77822000000000002</c:v>
                </c:pt>
                <c:pt idx="198">
                  <c:v>0.77851499999999996</c:v>
                </c:pt>
                <c:pt idx="199">
                  <c:v>0.77876599999999996</c:v>
                </c:pt>
                <c:pt idx="200">
                  <c:v>0.77912999999999999</c:v>
                </c:pt>
                <c:pt idx="201">
                  <c:v>0.77936099999999997</c:v>
                </c:pt>
                <c:pt idx="202">
                  <c:v>0.77962799999999999</c:v>
                </c:pt>
                <c:pt idx="203">
                  <c:v>0.77993299999999999</c:v>
                </c:pt>
                <c:pt idx="204">
                  <c:v>0.78017300000000001</c:v>
                </c:pt>
                <c:pt idx="205">
                  <c:v>0.78040100000000001</c:v>
                </c:pt>
                <c:pt idx="206">
                  <c:v>0.78068700000000002</c:v>
                </c:pt>
                <c:pt idx="207">
                  <c:v>0.78093900000000005</c:v>
                </c:pt>
                <c:pt idx="208">
                  <c:v>0.78122100000000005</c:v>
                </c:pt>
                <c:pt idx="209">
                  <c:v>0.78148899999999999</c:v>
                </c:pt>
                <c:pt idx="210">
                  <c:v>0.781717</c:v>
                </c:pt>
                <c:pt idx="211">
                  <c:v>0.78202300000000002</c:v>
                </c:pt>
                <c:pt idx="212">
                  <c:v>0.78227500000000005</c:v>
                </c:pt>
                <c:pt idx="213">
                  <c:v>0.78253300000000003</c:v>
                </c:pt>
                <c:pt idx="214">
                  <c:v>0.78282099999999999</c:v>
                </c:pt>
                <c:pt idx="215">
                  <c:v>0.78310599999999997</c:v>
                </c:pt>
                <c:pt idx="216">
                  <c:v>0.78333699999999995</c:v>
                </c:pt>
                <c:pt idx="217">
                  <c:v>0.78360600000000002</c:v>
                </c:pt>
                <c:pt idx="218">
                  <c:v>0.78385899999999997</c:v>
                </c:pt>
                <c:pt idx="219">
                  <c:v>0.78414499999999998</c:v>
                </c:pt>
                <c:pt idx="220">
                  <c:v>0.78440299999999996</c:v>
                </c:pt>
                <c:pt idx="221">
                  <c:v>0.78464999999999996</c:v>
                </c:pt>
                <c:pt idx="222">
                  <c:v>0.78490400000000005</c:v>
                </c:pt>
                <c:pt idx="223">
                  <c:v>0.78512300000000002</c:v>
                </c:pt>
                <c:pt idx="224">
                  <c:v>0.78547</c:v>
                </c:pt>
                <c:pt idx="225">
                  <c:v>0.78567699999999996</c:v>
                </c:pt>
                <c:pt idx="226">
                  <c:v>0.78589100000000001</c:v>
                </c:pt>
                <c:pt idx="227">
                  <c:v>0.78615999999999997</c:v>
                </c:pt>
                <c:pt idx="228">
                  <c:v>0.78642599999999996</c:v>
                </c:pt>
                <c:pt idx="229">
                  <c:v>0.78668000000000005</c:v>
                </c:pt>
                <c:pt idx="230">
                  <c:v>0.78694200000000003</c:v>
                </c:pt>
                <c:pt idx="231">
                  <c:v>0.78715999999999997</c:v>
                </c:pt>
                <c:pt idx="232">
                  <c:v>0.78739400000000004</c:v>
                </c:pt>
                <c:pt idx="233">
                  <c:v>0.787609</c:v>
                </c:pt>
                <c:pt idx="234">
                  <c:v>0.78789100000000001</c:v>
                </c:pt>
                <c:pt idx="235">
                  <c:v>0.788165</c:v>
                </c:pt>
                <c:pt idx="236">
                  <c:v>0.78845699999999996</c:v>
                </c:pt>
                <c:pt idx="237">
                  <c:v>0.78869299999999998</c:v>
                </c:pt>
                <c:pt idx="238">
                  <c:v>0.78889500000000001</c:v>
                </c:pt>
                <c:pt idx="239">
                  <c:v>0.78909300000000004</c:v>
                </c:pt>
                <c:pt idx="240">
                  <c:v>0.78931399999999996</c:v>
                </c:pt>
                <c:pt idx="241">
                  <c:v>0.78955900000000001</c:v>
                </c:pt>
                <c:pt idx="242">
                  <c:v>0.78977200000000003</c:v>
                </c:pt>
                <c:pt idx="243">
                  <c:v>0.789991</c:v>
                </c:pt>
                <c:pt idx="244">
                  <c:v>0.79029000000000005</c:v>
                </c:pt>
                <c:pt idx="245">
                  <c:v>0.79050699999999996</c:v>
                </c:pt>
                <c:pt idx="246">
                  <c:v>0.79077600000000003</c:v>
                </c:pt>
                <c:pt idx="247">
                  <c:v>0.79093899999999995</c:v>
                </c:pt>
                <c:pt idx="248">
                  <c:v>0.79120199999999996</c:v>
                </c:pt>
                <c:pt idx="249">
                  <c:v>0.79145799999999999</c:v>
                </c:pt>
                <c:pt idx="250">
                  <c:v>0.79167600000000005</c:v>
                </c:pt>
                <c:pt idx="251">
                  <c:v>0.79193999999999998</c:v>
                </c:pt>
                <c:pt idx="252">
                  <c:v>0.79214799999999996</c:v>
                </c:pt>
                <c:pt idx="253">
                  <c:v>0.79235199999999995</c:v>
                </c:pt>
                <c:pt idx="254">
                  <c:v>0.79259599999999997</c:v>
                </c:pt>
                <c:pt idx="255">
                  <c:v>0.79282900000000001</c:v>
                </c:pt>
                <c:pt idx="256">
                  <c:v>0.79309399999999997</c:v>
                </c:pt>
                <c:pt idx="257">
                  <c:v>0.79325699999999999</c:v>
                </c:pt>
                <c:pt idx="258">
                  <c:v>0.79351899999999997</c:v>
                </c:pt>
                <c:pt idx="259">
                  <c:v>0.79371599999999998</c:v>
                </c:pt>
                <c:pt idx="260">
                  <c:v>0.79388800000000004</c:v>
                </c:pt>
                <c:pt idx="261">
                  <c:v>0.79414600000000002</c:v>
                </c:pt>
                <c:pt idx="262">
                  <c:v>0.79439599999999999</c:v>
                </c:pt>
                <c:pt idx="263">
                  <c:v>0.79462699999999997</c:v>
                </c:pt>
                <c:pt idx="264">
                  <c:v>0.79486299999999999</c:v>
                </c:pt>
                <c:pt idx="265">
                  <c:v>0.79504900000000001</c:v>
                </c:pt>
                <c:pt idx="266">
                  <c:v>0.79523999999999995</c:v>
                </c:pt>
                <c:pt idx="267">
                  <c:v>0.79544000000000004</c:v>
                </c:pt>
                <c:pt idx="268">
                  <c:v>0.79573000000000005</c:v>
                </c:pt>
                <c:pt idx="269">
                  <c:v>0.79594200000000004</c:v>
                </c:pt>
                <c:pt idx="270">
                  <c:v>0.79616699999999996</c:v>
                </c:pt>
                <c:pt idx="271">
                  <c:v>0.79635599999999995</c:v>
                </c:pt>
                <c:pt idx="272">
                  <c:v>0.79657100000000003</c:v>
                </c:pt>
                <c:pt idx="273">
                  <c:v>0.79681199999999996</c:v>
                </c:pt>
                <c:pt idx="274">
                  <c:v>0.797037</c:v>
                </c:pt>
                <c:pt idx="275">
                  <c:v>0.79721799999999998</c:v>
                </c:pt>
                <c:pt idx="276">
                  <c:v>0.79744800000000005</c:v>
                </c:pt>
                <c:pt idx="277">
                  <c:v>0.79766099999999995</c:v>
                </c:pt>
                <c:pt idx="278">
                  <c:v>0.79788000000000003</c:v>
                </c:pt>
                <c:pt idx="279">
                  <c:v>0.79808699999999999</c:v>
                </c:pt>
                <c:pt idx="280">
                  <c:v>0.79829000000000006</c:v>
                </c:pt>
                <c:pt idx="281">
                  <c:v>0.79854499999999995</c:v>
                </c:pt>
                <c:pt idx="282">
                  <c:v>0.79873300000000003</c:v>
                </c:pt>
                <c:pt idx="283">
                  <c:v>0.79896400000000001</c:v>
                </c:pt>
                <c:pt idx="284">
                  <c:v>0.79914300000000005</c:v>
                </c:pt>
                <c:pt idx="285">
                  <c:v>0.79939700000000002</c:v>
                </c:pt>
                <c:pt idx="286">
                  <c:v>0.79957599999999995</c:v>
                </c:pt>
                <c:pt idx="287">
                  <c:v>0.79981100000000005</c:v>
                </c:pt>
                <c:pt idx="288">
                  <c:v>0.80001999999999995</c:v>
                </c:pt>
                <c:pt idx="289">
                  <c:v>0.80010199999999998</c:v>
                </c:pt>
                <c:pt idx="290">
                  <c:v>0.80034899999999998</c:v>
                </c:pt>
                <c:pt idx="291">
                  <c:v>0.800566</c:v>
                </c:pt>
                <c:pt idx="292">
                  <c:v>0.80079800000000001</c:v>
                </c:pt>
                <c:pt idx="293">
                  <c:v>0.80100899999999997</c:v>
                </c:pt>
                <c:pt idx="294">
                  <c:v>0.80123999999999995</c:v>
                </c:pt>
                <c:pt idx="295">
                  <c:v>0.80140900000000004</c:v>
                </c:pt>
                <c:pt idx="296">
                  <c:v>0.80166300000000001</c:v>
                </c:pt>
                <c:pt idx="297">
                  <c:v>0.80177399999999999</c:v>
                </c:pt>
                <c:pt idx="298">
                  <c:v>0.80202899999999999</c:v>
                </c:pt>
                <c:pt idx="299">
                  <c:v>0.80222199999999999</c:v>
                </c:pt>
                <c:pt idx="300">
                  <c:v>0.80245</c:v>
                </c:pt>
                <c:pt idx="301">
                  <c:v>0.80263300000000004</c:v>
                </c:pt>
                <c:pt idx="302">
                  <c:v>0.80281499999999995</c:v>
                </c:pt>
                <c:pt idx="303">
                  <c:v>0.80301900000000004</c:v>
                </c:pt>
                <c:pt idx="304">
                  <c:v>0.80320499999999995</c:v>
                </c:pt>
                <c:pt idx="305">
                  <c:v>0.80342100000000005</c:v>
                </c:pt>
                <c:pt idx="306">
                  <c:v>0.80363300000000004</c:v>
                </c:pt>
                <c:pt idx="307">
                  <c:v>0.80382500000000001</c:v>
                </c:pt>
                <c:pt idx="308">
                  <c:v>0.80398400000000003</c:v>
                </c:pt>
                <c:pt idx="309">
                  <c:v>0.80422499999999997</c:v>
                </c:pt>
                <c:pt idx="310">
                  <c:v>0.8044</c:v>
                </c:pt>
                <c:pt idx="311">
                  <c:v>0.80455299999999996</c:v>
                </c:pt>
                <c:pt idx="312">
                  <c:v>0.80477699999999996</c:v>
                </c:pt>
                <c:pt idx="313">
                  <c:v>0.80497700000000005</c:v>
                </c:pt>
                <c:pt idx="314">
                  <c:v>0.80520099999999994</c:v>
                </c:pt>
                <c:pt idx="315">
                  <c:v>0.80539300000000003</c:v>
                </c:pt>
                <c:pt idx="316">
                  <c:v>0.805558</c:v>
                </c:pt>
                <c:pt idx="317">
                  <c:v>0.80577600000000005</c:v>
                </c:pt>
                <c:pt idx="318">
                  <c:v>0.80593499999999996</c:v>
                </c:pt>
                <c:pt idx="319">
                  <c:v>0.80620700000000001</c:v>
                </c:pt>
                <c:pt idx="320">
                  <c:v>0.80631200000000003</c:v>
                </c:pt>
                <c:pt idx="321">
                  <c:v>0.80654300000000001</c:v>
                </c:pt>
                <c:pt idx="322">
                  <c:v>0.80668499999999999</c:v>
                </c:pt>
                <c:pt idx="323">
                  <c:v>0.80696299999999999</c:v>
                </c:pt>
                <c:pt idx="324">
                  <c:v>0.80708199999999997</c:v>
                </c:pt>
                <c:pt idx="325">
                  <c:v>0.80732599999999999</c:v>
                </c:pt>
                <c:pt idx="326">
                  <c:v>0.807535</c:v>
                </c:pt>
                <c:pt idx="327">
                  <c:v>0.80769999999999997</c:v>
                </c:pt>
                <c:pt idx="328">
                  <c:v>0.80787900000000001</c:v>
                </c:pt>
                <c:pt idx="329">
                  <c:v>0.80810099999999996</c:v>
                </c:pt>
                <c:pt idx="330">
                  <c:v>0.80823800000000001</c:v>
                </c:pt>
                <c:pt idx="331">
                  <c:v>0.80841700000000005</c:v>
                </c:pt>
                <c:pt idx="332">
                  <c:v>0.80863499999999999</c:v>
                </c:pt>
                <c:pt idx="333">
                  <c:v>0.80881800000000004</c:v>
                </c:pt>
                <c:pt idx="334">
                  <c:v>0.80900499999999997</c:v>
                </c:pt>
                <c:pt idx="335">
                  <c:v>0.80916100000000002</c:v>
                </c:pt>
                <c:pt idx="336">
                  <c:v>0.80936300000000005</c:v>
                </c:pt>
                <c:pt idx="337">
                  <c:v>0.80958799999999997</c:v>
                </c:pt>
                <c:pt idx="338">
                  <c:v>0.80977900000000003</c:v>
                </c:pt>
                <c:pt idx="339">
                  <c:v>0.80997600000000003</c:v>
                </c:pt>
                <c:pt idx="340">
                  <c:v>0.81015099999999995</c:v>
                </c:pt>
                <c:pt idx="341">
                  <c:v>0.81033900000000003</c:v>
                </c:pt>
                <c:pt idx="342">
                  <c:v>0.81051499999999999</c:v>
                </c:pt>
                <c:pt idx="343">
                  <c:v>0.81073899999999999</c:v>
                </c:pt>
                <c:pt idx="344">
                  <c:v>0.81084800000000001</c:v>
                </c:pt>
                <c:pt idx="345">
                  <c:v>0.81102600000000002</c:v>
                </c:pt>
                <c:pt idx="346">
                  <c:v>0.81123699999999999</c:v>
                </c:pt>
                <c:pt idx="347">
                  <c:v>0.81144099999999997</c:v>
                </c:pt>
                <c:pt idx="348">
                  <c:v>0.81159400000000004</c:v>
                </c:pt>
                <c:pt idx="349">
                  <c:v>0.81177999999999995</c:v>
                </c:pt>
                <c:pt idx="350">
                  <c:v>0.81196400000000002</c:v>
                </c:pt>
                <c:pt idx="351">
                  <c:v>0.81210700000000002</c:v>
                </c:pt>
                <c:pt idx="352">
                  <c:v>0.81231500000000001</c:v>
                </c:pt>
                <c:pt idx="353">
                  <c:v>0.81244499999999997</c:v>
                </c:pt>
                <c:pt idx="354">
                  <c:v>0.81258200000000003</c:v>
                </c:pt>
                <c:pt idx="355">
                  <c:v>0.81284500000000004</c:v>
                </c:pt>
                <c:pt idx="356">
                  <c:v>0.81300499999999998</c:v>
                </c:pt>
                <c:pt idx="357">
                  <c:v>0.81312399999999996</c:v>
                </c:pt>
                <c:pt idx="358">
                  <c:v>0.813365</c:v>
                </c:pt>
                <c:pt idx="359">
                  <c:v>0.81353299999999995</c:v>
                </c:pt>
                <c:pt idx="360">
                  <c:v>0.81368600000000002</c:v>
                </c:pt>
                <c:pt idx="361">
                  <c:v>0.81383799999999995</c:v>
                </c:pt>
                <c:pt idx="362">
                  <c:v>0.81407499999999999</c:v>
                </c:pt>
                <c:pt idx="363">
                  <c:v>0.81416999999999995</c:v>
                </c:pt>
                <c:pt idx="364">
                  <c:v>0.81440900000000005</c:v>
                </c:pt>
                <c:pt idx="365">
                  <c:v>0.81460600000000005</c:v>
                </c:pt>
                <c:pt idx="366">
                  <c:v>0.81471300000000002</c:v>
                </c:pt>
                <c:pt idx="367">
                  <c:v>0.81489500000000004</c:v>
                </c:pt>
                <c:pt idx="368">
                  <c:v>0.81512499999999999</c:v>
                </c:pt>
                <c:pt idx="369">
                  <c:v>0.81524200000000002</c:v>
                </c:pt>
                <c:pt idx="370">
                  <c:v>0.81543200000000005</c:v>
                </c:pt>
                <c:pt idx="371">
                  <c:v>0.81564999999999999</c:v>
                </c:pt>
                <c:pt idx="372">
                  <c:v>0.81579000000000002</c:v>
                </c:pt>
                <c:pt idx="373">
                  <c:v>0.81595899999999999</c:v>
                </c:pt>
                <c:pt idx="374">
                  <c:v>0.81610799999999994</c:v>
                </c:pt>
                <c:pt idx="375">
                  <c:v>0.81629700000000005</c:v>
                </c:pt>
                <c:pt idx="376">
                  <c:v>0.81650400000000001</c:v>
                </c:pt>
                <c:pt idx="377">
                  <c:v>0.81662900000000005</c:v>
                </c:pt>
                <c:pt idx="378">
                  <c:v>0.81681599999999999</c:v>
                </c:pt>
                <c:pt idx="379">
                  <c:v>0.81699100000000002</c:v>
                </c:pt>
                <c:pt idx="380">
                  <c:v>0.81712300000000004</c:v>
                </c:pt>
                <c:pt idx="381">
                  <c:v>0.81732400000000005</c:v>
                </c:pt>
                <c:pt idx="382">
                  <c:v>0.817496</c:v>
                </c:pt>
                <c:pt idx="383">
                  <c:v>0.81764300000000001</c:v>
                </c:pt>
                <c:pt idx="384">
                  <c:v>0.81776000000000004</c:v>
                </c:pt>
                <c:pt idx="385">
                  <c:v>0.81796100000000005</c:v>
                </c:pt>
                <c:pt idx="386">
                  <c:v>0.81815199999999999</c:v>
                </c:pt>
                <c:pt idx="387">
                  <c:v>0.81834899999999999</c:v>
                </c:pt>
                <c:pt idx="388">
                  <c:v>0.81847400000000003</c:v>
                </c:pt>
                <c:pt idx="389">
                  <c:v>0.81872500000000004</c:v>
                </c:pt>
                <c:pt idx="390">
                  <c:v>0.818832</c:v>
                </c:pt>
                <c:pt idx="391">
                  <c:v>0.81903599999999999</c:v>
                </c:pt>
                <c:pt idx="392">
                  <c:v>0.81916199999999995</c:v>
                </c:pt>
                <c:pt idx="393">
                  <c:v>0.819357</c:v>
                </c:pt>
                <c:pt idx="394">
                  <c:v>0.81946699999999995</c:v>
                </c:pt>
                <c:pt idx="395">
                  <c:v>0.81966399999999995</c:v>
                </c:pt>
                <c:pt idx="396">
                  <c:v>0.81982200000000005</c:v>
                </c:pt>
                <c:pt idx="397">
                  <c:v>0.81998700000000002</c:v>
                </c:pt>
                <c:pt idx="398">
                  <c:v>0.820183</c:v>
                </c:pt>
                <c:pt idx="399">
                  <c:v>0.82031100000000001</c:v>
                </c:pt>
                <c:pt idx="400">
                  <c:v>0.82045400000000002</c:v>
                </c:pt>
                <c:pt idx="401">
                  <c:v>0.82059300000000002</c:v>
                </c:pt>
                <c:pt idx="402">
                  <c:v>0.82084500000000005</c:v>
                </c:pt>
                <c:pt idx="403">
                  <c:v>0.82099800000000001</c:v>
                </c:pt>
                <c:pt idx="404">
                  <c:v>0.82119399999999998</c:v>
                </c:pt>
                <c:pt idx="405">
                  <c:v>0.82131600000000005</c:v>
                </c:pt>
                <c:pt idx="406">
                  <c:v>0.82153299999999996</c:v>
                </c:pt>
                <c:pt idx="407">
                  <c:v>0.82165200000000005</c:v>
                </c:pt>
                <c:pt idx="408">
                  <c:v>0.82184699999999999</c:v>
                </c:pt>
                <c:pt idx="409">
                  <c:v>0.82201400000000002</c:v>
                </c:pt>
                <c:pt idx="410">
                  <c:v>0.82220800000000005</c:v>
                </c:pt>
                <c:pt idx="411">
                  <c:v>0.82232400000000005</c:v>
                </c:pt>
                <c:pt idx="412">
                  <c:v>0.82247099999999995</c:v>
                </c:pt>
                <c:pt idx="413">
                  <c:v>0.82268200000000002</c:v>
                </c:pt>
                <c:pt idx="414">
                  <c:v>0.82279400000000003</c:v>
                </c:pt>
                <c:pt idx="415">
                  <c:v>0.82296999999999998</c:v>
                </c:pt>
                <c:pt idx="416">
                  <c:v>0.82318599999999997</c:v>
                </c:pt>
                <c:pt idx="417">
                  <c:v>0.82328400000000002</c:v>
                </c:pt>
                <c:pt idx="418">
                  <c:v>0.82347899999999996</c:v>
                </c:pt>
                <c:pt idx="419">
                  <c:v>0.823577</c:v>
                </c:pt>
                <c:pt idx="420">
                  <c:v>0.82377900000000004</c:v>
                </c:pt>
                <c:pt idx="421">
                  <c:v>0.82388399999999995</c:v>
                </c:pt>
                <c:pt idx="422">
                  <c:v>0.82408400000000004</c:v>
                </c:pt>
                <c:pt idx="423">
                  <c:v>0.82426600000000005</c:v>
                </c:pt>
                <c:pt idx="424">
                  <c:v>0.82439600000000002</c:v>
                </c:pt>
                <c:pt idx="425">
                  <c:v>0.82457499999999995</c:v>
                </c:pt>
                <c:pt idx="426">
                  <c:v>0.82475799999999999</c:v>
                </c:pt>
                <c:pt idx="427">
                  <c:v>0.82489999999999997</c:v>
                </c:pt>
                <c:pt idx="428">
                  <c:v>0.82512700000000005</c:v>
                </c:pt>
                <c:pt idx="429">
                  <c:v>0.82526500000000003</c:v>
                </c:pt>
                <c:pt idx="430">
                  <c:v>0.825345</c:v>
                </c:pt>
                <c:pt idx="431">
                  <c:v>0.82546399999999998</c:v>
                </c:pt>
                <c:pt idx="432">
                  <c:v>0.82566200000000001</c:v>
                </c:pt>
                <c:pt idx="433">
                  <c:v>0.82581000000000004</c:v>
                </c:pt>
                <c:pt idx="434">
                  <c:v>0.82597699999999996</c:v>
                </c:pt>
                <c:pt idx="435">
                  <c:v>0.82616500000000004</c:v>
                </c:pt>
                <c:pt idx="436">
                  <c:v>0.82628299999999999</c:v>
                </c:pt>
                <c:pt idx="437">
                  <c:v>0.82644499999999999</c:v>
                </c:pt>
                <c:pt idx="438">
                  <c:v>0.82657099999999994</c:v>
                </c:pt>
                <c:pt idx="439">
                  <c:v>0.82674599999999998</c:v>
                </c:pt>
                <c:pt idx="440">
                  <c:v>0.82692900000000003</c:v>
                </c:pt>
                <c:pt idx="441">
                  <c:v>0.827098</c:v>
                </c:pt>
                <c:pt idx="442">
                  <c:v>0.82726500000000003</c:v>
                </c:pt>
                <c:pt idx="443">
                  <c:v>0.82735199999999998</c:v>
                </c:pt>
                <c:pt idx="444">
                  <c:v>0.82753699999999997</c:v>
                </c:pt>
                <c:pt idx="445">
                  <c:v>0.82766499999999998</c:v>
                </c:pt>
                <c:pt idx="446">
                  <c:v>0.82786400000000004</c:v>
                </c:pt>
                <c:pt idx="447">
                  <c:v>0.82801400000000003</c:v>
                </c:pt>
                <c:pt idx="448">
                  <c:v>0.828148</c:v>
                </c:pt>
                <c:pt idx="449">
                  <c:v>0.82825599999999999</c:v>
                </c:pt>
                <c:pt idx="450">
                  <c:v>0.82841600000000004</c:v>
                </c:pt>
                <c:pt idx="451">
                  <c:v>0.82860699999999998</c:v>
                </c:pt>
                <c:pt idx="452">
                  <c:v>0.82877699999999999</c:v>
                </c:pt>
                <c:pt idx="453">
                  <c:v>0.82890600000000003</c:v>
                </c:pt>
                <c:pt idx="454">
                  <c:v>0.82904699999999998</c:v>
                </c:pt>
                <c:pt idx="455">
                  <c:v>0.82916199999999995</c:v>
                </c:pt>
                <c:pt idx="456">
                  <c:v>0.82943100000000003</c:v>
                </c:pt>
                <c:pt idx="457">
                  <c:v>0.829538</c:v>
                </c:pt>
                <c:pt idx="458">
                  <c:v>0.82965900000000004</c:v>
                </c:pt>
                <c:pt idx="459">
                  <c:v>0.82978399999999997</c:v>
                </c:pt>
                <c:pt idx="460">
                  <c:v>0.82994500000000004</c:v>
                </c:pt>
                <c:pt idx="461">
                  <c:v>0.83015799999999995</c:v>
                </c:pt>
                <c:pt idx="462">
                  <c:v>0.83022200000000002</c:v>
                </c:pt>
                <c:pt idx="463">
                  <c:v>0.83039300000000005</c:v>
                </c:pt>
                <c:pt idx="464">
                  <c:v>0.83057400000000003</c:v>
                </c:pt>
                <c:pt idx="465">
                  <c:v>0.83071600000000001</c:v>
                </c:pt>
                <c:pt idx="466">
                  <c:v>0.83083200000000001</c:v>
                </c:pt>
                <c:pt idx="467">
                  <c:v>0.83098799999999995</c:v>
                </c:pt>
                <c:pt idx="468">
                  <c:v>0.83111199999999996</c:v>
                </c:pt>
                <c:pt idx="469">
                  <c:v>0.83126699999999998</c:v>
                </c:pt>
                <c:pt idx="470">
                  <c:v>0.83147300000000002</c:v>
                </c:pt>
                <c:pt idx="471">
                  <c:v>0.83160400000000001</c:v>
                </c:pt>
                <c:pt idx="472">
                  <c:v>0.83172500000000005</c:v>
                </c:pt>
                <c:pt idx="473">
                  <c:v>0.831932</c:v>
                </c:pt>
                <c:pt idx="474">
                  <c:v>0.83209599999999995</c:v>
                </c:pt>
                <c:pt idx="475">
                  <c:v>0.83221699999999998</c:v>
                </c:pt>
                <c:pt idx="476">
                  <c:v>0.83235199999999998</c:v>
                </c:pt>
                <c:pt idx="477">
                  <c:v>0.83247000000000004</c:v>
                </c:pt>
                <c:pt idx="478">
                  <c:v>0.83259899999999998</c:v>
                </c:pt>
                <c:pt idx="479">
                  <c:v>0.83283499999999999</c:v>
                </c:pt>
                <c:pt idx="480">
                  <c:v>0.83292100000000002</c:v>
                </c:pt>
                <c:pt idx="481">
                  <c:v>0.833121</c:v>
                </c:pt>
                <c:pt idx="482">
                  <c:v>0.83324799999999999</c:v>
                </c:pt>
                <c:pt idx="483">
                  <c:v>0.83338500000000004</c:v>
                </c:pt>
                <c:pt idx="484">
                  <c:v>0.83352899999999996</c:v>
                </c:pt>
                <c:pt idx="485">
                  <c:v>0.83370100000000003</c:v>
                </c:pt>
                <c:pt idx="486">
                  <c:v>0.83382999999999996</c:v>
                </c:pt>
                <c:pt idx="487">
                  <c:v>0.834005</c:v>
                </c:pt>
                <c:pt idx="488">
                  <c:v>0.83413800000000005</c:v>
                </c:pt>
                <c:pt idx="489">
                  <c:v>0.83433400000000002</c:v>
                </c:pt>
                <c:pt idx="490">
                  <c:v>0.83444600000000002</c:v>
                </c:pt>
                <c:pt idx="491">
                  <c:v>0.83459499999999998</c:v>
                </c:pt>
                <c:pt idx="492">
                  <c:v>0.83471200000000001</c:v>
                </c:pt>
                <c:pt idx="493">
                  <c:v>0.83491400000000004</c:v>
                </c:pt>
                <c:pt idx="494">
                  <c:v>0.83497900000000003</c:v>
                </c:pt>
                <c:pt idx="495">
                  <c:v>0.83515600000000001</c:v>
                </c:pt>
                <c:pt idx="496">
                  <c:v>0.83529900000000001</c:v>
                </c:pt>
                <c:pt idx="497">
                  <c:v>0.83543500000000004</c:v>
                </c:pt>
                <c:pt idx="498">
                  <c:v>0.83559799999999995</c:v>
                </c:pt>
                <c:pt idx="499">
                  <c:v>0.83574000000000004</c:v>
                </c:pt>
                <c:pt idx="500">
                  <c:v>0.83585900000000002</c:v>
                </c:pt>
                <c:pt idx="501">
                  <c:v>0.83600799999999997</c:v>
                </c:pt>
                <c:pt idx="502">
                  <c:v>0.83616500000000005</c:v>
                </c:pt>
                <c:pt idx="503">
                  <c:v>0.83627200000000002</c:v>
                </c:pt>
                <c:pt idx="504">
                  <c:v>0.83643900000000004</c:v>
                </c:pt>
                <c:pt idx="505">
                  <c:v>0.83662000000000003</c:v>
                </c:pt>
                <c:pt idx="506">
                  <c:v>0.83673600000000004</c:v>
                </c:pt>
                <c:pt idx="507">
                  <c:v>0.83680200000000005</c:v>
                </c:pt>
                <c:pt idx="508">
                  <c:v>0.837005</c:v>
                </c:pt>
                <c:pt idx="509">
                  <c:v>0.83715799999999996</c:v>
                </c:pt>
                <c:pt idx="510">
                  <c:v>0.83724399999999999</c:v>
                </c:pt>
                <c:pt idx="511">
                  <c:v>0.83745099999999995</c:v>
                </c:pt>
                <c:pt idx="512">
                  <c:v>0.83752400000000005</c:v>
                </c:pt>
                <c:pt idx="513">
                  <c:v>0.837677</c:v>
                </c:pt>
                <c:pt idx="514">
                  <c:v>0.83779499999999996</c:v>
                </c:pt>
                <c:pt idx="515">
                  <c:v>0.83794800000000003</c:v>
                </c:pt>
                <c:pt idx="516">
                  <c:v>0.83812200000000003</c:v>
                </c:pt>
                <c:pt idx="517">
                  <c:v>0.83824799999999999</c:v>
                </c:pt>
                <c:pt idx="518">
                  <c:v>0.838341</c:v>
                </c:pt>
                <c:pt idx="519">
                  <c:v>0.83854600000000001</c:v>
                </c:pt>
                <c:pt idx="520">
                  <c:v>0.83866700000000005</c:v>
                </c:pt>
                <c:pt idx="521">
                  <c:v>0.83878799999999998</c:v>
                </c:pt>
                <c:pt idx="522">
                  <c:v>0.83894599999999997</c:v>
                </c:pt>
                <c:pt idx="523">
                  <c:v>0.83910499999999999</c:v>
                </c:pt>
                <c:pt idx="524">
                  <c:v>0.83924200000000004</c:v>
                </c:pt>
                <c:pt idx="525">
                  <c:v>0.839418</c:v>
                </c:pt>
                <c:pt idx="526">
                  <c:v>0.83943699999999999</c:v>
                </c:pt>
                <c:pt idx="527">
                  <c:v>0.83957800000000005</c:v>
                </c:pt>
                <c:pt idx="528">
                  <c:v>0.83971399999999996</c:v>
                </c:pt>
                <c:pt idx="529">
                  <c:v>0.83988700000000005</c:v>
                </c:pt>
                <c:pt idx="530">
                  <c:v>0.84004400000000001</c:v>
                </c:pt>
                <c:pt idx="531">
                  <c:v>0.84019900000000003</c:v>
                </c:pt>
                <c:pt idx="532">
                  <c:v>0.84035099999999996</c:v>
                </c:pt>
                <c:pt idx="533">
                  <c:v>0.84047000000000005</c:v>
                </c:pt>
                <c:pt idx="534">
                  <c:v>0.84058600000000006</c:v>
                </c:pt>
                <c:pt idx="535">
                  <c:v>0.84070999999999996</c:v>
                </c:pt>
                <c:pt idx="536">
                  <c:v>0.84085200000000004</c:v>
                </c:pt>
                <c:pt idx="537">
                  <c:v>0.84102200000000005</c:v>
                </c:pt>
                <c:pt idx="538">
                  <c:v>0.84116000000000002</c:v>
                </c:pt>
                <c:pt idx="539">
                  <c:v>0.84125499999999998</c:v>
                </c:pt>
                <c:pt idx="540">
                  <c:v>0.84141999999999995</c:v>
                </c:pt>
                <c:pt idx="541">
                  <c:v>0.84149099999999999</c:v>
                </c:pt>
                <c:pt idx="542">
                  <c:v>0.84164000000000005</c:v>
                </c:pt>
                <c:pt idx="543">
                  <c:v>0.84177900000000005</c:v>
                </c:pt>
                <c:pt idx="544">
                  <c:v>0.84187699999999999</c:v>
                </c:pt>
                <c:pt idx="545">
                  <c:v>0.84203799999999995</c:v>
                </c:pt>
                <c:pt idx="546">
                  <c:v>0.84219200000000005</c:v>
                </c:pt>
                <c:pt idx="547">
                  <c:v>0.84230799999999995</c:v>
                </c:pt>
                <c:pt idx="548">
                  <c:v>0.84246799999999999</c:v>
                </c:pt>
                <c:pt idx="549">
                  <c:v>0.84255199999999997</c:v>
                </c:pt>
                <c:pt idx="550">
                  <c:v>0.84268799999999999</c:v>
                </c:pt>
                <c:pt idx="551">
                  <c:v>0.84278399999999998</c:v>
                </c:pt>
                <c:pt idx="552">
                  <c:v>0.84289599999999998</c:v>
                </c:pt>
                <c:pt idx="553">
                  <c:v>0.84303399999999995</c:v>
                </c:pt>
                <c:pt idx="554">
                  <c:v>0.84321400000000002</c:v>
                </c:pt>
                <c:pt idx="555">
                  <c:v>0.84335199999999999</c:v>
                </c:pt>
                <c:pt idx="556">
                  <c:v>0.84350999999999998</c:v>
                </c:pt>
                <c:pt idx="557">
                  <c:v>0.84360999999999997</c:v>
                </c:pt>
                <c:pt idx="558">
                  <c:v>0.84370500000000004</c:v>
                </c:pt>
                <c:pt idx="559">
                  <c:v>0.84386899999999998</c:v>
                </c:pt>
                <c:pt idx="560">
                  <c:v>0.84392100000000003</c:v>
                </c:pt>
                <c:pt idx="561">
                  <c:v>0.84406800000000004</c:v>
                </c:pt>
                <c:pt idx="562">
                  <c:v>0.84415899999999999</c:v>
                </c:pt>
                <c:pt idx="563">
                  <c:v>0.84423999999999999</c:v>
                </c:pt>
                <c:pt idx="564">
                  <c:v>0.84440199999999999</c:v>
                </c:pt>
                <c:pt idx="565">
                  <c:v>0.84454099999999999</c:v>
                </c:pt>
                <c:pt idx="566">
                  <c:v>0.84465699999999999</c:v>
                </c:pt>
                <c:pt idx="567">
                  <c:v>0.84480100000000002</c:v>
                </c:pt>
                <c:pt idx="568">
                  <c:v>0.84487400000000001</c:v>
                </c:pt>
                <c:pt idx="569">
                  <c:v>0.84501700000000002</c:v>
                </c:pt>
                <c:pt idx="570">
                  <c:v>0.84513400000000005</c:v>
                </c:pt>
                <c:pt idx="571">
                  <c:v>0.84519699999999998</c:v>
                </c:pt>
                <c:pt idx="572">
                  <c:v>0.84533599999999998</c:v>
                </c:pt>
                <c:pt idx="573">
                  <c:v>0.84548599999999996</c:v>
                </c:pt>
                <c:pt idx="574">
                  <c:v>0.84547799999999995</c:v>
                </c:pt>
                <c:pt idx="575">
                  <c:v>0.845611</c:v>
                </c:pt>
                <c:pt idx="576">
                  <c:v>0.84572999999999998</c:v>
                </c:pt>
                <c:pt idx="577">
                  <c:v>0.84577899999999995</c:v>
                </c:pt>
                <c:pt idx="578">
                  <c:v>0.84586600000000001</c:v>
                </c:pt>
                <c:pt idx="579">
                  <c:v>0.84598099999999998</c:v>
                </c:pt>
                <c:pt idx="580">
                  <c:v>0.84608300000000003</c:v>
                </c:pt>
                <c:pt idx="581">
                  <c:v>0.84617399999999998</c:v>
                </c:pt>
                <c:pt idx="582">
                  <c:v>0.84621199999999996</c:v>
                </c:pt>
                <c:pt idx="583">
                  <c:v>0.84639600000000004</c:v>
                </c:pt>
                <c:pt idx="584">
                  <c:v>0.84642399999999995</c:v>
                </c:pt>
                <c:pt idx="585">
                  <c:v>0.84650199999999998</c:v>
                </c:pt>
                <c:pt idx="586">
                  <c:v>0.84651100000000001</c:v>
                </c:pt>
                <c:pt idx="587">
                  <c:v>0.84662099999999996</c:v>
                </c:pt>
                <c:pt idx="588">
                  <c:v>0.84662899999999996</c:v>
                </c:pt>
                <c:pt idx="589">
                  <c:v>0.84660800000000003</c:v>
                </c:pt>
                <c:pt idx="590">
                  <c:v>0.84659700000000004</c:v>
                </c:pt>
                <c:pt idx="591">
                  <c:v>0.84644699999999995</c:v>
                </c:pt>
                <c:pt idx="592">
                  <c:v>0.84623300000000001</c:v>
                </c:pt>
                <c:pt idx="593">
                  <c:v>0.88136800000000004</c:v>
                </c:pt>
                <c:pt idx="594">
                  <c:v>0.88218200000000002</c:v>
                </c:pt>
                <c:pt idx="595">
                  <c:v>0.88300599999999996</c:v>
                </c:pt>
                <c:pt idx="596">
                  <c:v>0.88398600000000005</c:v>
                </c:pt>
                <c:pt idx="597">
                  <c:v>0.88487400000000005</c:v>
                </c:pt>
                <c:pt idx="598">
                  <c:v>0.88571999999999995</c:v>
                </c:pt>
                <c:pt idx="599">
                  <c:v>0.88660000000000005</c:v>
                </c:pt>
                <c:pt idx="600">
                  <c:v>0.88751400000000003</c:v>
                </c:pt>
                <c:pt idx="601">
                  <c:v>0.88850200000000001</c:v>
                </c:pt>
                <c:pt idx="602">
                  <c:v>0.88936300000000001</c:v>
                </c:pt>
                <c:pt idx="603">
                  <c:v>0.89020500000000002</c:v>
                </c:pt>
                <c:pt idx="604">
                  <c:v>0.89116399999999996</c:v>
                </c:pt>
                <c:pt idx="605">
                  <c:v>0.89197499999999996</c:v>
                </c:pt>
                <c:pt idx="606">
                  <c:v>0.89293599999999995</c:v>
                </c:pt>
                <c:pt idx="607">
                  <c:v>0.89371400000000001</c:v>
                </c:pt>
                <c:pt idx="608">
                  <c:v>0.89464299999999997</c:v>
                </c:pt>
                <c:pt idx="609">
                  <c:v>0.89549000000000001</c:v>
                </c:pt>
                <c:pt idx="610">
                  <c:v>0.89639599999999997</c:v>
                </c:pt>
                <c:pt idx="611">
                  <c:v>0.89731300000000003</c:v>
                </c:pt>
                <c:pt idx="612">
                  <c:v>0.89822500000000005</c:v>
                </c:pt>
                <c:pt idx="613">
                  <c:v>0.89927000000000001</c:v>
                </c:pt>
                <c:pt idx="614">
                  <c:v>0.900196</c:v>
                </c:pt>
                <c:pt idx="615">
                  <c:v>0.90107000000000004</c:v>
                </c:pt>
                <c:pt idx="616">
                  <c:v>0.90205100000000005</c:v>
                </c:pt>
                <c:pt idx="617">
                  <c:v>0.90294700000000006</c:v>
                </c:pt>
                <c:pt idx="618">
                  <c:v>0.90391200000000005</c:v>
                </c:pt>
                <c:pt idx="619">
                  <c:v>0.90488599999999997</c:v>
                </c:pt>
                <c:pt idx="620">
                  <c:v>0.90581500000000004</c:v>
                </c:pt>
                <c:pt idx="621">
                  <c:v>0.90680000000000005</c:v>
                </c:pt>
                <c:pt idx="622">
                  <c:v>0.90766100000000005</c:v>
                </c:pt>
                <c:pt idx="623">
                  <c:v>0.90865399999999996</c:v>
                </c:pt>
                <c:pt idx="624">
                  <c:v>0.90955399999999997</c:v>
                </c:pt>
                <c:pt idx="625">
                  <c:v>0.910466</c:v>
                </c:pt>
                <c:pt idx="626">
                  <c:v>0.91156199999999998</c:v>
                </c:pt>
                <c:pt idx="627">
                  <c:v>0.91235900000000003</c:v>
                </c:pt>
                <c:pt idx="628">
                  <c:v>0.91346300000000002</c:v>
                </c:pt>
                <c:pt idx="629">
                  <c:v>0.91462900000000003</c:v>
                </c:pt>
                <c:pt idx="630">
                  <c:v>0.915412</c:v>
                </c:pt>
                <c:pt idx="631">
                  <c:v>0.91660399999999997</c:v>
                </c:pt>
                <c:pt idx="632">
                  <c:v>0.91756599999999999</c:v>
                </c:pt>
                <c:pt idx="633">
                  <c:v>0.91877399999999998</c:v>
                </c:pt>
                <c:pt idx="634">
                  <c:v>0.92007000000000005</c:v>
                </c:pt>
                <c:pt idx="635">
                  <c:v>0.92117199999999999</c:v>
                </c:pt>
                <c:pt idx="636">
                  <c:v>0.92229499999999998</c:v>
                </c:pt>
                <c:pt idx="637">
                  <c:v>0.92352999999999996</c:v>
                </c:pt>
                <c:pt idx="638">
                  <c:v>0.92527300000000001</c:v>
                </c:pt>
                <c:pt idx="639">
                  <c:v>0.926709</c:v>
                </c:pt>
                <c:pt idx="640">
                  <c:v>0.92860500000000001</c:v>
                </c:pt>
                <c:pt idx="641">
                  <c:v>1.2341599999999999</c:v>
                </c:pt>
                <c:pt idx="642">
                  <c:v>1.2349300000000001</c:v>
                </c:pt>
                <c:pt idx="643">
                  <c:v>1.2365200000000001</c:v>
                </c:pt>
                <c:pt idx="644">
                  <c:v>1.2372399999999999</c:v>
                </c:pt>
                <c:pt idx="645">
                  <c:v>1.2379800000000001</c:v>
                </c:pt>
                <c:pt idx="646">
                  <c:v>1.2388699999999999</c:v>
                </c:pt>
                <c:pt idx="647">
                  <c:v>1.23933</c:v>
                </c:pt>
                <c:pt idx="648">
                  <c:v>1.24013</c:v>
                </c:pt>
                <c:pt idx="649">
                  <c:v>1.2398899999999999</c:v>
                </c:pt>
                <c:pt idx="650">
                  <c:v>1.24099</c:v>
                </c:pt>
                <c:pt idx="651">
                  <c:v>1.24204</c:v>
                </c:pt>
                <c:pt idx="652">
                  <c:v>1.24272</c:v>
                </c:pt>
                <c:pt idx="653">
                  <c:v>1.24322</c:v>
                </c:pt>
                <c:pt idx="654">
                  <c:v>1.2442899999999999</c:v>
                </c:pt>
                <c:pt idx="655">
                  <c:v>1.2454099999999999</c:v>
                </c:pt>
                <c:pt idx="656">
                  <c:v>1.2461</c:v>
                </c:pt>
                <c:pt idx="657">
                  <c:v>1.24647</c:v>
                </c:pt>
                <c:pt idx="658">
                  <c:v>1.2459499999999999</c:v>
                </c:pt>
                <c:pt idx="659">
                  <c:v>1.24722</c:v>
                </c:pt>
                <c:pt idx="660">
                  <c:v>1.24831</c:v>
                </c:pt>
                <c:pt idx="661">
                  <c:v>1.24857</c:v>
                </c:pt>
                <c:pt idx="662">
                  <c:v>1.2495400000000001</c:v>
                </c:pt>
                <c:pt idx="663">
                  <c:v>1.2502599999999999</c:v>
                </c:pt>
                <c:pt idx="664">
                  <c:v>1.25118</c:v>
                </c:pt>
                <c:pt idx="665">
                  <c:v>1.2513700000000001</c:v>
                </c:pt>
                <c:pt idx="666">
                  <c:v>1.2517400000000001</c:v>
                </c:pt>
                <c:pt idx="667">
                  <c:v>1.25282</c:v>
                </c:pt>
                <c:pt idx="668">
                  <c:v>1.25339</c:v>
                </c:pt>
                <c:pt idx="669">
                  <c:v>1.25383</c:v>
                </c:pt>
                <c:pt idx="670">
                  <c:v>1.2545599999999999</c:v>
                </c:pt>
                <c:pt idx="671">
                  <c:v>1.25529</c:v>
                </c:pt>
                <c:pt idx="672">
                  <c:v>1.25675</c:v>
                </c:pt>
                <c:pt idx="673">
                  <c:v>1.2568699999999999</c:v>
                </c:pt>
                <c:pt idx="674">
                  <c:v>1.25753</c:v>
                </c:pt>
                <c:pt idx="675">
                  <c:v>1.25824</c:v>
                </c:pt>
                <c:pt idx="676">
                  <c:v>1.25911</c:v>
                </c:pt>
                <c:pt idx="677">
                  <c:v>1.25936</c:v>
                </c:pt>
                <c:pt idx="678">
                  <c:v>1.2603800000000001</c:v>
                </c:pt>
                <c:pt idx="679">
                  <c:v>1.26078</c:v>
                </c:pt>
                <c:pt idx="680">
                  <c:v>1.2613700000000001</c:v>
                </c:pt>
                <c:pt idx="681">
                  <c:v>1.2620800000000001</c:v>
                </c:pt>
                <c:pt idx="682">
                  <c:v>1.2626500000000001</c:v>
                </c:pt>
                <c:pt idx="683">
                  <c:v>1.2632399999999999</c:v>
                </c:pt>
                <c:pt idx="684">
                  <c:v>1.26444</c:v>
                </c:pt>
                <c:pt idx="685">
                  <c:v>1.2644299999999999</c:v>
                </c:pt>
                <c:pt idx="686">
                  <c:v>1.26563</c:v>
                </c:pt>
                <c:pt idx="687">
                  <c:v>1.26657</c:v>
                </c:pt>
                <c:pt idx="688">
                  <c:v>1.26675</c:v>
                </c:pt>
                <c:pt idx="689">
                  <c:v>1.2673000000000001</c:v>
                </c:pt>
                <c:pt idx="690">
                  <c:v>1.2677099999999999</c:v>
                </c:pt>
                <c:pt idx="691">
                  <c:v>1.2685299999999999</c:v>
                </c:pt>
                <c:pt idx="692">
                  <c:v>1.2689299999999999</c:v>
                </c:pt>
                <c:pt idx="693">
                  <c:v>1.2693300000000001</c:v>
                </c:pt>
                <c:pt idx="694">
                  <c:v>1.2699499999999999</c:v>
                </c:pt>
                <c:pt idx="695">
                  <c:v>1.2708900000000001</c:v>
                </c:pt>
                <c:pt idx="696">
                  <c:v>1.27149</c:v>
                </c:pt>
                <c:pt idx="697">
                  <c:v>1.27189</c:v>
                </c:pt>
                <c:pt idx="698">
                  <c:v>1.2719199999999999</c:v>
                </c:pt>
                <c:pt idx="699">
                  <c:v>1.2728600000000001</c:v>
                </c:pt>
                <c:pt idx="700">
                  <c:v>1.2739100000000001</c:v>
                </c:pt>
                <c:pt idx="701">
                  <c:v>1.27443</c:v>
                </c:pt>
                <c:pt idx="702">
                  <c:v>1.27562</c:v>
                </c:pt>
                <c:pt idx="703">
                  <c:v>1.2759199999999999</c:v>
                </c:pt>
                <c:pt idx="704">
                  <c:v>1.2765500000000001</c:v>
                </c:pt>
                <c:pt idx="705">
                  <c:v>1.2770600000000001</c:v>
                </c:pt>
                <c:pt idx="706">
                  <c:v>1.2773699999999999</c:v>
                </c:pt>
                <c:pt idx="707">
                  <c:v>1.2783100000000001</c:v>
                </c:pt>
                <c:pt idx="708">
                  <c:v>1.27898</c:v>
                </c:pt>
                <c:pt idx="709">
                  <c:v>1.2796700000000001</c:v>
                </c:pt>
                <c:pt idx="710">
                  <c:v>1.2802199999999999</c:v>
                </c:pt>
                <c:pt idx="711">
                  <c:v>1.28024</c:v>
                </c:pt>
                <c:pt idx="712">
                  <c:v>1.28125</c:v>
                </c:pt>
                <c:pt idx="713">
                  <c:v>1.2815099999999999</c:v>
                </c:pt>
                <c:pt idx="714">
                  <c:v>1.2819499999999999</c:v>
                </c:pt>
                <c:pt idx="715">
                  <c:v>1.2819400000000001</c:v>
                </c:pt>
                <c:pt idx="716">
                  <c:v>1.2826200000000001</c:v>
                </c:pt>
                <c:pt idx="717">
                  <c:v>1.2835399999999999</c:v>
                </c:pt>
                <c:pt idx="718">
                  <c:v>1.28366</c:v>
                </c:pt>
                <c:pt idx="719">
                  <c:v>1.2844500000000001</c:v>
                </c:pt>
                <c:pt idx="720">
                  <c:v>1.28549</c:v>
                </c:pt>
                <c:pt idx="721">
                  <c:v>1.2857499999999999</c:v>
                </c:pt>
                <c:pt idx="722">
                  <c:v>1.2861800000000001</c:v>
                </c:pt>
                <c:pt idx="723">
                  <c:v>1.2868999999999999</c:v>
                </c:pt>
                <c:pt idx="724">
                  <c:v>1.28769</c:v>
                </c:pt>
                <c:pt idx="725">
                  <c:v>1.2882100000000001</c:v>
                </c:pt>
                <c:pt idx="726">
                  <c:v>1.28905</c:v>
                </c:pt>
                <c:pt idx="727">
                  <c:v>1.28898</c:v>
                </c:pt>
                <c:pt idx="728">
                  <c:v>1.2895099999999999</c:v>
                </c:pt>
                <c:pt idx="729">
                  <c:v>1.29071</c:v>
                </c:pt>
                <c:pt idx="730">
                  <c:v>1.29097</c:v>
                </c:pt>
                <c:pt idx="731">
                  <c:v>1.2918700000000001</c:v>
                </c:pt>
                <c:pt idx="732">
                  <c:v>1.2923199999999999</c:v>
                </c:pt>
                <c:pt idx="733">
                  <c:v>1.2928200000000001</c:v>
                </c:pt>
                <c:pt idx="734">
                  <c:v>1.29338</c:v>
                </c:pt>
                <c:pt idx="735">
                  <c:v>1.29356</c:v>
                </c:pt>
                <c:pt idx="736">
                  <c:v>1.2941800000000001</c:v>
                </c:pt>
                <c:pt idx="737">
                  <c:v>1.2946200000000001</c:v>
                </c:pt>
                <c:pt idx="738">
                  <c:v>1.2950900000000001</c:v>
                </c:pt>
                <c:pt idx="739">
                  <c:v>1.29552</c:v>
                </c:pt>
                <c:pt idx="740">
                  <c:v>1.2961499999999999</c:v>
                </c:pt>
                <c:pt idx="741">
                  <c:v>1.2967</c:v>
                </c:pt>
                <c:pt idx="742">
                  <c:v>1.2974000000000001</c:v>
                </c:pt>
                <c:pt idx="743">
                  <c:v>1.2983</c:v>
                </c:pt>
                <c:pt idx="744">
                  <c:v>1.2984899999999999</c:v>
                </c:pt>
                <c:pt idx="745">
                  <c:v>1.2993399999999999</c:v>
                </c:pt>
                <c:pt idx="746">
                  <c:v>1.2995300000000001</c:v>
                </c:pt>
                <c:pt idx="747">
                  <c:v>1.3003100000000001</c:v>
                </c:pt>
                <c:pt idx="748">
                  <c:v>1.3011299999999999</c:v>
                </c:pt>
                <c:pt idx="749">
                  <c:v>1.3009200000000001</c:v>
                </c:pt>
                <c:pt idx="750">
                  <c:v>1.30148</c:v>
                </c:pt>
                <c:pt idx="751">
                  <c:v>1.3023800000000001</c:v>
                </c:pt>
                <c:pt idx="752">
                  <c:v>1.3024199999999999</c:v>
                </c:pt>
                <c:pt idx="753">
                  <c:v>1.30345</c:v>
                </c:pt>
                <c:pt idx="754">
                  <c:v>1.30342</c:v>
                </c:pt>
                <c:pt idx="755">
                  <c:v>1.3039700000000001</c:v>
                </c:pt>
                <c:pt idx="756">
                  <c:v>1.3044800000000001</c:v>
                </c:pt>
                <c:pt idx="757">
                  <c:v>1.30542</c:v>
                </c:pt>
                <c:pt idx="758">
                  <c:v>1.30585</c:v>
                </c:pt>
                <c:pt idx="759">
                  <c:v>1.3062499999999999</c:v>
                </c:pt>
                <c:pt idx="760">
                  <c:v>1.3071200000000001</c:v>
                </c:pt>
                <c:pt idx="761">
                  <c:v>1.3073600000000001</c:v>
                </c:pt>
                <c:pt idx="762">
                  <c:v>1.3076700000000001</c:v>
                </c:pt>
                <c:pt idx="763">
                  <c:v>1.3086800000000001</c:v>
                </c:pt>
                <c:pt idx="764">
                  <c:v>1.3087299999999999</c:v>
                </c:pt>
                <c:pt idx="765">
                  <c:v>1.3099499999999999</c:v>
                </c:pt>
                <c:pt idx="766">
                  <c:v>1.3102199999999999</c:v>
                </c:pt>
                <c:pt idx="767">
                  <c:v>1.31071</c:v>
                </c:pt>
                <c:pt idx="768">
                  <c:v>1.31141</c:v>
                </c:pt>
                <c:pt idx="769">
                  <c:v>1.31141</c:v>
                </c:pt>
                <c:pt idx="770">
                  <c:v>1.3125500000000001</c:v>
                </c:pt>
                <c:pt idx="771">
                  <c:v>1.3130500000000001</c:v>
                </c:pt>
                <c:pt idx="772">
                  <c:v>1.31362</c:v>
                </c:pt>
                <c:pt idx="773">
                  <c:v>1.3141400000000001</c:v>
                </c:pt>
                <c:pt idx="774">
                  <c:v>1.31474</c:v>
                </c:pt>
                <c:pt idx="775">
                  <c:v>1.3150200000000001</c:v>
                </c:pt>
                <c:pt idx="776">
                  <c:v>1.31606</c:v>
                </c:pt>
                <c:pt idx="777">
                  <c:v>1.3162499999999999</c:v>
                </c:pt>
                <c:pt idx="778">
                  <c:v>1.3171200000000001</c:v>
                </c:pt>
                <c:pt idx="779">
                  <c:v>1.31795</c:v>
                </c:pt>
                <c:pt idx="780">
                  <c:v>1.31836</c:v>
                </c:pt>
                <c:pt idx="781">
                  <c:v>1.3187</c:v>
                </c:pt>
                <c:pt idx="782">
                  <c:v>1.31989</c:v>
                </c:pt>
                <c:pt idx="783">
                  <c:v>1.3197399999999999</c:v>
                </c:pt>
                <c:pt idx="784">
                  <c:v>1.3206199999999999</c:v>
                </c:pt>
                <c:pt idx="785">
                  <c:v>1.32161</c:v>
                </c:pt>
                <c:pt idx="786">
                  <c:v>1.3218399999999999</c:v>
                </c:pt>
                <c:pt idx="787">
                  <c:v>1.3220400000000001</c:v>
                </c:pt>
                <c:pt idx="788">
                  <c:v>1.3229599999999999</c:v>
                </c:pt>
                <c:pt idx="789">
                  <c:v>1.3235699999999999</c:v>
                </c:pt>
                <c:pt idx="790">
                  <c:v>1.32402</c:v>
                </c:pt>
                <c:pt idx="791">
                  <c:v>1.32457</c:v>
                </c:pt>
                <c:pt idx="792">
                  <c:v>1.32528</c:v>
                </c:pt>
                <c:pt idx="793">
                  <c:v>1.3259099999999999</c:v>
                </c:pt>
                <c:pt idx="794">
                  <c:v>1.3268</c:v>
                </c:pt>
                <c:pt idx="795">
                  <c:v>1.32744</c:v>
                </c:pt>
                <c:pt idx="796">
                  <c:v>1.32823</c:v>
                </c:pt>
                <c:pt idx="797">
                  <c:v>1.3285</c:v>
                </c:pt>
                <c:pt idx="798">
                  <c:v>1.3291500000000001</c:v>
                </c:pt>
                <c:pt idx="799">
                  <c:v>1.32988</c:v>
                </c:pt>
                <c:pt idx="800">
                  <c:v>1.3307500000000001</c:v>
                </c:pt>
                <c:pt idx="801">
                  <c:v>1.33128</c:v>
                </c:pt>
                <c:pt idx="802">
                  <c:v>1.33189</c:v>
                </c:pt>
                <c:pt idx="803">
                  <c:v>1.3319700000000001</c:v>
                </c:pt>
                <c:pt idx="804">
                  <c:v>1.3331500000000001</c:v>
                </c:pt>
                <c:pt idx="805">
                  <c:v>1.3342099999999999</c:v>
                </c:pt>
                <c:pt idx="806">
                  <c:v>1.3343499999999999</c:v>
                </c:pt>
                <c:pt idx="807">
                  <c:v>1.3348500000000001</c:v>
                </c:pt>
                <c:pt idx="808">
                  <c:v>1.3358000000000001</c:v>
                </c:pt>
                <c:pt idx="809">
                  <c:v>1.3361099999999999</c:v>
                </c:pt>
                <c:pt idx="810">
                  <c:v>1.3366400000000001</c:v>
                </c:pt>
                <c:pt idx="811">
                  <c:v>1.3371599999999999</c:v>
                </c:pt>
                <c:pt idx="812">
                  <c:v>1.33775</c:v>
                </c:pt>
                <c:pt idx="813">
                  <c:v>1.3386199999999999</c:v>
                </c:pt>
                <c:pt idx="814">
                  <c:v>1.33904</c:v>
                </c:pt>
                <c:pt idx="815">
                  <c:v>1.33975</c:v>
                </c:pt>
                <c:pt idx="816">
                  <c:v>1.3403700000000001</c:v>
                </c:pt>
                <c:pt idx="817">
                  <c:v>1.3411</c:v>
                </c:pt>
                <c:pt idx="818">
                  <c:v>1.34141</c:v>
                </c:pt>
                <c:pt idx="819">
                  <c:v>1.3424400000000001</c:v>
                </c:pt>
                <c:pt idx="820">
                  <c:v>1.3427100000000001</c:v>
                </c:pt>
                <c:pt idx="821">
                  <c:v>1.3436900000000001</c:v>
                </c:pt>
                <c:pt idx="822">
                  <c:v>1.34432</c:v>
                </c:pt>
                <c:pt idx="823">
                  <c:v>1.3449199999999999</c:v>
                </c:pt>
                <c:pt idx="824">
                  <c:v>1.34562</c:v>
                </c:pt>
                <c:pt idx="825">
                  <c:v>1.3460300000000001</c:v>
                </c:pt>
                <c:pt idx="826">
                  <c:v>1.3469199999999999</c:v>
                </c:pt>
                <c:pt idx="827">
                  <c:v>1.34745</c:v>
                </c:pt>
                <c:pt idx="828">
                  <c:v>1.34798</c:v>
                </c:pt>
                <c:pt idx="829">
                  <c:v>1.34897</c:v>
                </c:pt>
                <c:pt idx="830">
                  <c:v>1.3496300000000001</c:v>
                </c:pt>
                <c:pt idx="831">
                  <c:v>1.3505199999999999</c:v>
                </c:pt>
                <c:pt idx="832">
                  <c:v>1.35073</c:v>
                </c:pt>
                <c:pt idx="833">
                  <c:v>1.3519000000000001</c:v>
                </c:pt>
                <c:pt idx="834">
                  <c:v>1.35263</c:v>
                </c:pt>
                <c:pt idx="835">
                  <c:v>1.3527800000000001</c:v>
                </c:pt>
                <c:pt idx="836">
                  <c:v>1.35388</c:v>
                </c:pt>
                <c:pt idx="837">
                  <c:v>1.3543000000000001</c:v>
                </c:pt>
                <c:pt idx="838">
                  <c:v>1.35493</c:v>
                </c:pt>
                <c:pt idx="839">
                  <c:v>1.3556699999999999</c:v>
                </c:pt>
                <c:pt idx="840">
                  <c:v>1.3562799999999999</c:v>
                </c:pt>
                <c:pt idx="841">
                  <c:v>1.35721</c:v>
                </c:pt>
                <c:pt idx="842">
                  <c:v>1.3576299999999999</c:v>
                </c:pt>
                <c:pt idx="843">
                  <c:v>1.35849</c:v>
                </c:pt>
                <c:pt idx="844">
                  <c:v>1.3594599999999999</c:v>
                </c:pt>
                <c:pt idx="845">
                  <c:v>1.36008</c:v>
                </c:pt>
                <c:pt idx="846">
                  <c:v>1.3606100000000001</c:v>
                </c:pt>
                <c:pt idx="847">
                  <c:v>1.3611500000000001</c:v>
                </c:pt>
                <c:pt idx="848">
                  <c:v>1.3618300000000001</c:v>
                </c:pt>
                <c:pt idx="849">
                  <c:v>1.36287</c:v>
                </c:pt>
                <c:pt idx="850">
                  <c:v>1.36341</c:v>
                </c:pt>
                <c:pt idx="851">
                  <c:v>1.3643099999999999</c:v>
                </c:pt>
                <c:pt idx="852">
                  <c:v>1.3649</c:v>
                </c:pt>
                <c:pt idx="853">
                  <c:v>1.36568</c:v>
                </c:pt>
                <c:pt idx="854">
                  <c:v>1.3663799999999999</c:v>
                </c:pt>
                <c:pt idx="855">
                  <c:v>1.3670800000000001</c:v>
                </c:pt>
                <c:pt idx="856">
                  <c:v>1.3677999999999999</c:v>
                </c:pt>
                <c:pt idx="857">
                  <c:v>1.3688800000000001</c:v>
                </c:pt>
                <c:pt idx="858">
                  <c:v>1.3693599999999999</c:v>
                </c:pt>
                <c:pt idx="859">
                  <c:v>1.3702000000000001</c:v>
                </c:pt>
                <c:pt idx="860">
                  <c:v>1.3709800000000001</c:v>
                </c:pt>
                <c:pt idx="861">
                  <c:v>1.3716299999999999</c:v>
                </c:pt>
                <c:pt idx="862">
                  <c:v>1.37233</c:v>
                </c:pt>
                <c:pt idx="863">
                  <c:v>1.37314</c:v>
                </c:pt>
                <c:pt idx="864">
                  <c:v>1.37364</c:v>
                </c:pt>
                <c:pt idx="865">
                  <c:v>1.3745499999999999</c:v>
                </c:pt>
                <c:pt idx="866">
                  <c:v>1.375</c:v>
                </c:pt>
                <c:pt idx="867">
                  <c:v>1.3761399999999999</c:v>
                </c:pt>
                <c:pt idx="868">
                  <c:v>1.3767199999999999</c:v>
                </c:pt>
                <c:pt idx="869">
                  <c:v>1.37785</c:v>
                </c:pt>
                <c:pt idx="870">
                  <c:v>1.3786799999999999</c:v>
                </c:pt>
                <c:pt idx="871">
                  <c:v>1.3791599999999999</c:v>
                </c:pt>
                <c:pt idx="872">
                  <c:v>1.3795599999999999</c:v>
                </c:pt>
                <c:pt idx="873">
                  <c:v>1.38076</c:v>
                </c:pt>
                <c:pt idx="874">
                  <c:v>1.3815299999999999</c:v>
                </c:pt>
                <c:pt idx="875">
                  <c:v>1.38174</c:v>
                </c:pt>
                <c:pt idx="876">
                  <c:v>1.3826099999999999</c:v>
                </c:pt>
                <c:pt idx="877">
                  <c:v>1.3831899999999999</c:v>
                </c:pt>
                <c:pt idx="878">
                  <c:v>1.38418</c:v>
                </c:pt>
                <c:pt idx="879">
                  <c:v>1.3847799999999999</c:v>
                </c:pt>
                <c:pt idx="880">
                  <c:v>1.3860399999999999</c:v>
                </c:pt>
                <c:pt idx="881">
                  <c:v>1.3865099999999999</c:v>
                </c:pt>
                <c:pt idx="882">
                  <c:v>1.3870100000000001</c:v>
                </c:pt>
                <c:pt idx="883">
                  <c:v>1.38764</c:v>
                </c:pt>
                <c:pt idx="884">
                  <c:v>1.38836</c:v>
                </c:pt>
                <c:pt idx="885">
                  <c:v>1.38931</c:v>
                </c:pt>
                <c:pt idx="886">
                  <c:v>1.39029</c:v>
                </c:pt>
                <c:pt idx="887">
                  <c:v>1.3910499999999999</c:v>
                </c:pt>
                <c:pt idx="888">
                  <c:v>1.39177</c:v>
                </c:pt>
                <c:pt idx="889">
                  <c:v>1.3925399999999999</c:v>
                </c:pt>
                <c:pt idx="890">
                  <c:v>1.3931899999999999</c:v>
                </c:pt>
                <c:pt idx="891">
                  <c:v>1.3938299999999999</c:v>
                </c:pt>
                <c:pt idx="892">
                  <c:v>1.3942000000000001</c:v>
                </c:pt>
                <c:pt idx="893">
                  <c:v>1.3951899999999999</c:v>
                </c:pt>
                <c:pt idx="894">
                  <c:v>1.39649</c:v>
                </c:pt>
                <c:pt idx="895">
                  <c:v>1.3967499999999999</c:v>
                </c:pt>
                <c:pt idx="896">
                  <c:v>1.39812</c:v>
                </c:pt>
                <c:pt idx="897">
                  <c:v>1.39856</c:v>
                </c:pt>
                <c:pt idx="898">
                  <c:v>1.3991800000000001</c:v>
                </c:pt>
                <c:pt idx="899">
                  <c:v>1.39998</c:v>
                </c:pt>
                <c:pt idx="900">
                  <c:v>1.40021</c:v>
                </c:pt>
                <c:pt idx="901">
                  <c:v>1.4012500000000001</c:v>
                </c:pt>
                <c:pt idx="902">
                  <c:v>1.4016200000000001</c:v>
                </c:pt>
                <c:pt idx="903">
                  <c:v>1.40252</c:v>
                </c:pt>
                <c:pt idx="904">
                  <c:v>1.40333</c:v>
                </c:pt>
                <c:pt idx="905">
                  <c:v>1.40385</c:v>
                </c:pt>
                <c:pt idx="906">
                  <c:v>1.40493</c:v>
                </c:pt>
                <c:pt idx="907">
                  <c:v>1.40537</c:v>
                </c:pt>
                <c:pt idx="908">
                  <c:v>1.4061999999999999</c:v>
                </c:pt>
                <c:pt idx="909">
                  <c:v>1.4069400000000001</c:v>
                </c:pt>
                <c:pt idx="910">
                  <c:v>1.4077599999999999</c:v>
                </c:pt>
                <c:pt idx="911">
                  <c:v>1.4087700000000001</c:v>
                </c:pt>
                <c:pt idx="912">
                  <c:v>1.40951</c:v>
                </c:pt>
                <c:pt idx="913">
                  <c:v>1.41012</c:v>
                </c:pt>
                <c:pt idx="914">
                  <c:v>1.4106399999999999</c:v>
                </c:pt>
                <c:pt idx="915">
                  <c:v>1.41184</c:v>
                </c:pt>
                <c:pt idx="916">
                  <c:v>1.4123600000000001</c:v>
                </c:pt>
                <c:pt idx="917">
                  <c:v>1.4134800000000001</c:v>
                </c:pt>
                <c:pt idx="918">
                  <c:v>1.4140900000000001</c:v>
                </c:pt>
                <c:pt idx="919">
                  <c:v>1.4146399999999999</c:v>
                </c:pt>
                <c:pt idx="920">
                  <c:v>1.4153199999999999</c:v>
                </c:pt>
                <c:pt idx="921">
                  <c:v>1.4162300000000001</c:v>
                </c:pt>
                <c:pt idx="922">
                  <c:v>1.4169499999999999</c:v>
                </c:pt>
                <c:pt idx="923">
                  <c:v>1.41778</c:v>
                </c:pt>
                <c:pt idx="924">
                  <c:v>1.41838</c:v>
                </c:pt>
                <c:pt idx="925">
                  <c:v>1.4193</c:v>
                </c:pt>
                <c:pt idx="926">
                  <c:v>1.41995</c:v>
                </c:pt>
                <c:pt idx="927">
                  <c:v>1.4206799999999999</c:v>
                </c:pt>
                <c:pt idx="928">
                  <c:v>1.4216800000000001</c:v>
                </c:pt>
                <c:pt idx="929">
                  <c:v>1.42241</c:v>
                </c:pt>
                <c:pt idx="930">
                  <c:v>1.42333</c:v>
                </c:pt>
                <c:pt idx="931">
                  <c:v>1.42421</c:v>
                </c:pt>
                <c:pt idx="932">
                  <c:v>1.4249099999999999</c:v>
                </c:pt>
                <c:pt idx="933">
                  <c:v>1.4252499999999999</c:v>
                </c:pt>
                <c:pt idx="934">
                  <c:v>1.4259200000000001</c:v>
                </c:pt>
                <c:pt idx="935">
                  <c:v>1.427</c:v>
                </c:pt>
                <c:pt idx="936">
                  <c:v>1.42757</c:v>
                </c:pt>
                <c:pt idx="937">
                  <c:v>1.4283399999999999</c:v>
                </c:pt>
                <c:pt idx="938">
                  <c:v>1.42906</c:v>
                </c:pt>
                <c:pt idx="939">
                  <c:v>1.43001</c:v>
                </c:pt>
                <c:pt idx="940">
                  <c:v>1.43042</c:v>
                </c:pt>
                <c:pt idx="941">
                  <c:v>1.4312800000000001</c:v>
                </c:pt>
                <c:pt idx="942">
                  <c:v>1.43177</c:v>
                </c:pt>
                <c:pt idx="943">
                  <c:v>1.4327000000000001</c:v>
                </c:pt>
                <c:pt idx="944">
                  <c:v>1.4333400000000001</c:v>
                </c:pt>
                <c:pt idx="945">
                  <c:v>1.43398</c:v>
                </c:pt>
                <c:pt idx="946">
                  <c:v>1.43519</c:v>
                </c:pt>
                <c:pt idx="947">
                  <c:v>1.43638</c:v>
                </c:pt>
                <c:pt idx="948">
                  <c:v>1.43668</c:v>
                </c:pt>
                <c:pt idx="949">
                  <c:v>1.4377599999999999</c:v>
                </c:pt>
                <c:pt idx="950">
                  <c:v>1.43875</c:v>
                </c:pt>
                <c:pt idx="951">
                  <c:v>1.4390700000000001</c:v>
                </c:pt>
                <c:pt idx="952">
                  <c:v>1.43967</c:v>
                </c:pt>
                <c:pt idx="953">
                  <c:v>1.4402600000000001</c:v>
                </c:pt>
                <c:pt idx="954">
                  <c:v>1.44136</c:v>
                </c:pt>
                <c:pt idx="955">
                  <c:v>1.4424300000000001</c:v>
                </c:pt>
                <c:pt idx="956">
                  <c:v>1.4426600000000001</c:v>
                </c:pt>
                <c:pt idx="957">
                  <c:v>1.4433400000000001</c:v>
                </c:pt>
                <c:pt idx="958">
                  <c:v>1.4442600000000001</c:v>
                </c:pt>
                <c:pt idx="959">
                  <c:v>1.4450499999999999</c:v>
                </c:pt>
                <c:pt idx="960">
                  <c:v>1.44614</c:v>
                </c:pt>
                <c:pt idx="961">
                  <c:v>1.44676</c:v>
                </c:pt>
                <c:pt idx="962">
                  <c:v>1.44737</c:v>
                </c:pt>
                <c:pt idx="963">
                  <c:v>1.4485399999999999</c:v>
                </c:pt>
                <c:pt idx="964">
                  <c:v>1.4489099999999999</c:v>
                </c:pt>
                <c:pt idx="965">
                  <c:v>1.4497599999999999</c:v>
                </c:pt>
                <c:pt idx="966">
                  <c:v>1.4502999999999999</c:v>
                </c:pt>
                <c:pt idx="967">
                  <c:v>1.4516199999999999</c:v>
                </c:pt>
                <c:pt idx="968">
                  <c:v>1.45208</c:v>
                </c:pt>
                <c:pt idx="969">
                  <c:v>1.45282</c:v>
                </c:pt>
                <c:pt idx="970">
                  <c:v>1.4536800000000001</c:v>
                </c:pt>
                <c:pt idx="971">
                  <c:v>1.45434</c:v>
                </c:pt>
                <c:pt idx="972">
                  <c:v>1.4549399999999999</c:v>
                </c:pt>
                <c:pt idx="973">
                  <c:v>1.4558199999999999</c:v>
                </c:pt>
                <c:pt idx="974">
                  <c:v>1.4567699999999999</c:v>
                </c:pt>
                <c:pt idx="975">
                  <c:v>1.4573799999999999</c:v>
                </c:pt>
                <c:pt idx="976">
                  <c:v>1.4583200000000001</c:v>
                </c:pt>
                <c:pt idx="977">
                  <c:v>1.45886</c:v>
                </c:pt>
                <c:pt idx="978">
                  <c:v>1.4594400000000001</c:v>
                </c:pt>
                <c:pt idx="979">
                  <c:v>1.4603600000000001</c:v>
                </c:pt>
                <c:pt idx="980">
                  <c:v>1.46116</c:v>
                </c:pt>
                <c:pt idx="981">
                  <c:v>1.46193</c:v>
                </c:pt>
                <c:pt idx="982">
                  <c:v>1.46279</c:v>
                </c:pt>
                <c:pt idx="983">
                  <c:v>1.4633400000000001</c:v>
                </c:pt>
                <c:pt idx="984">
                  <c:v>1.46414</c:v>
                </c:pt>
                <c:pt idx="985">
                  <c:v>1.4652499999999999</c:v>
                </c:pt>
                <c:pt idx="986">
                  <c:v>1.4659</c:v>
                </c:pt>
                <c:pt idx="987">
                  <c:v>1.46644</c:v>
                </c:pt>
                <c:pt idx="988">
                  <c:v>1.4673700000000001</c:v>
                </c:pt>
                <c:pt idx="989">
                  <c:v>1.4677800000000001</c:v>
                </c:pt>
                <c:pt idx="990">
                  <c:v>1.46871</c:v>
                </c:pt>
                <c:pt idx="991">
                  <c:v>1.4697100000000001</c:v>
                </c:pt>
                <c:pt idx="992">
                  <c:v>1.4700800000000001</c:v>
                </c:pt>
                <c:pt idx="993">
                  <c:v>1.47109</c:v>
                </c:pt>
                <c:pt idx="994">
                  <c:v>1.47157</c:v>
                </c:pt>
                <c:pt idx="995">
                  <c:v>1.47262</c:v>
                </c:pt>
                <c:pt idx="996">
                  <c:v>1.47366</c:v>
                </c:pt>
                <c:pt idx="997">
                  <c:v>1.4742599999999999</c:v>
                </c:pt>
                <c:pt idx="998">
                  <c:v>1.47455</c:v>
                </c:pt>
                <c:pt idx="999">
                  <c:v>1.4754100000000001</c:v>
                </c:pt>
                <c:pt idx="1000">
                  <c:v>1.4761899999999999</c:v>
                </c:pt>
                <c:pt idx="1001">
                  <c:v>1.47698</c:v>
                </c:pt>
                <c:pt idx="1002">
                  <c:v>1.47786</c:v>
                </c:pt>
                <c:pt idx="1003">
                  <c:v>1.4785999999999999</c:v>
                </c:pt>
                <c:pt idx="1004">
                  <c:v>1.4793700000000001</c:v>
                </c:pt>
                <c:pt idx="1005">
                  <c:v>1.4803999999999999</c:v>
                </c:pt>
                <c:pt idx="1006">
                  <c:v>1.4808699999999999</c:v>
                </c:pt>
                <c:pt idx="1007">
                  <c:v>1.48166</c:v>
                </c:pt>
                <c:pt idx="1008">
                  <c:v>1.48281</c:v>
                </c:pt>
                <c:pt idx="1009">
                  <c:v>1.48342</c:v>
                </c:pt>
                <c:pt idx="1010">
                  <c:v>1.48394</c:v>
                </c:pt>
                <c:pt idx="1011">
                  <c:v>1.4852799999999999</c:v>
                </c:pt>
                <c:pt idx="1012">
                  <c:v>1.4855100000000001</c:v>
                </c:pt>
                <c:pt idx="1013">
                  <c:v>1.4863200000000001</c:v>
                </c:pt>
                <c:pt idx="1014">
                  <c:v>1.4871300000000001</c:v>
                </c:pt>
                <c:pt idx="1015">
                  <c:v>1.48742</c:v>
                </c:pt>
                <c:pt idx="1016">
                  <c:v>1.4881200000000001</c:v>
                </c:pt>
                <c:pt idx="1017">
                  <c:v>1.4891700000000001</c:v>
                </c:pt>
                <c:pt idx="1018">
                  <c:v>1.4898199999999999</c:v>
                </c:pt>
                <c:pt idx="1019">
                  <c:v>1.4907300000000001</c:v>
                </c:pt>
                <c:pt idx="1020">
                  <c:v>1.49163</c:v>
                </c:pt>
                <c:pt idx="1021">
                  <c:v>1.49214</c:v>
                </c:pt>
                <c:pt idx="1022">
                  <c:v>1.49292</c:v>
                </c:pt>
                <c:pt idx="1023">
                  <c:v>1.4937499999999999</c:v>
                </c:pt>
                <c:pt idx="1024">
                  <c:v>1.4945299999999999</c:v>
                </c:pt>
                <c:pt idx="1025">
                  <c:v>1.49515</c:v>
                </c:pt>
                <c:pt idx="1026">
                  <c:v>1.4961899999999999</c:v>
                </c:pt>
                <c:pt idx="1027">
                  <c:v>1.49691</c:v>
                </c:pt>
                <c:pt idx="1028">
                  <c:v>1.4973399999999999</c:v>
                </c:pt>
                <c:pt idx="1029">
                  <c:v>1.49817</c:v>
                </c:pt>
                <c:pt idx="1030">
                  <c:v>1.49919</c:v>
                </c:pt>
                <c:pt idx="1031">
                  <c:v>1.4997199999999999</c:v>
                </c:pt>
                <c:pt idx="1032">
                  <c:v>1.50017</c:v>
                </c:pt>
                <c:pt idx="1033">
                  <c:v>1.50146</c:v>
                </c:pt>
                <c:pt idx="1034">
                  <c:v>1.5018199999999999</c:v>
                </c:pt>
                <c:pt idx="1035">
                  <c:v>1.50284</c:v>
                </c:pt>
                <c:pt idx="1036">
                  <c:v>1.5037400000000001</c:v>
                </c:pt>
                <c:pt idx="1037">
                  <c:v>1.5042599999999999</c:v>
                </c:pt>
                <c:pt idx="1038">
                  <c:v>1.50522</c:v>
                </c:pt>
                <c:pt idx="1039">
                  <c:v>1.5058800000000001</c:v>
                </c:pt>
                <c:pt idx="1040">
                  <c:v>1.5068999999999999</c:v>
                </c:pt>
                <c:pt idx="1041">
                  <c:v>1.50732</c:v>
                </c:pt>
                <c:pt idx="1042">
                  <c:v>1.50817</c:v>
                </c:pt>
                <c:pt idx="1043">
                  <c:v>1.50925</c:v>
                </c:pt>
                <c:pt idx="1044">
                  <c:v>1.5101199999999999</c:v>
                </c:pt>
                <c:pt idx="1045">
                  <c:v>1.51044</c:v>
                </c:pt>
                <c:pt idx="1046">
                  <c:v>1.51101</c:v>
                </c:pt>
                <c:pt idx="1047">
                  <c:v>1.5121899999999999</c:v>
                </c:pt>
                <c:pt idx="1048">
                  <c:v>1.5127999999999999</c:v>
                </c:pt>
                <c:pt idx="1049">
                  <c:v>1.5137</c:v>
                </c:pt>
                <c:pt idx="1050">
                  <c:v>1.5143899999999999</c:v>
                </c:pt>
                <c:pt idx="1051">
                  <c:v>1.5149300000000001</c:v>
                </c:pt>
                <c:pt idx="1052">
                  <c:v>1.51546</c:v>
                </c:pt>
                <c:pt idx="1053">
                  <c:v>1.51631</c:v>
                </c:pt>
                <c:pt idx="1054">
                  <c:v>1.5174099999999999</c:v>
                </c:pt>
                <c:pt idx="1055">
                  <c:v>1.5181899999999999</c:v>
                </c:pt>
                <c:pt idx="1056">
                  <c:v>1.51918</c:v>
                </c:pt>
                <c:pt idx="1057">
                  <c:v>1.5196099999999999</c:v>
                </c:pt>
                <c:pt idx="1058">
                  <c:v>1.5202199999999999</c:v>
                </c:pt>
                <c:pt idx="1059">
                  <c:v>1.5211399999999999</c:v>
                </c:pt>
                <c:pt idx="1060">
                  <c:v>1.5216499999999999</c:v>
                </c:pt>
                <c:pt idx="1061">
                  <c:v>1.5226500000000001</c:v>
                </c:pt>
                <c:pt idx="1062">
                  <c:v>1.5231600000000001</c:v>
                </c:pt>
                <c:pt idx="1063">
                  <c:v>1.5238</c:v>
                </c:pt>
                <c:pt idx="1064">
                  <c:v>1.5249999999999999</c:v>
                </c:pt>
                <c:pt idx="1065">
                  <c:v>1.52535</c:v>
                </c:pt>
                <c:pt idx="1066">
                  <c:v>1.52671</c:v>
                </c:pt>
                <c:pt idx="1067">
                  <c:v>1.5274099999999999</c:v>
                </c:pt>
                <c:pt idx="1068">
                  <c:v>1.5278099999999999</c:v>
                </c:pt>
                <c:pt idx="1069">
                  <c:v>1.52841</c:v>
                </c:pt>
                <c:pt idx="1070">
                  <c:v>1.5295700000000001</c:v>
                </c:pt>
                <c:pt idx="1071">
                  <c:v>1.5297799999999999</c:v>
                </c:pt>
                <c:pt idx="1072">
                  <c:v>1.53068</c:v>
                </c:pt>
                <c:pt idx="1073">
                  <c:v>1.5316000000000001</c:v>
                </c:pt>
                <c:pt idx="1074">
                  <c:v>1.53226</c:v>
                </c:pt>
                <c:pt idx="1075">
                  <c:v>1.5331900000000001</c:v>
                </c:pt>
                <c:pt idx="1076">
                  <c:v>1.5341100000000001</c:v>
                </c:pt>
                <c:pt idx="1077">
                  <c:v>1.5343800000000001</c:v>
                </c:pt>
                <c:pt idx="1078">
                  <c:v>1.5357799999999999</c:v>
                </c:pt>
                <c:pt idx="1079">
                  <c:v>1.5362100000000001</c:v>
                </c:pt>
                <c:pt idx="1080">
                  <c:v>1.5366299999999999</c:v>
                </c:pt>
                <c:pt idx="1081">
                  <c:v>1.5378000000000001</c:v>
                </c:pt>
                <c:pt idx="1082">
                  <c:v>1.53874</c:v>
                </c:pt>
                <c:pt idx="1083">
                  <c:v>1.5393600000000001</c:v>
                </c:pt>
                <c:pt idx="1084">
                  <c:v>1.5399700000000001</c:v>
                </c:pt>
                <c:pt idx="1085">
                  <c:v>1.54027</c:v>
                </c:pt>
                <c:pt idx="1086">
                  <c:v>1.54159</c:v>
                </c:pt>
                <c:pt idx="1087">
                  <c:v>1.5422199999999999</c:v>
                </c:pt>
                <c:pt idx="1088">
                  <c:v>1.54288</c:v>
                </c:pt>
                <c:pt idx="1089">
                  <c:v>1.54366</c:v>
                </c:pt>
                <c:pt idx="1090">
                  <c:v>1.54419</c:v>
                </c:pt>
                <c:pt idx="1091">
                  <c:v>1.54494</c:v>
                </c:pt>
                <c:pt idx="1092">
                  <c:v>1.5457799999999999</c:v>
                </c:pt>
                <c:pt idx="1093">
                  <c:v>1.54681</c:v>
                </c:pt>
                <c:pt idx="1094">
                  <c:v>1.54759</c:v>
                </c:pt>
                <c:pt idx="1095">
                  <c:v>1.5482800000000001</c:v>
                </c:pt>
                <c:pt idx="1096">
                  <c:v>1.5487899999999999</c:v>
                </c:pt>
                <c:pt idx="1097">
                  <c:v>1.54982</c:v>
                </c:pt>
                <c:pt idx="1098">
                  <c:v>1.55057</c:v>
                </c:pt>
                <c:pt idx="1099">
                  <c:v>1.5513600000000001</c:v>
                </c:pt>
                <c:pt idx="1100">
                  <c:v>1.5522</c:v>
                </c:pt>
                <c:pt idx="1101">
                  <c:v>1.5523800000000001</c:v>
                </c:pt>
                <c:pt idx="1102">
                  <c:v>1.55386</c:v>
                </c:pt>
                <c:pt idx="1103">
                  <c:v>1.5546</c:v>
                </c:pt>
                <c:pt idx="1104">
                  <c:v>1.55497</c:v>
                </c:pt>
                <c:pt idx="1105">
                  <c:v>1.55593</c:v>
                </c:pt>
                <c:pt idx="1106">
                  <c:v>1.5565899999999999</c:v>
                </c:pt>
                <c:pt idx="1107">
                  <c:v>1.55741</c:v>
                </c:pt>
                <c:pt idx="1108">
                  <c:v>1.5583100000000001</c:v>
                </c:pt>
                <c:pt idx="1109">
                  <c:v>1.5589200000000001</c:v>
                </c:pt>
                <c:pt idx="1110">
                  <c:v>1.55972</c:v>
                </c:pt>
                <c:pt idx="1111">
                  <c:v>1.5606599999999999</c:v>
                </c:pt>
                <c:pt idx="1112">
                  <c:v>1.5612900000000001</c:v>
                </c:pt>
                <c:pt idx="1113">
                  <c:v>1.5617099999999999</c:v>
                </c:pt>
                <c:pt idx="1114">
                  <c:v>1.5626500000000001</c:v>
                </c:pt>
                <c:pt idx="1115">
                  <c:v>1.5635399999999999</c:v>
                </c:pt>
                <c:pt idx="1116">
                  <c:v>1.56392</c:v>
                </c:pt>
                <c:pt idx="1117">
                  <c:v>1.56498</c:v>
                </c:pt>
                <c:pt idx="1118">
                  <c:v>1.5656099999999999</c:v>
                </c:pt>
                <c:pt idx="1119">
                  <c:v>1.5661700000000001</c:v>
                </c:pt>
                <c:pt idx="1120">
                  <c:v>1.5672200000000001</c:v>
                </c:pt>
                <c:pt idx="1121">
                  <c:v>1.56772</c:v>
                </c:pt>
                <c:pt idx="1122">
                  <c:v>1.56867</c:v>
                </c:pt>
                <c:pt idx="1123">
                  <c:v>1.5694699999999999</c:v>
                </c:pt>
                <c:pt idx="1124">
                  <c:v>1.5702100000000001</c:v>
                </c:pt>
                <c:pt idx="1125">
                  <c:v>1.5709599999999999</c:v>
                </c:pt>
                <c:pt idx="1126">
                  <c:v>1.57199</c:v>
                </c:pt>
                <c:pt idx="1127">
                  <c:v>1.5725899999999999</c:v>
                </c:pt>
                <c:pt idx="1128">
                  <c:v>1.57362</c:v>
                </c:pt>
                <c:pt idx="1129">
                  <c:v>1.57378</c:v>
                </c:pt>
                <c:pt idx="1130">
                  <c:v>1.5748200000000001</c:v>
                </c:pt>
                <c:pt idx="1131">
                  <c:v>1.5752699999999999</c:v>
                </c:pt>
                <c:pt idx="1132">
                  <c:v>1.57603</c:v>
                </c:pt>
                <c:pt idx="1133">
                  <c:v>1.5772200000000001</c:v>
                </c:pt>
                <c:pt idx="1134">
                  <c:v>1.57735</c:v>
                </c:pt>
                <c:pt idx="1135">
                  <c:v>1.5785899999999999</c:v>
                </c:pt>
                <c:pt idx="1136">
                  <c:v>1.5790900000000001</c:v>
                </c:pt>
                <c:pt idx="1137">
                  <c:v>1.58026</c:v>
                </c:pt>
                <c:pt idx="1138">
                  <c:v>1.58108</c:v>
                </c:pt>
                <c:pt idx="1139">
                  <c:v>1.58165</c:v>
                </c:pt>
                <c:pt idx="1140">
                  <c:v>1.58219</c:v>
                </c:pt>
                <c:pt idx="1141">
                  <c:v>1.5827599999999999</c:v>
                </c:pt>
                <c:pt idx="1142">
                  <c:v>1.58402</c:v>
                </c:pt>
                <c:pt idx="1143">
                  <c:v>1.5844199999999999</c:v>
                </c:pt>
                <c:pt idx="1144">
                  <c:v>1.58518</c:v>
                </c:pt>
                <c:pt idx="1145">
                  <c:v>1.58612</c:v>
                </c:pt>
                <c:pt idx="1146">
                  <c:v>1.5868500000000001</c:v>
                </c:pt>
                <c:pt idx="1147">
                  <c:v>1.58748</c:v>
                </c:pt>
                <c:pt idx="1148">
                  <c:v>1.58832</c:v>
                </c:pt>
                <c:pt idx="1149">
                  <c:v>1.58897</c:v>
                </c:pt>
                <c:pt idx="1150">
                  <c:v>1.5898600000000001</c:v>
                </c:pt>
                <c:pt idx="1151">
                  <c:v>1.59107</c:v>
                </c:pt>
                <c:pt idx="1152">
                  <c:v>1.59154</c:v>
                </c:pt>
                <c:pt idx="1153">
                  <c:v>1.59188</c:v>
                </c:pt>
                <c:pt idx="1154">
                  <c:v>1.5931900000000001</c:v>
                </c:pt>
                <c:pt idx="1155">
                  <c:v>1.5937300000000001</c:v>
                </c:pt>
                <c:pt idx="1156">
                  <c:v>1.5948199999999999</c:v>
                </c:pt>
                <c:pt idx="1157">
                  <c:v>1.59534</c:v>
                </c:pt>
                <c:pt idx="1158">
                  <c:v>1.59581</c:v>
                </c:pt>
                <c:pt idx="1159">
                  <c:v>1.5971599999999999</c:v>
                </c:pt>
                <c:pt idx="1160">
                  <c:v>1.5975999999999999</c:v>
                </c:pt>
                <c:pt idx="1161">
                  <c:v>1.59873</c:v>
                </c:pt>
                <c:pt idx="1162">
                  <c:v>1.5994200000000001</c:v>
                </c:pt>
                <c:pt idx="1163">
                  <c:v>1.5999099999999999</c:v>
                </c:pt>
                <c:pt idx="1164">
                  <c:v>1.60066</c:v>
                </c:pt>
                <c:pt idx="1165">
                  <c:v>1.60124</c:v>
                </c:pt>
                <c:pt idx="1166">
                  <c:v>1.60205</c:v>
                </c:pt>
                <c:pt idx="1167">
                  <c:v>1.60307</c:v>
                </c:pt>
                <c:pt idx="1168">
                  <c:v>1.60388</c:v>
                </c:pt>
                <c:pt idx="1169">
                  <c:v>1.6047</c:v>
                </c:pt>
                <c:pt idx="1170">
                  <c:v>1.6053200000000001</c:v>
                </c:pt>
                <c:pt idx="1171">
                  <c:v>1.60616</c:v>
                </c:pt>
                <c:pt idx="1172">
                  <c:v>1.6065700000000001</c:v>
                </c:pt>
                <c:pt idx="1173">
                  <c:v>1.6076999999999999</c:v>
                </c:pt>
                <c:pt idx="1174">
                  <c:v>1.6082799999999999</c:v>
                </c:pt>
                <c:pt idx="1175">
                  <c:v>1.60873</c:v>
                </c:pt>
                <c:pt idx="1176">
                  <c:v>1.60971</c:v>
                </c:pt>
                <c:pt idx="1177">
                  <c:v>1.61039</c:v>
                </c:pt>
                <c:pt idx="1178">
                  <c:v>1.61124</c:v>
                </c:pt>
                <c:pt idx="1179">
                  <c:v>1.61208</c:v>
                </c:pt>
                <c:pt idx="1180">
                  <c:v>1.61252</c:v>
                </c:pt>
                <c:pt idx="1181">
                  <c:v>1.61355</c:v>
                </c:pt>
                <c:pt idx="1182">
                  <c:v>1.6142700000000001</c:v>
                </c:pt>
                <c:pt idx="1183">
                  <c:v>1.6149</c:v>
                </c:pt>
                <c:pt idx="1184">
                  <c:v>1.61591</c:v>
                </c:pt>
                <c:pt idx="1185">
                  <c:v>1.6166</c:v>
                </c:pt>
                <c:pt idx="1186">
                  <c:v>1.6172299999999999</c:v>
                </c:pt>
                <c:pt idx="1187">
                  <c:v>1.6181399999999999</c:v>
                </c:pt>
                <c:pt idx="1188">
                  <c:v>1.6190100000000001</c:v>
                </c:pt>
                <c:pt idx="1189">
                  <c:v>1.61971</c:v>
                </c:pt>
                <c:pt idx="1190">
                  <c:v>1.6207100000000001</c:v>
                </c:pt>
                <c:pt idx="1191">
                  <c:v>1.6211899999999999</c:v>
                </c:pt>
                <c:pt idx="1192">
                  <c:v>1.62185</c:v>
                </c:pt>
                <c:pt idx="1193">
                  <c:v>1.6224000000000001</c:v>
                </c:pt>
                <c:pt idx="1194">
                  <c:v>1.6233</c:v>
                </c:pt>
                <c:pt idx="1195">
                  <c:v>1.62378</c:v>
                </c:pt>
                <c:pt idx="1196">
                  <c:v>1.6248899999999999</c:v>
                </c:pt>
                <c:pt idx="1197">
                  <c:v>1.6252500000000001</c:v>
                </c:pt>
                <c:pt idx="1198">
                  <c:v>1.6262799999999999</c:v>
                </c:pt>
                <c:pt idx="1199">
                  <c:v>1.6268</c:v>
                </c:pt>
                <c:pt idx="1200">
                  <c:v>1.6277900000000001</c:v>
                </c:pt>
                <c:pt idx="1201">
                  <c:v>1.6286799999999999</c:v>
                </c:pt>
                <c:pt idx="1202">
                  <c:v>1.6290899999999999</c:v>
                </c:pt>
                <c:pt idx="1203">
                  <c:v>1.6300399999999999</c:v>
                </c:pt>
                <c:pt idx="1204">
                  <c:v>1.6307</c:v>
                </c:pt>
                <c:pt idx="1205">
                  <c:v>1.63165</c:v>
                </c:pt>
                <c:pt idx="1206">
                  <c:v>1.63273</c:v>
                </c:pt>
                <c:pt idx="1207">
                  <c:v>1.6332899999999999</c:v>
                </c:pt>
                <c:pt idx="1208">
                  <c:v>1.6338699999999999</c:v>
                </c:pt>
                <c:pt idx="1209">
                  <c:v>1.6348499999999999</c:v>
                </c:pt>
                <c:pt idx="1210">
                  <c:v>1.6354900000000001</c:v>
                </c:pt>
                <c:pt idx="1211">
                  <c:v>1.63595</c:v>
                </c:pt>
                <c:pt idx="1212">
                  <c:v>1.6371100000000001</c:v>
                </c:pt>
                <c:pt idx="1213">
                  <c:v>1.6376999999999999</c:v>
                </c:pt>
                <c:pt idx="1214">
                  <c:v>1.6383300000000001</c:v>
                </c:pt>
                <c:pt idx="1215">
                  <c:v>1.6393599999999999</c:v>
                </c:pt>
                <c:pt idx="1216">
                  <c:v>1.6396999999999999</c:v>
                </c:pt>
                <c:pt idx="1217">
                  <c:v>1.64063</c:v>
                </c:pt>
                <c:pt idx="1218">
                  <c:v>1.6416200000000001</c:v>
                </c:pt>
                <c:pt idx="1219">
                  <c:v>1.64228</c:v>
                </c:pt>
                <c:pt idx="1220">
                  <c:v>1.64323</c:v>
                </c:pt>
                <c:pt idx="1221">
                  <c:v>1.6439600000000001</c:v>
                </c:pt>
                <c:pt idx="1222">
                  <c:v>1.6446000000000001</c:v>
                </c:pt>
                <c:pt idx="1223">
                  <c:v>1.64533</c:v>
                </c:pt>
                <c:pt idx="1224">
                  <c:v>1.6462000000000001</c:v>
                </c:pt>
                <c:pt idx="1225">
                  <c:v>1.6472199999999999</c:v>
                </c:pt>
                <c:pt idx="1226">
                  <c:v>1.6476299999999999</c:v>
                </c:pt>
                <c:pt idx="1227">
                  <c:v>1.6485700000000001</c:v>
                </c:pt>
                <c:pt idx="1228">
                  <c:v>1.6493100000000001</c:v>
                </c:pt>
                <c:pt idx="1229">
                  <c:v>1.64998</c:v>
                </c:pt>
                <c:pt idx="1230">
                  <c:v>1.65096</c:v>
                </c:pt>
                <c:pt idx="1231">
                  <c:v>1.6515299999999999</c:v>
                </c:pt>
                <c:pt idx="1232">
                  <c:v>1.6520999999999999</c:v>
                </c:pt>
                <c:pt idx="1233">
                  <c:v>1.6530199999999999</c:v>
                </c:pt>
                <c:pt idx="1234">
                  <c:v>1.6534500000000001</c:v>
                </c:pt>
                <c:pt idx="1235">
                  <c:v>1.6540999999999999</c:v>
                </c:pt>
                <c:pt idx="1236">
                  <c:v>1.6549100000000001</c:v>
                </c:pt>
                <c:pt idx="1237">
                  <c:v>1.6559600000000001</c:v>
                </c:pt>
                <c:pt idx="1238">
                  <c:v>1.65655</c:v>
                </c:pt>
                <c:pt idx="1239">
                  <c:v>1.6575</c:v>
                </c:pt>
                <c:pt idx="1240">
                  <c:v>1.65784</c:v>
                </c:pt>
                <c:pt idx="1241">
                  <c:v>1.65892</c:v>
                </c:pt>
                <c:pt idx="1242">
                  <c:v>1.65964</c:v>
                </c:pt>
                <c:pt idx="1243">
                  <c:v>1.66056</c:v>
                </c:pt>
                <c:pt idx="1244">
                  <c:v>1.66134</c:v>
                </c:pt>
                <c:pt idx="1245">
                  <c:v>1.66232</c:v>
                </c:pt>
                <c:pt idx="1246">
                  <c:v>1.6629100000000001</c:v>
                </c:pt>
                <c:pt idx="1247">
                  <c:v>1.6634800000000001</c:v>
                </c:pt>
                <c:pt idx="1248">
                  <c:v>1.66452</c:v>
                </c:pt>
                <c:pt idx="1249">
                  <c:v>1.6651</c:v>
                </c:pt>
                <c:pt idx="1250">
                  <c:v>1.66578</c:v>
                </c:pt>
                <c:pt idx="1251">
                  <c:v>1.66611</c:v>
                </c:pt>
                <c:pt idx="1252">
                  <c:v>1.6669099999999999</c:v>
                </c:pt>
                <c:pt idx="1253">
                  <c:v>1.6676299999999999</c:v>
                </c:pt>
                <c:pt idx="1254">
                  <c:v>1.66872</c:v>
                </c:pt>
                <c:pt idx="1255">
                  <c:v>1.669</c:v>
                </c:pt>
                <c:pt idx="1256">
                  <c:v>1.66995</c:v>
                </c:pt>
                <c:pt idx="1257">
                  <c:v>1.671</c:v>
                </c:pt>
                <c:pt idx="1258">
                  <c:v>1.6714899999999999</c:v>
                </c:pt>
                <c:pt idx="1259">
                  <c:v>1.6726399999999999</c:v>
                </c:pt>
                <c:pt idx="1260">
                  <c:v>1.6735</c:v>
                </c:pt>
                <c:pt idx="1261">
                  <c:v>1.67421</c:v>
                </c:pt>
                <c:pt idx="1262">
                  <c:v>1.6747300000000001</c:v>
                </c:pt>
                <c:pt idx="1263">
                  <c:v>1.6755</c:v>
                </c:pt>
                <c:pt idx="1264">
                  <c:v>1.6762900000000001</c:v>
                </c:pt>
                <c:pt idx="1265">
                  <c:v>1.67713</c:v>
                </c:pt>
                <c:pt idx="1266">
                  <c:v>1.6778599999999999</c:v>
                </c:pt>
                <c:pt idx="1267">
                  <c:v>1.67869</c:v>
                </c:pt>
                <c:pt idx="1268">
                  <c:v>1.6791799999999999</c:v>
                </c:pt>
                <c:pt idx="1269">
                  <c:v>1.68052</c:v>
                </c:pt>
                <c:pt idx="1270">
                  <c:v>1.68136</c:v>
                </c:pt>
                <c:pt idx="1271">
                  <c:v>1.6815100000000001</c:v>
                </c:pt>
                <c:pt idx="1272">
                  <c:v>1.6824600000000001</c:v>
                </c:pt>
                <c:pt idx="1273">
                  <c:v>1.6832800000000001</c:v>
                </c:pt>
                <c:pt idx="1274">
                  <c:v>1.6839900000000001</c:v>
                </c:pt>
                <c:pt idx="1275">
                  <c:v>1.6847700000000001</c:v>
                </c:pt>
                <c:pt idx="1276">
                  <c:v>1.68564</c:v>
                </c:pt>
                <c:pt idx="1277">
                  <c:v>1.68634</c:v>
                </c:pt>
                <c:pt idx="1278">
                  <c:v>1.6869000000000001</c:v>
                </c:pt>
                <c:pt idx="1279">
                  <c:v>1.6878899999999999</c:v>
                </c:pt>
                <c:pt idx="1280">
                  <c:v>1.6886699999999999</c:v>
                </c:pt>
                <c:pt idx="1281">
                  <c:v>1.6894499999999999</c:v>
                </c:pt>
                <c:pt idx="1282">
                  <c:v>1.6901299999999999</c:v>
                </c:pt>
                <c:pt idx="1283">
                  <c:v>1.69051</c:v>
                </c:pt>
                <c:pt idx="1284">
                  <c:v>1.6918200000000001</c:v>
                </c:pt>
                <c:pt idx="1285">
                  <c:v>1.6921600000000001</c:v>
                </c:pt>
                <c:pt idx="1286">
                  <c:v>1.6933499999999999</c:v>
                </c:pt>
                <c:pt idx="1287">
                  <c:v>1.6935800000000001</c:v>
                </c:pt>
                <c:pt idx="1288">
                  <c:v>1.6946099999999999</c:v>
                </c:pt>
                <c:pt idx="1289">
                  <c:v>1.6954</c:v>
                </c:pt>
                <c:pt idx="1290">
                  <c:v>1.69625</c:v>
                </c:pt>
                <c:pt idx="1291">
                  <c:v>1.6971000000000001</c:v>
                </c:pt>
                <c:pt idx="1292">
                  <c:v>1.69791</c:v>
                </c:pt>
                <c:pt idx="1293">
                  <c:v>1.69859</c:v>
                </c:pt>
                <c:pt idx="1294">
                  <c:v>1.6990000000000001</c:v>
                </c:pt>
                <c:pt idx="1295">
                  <c:v>1.7001599999999999</c:v>
                </c:pt>
                <c:pt idx="1296">
                  <c:v>1.7008399999999999</c:v>
                </c:pt>
                <c:pt idx="1297">
                  <c:v>1.70156</c:v>
                </c:pt>
                <c:pt idx="1298">
                  <c:v>1.7025999999999999</c:v>
                </c:pt>
                <c:pt idx="1299">
                  <c:v>1.7032700000000001</c:v>
                </c:pt>
                <c:pt idx="1300">
                  <c:v>1.7041200000000001</c:v>
                </c:pt>
                <c:pt idx="1301">
                  <c:v>1.7047000000000001</c:v>
                </c:pt>
                <c:pt idx="1302">
                  <c:v>1.7053</c:v>
                </c:pt>
                <c:pt idx="1303">
                  <c:v>1.7063299999999999</c:v>
                </c:pt>
                <c:pt idx="1304">
                  <c:v>1.70709</c:v>
                </c:pt>
                <c:pt idx="1305">
                  <c:v>1.7078199999999999</c:v>
                </c:pt>
                <c:pt idx="1306">
                  <c:v>1.7084699999999999</c:v>
                </c:pt>
                <c:pt idx="1307">
                  <c:v>1.7095899999999999</c:v>
                </c:pt>
                <c:pt idx="1308">
                  <c:v>1.7101900000000001</c:v>
                </c:pt>
                <c:pt idx="1309">
                  <c:v>1.7108399999999999</c:v>
                </c:pt>
                <c:pt idx="1310">
                  <c:v>1.7114100000000001</c:v>
                </c:pt>
                <c:pt idx="1311">
                  <c:v>1.71234</c:v>
                </c:pt>
                <c:pt idx="1312">
                  <c:v>1.7130700000000001</c:v>
                </c:pt>
                <c:pt idx="1313">
                  <c:v>1.7136800000000001</c:v>
                </c:pt>
                <c:pt idx="1314">
                  <c:v>1.7144699999999999</c:v>
                </c:pt>
                <c:pt idx="1315">
                  <c:v>1.7151099999999999</c:v>
                </c:pt>
                <c:pt idx="1316">
                  <c:v>1.7158899999999999</c:v>
                </c:pt>
                <c:pt idx="1317">
                  <c:v>1.71692</c:v>
                </c:pt>
                <c:pt idx="1318">
                  <c:v>1.71773</c:v>
                </c:pt>
                <c:pt idx="1319">
                  <c:v>1.71837</c:v>
                </c:pt>
                <c:pt idx="1320">
                  <c:v>1.71923</c:v>
                </c:pt>
                <c:pt idx="1321">
                  <c:v>1.7203999999999999</c:v>
                </c:pt>
                <c:pt idx="1322">
                  <c:v>1.7206699999999999</c:v>
                </c:pt>
                <c:pt idx="1323">
                  <c:v>1.7218800000000001</c:v>
                </c:pt>
                <c:pt idx="1324">
                  <c:v>1.7221</c:v>
                </c:pt>
                <c:pt idx="1325">
                  <c:v>1.72312</c:v>
                </c:pt>
                <c:pt idx="1326">
                  <c:v>1.724</c:v>
                </c:pt>
                <c:pt idx="1327">
                  <c:v>1.7245299999999999</c:v>
                </c:pt>
                <c:pt idx="1328">
                  <c:v>1.7255199999999999</c:v>
                </c:pt>
                <c:pt idx="1329">
                  <c:v>1.72597</c:v>
                </c:pt>
                <c:pt idx="1330">
                  <c:v>1.7268699999999999</c:v>
                </c:pt>
                <c:pt idx="1331">
                  <c:v>1.7279</c:v>
                </c:pt>
                <c:pt idx="1332">
                  <c:v>1.72889</c:v>
                </c:pt>
                <c:pt idx="1333">
                  <c:v>1.72923</c:v>
                </c:pt>
                <c:pt idx="1334">
                  <c:v>1.7296199999999999</c:v>
                </c:pt>
                <c:pt idx="1335">
                  <c:v>1.73071</c:v>
                </c:pt>
                <c:pt idx="1336">
                  <c:v>1.73108</c:v>
                </c:pt>
                <c:pt idx="1337">
                  <c:v>1.7323299999999999</c:v>
                </c:pt>
                <c:pt idx="1338">
                  <c:v>1.73278</c:v>
                </c:pt>
                <c:pt idx="1339">
                  <c:v>1.73387</c:v>
                </c:pt>
                <c:pt idx="1340">
                  <c:v>1.7347699999999999</c:v>
                </c:pt>
                <c:pt idx="1341">
                  <c:v>1.7353099999999999</c:v>
                </c:pt>
                <c:pt idx="1342">
                  <c:v>1.73641</c:v>
                </c:pt>
                <c:pt idx="1343">
                  <c:v>1.73716</c:v>
                </c:pt>
                <c:pt idx="1344">
                  <c:v>1.73769</c:v>
                </c:pt>
                <c:pt idx="1345">
                  <c:v>1.7383999999999999</c:v>
                </c:pt>
                <c:pt idx="1346">
                  <c:v>1.7393400000000001</c:v>
                </c:pt>
                <c:pt idx="1347">
                  <c:v>1.7399899999999999</c:v>
                </c:pt>
                <c:pt idx="1348">
                  <c:v>1.74048</c:v>
                </c:pt>
                <c:pt idx="1349">
                  <c:v>1.74119</c:v>
                </c:pt>
                <c:pt idx="1350">
                  <c:v>1.74224</c:v>
                </c:pt>
                <c:pt idx="1351">
                  <c:v>1.7432300000000001</c:v>
                </c:pt>
                <c:pt idx="1352">
                  <c:v>1.74404</c:v>
                </c:pt>
                <c:pt idx="1353">
                  <c:v>1.7443</c:v>
                </c:pt>
                <c:pt idx="1354">
                  <c:v>1.7452099999999999</c:v>
                </c:pt>
                <c:pt idx="1355">
                  <c:v>1.74603</c:v>
                </c:pt>
                <c:pt idx="1356">
                  <c:v>1.7465200000000001</c:v>
                </c:pt>
                <c:pt idx="1357">
                  <c:v>1.74776</c:v>
                </c:pt>
                <c:pt idx="1358">
                  <c:v>1.74837</c:v>
                </c:pt>
                <c:pt idx="1359">
                  <c:v>1.74943</c:v>
                </c:pt>
                <c:pt idx="1360">
                  <c:v>1.75003</c:v>
                </c:pt>
                <c:pt idx="1361">
                  <c:v>1.7506200000000001</c:v>
                </c:pt>
                <c:pt idx="1362">
                  <c:v>1.75118</c:v>
                </c:pt>
                <c:pt idx="1363">
                  <c:v>1.7521899999999999</c:v>
                </c:pt>
                <c:pt idx="1364">
                  <c:v>1.75295</c:v>
                </c:pt>
                <c:pt idx="1365">
                  <c:v>1.75387</c:v>
                </c:pt>
                <c:pt idx="1366">
                  <c:v>1.75417</c:v>
                </c:pt>
                <c:pt idx="1367">
                  <c:v>1.75526</c:v>
                </c:pt>
                <c:pt idx="1368">
                  <c:v>1.7559499999999999</c:v>
                </c:pt>
                <c:pt idx="1369">
                  <c:v>1.7565900000000001</c:v>
                </c:pt>
                <c:pt idx="1370">
                  <c:v>1.7574799999999999</c:v>
                </c:pt>
                <c:pt idx="1371">
                  <c:v>1.7583</c:v>
                </c:pt>
                <c:pt idx="1372">
                  <c:v>1.7593099999999999</c:v>
                </c:pt>
                <c:pt idx="1373">
                  <c:v>1.75966</c:v>
                </c:pt>
                <c:pt idx="1374">
                  <c:v>1.7602899999999999</c:v>
                </c:pt>
                <c:pt idx="1375">
                  <c:v>1.7611600000000001</c:v>
                </c:pt>
                <c:pt idx="1376">
                  <c:v>1.7622899999999999</c:v>
                </c:pt>
                <c:pt idx="1377">
                  <c:v>1.76284</c:v>
                </c:pt>
                <c:pt idx="1378">
                  <c:v>1.76366</c:v>
                </c:pt>
                <c:pt idx="1379">
                  <c:v>1.7644500000000001</c:v>
                </c:pt>
                <c:pt idx="1380">
                  <c:v>1.7653000000000001</c:v>
                </c:pt>
                <c:pt idx="1381">
                  <c:v>1.7657499999999999</c:v>
                </c:pt>
                <c:pt idx="1382">
                  <c:v>1.7665900000000001</c:v>
                </c:pt>
                <c:pt idx="1383">
                  <c:v>1.7675000000000001</c:v>
                </c:pt>
                <c:pt idx="1384">
                  <c:v>1.76824</c:v>
                </c:pt>
                <c:pt idx="1385">
                  <c:v>1.7688699999999999</c:v>
                </c:pt>
                <c:pt idx="1386">
                  <c:v>1.7701100000000001</c:v>
                </c:pt>
                <c:pt idx="1387">
                  <c:v>1.77092</c:v>
                </c:pt>
                <c:pt idx="1388">
                  <c:v>1.77153</c:v>
                </c:pt>
                <c:pt idx="1389">
                  <c:v>1.7724200000000001</c:v>
                </c:pt>
                <c:pt idx="1390">
                  <c:v>1.7729699999999999</c:v>
                </c:pt>
                <c:pt idx="1391">
                  <c:v>1.7738100000000001</c:v>
                </c:pt>
                <c:pt idx="1392">
                  <c:v>1.7746200000000001</c:v>
                </c:pt>
                <c:pt idx="1393">
                  <c:v>1.77525</c:v>
                </c:pt>
                <c:pt idx="1394">
                  <c:v>1.77603</c:v>
                </c:pt>
                <c:pt idx="1395">
                  <c:v>1.7769600000000001</c:v>
                </c:pt>
                <c:pt idx="1396">
                  <c:v>1.77722</c:v>
                </c:pt>
                <c:pt idx="1397">
                  <c:v>1.7783</c:v>
                </c:pt>
                <c:pt idx="1398">
                  <c:v>1.77918</c:v>
                </c:pt>
                <c:pt idx="1399">
                  <c:v>1.7802199999999999</c:v>
                </c:pt>
                <c:pt idx="1400">
                  <c:v>1.7805599999999999</c:v>
                </c:pt>
                <c:pt idx="1401">
                  <c:v>1.7812600000000001</c:v>
                </c:pt>
                <c:pt idx="1402">
                  <c:v>1.7823100000000001</c:v>
                </c:pt>
                <c:pt idx="1403">
                  <c:v>1.78329</c:v>
                </c:pt>
                <c:pt idx="1404">
                  <c:v>1.7835399999999999</c:v>
                </c:pt>
                <c:pt idx="1405">
                  <c:v>1.7846299999999999</c:v>
                </c:pt>
                <c:pt idx="1406">
                  <c:v>1.78535</c:v>
                </c:pt>
                <c:pt idx="1407">
                  <c:v>1.7859799999999999</c:v>
                </c:pt>
                <c:pt idx="1408">
                  <c:v>1.78712</c:v>
                </c:pt>
                <c:pt idx="1409">
                  <c:v>1.7879</c:v>
                </c:pt>
                <c:pt idx="1410">
                  <c:v>1.78851</c:v>
                </c:pt>
                <c:pt idx="1411">
                  <c:v>1.7888900000000001</c:v>
                </c:pt>
                <c:pt idx="1412">
                  <c:v>1.7901800000000001</c:v>
                </c:pt>
                <c:pt idx="1413">
                  <c:v>1.7913300000000001</c:v>
                </c:pt>
                <c:pt idx="1414">
                  <c:v>1.7915399999999999</c:v>
                </c:pt>
                <c:pt idx="1415">
                  <c:v>1.79234</c:v>
                </c:pt>
                <c:pt idx="1416">
                  <c:v>1.79314</c:v>
                </c:pt>
                <c:pt idx="1417">
                  <c:v>1.7938799999999999</c:v>
                </c:pt>
                <c:pt idx="1418">
                  <c:v>1.79481</c:v>
                </c:pt>
                <c:pt idx="1419">
                  <c:v>1.7954000000000001</c:v>
                </c:pt>
                <c:pt idx="1420">
                  <c:v>1.7961100000000001</c:v>
                </c:pt>
                <c:pt idx="1421">
                  <c:v>1.7968500000000001</c:v>
                </c:pt>
                <c:pt idx="1422">
                  <c:v>1.79783</c:v>
                </c:pt>
                <c:pt idx="1423">
                  <c:v>1.7986899999999999</c:v>
                </c:pt>
                <c:pt idx="1424">
                  <c:v>1.79958</c:v>
                </c:pt>
                <c:pt idx="1425">
                  <c:v>1.8002100000000001</c:v>
                </c:pt>
                <c:pt idx="1426">
                  <c:v>1.80084</c:v>
                </c:pt>
                <c:pt idx="1427">
                  <c:v>1.8020799999999999</c:v>
                </c:pt>
                <c:pt idx="1428">
                  <c:v>1.80236</c:v>
                </c:pt>
                <c:pt idx="1429">
                  <c:v>1.80338</c:v>
                </c:pt>
                <c:pt idx="1430">
                  <c:v>1.80385</c:v>
                </c:pt>
                <c:pt idx="1431">
                  <c:v>1.8045100000000001</c:v>
                </c:pt>
                <c:pt idx="1432">
                  <c:v>1.8053600000000001</c:v>
                </c:pt>
                <c:pt idx="1433">
                  <c:v>1.8059499999999999</c:v>
                </c:pt>
                <c:pt idx="1434">
                  <c:v>1.8068</c:v>
                </c:pt>
                <c:pt idx="1435">
                  <c:v>1.8075600000000001</c:v>
                </c:pt>
                <c:pt idx="1436">
                  <c:v>1.80833</c:v>
                </c:pt>
                <c:pt idx="1437">
                  <c:v>1.8094399999999999</c:v>
                </c:pt>
                <c:pt idx="1438">
                  <c:v>1.81013</c:v>
                </c:pt>
                <c:pt idx="1439">
                  <c:v>1.8108599999999999</c:v>
                </c:pt>
                <c:pt idx="1440">
                  <c:v>1.8117099999999999</c:v>
                </c:pt>
                <c:pt idx="1441">
                  <c:v>1.8127500000000001</c:v>
                </c:pt>
                <c:pt idx="1442">
                  <c:v>1.8134699999999999</c:v>
                </c:pt>
                <c:pt idx="1443">
                  <c:v>1.81436</c:v>
                </c:pt>
                <c:pt idx="1444">
                  <c:v>1.8146599999999999</c:v>
                </c:pt>
                <c:pt idx="1445">
                  <c:v>1.81532</c:v>
                </c:pt>
                <c:pt idx="1446">
                  <c:v>1.8165</c:v>
                </c:pt>
                <c:pt idx="1447">
                  <c:v>1.81741</c:v>
                </c:pt>
                <c:pt idx="1448">
                  <c:v>1.8179099999999999</c:v>
                </c:pt>
                <c:pt idx="1449">
                  <c:v>1.8187</c:v>
                </c:pt>
                <c:pt idx="1450">
                  <c:v>1.8191299999999999</c:v>
                </c:pt>
                <c:pt idx="1451">
                  <c:v>1.81996</c:v>
                </c:pt>
                <c:pt idx="1452">
                  <c:v>1.82115</c:v>
                </c:pt>
                <c:pt idx="1453">
                  <c:v>1.8219799999999999</c:v>
                </c:pt>
                <c:pt idx="1454">
                  <c:v>1.8227899999999999</c:v>
                </c:pt>
                <c:pt idx="1455">
                  <c:v>1.82338</c:v>
                </c:pt>
                <c:pt idx="1456">
                  <c:v>1.8238799999999999</c:v>
                </c:pt>
                <c:pt idx="1457">
                  <c:v>1.8250500000000001</c:v>
                </c:pt>
                <c:pt idx="1458">
                  <c:v>1.8258099999999999</c:v>
                </c:pt>
                <c:pt idx="1459">
                  <c:v>1.82663</c:v>
                </c:pt>
                <c:pt idx="1460">
                  <c:v>1.82718</c:v>
                </c:pt>
                <c:pt idx="1461">
                  <c:v>1.8283799999999999</c:v>
                </c:pt>
                <c:pt idx="1462">
                  <c:v>1.82887</c:v>
                </c:pt>
                <c:pt idx="1463">
                  <c:v>1.82996</c:v>
                </c:pt>
                <c:pt idx="1464">
                  <c:v>1.8304499999999999</c:v>
                </c:pt>
                <c:pt idx="1465">
                  <c:v>1.83131</c:v>
                </c:pt>
                <c:pt idx="1466">
                  <c:v>1.8323199999999999</c:v>
                </c:pt>
                <c:pt idx="1467">
                  <c:v>1.83247</c:v>
                </c:pt>
                <c:pt idx="1468">
                  <c:v>1.8334600000000001</c:v>
                </c:pt>
                <c:pt idx="1469">
                  <c:v>1.8343100000000001</c:v>
                </c:pt>
                <c:pt idx="1470">
                  <c:v>1.83534</c:v>
                </c:pt>
                <c:pt idx="1471">
                  <c:v>1.83599</c:v>
                </c:pt>
                <c:pt idx="1472">
                  <c:v>1.8366</c:v>
                </c:pt>
                <c:pt idx="1473">
                  <c:v>1.83752</c:v>
                </c:pt>
                <c:pt idx="1474">
                  <c:v>1.83856</c:v>
                </c:pt>
                <c:pt idx="1475">
                  <c:v>1.8392500000000001</c:v>
                </c:pt>
                <c:pt idx="1476">
                  <c:v>1.8392599999999999</c:v>
                </c:pt>
                <c:pt idx="1477">
                  <c:v>1.84032</c:v>
                </c:pt>
                <c:pt idx="1478">
                  <c:v>1.84121</c:v>
                </c:pt>
                <c:pt idx="1479">
                  <c:v>1.8420399999999999</c:v>
                </c:pt>
                <c:pt idx="1480">
                  <c:v>1.84314</c:v>
                </c:pt>
                <c:pt idx="1481">
                  <c:v>1.8436600000000001</c:v>
                </c:pt>
                <c:pt idx="1482">
                  <c:v>1.84446</c:v>
                </c:pt>
                <c:pt idx="1483">
                  <c:v>1.8453599999999999</c:v>
                </c:pt>
                <c:pt idx="1484">
                  <c:v>1.8459300000000001</c:v>
                </c:pt>
                <c:pt idx="1485">
                  <c:v>1.84659</c:v>
                </c:pt>
                <c:pt idx="1486">
                  <c:v>1.8472299999999999</c:v>
                </c:pt>
                <c:pt idx="1487">
                  <c:v>1.8483000000000001</c:v>
                </c:pt>
                <c:pt idx="1488">
                  <c:v>1.8492200000000001</c:v>
                </c:pt>
                <c:pt idx="1489">
                  <c:v>1.8501300000000001</c:v>
                </c:pt>
                <c:pt idx="1490">
                  <c:v>1.8510500000000001</c:v>
                </c:pt>
                <c:pt idx="1491">
                  <c:v>1.8516699999999999</c:v>
                </c:pt>
                <c:pt idx="1492">
                  <c:v>1.8525199999999999</c:v>
                </c:pt>
                <c:pt idx="1493">
                  <c:v>1.85358</c:v>
                </c:pt>
                <c:pt idx="1494">
                  <c:v>1.8545</c:v>
                </c:pt>
                <c:pt idx="1495">
                  <c:v>1.8552200000000001</c:v>
                </c:pt>
                <c:pt idx="1496">
                  <c:v>1.85625</c:v>
                </c:pt>
                <c:pt idx="1497">
                  <c:v>1.8564499999999999</c:v>
                </c:pt>
                <c:pt idx="1498">
                  <c:v>1.8570500000000001</c:v>
                </c:pt>
                <c:pt idx="1499">
                  <c:v>1.8579600000000001</c:v>
                </c:pt>
                <c:pt idx="1500">
                  <c:v>1.8587800000000001</c:v>
                </c:pt>
                <c:pt idx="1501">
                  <c:v>1.8596699999999999</c:v>
                </c:pt>
                <c:pt idx="1502">
                  <c:v>1.86019</c:v>
                </c:pt>
                <c:pt idx="1503">
                  <c:v>1.86073</c:v>
                </c:pt>
                <c:pt idx="1504">
                  <c:v>1.8618399999999999</c:v>
                </c:pt>
                <c:pt idx="1505">
                  <c:v>1.8628</c:v>
                </c:pt>
                <c:pt idx="1506">
                  <c:v>1.8636999999999999</c:v>
                </c:pt>
                <c:pt idx="1507">
                  <c:v>1.86432</c:v>
                </c:pt>
                <c:pt idx="1508">
                  <c:v>1.8648899999999999</c:v>
                </c:pt>
                <c:pt idx="1509">
                  <c:v>1.8661099999999999</c:v>
                </c:pt>
                <c:pt idx="1510">
                  <c:v>1.8666499999999999</c:v>
                </c:pt>
                <c:pt idx="1511">
                  <c:v>1.86744</c:v>
                </c:pt>
                <c:pt idx="1512">
                  <c:v>1.86795</c:v>
                </c:pt>
                <c:pt idx="1513">
                  <c:v>1.86883</c:v>
                </c:pt>
                <c:pt idx="1514">
                  <c:v>1.8700300000000001</c:v>
                </c:pt>
                <c:pt idx="1515">
                  <c:v>1.8705700000000001</c:v>
                </c:pt>
                <c:pt idx="1516">
                  <c:v>1.8713200000000001</c:v>
                </c:pt>
                <c:pt idx="1517">
                  <c:v>1.8723099999999999</c:v>
                </c:pt>
                <c:pt idx="1518">
                  <c:v>1.87303</c:v>
                </c:pt>
                <c:pt idx="1519">
                  <c:v>1.8738999999999999</c:v>
                </c:pt>
                <c:pt idx="1520">
                  <c:v>1.87463</c:v>
                </c:pt>
                <c:pt idx="1521">
                  <c:v>1.87575</c:v>
                </c:pt>
                <c:pt idx="1522">
                  <c:v>1.87625</c:v>
                </c:pt>
                <c:pt idx="1523">
                  <c:v>1.8774</c:v>
                </c:pt>
                <c:pt idx="1524">
                  <c:v>1.8781399999999999</c:v>
                </c:pt>
                <c:pt idx="1525">
                  <c:v>1.87897</c:v>
                </c:pt>
                <c:pt idx="1526">
                  <c:v>1.87944</c:v>
                </c:pt>
                <c:pt idx="1527">
                  <c:v>1.8801600000000001</c:v>
                </c:pt>
                <c:pt idx="1528">
                  <c:v>1.8809499999999999</c:v>
                </c:pt>
                <c:pt idx="1529">
                  <c:v>1.8816900000000001</c:v>
                </c:pt>
                <c:pt idx="1530">
                  <c:v>1.8828</c:v>
                </c:pt>
                <c:pt idx="1531">
                  <c:v>1.8833</c:v>
                </c:pt>
                <c:pt idx="1532">
                  <c:v>1.8840600000000001</c:v>
                </c:pt>
                <c:pt idx="1533">
                  <c:v>1.8848800000000001</c:v>
                </c:pt>
                <c:pt idx="1534">
                  <c:v>1.8856999999999999</c:v>
                </c:pt>
                <c:pt idx="1535">
                  <c:v>1.8863799999999999</c:v>
                </c:pt>
                <c:pt idx="1536">
                  <c:v>1.88737</c:v>
                </c:pt>
                <c:pt idx="1537">
                  <c:v>1.8880699999999999</c:v>
                </c:pt>
                <c:pt idx="1538">
                  <c:v>1.8888199999999999</c:v>
                </c:pt>
                <c:pt idx="1539">
                  <c:v>1.8896299999999999</c:v>
                </c:pt>
                <c:pt idx="1540">
                  <c:v>1.8906000000000001</c:v>
                </c:pt>
                <c:pt idx="1541">
                  <c:v>1.89116</c:v>
                </c:pt>
                <c:pt idx="1542">
                  <c:v>1.8920399999999999</c:v>
                </c:pt>
                <c:pt idx="1543">
                  <c:v>1.8930499999999999</c:v>
                </c:pt>
                <c:pt idx="1544">
                  <c:v>1.89351</c:v>
                </c:pt>
                <c:pt idx="1545">
                  <c:v>1.8945799999999999</c:v>
                </c:pt>
                <c:pt idx="1546">
                  <c:v>1.89514</c:v>
                </c:pt>
                <c:pt idx="1547">
                  <c:v>1.8960399999999999</c:v>
                </c:pt>
                <c:pt idx="1548">
                  <c:v>1.8968799999999999</c:v>
                </c:pt>
                <c:pt idx="1549">
                  <c:v>1.8973</c:v>
                </c:pt>
                <c:pt idx="1550">
                  <c:v>1.8978299999999999</c:v>
                </c:pt>
                <c:pt idx="1551">
                  <c:v>1.89903</c:v>
                </c:pt>
                <c:pt idx="1552">
                  <c:v>1.8998699999999999</c:v>
                </c:pt>
                <c:pt idx="1553">
                  <c:v>1.90073</c:v>
                </c:pt>
                <c:pt idx="1554">
                  <c:v>1.90137</c:v>
                </c:pt>
                <c:pt idx="1555">
                  <c:v>1.90238</c:v>
                </c:pt>
                <c:pt idx="1556">
                  <c:v>1.90276</c:v>
                </c:pt>
                <c:pt idx="1557">
                  <c:v>1.9037500000000001</c:v>
                </c:pt>
                <c:pt idx="1558">
                  <c:v>1.90459</c:v>
                </c:pt>
                <c:pt idx="1559">
                  <c:v>1.9055299999999999</c:v>
                </c:pt>
                <c:pt idx="1560">
                  <c:v>1.90665</c:v>
                </c:pt>
                <c:pt idx="1561">
                  <c:v>1.9071100000000001</c:v>
                </c:pt>
                <c:pt idx="1562">
                  <c:v>1.9078900000000001</c:v>
                </c:pt>
                <c:pt idx="1563">
                  <c:v>1.90883</c:v>
                </c:pt>
                <c:pt idx="1564">
                  <c:v>1.9094800000000001</c:v>
                </c:pt>
                <c:pt idx="1565">
                  <c:v>1.91</c:v>
                </c:pt>
                <c:pt idx="1566">
                  <c:v>1.91073</c:v>
                </c:pt>
                <c:pt idx="1567">
                  <c:v>1.91211</c:v>
                </c:pt>
                <c:pt idx="1568">
                  <c:v>1.91266</c:v>
                </c:pt>
                <c:pt idx="1569">
                  <c:v>1.9134800000000001</c:v>
                </c:pt>
                <c:pt idx="1570">
                  <c:v>1.91405</c:v>
                </c:pt>
                <c:pt idx="1571">
                  <c:v>1.9152499999999999</c:v>
                </c:pt>
                <c:pt idx="1572">
                  <c:v>1.9158900000000001</c:v>
                </c:pt>
                <c:pt idx="1573">
                  <c:v>1.91648</c:v>
                </c:pt>
                <c:pt idx="1574">
                  <c:v>1.91757</c:v>
                </c:pt>
                <c:pt idx="1575">
                  <c:v>1.9185099999999999</c:v>
                </c:pt>
                <c:pt idx="1576">
                  <c:v>1.9188400000000001</c:v>
                </c:pt>
                <c:pt idx="1577">
                  <c:v>1.9196899999999999</c:v>
                </c:pt>
                <c:pt idx="1578">
                  <c:v>1.9209700000000001</c:v>
                </c:pt>
                <c:pt idx="1579">
                  <c:v>1.9214</c:v>
                </c:pt>
                <c:pt idx="1580">
                  <c:v>1.92228</c:v>
                </c:pt>
                <c:pt idx="1581">
                  <c:v>1.9231400000000001</c:v>
                </c:pt>
                <c:pt idx="1582">
                  <c:v>1.92361</c:v>
                </c:pt>
                <c:pt idx="1583">
                  <c:v>1.92466</c:v>
                </c:pt>
                <c:pt idx="1584">
                  <c:v>1.9256800000000001</c:v>
                </c:pt>
                <c:pt idx="1585">
                  <c:v>1.92624</c:v>
                </c:pt>
                <c:pt idx="1586">
                  <c:v>1.9270099999999999</c:v>
                </c:pt>
                <c:pt idx="1587">
                  <c:v>1.9276599999999999</c:v>
                </c:pt>
                <c:pt idx="1588">
                  <c:v>1.92849</c:v>
                </c:pt>
                <c:pt idx="1589">
                  <c:v>1.92944</c:v>
                </c:pt>
                <c:pt idx="1590">
                  <c:v>1.93</c:v>
                </c:pt>
                <c:pt idx="1591">
                  <c:v>1.93085</c:v>
                </c:pt>
                <c:pt idx="1592">
                  <c:v>1.93174</c:v>
                </c:pt>
                <c:pt idx="1593">
                  <c:v>1.9327300000000001</c:v>
                </c:pt>
                <c:pt idx="1594">
                  <c:v>1.9335</c:v>
                </c:pt>
                <c:pt idx="1595">
                  <c:v>1.9337599999999999</c:v>
                </c:pt>
                <c:pt idx="1596">
                  <c:v>1.9351100000000001</c:v>
                </c:pt>
                <c:pt idx="1597">
                  <c:v>1.93554</c:v>
                </c:pt>
                <c:pt idx="1598">
                  <c:v>1.9360200000000001</c:v>
                </c:pt>
                <c:pt idx="1599">
                  <c:v>1.93686</c:v>
                </c:pt>
                <c:pt idx="1600">
                  <c:v>1.9379500000000001</c:v>
                </c:pt>
                <c:pt idx="1601">
                  <c:v>1.93886</c:v>
                </c:pt>
                <c:pt idx="1602">
                  <c:v>1.9396</c:v>
                </c:pt>
                <c:pt idx="1603">
                  <c:v>1.94069</c:v>
                </c:pt>
                <c:pt idx="1604">
                  <c:v>1.9412799999999999</c:v>
                </c:pt>
                <c:pt idx="1605">
                  <c:v>1.94218</c:v>
                </c:pt>
                <c:pt idx="1606">
                  <c:v>1.9428399999999999</c:v>
                </c:pt>
                <c:pt idx="1607">
                  <c:v>1.9433199999999999</c:v>
                </c:pt>
                <c:pt idx="1608">
                  <c:v>1.9448300000000001</c:v>
                </c:pt>
                <c:pt idx="1609">
                  <c:v>1.9452400000000001</c:v>
                </c:pt>
                <c:pt idx="1610">
                  <c:v>1.9460299999999999</c:v>
                </c:pt>
                <c:pt idx="1611">
                  <c:v>1.9469799999999999</c:v>
                </c:pt>
                <c:pt idx="1612">
                  <c:v>1.9477100000000001</c:v>
                </c:pt>
                <c:pt idx="1613">
                  <c:v>1.9483699999999999</c:v>
                </c:pt>
                <c:pt idx="1614">
                  <c:v>1.9492700000000001</c:v>
                </c:pt>
                <c:pt idx="1615">
                  <c:v>1.9498899999999999</c:v>
                </c:pt>
                <c:pt idx="1616">
                  <c:v>1.95099</c:v>
                </c:pt>
                <c:pt idx="1617">
                  <c:v>1.9515800000000001</c:v>
                </c:pt>
                <c:pt idx="1618">
                  <c:v>1.95218</c:v>
                </c:pt>
                <c:pt idx="1619">
                  <c:v>1.95329</c:v>
                </c:pt>
                <c:pt idx="1620">
                  <c:v>1.95397</c:v>
                </c:pt>
                <c:pt idx="1621">
                  <c:v>1.9548399999999999</c:v>
                </c:pt>
                <c:pt idx="1622">
                  <c:v>1.95567</c:v>
                </c:pt>
                <c:pt idx="1623">
                  <c:v>1.95661</c:v>
                </c:pt>
                <c:pt idx="1624">
                  <c:v>1.9576</c:v>
                </c:pt>
                <c:pt idx="1625">
                  <c:v>1.95804</c:v>
                </c:pt>
                <c:pt idx="1626">
                  <c:v>1.9590700000000001</c:v>
                </c:pt>
                <c:pt idx="1627">
                  <c:v>1.9595499999999999</c:v>
                </c:pt>
                <c:pt idx="1628">
                  <c:v>1.9607699999999999</c:v>
                </c:pt>
                <c:pt idx="1629">
                  <c:v>1.96173</c:v>
                </c:pt>
                <c:pt idx="1630">
                  <c:v>1.96244</c:v>
                </c:pt>
                <c:pt idx="1631">
                  <c:v>1.96305</c:v>
                </c:pt>
                <c:pt idx="1632">
                  <c:v>1.96357</c:v>
                </c:pt>
                <c:pt idx="1633">
                  <c:v>1.9643200000000001</c:v>
                </c:pt>
                <c:pt idx="1634">
                  <c:v>1.9652000000000001</c:v>
                </c:pt>
                <c:pt idx="1635">
                  <c:v>1.9658199999999999</c:v>
                </c:pt>
                <c:pt idx="1636">
                  <c:v>1.9669300000000001</c:v>
                </c:pt>
                <c:pt idx="1637">
                  <c:v>1.9676899999999999</c:v>
                </c:pt>
                <c:pt idx="1638">
                  <c:v>1.9683200000000001</c:v>
                </c:pt>
                <c:pt idx="1639">
                  <c:v>1.9693700000000001</c:v>
                </c:pt>
                <c:pt idx="1640">
                  <c:v>1.9700899999999999</c:v>
                </c:pt>
                <c:pt idx="1641">
                  <c:v>1.9708600000000001</c:v>
                </c:pt>
                <c:pt idx="1642">
                  <c:v>1.9717</c:v>
                </c:pt>
                <c:pt idx="1643">
                  <c:v>1.9725200000000001</c:v>
                </c:pt>
                <c:pt idx="1644">
                  <c:v>1.97342</c:v>
                </c:pt>
                <c:pt idx="1645">
                  <c:v>1.9741200000000001</c:v>
                </c:pt>
                <c:pt idx="1646">
                  <c:v>1.97475</c:v>
                </c:pt>
                <c:pt idx="1647">
                  <c:v>1.9754400000000001</c:v>
                </c:pt>
                <c:pt idx="1648">
                  <c:v>1.97634</c:v>
                </c:pt>
                <c:pt idx="1649">
                  <c:v>1.97723</c:v>
                </c:pt>
                <c:pt idx="1650">
                  <c:v>1.97811</c:v>
                </c:pt>
                <c:pt idx="1651">
                  <c:v>1.97888</c:v>
                </c:pt>
                <c:pt idx="1652">
                  <c:v>1.98001</c:v>
                </c:pt>
                <c:pt idx="1653">
                  <c:v>1.9809000000000001</c:v>
                </c:pt>
                <c:pt idx="1654">
                  <c:v>1.9815799999999999</c:v>
                </c:pt>
                <c:pt idx="1655">
                  <c:v>1.98211</c:v>
                </c:pt>
                <c:pt idx="1656">
                  <c:v>1.98282</c:v>
                </c:pt>
                <c:pt idx="1657">
                  <c:v>1.9838100000000001</c:v>
                </c:pt>
                <c:pt idx="1658">
                  <c:v>1.98461</c:v>
                </c:pt>
                <c:pt idx="1659">
                  <c:v>1.98569</c:v>
                </c:pt>
                <c:pt idx="1660">
                  <c:v>1.98594</c:v>
                </c:pt>
                <c:pt idx="1661">
                  <c:v>1.98698</c:v>
                </c:pt>
                <c:pt idx="1662">
                  <c:v>1.988</c:v>
                </c:pt>
                <c:pt idx="1663">
                  <c:v>1.9884900000000001</c:v>
                </c:pt>
                <c:pt idx="1664">
                  <c:v>1.98864</c:v>
                </c:pt>
                <c:pt idx="1665">
                  <c:v>1.98864</c:v>
                </c:pt>
                <c:pt idx="1666">
                  <c:v>1.9886299999999999</c:v>
                </c:pt>
                <c:pt idx="1667">
                  <c:v>1.9886299999999999</c:v>
                </c:pt>
                <c:pt idx="1668">
                  <c:v>1.9886299999999999</c:v>
                </c:pt>
                <c:pt idx="1669">
                  <c:v>1.9886299999999999</c:v>
                </c:pt>
                <c:pt idx="1670">
                  <c:v>1.9886299999999999</c:v>
                </c:pt>
                <c:pt idx="1671">
                  <c:v>1.9886299999999999</c:v>
                </c:pt>
                <c:pt idx="1672">
                  <c:v>1.9886299999999999</c:v>
                </c:pt>
                <c:pt idx="1673">
                  <c:v>1.9886299999999999</c:v>
                </c:pt>
                <c:pt idx="1674">
                  <c:v>1.9886299999999999</c:v>
                </c:pt>
                <c:pt idx="1675">
                  <c:v>1.9886299999999999</c:v>
                </c:pt>
                <c:pt idx="1676">
                  <c:v>1.9886299999999999</c:v>
                </c:pt>
                <c:pt idx="1677">
                  <c:v>1.9886200000000001</c:v>
                </c:pt>
                <c:pt idx="1678">
                  <c:v>1.9886200000000001</c:v>
                </c:pt>
                <c:pt idx="1679">
                  <c:v>1.9886200000000001</c:v>
                </c:pt>
                <c:pt idx="1680">
                  <c:v>1.9886200000000001</c:v>
                </c:pt>
                <c:pt idx="1681">
                  <c:v>1.98861</c:v>
                </c:pt>
                <c:pt idx="1682">
                  <c:v>1.98861</c:v>
                </c:pt>
                <c:pt idx="1683">
                  <c:v>1.98861</c:v>
                </c:pt>
                <c:pt idx="1684">
                  <c:v>1.98861</c:v>
                </c:pt>
                <c:pt idx="1685">
                  <c:v>1.98861</c:v>
                </c:pt>
                <c:pt idx="1686">
                  <c:v>1.9885999999999999</c:v>
                </c:pt>
                <c:pt idx="1687">
                  <c:v>1.9885999999999999</c:v>
                </c:pt>
                <c:pt idx="1688">
                  <c:v>1.98861</c:v>
                </c:pt>
                <c:pt idx="1689">
                  <c:v>1.98861</c:v>
                </c:pt>
                <c:pt idx="1690">
                  <c:v>1.9885999999999999</c:v>
                </c:pt>
                <c:pt idx="1691">
                  <c:v>1.9885999999999999</c:v>
                </c:pt>
                <c:pt idx="1692">
                  <c:v>1.9885999999999999</c:v>
                </c:pt>
                <c:pt idx="1693">
                  <c:v>1.9885999999999999</c:v>
                </c:pt>
                <c:pt idx="1694">
                  <c:v>1.9885999999999999</c:v>
                </c:pt>
                <c:pt idx="1695">
                  <c:v>1.9885999999999999</c:v>
                </c:pt>
                <c:pt idx="1696">
                  <c:v>1.9885999999999999</c:v>
                </c:pt>
                <c:pt idx="1697">
                  <c:v>1.9885900000000001</c:v>
                </c:pt>
                <c:pt idx="1698">
                  <c:v>1.9885900000000001</c:v>
                </c:pt>
                <c:pt idx="1699">
                  <c:v>1.9885900000000001</c:v>
                </c:pt>
                <c:pt idx="1700">
                  <c:v>1.9885999999999999</c:v>
                </c:pt>
                <c:pt idx="1701">
                  <c:v>1.9885900000000001</c:v>
                </c:pt>
                <c:pt idx="1702">
                  <c:v>1.9885900000000001</c:v>
                </c:pt>
                <c:pt idx="1703">
                  <c:v>1.9885900000000001</c:v>
                </c:pt>
                <c:pt idx="1704">
                  <c:v>1.9885900000000001</c:v>
                </c:pt>
                <c:pt idx="1705">
                  <c:v>1.9885900000000001</c:v>
                </c:pt>
                <c:pt idx="1706">
                  <c:v>1.9885900000000001</c:v>
                </c:pt>
                <c:pt idx="1707">
                  <c:v>1.9885900000000001</c:v>
                </c:pt>
                <c:pt idx="1708">
                  <c:v>1.98858</c:v>
                </c:pt>
                <c:pt idx="1709">
                  <c:v>1.98858</c:v>
                </c:pt>
                <c:pt idx="1710">
                  <c:v>1.98858</c:v>
                </c:pt>
                <c:pt idx="1711">
                  <c:v>1.9885900000000001</c:v>
                </c:pt>
                <c:pt idx="1712">
                  <c:v>1.98858</c:v>
                </c:pt>
                <c:pt idx="1713">
                  <c:v>1.98858</c:v>
                </c:pt>
                <c:pt idx="1714">
                  <c:v>1.98858</c:v>
                </c:pt>
                <c:pt idx="1715">
                  <c:v>1.98858</c:v>
                </c:pt>
                <c:pt idx="1716">
                  <c:v>1.9885699999999999</c:v>
                </c:pt>
                <c:pt idx="1717">
                  <c:v>1.98858</c:v>
                </c:pt>
                <c:pt idx="1718">
                  <c:v>1.98858</c:v>
                </c:pt>
                <c:pt idx="1719">
                  <c:v>1.98858</c:v>
                </c:pt>
                <c:pt idx="1720">
                  <c:v>1.9885699999999999</c:v>
                </c:pt>
                <c:pt idx="1721">
                  <c:v>1.9885699999999999</c:v>
                </c:pt>
                <c:pt idx="1722">
                  <c:v>1.9885699999999999</c:v>
                </c:pt>
                <c:pt idx="1723">
                  <c:v>1.9885699999999999</c:v>
                </c:pt>
                <c:pt idx="1724">
                  <c:v>1.9885699999999999</c:v>
                </c:pt>
                <c:pt idx="1725">
                  <c:v>1.9885699999999999</c:v>
                </c:pt>
                <c:pt idx="1726">
                  <c:v>1.9885699999999999</c:v>
                </c:pt>
                <c:pt idx="1727">
                  <c:v>1.9885600000000001</c:v>
                </c:pt>
                <c:pt idx="1728">
                  <c:v>1.9885600000000001</c:v>
                </c:pt>
                <c:pt idx="1729">
                  <c:v>1.9885600000000001</c:v>
                </c:pt>
                <c:pt idx="1730">
                  <c:v>1.9885600000000001</c:v>
                </c:pt>
                <c:pt idx="1731">
                  <c:v>1.9885600000000001</c:v>
                </c:pt>
                <c:pt idx="1732">
                  <c:v>1.9885600000000001</c:v>
                </c:pt>
                <c:pt idx="1733">
                  <c:v>1.9885600000000001</c:v>
                </c:pt>
                <c:pt idx="1734">
                  <c:v>1.9885600000000001</c:v>
                </c:pt>
                <c:pt idx="1735">
                  <c:v>1.9885600000000001</c:v>
                </c:pt>
                <c:pt idx="1736">
                  <c:v>1.9885600000000001</c:v>
                </c:pt>
                <c:pt idx="1737">
                  <c:v>1.9885600000000001</c:v>
                </c:pt>
                <c:pt idx="1738">
                  <c:v>1.9885699999999999</c:v>
                </c:pt>
                <c:pt idx="1739">
                  <c:v>1.9885600000000001</c:v>
                </c:pt>
                <c:pt idx="1740">
                  <c:v>1.9885600000000001</c:v>
                </c:pt>
                <c:pt idx="1741">
                  <c:v>1.9885600000000001</c:v>
                </c:pt>
                <c:pt idx="1742">
                  <c:v>1.9885600000000001</c:v>
                </c:pt>
                <c:pt idx="1743">
                  <c:v>1.9885600000000001</c:v>
                </c:pt>
                <c:pt idx="1744">
                  <c:v>1.9885600000000001</c:v>
                </c:pt>
                <c:pt idx="1745">
                  <c:v>1.98855</c:v>
                </c:pt>
                <c:pt idx="1746">
                  <c:v>1.9885600000000001</c:v>
                </c:pt>
                <c:pt idx="1747">
                  <c:v>1.98855</c:v>
                </c:pt>
                <c:pt idx="1748">
                  <c:v>1.98855</c:v>
                </c:pt>
                <c:pt idx="1749">
                  <c:v>1.9885600000000001</c:v>
                </c:pt>
                <c:pt idx="1750">
                  <c:v>1.9885600000000001</c:v>
                </c:pt>
                <c:pt idx="1751">
                  <c:v>1.9885600000000001</c:v>
                </c:pt>
                <c:pt idx="1752">
                  <c:v>1.98855</c:v>
                </c:pt>
                <c:pt idx="1753">
                  <c:v>1.98855</c:v>
                </c:pt>
                <c:pt idx="1754">
                  <c:v>1.98855</c:v>
                </c:pt>
                <c:pt idx="1755">
                  <c:v>1.98855</c:v>
                </c:pt>
                <c:pt idx="1756">
                  <c:v>1.98855</c:v>
                </c:pt>
                <c:pt idx="1757">
                  <c:v>1.98855</c:v>
                </c:pt>
                <c:pt idx="1758">
                  <c:v>1.98855</c:v>
                </c:pt>
                <c:pt idx="1759">
                  <c:v>1.98855</c:v>
                </c:pt>
                <c:pt idx="1760">
                  <c:v>1.9885600000000001</c:v>
                </c:pt>
                <c:pt idx="1761">
                  <c:v>1.98855</c:v>
                </c:pt>
                <c:pt idx="1762">
                  <c:v>1.98855</c:v>
                </c:pt>
                <c:pt idx="1763">
                  <c:v>1.98855</c:v>
                </c:pt>
                <c:pt idx="1764">
                  <c:v>1.98855</c:v>
                </c:pt>
                <c:pt idx="1765">
                  <c:v>1.98855</c:v>
                </c:pt>
                <c:pt idx="1766">
                  <c:v>1.98854</c:v>
                </c:pt>
                <c:pt idx="1767">
                  <c:v>1.98855</c:v>
                </c:pt>
                <c:pt idx="1768">
                  <c:v>1.98855</c:v>
                </c:pt>
                <c:pt idx="1769">
                  <c:v>1.98854</c:v>
                </c:pt>
                <c:pt idx="1770">
                  <c:v>1.98855</c:v>
                </c:pt>
                <c:pt idx="1771">
                  <c:v>1.98855</c:v>
                </c:pt>
                <c:pt idx="1772">
                  <c:v>1.98854</c:v>
                </c:pt>
                <c:pt idx="1773">
                  <c:v>1.98855</c:v>
                </c:pt>
                <c:pt idx="1774">
                  <c:v>1.98854</c:v>
                </c:pt>
                <c:pt idx="1775">
                  <c:v>1.98854</c:v>
                </c:pt>
                <c:pt idx="1776">
                  <c:v>1.98854</c:v>
                </c:pt>
                <c:pt idx="1777">
                  <c:v>1.98855</c:v>
                </c:pt>
                <c:pt idx="1778">
                  <c:v>1.98854</c:v>
                </c:pt>
                <c:pt idx="1779">
                  <c:v>1.98854</c:v>
                </c:pt>
                <c:pt idx="1780">
                  <c:v>1.98854</c:v>
                </c:pt>
                <c:pt idx="1781">
                  <c:v>1.98854</c:v>
                </c:pt>
                <c:pt idx="1782">
                  <c:v>1.98854</c:v>
                </c:pt>
                <c:pt idx="1783">
                  <c:v>1.98854</c:v>
                </c:pt>
                <c:pt idx="1784">
                  <c:v>1.98854</c:v>
                </c:pt>
                <c:pt idx="1785">
                  <c:v>1.98854</c:v>
                </c:pt>
                <c:pt idx="1786">
                  <c:v>1.9885299999999999</c:v>
                </c:pt>
                <c:pt idx="1787">
                  <c:v>1.98854</c:v>
                </c:pt>
                <c:pt idx="1788">
                  <c:v>1.9885299999999999</c:v>
                </c:pt>
                <c:pt idx="1789">
                  <c:v>1.9885299999999999</c:v>
                </c:pt>
                <c:pt idx="1790">
                  <c:v>1.9885299999999999</c:v>
                </c:pt>
                <c:pt idx="1791">
                  <c:v>1.9885299999999999</c:v>
                </c:pt>
                <c:pt idx="1792">
                  <c:v>1.9885299999999999</c:v>
                </c:pt>
                <c:pt idx="1793">
                  <c:v>1.9885299999999999</c:v>
                </c:pt>
                <c:pt idx="1794">
                  <c:v>1.98854</c:v>
                </c:pt>
                <c:pt idx="1795">
                  <c:v>1.9885299999999999</c:v>
                </c:pt>
                <c:pt idx="1796">
                  <c:v>1.9885299999999999</c:v>
                </c:pt>
                <c:pt idx="1797">
                  <c:v>1.9885299999999999</c:v>
                </c:pt>
                <c:pt idx="1798">
                  <c:v>1.9885299999999999</c:v>
                </c:pt>
                <c:pt idx="1799">
                  <c:v>1.9885200000000001</c:v>
                </c:pt>
                <c:pt idx="1800">
                  <c:v>1.9885299999999999</c:v>
                </c:pt>
                <c:pt idx="1801">
                  <c:v>1.9885299999999999</c:v>
                </c:pt>
                <c:pt idx="1802">
                  <c:v>1.9885299999999999</c:v>
                </c:pt>
                <c:pt idx="1803">
                  <c:v>1.9885299999999999</c:v>
                </c:pt>
                <c:pt idx="1804">
                  <c:v>1.9885200000000001</c:v>
                </c:pt>
                <c:pt idx="1805">
                  <c:v>1.9885200000000001</c:v>
                </c:pt>
                <c:pt idx="1806">
                  <c:v>1.9885200000000001</c:v>
                </c:pt>
                <c:pt idx="1807">
                  <c:v>1.9885200000000001</c:v>
                </c:pt>
                <c:pt idx="1808">
                  <c:v>1.9885299999999999</c:v>
                </c:pt>
                <c:pt idx="1809">
                  <c:v>1.98851</c:v>
                </c:pt>
                <c:pt idx="1810">
                  <c:v>1.9885200000000001</c:v>
                </c:pt>
                <c:pt idx="1811">
                  <c:v>1.98851</c:v>
                </c:pt>
                <c:pt idx="1812">
                  <c:v>1.9885200000000001</c:v>
                </c:pt>
                <c:pt idx="1813">
                  <c:v>1.9885200000000001</c:v>
                </c:pt>
                <c:pt idx="1814">
                  <c:v>1.9885200000000001</c:v>
                </c:pt>
                <c:pt idx="1815">
                  <c:v>1.9885200000000001</c:v>
                </c:pt>
                <c:pt idx="1816">
                  <c:v>1.9885200000000001</c:v>
                </c:pt>
                <c:pt idx="1817">
                  <c:v>1.98851</c:v>
                </c:pt>
                <c:pt idx="1818">
                  <c:v>1.9885200000000001</c:v>
                </c:pt>
                <c:pt idx="1819">
                  <c:v>1.9885200000000001</c:v>
                </c:pt>
                <c:pt idx="1820">
                  <c:v>1.98851</c:v>
                </c:pt>
                <c:pt idx="1821">
                  <c:v>1.98851</c:v>
                </c:pt>
                <c:pt idx="1822">
                  <c:v>1.98851</c:v>
                </c:pt>
                <c:pt idx="1823">
                  <c:v>1.98851</c:v>
                </c:pt>
                <c:pt idx="1824">
                  <c:v>1.98851</c:v>
                </c:pt>
                <c:pt idx="1825">
                  <c:v>1.98851</c:v>
                </c:pt>
                <c:pt idx="1826">
                  <c:v>1.98851</c:v>
                </c:pt>
                <c:pt idx="1827">
                  <c:v>1.98851</c:v>
                </c:pt>
                <c:pt idx="1828">
                  <c:v>1.9884999999999999</c:v>
                </c:pt>
                <c:pt idx="1829">
                  <c:v>1.98851</c:v>
                </c:pt>
                <c:pt idx="1830">
                  <c:v>1.9884999999999999</c:v>
                </c:pt>
                <c:pt idx="1831">
                  <c:v>1.98851</c:v>
                </c:pt>
                <c:pt idx="1832">
                  <c:v>1.98851</c:v>
                </c:pt>
                <c:pt idx="1833">
                  <c:v>1.98851</c:v>
                </c:pt>
                <c:pt idx="1834">
                  <c:v>1.98851</c:v>
                </c:pt>
                <c:pt idx="1835">
                  <c:v>1.98851</c:v>
                </c:pt>
                <c:pt idx="1836">
                  <c:v>1.9884999999999999</c:v>
                </c:pt>
                <c:pt idx="1837">
                  <c:v>1.9884999999999999</c:v>
                </c:pt>
                <c:pt idx="1838">
                  <c:v>1.9884999999999999</c:v>
                </c:pt>
                <c:pt idx="1839">
                  <c:v>1.9884999999999999</c:v>
                </c:pt>
                <c:pt idx="1840">
                  <c:v>1.9884999999999999</c:v>
                </c:pt>
                <c:pt idx="1841">
                  <c:v>1.98851</c:v>
                </c:pt>
                <c:pt idx="1842">
                  <c:v>1.9884999999999999</c:v>
                </c:pt>
                <c:pt idx="1843">
                  <c:v>1.9884999999999999</c:v>
                </c:pt>
                <c:pt idx="1844">
                  <c:v>1.9884999999999999</c:v>
                </c:pt>
                <c:pt idx="1845">
                  <c:v>1.9884999999999999</c:v>
                </c:pt>
                <c:pt idx="1846">
                  <c:v>1.98851</c:v>
                </c:pt>
                <c:pt idx="1847">
                  <c:v>1.9884999999999999</c:v>
                </c:pt>
                <c:pt idx="1848">
                  <c:v>1.9884999999999999</c:v>
                </c:pt>
                <c:pt idx="1849">
                  <c:v>1.9884999999999999</c:v>
                </c:pt>
                <c:pt idx="1850">
                  <c:v>1.9884999999999999</c:v>
                </c:pt>
                <c:pt idx="1851">
                  <c:v>1.9884900000000001</c:v>
                </c:pt>
                <c:pt idx="1852">
                  <c:v>1.9884999999999999</c:v>
                </c:pt>
                <c:pt idx="1853">
                  <c:v>1.9884900000000001</c:v>
                </c:pt>
                <c:pt idx="1854">
                  <c:v>1.9884999999999999</c:v>
                </c:pt>
                <c:pt idx="1855">
                  <c:v>1.9884999999999999</c:v>
                </c:pt>
                <c:pt idx="1856">
                  <c:v>1.9884900000000001</c:v>
                </c:pt>
                <c:pt idx="1857">
                  <c:v>1.9884900000000001</c:v>
                </c:pt>
                <c:pt idx="1858">
                  <c:v>1.9884900000000001</c:v>
                </c:pt>
                <c:pt idx="1859">
                  <c:v>1.9884999999999999</c:v>
                </c:pt>
                <c:pt idx="1860">
                  <c:v>1.9884999999999999</c:v>
                </c:pt>
                <c:pt idx="1861">
                  <c:v>1.9884900000000001</c:v>
                </c:pt>
                <c:pt idx="1862">
                  <c:v>1.9884999999999999</c:v>
                </c:pt>
                <c:pt idx="1863">
                  <c:v>1.9884900000000001</c:v>
                </c:pt>
                <c:pt idx="1864">
                  <c:v>1.9884900000000001</c:v>
                </c:pt>
                <c:pt idx="1865">
                  <c:v>1.9884900000000001</c:v>
                </c:pt>
                <c:pt idx="1866">
                  <c:v>1.9884900000000001</c:v>
                </c:pt>
                <c:pt idx="1867">
                  <c:v>1.9884900000000001</c:v>
                </c:pt>
                <c:pt idx="1868">
                  <c:v>1.9884900000000001</c:v>
                </c:pt>
                <c:pt idx="1869">
                  <c:v>1.9884900000000001</c:v>
                </c:pt>
                <c:pt idx="1870">
                  <c:v>1.98848</c:v>
                </c:pt>
                <c:pt idx="1871">
                  <c:v>1.98848</c:v>
                </c:pt>
                <c:pt idx="1872">
                  <c:v>1.98848</c:v>
                </c:pt>
                <c:pt idx="1873">
                  <c:v>1.98848</c:v>
                </c:pt>
                <c:pt idx="1874">
                  <c:v>1.98848</c:v>
                </c:pt>
                <c:pt idx="1875">
                  <c:v>1.98848</c:v>
                </c:pt>
                <c:pt idx="1876">
                  <c:v>1.98848</c:v>
                </c:pt>
                <c:pt idx="1877">
                  <c:v>1.98848</c:v>
                </c:pt>
                <c:pt idx="1878">
                  <c:v>1.98848</c:v>
                </c:pt>
                <c:pt idx="1879">
                  <c:v>1.98848</c:v>
                </c:pt>
                <c:pt idx="1880">
                  <c:v>1.98848</c:v>
                </c:pt>
                <c:pt idx="1881">
                  <c:v>1.98848</c:v>
                </c:pt>
                <c:pt idx="1882">
                  <c:v>1.98847</c:v>
                </c:pt>
                <c:pt idx="1883">
                  <c:v>1.98848</c:v>
                </c:pt>
                <c:pt idx="1884">
                  <c:v>1.98848</c:v>
                </c:pt>
                <c:pt idx="1885">
                  <c:v>1.98848</c:v>
                </c:pt>
                <c:pt idx="1886">
                  <c:v>1.98848</c:v>
                </c:pt>
                <c:pt idx="1887">
                  <c:v>1.98848</c:v>
                </c:pt>
                <c:pt idx="1888">
                  <c:v>1.98848</c:v>
                </c:pt>
                <c:pt idx="1889">
                  <c:v>1.98848</c:v>
                </c:pt>
                <c:pt idx="1890">
                  <c:v>1.98847</c:v>
                </c:pt>
                <c:pt idx="1891">
                  <c:v>1.98847</c:v>
                </c:pt>
                <c:pt idx="1892">
                  <c:v>1.98847</c:v>
                </c:pt>
                <c:pt idx="1893">
                  <c:v>1.98847</c:v>
                </c:pt>
                <c:pt idx="1894">
                  <c:v>1.98847</c:v>
                </c:pt>
                <c:pt idx="1895">
                  <c:v>1.98847</c:v>
                </c:pt>
                <c:pt idx="1896">
                  <c:v>1.98847</c:v>
                </c:pt>
                <c:pt idx="1897">
                  <c:v>1.98847</c:v>
                </c:pt>
                <c:pt idx="1898">
                  <c:v>1.9884599999999999</c:v>
                </c:pt>
                <c:pt idx="1899">
                  <c:v>1.98847</c:v>
                </c:pt>
                <c:pt idx="1900">
                  <c:v>1.98847</c:v>
                </c:pt>
                <c:pt idx="1901">
                  <c:v>1.98847</c:v>
                </c:pt>
                <c:pt idx="1902">
                  <c:v>1.9884599999999999</c:v>
                </c:pt>
                <c:pt idx="1903">
                  <c:v>1.9884599999999999</c:v>
                </c:pt>
                <c:pt idx="1904">
                  <c:v>1.9884599999999999</c:v>
                </c:pt>
                <c:pt idx="1905">
                  <c:v>1.9884599999999999</c:v>
                </c:pt>
                <c:pt idx="1906">
                  <c:v>1.9884599999999999</c:v>
                </c:pt>
                <c:pt idx="1907">
                  <c:v>1.9884599999999999</c:v>
                </c:pt>
                <c:pt idx="1908">
                  <c:v>1.9884599999999999</c:v>
                </c:pt>
                <c:pt idx="1909">
                  <c:v>1.9884599999999999</c:v>
                </c:pt>
                <c:pt idx="1910">
                  <c:v>1.9884599999999999</c:v>
                </c:pt>
                <c:pt idx="1911">
                  <c:v>1.98847</c:v>
                </c:pt>
                <c:pt idx="1912">
                  <c:v>1.9884599999999999</c:v>
                </c:pt>
                <c:pt idx="1913">
                  <c:v>1.9884599999999999</c:v>
                </c:pt>
                <c:pt idx="1914">
                  <c:v>1.9884599999999999</c:v>
                </c:pt>
                <c:pt idx="1915">
                  <c:v>1.9884500000000001</c:v>
                </c:pt>
                <c:pt idx="1916">
                  <c:v>1.9884599999999999</c:v>
                </c:pt>
                <c:pt idx="1917">
                  <c:v>1.9884500000000001</c:v>
                </c:pt>
                <c:pt idx="1918">
                  <c:v>1.9884500000000001</c:v>
                </c:pt>
                <c:pt idx="1919">
                  <c:v>1.9884500000000001</c:v>
                </c:pt>
                <c:pt idx="1920">
                  <c:v>1.9884599999999999</c:v>
                </c:pt>
                <c:pt idx="1921">
                  <c:v>1.9884599999999999</c:v>
                </c:pt>
                <c:pt idx="1922">
                  <c:v>1.9884599999999999</c:v>
                </c:pt>
                <c:pt idx="1923">
                  <c:v>1.9884500000000001</c:v>
                </c:pt>
                <c:pt idx="1924">
                  <c:v>1.9884500000000001</c:v>
                </c:pt>
                <c:pt idx="1925">
                  <c:v>1.9884500000000001</c:v>
                </c:pt>
                <c:pt idx="1926">
                  <c:v>1.9884500000000001</c:v>
                </c:pt>
                <c:pt idx="1927">
                  <c:v>1.9884500000000001</c:v>
                </c:pt>
                <c:pt idx="1928">
                  <c:v>1.9884500000000001</c:v>
                </c:pt>
                <c:pt idx="1929">
                  <c:v>1.9884500000000001</c:v>
                </c:pt>
                <c:pt idx="1930">
                  <c:v>1.9884500000000001</c:v>
                </c:pt>
                <c:pt idx="1931">
                  <c:v>1.9884500000000001</c:v>
                </c:pt>
                <c:pt idx="1932">
                  <c:v>1.9884500000000001</c:v>
                </c:pt>
                <c:pt idx="1933">
                  <c:v>1.9884500000000001</c:v>
                </c:pt>
                <c:pt idx="1934">
                  <c:v>1.9884500000000001</c:v>
                </c:pt>
                <c:pt idx="1935">
                  <c:v>1.9884500000000001</c:v>
                </c:pt>
                <c:pt idx="1936">
                  <c:v>1.98844</c:v>
                </c:pt>
                <c:pt idx="1937">
                  <c:v>1.9884500000000001</c:v>
                </c:pt>
                <c:pt idx="1938">
                  <c:v>1.98844</c:v>
                </c:pt>
                <c:pt idx="1939">
                  <c:v>1.9884500000000001</c:v>
                </c:pt>
                <c:pt idx="1940">
                  <c:v>1.98844</c:v>
                </c:pt>
                <c:pt idx="1941">
                  <c:v>1.98844</c:v>
                </c:pt>
                <c:pt idx="1942">
                  <c:v>1.98844</c:v>
                </c:pt>
                <c:pt idx="1943">
                  <c:v>1.9884500000000001</c:v>
                </c:pt>
                <c:pt idx="1944">
                  <c:v>1.98844</c:v>
                </c:pt>
                <c:pt idx="1945">
                  <c:v>1.9884500000000001</c:v>
                </c:pt>
                <c:pt idx="1946">
                  <c:v>1.98844</c:v>
                </c:pt>
                <c:pt idx="1947">
                  <c:v>1.98844</c:v>
                </c:pt>
                <c:pt idx="1948">
                  <c:v>1.98844</c:v>
                </c:pt>
                <c:pt idx="1949">
                  <c:v>1.9884500000000001</c:v>
                </c:pt>
                <c:pt idx="1950">
                  <c:v>1.98844</c:v>
                </c:pt>
                <c:pt idx="1951">
                  <c:v>1.98844</c:v>
                </c:pt>
                <c:pt idx="1952">
                  <c:v>1.98844</c:v>
                </c:pt>
                <c:pt idx="1953">
                  <c:v>1.98844</c:v>
                </c:pt>
                <c:pt idx="1954">
                  <c:v>1.98844</c:v>
                </c:pt>
                <c:pt idx="1955">
                  <c:v>1.98844</c:v>
                </c:pt>
                <c:pt idx="1956">
                  <c:v>1.98844</c:v>
                </c:pt>
                <c:pt idx="1957">
                  <c:v>1.98844</c:v>
                </c:pt>
                <c:pt idx="1958">
                  <c:v>1.9884299999999999</c:v>
                </c:pt>
                <c:pt idx="1959">
                  <c:v>1.98844</c:v>
                </c:pt>
                <c:pt idx="1960">
                  <c:v>1.9884299999999999</c:v>
                </c:pt>
                <c:pt idx="1961">
                  <c:v>1.9884299999999999</c:v>
                </c:pt>
                <c:pt idx="1962">
                  <c:v>1.9884299999999999</c:v>
                </c:pt>
                <c:pt idx="1963">
                  <c:v>1.9884299999999999</c:v>
                </c:pt>
                <c:pt idx="1964">
                  <c:v>1.98844</c:v>
                </c:pt>
                <c:pt idx="1965">
                  <c:v>1.9884299999999999</c:v>
                </c:pt>
                <c:pt idx="1966">
                  <c:v>1.9884299999999999</c:v>
                </c:pt>
                <c:pt idx="1967">
                  <c:v>1.9884299999999999</c:v>
                </c:pt>
                <c:pt idx="1968">
                  <c:v>1.9884299999999999</c:v>
                </c:pt>
                <c:pt idx="1969">
                  <c:v>1.9884299999999999</c:v>
                </c:pt>
                <c:pt idx="1970">
                  <c:v>1.9884299999999999</c:v>
                </c:pt>
                <c:pt idx="1971">
                  <c:v>1.9884299999999999</c:v>
                </c:pt>
                <c:pt idx="1972">
                  <c:v>1.9884299999999999</c:v>
                </c:pt>
                <c:pt idx="1973">
                  <c:v>1.9884299999999999</c:v>
                </c:pt>
                <c:pt idx="1974">
                  <c:v>1.9884299999999999</c:v>
                </c:pt>
                <c:pt idx="1975">
                  <c:v>1.9884299999999999</c:v>
                </c:pt>
                <c:pt idx="1976">
                  <c:v>1.9884200000000001</c:v>
                </c:pt>
                <c:pt idx="1977">
                  <c:v>1.9884299999999999</c:v>
                </c:pt>
                <c:pt idx="1978">
                  <c:v>1.9884200000000001</c:v>
                </c:pt>
                <c:pt idx="1979">
                  <c:v>1.9884200000000001</c:v>
                </c:pt>
                <c:pt idx="1980">
                  <c:v>1.9884200000000001</c:v>
                </c:pt>
                <c:pt idx="1981">
                  <c:v>1.9884200000000001</c:v>
                </c:pt>
                <c:pt idx="1982">
                  <c:v>1.9884200000000001</c:v>
                </c:pt>
                <c:pt idx="1983">
                  <c:v>1.98841</c:v>
                </c:pt>
                <c:pt idx="1984">
                  <c:v>1.9884200000000001</c:v>
                </c:pt>
                <c:pt idx="1985">
                  <c:v>1.9884200000000001</c:v>
                </c:pt>
                <c:pt idx="1986">
                  <c:v>1.9884200000000001</c:v>
                </c:pt>
                <c:pt idx="1987">
                  <c:v>1.9884200000000001</c:v>
                </c:pt>
                <c:pt idx="1988">
                  <c:v>1.9884200000000001</c:v>
                </c:pt>
                <c:pt idx="1989">
                  <c:v>1.9884200000000001</c:v>
                </c:pt>
                <c:pt idx="1990">
                  <c:v>1.9884200000000001</c:v>
                </c:pt>
                <c:pt idx="1991">
                  <c:v>1.9884200000000001</c:v>
                </c:pt>
                <c:pt idx="1992">
                  <c:v>1.98841</c:v>
                </c:pt>
                <c:pt idx="1993">
                  <c:v>1.9884200000000001</c:v>
                </c:pt>
                <c:pt idx="1994">
                  <c:v>1.98841</c:v>
                </c:pt>
                <c:pt idx="1995">
                  <c:v>1.9884200000000001</c:v>
                </c:pt>
                <c:pt idx="1996">
                  <c:v>1.9884200000000001</c:v>
                </c:pt>
                <c:pt idx="1997">
                  <c:v>1.9884200000000001</c:v>
                </c:pt>
                <c:pt idx="1998">
                  <c:v>1.98841</c:v>
                </c:pt>
                <c:pt idx="1999">
                  <c:v>1.98841</c:v>
                </c:pt>
                <c:pt idx="2000">
                  <c:v>1.9884200000000001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70BF-4AFC-A88B-AEA4E9B8FE67}"/>
            </c:ext>
          </c:extLst>
        </c:ser>
        <c:ser>
          <c:idx val="4"/>
          <c:order val="4"/>
          <c:tx>
            <c:strRef>
              <c:f>'1_SLDO_LineReg_400mV'!$F$5</c:f>
              <c:strCache>
                <c:ptCount val="1"/>
                <c:pt idx="0">
                  <c:v>Iout_Sense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'1_SLDO_LineReg_400mV'!$A$6:$A$2006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'1_SLDO_LineReg_400mV'!$F$6:$F$2006</c:f>
              <c:numCache>
                <c:formatCode>General</c:formatCode>
                <c:ptCount val="2001"/>
                <c:pt idx="0" formatCode="0.00E+00">
                  <c:v>1.3098899999999999E-5</c:v>
                </c:pt>
                <c:pt idx="1">
                  <c:v>8.1660499999999997E-2</c:v>
                </c:pt>
                <c:pt idx="2">
                  <c:v>0.10015400000000001</c:v>
                </c:pt>
                <c:pt idx="3">
                  <c:v>0.114288</c:v>
                </c:pt>
                <c:pt idx="4">
                  <c:v>0.12647900000000001</c:v>
                </c:pt>
                <c:pt idx="5">
                  <c:v>0.137159</c:v>
                </c:pt>
                <c:pt idx="6">
                  <c:v>0.14674899999999999</c:v>
                </c:pt>
                <c:pt idx="7">
                  <c:v>0.15557000000000001</c:v>
                </c:pt>
                <c:pt idx="8">
                  <c:v>0.16320200000000001</c:v>
                </c:pt>
                <c:pt idx="9">
                  <c:v>0.17044400000000001</c:v>
                </c:pt>
                <c:pt idx="10">
                  <c:v>0.17719599999999999</c:v>
                </c:pt>
                <c:pt idx="11">
                  <c:v>0.228682</c:v>
                </c:pt>
                <c:pt idx="12">
                  <c:v>0.236096</c:v>
                </c:pt>
                <c:pt idx="13">
                  <c:v>0.24254999999999999</c:v>
                </c:pt>
                <c:pt idx="14">
                  <c:v>0.248113</c:v>
                </c:pt>
                <c:pt idx="15">
                  <c:v>0.25331300000000001</c:v>
                </c:pt>
                <c:pt idx="16">
                  <c:v>0.25794499999999998</c:v>
                </c:pt>
                <c:pt idx="17">
                  <c:v>0.262133</c:v>
                </c:pt>
                <c:pt idx="18">
                  <c:v>0.26582499999999998</c:v>
                </c:pt>
                <c:pt idx="19">
                  <c:v>0.26934999999999998</c:v>
                </c:pt>
                <c:pt idx="20">
                  <c:v>0.27251599999999998</c:v>
                </c:pt>
                <c:pt idx="21">
                  <c:v>0.27558100000000002</c:v>
                </c:pt>
                <c:pt idx="22">
                  <c:v>0.27826299999999998</c:v>
                </c:pt>
                <c:pt idx="23">
                  <c:v>0.28082299999999999</c:v>
                </c:pt>
                <c:pt idx="24">
                  <c:v>0.28336899999999998</c:v>
                </c:pt>
                <c:pt idx="25">
                  <c:v>0.28570200000000001</c:v>
                </c:pt>
                <c:pt idx="26">
                  <c:v>0.28782400000000002</c:v>
                </c:pt>
                <c:pt idx="27">
                  <c:v>0.28988700000000001</c:v>
                </c:pt>
                <c:pt idx="28">
                  <c:v>0.291825</c:v>
                </c:pt>
                <c:pt idx="29">
                  <c:v>0.293711</c:v>
                </c:pt>
                <c:pt idx="30">
                  <c:v>0.29555700000000001</c:v>
                </c:pt>
                <c:pt idx="31">
                  <c:v>0.29721599999999998</c:v>
                </c:pt>
                <c:pt idx="32">
                  <c:v>0.29878700000000002</c:v>
                </c:pt>
                <c:pt idx="33">
                  <c:v>0.30030800000000002</c:v>
                </c:pt>
                <c:pt idx="34">
                  <c:v>0.30185699999999999</c:v>
                </c:pt>
                <c:pt idx="35">
                  <c:v>0.303282</c:v>
                </c:pt>
                <c:pt idx="36">
                  <c:v>0.30468299999999998</c:v>
                </c:pt>
                <c:pt idx="37">
                  <c:v>0.30605199999999999</c:v>
                </c:pt>
                <c:pt idx="38">
                  <c:v>0.30739</c:v>
                </c:pt>
                <c:pt idx="39">
                  <c:v>0.30870900000000001</c:v>
                </c:pt>
                <c:pt idx="40">
                  <c:v>0.30993399999999999</c:v>
                </c:pt>
                <c:pt idx="41">
                  <c:v>0.31115599999999999</c:v>
                </c:pt>
                <c:pt idx="42">
                  <c:v>0.31230999999999998</c:v>
                </c:pt>
                <c:pt idx="43">
                  <c:v>0.31339099999999998</c:v>
                </c:pt>
                <c:pt idx="44">
                  <c:v>0.31448900000000002</c:v>
                </c:pt>
                <c:pt idx="45">
                  <c:v>0.31550600000000001</c:v>
                </c:pt>
                <c:pt idx="46">
                  <c:v>0.31662299999999999</c:v>
                </c:pt>
                <c:pt idx="47">
                  <c:v>0.31769900000000001</c:v>
                </c:pt>
                <c:pt idx="48">
                  <c:v>0.31871300000000002</c:v>
                </c:pt>
                <c:pt idx="49">
                  <c:v>0.31970700000000002</c:v>
                </c:pt>
                <c:pt idx="50">
                  <c:v>0.32067000000000001</c:v>
                </c:pt>
                <c:pt idx="51">
                  <c:v>0.321488</c:v>
                </c:pt>
                <c:pt idx="52">
                  <c:v>0.32244299999999998</c:v>
                </c:pt>
                <c:pt idx="53">
                  <c:v>0.32333899999999999</c:v>
                </c:pt>
                <c:pt idx="54">
                  <c:v>0.32422499999999999</c:v>
                </c:pt>
                <c:pt idx="55">
                  <c:v>0.32505699999999998</c:v>
                </c:pt>
                <c:pt idx="56">
                  <c:v>0.325872</c:v>
                </c:pt>
                <c:pt idx="57">
                  <c:v>0.32672800000000002</c:v>
                </c:pt>
                <c:pt idx="58">
                  <c:v>0.32757399999999998</c:v>
                </c:pt>
                <c:pt idx="59">
                  <c:v>0.328378</c:v>
                </c:pt>
                <c:pt idx="60">
                  <c:v>0.32915699999999998</c:v>
                </c:pt>
                <c:pt idx="61">
                  <c:v>0.329924</c:v>
                </c:pt>
                <c:pt idx="62">
                  <c:v>0.33072400000000002</c:v>
                </c:pt>
                <c:pt idx="63">
                  <c:v>0.33145200000000002</c:v>
                </c:pt>
                <c:pt idx="64">
                  <c:v>0.33217799999999997</c:v>
                </c:pt>
                <c:pt idx="65">
                  <c:v>0.332955</c:v>
                </c:pt>
                <c:pt idx="66">
                  <c:v>0.33367999999999998</c:v>
                </c:pt>
                <c:pt idx="67">
                  <c:v>0.33436100000000002</c:v>
                </c:pt>
                <c:pt idx="68">
                  <c:v>0.33502700000000002</c:v>
                </c:pt>
                <c:pt idx="69">
                  <c:v>0.3357</c:v>
                </c:pt>
                <c:pt idx="70">
                  <c:v>0.336393</c:v>
                </c:pt>
                <c:pt idx="71">
                  <c:v>0.33699099999999999</c:v>
                </c:pt>
                <c:pt idx="72">
                  <c:v>0.33767200000000003</c:v>
                </c:pt>
                <c:pt idx="73">
                  <c:v>0.33832099999999998</c:v>
                </c:pt>
                <c:pt idx="74">
                  <c:v>0.338951</c:v>
                </c:pt>
                <c:pt idx="75">
                  <c:v>0.33960800000000002</c:v>
                </c:pt>
                <c:pt idx="76">
                  <c:v>0.34022599999999997</c:v>
                </c:pt>
                <c:pt idx="77">
                  <c:v>0.340835</c:v>
                </c:pt>
                <c:pt idx="78">
                  <c:v>0.34143499999999999</c:v>
                </c:pt>
                <c:pt idx="79">
                  <c:v>0.34203600000000001</c:v>
                </c:pt>
                <c:pt idx="80">
                  <c:v>0.34265499999999999</c:v>
                </c:pt>
                <c:pt idx="81">
                  <c:v>0.34323300000000001</c:v>
                </c:pt>
                <c:pt idx="82">
                  <c:v>0.34378399999999998</c:v>
                </c:pt>
                <c:pt idx="83">
                  <c:v>0.34435100000000002</c:v>
                </c:pt>
                <c:pt idx="84">
                  <c:v>0.34494399999999997</c:v>
                </c:pt>
                <c:pt idx="85">
                  <c:v>0.34547800000000001</c:v>
                </c:pt>
                <c:pt idx="86">
                  <c:v>0.34600199999999998</c:v>
                </c:pt>
                <c:pt idx="87">
                  <c:v>0.34655799999999998</c:v>
                </c:pt>
                <c:pt idx="88">
                  <c:v>0.34704600000000002</c:v>
                </c:pt>
                <c:pt idx="89">
                  <c:v>0.34759299999999999</c:v>
                </c:pt>
                <c:pt idx="90">
                  <c:v>0.348111</c:v>
                </c:pt>
                <c:pt idx="91">
                  <c:v>0.34862700000000002</c:v>
                </c:pt>
                <c:pt idx="92">
                  <c:v>0.34914699999999999</c:v>
                </c:pt>
                <c:pt idx="93">
                  <c:v>0.34962300000000002</c:v>
                </c:pt>
                <c:pt idx="94">
                  <c:v>0.35008400000000001</c:v>
                </c:pt>
                <c:pt idx="95">
                  <c:v>0.350551</c:v>
                </c:pt>
                <c:pt idx="96">
                  <c:v>0.35104600000000002</c:v>
                </c:pt>
                <c:pt idx="97">
                  <c:v>0.35156199999999999</c:v>
                </c:pt>
                <c:pt idx="98">
                  <c:v>0.35203499999999999</c:v>
                </c:pt>
                <c:pt idx="99">
                  <c:v>0.35249599999999998</c:v>
                </c:pt>
                <c:pt idx="100">
                  <c:v>0.35298499999999999</c:v>
                </c:pt>
                <c:pt idx="101">
                  <c:v>0.35348099999999999</c:v>
                </c:pt>
                <c:pt idx="102">
                  <c:v>0.35389500000000002</c:v>
                </c:pt>
                <c:pt idx="103">
                  <c:v>0.35432599999999997</c:v>
                </c:pt>
                <c:pt idx="104">
                  <c:v>0.35472799999999999</c:v>
                </c:pt>
                <c:pt idx="105">
                  <c:v>0.35523100000000002</c:v>
                </c:pt>
                <c:pt idx="106">
                  <c:v>0.35570299999999999</c:v>
                </c:pt>
                <c:pt idx="107">
                  <c:v>0.35611700000000002</c:v>
                </c:pt>
                <c:pt idx="108">
                  <c:v>0.35657299999999997</c:v>
                </c:pt>
                <c:pt idx="109">
                  <c:v>0.35705599999999998</c:v>
                </c:pt>
                <c:pt idx="110">
                  <c:v>0.35736800000000002</c:v>
                </c:pt>
                <c:pt idx="111">
                  <c:v>0.35777500000000001</c:v>
                </c:pt>
                <c:pt idx="112">
                  <c:v>0.358269</c:v>
                </c:pt>
                <c:pt idx="113">
                  <c:v>0.35865799999999998</c:v>
                </c:pt>
                <c:pt idx="114">
                  <c:v>0.35904900000000001</c:v>
                </c:pt>
                <c:pt idx="115">
                  <c:v>0.35942600000000002</c:v>
                </c:pt>
                <c:pt idx="116">
                  <c:v>0.359902</c:v>
                </c:pt>
                <c:pt idx="117">
                  <c:v>0.36031299999999999</c:v>
                </c:pt>
                <c:pt idx="118">
                  <c:v>0.36068099999999997</c:v>
                </c:pt>
                <c:pt idx="119">
                  <c:v>0.36105399999999999</c:v>
                </c:pt>
                <c:pt idx="120">
                  <c:v>0.36141200000000001</c:v>
                </c:pt>
                <c:pt idx="121">
                  <c:v>0.36184100000000002</c:v>
                </c:pt>
                <c:pt idx="122">
                  <c:v>0.36223499999999997</c:v>
                </c:pt>
                <c:pt idx="123">
                  <c:v>0.36261100000000002</c:v>
                </c:pt>
                <c:pt idx="124">
                  <c:v>0.362954</c:v>
                </c:pt>
                <c:pt idx="125">
                  <c:v>0.36330600000000002</c:v>
                </c:pt>
                <c:pt idx="126">
                  <c:v>0.36371599999999998</c:v>
                </c:pt>
                <c:pt idx="127">
                  <c:v>0.36403400000000002</c:v>
                </c:pt>
                <c:pt idx="128">
                  <c:v>0.36446000000000001</c:v>
                </c:pt>
                <c:pt idx="129">
                  <c:v>0.364759</c:v>
                </c:pt>
                <c:pt idx="130">
                  <c:v>0.365147</c:v>
                </c:pt>
                <c:pt idx="131">
                  <c:v>0.36545</c:v>
                </c:pt>
                <c:pt idx="132">
                  <c:v>0.36587999999999998</c:v>
                </c:pt>
                <c:pt idx="133">
                  <c:v>0.36618600000000001</c:v>
                </c:pt>
                <c:pt idx="134">
                  <c:v>0.36651699999999998</c:v>
                </c:pt>
                <c:pt idx="135">
                  <c:v>0.36686400000000002</c:v>
                </c:pt>
                <c:pt idx="136">
                  <c:v>0.36718000000000001</c:v>
                </c:pt>
                <c:pt idx="137">
                  <c:v>0.36754900000000001</c:v>
                </c:pt>
                <c:pt idx="138">
                  <c:v>0.367871</c:v>
                </c:pt>
                <c:pt idx="139">
                  <c:v>0.36824200000000001</c:v>
                </c:pt>
                <c:pt idx="140">
                  <c:v>0.36862699999999998</c:v>
                </c:pt>
                <c:pt idx="141">
                  <c:v>0.36893700000000001</c:v>
                </c:pt>
                <c:pt idx="142">
                  <c:v>0.36922500000000003</c:v>
                </c:pt>
                <c:pt idx="143">
                  <c:v>0.36960500000000002</c:v>
                </c:pt>
                <c:pt idx="144">
                  <c:v>0.36987100000000001</c:v>
                </c:pt>
                <c:pt idx="145">
                  <c:v>0.37022899999999997</c:v>
                </c:pt>
                <c:pt idx="146">
                  <c:v>0.37055199999999999</c:v>
                </c:pt>
                <c:pt idx="147">
                  <c:v>0.37084099999999998</c:v>
                </c:pt>
                <c:pt idx="148">
                  <c:v>0.37113699999999999</c:v>
                </c:pt>
                <c:pt idx="149">
                  <c:v>0.37147999999999998</c:v>
                </c:pt>
                <c:pt idx="150">
                  <c:v>0.37181500000000001</c:v>
                </c:pt>
                <c:pt idx="151">
                  <c:v>0.37207899999999999</c:v>
                </c:pt>
                <c:pt idx="152">
                  <c:v>0.37234299999999998</c:v>
                </c:pt>
                <c:pt idx="153">
                  <c:v>0.37269099999999999</c:v>
                </c:pt>
                <c:pt idx="154">
                  <c:v>0.37295699999999998</c:v>
                </c:pt>
                <c:pt idx="155">
                  <c:v>0.37331900000000001</c:v>
                </c:pt>
                <c:pt idx="156">
                  <c:v>0.373614</c:v>
                </c:pt>
                <c:pt idx="157">
                  <c:v>0.37397200000000003</c:v>
                </c:pt>
                <c:pt idx="158">
                  <c:v>0.374199</c:v>
                </c:pt>
                <c:pt idx="159">
                  <c:v>0.37448399999999998</c:v>
                </c:pt>
                <c:pt idx="160">
                  <c:v>0.374747</c:v>
                </c:pt>
                <c:pt idx="161">
                  <c:v>0.37507800000000002</c:v>
                </c:pt>
                <c:pt idx="162">
                  <c:v>0.37534200000000001</c:v>
                </c:pt>
                <c:pt idx="163">
                  <c:v>0.37568800000000002</c:v>
                </c:pt>
                <c:pt idx="164">
                  <c:v>0.375913</c:v>
                </c:pt>
                <c:pt idx="165">
                  <c:v>0.37623800000000002</c:v>
                </c:pt>
                <c:pt idx="166">
                  <c:v>0.37654900000000002</c:v>
                </c:pt>
                <c:pt idx="167">
                  <c:v>0.37678099999999998</c:v>
                </c:pt>
                <c:pt idx="168">
                  <c:v>0.37707400000000002</c:v>
                </c:pt>
                <c:pt idx="169">
                  <c:v>0.377411</c:v>
                </c:pt>
                <c:pt idx="170">
                  <c:v>0.37770300000000001</c:v>
                </c:pt>
                <c:pt idx="171">
                  <c:v>0.37789899999999998</c:v>
                </c:pt>
                <c:pt idx="172">
                  <c:v>0.37821900000000003</c:v>
                </c:pt>
                <c:pt idx="173">
                  <c:v>0.37848599999999999</c:v>
                </c:pt>
                <c:pt idx="174">
                  <c:v>0.37872499999999998</c:v>
                </c:pt>
                <c:pt idx="175">
                  <c:v>0.37894699999999998</c:v>
                </c:pt>
                <c:pt idx="176">
                  <c:v>0.379251</c:v>
                </c:pt>
                <c:pt idx="177">
                  <c:v>0.37956600000000001</c:v>
                </c:pt>
                <c:pt idx="178">
                  <c:v>0.37979800000000002</c:v>
                </c:pt>
                <c:pt idx="179">
                  <c:v>0.38006499999999999</c:v>
                </c:pt>
                <c:pt idx="180">
                  <c:v>0.380357</c:v>
                </c:pt>
                <c:pt idx="181">
                  <c:v>0.38051400000000002</c:v>
                </c:pt>
                <c:pt idx="182">
                  <c:v>0.38085400000000003</c:v>
                </c:pt>
                <c:pt idx="183">
                  <c:v>0.38114300000000001</c:v>
                </c:pt>
                <c:pt idx="184">
                  <c:v>0.38135599999999997</c:v>
                </c:pt>
                <c:pt idx="185">
                  <c:v>0.38163900000000001</c:v>
                </c:pt>
                <c:pt idx="186">
                  <c:v>0.38193300000000002</c:v>
                </c:pt>
                <c:pt idx="187">
                  <c:v>0.38218600000000003</c:v>
                </c:pt>
                <c:pt idx="188">
                  <c:v>0.38239400000000001</c:v>
                </c:pt>
                <c:pt idx="189">
                  <c:v>0.382629</c:v>
                </c:pt>
                <c:pt idx="190">
                  <c:v>0.38287100000000002</c:v>
                </c:pt>
                <c:pt idx="191">
                  <c:v>0.38320700000000002</c:v>
                </c:pt>
                <c:pt idx="192">
                  <c:v>0.38342500000000002</c:v>
                </c:pt>
                <c:pt idx="193">
                  <c:v>0.38364599999999999</c:v>
                </c:pt>
                <c:pt idx="194">
                  <c:v>0.38389499999999999</c:v>
                </c:pt>
                <c:pt idx="195">
                  <c:v>0.38415700000000003</c:v>
                </c:pt>
                <c:pt idx="196">
                  <c:v>0.384407</c:v>
                </c:pt>
                <c:pt idx="197">
                  <c:v>0.38463000000000003</c:v>
                </c:pt>
                <c:pt idx="198">
                  <c:v>0.384876</c:v>
                </c:pt>
                <c:pt idx="199">
                  <c:v>0.38514599999999999</c:v>
                </c:pt>
                <c:pt idx="200">
                  <c:v>0.38539400000000001</c:v>
                </c:pt>
                <c:pt idx="201">
                  <c:v>0.38564900000000002</c:v>
                </c:pt>
                <c:pt idx="202">
                  <c:v>0.38586399999999998</c:v>
                </c:pt>
                <c:pt idx="203">
                  <c:v>0.386098</c:v>
                </c:pt>
                <c:pt idx="204">
                  <c:v>0.38634099999999999</c:v>
                </c:pt>
                <c:pt idx="205">
                  <c:v>0.386575</c:v>
                </c:pt>
                <c:pt idx="206">
                  <c:v>0.386764</c:v>
                </c:pt>
                <c:pt idx="207">
                  <c:v>0.38699</c:v>
                </c:pt>
                <c:pt idx="208">
                  <c:v>0.38722600000000001</c:v>
                </c:pt>
                <c:pt idx="209">
                  <c:v>0.38748300000000002</c:v>
                </c:pt>
                <c:pt idx="210">
                  <c:v>0.38773200000000002</c:v>
                </c:pt>
                <c:pt idx="211">
                  <c:v>0.38799400000000001</c:v>
                </c:pt>
                <c:pt idx="212">
                  <c:v>0.38817699999999999</c:v>
                </c:pt>
                <c:pt idx="213">
                  <c:v>0.388432</c:v>
                </c:pt>
                <c:pt idx="214">
                  <c:v>0.38862200000000002</c:v>
                </c:pt>
                <c:pt idx="215">
                  <c:v>0.38888099999999998</c:v>
                </c:pt>
                <c:pt idx="216">
                  <c:v>0.38910400000000001</c:v>
                </c:pt>
                <c:pt idx="217">
                  <c:v>0.38924599999999998</c:v>
                </c:pt>
                <c:pt idx="218">
                  <c:v>0.38955600000000001</c:v>
                </c:pt>
                <c:pt idx="219">
                  <c:v>0.389733</c:v>
                </c:pt>
                <c:pt idx="220">
                  <c:v>0.389986</c:v>
                </c:pt>
                <c:pt idx="221">
                  <c:v>0.39015699999999998</c:v>
                </c:pt>
                <c:pt idx="222">
                  <c:v>0.39045999999999997</c:v>
                </c:pt>
                <c:pt idx="223">
                  <c:v>0.390656</c:v>
                </c:pt>
                <c:pt idx="224">
                  <c:v>0.39086300000000002</c:v>
                </c:pt>
                <c:pt idx="225">
                  <c:v>0.39108900000000002</c:v>
                </c:pt>
                <c:pt idx="226">
                  <c:v>0.39127000000000001</c:v>
                </c:pt>
                <c:pt idx="227">
                  <c:v>0.39148500000000003</c:v>
                </c:pt>
                <c:pt idx="228">
                  <c:v>0.391706</c:v>
                </c:pt>
                <c:pt idx="229">
                  <c:v>0.39195200000000002</c:v>
                </c:pt>
                <c:pt idx="230">
                  <c:v>0.39216499999999999</c:v>
                </c:pt>
                <c:pt idx="231">
                  <c:v>0.39239600000000002</c:v>
                </c:pt>
                <c:pt idx="232">
                  <c:v>0.392542</c:v>
                </c:pt>
                <c:pt idx="233">
                  <c:v>0.39276499999999998</c:v>
                </c:pt>
                <c:pt idx="234">
                  <c:v>0.39300099999999999</c:v>
                </c:pt>
                <c:pt idx="235">
                  <c:v>0.39319999999999999</c:v>
                </c:pt>
                <c:pt idx="236">
                  <c:v>0.39351999999999998</c:v>
                </c:pt>
                <c:pt idx="237">
                  <c:v>0.39360000000000001</c:v>
                </c:pt>
                <c:pt idx="238">
                  <c:v>0.39385900000000001</c:v>
                </c:pt>
                <c:pt idx="239">
                  <c:v>0.39401700000000001</c:v>
                </c:pt>
                <c:pt idx="240">
                  <c:v>0.39422000000000001</c:v>
                </c:pt>
                <c:pt idx="241">
                  <c:v>0.394399</c:v>
                </c:pt>
                <c:pt idx="242">
                  <c:v>0.39458900000000002</c:v>
                </c:pt>
                <c:pt idx="243">
                  <c:v>0.39479500000000001</c:v>
                </c:pt>
                <c:pt idx="244">
                  <c:v>0.39504400000000001</c:v>
                </c:pt>
                <c:pt idx="245">
                  <c:v>0.39522299999999999</c:v>
                </c:pt>
                <c:pt idx="246">
                  <c:v>0.39544699999999999</c:v>
                </c:pt>
                <c:pt idx="247">
                  <c:v>0.39560400000000001</c:v>
                </c:pt>
                <c:pt idx="248">
                  <c:v>0.395814</c:v>
                </c:pt>
                <c:pt idx="249">
                  <c:v>0.39605099999999999</c:v>
                </c:pt>
                <c:pt idx="250">
                  <c:v>0.396206</c:v>
                </c:pt>
                <c:pt idx="251">
                  <c:v>0.39641700000000002</c:v>
                </c:pt>
                <c:pt idx="252">
                  <c:v>0.39660299999999998</c:v>
                </c:pt>
                <c:pt idx="253">
                  <c:v>0.39680199999999999</c:v>
                </c:pt>
                <c:pt idx="254">
                  <c:v>0.396957</c:v>
                </c:pt>
                <c:pt idx="255">
                  <c:v>0.39716299999999999</c:v>
                </c:pt>
                <c:pt idx="256">
                  <c:v>0.39737600000000001</c:v>
                </c:pt>
                <c:pt idx="257">
                  <c:v>0.39754800000000001</c:v>
                </c:pt>
                <c:pt idx="258">
                  <c:v>0.39773900000000001</c:v>
                </c:pt>
                <c:pt idx="259">
                  <c:v>0.39794000000000002</c:v>
                </c:pt>
                <c:pt idx="260">
                  <c:v>0.39804800000000001</c:v>
                </c:pt>
                <c:pt idx="261">
                  <c:v>0.39832000000000001</c:v>
                </c:pt>
                <c:pt idx="262">
                  <c:v>0.39854299999999998</c:v>
                </c:pt>
                <c:pt idx="263">
                  <c:v>0.39868700000000001</c:v>
                </c:pt>
                <c:pt idx="264">
                  <c:v>0.39888299999999999</c:v>
                </c:pt>
                <c:pt idx="265">
                  <c:v>0.39903499999999997</c:v>
                </c:pt>
                <c:pt idx="266">
                  <c:v>0.39922000000000002</c:v>
                </c:pt>
                <c:pt idx="267">
                  <c:v>0.39940100000000001</c:v>
                </c:pt>
                <c:pt idx="268">
                  <c:v>0.39963300000000002</c:v>
                </c:pt>
                <c:pt idx="269">
                  <c:v>0.39982699999999999</c:v>
                </c:pt>
                <c:pt idx="270">
                  <c:v>0.39999699999999999</c:v>
                </c:pt>
                <c:pt idx="271">
                  <c:v>0.40016800000000002</c:v>
                </c:pt>
                <c:pt idx="272">
                  <c:v>0.40034199999999998</c:v>
                </c:pt>
                <c:pt idx="273">
                  <c:v>0.40056700000000001</c:v>
                </c:pt>
                <c:pt idx="274">
                  <c:v>0.40074300000000002</c:v>
                </c:pt>
                <c:pt idx="275">
                  <c:v>0.40088699999999999</c:v>
                </c:pt>
                <c:pt idx="276">
                  <c:v>0.40108300000000002</c:v>
                </c:pt>
                <c:pt idx="277">
                  <c:v>0.40130500000000002</c:v>
                </c:pt>
                <c:pt idx="278">
                  <c:v>0.40146599999999999</c:v>
                </c:pt>
                <c:pt idx="279">
                  <c:v>0.40163500000000002</c:v>
                </c:pt>
                <c:pt idx="280">
                  <c:v>0.40175899999999998</c:v>
                </c:pt>
                <c:pt idx="281">
                  <c:v>0.40199099999999999</c:v>
                </c:pt>
                <c:pt idx="282">
                  <c:v>0.402144</c:v>
                </c:pt>
                <c:pt idx="283">
                  <c:v>0.402362</c:v>
                </c:pt>
                <c:pt idx="284">
                  <c:v>0.40254699999999999</c:v>
                </c:pt>
                <c:pt idx="285">
                  <c:v>0.40270899999999998</c:v>
                </c:pt>
                <c:pt idx="286">
                  <c:v>0.40290500000000001</c:v>
                </c:pt>
                <c:pt idx="287">
                  <c:v>0.40310200000000002</c:v>
                </c:pt>
                <c:pt idx="288">
                  <c:v>0.40323700000000001</c:v>
                </c:pt>
                <c:pt idx="289">
                  <c:v>0.403339</c:v>
                </c:pt>
                <c:pt idx="290">
                  <c:v>0.40354200000000001</c:v>
                </c:pt>
                <c:pt idx="291">
                  <c:v>0.40375</c:v>
                </c:pt>
                <c:pt idx="292">
                  <c:v>0.403889</c:v>
                </c:pt>
                <c:pt idx="293">
                  <c:v>0.40407999999999999</c:v>
                </c:pt>
                <c:pt idx="294">
                  <c:v>0.40425800000000001</c:v>
                </c:pt>
                <c:pt idx="295">
                  <c:v>0.40442099999999997</c:v>
                </c:pt>
                <c:pt idx="296">
                  <c:v>0.40457300000000002</c:v>
                </c:pt>
                <c:pt idx="297">
                  <c:v>0.40470099999999998</c:v>
                </c:pt>
                <c:pt idx="298">
                  <c:v>0.40496799999999999</c:v>
                </c:pt>
                <c:pt idx="299">
                  <c:v>0.40512399999999998</c:v>
                </c:pt>
                <c:pt idx="300">
                  <c:v>0.40529500000000002</c:v>
                </c:pt>
                <c:pt idx="301">
                  <c:v>0.40539500000000001</c:v>
                </c:pt>
                <c:pt idx="302">
                  <c:v>0.40560600000000002</c:v>
                </c:pt>
                <c:pt idx="303">
                  <c:v>0.40572900000000001</c:v>
                </c:pt>
                <c:pt idx="304">
                  <c:v>0.40593200000000002</c:v>
                </c:pt>
                <c:pt idx="305">
                  <c:v>0.40607399999999999</c:v>
                </c:pt>
                <c:pt idx="306">
                  <c:v>0.40631400000000001</c:v>
                </c:pt>
                <c:pt idx="307">
                  <c:v>0.40642899999999998</c:v>
                </c:pt>
                <c:pt idx="308">
                  <c:v>0.40655599999999997</c:v>
                </c:pt>
                <c:pt idx="309">
                  <c:v>0.406752</c:v>
                </c:pt>
                <c:pt idx="310">
                  <c:v>0.406947</c:v>
                </c:pt>
                <c:pt idx="311">
                  <c:v>0.40706300000000001</c:v>
                </c:pt>
                <c:pt idx="312">
                  <c:v>0.40722700000000001</c:v>
                </c:pt>
                <c:pt idx="313">
                  <c:v>0.40739900000000001</c:v>
                </c:pt>
                <c:pt idx="314">
                  <c:v>0.40760000000000002</c:v>
                </c:pt>
                <c:pt idx="315">
                  <c:v>0.40774100000000002</c:v>
                </c:pt>
                <c:pt idx="316">
                  <c:v>0.407862</c:v>
                </c:pt>
                <c:pt idx="317">
                  <c:v>0.40801999999999999</c:v>
                </c:pt>
                <c:pt idx="318">
                  <c:v>0.408192</c:v>
                </c:pt>
                <c:pt idx="319">
                  <c:v>0.40839799999999998</c:v>
                </c:pt>
                <c:pt idx="320">
                  <c:v>0.40850399999999998</c:v>
                </c:pt>
                <c:pt idx="321">
                  <c:v>0.40869100000000003</c:v>
                </c:pt>
                <c:pt idx="322">
                  <c:v>0.408808</c:v>
                </c:pt>
                <c:pt idx="323">
                  <c:v>0.40896100000000002</c:v>
                </c:pt>
                <c:pt idx="324">
                  <c:v>0.40913300000000002</c:v>
                </c:pt>
                <c:pt idx="325">
                  <c:v>0.4093</c:v>
                </c:pt>
                <c:pt idx="326">
                  <c:v>0.409472</c:v>
                </c:pt>
                <c:pt idx="327">
                  <c:v>0.40958499999999998</c:v>
                </c:pt>
                <c:pt idx="328">
                  <c:v>0.40976400000000002</c:v>
                </c:pt>
                <c:pt idx="329">
                  <c:v>0.40994799999999998</c:v>
                </c:pt>
                <c:pt idx="330">
                  <c:v>0.41008499999999998</c:v>
                </c:pt>
                <c:pt idx="331">
                  <c:v>0.410223</c:v>
                </c:pt>
                <c:pt idx="332">
                  <c:v>0.41039900000000001</c:v>
                </c:pt>
                <c:pt idx="333">
                  <c:v>0.41056999999999999</c:v>
                </c:pt>
                <c:pt idx="334">
                  <c:v>0.41069099999999997</c:v>
                </c:pt>
                <c:pt idx="335">
                  <c:v>0.41086699999999998</c:v>
                </c:pt>
                <c:pt idx="336">
                  <c:v>0.41106300000000001</c:v>
                </c:pt>
                <c:pt idx="337">
                  <c:v>0.41120200000000001</c:v>
                </c:pt>
                <c:pt idx="338">
                  <c:v>0.41139500000000001</c:v>
                </c:pt>
                <c:pt idx="339">
                  <c:v>0.41150799999999998</c:v>
                </c:pt>
                <c:pt idx="340">
                  <c:v>0.41171400000000002</c:v>
                </c:pt>
                <c:pt idx="341">
                  <c:v>0.411748</c:v>
                </c:pt>
                <c:pt idx="342">
                  <c:v>0.41195100000000001</c:v>
                </c:pt>
                <c:pt idx="343">
                  <c:v>0.41213100000000003</c:v>
                </c:pt>
                <c:pt idx="344">
                  <c:v>0.41222599999999998</c:v>
                </c:pt>
                <c:pt idx="345">
                  <c:v>0.41235500000000003</c:v>
                </c:pt>
                <c:pt idx="346">
                  <c:v>0.41249599999999997</c:v>
                </c:pt>
                <c:pt idx="347">
                  <c:v>0.41272500000000001</c:v>
                </c:pt>
                <c:pt idx="348">
                  <c:v>0.41286</c:v>
                </c:pt>
                <c:pt idx="349">
                  <c:v>0.41297699999999998</c:v>
                </c:pt>
                <c:pt idx="350">
                  <c:v>0.41314200000000001</c:v>
                </c:pt>
                <c:pt idx="351">
                  <c:v>0.41329300000000002</c:v>
                </c:pt>
                <c:pt idx="352">
                  <c:v>0.413437</c:v>
                </c:pt>
                <c:pt idx="353">
                  <c:v>0.41354200000000002</c:v>
                </c:pt>
                <c:pt idx="354">
                  <c:v>0.41360799999999998</c:v>
                </c:pt>
                <c:pt idx="355">
                  <c:v>0.41385300000000003</c:v>
                </c:pt>
                <c:pt idx="356">
                  <c:v>0.41400900000000002</c:v>
                </c:pt>
                <c:pt idx="357">
                  <c:v>0.41410200000000003</c:v>
                </c:pt>
                <c:pt idx="358">
                  <c:v>0.41431800000000002</c:v>
                </c:pt>
                <c:pt idx="359">
                  <c:v>0.41444300000000001</c:v>
                </c:pt>
                <c:pt idx="360">
                  <c:v>0.41456100000000001</c:v>
                </c:pt>
                <c:pt idx="361">
                  <c:v>0.41468300000000002</c:v>
                </c:pt>
                <c:pt idx="362">
                  <c:v>0.41488999999999998</c:v>
                </c:pt>
                <c:pt idx="363">
                  <c:v>0.414989</c:v>
                </c:pt>
                <c:pt idx="364">
                  <c:v>0.415163</c:v>
                </c:pt>
                <c:pt idx="365">
                  <c:v>0.41532000000000002</c:v>
                </c:pt>
                <c:pt idx="366">
                  <c:v>0.415462</c:v>
                </c:pt>
                <c:pt idx="367">
                  <c:v>0.41557100000000002</c:v>
                </c:pt>
                <c:pt idx="368">
                  <c:v>0.41572799999999999</c:v>
                </c:pt>
                <c:pt idx="369">
                  <c:v>0.41584900000000002</c:v>
                </c:pt>
                <c:pt idx="370">
                  <c:v>0.41603699999999999</c:v>
                </c:pt>
                <c:pt idx="371">
                  <c:v>0.41615400000000002</c:v>
                </c:pt>
                <c:pt idx="372">
                  <c:v>0.41631099999999999</c:v>
                </c:pt>
                <c:pt idx="373">
                  <c:v>0.41642800000000002</c:v>
                </c:pt>
                <c:pt idx="374">
                  <c:v>0.41657100000000002</c:v>
                </c:pt>
                <c:pt idx="375">
                  <c:v>0.41671799999999998</c:v>
                </c:pt>
                <c:pt idx="376">
                  <c:v>0.416848</c:v>
                </c:pt>
                <c:pt idx="377">
                  <c:v>0.416991</c:v>
                </c:pt>
                <c:pt idx="378">
                  <c:v>0.41712399999999999</c:v>
                </c:pt>
                <c:pt idx="379">
                  <c:v>0.41728500000000002</c:v>
                </c:pt>
                <c:pt idx="380">
                  <c:v>0.41744700000000001</c:v>
                </c:pt>
                <c:pt idx="381">
                  <c:v>0.41758200000000001</c:v>
                </c:pt>
                <c:pt idx="382">
                  <c:v>0.41769099999999998</c:v>
                </c:pt>
                <c:pt idx="383">
                  <c:v>0.41782399999999997</c:v>
                </c:pt>
                <c:pt idx="384">
                  <c:v>0.41794199999999998</c:v>
                </c:pt>
                <c:pt idx="385">
                  <c:v>0.41810000000000003</c:v>
                </c:pt>
                <c:pt idx="386">
                  <c:v>0.41819600000000001</c:v>
                </c:pt>
                <c:pt idx="387">
                  <c:v>0.41836699999999999</c:v>
                </c:pt>
                <c:pt idx="388">
                  <c:v>0.41853600000000002</c:v>
                </c:pt>
                <c:pt idx="389">
                  <c:v>0.418688</c:v>
                </c:pt>
                <c:pt idx="390">
                  <c:v>0.41879499999999997</c:v>
                </c:pt>
                <c:pt idx="391">
                  <c:v>0.41897499999999999</c:v>
                </c:pt>
                <c:pt idx="392">
                  <c:v>0.41907800000000001</c:v>
                </c:pt>
                <c:pt idx="393">
                  <c:v>0.41926000000000002</c:v>
                </c:pt>
                <c:pt idx="394">
                  <c:v>0.419375</c:v>
                </c:pt>
                <c:pt idx="395">
                  <c:v>0.419493</c:v>
                </c:pt>
                <c:pt idx="396">
                  <c:v>0.41959600000000002</c:v>
                </c:pt>
                <c:pt idx="397">
                  <c:v>0.41976200000000002</c:v>
                </c:pt>
                <c:pt idx="398">
                  <c:v>0.4199</c:v>
                </c:pt>
                <c:pt idx="399">
                  <c:v>0.420039</c:v>
                </c:pt>
                <c:pt idx="400">
                  <c:v>0.42013099999999998</c:v>
                </c:pt>
                <c:pt idx="401">
                  <c:v>0.42026999999999998</c:v>
                </c:pt>
                <c:pt idx="402">
                  <c:v>0.42046499999999998</c:v>
                </c:pt>
                <c:pt idx="403">
                  <c:v>0.42057600000000001</c:v>
                </c:pt>
                <c:pt idx="404">
                  <c:v>0.42069899999999999</c:v>
                </c:pt>
                <c:pt idx="405">
                  <c:v>0.420846</c:v>
                </c:pt>
                <c:pt idx="406">
                  <c:v>0.42099599999999998</c:v>
                </c:pt>
                <c:pt idx="407">
                  <c:v>0.42115399999999997</c:v>
                </c:pt>
                <c:pt idx="408">
                  <c:v>0.42127399999999998</c:v>
                </c:pt>
                <c:pt idx="409">
                  <c:v>0.42142299999999999</c:v>
                </c:pt>
                <c:pt idx="410">
                  <c:v>0.42150500000000002</c:v>
                </c:pt>
                <c:pt idx="411">
                  <c:v>0.42166300000000001</c:v>
                </c:pt>
                <c:pt idx="412">
                  <c:v>0.42178399999999999</c:v>
                </c:pt>
                <c:pt idx="413">
                  <c:v>0.42193199999999997</c:v>
                </c:pt>
                <c:pt idx="414">
                  <c:v>0.422018</c:v>
                </c:pt>
                <c:pt idx="415">
                  <c:v>0.42216100000000001</c:v>
                </c:pt>
                <c:pt idx="416">
                  <c:v>0.42230800000000002</c:v>
                </c:pt>
                <c:pt idx="417">
                  <c:v>0.422433</c:v>
                </c:pt>
                <c:pt idx="418">
                  <c:v>0.42261300000000002</c:v>
                </c:pt>
                <c:pt idx="419">
                  <c:v>0.422678</c:v>
                </c:pt>
                <c:pt idx="420">
                  <c:v>0.42277399999999998</c:v>
                </c:pt>
                <c:pt idx="421">
                  <c:v>0.42291200000000001</c:v>
                </c:pt>
                <c:pt idx="422">
                  <c:v>0.42301299999999997</c:v>
                </c:pt>
                <c:pt idx="423">
                  <c:v>0.42318299999999998</c:v>
                </c:pt>
                <c:pt idx="424">
                  <c:v>0.42332799999999998</c:v>
                </c:pt>
                <c:pt idx="425">
                  <c:v>0.42343599999999998</c:v>
                </c:pt>
                <c:pt idx="426">
                  <c:v>0.42361500000000002</c:v>
                </c:pt>
                <c:pt idx="427">
                  <c:v>0.42370000000000002</c:v>
                </c:pt>
                <c:pt idx="428">
                  <c:v>0.42386000000000001</c:v>
                </c:pt>
                <c:pt idx="429">
                  <c:v>0.42393500000000001</c:v>
                </c:pt>
                <c:pt idx="430">
                  <c:v>0.42403200000000002</c:v>
                </c:pt>
                <c:pt idx="431">
                  <c:v>0.42411700000000002</c:v>
                </c:pt>
                <c:pt idx="432">
                  <c:v>0.42435600000000001</c:v>
                </c:pt>
                <c:pt idx="433">
                  <c:v>0.42444900000000002</c:v>
                </c:pt>
                <c:pt idx="434">
                  <c:v>0.42457899999999998</c:v>
                </c:pt>
                <c:pt idx="435">
                  <c:v>0.42469200000000001</c:v>
                </c:pt>
                <c:pt idx="436">
                  <c:v>0.42477399999999998</c:v>
                </c:pt>
                <c:pt idx="437">
                  <c:v>0.42493300000000001</c:v>
                </c:pt>
                <c:pt idx="438">
                  <c:v>0.425066</c:v>
                </c:pt>
                <c:pt idx="439">
                  <c:v>0.42521100000000001</c:v>
                </c:pt>
                <c:pt idx="440">
                  <c:v>0.42537999999999998</c:v>
                </c:pt>
                <c:pt idx="441">
                  <c:v>0.42546200000000001</c:v>
                </c:pt>
                <c:pt idx="442">
                  <c:v>0.42561300000000002</c:v>
                </c:pt>
                <c:pt idx="443">
                  <c:v>0.42569800000000002</c:v>
                </c:pt>
                <c:pt idx="444">
                  <c:v>0.42580099999999999</c:v>
                </c:pt>
                <c:pt idx="445">
                  <c:v>0.42590899999999998</c:v>
                </c:pt>
                <c:pt idx="446">
                  <c:v>0.42610100000000001</c:v>
                </c:pt>
                <c:pt idx="447">
                  <c:v>0.42621999999999999</c:v>
                </c:pt>
                <c:pt idx="448">
                  <c:v>0.42631999999999998</c:v>
                </c:pt>
                <c:pt idx="449">
                  <c:v>0.426394</c:v>
                </c:pt>
                <c:pt idx="450">
                  <c:v>0.42651800000000001</c:v>
                </c:pt>
                <c:pt idx="451">
                  <c:v>0.42665999999999998</c:v>
                </c:pt>
                <c:pt idx="452">
                  <c:v>0.42680699999999999</c:v>
                </c:pt>
                <c:pt idx="453">
                  <c:v>0.42693199999999998</c:v>
                </c:pt>
                <c:pt idx="454">
                  <c:v>0.42703400000000002</c:v>
                </c:pt>
                <c:pt idx="455">
                  <c:v>0.42722100000000002</c:v>
                </c:pt>
                <c:pt idx="456">
                  <c:v>0.42733199999999999</c:v>
                </c:pt>
                <c:pt idx="457">
                  <c:v>0.42745</c:v>
                </c:pt>
                <c:pt idx="458">
                  <c:v>0.42752499999999999</c:v>
                </c:pt>
                <c:pt idx="459">
                  <c:v>0.42762600000000001</c:v>
                </c:pt>
                <c:pt idx="460">
                  <c:v>0.42774200000000001</c:v>
                </c:pt>
                <c:pt idx="461">
                  <c:v>0.42790400000000001</c:v>
                </c:pt>
                <c:pt idx="462">
                  <c:v>0.42802800000000002</c:v>
                </c:pt>
                <c:pt idx="463">
                  <c:v>0.42813000000000001</c:v>
                </c:pt>
                <c:pt idx="464">
                  <c:v>0.42829899999999999</c:v>
                </c:pt>
                <c:pt idx="465">
                  <c:v>0.42835899999999999</c:v>
                </c:pt>
                <c:pt idx="466">
                  <c:v>0.42848900000000001</c:v>
                </c:pt>
                <c:pt idx="467">
                  <c:v>0.428564</c:v>
                </c:pt>
                <c:pt idx="468">
                  <c:v>0.428707</c:v>
                </c:pt>
                <c:pt idx="469">
                  <c:v>0.42883500000000002</c:v>
                </c:pt>
                <c:pt idx="470">
                  <c:v>0.42894100000000002</c:v>
                </c:pt>
                <c:pt idx="471">
                  <c:v>0.42913099999999998</c:v>
                </c:pt>
                <c:pt idx="472">
                  <c:v>0.429199</c:v>
                </c:pt>
                <c:pt idx="473">
                  <c:v>0.42934</c:v>
                </c:pt>
                <c:pt idx="474">
                  <c:v>0.42949500000000002</c:v>
                </c:pt>
                <c:pt idx="475">
                  <c:v>0.42959399999999998</c:v>
                </c:pt>
                <c:pt idx="476">
                  <c:v>0.42966700000000002</c:v>
                </c:pt>
                <c:pt idx="477">
                  <c:v>0.42984600000000001</c:v>
                </c:pt>
                <c:pt idx="478">
                  <c:v>0.42993900000000002</c:v>
                </c:pt>
                <c:pt idx="479">
                  <c:v>0.43004799999999999</c:v>
                </c:pt>
                <c:pt idx="480">
                  <c:v>0.43017300000000003</c:v>
                </c:pt>
                <c:pt idx="481">
                  <c:v>0.43028699999999998</c:v>
                </c:pt>
                <c:pt idx="482">
                  <c:v>0.43041699999999999</c:v>
                </c:pt>
                <c:pt idx="483">
                  <c:v>0.43049100000000001</c:v>
                </c:pt>
                <c:pt idx="484">
                  <c:v>0.43065700000000001</c:v>
                </c:pt>
                <c:pt idx="485">
                  <c:v>0.43077799999999999</c:v>
                </c:pt>
                <c:pt idx="486">
                  <c:v>0.43089699999999997</c:v>
                </c:pt>
                <c:pt idx="487">
                  <c:v>0.431037</c:v>
                </c:pt>
                <c:pt idx="488">
                  <c:v>0.431145</c:v>
                </c:pt>
                <c:pt idx="489">
                  <c:v>0.43127100000000002</c:v>
                </c:pt>
                <c:pt idx="490">
                  <c:v>0.43135499999999999</c:v>
                </c:pt>
                <c:pt idx="491">
                  <c:v>0.43153000000000002</c:v>
                </c:pt>
                <c:pt idx="492">
                  <c:v>0.43160599999999999</c:v>
                </c:pt>
                <c:pt idx="493">
                  <c:v>0.43173400000000001</c:v>
                </c:pt>
                <c:pt idx="494">
                  <c:v>0.43179200000000001</c:v>
                </c:pt>
                <c:pt idx="495">
                  <c:v>0.43195600000000001</c:v>
                </c:pt>
                <c:pt idx="496">
                  <c:v>0.43207000000000001</c:v>
                </c:pt>
                <c:pt idx="497">
                  <c:v>0.432222</c:v>
                </c:pt>
                <c:pt idx="498">
                  <c:v>0.43229499999999998</c:v>
                </c:pt>
                <c:pt idx="499">
                  <c:v>0.43237199999999998</c:v>
                </c:pt>
                <c:pt idx="500">
                  <c:v>0.43251099999999998</c:v>
                </c:pt>
                <c:pt idx="501">
                  <c:v>0.43264999999999998</c:v>
                </c:pt>
                <c:pt idx="502">
                  <c:v>0.432755</c:v>
                </c:pt>
                <c:pt idx="503">
                  <c:v>0.43287799999999999</c:v>
                </c:pt>
                <c:pt idx="504">
                  <c:v>0.433002</c:v>
                </c:pt>
                <c:pt idx="505">
                  <c:v>0.43314900000000001</c:v>
                </c:pt>
                <c:pt idx="506">
                  <c:v>0.43322500000000003</c:v>
                </c:pt>
                <c:pt idx="507">
                  <c:v>0.433286</c:v>
                </c:pt>
                <c:pt idx="508">
                  <c:v>0.43338399999999999</c:v>
                </c:pt>
                <c:pt idx="509">
                  <c:v>0.433535</c:v>
                </c:pt>
                <c:pt idx="510">
                  <c:v>0.43360700000000002</c:v>
                </c:pt>
                <c:pt idx="511">
                  <c:v>0.43376599999999998</c:v>
                </c:pt>
                <c:pt idx="512">
                  <c:v>0.43382900000000002</c:v>
                </c:pt>
                <c:pt idx="513">
                  <c:v>0.43393300000000001</c:v>
                </c:pt>
                <c:pt idx="514">
                  <c:v>0.43406400000000001</c:v>
                </c:pt>
                <c:pt idx="515">
                  <c:v>0.43416500000000002</c:v>
                </c:pt>
                <c:pt idx="516">
                  <c:v>0.43427399999999999</c:v>
                </c:pt>
                <c:pt idx="517">
                  <c:v>0.43438500000000002</c:v>
                </c:pt>
                <c:pt idx="518">
                  <c:v>0.434498</c:v>
                </c:pt>
                <c:pt idx="519">
                  <c:v>0.43460599999999999</c:v>
                </c:pt>
                <c:pt idx="520">
                  <c:v>0.43475000000000003</c:v>
                </c:pt>
                <c:pt idx="521">
                  <c:v>0.43485699999999999</c:v>
                </c:pt>
                <c:pt idx="522">
                  <c:v>0.43497599999999997</c:v>
                </c:pt>
                <c:pt idx="523">
                  <c:v>0.43511699999999998</c:v>
                </c:pt>
                <c:pt idx="524">
                  <c:v>0.43521900000000002</c:v>
                </c:pt>
                <c:pt idx="525">
                  <c:v>0.43537799999999999</c:v>
                </c:pt>
                <c:pt idx="526">
                  <c:v>0.43539800000000001</c:v>
                </c:pt>
                <c:pt idx="527">
                  <c:v>0.43550899999999998</c:v>
                </c:pt>
                <c:pt idx="528">
                  <c:v>0.435614</c:v>
                </c:pt>
                <c:pt idx="529">
                  <c:v>0.43576999999999999</c:v>
                </c:pt>
                <c:pt idx="530">
                  <c:v>0.43586999999999998</c:v>
                </c:pt>
                <c:pt idx="531">
                  <c:v>0.43599300000000002</c:v>
                </c:pt>
                <c:pt idx="532">
                  <c:v>0.436112</c:v>
                </c:pt>
                <c:pt idx="533">
                  <c:v>0.436197</c:v>
                </c:pt>
                <c:pt idx="534">
                  <c:v>0.43626900000000002</c:v>
                </c:pt>
                <c:pt idx="535">
                  <c:v>0.43642500000000001</c:v>
                </c:pt>
                <c:pt idx="536">
                  <c:v>0.43648599999999999</c:v>
                </c:pt>
                <c:pt idx="537">
                  <c:v>0.436612</c:v>
                </c:pt>
                <c:pt idx="538">
                  <c:v>0.43671500000000002</c:v>
                </c:pt>
                <c:pt idx="539">
                  <c:v>0.43678</c:v>
                </c:pt>
                <c:pt idx="540">
                  <c:v>0.43692399999999998</c:v>
                </c:pt>
                <c:pt idx="541">
                  <c:v>0.43702800000000003</c:v>
                </c:pt>
                <c:pt idx="542">
                  <c:v>0.43713299999999999</c:v>
                </c:pt>
                <c:pt idx="543">
                  <c:v>0.43719599999999997</c:v>
                </c:pt>
                <c:pt idx="544">
                  <c:v>0.437309</c:v>
                </c:pt>
                <c:pt idx="545">
                  <c:v>0.43740699999999999</c:v>
                </c:pt>
                <c:pt idx="546">
                  <c:v>0.43757499999999999</c:v>
                </c:pt>
                <c:pt idx="547">
                  <c:v>0.43766300000000002</c:v>
                </c:pt>
                <c:pt idx="548">
                  <c:v>0.437803</c:v>
                </c:pt>
                <c:pt idx="549">
                  <c:v>0.437832</c:v>
                </c:pt>
                <c:pt idx="550">
                  <c:v>0.43792399999999998</c:v>
                </c:pt>
                <c:pt idx="551">
                  <c:v>0.43803700000000001</c:v>
                </c:pt>
                <c:pt idx="552">
                  <c:v>0.43812600000000002</c:v>
                </c:pt>
                <c:pt idx="553">
                  <c:v>0.43822800000000001</c:v>
                </c:pt>
                <c:pt idx="554">
                  <c:v>0.43840600000000002</c:v>
                </c:pt>
                <c:pt idx="555">
                  <c:v>0.43842399999999998</c:v>
                </c:pt>
                <c:pt idx="556">
                  <c:v>0.43854900000000002</c:v>
                </c:pt>
                <c:pt idx="557">
                  <c:v>0.43870599999999998</c:v>
                </c:pt>
                <c:pt idx="558">
                  <c:v>0.43877100000000002</c:v>
                </c:pt>
                <c:pt idx="559">
                  <c:v>0.43891400000000003</c:v>
                </c:pt>
                <c:pt idx="560">
                  <c:v>0.43893399999999999</c:v>
                </c:pt>
                <c:pt idx="561">
                  <c:v>0.43900699999999998</c:v>
                </c:pt>
                <c:pt idx="562">
                  <c:v>0.439135</c:v>
                </c:pt>
                <c:pt idx="563">
                  <c:v>0.43920300000000001</c:v>
                </c:pt>
                <c:pt idx="564">
                  <c:v>0.439272</c:v>
                </c:pt>
                <c:pt idx="565">
                  <c:v>0.43937500000000002</c:v>
                </c:pt>
                <c:pt idx="566">
                  <c:v>0.43942599999999998</c:v>
                </c:pt>
                <c:pt idx="567">
                  <c:v>0.43956299999999998</c:v>
                </c:pt>
                <c:pt idx="568">
                  <c:v>0.43969900000000001</c:v>
                </c:pt>
                <c:pt idx="569">
                  <c:v>0.43978499999999998</c:v>
                </c:pt>
                <c:pt idx="570">
                  <c:v>0.43989899999999998</c:v>
                </c:pt>
                <c:pt idx="571">
                  <c:v>0.43992399999999998</c:v>
                </c:pt>
                <c:pt idx="572">
                  <c:v>0.44001699999999999</c:v>
                </c:pt>
                <c:pt idx="573">
                  <c:v>0.44011800000000001</c:v>
                </c:pt>
                <c:pt idx="574">
                  <c:v>0.44019200000000003</c:v>
                </c:pt>
                <c:pt idx="575">
                  <c:v>0.44027899999999998</c:v>
                </c:pt>
                <c:pt idx="576">
                  <c:v>0.44035099999999999</c:v>
                </c:pt>
                <c:pt idx="577">
                  <c:v>0.44042900000000001</c:v>
                </c:pt>
                <c:pt idx="578">
                  <c:v>0.44048199999999998</c:v>
                </c:pt>
                <c:pt idx="579">
                  <c:v>0.44053500000000001</c:v>
                </c:pt>
                <c:pt idx="580">
                  <c:v>0.44060100000000002</c:v>
                </c:pt>
                <c:pt idx="581">
                  <c:v>0.44070300000000001</c:v>
                </c:pt>
                <c:pt idx="582">
                  <c:v>0.44072800000000001</c:v>
                </c:pt>
                <c:pt idx="583">
                  <c:v>0.44079200000000002</c:v>
                </c:pt>
                <c:pt idx="584">
                  <c:v>0.44087700000000002</c:v>
                </c:pt>
                <c:pt idx="585">
                  <c:v>0.44096800000000003</c:v>
                </c:pt>
                <c:pt idx="586">
                  <c:v>0.44100400000000001</c:v>
                </c:pt>
                <c:pt idx="587">
                  <c:v>0.44104300000000002</c:v>
                </c:pt>
                <c:pt idx="588">
                  <c:v>0.441025</c:v>
                </c:pt>
                <c:pt idx="589">
                  <c:v>0.44106800000000002</c:v>
                </c:pt>
                <c:pt idx="590">
                  <c:v>0.440992</c:v>
                </c:pt>
                <c:pt idx="591">
                  <c:v>0.44091999999999998</c:v>
                </c:pt>
                <c:pt idx="592">
                  <c:v>0.44073400000000001</c:v>
                </c:pt>
                <c:pt idx="593">
                  <c:v>0.46926000000000001</c:v>
                </c:pt>
                <c:pt idx="594">
                  <c:v>0.46986800000000001</c:v>
                </c:pt>
                <c:pt idx="595">
                  <c:v>0.47063700000000003</c:v>
                </c:pt>
                <c:pt idx="596">
                  <c:v>0.47144999999999998</c:v>
                </c:pt>
                <c:pt idx="597">
                  <c:v>0.47210299999999999</c:v>
                </c:pt>
                <c:pt idx="598">
                  <c:v>0.47281400000000001</c:v>
                </c:pt>
                <c:pt idx="599">
                  <c:v>0.47349799999999997</c:v>
                </c:pt>
                <c:pt idx="600">
                  <c:v>0.474304</c:v>
                </c:pt>
                <c:pt idx="601">
                  <c:v>0.47496100000000002</c:v>
                </c:pt>
                <c:pt idx="602">
                  <c:v>0.47572500000000001</c:v>
                </c:pt>
                <c:pt idx="603">
                  <c:v>0.47636400000000001</c:v>
                </c:pt>
                <c:pt idx="604">
                  <c:v>0.47724699999999998</c:v>
                </c:pt>
                <c:pt idx="605">
                  <c:v>0.47785699999999998</c:v>
                </c:pt>
                <c:pt idx="606">
                  <c:v>0.47862399999999999</c:v>
                </c:pt>
                <c:pt idx="607">
                  <c:v>0.47926400000000002</c:v>
                </c:pt>
                <c:pt idx="608">
                  <c:v>0.48000799999999999</c:v>
                </c:pt>
                <c:pt idx="609">
                  <c:v>0.48074800000000001</c:v>
                </c:pt>
                <c:pt idx="610">
                  <c:v>0.481408</c:v>
                </c:pt>
                <c:pt idx="611">
                  <c:v>0.48218699999999998</c:v>
                </c:pt>
                <c:pt idx="612">
                  <c:v>0.48299199999999998</c:v>
                </c:pt>
                <c:pt idx="613">
                  <c:v>0.48377399999999998</c:v>
                </c:pt>
                <c:pt idx="614">
                  <c:v>0.48457099999999997</c:v>
                </c:pt>
                <c:pt idx="615">
                  <c:v>0.48516100000000001</c:v>
                </c:pt>
                <c:pt idx="616">
                  <c:v>0.486016</c:v>
                </c:pt>
                <c:pt idx="617">
                  <c:v>0.48677100000000001</c:v>
                </c:pt>
                <c:pt idx="618">
                  <c:v>0.48753200000000002</c:v>
                </c:pt>
                <c:pt idx="619">
                  <c:v>0.48824800000000002</c:v>
                </c:pt>
                <c:pt idx="620">
                  <c:v>0.489153</c:v>
                </c:pt>
                <c:pt idx="621">
                  <c:v>0.48985899999999999</c:v>
                </c:pt>
                <c:pt idx="622">
                  <c:v>0.49066100000000001</c:v>
                </c:pt>
                <c:pt idx="623">
                  <c:v>0.49136400000000002</c:v>
                </c:pt>
                <c:pt idx="624">
                  <c:v>0.492039</c:v>
                </c:pt>
                <c:pt idx="625">
                  <c:v>0.49287799999999998</c:v>
                </c:pt>
                <c:pt idx="626">
                  <c:v>0.49376599999999998</c:v>
                </c:pt>
                <c:pt idx="627">
                  <c:v>0.494502</c:v>
                </c:pt>
                <c:pt idx="628">
                  <c:v>0.49531700000000001</c:v>
                </c:pt>
                <c:pt idx="629">
                  <c:v>0.49610300000000002</c:v>
                </c:pt>
                <c:pt idx="630">
                  <c:v>0.49685699999999999</c:v>
                </c:pt>
                <c:pt idx="631">
                  <c:v>0.49775599999999998</c:v>
                </c:pt>
                <c:pt idx="632">
                  <c:v>0.49863299999999999</c:v>
                </c:pt>
                <c:pt idx="633">
                  <c:v>0.49953700000000001</c:v>
                </c:pt>
                <c:pt idx="634">
                  <c:v>0.50051500000000004</c:v>
                </c:pt>
                <c:pt idx="635">
                  <c:v>0.50159500000000001</c:v>
                </c:pt>
                <c:pt idx="636">
                  <c:v>0.50243300000000002</c:v>
                </c:pt>
                <c:pt idx="637">
                  <c:v>0.50364799999999998</c:v>
                </c:pt>
                <c:pt idx="638">
                  <c:v>0.50462300000000004</c:v>
                </c:pt>
                <c:pt idx="639">
                  <c:v>0.505884</c:v>
                </c:pt>
                <c:pt idx="640">
                  <c:v>0.50767899999999999</c:v>
                </c:pt>
                <c:pt idx="641">
                  <c:v>0.56759499999999996</c:v>
                </c:pt>
                <c:pt idx="642">
                  <c:v>0.56773399999999996</c:v>
                </c:pt>
                <c:pt idx="643">
                  <c:v>0.56779400000000002</c:v>
                </c:pt>
                <c:pt idx="644">
                  <c:v>0.56785099999999999</c:v>
                </c:pt>
                <c:pt idx="645">
                  <c:v>0.56785200000000002</c:v>
                </c:pt>
                <c:pt idx="646">
                  <c:v>0.56795700000000005</c:v>
                </c:pt>
                <c:pt idx="647">
                  <c:v>0.567909</c:v>
                </c:pt>
                <c:pt idx="648">
                  <c:v>0.56799999999999995</c:v>
                </c:pt>
                <c:pt idx="649">
                  <c:v>0.56799900000000003</c:v>
                </c:pt>
                <c:pt idx="650">
                  <c:v>0.56797399999999998</c:v>
                </c:pt>
                <c:pt idx="651">
                  <c:v>0.56796800000000003</c:v>
                </c:pt>
                <c:pt idx="652">
                  <c:v>0.56804600000000005</c:v>
                </c:pt>
                <c:pt idx="653">
                  <c:v>0.56805799999999995</c:v>
                </c:pt>
                <c:pt idx="654">
                  <c:v>0.56806199999999996</c:v>
                </c:pt>
                <c:pt idx="655">
                  <c:v>0.56801599999999997</c:v>
                </c:pt>
                <c:pt idx="656">
                  <c:v>0.56798899999999997</c:v>
                </c:pt>
                <c:pt idx="657">
                  <c:v>0.56806100000000004</c:v>
                </c:pt>
                <c:pt idx="658">
                  <c:v>0.56811</c:v>
                </c:pt>
                <c:pt idx="659">
                  <c:v>0.56811400000000001</c:v>
                </c:pt>
                <c:pt idx="660">
                  <c:v>0.56816999999999995</c:v>
                </c:pt>
                <c:pt idx="661">
                  <c:v>0.56819399999999998</c:v>
                </c:pt>
                <c:pt idx="662">
                  <c:v>0.568102</c:v>
                </c:pt>
                <c:pt idx="663">
                  <c:v>0.56820199999999998</c:v>
                </c:pt>
                <c:pt idx="664">
                  <c:v>0.56819299999999995</c:v>
                </c:pt>
                <c:pt idx="665">
                  <c:v>0.56820599999999999</c:v>
                </c:pt>
                <c:pt idx="666">
                  <c:v>0.56833699999999998</c:v>
                </c:pt>
                <c:pt idx="667">
                  <c:v>0.56826500000000002</c:v>
                </c:pt>
                <c:pt idx="668">
                  <c:v>0.56828900000000004</c:v>
                </c:pt>
                <c:pt idx="669">
                  <c:v>0.56817499999999999</c:v>
                </c:pt>
                <c:pt idx="670">
                  <c:v>0.56822300000000003</c:v>
                </c:pt>
                <c:pt idx="671">
                  <c:v>0.568299</c:v>
                </c:pt>
                <c:pt idx="672">
                  <c:v>0.56829499999999999</c:v>
                </c:pt>
                <c:pt idx="673">
                  <c:v>0.56837599999999999</c:v>
                </c:pt>
                <c:pt idx="674">
                  <c:v>0.56834300000000004</c:v>
                </c:pt>
                <c:pt idx="675">
                  <c:v>0.56836399999999998</c:v>
                </c:pt>
                <c:pt idx="676">
                  <c:v>0.56833100000000003</c:v>
                </c:pt>
                <c:pt idx="677">
                  <c:v>0.56840800000000002</c:v>
                </c:pt>
                <c:pt idx="678">
                  <c:v>0.56828900000000004</c:v>
                </c:pt>
                <c:pt idx="679">
                  <c:v>0.56830599999999998</c:v>
                </c:pt>
                <c:pt idx="680">
                  <c:v>0.56833100000000003</c:v>
                </c:pt>
                <c:pt idx="681">
                  <c:v>0.56839899999999999</c:v>
                </c:pt>
                <c:pt idx="682">
                  <c:v>0.56836399999999998</c:v>
                </c:pt>
                <c:pt idx="683">
                  <c:v>0.56840999999999997</c:v>
                </c:pt>
                <c:pt idx="684">
                  <c:v>0.56845400000000001</c:v>
                </c:pt>
                <c:pt idx="685">
                  <c:v>0.56840599999999997</c:v>
                </c:pt>
                <c:pt idx="686">
                  <c:v>0.56845100000000004</c:v>
                </c:pt>
                <c:pt idx="687">
                  <c:v>0.56850100000000003</c:v>
                </c:pt>
                <c:pt idx="688">
                  <c:v>0.56843200000000005</c:v>
                </c:pt>
                <c:pt idx="689">
                  <c:v>0.56846300000000005</c:v>
                </c:pt>
                <c:pt idx="690">
                  <c:v>0.56851200000000002</c:v>
                </c:pt>
                <c:pt idx="691">
                  <c:v>0.56848799999999999</c:v>
                </c:pt>
                <c:pt idx="692">
                  <c:v>0.56850000000000001</c:v>
                </c:pt>
                <c:pt idx="693">
                  <c:v>0.568496</c:v>
                </c:pt>
                <c:pt idx="694">
                  <c:v>0.56850599999999996</c:v>
                </c:pt>
                <c:pt idx="695">
                  <c:v>0.56849700000000003</c:v>
                </c:pt>
                <c:pt idx="696">
                  <c:v>0.56855800000000001</c:v>
                </c:pt>
                <c:pt idx="697">
                  <c:v>0.56852400000000003</c:v>
                </c:pt>
                <c:pt idx="698">
                  <c:v>0.56856499999999999</c:v>
                </c:pt>
                <c:pt idx="699">
                  <c:v>0.56855500000000003</c:v>
                </c:pt>
                <c:pt idx="700">
                  <c:v>0.568519</c:v>
                </c:pt>
                <c:pt idx="701">
                  <c:v>0.56853500000000001</c:v>
                </c:pt>
                <c:pt idx="702">
                  <c:v>0.56856499999999999</c:v>
                </c:pt>
                <c:pt idx="703">
                  <c:v>0.56860900000000003</c:v>
                </c:pt>
                <c:pt idx="704">
                  <c:v>0.56859899999999997</c:v>
                </c:pt>
                <c:pt idx="705">
                  <c:v>0.568658</c:v>
                </c:pt>
                <c:pt idx="706">
                  <c:v>0.56864199999999998</c:v>
                </c:pt>
                <c:pt idx="707">
                  <c:v>0.56869599999999998</c:v>
                </c:pt>
                <c:pt idx="708">
                  <c:v>0.56872999999999996</c:v>
                </c:pt>
                <c:pt idx="709">
                  <c:v>0.56868700000000005</c:v>
                </c:pt>
                <c:pt idx="710">
                  <c:v>0.56876599999999999</c:v>
                </c:pt>
                <c:pt idx="711">
                  <c:v>0.56875500000000001</c:v>
                </c:pt>
                <c:pt idx="712">
                  <c:v>0.56869599999999998</c:v>
                </c:pt>
                <c:pt idx="713">
                  <c:v>0.56872100000000003</c:v>
                </c:pt>
                <c:pt idx="714">
                  <c:v>0.568797</c:v>
                </c:pt>
                <c:pt idx="715">
                  <c:v>0.56881999999999999</c:v>
                </c:pt>
                <c:pt idx="716">
                  <c:v>0.56872500000000004</c:v>
                </c:pt>
                <c:pt idx="717">
                  <c:v>0.56870299999999996</c:v>
                </c:pt>
                <c:pt idx="718">
                  <c:v>0.56878899999999999</c:v>
                </c:pt>
                <c:pt idx="719">
                  <c:v>0.56879100000000005</c:v>
                </c:pt>
                <c:pt idx="720">
                  <c:v>0.56877800000000001</c:v>
                </c:pt>
                <c:pt idx="721">
                  <c:v>0.56876599999999999</c:v>
                </c:pt>
                <c:pt idx="722">
                  <c:v>0.56883600000000001</c:v>
                </c:pt>
                <c:pt idx="723">
                  <c:v>0.56885699999999995</c:v>
                </c:pt>
                <c:pt idx="724">
                  <c:v>0.56884500000000005</c:v>
                </c:pt>
                <c:pt idx="725">
                  <c:v>0.56890200000000002</c:v>
                </c:pt>
                <c:pt idx="726">
                  <c:v>0.56890600000000002</c:v>
                </c:pt>
                <c:pt idx="727">
                  <c:v>0.568971</c:v>
                </c:pt>
                <c:pt idx="728">
                  <c:v>0.56890799999999997</c:v>
                </c:pt>
                <c:pt idx="729">
                  <c:v>0.56889999999999996</c:v>
                </c:pt>
                <c:pt idx="730">
                  <c:v>0.56900200000000001</c:v>
                </c:pt>
                <c:pt idx="731">
                  <c:v>0.56897500000000001</c:v>
                </c:pt>
                <c:pt idx="732">
                  <c:v>0.56900300000000004</c:v>
                </c:pt>
                <c:pt idx="733">
                  <c:v>0.56893400000000005</c:v>
                </c:pt>
                <c:pt idx="734">
                  <c:v>0.56895700000000005</c:v>
                </c:pt>
                <c:pt idx="735">
                  <c:v>0.56895799999999996</c:v>
                </c:pt>
                <c:pt idx="736">
                  <c:v>0.569048</c:v>
                </c:pt>
                <c:pt idx="737">
                  <c:v>0.56900300000000004</c:v>
                </c:pt>
                <c:pt idx="738">
                  <c:v>0.56903199999999998</c:v>
                </c:pt>
                <c:pt idx="739">
                  <c:v>0.56899900000000003</c:v>
                </c:pt>
                <c:pt idx="740">
                  <c:v>0.56914600000000004</c:v>
                </c:pt>
                <c:pt idx="741">
                  <c:v>0.56912600000000002</c:v>
                </c:pt>
                <c:pt idx="742">
                  <c:v>0.56913000000000002</c:v>
                </c:pt>
                <c:pt idx="743">
                  <c:v>0.56917799999999996</c:v>
                </c:pt>
                <c:pt idx="744">
                  <c:v>0.56913400000000003</c:v>
                </c:pt>
                <c:pt idx="745">
                  <c:v>0.56908300000000001</c:v>
                </c:pt>
                <c:pt idx="746">
                  <c:v>0.569129</c:v>
                </c:pt>
                <c:pt idx="747">
                  <c:v>0.56908800000000004</c:v>
                </c:pt>
                <c:pt idx="748">
                  <c:v>0.56916500000000003</c:v>
                </c:pt>
                <c:pt idx="749">
                  <c:v>0.56914699999999996</c:v>
                </c:pt>
                <c:pt idx="750">
                  <c:v>0.56924799999999998</c:v>
                </c:pt>
                <c:pt idx="751">
                  <c:v>0.56926299999999996</c:v>
                </c:pt>
                <c:pt idx="752">
                  <c:v>0.56922600000000001</c:v>
                </c:pt>
                <c:pt idx="753">
                  <c:v>0.56925000000000003</c:v>
                </c:pt>
                <c:pt idx="754">
                  <c:v>0.56930199999999997</c:v>
                </c:pt>
                <c:pt idx="755">
                  <c:v>0.569245</c:v>
                </c:pt>
                <c:pt idx="756">
                  <c:v>0.569303</c:v>
                </c:pt>
                <c:pt idx="757">
                  <c:v>0.56924799999999998</c:v>
                </c:pt>
                <c:pt idx="758">
                  <c:v>0.56928500000000004</c:v>
                </c:pt>
                <c:pt idx="759">
                  <c:v>0.56926299999999996</c:v>
                </c:pt>
                <c:pt idx="760">
                  <c:v>0.56935800000000003</c:v>
                </c:pt>
                <c:pt idx="761">
                  <c:v>0.56941600000000003</c:v>
                </c:pt>
                <c:pt idx="762">
                  <c:v>0.56934300000000004</c:v>
                </c:pt>
                <c:pt idx="763">
                  <c:v>0.569384</c:v>
                </c:pt>
                <c:pt idx="764">
                  <c:v>0.56939399999999996</c:v>
                </c:pt>
                <c:pt idx="765">
                  <c:v>0.56942999999999999</c:v>
                </c:pt>
                <c:pt idx="766">
                  <c:v>0.56944499999999998</c:v>
                </c:pt>
                <c:pt idx="767">
                  <c:v>0.56945599999999996</c:v>
                </c:pt>
                <c:pt idx="768">
                  <c:v>0.56945000000000001</c:v>
                </c:pt>
                <c:pt idx="769">
                  <c:v>0.56947499999999995</c:v>
                </c:pt>
                <c:pt idx="770">
                  <c:v>0.56955</c:v>
                </c:pt>
                <c:pt idx="771">
                  <c:v>0.56954000000000005</c:v>
                </c:pt>
                <c:pt idx="772">
                  <c:v>0.56950000000000001</c:v>
                </c:pt>
                <c:pt idx="773">
                  <c:v>0.56949399999999994</c:v>
                </c:pt>
                <c:pt idx="774">
                  <c:v>0.569573</c:v>
                </c:pt>
                <c:pt idx="775">
                  <c:v>0.56950299999999998</c:v>
                </c:pt>
                <c:pt idx="776">
                  <c:v>0.56958299999999995</c:v>
                </c:pt>
                <c:pt idx="777">
                  <c:v>0.56965100000000002</c:v>
                </c:pt>
                <c:pt idx="778">
                  <c:v>0.56962199999999996</c:v>
                </c:pt>
                <c:pt idx="779">
                  <c:v>0.56958799999999998</c:v>
                </c:pt>
                <c:pt idx="780">
                  <c:v>0.56964400000000004</c:v>
                </c:pt>
                <c:pt idx="781">
                  <c:v>0.56967800000000002</c:v>
                </c:pt>
                <c:pt idx="782">
                  <c:v>0.56966099999999997</c:v>
                </c:pt>
                <c:pt idx="783">
                  <c:v>0.56969499999999995</c:v>
                </c:pt>
                <c:pt idx="784">
                  <c:v>0.56967400000000001</c:v>
                </c:pt>
                <c:pt idx="785">
                  <c:v>0.56970900000000002</c:v>
                </c:pt>
                <c:pt idx="786">
                  <c:v>0.569716</c:v>
                </c:pt>
                <c:pt idx="787">
                  <c:v>0.56968700000000005</c:v>
                </c:pt>
                <c:pt idx="788">
                  <c:v>0.56966600000000001</c:v>
                </c:pt>
                <c:pt idx="789">
                  <c:v>0.56971700000000003</c:v>
                </c:pt>
                <c:pt idx="790">
                  <c:v>0.569608</c:v>
                </c:pt>
                <c:pt idx="791">
                  <c:v>0.56968799999999997</c:v>
                </c:pt>
                <c:pt idx="792">
                  <c:v>0.56970799999999999</c:v>
                </c:pt>
                <c:pt idx="793">
                  <c:v>0.56972900000000004</c:v>
                </c:pt>
                <c:pt idx="794">
                  <c:v>0.56970799999999999</c:v>
                </c:pt>
                <c:pt idx="795">
                  <c:v>0.56974199999999997</c:v>
                </c:pt>
                <c:pt idx="796">
                  <c:v>0.56977</c:v>
                </c:pt>
                <c:pt idx="797">
                  <c:v>0.56977900000000004</c:v>
                </c:pt>
                <c:pt idx="798">
                  <c:v>0.56984299999999999</c:v>
                </c:pt>
                <c:pt idx="799">
                  <c:v>0.56993400000000005</c:v>
                </c:pt>
                <c:pt idx="800">
                  <c:v>0.56984699999999999</c:v>
                </c:pt>
                <c:pt idx="801">
                  <c:v>0.56987900000000002</c:v>
                </c:pt>
                <c:pt idx="802">
                  <c:v>0.56987900000000002</c:v>
                </c:pt>
                <c:pt idx="803">
                  <c:v>0.56986199999999998</c:v>
                </c:pt>
                <c:pt idx="804">
                  <c:v>0.56987699999999997</c:v>
                </c:pt>
                <c:pt idx="805">
                  <c:v>0.56989900000000004</c:v>
                </c:pt>
                <c:pt idx="806">
                  <c:v>0.56997699999999996</c:v>
                </c:pt>
                <c:pt idx="807">
                  <c:v>0.56991499999999995</c:v>
                </c:pt>
                <c:pt idx="808">
                  <c:v>0.56997900000000001</c:v>
                </c:pt>
                <c:pt idx="809">
                  <c:v>0.56992399999999999</c:v>
                </c:pt>
                <c:pt idx="810">
                  <c:v>0.56996100000000005</c:v>
                </c:pt>
                <c:pt idx="811">
                  <c:v>0.569967</c:v>
                </c:pt>
                <c:pt idx="812">
                  <c:v>0.57001199999999996</c:v>
                </c:pt>
                <c:pt idx="813">
                  <c:v>0.56999200000000005</c:v>
                </c:pt>
                <c:pt idx="814">
                  <c:v>0.56996800000000003</c:v>
                </c:pt>
                <c:pt idx="815">
                  <c:v>0.56997900000000001</c:v>
                </c:pt>
                <c:pt idx="816">
                  <c:v>0.56998700000000002</c:v>
                </c:pt>
                <c:pt idx="817">
                  <c:v>0.57003999999999999</c:v>
                </c:pt>
                <c:pt idx="818">
                  <c:v>0.57008400000000004</c:v>
                </c:pt>
                <c:pt idx="819">
                  <c:v>0.570044</c:v>
                </c:pt>
                <c:pt idx="820">
                  <c:v>0.570044</c:v>
                </c:pt>
                <c:pt idx="821">
                  <c:v>0.57008899999999996</c:v>
                </c:pt>
                <c:pt idx="822">
                  <c:v>0.57019399999999998</c:v>
                </c:pt>
                <c:pt idx="823">
                  <c:v>0.57017499999999999</c:v>
                </c:pt>
                <c:pt idx="824">
                  <c:v>0.57021100000000002</c:v>
                </c:pt>
                <c:pt idx="825">
                  <c:v>0.57027700000000003</c:v>
                </c:pt>
                <c:pt idx="826">
                  <c:v>0.57026200000000005</c:v>
                </c:pt>
                <c:pt idx="827">
                  <c:v>0.57022499999999998</c:v>
                </c:pt>
                <c:pt idx="828">
                  <c:v>0.57026500000000002</c:v>
                </c:pt>
                <c:pt idx="829">
                  <c:v>0.57031699999999996</c:v>
                </c:pt>
                <c:pt idx="830">
                  <c:v>0.57028000000000001</c:v>
                </c:pt>
                <c:pt idx="831">
                  <c:v>0.57022799999999996</c:v>
                </c:pt>
                <c:pt idx="832">
                  <c:v>0.57032700000000003</c:v>
                </c:pt>
                <c:pt idx="833">
                  <c:v>0.57028699999999999</c:v>
                </c:pt>
                <c:pt idx="834">
                  <c:v>0.57032899999999997</c:v>
                </c:pt>
                <c:pt idx="835">
                  <c:v>0.57035400000000003</c:v>
                </c:pt>
                <c:pt idx="836">
                  <c:v>0.57035100000000005</c:v>
                </c:pt>
                <c:pt idx="837">
                  <c:v>0.57038699999999998</c:v>
                </c:pt>
                <c:pt idx="838">
                  <c:v>0.57036200000000004</c:v>
                </c:pt>
                <c:pt idx="839">
                  <c:v>0.57043600000000005</c:v>
                </c:pt>
                <c:pt idx="840">
                  <c:v>0.57043299999999997</c:v>
                </c:pt>
                <c:pt idx="841">
                  <c:v>0.570438</c:v>
                </c:pt>
                <c:pt idx="842">
                  <c:v>0.57043600000000005</c:v>
                </c:pt>
                <c:pt idx="843">
                  <c:v>0.57038699999999998</c:v>
                </c:pt>
                <c:pt idx="844">
                  <c:v>0.57039899999999999</c:v>
                </c:pt>
                <c:pt idx="845">
                  <c:v>0.57044099999999998</c:v>
                </c:pt>
                <c:pt idx="846">
                  <c:v>0.57044899999999998</c:v>
                </c:pt>
                <c:pt idx="847">
                  <c:v>0.57052400000000003</c:v>
                </c:pt>
                <c:pt idx="848">
                  <c:v>0.57043999999999995</c:v>
                </c:pt>
                <c:pt idx="849">
                  <c:v>0.57048299999999996</c:v>
                </c:pt>
                <c:pt idx="850">
                  <c:v>0.57052099999999994</c:v>
                </c:pt>
                <c:pt idx="851">
                  <c:v>0.570573</c:v>
                </c:pt>
                <c:pt idx="852">
                  <c:v>0.57057400000000003</c:v>
                </c:pt>
                <c:pt idx="853">
                  <c:v>0.57053600000000004</c:v>
                </c:pt>
                <c:pt idx="854">
                  <c:v>0.570604</c:v>
                </c:pt>
                <c:pt idx="855">
                  <c:v>0.57057000000000002</c:v>
                </c:pt>
                <c:pt idx="856">
                  <c:v>0.57057000000000002</c:v>
                </c:pt>
                <c:pt idx="857">
                  <c:v>0.57055</c:v>
                </c:pt>
                <c:pt idx="858">
                  <c:v>0.57055500000000003</c:v>
                </c:pt>
                <c:pt idx="859">
                  <c:v>0.57067299999999999</c:v>
                </c:pt>
                <c:pt idx="860">
                  <c:v>0.57065699999999997</c:v>
                </c:pt>
                <c:pt idx="861">
                  <c:v>0.57069199999999998</c:v>
                </c:pt>
                <c:pt idx="862">
                  <c:v>0.57064700000000002</c:v>
                </c:pt>
                <c:pt idx="863">
                  <c:v>0.57067000000000001</c:v>
                </c:pt>
                <c:pt idx="864">
                  <c:v>0.57076499999999997</c:v>
                </c:pt>
                <c:pt idx="865">
                  <c:v>0.57070900000000002</c:v>
                </c:pt>
                <c:pt idx="866">
                  <c:v>0.57074800000000003</c:v>
                </c:pt>
                <c:pt idx="867">
                  <c:v>0.57077</c:v>
                </c:pt>
                <c:pt idx="868">
                  <c:v>0.570851</c:v>
                </c:pt>
                <c:pt idx="869">
                  <c:v>0.57081999999999999</c:v>
                </c:pt>
                <c:pt idx="870">
                  <c:v>0.57074100000000005</c:v>
                </c:pt>
                <c:pt idx="871">
                  <c:v>0.57077100000000003</c:v>
                </c:pt>
                <c:pt idx="872">
                  <c:v>0.57075799999999999</c:v>
                </c:pt>
                <c:pt idx="873">
                  <c:v>0.57084400000000002</c:v>
                </c:pt>
                <c:pt idx="874">
                  <c:v>0.57081499999999996</c:v>
                </c:pt>
                <c:pt idx="875">
                  <c:v>0.57088499999999998</c:v>
                </c:pt>
                <c:pt idx="876">
                  <c:v>0.57086099999999995</c:v>
                </c:pt>
                <c:pt idx="877">
                  <c:v>0.570882</c:v>
                </c:pt>
                <c:pt idx="878">
                  <c:v>0.570905</c:v>
                </c:pt>
                <c:pt idx="879">
                  <c:v>0.57090799999999997</c:v>
                </c:pt>
                <c:pt idx="880">
                  <c:v>0.570994</c:v>
                </c:pt>
                <c:pt idx="881">
                  <c:v>0.57099500000000003</c:v>
                </c:pt>
                <c:pt idx="882">
                  <c:v>0.57104200000000005</c:v>
                </c:pt>
                <c:pt idx="883">
                  <c:v>0.57098700000000002</c:v>
                </c:pt>
                <c:pt idx="884">
                  <c:v>0.57106000000000001</c:v>
                </c:pt>
                <c:pt idx="885">
                  <c:v>0.57108000000000003</c:v>
                </c:pt>
                <c:pt idx="886">
                  <c:v>0.57105300000000003</c:v>
                </c:pt>
                <c:pt idx="887">
                  <c:v>0.57110499999999997</c:v>
                </c:pt>
                <c:pt idx="888">
                  <c:v>0.571102</c:v>
                </c:pt>
                <c:pt idx="889">
                  <c:v>0.57106400000000002</c:v>
                </c:pt>
                <c:pt idx="890">
                  <c:v>0.57112799999999997</c:v>
                </c:pt>
                <c:pt idx="891">
                  <c:v>0.57111299999999998</c:v>
                </c:pt>
                <c:pt idx="892">
                  <c:v>0.57111999999999996</c:v>
                </c:pt>
                <c:pt idx="893">
                  <c:v>0.57115099999999996</c:v>
                </c:pt>
                <c:pt idx="894">
                  <c:v>0.57109600000000005</c:v>
                </c:pt>
                <c:pt idx="895">
                  <c:v>0.57112700000000005</c:v>
                </c:pt>
                <c:pt idx="896">
                  <c:v>0.57117099999999998</c:v>
                </c:pt>
                <c:pt idx="897">
                  <c:v>0.57119500000000001</c:v>
                </c:pt>
                <c:pt idx="898">
                  <c:v>0.57124200000000003</c:v>
                </c:pt>
                <c:pt idx="899">
                  <c:v>0.57117499999999999</c:v>
                </c:pt>
                <c:pt idx="900">
                  <c:v>0.57121</c:v>
                </c:pt>
                <c:pt idx="901">
                  <c:v>0.57126699999999997</c:v>
                </c:pt>
                <c:pt idx="902">
                  <c:v>0.57128500000000004</c:v>
                </c:pt>
                <c:pt idx="903">
                  <c:v>0.57133599999999996</c:v>
                </c:pt>
                <c:pt idx="904">
                  <c:v>0.57140899999999994</c:v>
                </c:pt>
                <c:pt idx="905">
                  <c:v>0.57135599999999998</c:v>
                </c:pt>
                <c:pt idx="906">
                  <c:v>0.57132300000000003</c:v>
                </c:pt>
                <c:pt idx="907">
                  <c:v>0.57132899999999998</c:v>
                </c:pt>
                <c:pt idx="908">
                  <c:v>0.57135400000000003</c:v>
                </c:pt>
                <c:pt idx="909">
                  <c:v>0.571326</c:v>
                </c:pt>
                <c:pt idx="910">
                  <c:v>0.57132499999999997</c:v>
                </c:pt>
                <c:pt idx="911">
                  <c:v>0.57142599999999999</c:v>
                </c:pt>
                <c:pt idx="912">
                  <c:v>0.57139700000000004</c:v>
                </c:pt>
                <c:pt idx="913">
                  <c:v>0.57139799999999996</c:v>
                </c:pt>
                <c:pt idx="914">
                  <c:v>0.57144200000000001</c:v>
                </c:pt>
                <c:pt idx="915">
                  <c:v>0.57147599999999998</c:v>
                </c:pt>
                <c:pt idx="916">
                  <c:v>0.57150699999999999</c:v>
                </c:pt>
                <c:pt idx="917">
                  <c:v>0.57139499999999999</c:v>
                </c:pt>
                <c:pt idx="918">
                  <c:v>0.57147899999999996</c:v>
                </c:pt>
                <c:pt idx="919">
                  <c:v>0.571492</c:v>
                </c:pt>
                <c:pt idx="920">
                  <c:v>0.57154400000000005</c:v>
                </c:pt>
                <c:pt idx="921">
                  <c:v>0.57152899999999995</c:v>
                </c:pt>
                <c:pt idx="922">
                  <c:v>0.571546</c:v>
                </c:pt>
                <c:pt idx="923">
                  <c:v>0.57164999999999999</c:v>
                </c:pt>
                <c:pt idx="924">
                  <c:v>0.57158500000000001</c:v>
                </c:pt>
                <c:pt idx="925">
                  <c:v>0.57162999999999997</c:v>
                </c:pt>
                <c:pt idx="926">
                  <c:v>0.57167599999999996</c:v>
                </c:pt>
                <c:pt idx="927">
                  <c:v>0.57163699999999995</c:v>
                </c:pt>
                <c:pt idx="928">
                  <c:v>0.57170600000000005</c:v>
                </c:pt>
                <c:pt idx="929">
                  <c:v>0.57171799999999995</c:v>
                </c:pt>
                <c:pt idx="930">
                  <c:v>0.571739</c:v>
                </c:pt>
                <c:pt idx="931">
                  <c:v>0.57170799999999999</c:v>
                </c:pt>
                <c:pt idx="932">
                  <c:v>0.57178200000000001</c:v>
                </c:pt>
                <c:pt idx="933">
                  <c:v>0.57175600000000004</c:v>
                </c:pt>
                <c:pt idx="934">
                  <c:v>0.57180600000000004</c:v>
                </c:pt>
                <c:pt idx="935">
                  <c:v>0.57169199999999998</c:v>
                </c:pt>
                <c:pt idx="936">
                  <c:v>0.57169499999999995</c:v>
                </c:pt>
                <c:pt idx="937">
                  <c:v>0.57175799999999999</c:v>
                </c:pt>
                <c:pt idx="938">
                  <c:v>0.57179500000000005</c:v>
                </c:pt>
                <c:pt idx="939">
                  <c:v>0.57178700000000005</c:v>
                </c:pt>
                <c:pt idx="940">
                  <c:v>0.57181400000000004</c:v>
                </c:pt>
                <c:pt idx="941">
                  <c:v>0.57188300000000003</c:v>
                </c:pt>
                <c:pt idx="942">
                  <c:v>0.57182299999999997</c:v>
                </c:pt>
                <c:pt idx="943">
                  <c:v>0.57179800000000003</c:v>
                </c:pt>
                <c:pt idx="944">
                  <c:v>0.57185299999999994</c:v>
                </c:pt>
                <c:pt idx="945">
                  <c:v>0.57191899999999996</c:v>
                </c:pt>
                <c:pt idx="946">
                  <c:v>0.57190600000000003</c:v>
                </c:pt>
                <c:pt idx="947">
                  <c:v>0.571909</c:v>
                </c:pt>
                <c:pt idx="948">
                  <c:v>0.57197500000000001</c:v>
                </c:pt>
                <c:pt idx="949">
                  <c:v>0.57200600000000001</c:v>
                </c:pt>
                <c:pt idx="950">
                  <c:v>0.572017</c:v>
                </c:pt>
                <c:pt idx="951">
                  <c:v>0.57196199999999997</c:v>
                </c:pt>
                <c:pt idx="952">
                  <c:v>0.57197799999999999</c:v>
                </c:pt>
                <c:pt idx="953">
                  <c:v>0.57200799999999996</c:v>
                </c:pt>
                <c:pt idx="954">
                  <c:v>0.57199299999999997</c:v>
                </c:pt>
                <c:pt idx="955">
                  <c:v>0.57208800000000004</c:v>
                </c:pt>
                <c:pt idx="956">
                  <c:v>0.57204299999999997</c:v>
                </c:pt>
                <c:pt idx="957">
                  <c:v>0.57214699999999996</c:v>
                </c:pt>
                <c:pt idx="958">
                  <c:v>0.57207399999999997</c:v>
                </c:pt>
                <c:pt idx="959">
                  <c:v>0.57199900000000004</c:v>
                </c:pt>
                <c:pt idx="960">
                  <c:v>0.57207600000000003</c:v>
                </c:pt>
                <c:pt idx="961">
                  <c:v>0.57204200000000005</c:v>
                </c:pt>
                <c:pt idx="962">
                  <c:v>0.57214600000000004</c:v>
                </c:pt>
                <c:pt idx="963">
                  <c:v>0.572106</c:v>
                </c:pt>
                <c:pt idx="964">
                  <c:v>0.57221699999999998</c:v>
                </c:pt>
                <c:pt idx="965">
                  <c:v>0.57219799999999998</c:v>
                </c:pt>
                <c:pt idx="966">
                  <c:v>0.572245</c:v>
                </c:pt>
                <c:pt idx="967">
                  <c:v>0.57217200000000001</c:v>
                </c:pt>
                <c:pt idx="968">
                  <c:v>0.57210799999999995</c:v>
                </c:pt>
                <c:pt idx="969">
                  <c:v>0.57220499999999996</c:v>
                </c:pt>
                <c:pt idx="970">
                  <c:v>0.57224399999999997</c:v>
                </c:pt>
                <c:pt idx="971">
                  <c:v>0.57225199999999998</c:v>
                </c:pt>
                <c:pt idx="972">
                  <c:v>0.57228000000000001</c:v>
                </c:pt>
                <c:pt idx="973">
                  <c:v>0.57223599999999997</c:v>
                </c:pt>
                <c:pt idx="974">
                  <c:v>0.572326</c:v>
                </c:pt>
                <c:pt idx="975">
                  <c:v>0.57233400000000001</c:v>
                </c:pt>
                <c:pt idx="976">
                  <c:v>0.57230999999999999</c:v>
                </c:pt>
                <c:pt idx="977">
                  <c:v>0.57236600000000004</c:v>
                </c:pt>
                <c:pt idx="978">
                  <c:v>0.57230099999999995</c:v>
                </c:pt>
                <c:pt idx="979">
                  <c:v>0.57233400000000001</c:v>
                </c:pt>
                <c:pt idx="980">
                  <c:v>0.57233800000000001</c:v>
                </c:pt>
                <c:pt idx="981">
                  <c:v>0.57234799999999997</c:v>
                </c:pt>
                <c:pt idx="982">
                  <c:v>0.57237199999999999</c:v>
                </c:pt>
                <c:pt idx="983">
                  <c:v>0.57236500000000001</c:v>
                </c:pt>
                <c:pt idx="984">
                  <c:v>0.57250599999999996</c:v>
                </c:pt>
                <c:pt idx="985">
                  <c:v>0.57242300000000002</c:v>
                </c:pt>
                <c:pt idx="986">
                  <c:v>0.57247999999999999</c:v>
                </c:pt>
                <c:pt idx="987">
                  <c:v>0.57255400000000001</c:v>
                </c:pt>
                <c:pt idx="988">
                  <c:v>0.57247999999999999</c:v>
                </c:pt>
                <c:pt idx="989">
                  <c:v>0.57256600000000002</c:v>
                </c:pt>
                <c:pt idx="990">
                  <c:v>0.57253200000000004</c:v>
                </c:pt>
                <c:pt idx="991">
                  <c:v>0.57258699999999996</c:v>
                </c:pt>
                <c:pt idx="992">
                  <c:v>0.57256799999999997</c:v>
                </c:pt>
                <c:pt idx="993">
                  <c:v>0.57250000000000001</c:v>
                </c:pt>
                <c:pt idx="994">
                  <c:v>0.57259400000000005</c:v>
                </c:pt>
                <c:pt idx="995">
                  <c:v>0.5726</c:v>
                </c:pt>
                <c:pt idx="996">
                  <c:v>0.57264499999999996</c:v>
                </c:pt>
                <c:pt idx="997">
                  <c:v>0.57265100000000002</c:v>
                </c:pt>
                <c:pt idx="998">
                  <c:v>0.57269700000000001</c:v>
                </c:pt>
                <c:pt idx="999">
                  <c:v>0.57260699999999998</c:v>
                </c:pt>
                <c:pt idx="1000">
                  <c:v>0.57267699999999999</c:v>
                </c:pt>
                <c:pt idx="1001">
                  <c:v>0.57274000000000003</c:v>
                </c:pt>
                <c:pt idx="1002">
                  <c:v>0.57279400000000003</c:v>
                </c:pt>
                <c:pt idx="1003">
                  <c:v>0.57274000000000003</c:v>
                </c:pt>
                <c:pt idx="1004">
                  <c:v>0.57283300000000004</c:v>
                </c:pt>
                <c:pt idx="1005">
                  <c:v>0.57282599999999995</c:v>
                </c:pt>
                <c:pt idx="1006">
                  <c:v>0.57278499999999999</c:v>
                </c:pt>
                <c:pt idx="1007">
                  <c:v>0.57279199999999997</c:v>
                </c:pt>
                <c:pt idx="1008">
                  <c:v>0.57280399999999998</c:v>
                </c:pt>
                <c:pt idx="1009">
                  <c:v>0.57281899999999997</c:v>
                </c:pt>
                <c:pt idx="1010">
                  <c:v>0.57286400000000004</c:v>
                </c:pt>
                <c:pt idx="1011">
                  <c:v>0.57286800000000004</c:v>
                </c:pt>
                <c:pt idx="1012">
                  <c:v>0.57287299999999997</c:v>
                </c:pt>
                <c:pt idx="1013">
                  <c:v>0.57285900000000001</c:v>
                </c:pt>
                <c:pt idx="1014">
                  <c:v>0.57289400000000001</c:v>
                </c:pt>
                <c:pt idx="1015">
                  <c:v>0.57294500000000004</c:v>
                </c:pt>
                <c:pt idx="1016">
                  <c:v>0.57290600000000003</c:v>
                </c:pt>
                <c:pt idx="1017">
                  <c:v>0.57297500000000001</c:v>
                </c:pt>
                <c:pt idx="1018">
                  <c:v>0.57300600000000002</c:v>
                </c:pt>
                <c:pt idx="1019">
                  <c:v>0.57297600000000004</c:v>
                </c:pt>
                <c:pt idx="1020">
                  <c:v>0.57294</c:v>
                </c:pt>
                <c:pt idx="1021">
                  <c:v>0.57301400000000002</c:v>
                </c:pt>
                <c:pt idx="1022">
                  <c:v>0.57305200000000001</c:v>
                </c:pt>
                <c:pt idx="1023">
                  <c:v>0.57305300000000003</c:v>
                </c:pt>
                <c:pt idx="1024">
                  <c:v>0.57310499999999998</c:v>
                </c:pt>
                <c:pt idx="1025">
                  <c:v>0.57316299999999998</c:v>
                </c:pt>
                <c:pt idx="1026">
                  <c:v>0.57313800000000004</c:v>
                </c:pt>
                <c:pt idx="1027">
                  <c:v>0.57323999999999997</c:v>
                </c:pt>
                <c:pt idx="1028">
                  <c:v>0.57318899999999995</c:v>
                </c:pt>
                <c:pt idx="1029">
                  <c:v>0.57313400000000003</c:v>
                </c:pt>
                <c:pt idx="1030">
                  <c:v>0.57314200000000004</c:v>
                </c:pt>
                <c:pt idx="1031">
                  <c:v>0.57320700000000002</c:v>
                </c:pt>
                <c:pt idx="1032">
                  <c:v>0.57320099999999996</c:v>
                </c:pt>
                <c:pt idx="1033">
                  <c:v>0.57325800000000005</c:v>
                </c:pt>
                <c:pt idx="1034">
                  <c:v>0.57323400000000002</c:v>
                </c:pt>
                <c:pt idx="1035">
                  <c:v>0.57323400000000002</c:v>
                </c:pt>
                <c:pt idx="1036">
                  <c:v>0.57333000000000001</c:v>
                </c:pt>
                <c:pt idx="1037">
                  <c:v>0.57331900000000002</c:v>
                </c:pt>
                <c:pt idx="1038">
                  <c:v>0.57330999999999999</c:v>
                </c:pt>
                <c:pt idx="1039">
                  <c:v>0.57341200000000003</c:v>
                </c:pt>
                <c:pt idx="1040">
                  <c:v>0.57342300000000002</c:v>
                </c:pt>
                <c:pt idx="1041">
                  <c:v>0.57337800000000005</c:v>
                </c:pt>
                <c:pt idx="1042">
                  <c:v>0.57345199999999996</c:v>
                </c:pt>
                <c:pt idx="1043">
                  <c:v>0.57341200000000003</c:v>
                </c:pt>
                <c:pt idx="1044">
                  <c:v>0.57333500000000004</c:v>
                </c:pt>
                <c:pt idx="1045">
                  <c:v>0.57339600000000002</c:v>
                </c:pt>
                <c:pt idx="1046">
                  <c:v>0.57343599999999995</c:v>
                </c:pt>
                <c:pt idx="1047">
                  <c:v>0.57346299999999995</c:v>
                </c:pt>
                <c:pt idx="1048">
                  <c:v>0.57352899999999996</c:v>
                </c:pt>
                <c:pt idx="1049">
                  <c:v>0.57355100000000003</c:v>
                </c:pt>
                <c:pt idx="1050">
                  <c:v>0.57353399999999999</c:v>
                </c:pt>
                <c:pt idx="1051">
                  <c:v>0.57356399999999996</c:v>
                </c:pt>
                <c:pt idx="1052">
                  <c:v>0.57349499999999998</c:v>
                </c:pt>
                <c:pt idx="1053">
                  <c:v>0.57353299999999996</c:v>
                </c:pt>
                <c:pt idx="1054">
                  <c:v>0.57359800000000005</c:v>
                </c:pt>
                <c:pt idx="1055">
                  <c:v>0.57351099999999999</c:v>
                </c:pt>
                <c:pt idx="1056">
                  <c:v>0.57358799999999999</c:v>
                </c:pt>
                <c:pt idx="1057">
                  <c:v>0.57352599999999998</c:v>
                </c:pt>
                <c:pt idx="1058">
                  <c:v>0.57360800000000001</c:v>
                </c:pt>
                <c:pt idx="1059">
                  <c:v>0.57367299999999999</c:v>
                </c:pt>
                <c:pt idx="1060">
                  <c:v>0.57369300000000001</c:v>
                </c:pt>
                <c:pt idx="1061">
                  <c:v>0.57369999999999999</c:v>
                </c:pt>
                <c:pt idx="1062">
                  <c:v>0.57379400000000003</c:v>
                </c:pt>
                <c:pt idx="1063">
                  <c:v>0.57373399999999997</c:v>
                </c:pt>
                <c:pt idx="1064">
                  <c:v>0.57371300000000003</c:v>
                </c:pt>
                <c:pt idx="1065">
                  <c:v>0.57378700000000005</c:v>
                </c:pt>
                <c:pt idx="1066">
                  <c:v>0.57377400000000001</c:v>
                </c:pt>
                <c:pt idx="1067">
                  <c:v>0.57383700000000004</c:v>
                </c:pt>
                <c:pt idx="1068">
                  <c:v>0.57386199999999998</c:v>
                </c:pt>
                <c:pt idx="1069">
                  <c:v>0.57383700000000004</c:v>
                </c:pt>
                <c:pt idx="1070">
                  <c:v>0.573797</c:v>
                </c:pt>
                <c:pt idx="1071">
                  <c:v>0.57381899999999997</c:v>
                </c:pt>
                <c:pt idx="1072">
                  <c:v>0.57391400000000004</c:v>
                </c:pt>
                <c:pt idx="1073">
                  <c:v>0.57392600000000005</c:v>
                </c:pt>
                <c:pt idx="1074">
                  <c:v>0.57401100000000005</c:v>
                </c:pt>
                <c:pt idx="1075">
                  <c:v>0.57392900000000002</c:v>
                </c:pt>
                <c:pt idx="1076">
                  <c:v>0.57390200000000002</c:v>
                </c:pt>
                <c:pt idx="1077">
                  <c:v>0.57391499999999995</c:v>
                </c:pt>
                <c:pt idx="1078">
                  <c:v>0.57397900000000002</c:v>
                </c:pt>
                <c:pt idx="1079">
                  <c:v>0.57389800000000002</c:v>
                </c:pt>
                <c:pt idx="1080">
                  <c:v>0.57407200000000003</c:v>
                </c:pt>
                <c:pt idx="1081">
                  <c:v>0.57403300000000002</c:v>
                </c:pt>
                <c:pt idx="1082">
                  <c:v>0.57398899999999997</c:v>
                </c:pt>
                <c:pt idx="1083">
                  <c:v>0.57407799999999998</c:v>
                </c:pt>
                <c:pt idx="1084">
                  <c:v>0.57406599999999997</c:v>
                </c:pt>
                <c:pt idx="1085">
                  <c:v>0.57412300000000005</c:v>
                </c:pt>
                <c:pt idx="1086">
                  <c:v>0.57414900000000002</c:v>
                </c:pt>
                <c:pt idx="1087">
                  <c:v>0.57408599999999999</c:v>
                </c:pt>
                <c:pt idx="1088">
                  <c:v>0.57414799999999999</c:v>
                </c:pt>
                <c:pt idx="1089">
                  <c:v>0.574156</c:v>
                </c:pt>
                <c:pt idx="1090">
                  <c:v>0.574156</c:v>
                </c:pt>
                <c:pt idx="1091">
                  <c:v>0.57424900000000001</c:v>
                </c:pt>
                <c:pt idx="1092">
                  <c:v>0.57418599999999997</c:v>
                </c:pt>
                <c:pt idx="1093">
                  <c:v>0.57418000000000002</c:v>
                </c:pt>
                <c:pt idx="1094">
                  <c:v>0.57421900000000003</c:v>
                </c:pt>
                <c:pt idx="1095">
                  <c:v>0.574187</c:v>
                </c:pt>
                <c:pt idx="1096">
                  <c:v>0.57427600000000001</c:v>
                </c:pt>
                <c:pt idx="1097">
                  <c:v>0.57427700000000004</c:v>
                </c:pt>
                <c:pt idx="1098">
                  <c:v>0.57425999999999999</c:v>
                </c:pt>
                <c:pt idx="1099">
                  <c:v>0.57433500000000004</c:v>
                </c:pt>
                <c:pt idx="1100">
                  <c:v>0.57440400000000003</c:v>
                </c:pt>
                <c:pt idx="1101">
                  <c:v>0.57440500000000005</c:v>
                </c:pt>
                <c:pt idx="1102">
                  <c:v>0.57440800000000003</c:v>
                </c:pt>
                <c:pt idx="1103">
                  <c:v>0.57444399999999995</c:v>
                </c:pt>
                <c:pt idx="1104">
                  <c:v>0.57439700000000005</c:v>
                </c:pt>
                <c:pt idx="1105">
                  <c:v>0.57445999999999997</c:v>
                </c:pt>
                <c:pt idx="1106">
                  <c:v>0.57444099999999998</c:v>
                </c:pt>
                <c:pt idx="1107">
                  <c:v>0.57450000000000001</c:v>
                </c:pt>
                <c:pt idx="1108">
                  <c:v>0.57447899999999996</c:v>
                </c:pt>
                <c:pt idx="1109">
                  <c:v>0.57452800000000004</c:v>
                </c:pt>
                <c:pt idx="1110">
                  <c:v>0.574519</c:v>
                </c:pt>
                <c:pt idx="1111">
                  <c:v>0.57449700000000004</c:v>
                </c:pt>
                <c:pt idx="1112">
                  <c:v>0.574519</c:v>
                </c:pt>
                <c:pt idx="1113">
                  <c:v>0.57460999999999995</c:v>
                </c:pt>
                <c:pt idx="1114">
                  <c:v>0.57462000000000002</c:v>
                </c:pt>
                <c:pt idx="1115">
                  <c:v>0.57461899999999999</c:v>
                </c:pt>
                <c:pt idx="1116">
                  <c:v>0.5746</c:v>
                </c:pt>
                <c:pt idx="1117">
                  <c:v>0.57466499999999998</c:v>
                </c:pt>
                <c:pt idx="1118">
                  <c:v>0.574681</c:v>
                </c:pt>
                <c:pt idx="1119">
                  <c:v>0.57474899999999995</c:v>
                </c:pt>
                <c:pt idx="1120">
                  <c:v>0.57464899999999997</c:v>
                </c:pt>
                <c:pt idx="1121">
                  <c:v>0.57475699999999996</c:v>
                </c:pt>
                <c:pt idx="1122">
                  <c:v>0.57482299999999997</c:v>
                </c:pt>
                <c:pt idx="1123">
                  <c:v>0.57483499999999998</c:v>
                </c:pt>
                <c:pt idx="1124">
                  <c:v>0.57479800000000003</c:v>
                </c:pt>
                <c:pt idx="1125">
                  <c:v>0.57481000000000004</c:v>
                </c:pt>
                <c:pt idx="1126">
                  <c:v>0.57487100000000002</c:v>
                </c:pt>
                <c:pt idx="1127">
                  <c:v>0.57482299999999997</c:v>
                </c:pt>
                <c:pt idx="1128">
                  <c:v>0.57478899999999999</c:v>
                </c:pt>
                <c:pt idx="1129">
                  <c:v>0.57483799999999996</c:v>
                </c:pt>
                <c:pt idx="1130">
                  <c:v>0.57489199999999996</c:v>
                </c:pt>
                <c:pt idx="1131">
                  <c:v>0.57489500000000004</c:v>
                </c:pt>
                <c:pt idx="1132">
                  <c:v>0.57491499999999995</c:v>
                </c:pt>
                <c:pt idx="1133">
                  <c:v>0.57490399999999997</c:v>
                </c:pt>
                <c:pt idx="1134">
                  <c:v>0.57493399999999995</c:v>
                </c:pt>
                <c:pt idx="1135">
                  <c:v>0.574963</c:v>
                </c:pt>
                <c:pt idx="1136">
                  <c:v>0.57496999999999998</c:v>
                </c:pt>
                <c:pt idx="1137">
                  <c:v>0.57497399999999999</c:v>
                </c:pt>
                <c:pt idx="1138">
                  <c:v>0.57496700000000001</c:v>
                </c:pt>
                <c:pt idx="1139">
                  <c:v>0.57506599999999997</c:v>
                </c:pt>
                <c:pt idx="1140">
                  <c:v>0.57508300000000001</c:v>
                </c:pt>
                <c:pt idx="1141">
                  <c:v>0.57508700000000001</c:v>
                </c:pt>
                <c:pt idx="1142">
                  <c:v>0.57508599999999999</c:v>
                </c:pt>
                <c:pt idx="1143">
                  <c:v>0.57513899999999996</c:v>
                </c:pt>
                <c:pt idx="1144">
                  <c:v>0.57515000000000005</c:v>
                </c:pt>
                <c:pt idx="1145">
                  <c:v>0.57516500000000004</c:v>
                </c:pt>
                <c:pt idx="1146">
                  <c:v>0.57521999999999995</c:v>
                </c:pt>
                <c:pt idx="1147">
                  <c:v>0.57527399999999995</c:v>
                </c:pt>
                <c:pt idx="1148">
                  <c:v>0.57515700000000003</c:v>
                </c:pt>
                <c:pt idx="1149">
                  <c:v>0.57519399999999998</c:v>
                </c:pt>
                <c:pt idx="1150">
                  <c:v>0.57521599999999995</c:v>
                </c:pt>
                <c:pt idx="1151">
                  <c:v>0.575206</c:v>
                </c:pt>
                <c:pt idx="1152">
                  <c:v>0.57525300000000001</c:v>
                </c:pt>
                <c:pt idx="1153">
                  <c:v>0.57529600000000003</c:v>
                </c:pt>
                <c:pt idx="1154">
                  <c:v>0.57530899999999996</c:v>
                </c:pt>
                <c:pt idx="1155">
                  <c:v>0.57527200000000001</c:v>
                </c:pt>
                <c:pt idx="1156">
                  <c:v>0.57531699999999997</c:v>
                </c:pt>
                <c:pt idx="1157">
                  <c:v>0.57533900000000004</c:v>
                </c:pt>
                <c:pt idx="1158">
                  <c:v>0.57533699999999999</c:v>
                </c:pt>
                <c:pt idx="1159">
                  <c:v>0.57536799999999999</c:v>
                </c:pt>
                <c:pt idx="1160">
                  <c:v>0.57540800000000003</c:v>
                </c:pt>
                <c:pt idx="1161">
                  <c:v>0.57542300000000002</c:v>
                </c:pt>
                <c:pt idx="1162">
                  <c:v>0.57543800000000001</c:v>
                </c:pt>
                <c:pt idx="1163">
                  <c:v>0.57547499999999996</c:v>
                </c:pt>
                <c:pt idx="1164">
                  <c:v>0.57549700000000004</c:v>
                </c:pt>
                <c:pt idx="1165">
                  <c:v>0.57547899999999996</c:v>
                </c:pt>
                <c:pt idx="1166">
                  <c:v>0.57553399999999999</c:v>
                </c:pt>
                <c:pt idx="1167">
                  <c:v>0.57552499999999995</c:v>
                </c:pt>
                <c:pt idx="1168">
                  <c:v>0.57556300000000005</c:v>
                </c:pt>
                <c:pt idx="1169">
                  <c:v>0.57556200000000002</c:v>
                </c:pt>
                <c:pt idx="1170">
                  <c:v>0.57557499999999995</c:v>
                </c:pt>
                <c:pt idx="1171">
                  <c:v>0.57556600000000002</c:v>
                </c:pt>
                <c:pt idx="1172">
                  <c:v>0.57561499999999999</c:v>
                </c:pt>
                <c:pt idx="1173">
                  <c:v>0.57562199999999997</c:v>
                </c:pt>
                <c:pt idx="1174">
                  <c:v>0.57563900000000001</c:v>
                </c:pt>
                <c:pt idx="1175">
                  <c:v>0.57570900000000003</c:v>
                </c:pt>
                <c:pt idx="1176">
                  <c:v>0.57568699999999995</c:v>
                </c:pt>
                <c:pt idx="1177">
                  <c:v>0.57572500000000004</c:v>
                </c:pt>
                <c:pt idx="1178">
                  <c:v>0.57576899999999998</c:v>
                </c:pt>
                <c:pt idx="1179">
                  <c:v>0.57573700000000005</c:v>
                </c:pt>
                <c:pt idx="1180">
                  <c:v>0.57577299999999998</c:v>
                </c:pt>
                <c:pt idx="1181">
                  <c:v>0.57575900000000002</c:v>
                </c:pt>
                <c:pt idx="1182">
                  <c:v>0.57575200000000004</c:v>
                </c:pt>
                <c:pt idx="1183">
                  <c:v>0.57585900000000001</c:v>
                </c:pt>
                <c:pt idx="1184">
                  <c:v>0.57587600000000005</c:v>
                </c:pt>
                <c:pt idx="1185">
                  <c:v>0.57587699999999997</c:v>
                </c:pt>
                <c:pt idx="1186">
                  <c:v>0.575928</c:v>
                </c:pt>
                <c:pt idx="1187">
                  <c:v>0.575905</c:v>
                </c:pt>
                <c:pt idx="1188">
                  <c:v>0.57602600000000004</c:v>
                </c:pt>
                <c:pt idx="1189">
                  <c:v>0.57594999999999996</c:v>
                </c:pt>
                <c:pt idx="1190">
                  <c:v>0.57594299999999998</c:v>
                </c:pt>
                <c:pt idx="1191">
                  <c:v>0.57598300000000002</c:v>
                </c:pt>
                <c:pt idx="1192">
                  <c:v>0.57599699999999998</c:v>
                </c:pt>
                <c:pt idx="1193">
                  <c:v>0.57607699999999995</c:v>
                </c:pt>
                <c:pt idx="1194">
                  <c:v>0.576067</c:v>
                </c:pt>
                <c:pt idx="1195">
                  <c:v>0.57608000000000004</c:v>
                </c:pt>
                <c:pt idx="1196">
                  <c:v>0.57611699999999999</c:v>
                </c:pt>
                <c:pt idx="1197">
                  <c:v>0.57607299999999995</c:v>
                </c:pt>
                <c:pt idx="1198">
                  <c:v>0.57615700000000003</c:v>
                </c:pt>
                <c:pt idx="1199">
                  <c:v>0.57615400000000005</c:v>
                </c:pt>
                <c:pt idx="1200">
                  <c:v>0.57614399999999999</c:v>
                </c:pt>
                <c:pt idx="1201">
                  <c:v>0.57618100000000005</c:v>
                </c:pt>
                <c:pt idx="1202">
                  <c:v>0.57613899999999996</c:v>
                </c:pt>
                <c:pt idx="1203">
                  <c:v>0.57621100000000003</c:v>
                </c:pt>
                <c:pt idx="1204">
                  <c:v>0.57624299999999995</c:v>
                </c:pt>
                <c:pt idx="1205">
                  <c:v>0.57620199999999999</c:v>
                </c:pt>
                <c:pt idx="1206">
                  <c:v>0.57625000000000004</c:v>
                </c:pt>
                <c:pt idx="1207">
                  <c:v>0.57628299999999999</c:v>
                </c:pt>
                <c:pt idx="1208">
                  <c:v>0.57624500000000001</c:v>
                </c:pt>
                <c:pt idx="1209">
                  <c:v>0.57620300000000002</c:v>
                </c:pt>
                <c:pt idx="1210">
                  <c:v>0.57627700000000004</c:v>
                </c:pt>
                <c:pt idx="1211">
                  <c:v>0.57627200000000001</c:v>
                </c:pt>
                <c:pt idx="1212">
                  <c:v>0.57636799999999999</c:v>
                </c:pt>
                <c:pt idx="1213">
                  <c:v>0.57630599999999998</c:v>
                </c:pt>
                <c:pt idx="1214">
                  <c:v>0.57634799999999997</c:v>
                </c:pt>
                <c:pt idx="1215">
                  <c:v>0.57639499999999999</c:v>
                </c:pt>
                <c:pt idx="1216">
                  <c:v>0.57642199999999999</c:v>
                </c:pt>
                <c:pt idx="1217">
                  <c:v>0.57646699999999995</c:v>
                </c:pt>
                <c:pt idx="1218">
                  <c:v>0.57642800000000005</c:v>
                </c:pt>
                <c:pt idx="1219">
                  <c:v>0.57649799999999995</c:v>
                </c:pt>
                <c:pt idx="1220">
                  <c:v>0.57648900000000003</c:v>
                </c:pt>
                <c:pt idx="1221">
                  <c:v>0.57653100000000002</c:v>
                </c:pt>
                <c:pt idx="1222">
                  <c:v>0.57652700000000001</c:v>
                </c:pt>
                <c:pt idx="1223">
                  <c:v>0.57661499999999999</c:v>
                </c:pt>
                <c:pt idx="1224">
                  <c:v>0.57656799999999997</c:v>
                </c:pt>
                <c:pt idx="1225">
                  <c:v>0.57659800000000005</c:v>
                </c:pt>
                <c:pt idx="1226">
                  <c:v>0.57662500000000005</c:v>
                </c:pt>
                <c:pt idx="1227">
                  <c:v>0.57659800000000005</c:v>
                </c:pt>
                <c:pt idx="1228">
                  <c:v>0.57660400000000001</c:v>
                </c:pt>
                <c:pt idx="1229">
                  <c:v>0.5766</c:v>
                </c:pt>
                <c:pt idx="1230">
                  <c:v>0.57665500000000003</c:v>
                </c:pt>
                <c:pt idx="1231">
                  <c:v>0.57662500000000005</c:v>
                </c:pt>
                <c:pt idx="1232">
                  <c:v>0.576658</c:v>
                </c:pt>
                <c:pt idx="1233">
                  <c:v>0.57671300000000003</c:v>
                </c:pt>
                <c:pt idx="1234">
                  <c:v>0.57676300000000003</c:v>
                </c:pt>
                <c:pt idx="1235">
                  <c:v>0.57672100000000004</c:v>
                </c:pt>
                <c:pt idx="1236">
                  <c:v>0.57676300000000003</c:v>
                </c:pt>
                <c:pt idx="1237">
                  <c:v>0.57684299999999999</c:v>
                </c:pt>
                <c:pt idx="1238">
                  <c:v>0.57678499999999999</c:v>
                </c:pt>
                <c:pt idx="1239">
                  <c:v>0.57677299999999998</c:v>
                </c:pt>
                <c:pt idx="1240">
                  <c:v>0.57684000000000002</c:v>
                </c:pt>
                <c:pt idx="1241">
                  <c:v>0.57686400000000004</c:v>
                </c:pt>
                <c:pt idx="1242">
                  <c:v>0.57691599999999998</c:v>
                </c:pt>
                <c:pt idx="1243">
                  <c:v>0.576959</c:v>
                </c:pt>
                <c:pt idx="1244">
                  <c:v>0.57688700000000004</c:v>
                </c:pt>
                <c:pt idx="1245">
                  <c:v>0.57691400000000004</c:v>
                </c:pt>
                <c:pt idx="1246">
                  <c:v>0.57696800000000004</c:v>
                </c:pt>
                <c:pt idx="1247">
                  <c:v>0.577017</c:v>
                </c:pt>
                <c:pt idx="1248">
                  <c:v>0.57701999999999998</c:v>
                </c:pt>
                <c:pt idx="1249">
                  <c:v>0.57704699999999998</c:v>
                </c:pt>
                <c:pt idx="1250">
                  <c:v>0.57708700000000002</c:v>
                </c:pt>
                <c:pt idx="1251">
                  <c:v>0.57711900000000005</c:v>
                </c:pt>
                <c:pt idx="1252">
                  <c:v>0.57711999999999997</c:v>
                </c:pt>
                <c:pt idx="1253">
                  <c:v>0.57715799999999995</c:v>
                </c:pt>
                <c:pt idx="1254">
                  <c:v>0.57716000000000001</c:v>
                </c:pt>
                <c:pt idx="1255">
                  <c:v>0.57715499999999997</c:v>
                </c:pt>
                <c:pt idx="1256">
                  <c:v>0.57722399999999996</c:v>
                </c:pt>
                <c:pt idx="1257">
                  <c:v>0.57722300000000004</c:v>
                </c:pt>
                <c:pt idx="1258">
                  <c:v>0.57722399999999996</c:v>
                </c:pt>
                <c:pt idx="1259">
                  <c:v>0.57732799999999995</c:v>
                </c:pt>
                <c:pt idx="1260">
                  <c:v>0.57724299999999995</c:v>
                </c:pt>
                <c:pt idx="1261">
                  <c:v>0.57728900000000005</c:v>
                </c:pt>
                <c:pt idx="1262">
                  <c:v>0.57730499999999996</c:v>
                </c:pt>
                <c:pt idx="1263">
                  <c:v>0.57731100000000002</c:v>
                </c:pt>
                <c:pt idx="1264">
                  <c:v>0.57738199999999995</c:v>
                </c:pt>
                <c:pt idx="1265">
                  <c:v>0.57743699999999998</c:v>
                </c:pt>
                <c:pt idx="1266">
                  <c:v>0.57741100000000001</c:v>
                </c:pt>
                <c:pt idx="1267">
                  <c:v>0.57744799999999996</c:v>
                </c:pt>
                <c:pt idx="1268">
                  <c:v>0.57742899999999997</c:v>
                </c:pt>
                <c:pt idx="1269">
                  <c:v>0.57749899999999998</c:v>
                </c:pt>
                <c:pt idx="1270">
                  <c:v>0.57756600000000002</c:v>
                </c:pt>
                <c:pt idx="1271">
                  <c:v>0.57756300000000005</c:v>
                </c:pt>
                <c:pt idx="1272">
                  <c:v>0.57757800000000004</c:v>
                </c:pt>
                <c:pt idx="1273">
                  <c:v>0.57757599999999998</c:v>
                </c:pt>
                <c:pt idx="1274">
                  <c:v>0.57756300000000005</c:v>
                </c:pt>
                <c:pt idx="1275">
                  <c:v>0.57757700000000001</c:v>
                </c:pt>
                <c:pt idx="1276">
                  <c:v>0.57763399999999998</c:v>
                </c:pt>
                <c:pt idx="1277">
                  <c:v>0.57758900000000002</c:v>
                </c:pt>
                <c:pt idx="1278">
                  <c:v>0.57762400000000003</c:v>
                </c:pt>
                <c:pt idx="1279">
                  <c:v>0.57766099999999998</c:v>
                </c:pt>
                <c:pt idx="1280">
                  <c:v>0.57764300000000002</c:v>
                </c:pt>
                <c:pt idx="1281">
                  <c:v>0.57771799999999995</c:v>
                </c:pt>
                <c:pt idx="1282">
                  <c:v>0.57769499999999996</c:v>
                </c:pt>
                <c:pt idx="1283">
                  <c:v>0.57774099999999995</c:v>
                </c:pt>
                <c:pt idx="1284">
                  <c:v>0.57777900000000004</c:v>
                </c:pt>
                <c:pt idx="1285">
                  <c:v>0.57775100000000001</c:v>
                </c:pt>
                <c:pt idx="1286">
                  <c:v>0.57779800000000003</c:v>
                </c:pt>
                <c:pt idx="1287">
                  <c:v>0.57776099999999997</c:v>
                </c:pt>
                <c:pt idx="1288">
                  <c:v>0.57793399999999995</c:v>
                </c:pt>
                <c:pt idx="1289">
                  <c:v>0.577824</c:v>
                </c:pt>
                <c:pt idx="1290">
                  <c:v>0.57789599999999997</c:v>
                </c:pt>
                <c:pt idx="1291">
                  <c:v>0.57790300000000006</c:v>
                </c:pt>
                <c:pt idx="1292">
                  <c:v>0.57793000000000005</c:v>
                </c:pt>
                <c:pt idx="1293">
                  <c:v>0.57799500000000004</c:v>
                </c:pt>
                <c:pt idx="1294">
                  <c:v>0.577986</c:v>
                </c:pt>
                <c:pt idx="1295">
                  <c:v>0.57799699999999998</c:v>
                </c:pt>
                <c:pt idx="1296">
                  <c:v>0.57794800000000002</c:v>
                </c:pt>
                <c:pt idx="1297">
                  <c:v>0.57803800000000005</c:v>
                </c:pt>
                <c:pt idx="1298">
                  <c:v>0.578102</c:v>
                </c:pt>
                <c:pt idx="1299">
                  <c:v>0.57803300000000002</c:v>
                </c:pt>
                <c:pt idx="1300">
                  <c:v>0.57810099999999998</c:v>
                </c:pt>
                <c:pt idx="1301">
                  <c:v>0.578102</c:v>
                </c:pt>
                <c:pt idx="1302">
                  <c:v>0.57811999999999997</c:v>
                </c:pt>
                <c:pt idx="1303">
                  <c:v>0.57811800000000002</c:v>
                </c:pt>
                <c:pt idx="1304">
                  <c:v>0.57824600000000004</c:v>
                </c:pt>
                <c:pt idx="1305">
                  <c:v>0.578237</c:v>
                </c:pt>
                <c:pt idx="1306">
                  <c:v>0.57831100000000002</c:v>
                </c:pt>
                <c:pt idx="1307">
                  <c:v>0.57825700000000002</c:v>
                </c:pt>
                <c:pt idx="1308">
                  <c:v>0.578287</c:v>
                </c:pt>
                <c:pt idx="1309">
                  <c:v>0.57835499999999995</c:v>
                </c:pt>
                <c:pt idx="1310">
                  <c:v>0.57822799999999996</c:v>
                </c:pt>
                <c:pt idx="1311">
                  <c:v>0.57829399999999997</c:v>
                </c:pt>
                <c:pt idx="1312">
                  <c:v>0.57834700000000006</c:v>
                </c:pt>
                <c:pt idx="1313">
                  <c:v>0.57834700000000006</c:v>
                </c:pt>
                <c:pt idx="1314">
                  <c:v>0.57842499999999997</c:v>
                </c:pt>
                <c:pt idx="1315">
                  <c:v>0.57834099999999999</c:v>
                </c:pt>
                <c:pt idx="1316">
                  <c:v>0.57834799999999997</c:v>
                </c:pt>
                <c:pt idx="1317">
                  <c:v>0.57833299999999999</c:v>
                </c:pt>
                <c:pt idx="1318">
                  <c:v>0.57842899999999997</c:v>
                </c:pt>
                <c:pt idx="1319">
                  <c:v>0.57846699999999995</c:v>
                </c:pt>
                <c:pt idx="1320">
                  <c:v>0.578484</c:v>
                </c:pt>
                <c:pt idx="1321">
                  <c:v>0.57850199999999996</c:v>
                </c:pt>
                <c:pt idx="1322">
                  <c:v>0.578546</c:v>
                </c:pt>
                <c:pt idx="1323">
                  <c:v>0.57859400000000005</c:v>
                </c:pt>
                <c:pt idx="1324">
                  <c:v>0.57858600000000004</c:v>
                </c:pt>
                <c:pt idx="1325">
                  <c:v>0.57862400000000003</c:v>
                </c:pt>
                <c:pt idx="1326">
                  <c:v>0.57857400000000003</c:v>
                </c:pt>
                <c:pt idx="1327">
                  <c:v>0.57869000000000004</c:v>
                </c:pt>
                <c:pt idx="1328">
                  <c:v>0.57862400000000003</c:v>
                </c:pt>
                <c:pt idx="1329">
                  <c:v>0.57869800000000005</c:v>
                </c:pt>
                <c:pt idx="1330">
                  <c:v>0.57871399999999995</c:v>
                </c:pt>
                <c:pt idx="1331">
                  <c:v>0.57876799999999995</c:v>
                </c:pt>
                <c:pt idx="1332">
                  <c:v>0.57878700000000005</c:v>
                </c:pt>
                <c:pt idx="1333">
                  <c:v>0.57877100000000004</c:v>
                </c:pt>
                <c:pt idx="1334">
                  <c:v>0.57881800000000005</c:v>
                </c:pt>
                <c:pt idx="1335">
                  <c:v>0.57877000000000001</c:v>
                </c:pt>
                <c:pt idx="1336">
                  <c:v>0.57879499999999995</c:v>
                </c:pt>
                <c:pt idx="1337">
                  <c:v>0.57886499999999996</c:v>
                </c:pt>
                <c:pt idx="1338">
                  <c:v>0.57890799999999998</c:v>
                </c:pt>
                <c:pt idx="1339">
                  <c:v>0.57893300000000003</c:v>
                </c:pt>
                <c:pt idx="1340">
                  <c:v>0.57896400000000003</c:v>
                </c:pt>
                <c:pt idx="1341">
                  <c:v>0.57892500000000002</c:v>
                </c:pt>
                <c:pt idx="1342">
                  <c:v>0.57893499999999998</c:v>
                </c:pt>
                <c:pt idx="1343">
                  <c:v>0.57904500000000003</c:v>
                </c:pt>
                <c:pt idx="1344">
                  <c:v>0.57898899999999998</c:v>
                </c:pt>
                <c:pt idx="1345">
                  <c:v>0.57901000000000002</c:v>
                </c:pt>
                <c:pt idx="1346">
                  <c:v>0.57904500000000003</c:v>
                </c:pt>
                <c:pt idx="1347">
                  <c:v>0.57910399999999995</c:v>
                </c:pt>
                <c:pt idx="1348">
                  <c:v>0.57907200000000003</c:v>
                </c:pt>
                <c:pt idx="1349">
                  <c:v>0.57912600000000003</c:v>
                </c:pt>
                <c:pt idx="1350">
                  <c:v>0.57917799999999997</c:v>
                </c:pt>
                <c:pt idx="1351">
                  <c:v>0.57921199999999995</c:v>
                </c:pt>
                <c:pt idx="1352">
                  <c:v>0.57920899999999997</c:v>
                </c:pt>
                <c:pt idx="1353">
                  <c:v>0.57923999999999998</c:v>
                </c:pt>
                <c:pt idx="1354">
                  <c:v>0.57925099999999996</c:v>
                </c:pt>
                <c:pt idx="1355">
                  <c:v>0.57930599999999999</c:v>
                </c:pt>
                <c:pt idx="1356">
                  <c:v>0.57924900000000001</c:v>
                </c:pt>
                <c:pt idx="1357">
                  <c:v>0.57921299999999998</c:v>
                </c:pt>
                <c:pt idx="1358">
                  <c:v>0.57923599999999997</c:v>
                </c:pt>
                <c:pt idx="1359">
                  <c:v>0.57930599999999999</c:v>
                </c:pt>
                <c:pt idx="1360">
                  <c:v>0.57932700000000004</c:v>
                </c:pt>
                <c:pt idx="1361">
                  <c:v>0.57938999999999996</c:v>
                </c:pt>
                <c:pt idx="1362">
                  <c:v>0.57933599999999996</c:v>
                </c:pt>
                <c:pt idx="1363">
                  <c:v>0.57933000000000001</c:v>
                </c:pt>
                <c:pt idx="1364">
                  <c:v>0.57941900000000002</c:v>
                </c:pt>
                <c:pt idx="1365">
                  <c:v>0.57943900000000004</c:v>
                </c:pt>
                <c:pt idx="1366">
                  <c:v>0.579403</c:v>
                </c:pt>
                <c:pt idx="1367">
                  <c:v>0.57946299999999995</c:v>
                </c:pt>
                <c:pt idx="1368">
                  <c:v>0.579457</c:v>
                </c:pt>
                <c:pt idx="1369">
                  <c:v>0.57946799999999998</c:v>
                </c:pt>
                <c:pt idx="1370">
                  <c:v>0.57953600000000005</c:v>
                </c:pt>
                <c:pt idx="1371">
                  <c:v>0.57955599999999996</c:v>
                </c:pt>
                <c:pt idx="1372">
                  <c:v>0.57949200000000001</c:v>
                </c:pt>
                <c:pt idx="1373">
                  <c:v>0.57959300000000002</c:v>
                </c:pt>
                <c:pt idx="1374">
                  <c:v>0.579627</c:v>
                </c:pt>
                <c:pt idx="1375">
                  <c:v>0.57962100000000005</c:v>
                </c:pt>
                <c:pt idx="1376">
                  <c:v>0.57960199999999995</c:v>
                </c:pt>
                <c:pt idx="1377">
                  <c:v>0.57962800000000003</c:v>
                </c:pt>
                <c:pt idx="1378">
                  <c:v>0.57959700000000003</c:v>
                </c:pt>
                <c:pt idx="1379">
                  <c:v>0.57970100000000002</c:v>
                </c:pt>
                <c:pt idx="1380">
                  <c:v>0.57967100000000005</c:v>
                </c:pt>
                <c:pt idx="1381">
                  <c:v>0.57965800000000001</c:v>
                </c:pt>
                <c:pt idx="1382">
                  <c:v>0.57973300000000005</c:v>
                </c:pt>
                <c:pt idx="1383">
                  <c:v>0.57983899999999999</c:v>
                </c:pt>
                <c:pt idx="1384">
                  <c:v>0.57982299999999998</c:v>
                </c:pt>
                <c:pt idx="1385">
                  <c:v>0.57990299999999995</c:v>
                </c:pt>
                <c:pt idx="1386">
                  <c:v>0.57984400000000003</c:v>
                </c:pt>
                <c:pt idx="1387">
                  <c:v>0.57986599999999999</c:v>
                </c:pt>
                <c:pt idx="1388">
                  <c:v>0.57989500000000005</c:v>
                </c:pt>
                <c:pt idx="1389">
                  <c:v>0.57995699999999994</c:v>
                </c:pt>
                <c:pt idx="1390">
                  <c:v>0.57999599999999996</c:v>
                </c:pt>
                <c:pt idx="1391">
                  <c:v>0.580036</c:v>
                </c:pt>
                <c:pt idx="1392">
                  <c:v>0.57998400000000006</c:v>
                </c:pt>
                <c:pt idx="1393">
                  <c:v>0.57997399999999999</c:v>
                </c:pt>
                <c:pt idx="1394">
                  <c:v>0.57992999999999995</c:v>
                </c:pt>
                <c:pt idx="1395">
                  <c:v>0.58005799999999996</c:v>
                </c:pt>
                <c:pt idx="1396">
                  <c:v>0.580017</c:v>
                </c:pt>
                <c:pt idx="1397">
                  <c:v>0.58007500000000001</c:v>
                </c:pt>
                <c:pt idx="1398">
                  <c:v>0.58017700000000005</c:v>
                </c:pt>
                <c:pt idx="1399">
                  <c:v>0.58009699999999997</c:v>
                </c:pt>
                <c:pt idx="1400">
                  <c:v>0.58009200000000005</c:v>
                </c:pt>
                <c:pt idx="1401">
                  <c:v>0.58015799999999995</c:v>
                </c:pt>
                <c:pt idx="1402">
                  <c:v>0.58020300000000002</c:v>
                </c:pt>
                <c:pt idx="1403">
                  <c:v>0.580125</c:v>
                </c:pt>
                <c:pt idx="1404">
                  <c:v>0.58018899999999995</c:v>
                </c:pt>
                <c:pt idx="1405">
                  <c:v>0.58018099999999995</c:v>
                </c:pt>
                <c:pt idx="1406">
                  <c:v>0.58035499999999995</c:v>
                </c:pt>
                <c:pt idx="1407">
                  <c:v>0.58028900000000005</c:v>
                </c:pt>
                <c:pt idx="1408">
                  <c:v>0.58026500000000003</c:v>
                </c:pt>
                <c:pt idx="1409">
                  <c:v>0.58033400000000002</c:v>
                </c:pt>
                <c:pt idx="1410">
                  <c:v>0.580376</c:v>
                </c:pt>
                <c:pt idx="1411">
                  <c:v>0.58035000000000003</c:v>
                </c:pt>
                <c:pt idx="1412">
                  <c:v>0.58040499999999995</c:v>
                </c:pt>
                <c:pt idx="1413">
                  <c:v>0.58046200000000003</c:v>
                </c:pt>
                <c:pt idx="1414">
                  <c:v>0.58041100000000001</c:v>
                </c:pt>
                <c:pt idx="1415">
                  <c:v>0.58034799999999997</c:v>
                </c:pt>
                <c:pt idx="1416">
                  <c:v>0.58044899999999999</c:v>
                </c:pt>
                <c:pt idx="1417">
                  <c:v>0.58048999999999995</c:v>
                </c:pt>
                <c:pt idx="1418">
                  <c:v>0.58048599999999995</c:v>
                </c:pt>
                <c:pt idx="1419">
                  <c:v>0.58061099999999999</c:v>
                </c:pt>
                <c:pt idx="1420">
                  <c:v>0.58053500000000002</c:v>
                </c:pt>
                <c:pt idx="1421">
                  <c:v>0.58059899999999998</c:v>
                </c:pt>
                <c:pt idx="1422">
                  <c:v>0.58060299999999998</c:v>
                </c:pt>
                <c:pt idx="1423">
                  <c:v>0.58059300000000003</c:v>
                </c:pt>
                <c:pt idx="1424">
                  <c:v>0.58068399999999998</c:v>
                </c:pt>
                <c:pt idx="1425">
                  <c:v>0.58062000000000002</c:v>
                </c:pt>
                <c:pt idx="1426">
                  <c:v>0.58064199999999999</c:v>
                </c:pt>
                <c:pt idx="1427">
                  <c:v>0.58070500000000003</c:v>
                </c:pt>
                <c:pt idx="1428">
                  <c:v>0.58072500000000005</c:v>
                </c:pt>
                <c:pt idx="1429">
                  <c:v>0.58071200000000001</c:v>
                </c:pt>
                <c:pt idx="1430">
                  <c:v>0.58074700000000001</c:v>
                </c:pt>
                <c:pt idx="1431">
                  <c:v>0.58075900000000003</c:v>
                </c:pt>
                <c:pt idx="1432">
                  <c:v>0.58080500000000002</c:v>
                </c:pt>
                <c:pt idx="1433">
                  <c:v>0.58080200000000004</c:v>
                </c:pt>
                <c:pt idx="1434">
                  <c:v>0.58077900000000005</c:v>
                </c:pt>
                <c:pt idx="1435">
                  <c:v>0.58090299999999995</c:v>
                </c:pt>
                <c:pt idx="1436">
                  <c:v>0.58090799999999998</c:v>
                </c:pt>
                <c:pt idx="1437">
                  <c:v>0.58099000000000001</c:v>
                </c:pt>
                <c:pt idx="1438">
                  <c:v>0.58100200000000002</c:v>
                </c:pt>
                <c:pt idx="1439">
                  <c:v>0.580932</c:v>
                </c:pt>
                <c:pt idx="1440">
                  <c:v>0.58096899999999996</c:v>
                </c:pt>
                <c:pt idx="1441">
                  <c:v>0.58096899999999996</c:v>
                </c:pt>
                <c:pt idx="1442">
                  <c:v>0.58093499999999998</c:v>
                </c:pt>
                <c:pt idx="1443">
                  <c:v>0.58099699999999999</c:v>
                </c:pt>
                <c:pt idx="1444">
                  <c:v>0.58110799999999996</c:v>
                </c:pt>
                <c:pt idx="1445">
                  <c:v>0.581063</c:v>
                </c:pt>
                <c:pt idx="1446">
                  <c:v>0.58106400000000002</c:v>
                </c:pt>
                <c:pt idx="1447">
                  <c:v>0.58113000000000004</c:v>
                </c:pt>
                <c:pt idx="1448">
                  <c:v>0.581098</c:v>
                </c:pt>
                <c:pt idx="1449">
                  <c:v>0.58113499999999996</c:v>
                </c:pt>
                <c:pt idx="1450">
                  <c:v>0.581202</c:v>
                </c:pt>
                <c:pt idx="1451">
                  <c:v>0.58124200000000004</c:v>
                </c:pt>
                <c:pt idx="1452">
                  <c:v>0.58121999999999996</c:v>
                </c:pt>
                <c:pt idx="1453">
                  <c:v>0.58132200000000001</c:v>
                </c:pt>
                <c:pt idx="1454">
                  <c:v>0.58132099999999998</c:v>
                </c:pt>
                <c:pt idx="1455">
                  <c:v>0.581264</c:v>
                </c:pt>
                <c:pt idx="1456">
                  <c:v>0.58127700000000004</c:v>
                </c:pt>
                <c:pt idx="1457">
                  <c:v>0.58136500000000002</c:v>
                </c:pt>
                <c:pt idx="1458">
                  <c:v>0.58130899999999996</c:v>
                </c:pt>
                <c:pt idx="1459">
                  <c:v>0.58124299999999995</c:v>
                </c:pt>
                <c:pt idx="1460">
                  <c:v>0.581368</c:v>
                </c:pt>
                <c:pt idx="1461">
                  <c:v>0.58138999999999996</c:v>
                </c:pt>
                <c:pt idx="1462">
                  <c:v>0.581395</c:v>
                </c:pt>
                <c:pt idx="1463">
                  <c:v>0.58138800000000002</c:v>
                </c:pt>
                <c:pt idx="1464">
                  <c:v>0.58143699999999998</c:v>
                </c:pt>
                <c:pt idx="1465">
                  <c:v>0.58152000000000004</c:v>
                </c:pt>
                <c:pt idx="1466">
                  <c:v>0.58143800000000001</c:v>
                </c:pt>
                <c:pt idx="1467">
                  <c:v>0.58151399999999998</c:v>
                </c:pt>
                <c:pt idx="1468">
                  <c:v>0.58155699999999999</c:v>
                </c:pt>
                <c:pt idx="1469">
                  <c:v>0.58153600000000005</c:v>
                </c:pt>
                <c:pt idx="1470">
                  <c:v>0.58159499999999997</c:v>
                </c:pt>
                <c:pt idx="1471">
                  <c:v>0.58163699999999996</c:v>
                </c:pt>
                <c:pt idx="1472">
                  <c:v>0.58164800000000005</c:v>
                </c:pt>
                <c:pt idx="1473">
                  <c:v>0.58161300000000005</c:v>
                </c:pt>
                <c:pt idx="1474">
                  <c:v>0.58159899999999998</c:v>
                </c:pt>
                <c:pt idx="1475">
                  <c:v>0.58168399999999998</c:v>
                </c:pt>
                <c:pt idx="1476">
                  <c:v>0.58174700000000001</c:v>
                </c:pt>
                <c:pt idx="1477">
                  <c:v>0.58179700000000001</c:v>
                </c:pt>
                <c:pt idx="1478">
                  <c:v>0.58172800000000002</c:v>
                </c:pt>
                <c:pt idx="1479">
                  <c:v>0.58173200000000003</c:v>
                </c:pt>
                <c:pt idx="1480">
                  <c:v>0.581762</c:v>
                </c:pt>
                <c:pt idx="1481">
                  <c:v>0.58184000000000002</c:v>
                </c:pt>
                <c:pt idx="1482">
                  <c:v>0.58183300000000004</c:v>
                </c:pt>
                <c:pt idx="1483">
                  <c:v>0.58179499999999995</c:v>
                </c:pt>
                <c:pt idx="1484">
                  <c:v>0.58183499999999999</c:v>
                </c:pt>
                <c:pt idx="1485">
                  <c:v>0.58190299999999995</c:v>
                </c:pt>
                <c:pt idx="1486">
                  <c:v>0.581955</c:v>
                </c:pt>
                <c:pt idx="1487">
                  <c:v>0.58198399999999995</c:v>
                </c:pt>
                <c:pt idx="1488">
                  <c:v>0.58196700000000001</c:v>
                </c:pt>
                <c:pt idx="1489">
                  <c:v>0.58199199999999995</c:v>
                </c:pt>
                <c:pt idx="1490">
                  <c:v>0.58201899999999995</c:v>
                </c:pt>
                <c:pt idx="1491">
                  <c:v>0.58210499999999998</c:v>
                </c:pt>
                <c:pt idx="1492">
                  <c:v>0.58208800000000005</c:v>
                </c:pt>
                <c:pt idx="1493">
                  <c:v>0.58212200000000003</c:v>
                </c:pt>
                <c:pt idx="1494">
                  <c:v>0.58213300000000001</c:v>
                </c:pt>
                <c:pt idx="1495">
                  <c:v>0.58216999999999997</c:v>
                </c:pt>
                <c:pt idx="1496">
                  <c:v>0.58224299999999996</c:v>
                </c:pt>
                <c:pt idx="1497">
                  <c:v>0.58228100000000005</c:v>
                </c:pt>
                <c:pt idx="1498">
                  <c:v>0.58232399999999995</c:v>
                </c:pt>
                <c:pt idx="1499">
                  <c:v>0.58226</c:v>
                </c:pt>
                <c:pt idx="1500">
                  <c:v>0.58230300000000002</c:v>
                </c:pt>
                <c:pt idx="1501">
                  <c:v>0.58234699999999995</c:v>
                </c:pt>
                <c:pt idx="1502">
                  <c:v>0.58244099999999999</c:v>
                </c:pt>
                <c:pt idx="1503">
                  <c:v>0.58246900000000001</c:v>
                </c:pt>
                <c:pt idx="1504">
                  <c:v>0.58240599999999998</c:v>
                </c:pt>
                <c:pt idx="1505">
                  <c:v>0.582376</c:v>
                </c:pt>
                <c:pt idx="1506">
                  <c:v>0.58235800000000004</c:v>
                </c:pt>
                <c:pt idx="1507">
                  <c:v>0.58240999999999998</c:v>
                </c:pt>
                <c:pt idx="1508">
                  <c:v>0.58244799999999997</c:v>
                </c:pt>
                <c:pt idx="1509">
                  <c:v>0.58241399999999999</c:v>
                </c:pt>
                <c:pt idx="1510">
                  <c:v>0.58244600000000002</c:v>
                </c:pt>
                <c:pt idx="1511">
                  <c:v>0.58247499999999997</c:v>
                </c:pt>
                <c:pt idx="1512">
                  <c:v>0.58246200000000004</c:v>
                </c:pt>
                <c:pt idx="1513">
                  <c:v>0.582484</c:v>
                </c:pt>
                <c:pt idx="1514">
                  <c:v>0.58252000000000004</c:v>
                </c:pt>
                <c:pt idx="1515">
                  <c:v>0.58252999999999999</c:v>
                </c:pt>
                <c:pt idx="1516">
                  <c:v>0.58257599999999998</c:v>
                </c:pt>
                <c:pt idx="1517">
                  <c:v>0.58251600000000003</c:v>
                </c:pt>
                <c:pt idx="1518">
                  <c:v>0.58260699999999999</c:v>
                </c:pt>
                <c:pt idx="1519">
                  <c:v>0.58252000000000004</c:v>
                </c:pt>
                <c:pt idx="1520">
                  <c:v>0.58255500000000005</c:v>
                </c:pt>
                <c:pt idx="1521">
                  <c:v>0.58263600000000004</c:v>
                </c:pt>
                <c:pt idx="1522">
                  <c:v>0.58274000000000004</c:v>
                </c:pt>
                <c:pt idx="1523">
                  <c:v>0.58271399999999995</c:v>
                </c:pt>
                <c:pt idx="1524">
                  <c:v>0.58275200000000005</c:v>
                </c:pt>
                <c:pt idx="1525">
                  <c:v>0.582762</c:v>
                </c:pt>
                <c:pt idx="1526">
                  <c:v>0.582762</c:v>
                </c:pt>
                <c:pt idx="1527">
                  <c:v>0.58279599999999998</c:v>
                </c:pt>
                <c:pt idx="1528">
                  <c:v>0.58278200000000002</c:v>
                </c:pt>
                <c:pt idx="1529">
                  <c:v>0.58283200000000002</c:v>
                </c:pt>
                <c:pt idx="1530">
                  <c:v>0.58289199999999997</c:v>
                </c:pt>
                <c:pt idx="1531">
                  <c:v>0.58289899999999994</c:v>
                </c:pt>
                <c:pt idx="1532">
                  <c:v>0.58294599999999996</c:v>
                </c:pt>
                <c:pt idx="1533">
                  <c:v>0.58284999999999998</c:v>
                </c:pt>
                <c:pt idx="1534">
                  <c:v>0.58291700000000002</c:v>
                </c:pt>
                <c:pt idx="1535">
                  <c:v>0.58294699999999999</c:v>
                </c:pt>
                <c:pt idx="1536">
                  <c:v>0.582959</c:v>
                </c:pt>
                <c:pt idx="1537">
                  <c:v>0.58298399999999995</c:v>
                </c:pt>
                <c:pt idx="1538">
                  <c:v>0.58303300000000002</c:v>
                </c:pt>
                <c:pt idx="1539">
                  <c:v>0.58299999999999996</c:v>
                </c:pt>
                <c:pt idx="1540">
                  <c:v>0.58311400000000002</c:v>
                </c:pt>
                <c:pt idx="1541">
                  <c:v>0.58311100000000005</c:v>
                </c:pt>
                <c:pt idx="1542">
                  <c:v>0.58303799999999995</c:v>
                </c:pt>
                <c:pt idx="1543">
                  <c:v>0.58310099999999998</c:v>
                </c:pt>
                <c:pt idx="1544">
                  <c:v>0.58311500000000005</c:v>
                </c:pt>
                <c:pt idx="1545">
                  <c:v>0.58318499999999995</c:v>
                </c:pt>
                <c:pt idx="1546">
                  <c:v>0.58319200000000004</c:v>
                </c:pt>
                <c:pt idx="1547">
                  <c:v>0.58326299999999998</c:v>
                </c:pt>
                <c:pt idx="1548">
                  <c:v>0.58326800000000001</c:v>
                </c:pt>
                <c:pt idx="1549">
                  <c:v>0.58329200000000003</c:v>
                </c:pt>
                <c:pt idx="1550">
                  <c:v>0.58329900000000001</c:v>
                </c:pt>
                <c:pt idx="1551">
                  <c:v>0.58330899999999997</c:v>
                </c:pt>
                <c:pt idx="1552">
                  <c:v>0.58335700000000001</c:v>
                </c:pt>
                <c:pt idx="1553">
                  <c:v>0.58337799999999995</c:v>
                </c:pt>
                <c:pt idx="1554">
                  <c:v>0.58337799999999995</c:v>
                </c:pt>
                <c:pt idx="1555">
                  <c:v>0.58338199999999996</c:v>
                </c:pt>
                <c:pt idx="1556">
                  <c:v>0.58340700000000001</c:v>
                </c:pt>
                <c:pt idx="1557">
                  <c:v>0.58353100000000002</c:v>
                </c:pt>
                <c:pt idx="1558">
                  <c:v>0.58347400000000005</c:v>
                </c:pt>
                <c:pt idx="1559">
                  <c:v>0.58346100000000001</c:v>
                </c:pt>
                <c:pt idx="1560">
                  <c:v>0.58349499999999999</c:v>
                </c:pt>
                <c:pt idx="1561">
                  <c:v>0.58349799999999996</c:v>
                </c:pt>
                <c:pt idx="1562">
                  <c:v>0.58357499999999995</c:v>
                </c:pt>
                <c:pt idx="1563">
                  <c:v>0.58352000000000004</c:v>
                </c:pt>
                <c:pt idx="1564">
                  <c:v>0.58356399999999997</c:v>
                </c:pt>
                <c:pt idx="1565">
                  <c:v>0.58362099999999995</c:v>
                </c:pt>
                <c:pt idx="1566">
                  <c:v>0.58367400000000003</c:v>
                </c:pt>
                <c:pt idx="1567">
                  <c:v>0.58361300000000005</c:v>
                </c:pt>
                <c:pt idx="1568">
                  <c:v>0.58362499999999995</c:v>
                </c:pt>
                <c:pt idx="1569">
                  <c:v>0.58363399999999999</c:v>
                </c:pt>
                <c:pt idx="1570">
                  <c:v>0.58366700000000005</c:v>
                </c:pt>
                <c:pt idx="1571">
                  <c:v>0.583673</c:v>
                </c:pt>
                <c:pt idx="1572">
                  <c:v>0.583731</c:v>
                </c:pt>
                <c:pt idx="1573">
                  <c:v>0.58371099999999998</c:v>
                </c:pt>
                <c:pt idx="1574">
                  <c:v>0.58377900000000005</c:v>
                </c:pt>
                <c:pt idx="1575">
                  <c:v>0.58379999999999999</c:v>
                </c:pt>
                <c:pt idx="1576">
                  <c:v>0.58380399999999999</c:v>
                </c:pt>
                <c:pt idx="1577">
                  <c:v>0.58383499999999999</c:v>
                </c:pt>
                <c:pt idx="1578">
                  <c:v>0.58394500000000005</c:v>
                </c:pt>
                <c:pt idx="1579">
                  <c:v>0.58385900000000002</c:v>
                </c:pt>
                <c:pt idx="1580">
                  <c:v>0.58389500000000005</c:v>
                </c:pt>
                <c:pt idx="1581">
                  <c:v>0.58389500000000005</c:v>
                </c:pt>
                <c:pt idx="1582">
                  <c:v>0.58391800000000005</c:v>
                </c:pt>
                <c:pt idx="1583">
                  <c:v>0.58393200000000001</c:v>
                </c:pt>
                <c:pt idx="1584">
                  <c:v>0.58396800000000004</c:v>
                </c:pt>
                <c:pt idx="1585">
                  <c:v>0.58393099999999998</c:v>
                </c:pt>
                <c:pt idx="1586">
                  <c:v>0.58397699999999997</c:v>
                </c:pt>
                <c:pt idx="1587">
                  <c:v>0.58394000000000001</c:v>
                </c:pt>
                <c:pt idx="1588">
                  <c:v>0.58408099999999996</c:v>
                </c:pt>
                <c:pt idx="1589">
                  <c:v>0.58407699999999996</c:v>
                </c:pt>
                <c:pt idx="1590">
                  <c:v>0.58411299999999999</c:v>
                </c:pt>
                <c:pt idx="1591">
                  <c:v>0.584144</c:v>
                </c:pt>
                <c:pt idx="1592">
                  <c:v>0.58416500000000005</c:v>
                </c:pt>
                <c:pt idx="1593">
                  <c:v>0.58420899999999998</c:v>
                </c:pt>
                <c:pt idx="1594">
                  <c:v>0.58413099999999996</c:v>
                </c:pt>
                <c:pt idx="1595">
                  <c:v>0.58418099999999995</c:v>
                </c:pt>
                <c:pt idx="1596">
                  <c:v>0.58422099999999999</c:v>
                </c:pt>
                <c:pt idx="1597">
                  <c:v>0.58421500000000004</c:v>
                </c:pt>
                <c:pt idx="1598">
                  <c:v>0.584256</c:v>
                </c:pt>
                <c:pt idx="1599">
                  <c:v>0.58425499999999997</c:v>
                </c:pt>
                <c:pt idx="1600">
                  <c:v>0.58429500000000001</c:v>
                </c:pt>
                <c:pt idx="1601">
                  <c:v>0.58432300000000004</c:v>
                </c:pt>
                <c:pt idx="1602">
                  <c:v>0.58433400000000002</c:v>
                </c:pt>
                <c:pt idx="1603">
                  <c:v>0.58437399999999995</c:v>
                </c:pt>
                <c:pt idx="1604">
                  <c:v>0.584426</c:v>
                </c:pt>
                <c:pt idx="1605">
                  <c:v>0.58446600000000004</c:v>
                </c:pt>
                <c:pt idx="1606">
                  <c:v>0.58448599999999995</c:v>
                </c:pt>
                <c:pt idx="1607">
                  <c:v>0.58448</c:v>
                </c:pt>
                <c:pt idx="1608">
                  <c:v>0.58447000000000005</c:v>
                </c:pt>
                <c:pt idx="1609">
                  <c:v>0.58446100000000001</c:v>
                </c:pt>
                <c:pt idx="1610">
                  <c:v>0.58450999999999997</c:v>
                </c:pt>
                <c:pt idx="1611">
                  <c:v>0.584561</c:v>
                </c:pt>
                <c:pt idx="1612">
                  <c:v>0.58459899999999998</c:v>
                </c:pt>
                <c:pt idx="1613">
                  <c:v>0.58455000000000001</c:v>
                </c:pt>
                <c:pt idx="1614">
                  <c:v>0.58455999999999997</c:v>
                </c:pt>
                <c:pt idx="1615">
                  <c:v>0.58460500000000004</c:v>
                </c:pt>
                <c:pt idx="1616">
                  <c:v>0.58458200000000005</c:v>
                </c:pt>
                <c:pt idx="1617">
                  <c:v>0.58461300000000005</c:v>
                </c:pt>
                <c:pt idx="1618">
                  <c:v>0.58464099999999997</c:v>
                </c:pt>
                <c:pt idx="1619">
                  <c:v>0.58470100000000003</c:v>
                </c:pt>
                <c:pt idx="1620">
                  <c:v>0.584673</c:v>
                </c:pt>
                <c:pt idx="1621">
                  <c:v>0.58464700000000003</c:v>
                </c:pt>
                <c:pt idx="1622">
                  <c:v>0.58466399999999996</c:v>
                </c:pt>
                <c:pt idx="1623">
                  <c:v>0.58474499999999996</c:v>
                </c:pt>
                <c:pt idx="1624">
                  <c:v>0.58473200000000003</c:v>
                </c:pt>
                <c:pt idx="1625">
                  <c:v>0.58482299999999998</c:v>
                </c:pt>
                <c:pt idx="1626">
                  <c:v>0.58484400000000003</c:v>
                </c:pt>
                <c:pt idx="1627">
                  <c:v>0.58482900000000004</c:v>
                </c:pt>
                <c:pt idx="1628">
                  <c:v>0.58486099999999996</c:v>
                </c:pt>
                <c:pt idx="1629">
                  <c:v>0.58485399999999998</c:v>
                </c:pt>
                <c:pt idx="1630">
                  <c:v>0.58492599999999995</c:v>
                </c:pt>
                <c:pt idx="1631">
                  <c:v>0.58491499999999996</c:v>
                </c:pt>
                <c:pt idx="1632">
                  <c:v>0.58487500000000003</c:v>
                </c:pt>
                <c:pt idx="1633">
                  <c:v>0.58498899999999998</c:v>
                </c:pt>
                <c:pt idx="1634">
                  <c:v>0.58491800000000005</c:v>
                </c:pt>
                <c:pt idx="1635">
                  <c:v>0.58496899999999996</c:v>
                </c:pt>
                <c:pt idx="1636">
                  <c:v>0.58500099999999999</c:v>
                </c:pt>
                <c:pt idx="1637">
                  <c:v>0.58507200000000004</c:v>
                </c:pt>
                <c:pt idx="1638">
                  <c:v>0.58503300000000003</c:v>
                </c:pt>
                <c:pt idx="1639">
                  <c:v>0.58503300000000003</c:v>
                </c:pt>
                <c:pt idx="1640">
                  <c:v>0.58502500000000002</c:v>
                </c:pt>
                <c:pt idx="1641">
                  <c:v>0.58509</c:v>
                </c:pt>
                <c:pt idx="1642">
                  <c:v>0.58511400000000002</c:v>
                </c:pt>
                <c:pt idx="1643">
                  <c:v>0.58516599999999996</c:v>
                </c:pt>
                <c:pt idx="1644">
                  <c:v>0.58523599999999998</c:v>
                </c:pt>
                <c:pt idx="1645">
                  <c:v>0.58517699999999995</c:v>
                </c:pt>
                <c:pt idx="1646">
                  <c:v>0.58520700000000003</c:v>
                </c:pt>
                <c:pt idx="1647">
                  <c:v>0.58524100000000001</c:v>
                </c:pt>
                <c:pt idx="1648">
                  <c:v>0.58529900000000001</c:v>
                </c:pt>
                <c:pt idx="1649">
                  <c:v>0.58524600000000004</c:v>
                </c:pt>
                <c:pt idx="1650">
                  <c:v>0.58527899999999999</c:v>
                </c:pt>
                <c:pt idx="1651">
                  <c:v>0.58535400000000004</c:v>
                </c:pt>
                <c:pt idx="1652">
                  <c:v>0.58536600000000005</c:v>
                </c:pt>
                <c:pt idx="1653">
                  <c:v>0.58535499999999996</c:v>
                </c:pt>
                <c:pt idx="1654">
                  <c:v>0.58539399999999997</c:v>
                </c:pt>
                <c:pt idx="1655">
                  <c:v>0.58531900000000003</c:v>
                </c:pt>
                <c:pt idx="1656">
                  <c:v>0.58533599999999997</c:v>
                </c:pt>
                <c:pt idx="1657">
                  <c:v>0.58540400000000004</c:v>
                </c:pt>
                <c:pt idx="1658">
                  <c:v>0.58548500000000003</c:v>
                </c:pt>
                <c:pt idx="1659">
                  <c:v>0.58544499999999999</c:v>
                </c:pt>
                <c:pt idx="1660">
                  <c:v>0.58547000000000005</c:v>
                </c:pt>
                <c:pt idx="1661">
                  <c:v>0.58552800000000005</c:v>
                </c:pt>
                <c:pt idx="1662">
                  <c:v>0.58550800000000003</c:v>
                </c:pt>
                <c:pt idx="1663">
                  <c:v>0.58553999999999995</c:v>
                </c:pt>
                <c:pt idx="1664">
                  <c:v>0.58553500000000003</c:v>
                </c:pt>
                <c:pt idx="1665">
                  <c:v>0.58558600000000005</c:v>
                </c:pt>
                <c:pt idx="1666">
                  <c:v>0.58557300000000001</c:v>
                </c:pt>
                <c:pt idx="1667">
                  <c:v>0.58556699999999995</c:v>
                </c:pt>
                <c:pt idx="1668">
                  <c:v>0.585588</c:v>
                </c:pt>
                <c:pt idx="1669">
                  <c:v>0.58560100000000004</c:v>
                </c:pt>
                <c:pt idx="1670">
                  <c:v>0.58554300000000004</c:v>
                </c:pt>
                <c:pt idx="1671">
                  <c:v>0.58557899999999996</c:v>
                </c:pt>
                <c:pt idx="1672">
                  <c:v>0.58561200000000002</c:v>
                </c:pt>
                <c:pt idx="1673">
                  <c:v>0.58547099999999996</c:v>
                </c:pt>
                <c:pt idx="1674">
                  <c:v>0.58559700000000003</c:v>
                </c:pt>
                <c:pt idx="1675">
                  <c:v>0.58556299999999994</c:v>
                </c:pt>
                <c:pt idx="1676">
                  <c:v>0.58555699999999999</c:v>
                </c:pt>
                <c:pt idx="1677">
                  <c:v>0.58555299999999999</c:v>
                </c:pt>
                <c:pt idx="1678">
                  <c:v>0.58560599999999996</c:v>
                </c:pt>
                <c:pt idx="1679">
                  <c:v>0.58558900000000003</c:v>
                </c:pt>
                <c:pt idx="1680">
                  <c:v>0.58560199999999996</c:v>
                </c:pt>
                <c:pt idx="1681">
                  <c:v>0.58563299999999996</c:v>
                </c:pt>
                <c:pt idx="1682">
                  <c:v>0.585619</c:v>
                </c:pt>
                <c:pt idx="1683">
                  <c:v>0.58557999999999999</c:v>
                </c:pt>
                <c:pt idx="1684">
                  <c:v>0.58566200000000002</c:v>
                </c:pt>
                <c:pt idx="1685">
                  <c:v>0.58563699999999996</c:v>
                </c:pt>
                <c:pt idx="1686">
                  <c:v>0.58565500000000004</c:v>
                </c:pt>
                <c:pt idx="1687">
                  <c:v>0.585646</c:v>
                </c:pt>
                <c:pt idx="1688">
                  <c:v>0.585588</c:v>
                </c:pt>
                <c:pt idx="1689">
                  <c:v>0.58555500000000005</c:v>
                </c:pt>
                <c:pt idx="1690">
                  <c:v>0.58560800000000002</c:v>
                </c:pt>
                <c:pt idx="1691">
                  <c:v>0.58569599999999999</c:v>
                </c:pt>
                <c:pt idx="1692">
                  <c:v>0.58567000000000002</c:v>
                </c:pt>
                <c:pt idx="1693">
                  <c:v>0.58561300000000005</c:v>
                </c:pt>
                <c:pt idx="1694">
                  <c:v>0.58565599999999995</c:v>
                </c:pt>
                <c:pt idx="1695">
                  <c:v>0.58568200000000004</c:v>
                </c:pt>
                <c:pt idx="1696">
                  <c:v>0.58569700000000002</c:v>
                </c:pt>
                <c:pt idx="1697">
                  <c:v>0.58568600000000004</c:v>
                </c:pt>
                <c:pt idx="1698">
                  <c:v>0.58570500000000003</c:v>
                </c:pt>
                <c:pt idx="1699">
                  <c:v>0.58570500000000003</c:v>
                </c:pt>
                <c:pt idx="1700">
                  <c:v>0.58568200000000004</c:v>
                </c:pt>
                <c:pt idx="1701">
                  <c:v>0.58567400000000003</c:v>
                </c:pt>
                <c:pt idx="1702">
                  <c:v>0.58567599999999997</c:v>
                </c:pt>
                <c:pt idx="1703">
                  <c:v>0.58571099999999998</c:v>
                </c:pt>
                <c:pt idx="1704">
                  <c:v>0.58577599999999996</c:v>
                </c:pt>
                <c:pt idx="1705">
                  <c:v>0.58567499999999995</c:v>
                </c:pt>
                <c:pt idx="1706">
                  <c:v>0.58571799999999996</c:v>
                </c:pt>
                <c:pt idx="1707">
                  <c:v>0.58562700000000001</c:v>
                </c:pt>
                <c:pt idx="1708">
                  <c:v>0.585731</c:v>
                </c:pt>
                <c:pt idx="1709">
                  <c:v>0.585673</c:v>
                </c:pt>
                <c:pt idx="1710">
                  <c:v>0.58570599999999995</c:v>
                </c:pt>
                <c:pt idx="1711">
                  <c:v>0.58568200000000004</c:v>
                </c:pt>
                <c:pt idx="1712">
                  <c:v>0.58574999999999999</c:v>
                </c:pt>
                <c:pt idx="1713">
                  <c:v>0.585754</c:v>
                </c:pt>
                <c:pt idx="1714">
                  <c:v>0.58584099999999995</c:v>
                </c:pt>
                <c:pt idx="1715">
                  <c:v>0.58582900000000004</c:v>
                </c:pt>
                <c:pt idx="1716">
                  <c:v>0.58580399999999999</c:v>
                </c:pt>
                <c:pt idx="1717">
                  <c:v>0.58584099999999995</c:v>
                </c:pt>
                <c:pt idx="1718">
                  <c:v>0.58579300000000001</c:v>
                </c:pt>
                <c:pt idx="1719">
                  <c:v>0.58574000000000004</c:v>
                </c:pt>
                <c:pt idx="1720">
                  <c:v>0.58579400000000004</c:v>
                </c:pt>
                <c:pt idx="1721">
                  <c:v>0.58578799999999998</c:v>
                </c:pt>
                <c:pt idx="1722">
                  <c:v>0.58577000000000001</c:v>
                </c:pt>
                <c:pt idx="1723">
                  <c:v>0.58574400000000004</c:v>
                </c:pt>
                <c:pt idx="1724">
                  <c:v>0.58578399999999997</c:v>
                </c:pt>
                <c:pt idx="1725">
                  <c:v>0.58580600000000005</c:v>
                </c:pt>
                <c:pt idx="1726">
                  <c:v>0.58574199999999998</c:v>
                </c:pt>
                <c:pt idx="1727">
                  <c:v>0.58574999999999999</c:v>
                </c:pt>
                <c:pt idx="1728">
                  <c:v>0.58574000000000004</c:v>
                </c:pt>
                <c:pt idx="1729">
                  <c:v>0.58577800000000002</c:v>
                </c:pt>
                <c:pt idx="1730">
                  <c:v>0.58583499999999999</c:v>
                </c:pt>
                <c:pt idx="1731">
                  <c:v>0.58581300000000003</c:v>
                </c:pt>
                <c:pt idx="1732">
                  <c:v>0.58588300000000004</c:v>
                </c:pt>
                <c:pt idx="1733">
                  <c:v>0.58581300000000003</c:v>
                </c:pt>
                <c:pt idx="1734">
                  <c:v>0.58583600000000002</c:v>
                </c:pt>
                <c:pt idx="1735">
                  <c:v>0.58582400000000001</c:v>
                </c:pt>
                <c:pt idx="1736">
                  <c:v>0.58582400000000001</c:v>
                </c:pt>
                <c:pt idx="1737">
                  <c:v>0.58584199999999997</c:v>
                </c:pt>
                <c:pt idx="1738">
                  <c:v>0.58577999999999997</c:v>
                </c:pt>
                <c:pt idx="1739">
                  <c:v>0.585781</c:v>
                </c:pt>
                <c:pt idx="1740">
                  <c:v>0.58576499999999998</c:v>
                </c:pt>
                <c:pt idx="1741">
                  <c:v>0.58580600000000005</c:v>
                </c:pt>
                <c:pt idx="1742">
                  <c:v>0.58582000000000001</c:v>
                </c:pt>
                <c:pt idx="1743">
                  <c:v>0.585893</c:v>
                </c:pt>
                <c:pt idx="1744">
                  <c:v>0.58583799999999997</c:v>
                </c:pt>
                <c:pt idx="1745">
                  <c:v>0.58582500000000004</c:v>
                </c:pt>
                <c:pt idx="1746">
                  <c:v>0.58582599999999996</c:v>
                </c:pt>
                <c:pt idx="1747">
                  <c:v>0.58588099999999999</c:v>
                </c:pt>
                <c:pt idx="1748">
                  <c:v>0.58589500000000005</c:v>
                </c:pt>
                <c:pt idx="1749">
                  <c:v>0.58586499999999997</c:v>
                </c:pt>
                <c:pt idx="1750">
                  <c:v>0.58579700000000001</c:v>
                </c:pt>
                <c:pt idx="1751">
                  <c:v>0.58577699999999999</c:v>
                </c:pt>
                <c:pt idx="1752">
                  <c:v>0.58578699999999995</c:v>
                </c:pt>
                <c:pt idx="1753">
                  <c:v>0.58578600000000003</c:v>
                </c:pt>
                <c:pt idx="1754">
                  <c:v>0.585785</c:v>
                </c:pt>
                <c:pt idx="1755">
                  <c:v>0.58588099999999999</c:v>
                </c:pt>
                <c:pt idx="1756">
                  <c:v>0.58574400000000004</c:v>
                </c:pt>
                <c:pt idx="1757">
                  <c:v>0.58586800000000006</c:v>
                </c:pt>
                <c:pt idx="1758">
                  <c:v>0.58582000000000001</c:v>
                </c:pt>
                <c:pt idx="1759">
                  <c:v>0.58583700000000005</c:v>
                </c:pt>
                <c:pt idx="1760">
                  <c:v>0.58586000000000005</c:v>
                </c:pt>
                <c:pt idx="1761">
                  <c:v>0.58577299999999999</c:v>
                </c:pt>
                <c:pt idx="1762">
                  <c:v>0.58586700000000003</c:v>
                </c:pt>
                <c:pt idx="1763">
                  <c:v>0.58589500000000005</c:v>
                </c:pt>
                <c:pt idx="1764">
                  <c:v>0.58582800000000002</c:v>
                </c:pt>
                <c:pt idx="1765">
                  <c:v>0.58580399999999999</c:v>
                </c:pt>
                <c:pt idx="1766">
                  <c:v>0.58586700000000003</c:v>
                </c:pt>
                <c:pt idx="1767">
                  <c:v>0.58579999999999999</c:v>
                </c:pt>
                <c:pt idx="1768">
                  <c:v>0.58582500000000004</c:v>
                </c:pt>
                <c:pt idx="1769">
                  <c:v>0.58587599999999995</c:v>
                </c:pt>
                <c:pt idx="1770">
                  <c:v>0.58582500000000004</c:v>
                </c:pt>
                <c:pt idx="1771">
                  <c:v>0.58581300000000003</c:v>
                </c:pt>
                <c:pt idx="1772">
                  <c:v>0.58586199999999999</c:v>
                </c:pt>
                <c:pt idx="1773">
                  <c:v>0.58588399999999996</c:v>
                </c:pt>
                <c:pt idx="1774">
                  <c:v>0.58587599999999995</c:v>
                </c:pt>
                <c:pt idx="1775">
                  <c:v>0.58585299999999996</c:v>
                </c:pt>
                <c:pt idx="1776">
                  <c:v>0.58587400000000001</c:v>
                </c:pt>
                <c:pt idx="1777">
                  <c:v>0.58579599999999998</c:v>
                </c:pt>
                <c:pt idx="1778">
                  <c:v>0.58593399999999995</c:v>
                </c:pt>
                <c:pt idx="1779">
                  <c:v>0.58589500000000005</c:v>
                </c:pt>
                <c:pt idx="1780">
                  <c:v>0.58583499999999999</c:v>
                </c:pt>
                <c:pt idx="1781">
                  <c:v>0.58581099999999997</c:v>
                </c:pt>
                <c:pt idx="1782">
                  <c:v>0.58584999999999998</c:v>
                </c:pt>
                <c:pt idx="1783">
                  <c:v>0.585839</c:v>
                </c:pt>
                <c:pt idx="1784">
                  <c:v>0.585785</c:v>
                </c:pt>
                <c:pt idx="1785">
                  <c:v>0.58588300000000004</c:v>
                </c:pt>
                <c:pt idx="1786">
                  <c:v>0.58584599999999998</c:v>
                </c:pt>
                <c:pt idx="1787">
                  <c:v>0.58590500000000001</c:v>
                </c:pt>
                <c:pt idx="1788">
                  <c:v>0.58579099999999995</c:v>
                </c:pt>
                <c:pt idx="1789">
                  <c:v>0.58587900000000004</c:v>
                </c:pt>
                <c:pt idx="1790">
                  <c:v>0.585816</c:v>
                </c:pt>
                <c:pt idx="1791">
                  <c:v>0.58587</c:v>
                </c:pt>
                <c:pt idx="1792">
                  <c:v>0.58579099999999995</c:v>
                </c:pt>
                <c:pt idx="1793">
                  <c:v>0.58580600000000005</c:v>
                </c:pt>
                <c:pt idx="1794">
                  <c:v>0.58582599999999996</c:v>
                </c:pt>
                <c:pt idx="1795">
                  <c:v>0.58583200000000002</c:v>
                </c:pt>
                <c:pt idx="1796">
                  <c:v>0.58589199999999997</c:v>
                </c:pt>
                <c:pt idx="1797">
                  <c:v>0.58586300000000002</c:v>
                </c:pt>
                <c:pt idx="1798">
                  <c:v>0.58593700000000004</c:v>
                </c:pt>
                <c:pt idx="1799">
                  <c:v>0.58590900000000001</c:v>
                </c:pt>
                <c:pt idx="1800">
                  <c:v>0.58583300000000005</c:v>
                </c:pt>
                <c:pt idx="1801">
                  <c:v>0.58582400000000001</c:v>
                </c:pt>
                <c:pt idx="1802">
                  <c:v>0.58585900000000002</c:v>
                </c:pt>
                <c:pt idx="1803">
                  <c:v>0.585808</c:v>
                </c:pt>
                <c:pt idx="1804">
                  <c:v>0.58590299999999995</c:v>
                </c:pt>
                <c:pt idx="1805">
                  <c:v>0.58586099999999997</c:v>
                </c:pt>
                <c:pt idx="1806">
                  <c:v>0.58584000000000003</c:v>
                </c:pt>
                <c:pt idx="1807">
                  <c:v>0.58588300000000004</c:v>
                </c:pt>
                <c:pt idx="1808">
                  <c:v>0.58586199999999999</c:v>
                </c:pt>
                <c:pt idx="1809">
                  <c:v>0.58584599999999998</c:v>
                </c:pt>
                <c:pt idx="1810">
                  <c:v>0.58578399999999997</c:v>
                </c:pt>
                <c:pt idx="1811">
                  <c:v>0.58589500000000005</c:v>
                </c:pt>
                <c:pt idx="1812">
                  <c:v>0.585893</c:v>
                </c:pt>
                <c:pt idx="1813">
                  <c:v>0.58590399999999998</c:v>
                </c:pt>
                <c:pt idx="1814">
                  <c:v>0.58587599999999995</c:v>
                </c:pt>
                <c:pt idx="1815">
                  <c:v>0.58593899999999999</c:v>
                </c:pt>
                <c:pt idx="1816">
                  <c:v>0.58592999999999995</c:v>
                </c:pt>
                <c:pt idx="1817">
                  <c:v>0.58592599999999995</c:v>
                </c:pt>
                <c:pt idx="1818">
                  <c:v>0.58590799999999998</c:v>
                </c:pt>
                <c:pt idx="1819">
                  <c:v>0.58591199999999999</c:v>
                </c:pt>
                <c:pt idx="1820">
                  <c:v>0.585947</c:v>
                </c:pt>
                <c:pt idx="1821">
                  <c:v>0.58586199999999999</c:v>
                </c:pt>
                <c:pt idx="1822">
                  <c:v>0.58593399999999995</c:v>
                </c:pt>
                <c:pt idx="1823">
                  <c:v>0.58592</c:v>
                </c:pt>
                <c:pt idx="1824">
                  <c:v>0.58592</c:v>
                </c:pt>
                <c:pt idx="1825">
                  <c:v>0.58586099999999997</c:v>
                </c:pt>
                <c:pt idx="1826">
                  <c:v>0.58596899999999996</c:v>
                </c:pt>
                <c:pt idx="1827">
                  <c:v>0.58596099999999995</c:v>
                </c:pt>
                <c:pt idx="1828">
                  <c:v>0.58585799999999999</c:v>
                </c:pt>
                <c:pt idx="1829">
                  <c:v>0.58591599999999999</c:v>
                </c:pt>
                <c:pt idx="1830">
                  <c:v>0.58593899999999999</c:v>
                </c:pt>
                <c:pt idx="1831">
                  <c:v>0.58587400000000001</c:v>
                </c:pt>
                <c:pt idx="1832">
                  <c:v>0.58587699999999998</c:v>
                </c:pt>
                <c:pt idx="1833">
                  <c:v>0.58590900000000001</c:v>
                </c:pt>
                <c:pt idx="1834">
                  <c:v>0.58595399999999997</c:v>
                </c:pt>
                <c:pt idx="1835">
                  <c:v>0.58593200000000001</c:v>
                </c:pt>
                <c:pt idx="1836">
                  <c:v>0.58598899999999998</c:v>
                </c:pt>
                <c:pt idx="1837">
                  <c:v>0.58594299999999999</c:v>
                </c:pt>
                <c:pt idx="1838">
                  <c:v>0.58597500000000002</c:v>
                </c:pt>
                <c:pt idx="1839">
                  <c:v>0.58590100000000001</c:v>
                </c:pt>
                <c:pt idx="1840">
                  <c:v>0.58605099999999999</c:v>
                </c:pt>
                <c:pt idx="1841">
                  <c:v>0.58602399999999999</c:v>
                </c:pt>
                <c:pt idx="1842">
                  <c:v>0.58590799999999998</c:v>
                </c:pt>
                <c:pt idx="1843">
                  <c:v>0.58597399999999999</c:v>
                </c:pt>
                <c:pt idx="1844">
                  <c:v>0.58600099999999999</c:v>
                </c:pt>
                <c:pt idx="1845">
                  <c:v>0.58598799999999995</c:v>
                </c:pt>
                <c:pt idx="1846">
                  <c:v>0.58598300000000003</c:v>
                </c:pt>
                <c:pt idx="1847">
                  <c:v>0.58599299999999999</c:v>
                </c:pt>
                <c:pt idx="1848">
                  <c:v>0.58595600000000003</c:v>
                </c:pt>
                <c:pt idx="1849">
                  <c:v>0.58595299999999995</c:v>
                </c:pt>
                <c:pt idx="1850">
                  <c:v>0.58599199999999996</c:v>
                </c:pt>
                <c:pt idx="1851">
                  <c:v>0.58597200000000005</c:v>
                </c:pt>
                <c:pt idx="1852">
                  <c:v>0.58598099999999997</c:v>
                </c:pt>
                <c:pt idx="1853">
                  <c:v>0.58597699999999997</c:v>
                </c:pt>
                <c:pt idx="1854">
                  <c:v>0.58603899999999998</c:v>
                </c:pt>
                <c:pt idx="1855">
                  <c:v>0.586036</c:v>
                </c:pt>
                <c:pt idx="1856">
                  <c:v>0.58602699999999996</c:v>
                </c:pt>
                <c:pt idx="1857">
                  <c:v>0.58599400000000001</c:v>
                </c:pt>
                <c:pt idx="1858">
                  <c:v>0.58599800000000002</c:v>
                </c:pt>
                <c:pt idx="1859">
                  <c:v>0.58604400000000001</c:v>
                </c:pt>
                <c:pt idx="1860">
                  <c:v>0.58605700000000005</c:v>
                </c:pt>
                <c:pt idx="1861">
                  <c:v>0.58601199999999998</c:v>
                </c:pt>
                <c:pt idx="1862">
                  <c:v>0.58602900000000002</c:v>
                </c:pt>
                <c:pt idx="1863">
                  <c:v>0.58607100000000001</c:v>
                </c:pt>
                <c:pt idx="1864">
                  <c:v>0.58603799999999995</c:v>
                </c:pt>
                <c:pt idx="1865">
                  <c:v>0.58601899999999996</c:v>
                </c:pt>
                <c:pt idx="1866">
                  <c:v>0.58601499999999995</c:v>
                </c:pt>
                <c:pt idx="1867">
                  <c:v>0.58604999999999996</c:v>
                </c:pt>
                <c:pt idx="1868">
                  <c:v>0.58596400000000004</c:v>
                </c:pt>
                <c:pt idx="1869">
                  <c:v>0.58603099999999997</c:v>
                </c:pt>
                <c:pt idx="1870">
                  <c:v>0.58608499999999997</c:v>
                </c:pt>
                <c:pt idx="1871">
                  <c:v>0.58608000000000005</c:v>
                </c:pt>
                <c:pt idx="1872">
                  <c:v>0.58605399999999996</c:v>
                </c:pt>
                <c:pt idx="1873">
                  <c:v>0.58606800000000003</c:v>
                </c:pt>
                <c:pt idx="1874">
                  <c:v>0.58603499999999997</c:v>
                </c:pt>
                <c:pt idx="1875">
                  <c:v>0.58604100000000003</c:v>
                </c:pt>
                <c:pt idx="1876">
                  <c:v>0.58606199999999997</c:v>
                </c:pt>
                <c:pt idx="1877">
                  <c:v>0.58607200000000004</c:v>
                </c:pt>
                <c:pt idx="1878">
                  <c:v>0.586113</c:v>
                </c:pt>
                <c:pt idx="1879">
                  <c:v>0.58605600000000002</c:v>
                </c:pt>
                <c:pt idx="1880">
                  <c:v>0.58607200000000004</c:v>
                </c:pt>
                <c:pt idx="1881">
                  <c:v>0.58613499999999996</c:v>
                </c:pt>
                <c:pt idx="1882">
                  <c:v>0.58612500000000001</c:v>
                </c:pt>
                <c:pt idx="1883">
                  <c:v>0.58604800000000001</c:v>
                </c:pt>
                <c:pt idx="1884">
                  <c:v>0.58609599999999995</c:v>
                </c:pt>
                <c:pt idx="1885">
                  <c:v>0.58609599999999995</c:v>
                </c:pt>
                <c:pt idx="1886">
                  <c:v>0.58612299999999995</c:v>
                </c:pt>
                <c:pt idx="1887">
                  <c:v>0.58611899999999995</c:v>
                </c:pt>
                <c:pt idx="1888">
                  <c:v>0.58609</c:v>
                </c:pt>
                <c:pt idx="1889">
                  <c:v>0.58610799999999996</c:v>
                </c:pt>
                <c:pt idx="1890">
                  <c:v>0.58612600000000004</c:v>
                </c:pt>
                <c:pt idx="1891">
                  <c:v>0.586202</c:v>
                </c:pt>
                <c:pt idx="1892">
                  <c:v>0.58613000000000004</c:v>
                </c:pt>
                <c:pt idx="1893">
                  <c:v>0.58606199999999997</c:v>
                </c:pt>
                <c:pt idx="1894">
                  <c:v>0.586086</c:v>
                </c:pt>
                <c:pt idx="1895">
                  <c:v>0.58618000000000003</c:v>
                </c:pt>
                <c:pt idx="1896">
                  <c:v>0.58610399999999996</c:v>
                </c:pt>
                <c:pt idx="1897">
                  <c:v>0.58618599999999998</c:v>
                </c:pt>
                <c:pt idx="1898">
                  <c:v>0.58615600000000001</c:v>
                </c:pt>
                <c:pt idx="1899">
                  <c:v>0.586148</c:v>
                </c:pt>
                <c:pt idx="1900">
                  <c:v>0.58614100000000002</c:v>
                </c:pt>
                <c:pt idx="1901">
                  <c:v>0.58613000000000004</c:v>
                </c:pt>
                <c:pt idx="1902">
                  <c:v>0.58618999999999999</c:v>
                </c:pt>
                <c:pt idx="1903">
                  <c:v>0.58610200000000001</c:v>
                </c:pt>
                <c:pt idx="1904">
                  <c:v>0.58609599999999995</c:v>
                </c:pt>
                <c:pt idx="1905">
                  <c:v>0.58616599999999996</c:v>
                </c:pt>
                <c:pt idx="1906">
                  <c:v>0.58615600000000001</c:v>
                </c:pt>
                <c:pt idx="1907">
                  <c:v>0.58615499999999998</c:v>
                </c:pt>
                <c:pt idx="1908">
                  <c:v>0.58613000000000004</c:v>
                </c:pt>
                <c:pt idx="1909">
                  <c:v>0.58615799999999996</c:v>
                </c:pt>
                <c:pt idx="1910">
                  <c:v>0.586171</c:v>
                </c:pt>
                <c:pt idx="1911">
                  <c:v>0.58620300000000003</c:v>
                </c:pt>
                <c:pt idx="1912">
                  <c:v>0.58613599999999999</c:v>
                </c:pt>
                <c:pt idx="1913">
                  <c:v>0.58619200000000005</c:v>
                </c:pt>
                <c:pt idx="1914">
                  <c:v>0.58616599999999996</c:v>
                </c:pt>
                <c:pt idx="1915">
                  <c:v>0.58621199999999996</c:v>
                </c:pt>
                <c:pt idx="1916">
                  <c:v>0.58610799999999996</c:v>
                </c:pt>
                <c:pt idx="1917">
                  <c:v>0.58623000000000003</c:v>
                </c:pt>
                <c:pt idx="1918">
                  <c:v>0.58622099999999999</c:v>
                </c:pt>
                <c:pt idx="1919">
                  <c:v>0.586144</c:v>
                </c:pt>
                <c:pt idx="1920">
                  <c:v>0.58614299999999997</c:v>
                </c:pt>
                <c:pt idx="1921">
                  <c:v>0.58615099999999998</c:v>
                </c:pt>
                <c:pt idx="1922">
                  <c:v>0.58618400000000004</c:v>
                </c:pt>
                <c:pt idx="1923">
                  <c:v>0.58624900000000002</c:v>
                </c:pt>
                <c:pt idx="1924">
                  <c:v>0.58612299999999995</c:v>
                </c:pt>
                <c:pt idx="1925">
                  <c:v>0.58616299999999999</c:v>
                </c:pt>
                <c:pt idx="1926">
                  <c:v>0.58611000000000002</c:v>
                </c:pt>
                <c:pt idx="1927">
                  <c:v>0.58611999999999997</c:v>
                </c:pt>
                <c:pt idx="1928">
                  <c:v>0.58613499999999996</c:v>
                </c:pt>
                <c:pt idx="1929">
                  <c:v>0.58609500000000003</c:v>
                </c:pt>
                <c:pt idx="1930">
                  <c:v>0.58618400000000004</c:v>
                </c:pt>
                <c:pt idx="1931">
                  <c:v>0.58616999999999997</c:v>
                </c:pt>
                <c:pt idx="1932">
                  <c:v>0.58613400000000004</c:v>
                </c:pt>
                <c:pt idx="1933">
                  <c:v>0.58609900000000004</c:v>
                </c:pt>
                <c:pt idx="1934">
                  <c:v>0.58617200000000003</c:v>
                </c:pt>
                <c:pt idx="1935">
                  <c:v>0.58613700000000002</c:v>
                </c:pt>
                <c:pt idx="1936">
                  <c:v>0.58615300000000004</c:v>
                </c:pt>
                <c:pt idx="1937">
                  <c:v>0.58616999999999997</c:v>
                </c:pt>
                <c:pt idx="1938">
                  <c:v>0.58617600000000003</c:v>
                </c:pt>
                <c:pt idx="1939">
                  <c:v>0.58608000000000005</c:v>
                </c:pt>
                <c:pt idx="1940">
                  <c:v>0.58613599999999999</c:v>
                </c:pt>
                <c:pt idx="1941">
                  <c:v>0.586198</c:v>
                </c:pt>
                <c:pt idx="1942">
                  <c:v>0.58620499999999998</c:v>
                </c:pt>
                <c:pt idx="1943">
                  <c:v>0.58622099999999999</c:v>
                </c:pt>
                <c:pt idx="1944">
                  <c:v>0.58614100000000002</c:v>
                </c:pt>
                <c:pt idx="1945">
                  <c:v>0.58619299999999996</c:v>
                </c:pt>
                <c:pt idx="1946">
                  <c:v>0.58613199999999999</c:v>
                </c:pt>
                <c:pt idx="1947">
                  <c:v>0.58611999999999997</c:v>
                </c:pt>
                <c:pt idx="1948">
                  <c:v>0.58621999999999996</c:v>
                </c:pt>
                <c:pt idx="1949">
                  <c:v>0.58622099999999999</c:v>
                </c:pt>
                <c:pt idx="1950">
                  <c:v>0.586225</c:v>
                </c:pt>
                <c:pt idx="1951">
                  <c:v>0.58617699999999995</c:v>
                </c:pt>
                <c:pt idx="1952">
                  <c:v>0.58618300000000001</c:v>
                </c:pt>
                <c:pt idx="1953">
                  <c:v>0.58618199999999998</c:v>
                </c:pt>
                <c:pt idx="1954">
                  <c:v>0.58618700000000001</c:v>
                </c:pt>
                <c:pt idx="1955">
                  <c:v>0.58621000000000001</c:v>
                </c:pt>
                <c:pt idx="1956">
                  <c:v>0.586144</c:v>
                </c:pt>
                <c:pt idx="1957">
                  <c:v>0.58621000000000001</c:v>
                </c:pt>
                <c:pt idx="1958">
                  <c:v>0.58612200000000003</c:v>
                </c:pt>
                <c:pt idx="1959">
                  <c:v>0.58616199999999996</c:v>
                </c:pt>
                <c:pt idx="1960">
                  <c:v>0.58616299999999999</c:v>
                </c:pt>
                <c:pt idx="1961">
                  <c:v>0.58615700000000004</c:v>
                </c:pt>
                <c:pt idx="1962">
                  <c:v>0.58619500000000002</c:v>
                </c:pt>
                <c:pt idx="1963">
                  <c:v>0.58617300000000006</c:v>
                </c:pt>
                <c:pt idx="1964">
                  <c:v>0.58620399999999995</c:v>
                </c:pt>
                <c:pt idx="1965">
                  <c:v>0.58621000000000001</c:v>
                </c:pt>
                <c:pt idx="1966">
                  <c:v>0.58623400000000003</c:v>
                </c:pt>
                <c:pt idx="1967">
                  <c:v>0.58611899999999995</c:v>
                </c:pt>
                <c:pt idx="1968">
                  <c:v>0.58622200000000002</c:v>
                </c:pt>
                <c:pt idx="1969">
                  <c:v>0.58621400000000001</c:v>
                </c:pt>
                <c:pt idx="1970">
                  <c:v>0.58618000000000003</c:v>
                </c:pt>
                <c:pt idx="1971">
                  <c:v>0.58626400000000001</c:v>
                </c:pt>
                <c:pt idx="1972">
                  <c:v>0.58619699999999997</c:v>
                </c:pt>
                <c:pt idx="1973">
                  <c:v>0.58619299999999996</c:v>
                </c:pt>
                <c:pt idx="1974">
                  <c:v>0.58624600000000004</c:v>
                </c:pt>
                <c:pt idx="1975">
                  <c:v>0.58618899999999996</c:v>
                </c:pt>
                <c:pt idx="1976">
                  <c:v>0.58627099999999999</c:v>
                </c:pt>
                <c:pt idx="1977">
                  <c:v>0.58630300000000002</c:v>
                </c:pt>
                <c:pt idx="1978">
                  <c:v>0.58628400000000003</c:v>
                </c:pt>
                <c:pt idx="1979">
                  <c:v>0.58625400000000005</c:v>
                </c:pt>
                <c:pt idx="1980">
                  <c:v>0.58617600000000003</c:v>
                </c:pt>
                <c:pt idx="1981">
                  <c:v>0.58624399999999999</c:v>
                </c:pt>
                <c:pt idx="1982">
                  <c:v>0.58624799999999999</c:v>
                </c:pt>
                <c:pt idx="1983">
                  <c:v>0.58625099999999997</c:v>
                </c:pt>
                <c:pt idx="1984">
                  <c:v>0.58625799999999995</c:v>
                </c:pt>
                <c:pt idx="1985">
                  <c:v>0.58623499999999995</c:v>
                </c:pt>
                <c:pt idx="1986">
                  <c:v>0.58622799999999997</c:v>
                </c:pt>
                <c:pt idx="1987">
                  <c:v>0.58621199999999996</c:v>
                </c:pt>
                <c:pt idx="1988">
                  <c:v>0.58625400000000005</c:v>
                </c:pt>
                <c:pt idx="1989">
                  <c:v>0.58622300000000005</c:v>
                </c:pt>
                <c:pt idx="1990">
                  <c:v>0.58626</c:v>
                </c:pt>
                <c:pt idx="1991">
                  <c:v>0.58622799999999997</c:v>
                </c:pt>
                <c:pt idx="1992">
                  <c:v>0.58621299999999998</c:v>
                </c:pt>
                <c:pt idx="1993">
                  <c:v>0.58627499999999999</c:v>
                </c:pt>
                <c:pt idx="1994">
                  <c:v>0.58624500000000002</c:v>
                </c:pt>
                <c:pt idx="1995">
                  <c:v>0.58626299999999998</c:v>
                </c:pt>
                <c:pt idx="1996">
                  <c:v>0.58616800000000002</c:v>
                </c:pt>
                <c:pt idx="1997">
                  <c:v>0.58618199999999998</c:v>
                </c:pt>
                <c:pt idx="1998">
                  <c:v>0.58616500000000005</c:v>
                </c:pt>
                <c:pt idx="1999">
                  <c:v>0.58620399999999995</c:v>
                </c:pt>
                <c:pt idx="2000">
                  <c:v>0.58622300000000005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70BF-4AFC-A88B-AEA4E9B8FE67}"/>
            </c:ext>
          </c:extLst>
        </c:ser>
        <c:ser>
          <c:idx val="5"/>
          <c:order val="5"/>
          <c:tx>
            <c:strRef>
              <c:f>'1_SLDO_LineReg_400mV'!$G$5</c:f>
              <c:strCache>
                <c:ptCount val="1"/>
                <c:pt idx="0">
                  <c:v>Vrefpre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'1_SLDO_LineReg_400mV'!$A$6:$A$2006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'1_SLDO_LineReg_400mV'!$G$6:$G$2006</c:f>
              <c:numCache>
                <c:formatCode>0.00E+00</c:formatCode>
                <c:ptCount val="2001"/>
                <c:pt idx="0">
                  <c:v>-5.4748199999999998E-7</c:v>
                </c:pt>
                <c:pt idx="1">
                  <c:v>1.7970600000000001E-6</c:v>
                </c:pt>
                <c:pt idx="2">
                  <c:v>4.2836400000000002E-6</c:v>
                </c:pt>
                <c:pt idx="3">
                  <c:v>6.5166100000000003E-6</c:v>
                </c:pt>
                <c:pt idx="4">
                  <c:v>8.3589200000000003E-6</c:v>
                </c:pt>
                <c:pt idx="5">
                  <c:v>1.09111E-5</c:v>
                </c:pt>
                <c:pt idx="6">
                  <c:v>1.37389E-5</c:v>
                </c:pt>
                <c:pt idx="7">
                  <c:v>1.5472200000000001E-5</c:v>
                </c:pt>
                <c:pt idx="8">
                  <c:v>1.8173999999999999E-5</c:v>
                </c:pt>
                <c:pt idx="9">
                  <c:v>2.0346399999999999E-5</c:v>
                </c:pt>
                <c:pt idx="10">
                  <c:v>2.2497099999999998E-5</c:v>
                </c:pt>
                <c:pt idx="11">
                  <c:v>2.3867100000000001E-5</c:v>
                </c:pt>
                <c:pt idx="12">
                  <c:v>2.5895900000000001E-5</c:v>
                </c:pt>
                <c:pt idx="13">
                  <c:v>2.7310499999999999E-5</c:v>
                </c:pt>
                <c:pt idx="14">
                  <c:v>2.97137E-5</c:v>
                </c:pt>
                <c:pt idx="15">
                  <c:v>3.1876099999999998E-5</c:v>
                </c:pt>
                <c:pt idx="16">
                  <c:v>3.4263300000000001E-5</c:v>
                </c:pt>
                <c:pt idx="17">
                  <c:v>3.6677300000000002E-5</c:v>
                </c:pt>
                <c:pt idx="18">
                  <c:v>3.8813499999999997E-5</c:v>
                </c:pt>
                <c:pt idx="19">
                  <c:v>4.0854299999999999E-5</c:v>
                </c:pt>
                <c:pt idx="20">
                  <c:v>4.3476999999999997E-5</c:v>
                </c:pt>
                <c:pt idx="21">
                  <c:v>4.5515500000000002E-5</c:v>
                </c:pt>
                <c:pt idx="22">
                  <c:v>4.7232399999999999E-5</c:v>
                </c:pt>
                <c:pt idx="23">
                  <c:v>4.9852199999999997E-5</c:v>
                </c:pt>
                <c:pt idx="24">
                  <c:v>5.16553E-5</c:v>
                </c:pt>
                <c:pt idx="25">
                  <c:v>5.41678E-5</c:v>
                </c:pt>
                <c:pt idx="26">
                  <c:v>5.5961300000000002E-5</c:v>
                </c:pt>
                <c:pt idx="27">
                  <c:v>5.89517E-5</c:v>
                </c:pt>
                <c:pt idx="28">
                  <c:v>6.0914600000000001E-5</c:v>
                </c:pt>
                <c:pt idx="29">
                  <c:v>6.3384600000000003E-5</c:v>
                </c:pt>
                <c:pt idx="30">
                  <c:v>6.5652099999999994E-5</c:v>
                </c:pt>
                <c:pt idx="31">
                  <c:v>6.78737E-5</c:v>
                </c:pt>
                <c:pt idx="32">
                  <c:v>7.0121699999999996E-5</c:v>
                </c:pt>
                <c:pt idx="33">
                  <c:v>7.1785099999999998E-5</c:v>
                </c:pt>
                <c:pt idx="34">
                  <c:v>7.4233000000000006E-5</c:v>
                </c:pt>
                <c:pt idx="35">
                  <c:v>7.6656900000000001E-5</c:v>
                </c:pt>
                <c:pt idx="36">
                  <c:v>7.8884499999999993E-5</c:v>
                </c:pt>
                <c:pt idx="37">
                  <c:v>8.1573299999999994E-5</c:v>
                </c:pt>
                <c:pt idx="38">
                  <c:v>8.3650499999999995E-5</c:v>
                </c:pt>
                <c:pt idx="39">
                  <c:v>8.5440500000000003E-5</c:v>
                </c:pt>
                <c:pt idx="40">
                  <c:v>8.8080799999999999E-5</c:v>
                </c:pt>
                <c:pt idx="41">
                  <c:v>9.0027999999999999E-5</c:v>
                </c:pt>
                <c:pt idx="42">
                  <c:v>9.2446400000000003E-5</c:v>
                </c:pt>
                <c:pt idx="43">
                  <c:v>9.4436400000000003E-5</c:v>
                </c:pt>
                <c:pt idx="44">
                  <c:v>9.6556600000000003E-5</c:v>
                </c:pt>
                <c:pt idx="45">
                  <c:v>9.8552099999999994E-5</c:v>
                </c:pt>
                <c:pt idx="46" formatCode="General">
                  <c:v>1.01034E-4</c:v>
                </c:pt>
                <c:pt idx="47" formatCode="General">
                  <c:v>1.03781E-4</c:v>
                </c:pt>
                <c:pt idx="48" formatCode="General">
                  <c:v>1.06266E-4</c:v>
                </c:pt>
                <c:pt idx="49" formatCode="General">
                  <c:v>1.0844300000000001E-4</c:v>
                </c:pt>
                <c:pt idx="50" formatCode="General">
                  <c:v>1.1020599999999999E-4</c:v>
                </c:pt>
                <c:pt idx="51" formatCode="General">
                  <c:v>1.12222E-4</c:v>
                </c:pt>
                <c:pt idx="52" formatCode="General">
                  <c:v>1.14534E-4</c:v>
                </c:pt>
                <c:pt idx="53" formatCode="General">
                  <c:v>1.16506E-4</c:v>
                </c:pt>
                <c:pt idx="54" formatCode="General">
                  <c:v>1.1911799999999999E-4</c:v>
                </c:pt>
                <c:pt idx="55" formatCode="General">
                  <c:v>1.21675E-4</c:v>
                </c:pt>
                <c:pt idx="56" formatCode="General">
                  <c:v>1.2377800000000001E-4</c:v>
                </c:pt>
                <c:pt idx="57" formatCode="General">
                  <c:v>1.2646900000000001E-4</c:v>
                </c:pt>
                <c:pt idx="58" formatCode="General">
                  <c:v>1.2798099999999999E-4</c:v>
                </c:pt>
                <c:pt idx="59" formatCode="General">
                  <c:v>1.3010800000000001E-4</c:v>
                </c:pt>
                <c:pt idx="60" formatCode="General">
                  <c:v>1.3236199999999999E-4</c:v>
                </c:pt>
                <c:pt idx="61" formatCode="General">
                  <c:v>1.3469099999999999E-4</c:v>
                </c:pt>
                <c:pt idx="62" formatCode="General">
                  <c:v>1.37362E-4</c:v>
                </c:pt>
                <c:pt idx="63" formatCode="General">
                  <c:v>1.3951299999999999E-4</c:v>
                </c:pt>
                <c:pt idx="64" formatCode="General">
                  <c:v>1.41328E-4</c:v>
                </c:pt>
                <c:pt idx="65" formatCode="General">
                  <c:v>1.4365600000000001E-4</c:v>
                </c:pt>
                <c:pt idx="66" formatCode="General">
                  <c:v>1.46243E-4</c:v>
                </c:pt>
                <c:pt idx="67" formatCode="General">
                  <c:v>1.4883799999999999E-4</c:v>
                </c:pt>
                <c:pt idx="68" formatCode="General">
                  <c:v>1.5040299999999999E-4</c:v>
                </c:pt>
                <c:pt idx="69" formatCode="General">
                  <c:v>1.5241500000000001E-4</c:v>
                </c:pt>
                <c:pt idx="70" formatCode="General">
                  <c:v>1.5477899999999999E-4</c:v>
                </c:pt>
                <c:pt idx="71" formatCode="General">
                  <c:v>1.57155E-4</c:v>
                </c:pt>
                <c:pt idx="72" formatCode="General">
                  <c:v>1.5890199999999999E-4</c:v>
                </c:pt>
                <c:pt idx="73" formatCode="General">
                  <c:v>1.6226000000000001E-4</c:v>
                </c:pt>
                <c:pt idx="74" formatCode="General">
                  <c:v>1.6414500000000001E-4</c:v>
                </c:pt>
                <c:pt idx="75" formatCode="General">
                  <c:v>1.6637299999999999E-4</c:v>
                </c:pt>
                <c:pt idx="76" formatCode="General">
                  <c:v>1.6795300000000001E-4</c:v>
                </c:pt>
                <c:pt idx="77" formatCode="General">
                  <c:v>1.7045499999999999E-4</c:v>
                </c:pt>
                <c:pt idx="78" formatCode="General">
                  <c:v>1.7273700000000001E-4</c:v>
                </c:pt>
                <c:pt idx="79" formatCode="General">
                  <c:v>1.7522999999999999E-4</c:v>
                </c:pt>
                <c:pt idx="80" formatCode="General">
                  <c:v>1.7783100000000001E-4</c:v>
                </c:pt>
                <c:pt idx="81" formatCode="General">
                  <c:v>1.79824E-4</c:v>
                </c:pt>
                <c:pt idx="82" formatCode="General">
                  <c:v>1.8197999999999999E-4</c:v>
                </c:pt>
                <c:pt idx="83" formatCode="General">
                  <c:v>1.84167E-4</c:v>
                </c:pt>
                <c:pt idx="84" formatCode="General">
                  <c:v>1.8616499999999999E-4</c:v>
                </c:pt>
                <c:pt idx="85" formatCode="General">
                  <c:v>1.8846299999999999E-4</c:v>
                </c:pt>
                <c:pt idx="86" formatCode="General">
                  <c:v>1.9039E-4</c:v>
                </c:pt>
                <c:pt idx="87" formatCode="General">
                  <c:v>1.9336900000000001E-4</c:v>
                </c:pt>
                <c:pt idx="88" formatCode="General">
                  <c:v>1.9514599999999999E-4</c:v>
                </c:pt>
                <c:pt idx="89" formatCode="General">
                  <c:v>1.9774500000000001E-4</c:v>
                </c:pt>
                <c:pt idx="90" formatCode="General">
                  <c:v>1.9955400000000001E-4</c:v>
                </c:pt>
                <c:pt idx="91" formatCode="General">
                  <c:v>2.01628E-4</c:v>
                </c:pt>
                <c:pt idx="92" formatCode="General">
                  <c:v>2.0388900000000001E-4</c:v>
                </c:pt>
                <c:pt idx="93" formatCode="General">
                  <c:v>2.0631600000000001E-4</c:v>
                </c:pt>
                <c:pt idx="94" formatCode="General">
                  <c:v>2.0905899999999999E-4</c:v>
                </c:pt>
                <c:pt idx="95" formatCode="General">
                  <c:v>2.1107E-4</c:v>
                </c:pt>
                <c:pt idx="96" formatCode="General">
                  <c:v>2.12993E-4</c:v>
                </c:pt>
                <c:pt idx="97" formatCode="General">
                  <c:v>2.15207E-4</c:v>
                </c:pt>
                <c:pt idx="98" formatCode="General">
                  <c:v>2.1780399999999999E-4</c:v>
                </c:pt>
                <c:pt idx="99" formatCode="General">
                  <c:v>2.1950100000000001E-4</c:v>
                </c:pt>
                <c:pt idx="100" formatCode="General">
                  <c:v>2.2180299999999999E-4</c:v>
                </c:pt>
                <c:pt idx="101" formatCode="General">
                  <c:v>2.24188E-4</c:v>
                </c:pt>
                <c:pt idx="102" formatCode="General">
                  <c:v>2.26555E-4</c:v>
                </c:pt>
                <c:pt idx="103" formatCode="General">
                  <c:v>2.28581E-4</c:v>
                </c:pt>
                <c:pt idx="104" formatCode="General">
                  <c:v>2.31206E-4</c:v>
                </c:pt>
                <c:pt idx="105" formatCode="General">
                  <c:v>2.3375300000000001E-4</c:v>
                </c:pt>
                <c:pt idx="106" formatCode="General">
                  <c:v>2.3526999999999999E-4</c:v>
                </c:pt>
                <c:pt idx="107" formatCode="General">
                  <c:v>2.3752800000000001E-4</c:v>
                </c:pt>
                <c:pt idx="108" formatCode="General">
                  <c:v>2.3982300000000001E-4</c:v>
                </c:pt>
                <c:pt idx="109" formatCode="General">
                  <c:v>2.4200599999999999E-4</c:v>
                </c:pt>
                <c:pt idx="110" formatCode="General">
                  <c:v>2.4488400000000001E-4</c:v>
                </c:pt>
                <c:pt idx="111" formatCode="General">
                  <c:v>2.4710900000000002E-4</c:v>
                </c:pt>
                <c:pt idx="112" formatCode="General">
                  <c:v>2.4881600000000001E-4</c:v>
                </c:pt>
                <c:pt idx="113" formatCode="General">
                  <c:v>2.51043E-4</c:v>
                </c:pt>
                <c:pt idx="114" formatCode="General">
                  <c:v>2.5294100000000002E-4</c:v>
                </c:pt>
                <c:pt idx="115" formatCode="General">
                  <c:v>2.5524899999999998E-4</c:v>
                </c:pt>
                <c:pt idx="116" formatCode="General">
                  <c:v>2.5798900000000003E-4</c:v>
                </c:pt>
                <c:pt idx="117" formatCode="General">
                  <c:v>2.6041999999999998E-4</c:v>
                </c:pt>
                <c:pt idx="118" formatCode="General">
                  <c:v>2.6240900000000001E-4</c:v>
                </c:pt>
                <c:pt idx="119" formatCode="General">
                  <c:v>2.6425599999999999E-4</c:v>
                </c:pt>
                <c:pt idx="120" formatCode="General">
                  <c:v>2.6696199999999998E-4</c:v>
                </c:pt>
                <c:pt idx="121" formatCode="General">
                  <c:v>2.6908100000000001E-4</c:v>
                </c:pt>
                <c:pt idx="122" formatCode="General">
                  <c:v>2.7151900000000001E-4</c:v>
                </c:pt>
                <c:pt idx="123" formatCode="General">
                  <c:v>2.7338800000000001E-4</c:v>
                </c:pt>
                <c:pt idx="124" formatCode="General">
                  <c:v>2.7573700000000002E-4</c:v>
                </c:pt>
                <c:pt idx="125" formatCode="General">
                  <c:v>2.7777800000000001E-4</c:v>
                </c:pt>
                <c:pt idx="126" formatCode="General">
                  <c:v>2.8035199999999999E-4</c:v>
                </c:pt>
                <c:pt idx="127" formatCode="General">
                  <c:v>2.8251799999999999E-4</c:v>
                </c:pt>
                <c:pt idx="128" formatCode="General">
                  <c:v>2.8464700000000001E-4</c:v>
                </c:pt>
                <c:pt idx="129" formatCode="General">
                  <c:v>2.87521E-4</c:v>
                </c:pt>
                <c:pt idx="130" formatCode="General">
                  <c:v>2.89325E-4</c:v>
                </c:pt>
                <c:pt idx="131" formatCode="General">
                  <c:v>2.9116E-4</c:v>
                </c:pt>
                <c:pt idx="132" formatCode="General">
                  <c:v>2.93687E-4</c:v>
                </c:pt>
                <c:pt idx="133" formatCode="General">
                  <c:v>2.9603499999999999E-4</c:v>
                </c:pt>
                <c:pt idx="134" formatCode="General">
                  <c:v>2.9822099999999999E-4</c:v>
                </c:pt>
                <c:pt idx="135" formatCode="General">
                  <c:v>3.0032399999999998E-4</c:v>
                </c:pt>
                <c:pt idx="136" formatCode="General">
                  <c:v>3.0220799999999999E-4</c:v>
                </c:pt>
                <c:pt idx="137" formatCode="General">
                  <c:v>3.05187E-4</c:v>
                </c:pt>
                <c:pt idx="138" formatCode="General">
                  <c:v>3.0748800000000002E-4</c:v>
                </c:pt>
                <c:pt idx="139" formatCode="General">
                  <c:v>3.0944499999999999E-4</c:v>
                </c:pt>
                <c:pt idx="140" formatCode="General">
                  <c:v>3.1175300000000001E-4</c:v>
                </c:pt>
                <c:pt idx="141" formatCode="General">
                  <c:v>3.1401500000000001E-4</c:v>
                </c:pt>
                <c:pt idx="142" formatCode="General">
                  <c:v>3.1680599999999999E-4</c:v>
                </c:pt>
                <c:pt idx="143" formatCode="General">
                  <c:v>3.1875700000000002E-4</c:v>
                </c:pt>
                <c:pt idx="144" formatCode="General">
                  <c:v>3.2084799999999999E-4</c:v>
                </c:pt>
                <c:pt idx="145" formatCode="General">
                  <c:v>3.2287899999999998E-4</c:v>
                </c:pt>
                <c:pt idx="146" formatCode="General">
                  <c:v>3.2527000000000001E-4</c:v>
                </c:pt>
                <c:pt idx="147" formatCode="General">
                  <c:v>3.2738899999999998E-4</c:v>
                </c:pt>
                <c:pt idx="148" formatCode="General">
                  <c:v>3.2976099999999998E-4</c:v>
                </c:pt>
                <c:pt idx="149" formatCode="General">
                  <c:v>3.3241100000000001E-4</c:v>
                </c:pt>
                <c:pt idx="150" formatCode="General">
                  <c:v>3.3411900000000002E-4</c:v>
                </c:pt>
                <c:pt idx="151" formatCode="General">
                  <c:v>3.3636799999999998E-4</c:v>
                </c:pt>
                <c:pt idx="152" formatCode="General">
                  <c:v>3.3867700000000001E-4</c:v>
                </c:pt>
                <c:pt idx="153" formatCode="General">
                  <c:v>3.4137099999999998E-4</c:v>
                </c:pt>
                <c:pt idx="154" formatCode="General">
                  <c:v>3.4357600000000001E-4</c:v>
                </c:pt>
                <c:pt idx="155" formatCode="General">
                  <c:v>3.45593E-4</c:v>
                </c:pt>
                <c:pt idx="156" formatCode="General">
                  <c:v>3.4817000000000002E-4</c:v>
                </c:pt>
                <c:pt idx="157" formatCode="General">
                  <c:v>3.5026499999999999E-4</c:v>
                </c:pt>
                <c:pt idx="158" formatCode="General">
                  <c:v>3.5241200000000003E-4</c:v>
                </c:pt>
                <c:pt idx="159" formatCode="General">
                  <c:v>3.5427400000000002E-4</c:v>
                </c:pt>
                <c:pt idx="160" formatCode="General">
                  <c:v>3.5706399999999998E-4</c:v>
                </c:pt>
                <c:pt idx="161" formatCode="General">
                  <c:v>3.5879999999999999E-4</c:v>
                </c:pt>
                <c:pt idx="162" formatCode="General">
                  <c:v>3.6110200000000003E-4</c:v>
                </c:pt>
                <c:pt idx="163" formatCode="General">
                  <c:v>3.6385299999999997E-4</c:v>
                </c:pt>
                <c:pt idx="164" formatCode="General">
                  <c:v>3.6556300000000001E-4</c:v>
                </c:pt>
                <c:pt idx="165" formatCode="General">
                  <c:v>3.6807300000000001E-4</c:v>
                </c:pt>
                <c:pt idx="166" formatCode="General">
                  <c:v>3.7030500000000003E-4</c:v>
                </c:pt>
                <c:pt idx="167" formatCode="General">
                  <c:v>3.7273500000000002E-4</c:v>
                </c:pt>
                <c:pt idx="168" formatCode="General">
                  <c:v>3.7481E-4</c:v>
                </c:pt>
                <c:pt idx="169" formatCode="General">
                  <c:v>3.7671699999999999E-4</c:v>
                </c:pt>
                <c:pt idx="170" formatCode="General">
                  <c:v>3.79255E-4</c:v>
                </c:pt>
                <c:pt idx="171" formatCode="General">
                  <c:v>3.81837E-4</c:v>
                </c:pt>
                <c:pt idx="172" formatCode="General">
                  <c:v>3.8422400000000001E-4</c:v>
                </c:pt>
                <c:pt idx="173" formatCode="General">
                  <c:v>3.85845E-4</c:v>
                </c:pt>
                <c:pt idx="174" formatCode="General">
                  <c:v>3.8812999999999999E-4</c:v>
                </c:pt>
                <c:pt idx="175" formatCode="General">
                  <c:v>3.90775E-4</c:v>
                </c:pt>
                <c:pt idx="176" formatCode="General">
                  <c:v>3.9299799999999998E-4</c:v>
                </c:pt>
                <c:pt idx="177" formatCode="General">
                  <c:v>3.9531100000000002E-4</c:v>
                </c:pt>
                <c:pt idx="178" formatCode="General">
                  <c:v>3.97203E-4</c:v>
                </c:pt>
                <c:pt idx="179" formatCode="General">
                  <c:v>3.9985500000000001E-4</c:v>
                </c:pt>
                <c:pt idx="180" formatCode="General">
                  <c:v>4.01517E-4</c:v>
                </c:pt>
                <c:pt idx="181" formatCode="General">
                  <c:v>4.0417600000000001E-4</c:v>
                </c:pt>
                <c:pt idx="182" formatCode="General">
                  <c:v>4.0682099999999997E-4</c:v>
                </c:pt>
                <c:pt idx="183" formatCode="General">
                  <c:v>4.0903700000000001E-4</c:v>
                </c:pt>
                <c:pt idx="184" formatCode="General">
                  <c:v>4.1112499999999998E-4</c:v>
                </c:pt>
                <c:pt idx="185" formatCode="General">
                  <c:v>4.1330000000000002E-4</c:v>
                </c:pt>
                <c:pt idx="186" formatCode="General">
                  <c:v>4.1548000000000003E-4</c:v>
                </c:pt>
                <c:pt idx="187" formatCode="General">
                  <c:v>4.1767099999999999E-4</c:v>
                </c:pt>
                <c:pt idx="188" formatCode="General">
                  <c:v>4.20825E-4</c:v>
                </c:pt>
                <c:pt idx="189" formatCode="General">
                  <c:v>4.2270600000000001E-4</c:v>
                </c:pt>
                <c:pt idx="190" formatCode="General">
                  <c:v>4.2484499999999998E-4</c:v>
                </c:pt>
                <c:pt idx="191" formatCode="General">
                  <c:v>4.26685E-4</c:v>
                </c:pt>
                <c:pt idx="192" formatCode="General">
                  <c:v>4.2899499999999999E-4</c:v>
                </c:pt>
                <c:pt idx="193" formatCode="General">
                  <c:v>4.3132499999999998E-4</c:v>
                </c:pt>
                <c:pt idx="194" formatCode="General">
                  <c:v>4.3338300000000002E-4</c:v>
                </c:pt>
                <c:pt idx="195" formatCode="General">
                  <c:v>4.3577900000000002E-4</c:v>
                </c:pt>
                <c:pt idx="196" formatCode="General">
                  <c:v>4.38064E-4</c:v>
                </c:pt>
                <c:pt idx="197" formatCode="General">
                  <c:v>4.40884E-4</c:v>
                </c:pt>
                <c:pt idx="198" formatCode="General">
                  <c:v>4.4298800000000001E-4</c:v>
                </c:pt>
                <c:pt idx="199" formatCode="General">
                  <c:v>4.4495100000000002E-4</c:v>
                </c:pt>
                <c:pt idx="200" formatCode="General">
                  <c:v>4.4699799999999999E-4</c:v>
                </c:pt>
                <c:pt idx="201" formatCode="General">
                  <c:v>4.4974400000000002E-4</c:v>
                </c:pt>
                <c:pt idx="202" formatCode="General">
                  <c:v>4.5231600000000002E-4</c:v>
                </c:pt>
                <c:pt idx="203" formatCode="General">
                  <c:v>4.5391799999999999E-4</c:v>
                </c:pt>
                <c:pt idx="204" formatCode="General">
                  <c:v>4.5658899999999997E-4</c:v>
                </c:pt>
                <c:pt idx="205" formatCode="General">
                  <c:v>4.5813199999999998E-4</c:v>
                </c:pt>
                <c:pt idx="206" formatCode="General">
                  <c:v>4.6022499999999998E-4</c:v>
                </c:pt>
                <c:pt idx="207" formatCode="General">
                  <c:v>4.6310299999999997E-4</c:v>
                </c:pt>
                <c:pt idx="208" formatCode="General">
                  <c:v>4.65463E-4</c:v>
                </c:pt>
                <c:pt idx="209" formatCode="General">
                  <c:v>4.6792399999999999E-4</c:v>
                </c:pt>
                <c:pt idx="210" formatCode="General">
                  <c:v>4.7045399999999998E-4</c:v>
                </c:pt>
                <c:pt idx="211" formatCode="General">
                  <c:v>4.7248400000000001E-4</c:v>
                </c:pt>
                <c:pt idx="212" formatCode="General">
                  <c:v>4.7423700000000002E-4</c:v>
                </c:pt>
                <c:pt idx="213" formatCode="General">
                  <c:v>4.7655899999999999E-4</c:v>
                </c:pt>
                <c:pt idx="214" formatCode="General">
                  <c:v>4.7877400000000001E-4</c:v>
                </c:pt>
                <c:pt idx="215" formatCode="General">
                  <c:v>4.8083499999999999E-4</c:v>
                </c:pt>
                <c:pt idx="216" formatCode="General">
                  <c:v>4.8340900000000002E-4</c:v>
                </c:pt>
                <c:pt idx="217" formatCode="General">
                  <c:v>4.8640599999999999E-4</c:v>
                </c:pt>
                <c:pt idx="218" formatCode="General">
                  <c:v>4.8837000000000002E-4</c:v>
                </c:pt>
                <c:pt idx="219" formatCode="General">
                  <c:v>4.9038800000000002E-4</c:v>
                </c:pt>
                <c:pt idx="220" formatCode="General">
                  <c:v>4.9268200000000004E-4</c:v>
                </c:pt>
                <c:pt idx="221" formatCode="General">
                  <c:v>4.9461299999999998E-4</c:v>
                </c:pt>
                <c:pt idx="222" formatCode="General">
                  <c:v>4.9709899999999998E-4</c:v>
                </c:pt>
                <c:pt idx="223" formatCode="General">
                  <c:v>5.0020100000000003E-4</c:v>
                </c:pt>
                <c:pt idx="224" formatCode="General">
                  <c:v>5.02065E-4</c:v>
                </c:pt>
                <c:pt idx="225" formatCode="General">
                  <c:v>5.0439899999999999E-4</c:v>
                </c:pt>
                <c:pt idx="226" formatCode="General">
                  <c:v>5.0652599999999998E-4</c:v>
                </c:pt>
                <c:pt idx="227" formatCode="General">
                  <c:v>5.0820800000000001E-4</c:v>
                </c:pt>
                <c:pt idx="228" formatCode="General">
                  <c:v>5.1096699999999998E-4</c:v>
                </c:pt>
                <c:pt idx="229" formatCode="General">
                  <c:v>5.1351599999999999E-4</c:v>
                </c:pt>
                <c:pt idx="230" formatCode="General">
                  <c:v>5.1544600000000002E-4</c:v>
                </c:pt>
                <c:pt idx="231" formatCode="General">
                  <c:v>5.1753300000000003E-4</c:v>
                </c:pt>
                <c:pt idx="232" formatCode="General">
                  <c:v>5.1989600000000005E-4</c:v>
                </c:pt>
                <c:pt idx="233" formatCode="General">
                  <c:v>5.2230500000000003E-4</c:v>
                </c:pt>
                <c:pt idx="234" formatCode="General">
                  <c:v>5.2474100000000001E-4</c:v>
                </c:pt>
                <c:pt idx="235" formatCode="General">
                  <c:v>5.2738500000000001E-4</c:v>
                </c:pt>
                <c:pt idx="236" formatCode="General">
                  <c:v>5.2975899999999998E-4</c:v>
                </c:pt>
                <c:pt idx="237" formatCode="General">
                  <c:v>5.3175399999999995E-4</c:v>
                </c:pt>
                <c:pt idx="238" formatCode="General">
                  <c:v>5.3351699999999995E-4</c:v>
                </c:pt>
                <c:pt idx="239" formatCode="General">
                  <c:v>5.3593800000000002E-4</c:v>
                </c:pt>
                <c:pt idx="240" formatCode="General">
                  <c:v>5.3852200000000005E-4</c:v>
                </c:pt>
                <c:pt idx="241" formatCode="General">
                  <c:v>5.4082100000000003E-4</c:v>
                </c:pt>
                <c:pt idx="242" formatCode="General">
                  <c:v>5.4305800000000002E-4</c:v>
                </c:pt>
                <c:pt idx="243" formatCode="General">
                  <c:v>5.4524E-4</c:v>
                </c:pt>
                <c:pt idx="244" formatCode="General">
                  <c:v>5.4765E-4</c:v>
                </c:pt>
                <c:pt idx="245" formatCode="General">
                  <c:v>5.4962000000000001E-4</c:v>
                </c:pt>
                <c:pt idx="246" formatCode="General">
                  <c:v>5.5177999999999998E-4</c:v>
                </c:pt>
                <c:pt idx="247" formatCode="General">
                  <c:v>5.5461300000000002E-4</c:v>
                </c:pt>
                <c:pt idx="248" formatCode="General">
                  <c:v>5.5708899999999998E-4</c:v>
                </c:pt>
                <c:pt idx="249" formatCode="General">
                  <c:v>5.5958099999999997E-4</c:v>
                </c:pt>
                <c:pt idx="250" formatCode="General">
                  <c:v>5.6177699999999996E-4</c:v>
                </c:pt>
                <c:pt idx="251" formatCode="General">
                  <c:v>5.6393600000000002E-4</c:v>
                </c:pt>
                <c:pt idx="252" formatCode="General">
                  <c:v>5.6599899999999997E-4</c:v>
                </c:pt>
                <c:pt idx="253" formatCode="General">
                  <c:v>5.6811199999999996E-4</c:v>
                </c:pt>
                <c:pt idx="254" formatCode="General">
                  <c:v>5.7069E-4</c:v>
                </c:pt>
                <c:pt idx="255" formatCode="General">
                  <c:v>5.7285799999999998E-4</c:v>
                </c:pt>
                <c:pt idx="256" formatCode="General">
                  <c:v>5.7528699999999996E-4</c:v>
                </c:pt>
                <c:pt idx="257" formatCode="General">
                  <c:v>5.7796699999999998E-4</c:v>
                </c:pt>
                <c:pt idx="258" formatCode="General">
                  <c:v>5.7968099999999997E-4</c:v>
                </c:pt>
                <c:pt idx="259" formatCode="General">
                  <c:v>5.8187199999999999E-4</c:v>
                </c:pt>
                <c:pt idx="260" formatCode="General">
                  <c:v>5.8375600000000005E-4</c:v>
                </c:pt>
                <c:pt idx="261" formatCode="General">
                  <c:v>5.8621699999999999E-4</c:v>
                </c:pt>
                <c:pt idx="262" formatCode="General">
                  <c:v>5.8902499999999997E-4</c:v>
                </c:pt>
                <c:pt idx="263" formatCode="General">
                  <c:v>5.9149300000000001E-4</c:v>
                </c:pt>
                <c:pt idx="264" formatCode="General">
                  <c:v>5.93999E-4</c:v>
                </c:pt>
                <c:pt idx="265" formatCode="General">
                  <c:v>5.9582899999999998E-4</c:v>
                </c:pt>
                <c:pt idx="266" formatCode="General">
                  <c:v>5.9820299999999995E-4</c:v>
                </c:pt>
                <c:pt idx="267" formatCode="General">
                  <c:v>6.0025599999999997E-4</c:v>
                </c:pt>
                <c:pt idx="268" formatCode="General">
                  <c:v>6.0283000000000005E-4</c:v>
                </c:pt>
                <c:pt idx="269" formatCode="General">
                  <c:v>6.0520699999999997E-4</c:v>
                </c:pt>
                <c:pt idx="270" formatCode="General">
                  <c:v>6.0720299999999995E-4</c:v>
                </c:pt>
                <c:pt idx="271" formatCode="General">
                  <c:v>6.0985900000000003E-4</c:v>
                </c:pt>
                <c:pt idx="272" formatCode="General">
                  <c:v>6.1174000000000005E-4</c:v>
                </c:pt>
                <c:pt idx="273" formatCode="General">
                  <c:v>6.1457500000000002E-4</c:v>
                </c:pt>
                <c:pt idx="274" formatCode="General">
                  <c:v>6.1703300000000001E-4</c:v>
                </c:pt>
                <c:pt idx="275" formatCode="General">
                  <c:v>6.1935099999999997E-4</c:v>
                </c:pt>
                <c:pt idx="276" formatCode="General">
                  <c:v>6.2178500000000002E-4</c:v>
                </c:pt>
                <c:pt idx="277" formatCode="General">
                  <c:v>6.2368799999999996E-4</c:v>
                </c:pt>
                <c:pt idx="278" formatCode="General">
                  <c:v>6.2567600000000003E-4</c:v>
                </c:pt>
                <c:pt idx="279" formatCode="General">
                  <c:v>6.2815400000000002E-4</c:v>
                </c:pt>
                <c:pt idx="280" formatCode="General">
                  <c:v>6.30315E-4</c:v>
                </c:pt>
                <c:pt idx="281" formatCode="General">
                  <c:v>6.3312899999999996E-4</c:v>
                </c:pt>
                <c:pt idx="282" formatCode="General">
                  <c:v>6.3554699999999998E-4</c:v>
                </c:pt>
                <c:pt idx="283" formatCode="General">
                  <c:v>6.3781299999999999E-4</c:v>
                </c:pt>
                <c:pt idx="284" formatCode="General">
                  <c:v>6.3962600000000002E-4</c:v>
                </c:pt>
                <c:pt idx="285" formatCode="General">
                  <c:v>6.4203700000000003E-4</c:v>
                </c:pt>
                <c:pt idx="286" formatCode="General">
                  <c:v>6.4438799999999997E-4</c:v>
                </c:pt>
                <c:pt idx="287" formatCode="General">
                  <c:v>6.4680100000000002E-4</c:v>
                </c:pt>
                <c:pt idx="288" formatCode="General">
                  <c:v>6.4891299999999999E-4</c:v>
                </c:pt>
                <c:pt idx="289" formatCode="General">
                  <c:v>6.5126799999999999E-4</c:v>
                </c:pt>
                <c:pt idx="290" formatCode="General">
                  <c:v>6.5369500000000004E-4</c:v>
                </c:pt>
                <c:pt idx="291" formatCode="General">
                  <c:v>6.5587600000000001E-4</c:v>
                </c:pt>
                <c:pt idx="292" formatCode="General">
                  <c:v>6.5866099999999995E-4</c:v>
                </c:pt>
                <c:pt idx="293" formatCode="General">
                  <c:v>6.6118700000000004E-4</c:v>
                </c:pt>
                <c:pt idx="294" formatCode="General">
                  <c:v>6.6338300000000003E-4</c:v>
                </c:pt>
                <c:pt idx="295" formatCode="General">
                  <c:v>6.6601900000000001E-4</c:v>
                </c:pt>
                <c:pt idx="296" formatCode="General">
                  <c:v>6.6758699999999998E-4</c:v>
                </c:pt>
                <c:pt idx="297" formatCode="General">
                  <c:v>6.6995900000000003E-4</c:v>
                </c:pt>
                <c:pt idx="298" formatCode="General">
                  <c:v>6.7209599999999996E-4</c:v>
                </c:pt>
                <c:pt idx="299" formatCode="General">
                  <c:v>6.7445299999999999E-4</c:v>
                </c:pt>
                <c:pt idx="300" formatCode="General">
                  <c:v>6.7688700000000004E-4</c:v>
                </c:pt>
                <c:pt idx="301" formatCode="General">
                  <c:v>6.7966800000000003E-4</c:v>
                </c:pt>
                <c:pt idx="302" formatCode="General">
                  <c:v>6.81904E-4</c:v>
                </c:pt>
                <c:pt idx="303" formatCode="General">
                  <c:v>6.8392099999999999E-4</c:v>
                </c:pt>
                <c:pt idx="304" formatCode="General">
                  <c:v>6.8622300000000002E-4</c:v>
                </c:pt>
                <c:pt idx="305" formatCode="General">
                  <c:v>6.8881499999999996E-4</c:v>
                </c:pt>
                <c:pt idx="306" formatCode="General">
                  <c:v>6.9134399999999999E-4</c:v>
                </c:pt>
                <c:pt idx="307" formatCode="General">
                  <c:v>6.9294799999999998E-4</c:v>
                </c:pt>
                <c:pt idx="308" formatCode="General">
                  <c:v>6.9543000000000003E-4</c:v>
                </c:pt>
                <c:pt idx="309" formatCode="General">
                  <c:v>6.9736400000000001E-4</c:v>
                </c:pt>
                <c:pt idx="310" formatCode="General">
                  <c:v>7.0034299999999997E-4</c:v>
                </c:pt>
                <c:pt idx="311" formatCode="General">
                  <c:v>7.0252499999999996E-4</c:v>
                </c:pt>
                <c:pt idx="312" formatCode="General">
                  <c:v>7.0505600000000002E-4</c:v>
                </c:pt>
                <c:pt idx="313" formatCode="General">
                  <c:v>7.0697900000000005E-4</c:v>
                </c:pt>
                <c:pt idx="314" formatCode="General">
                  <c:v>7.0962E-4</c:v>
                </c:pt>
                <c:pt idx="315" formatCode="General">
                  <c:v>7.1252800000000003E-4</c:v>
                </c:pt>
                <c:pt idx="316" formatCode="General">
                  <c:v>7.1426200000000001E-4</c:v>
                </c:pt>
                <c:pt idx="317" formatCode="General">
                  <c:v>7.1659100000000004E-4</c:v>
                </c:pt>
                <c:pt idx="318" formatCode="General">
                  <c:v>7.1911700000000002E-4</c:v>
                </c:pt>
                <c:pt idx="319" formatCode="General">
                  <c:v>7.2138599999999997E-4</c:v>
                </c:pt>
                <c:pt idx="320" formatCode="General">
                  <c:v>7.2393399999999997E-4</c:v>
                </c:pt>
                <c:pt idx="321" formatCode="General">
                  <c:v>7.2606500000000002E-4</c:v>
                </c:pt>
                <c:pt idx="322" formatCode="General">
                  <c:v>7.2897200000000004E-4</c:v>
                </c:pt>
                <c:pt idx="323" formatCode="General">
                  <c:v>7.3072600000000001E-4</c:v>
                </c:pt>
                <c:pt idx="324" formatCode="General">
                  <c:v>7.3331500000000001E-4</c:v>
                </c:pt>
                <c:pt idx="325" formatCode="General">
                  <c:v>7.3560400000000005E-4</c:v>
                </c:pt>
                <c:pt idx="326" formatCode="General">
                  <c:v>7.3764700000000002E-4</c:v>
                </c:pt>
                <c:pt idx="327" formatCode="General">
                  <c:v>7.4008099999999996E-4</c:v>
                </c:pt>
                <c:pt idx="328" formatCode="General">
                  <c:v>7.4211299999999997E-4</c:v>
                </c:pt>
                <c:pt idx="329" formatCode="General">
                  <c:v>7.4462599999999997E-4</c:v>
                </c:pt>
                <c:pt idx="330" formatCode="General">
                  <c:v>7.46914E-4</c:v>
                </c:pt>
                <c:pt idx="331" formatCode="General">
                  <c:v>7.4911499999999996E-4</c:v>
                </c:pt>
                <c:pt idx="332" formatCode="General">
                  <c:v>7.5212300000000005E-4</c:v>
                </c:pt>
                <c:pt idx="333" formatCode="General">
                  <c:v>7.5436199999999996E-4</c:v>
                </c:pt>
                <c:pt idx="334" formatCode="General">
                  <c:v>7.5674599999999998E-4</c:v>
                </c:pt>
                <c:pt idx="335" formatCode="General">
                  <c:v>7.5912199999999999E-4</c:v>
                </c:pt>
                <c:pt idx="336" formatCode="General">
                  <c:v>7.61636E-4</c:v>
                </c:pt>
                <c:pt idx="337" formatCode="General">
                  <c:v>7.6415800000000002E-4</c:v>
                </c:pt>
                <c:pt idx="338" formatCode="General">
                  <c:v>7.6610899999999995E-4</c:v>
                </c:pt>
                <c:pt idx="339" formatCode="General">
                  <c:v>7.6832599999999995E-4</c:v>
                </c:pt>
                <c:pt idx="340" formatCode="General">
                  <c:v>7.7055799999999996E-4</c:v>
                </c:pt>
                <c:pt idx="341" formatCode="General">
                  <c:v>7.7291299999999996E-4</c:v>
                </c:pt>
                <c:pt idx="342" formatCode="General">
                  <c:v>7.7510299999999997E-4</c:v>
                </c:pt>
                <c:pt idx="343" formatCode="General">
                  <c:v>7.7776400000000002E-4</c:v>
                </c:pt>
                <c:pt idx="344" formatCode="General">
                  <c:v>7.7988099999999996E-4</c:v>
                </c:pt>
                <c:pt idx="345" formatCode="General">
                  <c:v>7.82776E-4</c:v>
                </c:pt>
                <c:pt idx="346" formatCode="General">
                  <c:v>7.8503600000000002E-4</c:v>
                </c:pt>
                <c:pt idx="347" formatCode="General">
                  <c:v>7.8731099999999996E-4</c:v>
                </c:pt>
                <c:pt idx="348" formatCode="General">
                  <c:v>7.9010899999999999E-4</c:v>
                </c:pt>
                <c:pt idx="349" formatCode="General">
                  <c:v>7.91721E-4</c:v>
                </c:pt>
                <c:pt idx="350" formatCode="General">
                  <c:v>7.9430099999999997E-4</c:v>
                </c:pt>
                <c:pt idx="351" formatCode="General">
                  <c:v>7.9646800000000005E-4</c:v>
                </c:pt>
                <c:pt idx="352" formatCode="General">
                  <c:v>7.9876899999999995E-4</c:v>
                </c:pt>
                <c:pt idx="353" formatCode="General">
                  <c:v>8.0122199999999998E-4</c:v>
                </c:pt>
                <c:pt idx="354" formatCode="General">
                  <c:v>8.0331200000000004E-4</c:v>
                </c:pt>
                <c:pt idx="355" formatCode="General">
                  <c:v>8.0612299999999995E-4</c:v>
                </c:pt>
                <c:pt idx="356" formatCode="General">
                  <c:v>8.0816000000000004E-4</c:v>
                </c:pt>
                <c:pt idx="357" formatCode="General">
                  <c:v>8.1087300000000004E-4</c:v>
                </c:pt>
                <c:pt idx="358" formatCode="General">
                  <c:v>8.13115E-4</c:v>
                </c:pt>
                <c:pt idx="359" formatCode="General">
                  <c:v>8.15608E-4</c:v>
                </c:pt>
                <c:pt idx="360" formatCode="General">
                  <c:v>8.1847199999999999E-4</c:v>
                </c:pt>
                <c:pt idx="361" formatCode="General">
                  <c:v>8.2089299999999995E-4</c:v>
                </c:pt>
                <c:pt idx="362" formatCode="General">
                  <c:v>8.2250599999999997E-4</c:v>
                </c:pt>
                <c:pt idx="363" formatCode="General">
                  <c:v>8.24773E-4</c:v>
                </c:pt>
                <c:pt idx="364" formatCode="General">
                  <c:v>8.2712699999999998E-4</c:v>
                </c:pt>
                <c:pt idx="365" formatCode="General">
                  <c:v>8.3004800000000001E-4</c:v>
                </c:pt>
                <c:pt idx="366" formatCode="General">
                  <c:v>8.3238500000000005E-4</c:v>
                </c:pt>
                <c:pt idx="367" formatCode="General">
                  <c:v>8.34599E-4</c:v>
                </c:pt>
                <c:pt idx="368" formatCode="General">
                  <c:v>8.3714900000000003E-4</c:v>
                </c:pt>
                <c:pt idx="369" formatCode="General">
                  <c:v>8.3914299999999999E-4</c:v>
                </c:pt>
                <c:pt idx="370" formatCode="General">
                  <c:v>8.4188799999999995E-4</c:v>
                </c:pt>
                <c:pt idx="371" formatCode="General">
                  <c:v>8.4383199999999998E-4</c:v>
                </c:pt>
                <c:pt idx="372" formatCode="General">
                  <c:v>8.4626299999999998E-4</c:v>
                </c:pt>
                <c:pt idx="373" formatCode="General">
                  <c:v>8.4932400000000004E-4</c:v>
                </c:pt>
                <c:pt idx="374" formatCode="General">
                  <c:v>8.5161099999999995E-4</c:v>
                </c:pt>
                <c:pt idx="375" formatCode="General">
                  <c:v>8.5413399999999999E-4</c:v>
                </c:pt>
                <c:pt idx="376" formatCode="General">
                  <c:v>8.5632000000000004E-4</c:v>
                </c:pt>
                <c:pt idx="377" formatCode="General">
                  <c:v>8.5869500000000003E-4</c:v>
                </c:pt>
                <c:pt idx="378" formatCode="General">
                  <c:v>8.6077199999999999E-4</c:v>
                </c:pt>
                <c:pt idx="379" formatCode="General">
                  <c:v>8.6335199999999996E-4</c:v>
                </c:pt>
                <c:pt idx="380" formatCode="General">
                  <c:v>8.6542300000000004E-4</c:v>
                </c:pt>
                <c:pt idx="381" formatCode="General">
                  <c:v>8.6765300000000002E-4</c:v>
                </c:pt>
                <c:pt idx="382" formatCode="General">
                  <c:v>8.7049800000000004E-4</c:v>
                </c:pt>
                <c:pt idx="383" formatCode="General">
                  <c:v>8.7361899999999996E-4</c:v>
                </c:pt>
                <c:pt idx="384" formatCode="General">
                  <c:v>8.75667E-4</c:v>
                </c:pt>
                <c:pt idx="385" formatCode="General">
                  <c:v>8.7750399999999998E-4</c:v>
                </c:pt>
                <c:pt idx="386" formatCode="General">
                  <c:v>8.8005799999999997E-4</c:v>
                </c:pt>
                <c:pt idx="387" formatCode="General">
                  <c:v>8.8206799999999996E-4</c:v>
                </c:pt>
                <c:pt idx="388" formatCode="General">
                  <c:v>8.85142E-4</c:v>
                </c:pt>
                <c:pt idx="389" formatCode="General">
                  <c:v>8.8786500000000005E-4</c:v>
                </c:pt>
                <c:pt idx="390" formatCode="General">
                  <c:v>8.89886E-4</c:v>
                </c:pt>
                <c:pt idx="391" formatCode="General">
                  <c:v>8.9234600000000002E-4</c:v>
                </c:pt>
                <c:pt idx="392" formatCode="General">
                  <c:v>8.9491400000000002E-4</c:v>
                </c:pt>
                <c:pt idx="393" formatCode="General">
                  <c:v>8.9728500000000005E-4</c:v>
                </c:pt>
                <c:pt idx="394" formatCode="General">
                  <c:v>8.9957899999999996E-4</c:v>
                </c:pt>
                <c:pt idx="395" formatCode="General">
                  <c:v>9.0122200000000003E-4</c:v>
                </c:pt>
                <c:pt idx="396" formatCode="General">
                  <c:v>9.0453300000000001E-4</c:v>
                </c:pt>
                <c:pt idx="397" formatCode="General">
                  <c:v>9.0651600000000001E-4</c:v>
                </c:pt>
                <c:pt idx="398" formatCode="General">
                  <c:v>9.0928500000000002E-4</c:v>
                </c:pt>
                <c:pt idx="399" formatCode="General">
                  <c:v>9.1184499999999999E-4</c:v>
                </c:pt>
                <c:pt idx="400" formatCode="General">
                  <c:v>9.1404099999999999E-4</c:v>
                </c:pt>
                <c:pt idx="401" formatCode="General">
                  <c:v>9.1618500000000002E-4</c:v>
                </c:pt>
                <c:pt idx="402" formatCode="General">
                  <c:v>9.1889499999999998E-4</c:v>
                </c:pt>
                <c:pt idx="403" formatCode="General">
                  <c:v>9.21348E-4</c:v>
                </c:pt>
                <c:pt idx="404" formatCode="General">
                  <c:v>9.23703E-4</c:v>
                </c:pt>
                <c:pt idx="405" formatCode="General">
                  <c:v>9.2662899999999999E-4</c:v>
                </c:pt>
                <c:pt idx="406" formatCode="General">
                  <c:v>9.2910699999999998E-4</c:v>
                </c:pt>
                <c:pt idx="407" formatCode="General">
                  <c:v>9.3141899999999995E-4</c:v>
                </c:pt>
                <c:pt idx="408" formatCode="General">
                  <c:v>9.3323899999999999E-4</c:v>
                </c:pt>
                <c:pt idx="409" formatCode="General">
                  <c:v>9.3601899999999996E-4</c:v>
                </c:pt>
                <c:pt idx="410" formatCode="General">
                  <c:v>9.3827699999999995E-4</c:v>
                </c:pt>
                <c:pt idx="411" formatCode="General">
                  <c:v>9.4134000000000004E-4</c:v>
                </c:pt>
                <c:pt idx="412" formatCode="General">
                  <c:v>9.4320799999999996E-4</c:v>
                </c:pt>
                <c:pt idx="413" formatCode="General">
                  <c:v>9.4591E-4</c:v>
                </c:pt>
                <c:pt idx="414" formatCode="General">
                  <c:v>9.4809400000000002E-4</c:v>
                </c:pt>
                <c:pt idx="415" formatCode="General">
                  <c:v>9.5088799999999999E-4</c:v>
                </c:pt>
                <c:pt idx="416" formatCode="General">
                  <c:v>9.5256099999999999E-4</c:v>
                </c:pt>
                <c:pt idx="417" formatCode="General">
                  <c:v>9.5494999999999998E-4</c:v>
                </c:pt>
                <c:pt idx="418" formatCode="General">
                  <c:v>9.5782699999999996E-4</c:v>
                </c:pt>
                <c:pt idx="419" formatCode="General">
                  <c:v>9.6022700000000002E-4</c:v>
                </c:pt>
                <c:pt idx="420" formatCode="General">
                  <c:v>9.6261899999999995E-4</c:v>
                </c:pt>
                <c:pt idx="421" formatCode="General">
                  <c:v>9.6525099999999998E-4</c:v>
                </c:pt>
                <c:pt idx="422" formatCode="General">
                  <c:v>9.6763100000000005E-4</c:v>
                </c:pt>
                <c:pt idx="423" formatCode="General">
                  <c:v>9.6971700000000004E-4</c:v>
                </c:pt>
                <c:pt idx="424" formatCode="General">
                  <c:v>9.7264400000000005E-4</c:v>
                </c:pt>
                <c:pt idx="425" formatCode="General">
                  <c:v>9.75464E-4</c:v>
                </c:pt>
                <c:pt idx="426" formatCode="General">
                  <c:v>9.7724300000000004E-4</c:v>
                </c:pt>
                <c:pt idx="427" formatCode="General">
                  <c:v>9.7974299999999993E-4</c:v>
                </c:pt>
                <c:pt idx="428" formatCode="General">
                  <c:v>9.8215900000000003E-4</c:v>
                </c:pt>
                <c:pt idx="429" formatCode="General">
                  <c:v>9.8463200000000004E-4</c:v>
                </c:pt>
                <c:pt idx="430" formatCode="General">
                  <c:v>9.8739100000000001E-4</c:v>
                </c:pt>
                <c:pt idx="431" formatCode="General">
                  <c:v>9.8979199999999997E-4</c:v>
                </c:pt>
                <c:pt idx="432" formatCode="General">
                  <c:v>9.9253399999999999E-4</c:v>
                </c:pt>
                <c:pt idx="433" formatCode="General">
                  <c:v>9.9487199999999994E-4</c:v>
                </c:pt>
                <c:pt idx="434" formatCode="General">
                  <c:v>9.970109999999999E-4</c:v>
                </c:pt>
                <c:pt idx="435" formatCode="General">
                  <c:v>9.9936800000000004E-4</c:v>
                </c:pt>
                <c:pt idx="436" formatCode="General">
                  <c:v>1.00183E-3</c:v>
                </c:pt>
                <c:pt idx="437" formatCode="General">
                  <c:v>1.0042E-3</c:v>
                </c:pt>
                <c:pt idx="438" formatCode="General">
                  <c:v>1.00687E-3</c:v>
                </c:pt>
                <c:pt idx="439" formatCode="General">
                  <c:v>1.0097400000000001E-3</c:v>
                </c:pt>
                <c:pt idx="440" formatCode="General">
                  <c:v>1.01234E-3</c:v>
                </c:pt>
                <c:pt idx="441" formatCode="General">
                  <c:v>1.0150000000000001E-3</c:v>
                </c:pt>
                <c:pt idx="442" formatCode="General">
                  <c:v>1.0168099999999999E-3</c:v>
                </c:pt>
                <c:pt idx="443" formatCode="General">
                  <c:v>1.0189800000000001E-3</c:v>
                </c:pt>
                <c:pt idx="444" formatCode="General">
                  <c:v>1.0215599999999999E-3</c:v>
                </c:pt>
                <c:pt idx="445" formatCode="General">
                  <c:v>1.0244099999999999E-3</c:v>
                </c:pt>
                <c:pt idx="446" formatCode="General">
                  <c:v>1.0268499999999999E-3</c:v>
                </c:pt>
                <c:pt idx="447" formatCode="General">
                  <c:v>1.0295E-3</c:v>
                </c:pt>
                <c:pt idx="448" formatCode="General">
                  <c:v>1.0318199999999999E-3</c:v>
                </c:pt>
                <c:pt idx="449" formatCode="General">
                  <c:v>1.03418E-3</c:v>
                </c:pt>
                <c:pt idx="450" formatCode="General">
                  <c:v>1.03699E-3</c:v>
                </c:pt>
                <c:pt idx="451" formatCode="General">
                  <c:v>1.03951E-3</c:v>
                </c:pt>
                <c:pt idx="452" formatCode="General">
                  <c:v>1.0419800000000001E-3</c:v>
                </c:pt>
                <c:pt idx="453" formatCode="General">
                  <c:v>1.0440899999999999E-3</c:v>
                </c:pt>
                <c:pt idx="454" formatCode="General">
                  <c:v>1.0466E-3</c:v>
                </c:pt>
                <c:pt idx="455" formatCode="General">
                  <c:v>1.0493900000000001E-3</c:v>
                </c:pt>
                <c:pt idx="456" formatCode="General">
                  <c:v>1.0522400000000001E-3</c:v>
                </c:pt>
                <c:pt idx="457" formatCode="General">
                  <c:v>1.05477E-3</c:v>
                </c:pt>
                <c:pt idx="458" formatCode="General">
                  <c:v>1.05743E-3</c:v>
                </c:pt>
                <c:pt idx="459" formatCode="General">
                  <c:v>1.05911E-3</c:v>
                </c:pt>
                <c:pt idx="460" formatCode="General">
                  <c:v>1.06207E-3</c:v>
                </c:pt>
                <c:pt idx="461" formatCode="General">
                  <c:v>1.0644999999999999E-3</c:v>
                </c:pt>
                <c:pt idx="462" formatCode="General">
                  <c:v>1.06653E-3</c:v>
                </c:pt>
                <c:pt idx="463" formatCode="General">
                  <c:v>1.0689899999999999E-3</c:v>
                </c:pt>
                <c:pt idx="464" formatCode="General">
                  <c:v>1.07197E-3</c:v>
                </c:pt>
                <c:pt idx="465" formatCode="General">
                  <c:v>1.07478E-3</c:v>
                </c:pt>
                <c:pt idx="466" formatCode="General">
                  <c:v>1.0773899999999999E-3</c:v>
                </c:pt>
                <c:pt idx="467" formatCode="General">
                  <c:v>1.0797199999999999E-3</c:v>
                </c:pt>
                <c:pt idx="468" formatCode="General">
                  <c:v>1.0824400000000001E-3</c:v>
                </c:pt>
                <c:pt idx="469" formatCode="General">
                  <c:v>1.0847599999999999E-3</c:v>
                </c:pt>
                <c:pt idx="470" formatCode="General">
                  <c:v>1.08705E-3</c:v>
                </c:pt>
                <c:pt idx="471" formatCode="General">
                  <c:v>1.0893400000000001E-3</c:v>
                </c:pt>
                <c:pt idx="472" formatCode="General">
                  <c:v>1.0923199999999999E-3</c:v>
                </c:pt>
                <c:pt idx="473" formatCode="General">
                  <c:v>1.0946700000000001E-3</c:v>
                </c:pt>
                <c:pt idx="474" formatCode="General">
                  <c:v>1.0975099999999999E-3</c:v>
                </c:pt>
                <c:pt idx="475" formatCode="General">
                  <c:v>1.10012E-3</c:v>
                </c:pt>
                <c:pt idx="476" formatCode="General">
                  <c:v>1.1027599999999999E-3</c:v>
                </c:pt>
                <c:pt idx="477" formatCode="General">
                  <c:v>1.10589E-3</c:v>
                </c:pt>
                <c:pt idx="478" formatCode="General">
                  <c:v>1.1079799999999999E-3</c:v>
                </c:pt>
                <c:pt idx="479" formatCode="General">
                  <c:v>1.1098900000000001E-3</c:v>
                </c:pt>
                <c:pt idx="480" formatCode="General">
                  <c:v>1.11242E-3</c:v>
                </c:pt>
                <c:pt idx="481" formatCode="General">
                  <c:v>1.1154800000000001E-3</c:v>
                </c:pt>
                <c:pt idx="482" formatCode="General">
                  <c:v>1.1174900000000001E-3</c:v>
                </c:pt>
                <c:pt idx="483" formatCode="General">
                  <c:v>1.1200299999999999E-3</c:v>
                </c:pt>
                <c:pt idx="484" formatCode="General">
                  <c:v>1.1230999999999999E-3</c:v>
                </c:pt>
                <c:pt idx="485" formatCode="General">
                  <c:v>1.1251900000000001E-3</c:v>
                </c:pt>
                <c:pt idx="486" formatCode="General">
                  <c:v>1.1280000000000001E-3</c:v>
                </c:pt>
                <c:pt idx="487" formatCode="General">
                  <c:v>1.13093E-3</c:v>
                </c:pt>
                <c:pt idx="488" formatCode="General">
                  <c:v>1.1334699999999999E-3</c:v>
                </c:pt>
                <c:pt idx="489" formatCode="General">
                  <c:v>1.13659E-3</c:v>
                </c:pt>
                <c:pt idx="490" formatCode="General">
                  <c:v>1.1389E-3</c:v>
                </c:pt>
                <c:pt idx="491" formatCode="General">
                  <c:v>1.14138E-3</c:v>
                </c:pt>
                <c:pt idx="492" formatCode="General">
                  <c:v>1.14375E-3</c:v>
                </c:pt>
                <c:pt idx="493" formatCode="General">
                  <c:v>1.1458E-3</c:v>
                </c:pt>
                <c:pt idx="494" formatCode="General">
                  <c:v>1.14846E-3</c:v>
                </c:pt>
                <c:pt idx="495" formatCode="General">
                  <c:v>1.15146E-3</c:v>
                </c:pt>
                <c:pt idx="496" formatCode="General">
                  <c:v>1.1544000000000001E-3</c:v>
                </c:pt>
                <c:pt idx="497" formatCode="General">
                  <c:v>1.1569600000000001E-3</c:v>
                </c:pt>
                <c:pt idx="498" formatCode="General">
                  <c:v>1.1592600000000001E-3</c:v>
                </c:pt>
                <c:pt idx="499" formatCode="General">
                  <c:v>1.1614800000000001E-3</c:v>
                </c:pt>
                <c:pt idx="500" formatCode="General">
                  <c:v>1.1647599999999999E-3</c:v>
                </c:pt>
                <c:pt idx="501" formatCode="General">
                  <c:v>1.1671400000000001E-3</c:v>
                </c:pt>
                <c:pt idx="502" formatCode="General">
                  <c:v>1.17012E-3</c:v>
                </c:pt>
                <c:pt idx="503" formatCode="General">
                  <c:v>1.17264E-3</c:v>
                </c:pt>
                <c:pt idx="504" formatCode="General">
                  <c:v>1.17483E-3</c:v>
                </c:pt>
                <c:pt idx="505" formatCode="General">
                  <c:v>1.1775399999999999E-3</c:v>
                </c:pt>
                <c:pt idx="506" formatCode="General">
                  <c:v>1.1804599999999999E-3</c:v>
                </c:pt>
                <c:pt idx="507" formatCode="General">
                  <c:v>1.1829E-3</c:v>
                </c:pt>
                <c:pt idx="508" formatCode="General">
                  <c:v>1.18593E-3</c:v>
                </c:pt>
                <c:pt idx="509" formatCode="General">
                  <c:v>1.1883600000000001E-3</c:v>
                </c:pt>
                <c:pt idx="510" formatCode="General">
                  <c:v>1.19093E-3</c:v>
                </c:pt>
                <c:pt idx="511" formatCode="General">
                  <c:v>1.1934300000000001E-3</c:v>
                </c:pt>
                <c:pt idx="512" formatCode="General">
                  <c:v>1.19626E-3</c:v>
                </c:pt>
                <c:pt idx="513" formatCode="General">
                  <c:v>1.1990900000000001E-3</c:v>
                </c:pt>
                <c:pt idx="514" formatCode="General">
                  <c:v>1.20166E-3</c:v>
                </c:pt>
                <c:pt idx="515" formatCode="General">
                  <c:v>1.2052199999999999E-3</c:v>
                </c:pt>
                <c:pt idx="516" formatCode="General">
                  <c:v>1.2077500000000001E-3</c:v>
                </c:pt>
                <c:pt idx="517" formatCode="General">
                  <c:v>1.2102E-3</c:v>
                </c:pt>
                <c:pt idx="518" formatCode="General">
                  <c:v>1.2125599999999999E-3</c:v>
                </c:pt>
                <c:pt idx="519" formatCode="General">
                  <c:v>1.21492E-3</c:v>
                </c:pt>
                <c:pt idx="520" formatCode="General">
                  <c:v>1.2180800000000001E-3</c:v>
                </c:pt>
                <c:pt idx="521" formatCode="General">
                  <c:v>1.22039E-3</c:v>
                </c:pt>
                <c:pt idx="522" formatCode="General">
                  <c:v>1.22309E-3</c:v>
                </c:pt>
                <c:pt idx="523" formatCode="General">
                  <c:v>1.2259700000000001E-3</c:v>
                </c:pt>
                <c:pt idx="524" formatCode="General">
                  <c:v>1.22842E-3</c:v>
                </c:pt>
                <c:pt idx="525" formatCode="General">
                  <c:v>1.23124E-3</c:v>
                </c:pt>
                <c:pt idx="526" formatCode="General">
                  <c:v>1.23437E-3</c:v>
                </c:pt>
                <c:pt idx="527" formatCode="General">
                  <c:v>1.23737E-3</c:v>
                </c:pt>
                <c:pt idx="528" formatCode="General">
                  <c:v>1.2403500000000001E-3</c:v>
                </c:pt>
                <c:pt idx="529" formatCode="General">
                  <c:v>1.2423099999999999E-3</c:v>
                </c:pt>
                <c:pt idx="530" formatCode="General">
                  <c:v>1.24512E-3</c:v>
                </c:pt>
                <c:pt idx="531" formatCode="General">
                  <c:v>1.2480499999999999E-3</c:v>
                </c:pt>
                <c:pt idx="532" formatCode="General">
                  <c:v>1.25088E-3</c:v>
                </c:pt>
                <c:pt idx="533" formatCode="General">
                  <c:v>1.2538200000000001E-3</c:v>
                </c:pt>
                <c:pt idx="534" formatCode="General">
                  <c:v>1.2564E-3</c:v>
                </c:pt>
                <c:pt idx="535" formatCode="General">
                  <c:v>1.2593599999999999E-3</c:v>
                </c:pt>
                <c:pt idx="536" formatCode="General">
                  <c:v>1.26228E-3</c:v>
                </c:pt>
                <c:pt idx="537" formatCode="General">
                  <c:v>1.2649E-3</c:v>
                </c:pt>
                <c:pt idx="538" formatCode="General">
                  <c:v>1.2679499999999999E-3</c:v>
                </c:pt>
                <c:pt idx="539" formatCode="General">
                  <c:v>1.2706499999999999E-3</c:v>
                </c:pt>
                <c:pt idx="540" formatCode="General">
                  <c:v>1.27362E-3</c:v>
                </c:pt>
                <c:pt idx="541" formatCode="General">
                  <c:v>1.2772E-3</c:v>
                </c:pt>
                <c:pt idx="542" formatCode="General">
                  <c:v>1.27962E-3</c:v>
                </c:pt>
                <c:pt idx="543" formatCode="General">
                  <c:v>1.2824399999999999E-3</c:v>
                </c:pt>
                <c:pt idx="544" formatCode="General">
                  <c:v>1.2853700000000001E-3</c:v>
                </c:pt>
                <c:pt idx="545" formatCode="General">
                  <c:v>1.28775E-3</c:v>
                </c:pt>
                <c:pt idx="546" formatCode="General">
                  <c:v>1.2907400000000001E-3</c:v>
                </c:pt>
                <c:pt idx="547" formatCode="General">
                  <c:v>1.29382E-3</c:v>
                </c:pt>
                <c:pt idx="548" formatCode="General">
                  <c:v>1.2966399999999999E-3</c:v>
                </c:pt>
                <c:pt idx="549" formatCode="General">
                  <c:v>1.29934E-3</c:v>
                </c:pt>
                <c:pt idx="550" formatCode="General">
                  <c:v>1.30258E-3</c:v>
                </c:pt>
                <c:pt idx="551" formatCode="General">
                  <c:v>1.3055300000000001E-3</c:v>
                </c:pt>
                <c:pt idx="552" formatCode="General">
                  <c:v>1.3086899999999999E-3</c:v>
                </c:pt>
                <c:pt idx="553" formatCode="General">
                  <c:v>1.31178E-3</c:v>
                </c:pt>
                <c:pt idx="554" formatCode="General">
                  <c:v>1.31515E-3</c:v>
                </c:pt>
                <c:pt idx="555" formatCode="General">
                  <c:v>1.3178700000000001E-3</c:v>
                </c:pt>
                <c:pt idx="556" formatCode="General">
                  <c:v>1.3215499999999999E-3</c:v>
                </c:pt>
                <c:pt idx="557" formatCode="General">
                  <c:v>1.3244299999999999E-3</c:v>
                </c:pt>
                <c:pt idx="558" formatCode="General">
                  <c:v>1.3278000000000001E-3</c:v>
                </c:pt>
                <c:pt idx="559" formatCode="General">
                  <c:v>1.3309999999999999E-3</c:v>
                </c:pt>
                <c:pt idx="560" formatCode="General">
                  <c:v>1.33391E-3</c:v>
                </c:pt>
                <c:pt idx="561" formatCode="General">
                  <c:v>1.33741E-3</c:v>
                </c:pt>
                <c:pt idx="562" formatCode="General">
                  <c:v>1.3402900000000001E-3</c:v>
                </c:pt>
                <c:pt idx="563" formatCode="General">
                  <c:v>1.3438499999999999E-3</c:v>
                </c:pt>
                <c:pt idx="564" formatCode="General">
                  <c:v>1.3464499999999999E-3</c:v>
                </c:pt>
                <c:pt idx="565" formatCode="General">
                  <c:v>1.34987E-3</c:v>
                </c:pt>
                <c:pt idx="566" formatCode="General">
                  <c:v>1.35367E-3</c:v>
                </c:pt>
                <c:pt idx="567" formatCode="General">
                  <c:v>1.3570399999999999E-3</c:v>
                </c:pt>
                <c:pt idx="568" formatCode="General">
                  <c:v>1.36079E-3</c:v>
                </c:pt>
                <c:pt idx="569" formatCode="General">
                  <c:v>1.36367E-3</c:v>
                </c:pt>
                <c:pt idx="570" formatCode="General">
                  <c:v>1.3674500000000001E-3</c:v>
                </c:pt>
                <c:pt idx="571" formatCode="General">
                  <c:v>1.37032E-3</c:v>
                </c:pt>
                <c:pt idx="572" formatCode="General">
                  <c:v>1.3746100000000001E-3</c:v>
                </c:pt>
                <c:pt idx="573" formatCode="General">
                  <c:v>1.3776000000000001E-3</c:v>
                </c:pt>
                <c:pt idx="574" formatCode="General">
                  <c:v>1.3813899999999999E-3</c:v>
                </c:pt>
                <c:pt idx="575" formatCode="General">
                  <c:v>1.3852700000000001E-3</c:v>
                </c:pt>
                <c:pt idx="576" formatCode="General">
                  <c:v>1.39025E-3</c:v>
                </c:pt>
                <c:pt idx="577" formatCode="General">
                  <c:v>1.3939499999999999E-3</c:v>
                </c:pt>
                <c:pt idx="578" formatCode="General">
                  <c:v>1.3979999999999999E-3</c:v>
                </c:pt>
                <c:pt idx="579" formatCode="General">
                  <c:v>1.40131E-3</c:v>
                </c:pt>
                <c:pt idx="580" formatCode="General">
                  <c:v>1.40592E-3</c:v>
                </c:pt>
                <c:pt idx="581" formatCode="General">
                  <c:v>1.4101599999999999E-3</c:v>
                </c:pt>
                <c:pt idx="582" formatCode="General">
                  <c:v>1.41511E-3</c:v>
                </c:pt>
                <c:pt idx="583" formatCode="General">
                  <c:v>1.4196300000000001E-3</c:v>
                </c:pt>
                <c:pt idx="584" formatCode="General">
                  <c:v>1.42388E-3</c:v>
                </c:pt>
                <c:pt idx="585" formatCode="General">
                  <c:v>1.42964E-3</c:v>
                </c:pt>
                <c:pt idx="586" formatCode="General">
                  <c:v>1.4358400000000001E-3</c:v>
                </c:pt>
                <c:pt idx="587" formatCode="General">
                  <c:v>1.44129E-3</c:v>
                </c:pt>
                <c:pt idx="588" formatCode="General">
                  <c:v>1.44659E-3</c:v>
                </c:pt>
                <c:pt idx="589" formatCode="General">
                  <c:v>1.45375E-3</c:v>
                </c:pt>
                <c:pt idx="590" formatCode="General">
                  <c:v>1.4609899999999999E-3</c:v>
                </c:pt>
                <c:pt idx="591" formatCode="General">
                  <c:v>1.46962E-3</c:v>
                </c:pt>
                <c:pt idx="592" formatCode="General">
                  <c:v>1.4816E-3</c:v>
                </c:pt>
                <c:pt idx="593" formatCode="General">
                  <c:v>1.55993E-3</c:v>
                </c:pt>
                <c:pt idx="594" formatCode="General">
                  <c:v>1.5628599999999999E-3</c:v>
                </c:pt>
                <c:pt idx="595" formatCode="General">
                  <c:v>1.5649500000000001E-3</c:v>
                </c:pt>
                <c:pt idx="596" formatCode="General">
                  <c:v>1.5677499999999999E-3</c:v>
                </c:pt>
                <c:pt idx="597" formatCode="General">
                  <c:v>1.5707799999999999E-3</c:v>
                </c:pt>
                <c:pt idx="598" formatCode="General">
                  <c:v>1.5735199999999999E-3</c:v>
                </c:pt>
                <c:pt idx="599" formatCode="General">
                  <c:v>1.5760500000000001E-3</c:v>
                </c:pt>
                <c:pt idx="600" formatCode="General">
                  <c:v>1.57895E-3</c:v>
                </c:pt>
                <c:pt idx="601" formatCode="General">
                  <c:v>1.58158E-3</c:v>
                </c:pt>
                <c:pt idx="602" formatCode="General">
                  <c:v>1.58489E-3</c:v>
                </c:pt>
                <c:pt idx="603" formatCode="General">
                  <c:v>1.58778E-3</c:v>
                </c:pt>
                <c:pt idx="604" formatCode="General">
                  <c:v>1.5906099999999999E-3</c:v>
                </c:pt>
                <c:pt idx="605" formatCode="General">
                  <c:v>1.5936399999999999E-3</c:v>
                </c:pt>
                <c:pt idx="606" formatCode="General">
                  <c:v>1.59581E-3</c:v>
                </c:pt>
                <c:pt idx="607" formatCode="General">
                  <c:v>1.5991E-3</c:v>
                </c:pt>
                <c:pt idx="608" formatCode="General">
                  <c:v>1.60216E-3</c:v>
                </c:pt>
                <c:pt idx="609" formatCode="General">
                  <c:v>1.6046000000000001E-3</c:v>
                </c:pt>
                <c:pt idx="610" formatCode="General">
                  <c:v>1.60717E-3</c:v>
                </c:pt>
                <c:pt idx="611" formatCode="General">
                  <c:v>1.6094799999999999E-3</c:v>
                </c:pt>
                <c:pt idx="612" formatCode="General">
                  <c:v>1.6128500000000001E-3</c:v>
                </c:pt>
                <c:pt idx="613" formatCode="General">
                  <c:v>1.61532E-3</c:v>
                </c:pt>
                <c:pt idx="614" formatCode="General">
                  <c:v>1.6182900000000001E-3</c:v>
                </c:pt>
                <c:pt idx="615" formatCode="General">
                  <c:v>1.62094E-3</c:v>
                </c:pt>
                <c:pt idx="616" formatCode="General">
                  <c:v>1.6244300000000001E-3</c:v>
                </c:pt>
                <c:pt idx="617" formatCode="General">
                  <c:v>1.62696E-3</c:v>
                </c:pt>
                <c:pt idx="618" formatCode="General">
                  <c:v>1.6295999999999999E-3</c:v>
                </c:pt>
                <c:pt idx="619" formatCode="General">
                  <c:v>1.6323799999999999E-3</c:v>
                </c:pt>
                <c:pt idx="620" formatCode="General">
                  <c:v>1.63525E-3</c:v>
                </c:pt>
                <c:pt idx="621" formatCode="General">
                  <c:v>1.63828E-3</c:v>
                </c:pt>
                <c:pt idx="622" formatCode="General">
                  <c:v>1.64106E-3</c:v>
                </c:pt>
                <c:pt idx="623" formatCode="General">
                  <c:v>1.6436000000000001E-3</c:v>
                </c:pt>
                <c:pt idx="624" formatCode="General">
                  <c:v>1.64627E-3</c:v>
                </c:pt>
                <c:pt idx="625" formatCode="General">
                  <c:v>1.6494999999999999E-3</c:v>
                </c:pt>
                <c:pt idx="626" formatCode="General">
                  <c:v>1.6526799999999999E-3</c:v>
                </c:pt>
                <c:pt idx="627" formatCode="General">
                  <c:v>1.6550600000000001E-3</c:v>
                </c:pt>
                <c:pt idx="628" formatCode="General">
                  <c:v>1.6578700000000001E-3</c:v>
                </c:pt>
                <c:pt idx="629" formatCode="General">
                  <c:v>1.6611900000000001E-3</c:v>
                </c:pt>
                <c:pt idx="630" formatCode="General">
                  <c:v>1.66344E-3</c:v>
                </c:pt>
                <c:pt idx="631" formatCode="General">
                  <c:v>1.66647E-3</c:v>
                </c:pt>
                <c:pt idx="632" formatCode="General">
                  <c:v>1.66913E-3</c:v>
                </c:pt>
                <c:pt idx="633" formatCode="General">
                  <c:v>1.67187E-3</c:v>
                </c:pt>
                <c:pt idx="634" formatCode="General">
                  <c:v>1.6745499999999999E-3</c:v>
                </c:pt>
                <c:pt idx="635" formatCode="General">
                  <c:v>1.6776600000000001E-3</c:v>
                </c:pt>
                <c:pt idx="636" formatCode="General">
                  <c:v>1.68071E-3</c:v>
                </c:pt>
                <c:pt idx="637" formatCode="General">
                  <c:v>1.6838000000000001E-3</c:v>
                </c:pt>
                <c:pt idx="638" formatCode="General">
                  <c:v>1.68688E-3</c:v>
                </c:pt>
                <c:pt idx="639" formatCode="General">
                  <c:v>1.6896999999999999E-3</c:v>
                </c:pt>
                <c:pt idx="640" formatCode="General">
                  <c:v>1.6923999999999999E-3</c:v>
                </c:pt>
                <c:pt idx="641" formatCode="General">
                  <c:v>1.6985100000000001E-3</c:v>
                </c:pt>
                <c:pt idx="642" formatCode="General">
                  <c:v>1.7034400000000001E-3</c:v>
                </c:pt>
                <c:pt idx="643" formatCode="General">
                  <c:v>1.70689E-3</c:v>
                </c:pt>
                <c:pt idx="644" formatCode="General">
                  <c:v>1.7102700000000001E-3</c:v>
                </c:pt>
                <c:pt idx="645" formatCode="General">
                  <c:v>1.7137299999999999E-3</c:v>
                </c:pt>
                <c:pt idx="646" formatCode="General">
                  <c:v>1.71711E-3</c:v>
                </c:pt>
                <c:pt idx="647" formatCode="General">
                  <c:v>1.7201E-3</c:v>
                </c:pt>
                <c:pt idx="648" formatCode="General">
                  <c:v>1.7233999999999999E-3</c:v>
                </c:pt>
                <c:pt idx="649" formatCode="General">
                  <c:v>1.72667E-3</c:v>
                </c:pt>
                <c:pt idx="650" formatCode="General">
                  <c:v>1.7297199999999999E-3</c:v>
                </c:pt>
                <c:pt idx="651" formatCode="General">
                  <c:v>1.73284E-3</c:v>
                </c:pt>
                <c:pt idx="652" formatCode="General">
                  <c:v>1.7358899999999999E-3</c:v>
                </c:pt>
                <c:pt idx="653" formatCode="General">
                  <c:v>1.73869E-3</c:v>
                </c:pt>
                <c:pt idx="654" formatCode="General">
                  <c:v>1.74201E-3</c:v>
                </c:pt>
                <c:pt idx="655" formatCode="General">
                  <c:v>1.74534E-3</c:v>
                </c:pt>
                <c:pt idx="656" formatCode="General">
                  <c:v>1.74836E-3</c:v>
                </c:pt>
                <c:pt idx="657" formatCode="General">
                  <c:v>1.75162E-3</c:v>
                </c:pt>
                <c:pt idx="658" formatCode="General">
                  <c:v>1.7544399999999999E-3</c:v>
                </c:pt>
                <c:pt idx="659" formatCode="General">
                  <c:v>1.7570299999999999E-3</c:v>
                </c:pt>
                <c:pt idx="660" formatCode="General">
                  <c:v>1.7604299999999999E-3</c:v>
                </c:pt>
                <c:pt idx="661" formatCode="General">
                  <c:v>1.76315E-3</c:v>
                </c:pt>
                <c:pt idx="662" formatCode="General">
                  <c:v>1.7661899999999999E-3</c:v>
                </c:pt>
                <c:pt idx="663" formatCode="General">
                  <c:v>1.7693299999999999E-3</c:v>
                </c:pt>
                <c:pt idx="664" formatCode="General">
                  <c:v>1.77228E-3</c:v>
                </c:pt>
                <c:pt idx="665" formatCode="General">
                  <c:v>1.77571E-3</c:v>
                </c:pt>
                <c:pt idx="666" formatCode="General">
                  <c:v>1.77842E-3</c:v>
                </c:pt>
                <c:pt idx="667" formatCode="General">
                  <c:v>1.7814700000000001E-3</c:v>
                </c:pt>
                <c:pt idx="668" formatCode="General">
                  <c:v>1.78422E-3</c:v>
                </c:pt>
                <c:pt idx="669" formatCode="General">
                  <c:v>1.78707E-3</c:v>
                </c:pt>
                <c:pt idx="670" formatCode="General">
                  <c:v>1.7899999999999999E-3</c:v>
                </c:pt>
                <c:pt idx="671" formatCode="General">
                  <c:v>1.7932E-3</c:v>
                </c:pt>
                <c:pt idx="672" formatCode="General">
                  <c:v>1.79604E-3</c:v>
                </c:pt>
                <c:pt idx="673" formatCode="General">
                  <c:v>1.7988699999999999E-3</c:v>
                </c:pt>
                <c:pt idx="674" formatCode="General">
                  <c:v>1.8025999999999999E-3</c:v>
                </c:pt>
                <c:pt idx="675" formatCode="General">
                  <c:v>1.80562E-3</c:v>
                </c:pt>
                <c:pt idx="676" formatCode="General">
                  <c:v>1.80854E-3</c:v>
                </c:pt>
                <c:pt idx="677" formatCode="General">
                  <c:v>1.81135E-3</c:v>
                </c:pt>
                <c:pt idx="678" formatCode="General">
                  <c:v>1.8142500000000001E-3</c:v>
                </c:pt>
                <c:pt idx="679" formatCode="General">
                  <c:v>1.81715E-3</c:v>
                </c:pt>
                <c:pt idx="680" formatCode="General">
                  <c:v>1.8202800000000001E-3</c:v>
                </c:pt>
                <c:pt idx="681" formatCode="General">
                  <c:v>1.8233800000000001E-3</c:v>
                </c:pt>
                <c:pt idx="682" formatCode="General">
                  <c:v>1.8262E-3</c:v>
                </c:pt>
                <c:pt idx="683" formatCode="General">
                  <c:v>1.8290400000000001E-3</c:v>
                </c:pt>
                <c:pt idx="684" formatCode="General">
                  <c:v>1.8322200000000001E-3</c:v>
                </c:pt>
                <c:pt idx="685" formatCode="General">
                  <c:v>1.83501E-3</c:v>
                </c:pt>
                <c:pt idx="686" formatCode="General">
                  <c:v>1.83797E-3</c:v>
                </c:pt>
                <c:pt idx="687" formatCode="General">
                  <c:v>1.8411899999999999E-3</c:v>
                </c:pt>
                <c:pt idx="688" formatCode="General">
                  <c:v>1.84399E-3</c:v>
                </c:pt>
                <c:pt idx="689" formatCode="General">
                  <c:v>1.8469599999999999E-3</c:v>
                </c:pt>
                <c:pt idx="690" formatCode="General">
                  <c:v>1.85016E-3</c:v>
                </c:pt>
                <c:pt idx="691" formatCode="General">
                  <c:v>1.8536399999999999E-3</c:v>
                </c:pt>
                <c:pt idx="692" formatCode="General">
                  <c:v>1.85636E-3</c:v>
                </c:pt>
                <c:pt idx="693" formatCode="General">
                  <c:v>1.8597399999999999E-3</c:v>
                </c:pt>
                <c:pt idx="694" formatCode="General">
                  <c:v>1.8624799999999999E-3</c:v>
                </c:pt>
                <c:pt idx="695" formatCode="General">
                  <c:v>1.8653000000000001E-3</c:v>
                </c:pt>
                <c:pt idx="696" formatCode="General">
                  <c:v>1.8676400000000001E-3</c:v>
                </c:pt>
                <c:pt idx="697" formatCode="General">
                  <c:v>1.87155E-3</c:v>
                </c:pt>
                <c:pt idx="698" formatCode="General">
                  <c:v>1.8741999999999999E-3</c:v>
                </c:pt>
                <c:pt idx="699" formatCode="General">
                  <c:v>1.8769800000000001E-3</c:v>
                </c:pt>
                <c:pt idx="700" formatCode="General">
                  <c:v>1.88036E-3</c:v>
                </c:pt>
                <c:pt idx="701" formatCode="General">
                  <c:v>1.8831799999999999E-3</c:v>
                </c:pt>
                <c:pt idx="702" formatCode="General">
                  <c:v>1.88601E-3</c:v>
                </c:pt>
                <c:pt idx="703" formatCode="General">
                  <c:v>1.8890300000000001E-3</c:v>
                </c:pt>
                <c:pt idx="704" formatCode="General">
                  <c:v>1.89263E-3</c:v>
                </c:pt>
                <c:pt idx="705" formatCode="General">
                  <c:v>1.89609E-3</c:v>
                </c:pt>
                <c:pt idx="706" formatCode="General">
                  <c:v>1.8989600000000001E-3</c:v>
                </c:pt>
                <c:pt idx="707" formatCode="General">
                  <c:v>1.9020199999999999E-3</c:v>
                </c:pt>
                <c:pt idx="708" formatCode="General">
                  <c:v>1.9045900000000001E-3</c:v>
                </c:pt>
                <c:pt idx="709" formatCode="General">
                  <c:v>1.9079399999999999E-3</c:v>
                </c:pt>
                <c:pt idx="710" formatCode="General">
                  <c:v>1.91041E-3</c:v>
                </c:pt>
                <c:pt idx="711" formatCode="General">
                  <c:v>1.9132800000000001E-3</c:v>
                </c:pt>
                <c:pt idx="712" formatCode="General">
                  <c:v>1.91647E-3</c:v>
                </c:pt>
                <c:pt idx="713" formatCode="General">
                  <c:v>1.91942E-3</c:v>
                </c:pt>
                <c:pt idx="714" formatCode="General">
                  <c:v>1.9223899999999999E-3</c:v>
                </c:pt>
                <c:pt idx="715" formatCode="General">
                  <c:v>1.9256399999999999E-3</c:v>
                </c:pt>
                <c:pt idx="716" formatCode="General">
                  <c:v>1.9286800000000001E-3</c:v>
                </c:pt>
                <c:pt idx="717" formatCode="General">
                  <c:v>1.9315599999999999E-3</c:v>
                </c:pt>
                <c:pt idx="718" formatCode="General">
                  <c:v>1.9350599999999999E-3</c:v>
                </c:pt>
                <c:pt idx="719" formatCode="General">
                  <c:v>1.93812E-3</c:v>
                </c:pt>
                <c:pt idx="720" formatCode="General">
                  <c:v>1.94042E-3</c:v>
                </c:pt>
                <c:pt idx="721" formatCode="General">
                  <c:v>1.9435100000000001E-3</c:v>
                </c:pt>
                <c:pt idx="722" formatCode="General">
                  <c:v>1.9463799999999999E-3</c:v>
                </c:pt>
                <c:pt idx="723" formatCode="General">
                  <c:v>1.9495700000000001E-3</c:v>
                </c:pt>
                <c:pt idx="724" formatCode="General">
                  <c:v>1.9532899999999999E-3</c:v>
                </c:pt>
                <c:pt idx="725" formatCode="General">
                  <c:v>1.95641E-3</c:v>
                </c:pt>
                <c:pt idx="726" formatCode="General">
                  <c:v>1.95889E-3</c:v>
                </c:pt>
                <c:pt idx="727" formatCode="General">
                  <c:v>1.9617100000000002E-3</c:v>
                </c:pt>
                <c:pt idx="728" formatCode="General">
                  <c:v>1.96518E-3</c:v>
                </c:pt>
                <c:pt idx="729" formatCode="General">
                  <c:v>1.9679599999999999E-3</c:v>
                </c:pt>
                <c:pt idx="730" formatCode="General">
                  <c:v>1.9709900000000002E-3</c:v>
                </c:pt>
                <c:pt idx="731" formatCode="General">
                  <c:v>1.97445E-3</c:v>
                </c:pt>
                <c:pt idx="732" formatCode="General">
                  <c:v>1.9779699999999999E-3</c:v>
                </c:pt>
                <c:pt idx="733" formatCode="General">
                  <c:v>1.9803899999999998E-3</c:v>
                </c:pt>
                <c:pt idx="734" formatCode="General">
                  <c:v>1.9834700000000002E-3</c:v>
                </c:pt>
                <c:pt idx="735" formatCode="General">
                  <c:v>1.9863799999999998E-3</c:v>
                </c:pt>
                <c:pt idx="736" formatCode="General">
                  <c:v>1.9894000000000001E-3</c:v>
                </c:pt>
                <c:pt idx="737" formatCode="General">
                  <c:v>1.9922999999999998E-3</c:v>
                </c:pt>
                <c:pt idx="738" formatCode="General">
                  <c:v>1.9952699999999999E-3</c:v>
                </c:pt>
                <c:pt idx="739" formatCode="General">
                  <c:v>1.9986600000000002E-3</c:v>
                </c:pt>
                <c:pt idx="740" formatCode="General">
                  <c:v>2.0020400000000001E-3</c:v>
                </c:pt>
                <c:pt idx="741" formatCode="General">
                  <c:v>2.0055699999999999E-3</c:v>
                </c:pt>
                <c:pt idx="742" formatCode="General">
                  <c:v>2.0079799999999999E-3</c:v>
                </c:pt>
                <c:pt idx="743" formatCode="General">
                  <c:v>2.0108000000000001E-3</c:v>
                </c:pt>
                <c:pt idx="744" formatCode="General">
                  <c:v>2.0134599999999999E-3</c:v>
                </c:pt>
                <c:pt idx="745" formatCode="General">
                  <c:v>2.01687E-3</c:v>
                </c:pt>
                <c:pt idx="746" formatCode="General">
                  <c:v>2.01995E-3</c:v>
                </c:pt>
                <c:pt idx="747" formatCode="General">
                  <c:v>2.0232399999999999E-3</c:v>
                </c:pt>
                <c:pt idx="748" formatCode="General">
                  <c:v>2.0262800000000001E-3</c:v>
                </c:pt>
                <c:pt idx="749" formatCode="General">
                  <c:v>2.02966E-3</c:v>
                </c:pt>
                <c:pt idx="750" formatCode="General">
                  <c:v>2.0325400000000002E-3</c:v>
                </c:pt>
                <c:pt idx="751" formatCode="General">
                  <c:v>2.03543E-3</c:v>
                </c:pt>
                <c:pt idx="752" formatCode="General">
                  <c:v>2.0381900000000001E-3</c:v>
                </c:pt>
                <c:pt idx="753" formatCode="General">
                  <c:v>2.0416200000000001E-3</c:v>
                </c:pt>
                <c:pt idx="754" formatCode="General">
                  <c:v>2.0444500000000002E-3</c:v>
                </c:pt>
                <c:pt idx="755" formatCode="General">
                  <c:v>2.0480300000000002E-3</c:v>
                </c:pt>
                <c:pt idx="756" formatCode="General">
                  <c:v>2.0506500000000002E-3</c:v>
                </c:pt>
                <c:pt idx="757" formatCode="General">
                  <c:v>2.05404E-3</c:v>
                </c:pt>
                <c:pt idx="758" formatCode="General">
                  <c:v>2.0566600000000001E-3</c:v>
                </c:pt>
                <c:pt idx="759" formatCode="General">
                  <c:v>2.0599099999999999E-3</c:v>
                </c:pt>
                <c:pt idx="760" formatCode="General">
                  <c:v>2.0622399999999999E-3</c:v>
                </c:pt>
                <c:pt idx="761" formatCode="General">
                  <c:v>2.06617E-3</c:v>
                </c:pt>
                <c:pt idx="762" formatCode="General">
                  <c:v>2.06909E-3</c:v>
                </c:pt>
                <c:pt idx="763" formatCode="General">
                  <c:v>2.0722399999999999E-3</c:v>
                </c:pt>
                <c:pt idx="764" formatCode="General">
                  <c:v>2.0751400000000001E-3</c:v>
                </c:pt>
                <c:pt idx="765" formatCode="General">
                  <c:v>2.0784699999999998E-3</c:v>
                </c:pt>
                <c:pt idx="766" formatCode="General">
                  <c:v>2.08099E-3</c:v>
                </c:pt>
                <c:pt idx="767" formatCode="General">
                  <c:v>2.0841200000000001E-3</c:v>
                </c:pt>
                <c:pt idx="768" formatCode="General">
                  <c:v>2.0873900000000002E-3</c:v>
                </c:pt>
                <c:pt idx="769" formatCode="General">
                  <c:v>2.0908099999999998E-3</c:v>
                </c:pt>
                <c:pt idx="770" formatCode="General">
                  <c:v>2.0941499999999999E-3</c:v>
                </c:pt>
                <c:pt idx="771" formatCode="General">
                  <c:v>2.0968599999999999E-3</c:v>
                </c:pt>
                <c:pt idx="772" formatCode="General">
                  <c:v>2.09998E-3</c:v>
                </c:pt>
                <c:pt idx="773" formatCode="General">
                  <c:v>2.1022300000000001E-3</c:v>
                </c:pt>
                <c:pt idx="774" formatCode="General">
                  <c:v>2.1053999999999999E-3</c:v>
                </c:pt>
                <c:pt idx="775" formatCode="General">
                  <c:v>2.1087300000000001E-3</c:v>
                </c:pt>
                <c:pt idx="776" formatCode="General">
                  <c:v>2.1125100000000002E-3</c:v>
                </c:pt>
                <c:pt idx="777" formatCode="General">
                  <c:v>2.1152800000000002E-3</c:v>
                </c:pt>
                <c:pt idx="778" formatCode="General">
                  <c:v>2.1186400000000002E-3</c:v>
                </c:pt>
                <c:pt idx="779" formatCode="General">
                  <c:v>2.12122E-3</c:v>
                </c:pt>
                <c:pt idx="780" formatCode="General">
                  <c:v>2.1242499999999998E-3</c:v>
                </c:pt>
                <c:pt idx="781" formatCode="General">
                  <c:v>2.1270500000000001E-3</c:v>
                </c:pt>
                <c:pt idx="782" formatCode="General">
                  <c:v>2.12999E-3</c:v>
                </c:pt>
                <c:pt idx="783" formatCode="General">
                  <c:v>2.1334800000000001E-3</c:v>
                </c:pt>
                <c:pt idx="784" formatCode="General">
                  <c:v>2.1367500000000002E-3</c:v>
                </c:pt>
                <c:pt idx="785" formatCode="General">
                  <c:v>2.1404800000000002E-3</c:v>
                </c:pt>
                <c:pt idx="786" formatCode="General">
                  <c:v>2.1430400000000001E-3</c:v>
                </c:pt>
                <c:pt idx="787" formatCode="General">
                  <c:v>2.1457999999999998E-3</c:v>
                </c:pt>
                <c:pt idx="788" formatCode="General">
                  <c:v>2.1492799999999999E-3</c:v>
                </c:pt>
                <c:pt idx="789" formatCode="General">
                  <c:v>2.1523900000000001E-3</c:v>
                </c:pt>
                <c:pt idx="790" formatCode="General">
                  <c:v>2.15526E-3</c:v>
                </c:pt>
                <c:pt idx="791" formatCode="General">
                  <c:v>2.1588599999999999E-3</c:v>
                </c:pt>
                <c:pt idx="792" formatCode="General">
                  <c:v>2.1616199999999999E-3</c:v>
                </c:pt>
                <c:pt idx="793" formatCode="General">
                  <c:v>2.16489E-3</c:v>
                </c:pt>
                <c:pt idx="794" formatCode="General">
                  <c:v>2.1677599999999999E-3</c:v>
                </c:pt>
                <c:pt idx="795" formatCode="General">
                  <c:v>2.1703E-3</c:v>
                </c:pt>
                <c:pt idx="796" formatCode="General">
                  <c:v>2.17388E-3</c:v>
                </c:pt>
                <c:pt idx="797" formatCode="General">
                  <c:v>2.1765700000000001E-3</c:v>
                </c:pt>
                <c:pt idx="798" formatCode="General">
                  <c:v>2.1796699999999999E-3</c:v>
                </c:pt>
                <c:pt idx="799" formatCode="General">
                  <c:v>2.1830899999999999E-3</c:v>
                </c:pt>
                <c:pt idx="800" formatCode="General">
                  <c:v>2.1861300000000001E-3</c:v>
                </c:pt>
                <c:pt idx="801" formatCode="General">
                  <c:v>2.1892700000000001E-3</c:v>
                </c:pt>
                <c:pt idx="802" formatCode="General">
                  <c:v>2.19229E-3</c:v>
                </c:pt>
                <c:pt idx="803" formatCode="General">
                  <c:v>2.1951599999999998E-3</c:v>
                </c:pt>
                <c:pt idx="804" formatCode="General">
                  <c:v>2.1984700000000001E-3</c:v>
                </c:pt>
                <c:pt idx="805" formatCode="General">
                  <c:v>2.20177E-3</c:v>
                </c:pt>
                <c:pt idx="806" formatCode="General">
                  <c:v>2.2045799999999998E-3</c:v>
                </c:pt>
                <c:pt idx="807" formatCode="General">
                  <c:v>2.2074199999999999E-3</c:v>
                </c:pt>
                <c:pt idx="808" formatCode="General">
                  <c:v>2.21098E-3</c:v>
                </c:pt>
                <c:pt idx="809" formatCode="General">
                  <c:v>2.2135800000000001E-3</c:v>
                </c:pt>
                <c:pt idx="810" formatCode="General">
                  <c:v>2.2166400000000002E-3</c:v>
                </c:pt>
                <c:pt idx="811" formatCode="General">
                  <c:v>2.2199099999999999E-3</c:v>
                </c:pt>
                <c:pt idx="812" formatCode="General">
                  <c:v>2.2227700000000002E-3</c:v>
                </c:pt>
                <c:pt idx="813" formatCode="General">
                  <c:v>2.2264099999999998E-3</c:v>
                </c:pt>
                <c:pt idx="814" formatCode="General">
                  <c:v>2.2299500000000001E-3</c:v>
                </c:pt>
                <c:pt idx="815" formatCode="General">
                  <c:v>2.2329099999999998E-3</c:v>
                </c:pt>
                <c:pt idx="816" formatCode="General">
                  <c:v>2.23625E-3</c:v>
                </c:pt>
                <c:pt idx="817" formatCode="General">
                  <c:v>2.2388600000000001E-3</c:v>
                </c:pt>
                <c:pt idx="818" formatCode="General">
                  <c:v>2.2415199999999999E-3</c:v>
                </c:pt>
                <c:pt idx="819" formatCode="General">
                  <c:v>2.2447700000000001E-3</c:v>
                </c:pt>
                <c:pt idx="820" formatCode="General">
                  <c:v>2.24785E-3</c:v>
                </c:pt>
                <c:pt idx="821" formatCode="General">
                  <c:v>2.2509600000000002E-3</c:v>
                </c:pt>
                <c:pt idx="822" formatCode="General">
                  <c:v>2.2545899999999999E-3</c:v>
                </c:pt>
                <c:pt idx="823" formatCode="General">
                  <c:v>2.2572099999999999E-3</c:v>
                </c:pt>
                <c:pt idx="824" formatCode="General">
                  <c:v>2.2605300000000002E-3</c:v>
                </c:pt>
                <c:pt idx="825" formatCode="General">
                  <c:v>2.2643300000000002E-3</c:v>
                </c:pt>
                <c:pt idx="826" formatCode="General">
                  <c:v>2.26721E-3</c:v>
                </c:pt>
                <c:pt idx="827" formatCode="General">
                  <c:v>2.2701900000000001E-3</c:v>
                </c:pt>
                <c:pt idx="828" formatCode="General">
                  <c:v>2.2733900000000001E-3</c:v>
                </c:pt>
                <c:pt idx="829" formatCode="General">
                  <c:v>2.27634E-3</c:v>
                </c:pt>
                <c:pt idx="830" formatCode="General">
                  <c:v>2.2795599999999999E-3</c:v>
                </c:pt>
                <c:pt idx="831" formatCode="General">
                  <c:v>2.2830400000000001E-3</c:v>
                </c:pt>
                <c:pt idx="832" formatCode="General">
                  <c:v>2.2858900000000001E-3</c:v>
                </c:pt>
                <c:pt idx="833" formatCode="General">
                  <c:v>2.28904E-3</c:v>
                </c:pt>
                <c:pt idx="834" formatCode="General">
                  <c:v>2.2923499999999999E-3</c:v>
                </c:pt>
                <c:pt idx="835" formatCode="General">
                  <c:v>2.2956600000000001E-3</c:v>
                </c:pt>
                <c:pt idx="836" formatCode="General">
                  <c:v>2.29861E-3</c:v>
                </c:pt>
                <c:pt idx="837" formatCode="General">
                  <c:v>2.30204E-3</c:v>
                </c:pt>
                <c:pt idx="838" formatCode="General">
                  <c:v>2.3043899999999999E-3</c:v>
                </c:pt>
                <c:pt idx="839" formatCode="General">
                  <c:v>2.30766E-3</c:v>
                </c:pt>
                <c:pt idx="840" formatCode="General">
                  <c:v>2.31022E-3</c:v>
                </c:pt>
                <c:pt idx="841" formatCode="General">
                  <c:v>2.3140000000000001E-3</c:v>
                </c:pt>
                <c:pt idx="842" formatCode="General">
                  <c:v>2.3178399999999998E-3</c:v>
                </c:pt>
                <c:pt idx="843" formatCode="General">
                  <c:v>2.3208199999999999E-3</c:v>
                </c:pt>
                <c:pt idx="844" formatCode="General">
                  <c:v>2.3244799999999999E-3</c:v>
                </c:pt>
                <c:pt idx="845" formatCode="General">
                  <c:v>2.3274099999999998E-3</c:v>
                </c:pt>
                <c:pt idx="846" formatCode="General">
                  <c:v>2.3301799999999998E-3</c:v>
                </c:pt>
                <c:pt idx="847" formatCode="General">
                  <c:v>2.33337E-3</c:v>
                </c:pt>
                <c:pt idx="848" formatCode="General">
                  <c:v>2.3361499999999999E-3</c:v>
                </c:pt>
                <c:pt idx="849" formatCode="General">
                  <c:v>2.3395299999999998E-3</c:v>
                </c:pt>
                <c:pt idx="850" formatCode="General">
                  <c:v>2.34234E-3</c:v>
                </c:pt>
                <c:pt idx="851" formatCode="General">
                  <c:v>2.3460500000000001E-3</c:v>
                </c:pt>
                <c:pt idx="852" formatCode="General">
                  <c:v>2.3491900000000001E-3</c:v>
                </c:pt>
                <c:pt idx="853" formatCode="General">
                  <c:v>2.3529499999999999E-3</c:v>
                </c:pt>
                <c:pt idx="854" formatCode="General">
                  <c:v>2.35659E-3</c:v>
                </c:pt>
                <c:pt idx="855" formatCode="General">
                  <c:v>2.3589700000000002E-3</c:v>
                </c:pt>
                <c:pt idx="856" formatCode="General">
                  <c:v>2.3616599999999998E-3</c:v>
                </c:pt>
                <c:pt idx="857" formatCode="General">
                  <c:v>2.3649399999999998E-3</c:v>
                </c:pt>
                <c:pt idx="858" formatCode="General">
                  <c:v>2.3683699999999999E-3</c:v>
                </c:pt>
                <c:pt idx="859" formatCode="General">
                  <c:v>2.3713699999999998E-3</c:v>
                </c:pt>
                <c:pt idx="860" formatCode="General">
                  <c:v>2.3746599999999998E-3</c:v>
                </c:pt>
                <c:pt idx="861" formatCode="General">
                  <c:v>2.3783599999999999E-3</c:v>
                </c:pt>
                <c:pt idx="862" formatCode="General">
                  <c:v>2.38171E-3</c:v>
                </c:pt>
                <c:pt idx="863" formatCode="General">
                  <c:v>2.3847600000000001E-3</c:v>
                </c:pt>
                <c:pt idx="864" formatCode="General">
                  <c:v>2.3880300000000002E-3</c:v>
                </c:pt>
                <c:pt idx="865" formatCode="General">
                  <c:v>2.3911900000000001E-3</c:v>
                </c:pt>
                <c:pt idx="866" formatCode="General">
                  <c:v>2.3942E-3</c:v>
                </c:pt>
                <c:pt idx="867" formatCode="General">
                  <c:v>2.3971800000000001E-3</c:v>
                </c:pt>
                <c:pt idx="868" formatCode="General">
                  <c:v>2.4002899999999998E-3</c:v>
                </c:pt>
                <c:pt idx="869" formatCode="General">
                  <c:v>2.40377E-3</c:v>
                </c:pt>
                <c:pt idx="870" formatCode="General">
                  <c:v>2.40675E-3</c:v>
                </c:pt>
                <c:pt idx="871" formatCode="General">
                  <c:v>2.4103200000000001E-3</c:v>
                </c:pt>
                <c:pt idx="872" formatCode="General">
                  <c:v>2.4139500000000002E-3</c:v>
                </c:pt>
                <c:pt idx="873" formatCode="General">
                  <c:v>2.4168000000000002E-3</c:v>
                </c:pt>
                <c:pt idx="874" formatCode="General">
                  <c:v>2.4203900000000001E-3</c:v>
                </c:pt>
                <c:pt idx="875" formatCode="General">
                  <c:v>2.42289E-3</c:v>
                </c:pt>
                <c:pt idx="876" formatCode="General">
                  <c:v>2.4266000000000001E-3</c:v>
                </c:pt>
                <c:pt idx="877" formatCode="General">
                  <c:v>2.4298900000000001E-3</c:v>
                </c:pt>
                <c:pt idx="878" formatCode="General">
                  <c:v>2.4329099999999999E-3</c:v>
                </c:pt>
                <c:pt idx="879" formatCode="General">
                  <c:v>2.43567E-3</c:v>
                </c:pt>
                <c:pt idx="880" formatCode="General">
                  <c:v>2.4395100000000002E-3</c:v>
                </c:pt>
                <c:pt idx="881" formatCode="General">
                  <c:v>2.4426600000000001E-3</c:v>
                </c:pt>
                <c:pt idx="882" formatCode="General">
                  <c:v>2.4457799999999998E-3</c:v>
                </c:pt>
                <c:pt idx="883" formatCode="General">
                  <c:v>2.4489899999999998E-3</c:v>
                </c:pt>
                <c:pt idx="884" formatCode="General">
                  <c:v>2.4523599999999998E-3</c:v>
                </c:pt>
                <c:pt idx="885" formatCode="General">
                  <c:v>2.4554099999999999E-3</c:v>
                </c:pt>
                <c:pt idx="886" formatCode="General">
                  <c:v>2.4586600000000001E-3</c:v>
                </c:pt>
                <c:pt idx="887" formatCode="General">
                  <c:v>2.4621700000000001E-3</c:v>
                </c:pt>
                <c:pt idx="888" formatCode="General">
                  <c:v>2.4652699999999999E-3</c:v>
                </c:pt>
                <c:pt idx="889" formatCode="General">
                  <c:v>2.4687099999999998E-3</c:v>
                </c:pt>
                <c:pt idx="890" formatCode="General">
                  <c:v>2.4718700000000001E-3</c:v>
                </c:pt>
                <c:pt idx="891" formatCode="General">
                  <c:v>2.4749500000000001E-3</c:v>
                </c:pt>
                <c:pt idx="892" formatCode="General">
                  <c:v>2.47802E-3</c:v>
                </c:pt>
                <c:pt idx="893" formatCode="General">
                  <c:v>2.4811E-3</c:v>
                </c:pt>
                <c:pt idx="894" formatCode="General">
                  <c:v>2.4844799999999998E-3</c:v>
                </c:pt>
                <c:pt idx="895" formatCode="General">
                  <c:v>2.4876099999999999E-3</c:v>
                </c:pt>
                <c:pt idx="896" formatCode="General">
                  <c:v>2.4915200000000001E-3</c:v>
                </c:pt>
                <c:pt idx="897" formatCode="General">
                  <c:v>2.49511E-3</c:v>
                </c:pt>
                <c:pt idx="898" formatCode="General">
                  <c:v>2.49797E-3</c:v>
                </c:pt>
                <c:pt idx="899" formatCode="General">
                  <c:v>2.5011199999999999E-3</c:v>
                </c:pt>
                <c:pt idx="900" formatCode="General">
                  <c:v>2.50425E-3</c:v>
                </c:pt>
                <c:pt idx="901" formatCode="General">
                  <c:v>2.50709E-3</c:v>
                </c:pt>
                <c:pt idx="902" formatCode="General">
                  <c:v>2.51031E-3</c:v>
                </c:pt>
                <c:pt idx="903" formatCode="General">
                  <c:v>2.51366E-3</c:v>
                </c:pt>
                <c:pt idx="904" formatCode="General">
                  <c:v>2.5170700000000002E-3</c:v>
                </c:pt>
                <c:pt idx="905" formatCode="General">
                  <c:v>2.5207599999999999E-3</c:v>
                </c:pt>
                <c:pt idx="906" formatCode="General">
                  <c:v>2.5241399999999998E-3</c:v>
                </c:pt>
                <c:pt idx="907" formatCode="General">
                  <c:v>2.52688E-3</c:v>
                </c:pt>
                <c:pt idx="908" formatCode="General">
                  <c:v>2.5296199999999998E-3</c:v>
                </c:pt>
                <c:pt idx="909" formatCode="General">
                  <c:v>2.5331899999999998E-3</c:v>
                </c:pt>
                <c:pt idx="910" formatCode="General">
                  <c:v>2.53644E-3</c:v>
                </c:pt>
                <c:pt idx="911" formatCode="General">
                  <c:v>2.5394699999999998E-3</c:v>
                </c:pt>
                <c:pt idx="912" formatCode="General">
                  <c:v>2.5427000000000002E-3</c:v>
                </c:pt>
                <c:pt idx="913" formatCode="General">
                  <c:v>2.5466E-3</c:v>
                </c:pt>
                <c:pt idx="914" formatCode="General">
                  <c:v>2.5495600000000002E-3</c:v>
                </c:pt>
                <c:pt idx="915" formatCode="General">
                  <c:v>2.5525000000000001E-3</c:v>
                </c:pt>
                <c:pt idx="916" formatCode="General">
                  <c:v>2.5563600000000001E-3</c:v>
                </c:pt>
                <c:pt idx="917" formatCode="General">
                  <c:v>2.5595499999999998E-3</c:v>
                </c:pt>
                <c:pt idx="918" formatCode="General">
                  <c:v>2.5630100000000001E-3</c:v>
                </c:pt>
                <c:pt idx="919" formatCode="General">
                  <c:v>2.5656799999999999E-3</c:v>
                </c:pt>
                <c:pt idx="920" formatCode="General">
                  <c:v>2.5688099999999999E-3</c:v>
                </c:pt>
                <c:pt idx="921" formatCode="General">
                  <c:v>2.57238E-3</c:v>
                </c:pt>
                <c:pt idx="922" formatCode="General">
                  <c:v>2.5760599999999998E-3</c:v>
                </c:pt>
                <c:pt idx="923" formatCode="General">
                  <c:v>2.5796E-3</c:v>
                </c:pt>
                <c:pt idx="924" formatCode="General">
                  <c:v>2.5826600000000001E-3</c:v>
                </c:pt>
                <c:pt idx="925" formatCode="General">
                  <c:v>2.58596E-3</c:v>
                </c:pt>
                <c:pt idx="926" formatCode="General">
                  <c:v>2.5886099999999999E-3</c:v>
                </c:pt>
                <c:pt idx="927" formatCode="General">
                  <c:v>2.59239E-3</c:v>
                </c:pt>
                <c:pt idx="928" formatCode="General">
                  <c:v>2.5950299999999999E-3</c:v>
                </c:pt>
                <c:pt idx="929" formatCode="General">
                  <c:v>2.5987499999999999E-3</c:v>
                </c:pt>
                <c:pt idx="930" formatCode="General">
                  <c:v>2.60225E-3</c:v>
                </c:pt>
                <c:pt idx="931" formatCode="General">
                  <c:v>2.6053199999999999E-3</c:v>
                </c:pt>
                <c:pt idx="932" formatCode="General">
                  <c:v>2.6089500000000001E-3</c:v>
                </c:pt>
                <c:pt idx="933" formatCode="General">
                  <c:v>2.6116999999999998E-3</c:v>
                </c:pt>
                <c:pt idx="934" formatCode="General">
                  <c:v>2.61502E-3</c:v>
                </c:pt>
                <c:pt idx="935" formatCode="General">
                  <c:v>2.6183500000000002E-3</c:v>
                </c:pt>
                <c:pt idx="936" formatCode="General">
                  <c:v>2.6213199999999999E-3</c:v>
                </c:pt>
                <c:pt idx="937" formatCode="General">
                  <c:v>2.6247200000000001E-3</c:v>
                </c:pt>
                <c:pt idx="938" formatCode="General">
                  <c:v>2.6279300000000001E-3</c:v>
                </c:pt>
                <c:pt idx="939" formatCode="General">
                  <c:v>2.6315499999999999E-3</c:v>
                </c:pt>
                <c:pt idx="940" formatCode="General">
                  <c:v>2.63438E-3</c:v>
                </c:pt>
                <c:pt idx="941" formatCode="General">
                  <c:v>2.6380100000000001E-3</c:v>
                </c:pt>
                <c:pt idx="942" formatCode="General">
                  <c:v>2.64145E-3</c:v>
                </c:pt>
                <c:pt idx="943" formatCode="General">
                  <c:v>2.6444900000000002E-3</c:v>
                </c:pt>
                <c:pt idx="944" formatCode="General">
                  <c:v>2.6480800000000001E-3</c:v>
                </c:pt>
                <c:pt idx="945" formatCode="General">
                  <c:v>2.6508500000000002E-3</c:v>
                </c:pt>
                <c:pt idx="946" formatCode="General">
                  <c:v>2.6535899999999999E-3</c:v>
                </c:pt>
                <c:pt idx="947" formatCode="General">
                  <c:v>2.6571699999999999E-3</c:v>
                </c:pt>
                <c:pt idx="948" formatCode="General">
                  <c:v>2.66052E-3</c:v>
                </c:pt>
                <c:pt idx="949" formatCode="General">
                  <c:v>2.6642100000000002E-3</c:v>
                </c:pt>
                <c:pt idx="950" formatCode="General">
                  <c:v>2.6672200000000001E-3</c:v>
                </c:pt>
                <c:pt idx="951" formatCode="General">
                  <c:v>2.6707800000000002E-3</c:v>
                </c:pt>
                <c:pt idx="952" formatCode="General">
                  <c:v>2.6738199999999999E-3</c:v>
                </c:pt>
                <c:pt idx="953" formatCode="General">
                  <c:v>2.6773700000000001E-3</c:v>
                </c:pt>
                <c:pt idx="954" formatCode="General">
                  <c:v>2.6807699999999999E-3</c:v>
                </c:pt>
                <c:pt idx="955" formatCode="General">
                  <c:v>2.6842900000000002E-3</c:v>
                </c:pt>
                <c:pt idx="956" formatCode="General">
                  <c:v>2.68746E-3</c:v>
                </c:pt>
                <c:pt idx="957" formatCode="General">
                  <c:v>2.6905399999999999E-3</c:v>
                </c:pt>
                <c:pt idx="958" formatCode="General">
                  <c:v>2.6934400000000001E-3</c:v>
                </c:pt>
                <c:pt idx="959" formatCode="General">
                  <c:v>2.6970599999999998E-3</c:v>
                </c:pt>
                <c:pt idx="960" formatCode="General">
                  <c:v>2.7009600000000001E-3</c:v>
                </c:pt>
                <c:pt idx="961" formatCode="General">
                  <c:v>2.7037699999999999E-3</c:v>
                </c:pt>
                <c:pt idx="962" formatCode="General">
                  <c:v>2.7070599999999998E-3</c:v>
                </c:pt>
                <c:pt idx="963" formatCode="General">
                  <c:v>2.7103100000000001E-3</c:v>
                </c:pt>
                <c:pt idx="964" formatCode="General">
                  <c:v>2.7135100000000001E-3</c:v>
                </c:pt>
                <c:pt idx="965" formatCode="General">
                  <c:v>2.7166899999999999E-3</c:v>
                </c:pt>
                <c:pt idx="966" formatCode="General">
                  <c:v>2.7197499999999999E-3</c:v>
                </c:pt>
                <c:pt idx="967" formatCode="General">
                  <c:v>2.7233700000000001E-3</c:v>
                </c:pt>
                <c:pt idx="968" formatCode="General">
                  <c:v>2.7274600000000001E-3</c:v>
                </c:pt>
                <c:pt idx="969" formatCode="General">
                  <c:v>2.7309999999999999E-3</c:v>
                </c:pt>
                <c:pt idx="970" formatCode="General">
                  <c:v>2.7334999999999998E-3</c:v>
                </c:pt>
                <c:pt idx="971" formatCode="General">
                  <c:v>2.7363000000000001E-3</c:v>
                </c:pt>
                <c:pt idx="972" formatCode="General">
                  <c:v>2.7396899999999999E-3</c:v>
                </c:pt>
                <c:pt idx="973" formatCode="General">
                  <c:v>2.7428399999999999E-3</c:v>
                </c:pt>
                <c:pt idx="974" formatCode="General">
                  <c:v>2.7465800000000002E-3</c:v>
                </c:pt>
                <c:pt idx="975" formatCode="General">
                  <c:v>2.7499999999999998E-3</c:v>
                </c:pt>
                <c:pt idx="976" formatCode="General">
                  <c:v>2.7535099999999998E-3</c:v>
                </c:pt>
                <c:pt idx="977" formatCode="General">
                  <c:v>2.7565799999999998E-3</c:v>
                </c:pt>
                <c:pt idx="978" formatCode="General">
                  <c:v>2.7600200000000002E-3</c:v>
                </c:pt>
                <c:pt idx="979" formatCode="General">
                  <c:v>2.76333E-3</c:v>
                </c:pt>
                <c:pt idx="980" formatCode="General">
                  <c:v>2.7663000000000002E-3</c:v>
                </c:pt>
                <c:pt idx="981" formatCode="General">
                  <c:v>2.7692900000000002E-3</c:v>
                </c:pt>
                <c:pt idx="982" formatCode="General">
                  <c:v>2.7732500000000001E-3</c:v>
                </c:pt>
                <c:pt idx="983" formatCode="General">
                  <c:v>2.7770099999999999E-3</c:v>
                </c:pt>
                <c:pt idx="984" formatCode="General">
                  <c:v>2.7803799999999998E-3</c:v>
                </c:pt>
                <c:pt idx="985" formatCode="General">
                  <c:v>2.7837600000000001E-3</c:v>
                </c:pt>
                <c:pt idx="986" formatCode="General">
                  <c:v>2.7869800000000001E-3</c:v>
                </c:pt>
                <c:pt idx="987" formatCode="General">
                  <c:v>2.7905299999999998E-3</c:v>
                </c:pt>
                <c:pt idx="988" formatCode="General">
                  <c:v>2.79365E-3</c:v>
                </c:pt>
                <c:pt idx="989" formatCode="General">
                  <c:v>2.7966800000000002E-3</c:v>
                </c:pt>
                <c:pt idx="990" formatCode="General">
                  <c:v>2.8001599999999999E-3</c:v>
                </c:pt>
                <c:pt idx="991" formatCode="General">
                  <c:v>2.80365E-3</c:v>
                </c:pt>
                <c:pt idx="992" formatCode="General">
                  <c:v>2.80664E-3</c:v>
                </c:pt>
                <c:pt idx="993" formatCode="General">
                  <c:v>2.8099800000000001E-3</c:v>
                </c:pt>
                <c:pt idx="994" formatCode="General">
                  <c:v>2.81372E-3</c:v>
                </c:pt>
                <c:pt idx="995" formatCode="General">
                  <c:v>2.8174200000000002E-3</c:v>
                </c:pt>
                <c:pt idx="996" formatCode="General">
                  <c:v>2.8204599999999999E-3</c:v>
                </c:pt>
                <c:pt idx="997" formatCode="General">
                  <c:v>2.8232600000000002E-3</c:v>
                </c:pt>
                <c:pt idx="998" formatCode="General">
                  <c:v>2.82679E-3</c:v>
                </c:pt>
                <c:pt idx="999" formatCode="General">
                  <c:v>2.8301400000000001E-3</c:v>
                </c:pt>
                <c:pt idx="1000" formatCode="General">
                  <c:v>2.83336E-3</c:v>
                </c:pt>
                <c:pt idx="1001" formatCode="General">
                  <c:v>2.8367599999999998E-3</c:v>
                </c:pt>
                <c:pt idx="1002" formatCode="General">
                  <c:v>2.8403399999999998E-3</c:v>
                </c:pt>
                <c:pt idx="1003" formatCode="General">
                  <c:v>2.8434799999999998E-3</c:v>
                </c:pt>
                <c:pt idx="1004" formatCode="General">
                  <c:v>2.84724E-3</c:v>
                </c:pt>
                <c:pt idx="1005" formatCode="General">
                  <c:v>2.8506400000000002E-3</c:v>
                </c:pt>
                <c:pt idx="1006" formatCode="General">
                  <c:v>2.8536400000000002E-3</c:v>
                </c:pt>
                <c:pt idx="1007" formatCode="General">
                  <c:v>2.8568000000000001E-3</c:v>
                </c:pt>
                <c:pt idx="1008" formatCode="General">
                  <c:v>2.8600800000000001E-3</c:v>
                </c:pt>
                <c:pt idx="1009" formatCode="General">
                  <c:v>2.86374E-3</c:v>
                </c:pt>
                <c:pt idx="1010" formatCode="General">
                  <c:v>2.8674400000000002E-3</c:v>
                </c:pt>
                <c:pt idx="1011" formatCode="General">
                  <c:v>2.8707799999999999E-3</c:v>
                </c:pt>
                <c:pt idx="1012" formatCode="General">
                  <c:v>2.8739199999999999E-3</c:v>
                </c:pt>
                <c:pt idx="1013" formatCode="General">
                  <c:v>2.8772400000000001E-3</c:v>
                </c:pt>
                <c:pt idx="1014" formatCode="General">
                  <c:v>2.8811800000000001E-3</c:v>
                </c:pt>
                <c:pt idx="1015" formatCode="General">
                  <c:v>2.88369E-3</c:v>
                </c:pt>
                <c:pt idx="1016" formatCode="General">
                  <c:v>2.8869400000000002E-3</c:v>
                </c:pt>
                <c:pt idx="1017" formatCode="General">
                  <c:v>2.8904E-3</c:v>
                </c:pt>
                <c:pt idx="1018" formatCode="General">
                  <c:v>2.8937400000000001E-3</c:v>
                </c:pt>
                <c:pt idx="1019" formatCode="General">
                  <c:v>2.89726E-3</c:v>
                </c:pt>
                <c:pt idx="1020" formatCode="General">
                  <c:v>2.9005599999999999E-3</c:v>
                </c:pt>
                <c:pt idx="1021" formatCode="General">
                  <c:v>2.9038900000000001E-3</c:v>
                </c:pt>
                <c:pt idx="1022" formatCode="General">
                  <c:v>2.9078799999999998E-3</c:v>
                </c:pt>
                <c:pt idx="1023" formatCode="General">
                  <c:v>2.9110899999999999E-3</c:v>
                </c:pt>
                <c:pt idx="1024" formatCode="General">
                  <c:v>2.9143200000000002E-3</c:v>
                </c:pt>
                <c:pt idx="1025" formatCode="General">
                  <c:v>2.9180500000000002E-3</c:v>
                </c:pt>
                <c:pt idx="1026" formatCode="General">
                  <c:v>2.9212999999999999E-3</c:v>
                </c:pt>
                <c:pt idx="1027" formatCode="General">
                  <c:v>2.92502E-3</c:v>
                </c:pt>
                <c:pt idx="1028" formatCode="General">
                  <c:v>2.9279499999999999E-3</c:v>
                </c:pt>
                <c:pt idx="1029" formatCode="General">
                  <c:v>2.9316799999999999E-3</c:v>
                </c:pt>
                <c:pt idx="1030" formatCode="General">
                  <c:v>2.9348500000000001E-3</c:v>
                </c:pt>
                <c:pt idx="1031" formatCode="General">
                  <c:v>2.9382000000000002E-3</c:v>
                </c:pt>
                <c:pt idx="1032" formatCode="General">
                  <c:v>2.9410700000000001E-3</c:v>
                </c:pt>
                <c:pt idx="1033" formatCode="General">
                  <c:v>2.9447000000000002E-3</c:v>
                </c:pt>
                <c:pt idx="1034" formatCode="General">
                  <c:v>2.9484799999999999E-3</c:v>
                </c:pt>
                <c:pt idx="1035" formatCode="General">
                  <c:v>2.95225E-3</c:v>
                </c:pt>
                <c:pt idx="1036" formatCode="General">
                  <c:v>2.9552599999999999E-3</c:v>
                </c:pt>
                <c:pt idx="1037" formatCode="General">
                  <c:v>2.9589099999999999E-3</c:v>
                </c:pt>
                <c:pt idx="1038" formatCode="General">
                  <c:v>2.96218E-3</c:v>
                </c:pt>
                <c:pt idx="1039" formatCode="General">
                  <c:v>2.96598E-3</c:v>
                </c:pt>
                <c:pt idx="1040" formatCode="General">
                  <c:v>2.9689600000000001E-3</c:v>
                </c:pt>
                <c:pt idx="1041" formatCode="General">
                  <c:v>2.9724899999999999E-3</c:v>
                </c:pt>
                <c:pt idx="1042" formatCode="General">
                  <c:v>2.97577E-3</c:v>
                </c:pt>
                <c:pt idx="1043" formatCode="General">
                  <c:v>2.97906E-3</c:v>
                </c:pt>
                <c:pt idx="1044" formatCode="General">
                  <c:v>2.98256E-3</c:v>
                </c:pt>
                <c:pt idx="1045" formatCode="General">
                  <c:v>2.9858799999999998E-3</c:v>
                </c:pt>
                <c:pt idx="1046" formatCode="General">
                  <c:v>2.9893099999999998E-3</c:v>
                </c:pt>
                <c:pt idx="1047" formatCode="General">
                  <c:v>2.9927299999999999E-3</c:v>
                </c:pt>
                <c:pt idx="1048" formatCode="General">
                  <c:v>2.9960899999999999E-3</c:v>
                </c:pt>
                <c:pt idx="1049" formatCode="General">
                  <c:v>2.9999100000000002E-3</c:v>
                </c:pt>
                <c:pt idx="1050" formatCode="General">
                  <c:v>3.0029499999999999E-3</c:v>
                </c:pt>
                <c:pt idx="1051" formatCode="General">
                  <c:v>3.0061799999999998E-3</c:v>
                </c:pt>
                <c:pt idx="1052" formatCode="General">
                  <c:v>3.0094599999999998E-3</c:v>
                </c:pt>
                <c:pt idx="1053" formatCode="General">
                  <c:v>3.0131200000000002E-3</c:v>
                </c:pt>
                <c:pt idx="1054" formatCode="General">
                  <c:v>3.0166699999999999E-3</c:v>
                </c:pt>
                <c:pt idx="1055" formatCode="General">
                  <c:v>3.0198899999999999E-3</c:v>
                </c:pt>
                <c:pt idx="1056" formatCode="General">
                  <c:v>3.0232100000000001E-3</c:v>
                </c:pt>
                <c:pt idx="1057" formatCode="General">
                  <c:v>3.02637E-3</c:v>
                </c:pt>
                <c:pt idx="1058" formatCode="General">
                  <c:v>3.0296699999999999E-3</c:v>
                </c:pt>
                <c:pt idx="1059" formatCode="General">
                  <c:v>3.03317E-3</c:v>
                </c:pt>
                <c:pt idx="1060" formatCode="General">
                  <c:v>3.0370699999999998E-3</c:v>
                </c:pt>
                <c:pt idx="1061" formatCode="General">
                  <c:v>3.03988E-3</c:v>
                </c:pt>
                <c:pt idx="1062" formatCode="General">
                  <c:v>3.0436999999999999E-3</c:v>
                </c:pt>
                <c:pt idx="1063" formatCode="General">
                  <c:v>3.0468100000000001E-3</c:v>
                </c:pt>
                <c:pt idx="1064" formatCode="General">
                  <c:v>3.0507099999999999E-3</c:v>
                </c:pt>
                <c:pt idx="1065" formatCode="General">
                  <c:v>3.0543599999999999E-3</c:v>
                </c:pt>
                <c:pt idx="1066" formatCode="General">
                  <c:v>3.05792E-3</c:v>
                </c:pt>
                <c:pt idx="1067" formatCode="General">
                  <c:v>3.0613200000000002E-3</c:v>
                </c:pt>
                <c:pt idx="1068" formatCode="General">
                  <c:v>3.0637899999999998E-3</c:v>
                </c:pt>
                <c:pt idx="1069" formatCode="General">
                  <c:v>3.0681900000000002E-3</c:v>
                </c:pt>
                <c:pt idx="1070" formatCode="General">
                  <c:v>3.07187E-3</c:v>
                </c:pt>
                <c:pt idx="1071" formatCode="General">
                  <c:v>3.0753400000000002E-3</c:v>
                </c:pt>
                <c:pt idx="1072" formatCode="General">
                  <c:v>3.0784200000000001E-3</c:v>
                </c:pt>
                <c:pt idx="1073" formatCode="General">
                  <c:v>3.0814700000000002E-3</c:v>
                </c:pt>
                <c:pt idx="1074" formatCode="General">
                  <c:v>3.0850199999999999E-3</c:v>
                </c:pt>
                <c:pt idx="1075" formatCode="General">
                  <c:v>3.0886500000000001E-3</c:v>
                </c:pt>
                <c:pt idx="1076" formatCode="General">
                  <c:v>3.0925499999999999E-3</c:v>
                </c:pt>
                <c:pt idx="1077" formatCode="General">
                  <c:v>3.0960699999999998E-3</c:v>
                </c:pt>
                <c:pt idx="1078" formatCode="General">
                  <c:v>3.0991899999999999E-3</c:v>
                </c:pt>
                <c:pt idx="1079" formatCode="General">
                  <c:v>3.1032500000000001E-3</c:v>
                </c:pt>
                <c:pt idx="1080" formatCode="General">
                  <c:v>3.1061499999999998E-3</c:v>
                </c:pt>
                <c:pt idx="1081" formatCode="General">
                  <c:v>3.1101900000000001E-3</c:v>
                </c:pt>
                <c:pt idx="1082" formatCode="General">
                  <c:v>3.11276E-3</c:v>
                </c:pt>
                <c:pt idx="1083" formatCode="General">
                  <c:v>3.1167999999999999E-3</c:v>
                </c:pt>
                <c:pt idx="1084" formatCode="General">
                  <c:v>3.1202999999999999E-3</c:v>
                </c:pt>
                <c:pt idx="1085" formatCode="General">
                  <c:v>3.1243E-3</c:v>
                </c:pt>
                <c:pt idx="1086" formatCode="General">
                  <c:v>3.1279599999999999E-3</c:v>
                </c:pt>
                <c:pt idx="1087" formatCode="General">
                  <c:v>3.1311099999999999E-3</c:v>
                </c:pt>
                <c:pt idx="1088" formatCode="General">
                  <c:v>3.1345600000000002E-3</c:v>
                </c:pt>
                <c:pt idx="1089" formatCode="General">
                  <c:v>3.1376500000000001E-3</c:v>
                </c:pt>
                <c:pt idx="1090" formatCode="General">
                  <c:v>3.1411799999999999E-3</c:v>
                </c:pt>
                <c:pt idx="1091" formatCode="General">
                  <c:v>3.1448000000000001E-3</c:v>
                </c:pt>
                <c:pt idx="1092" formatCode="General">
                  <c:v>3.1487099999999999E-3</c:v>
                </c:pt>
                <c:pt idx="1093" formatCode="General">
                  <c:v>3.1519299999999998E-3</c:v>
                </c:pt>
                <c:pt idx="1094" formatCode="General">
                  <c:v>3.1558599999999999E-3</c:v>
                </c:pt>
                <c:pt idx="1095" formatCode="General">
                  <c:v>3.1590699999999999E-3</c:v>
                </c:pt>
                <c:pt idx="1096" formatCode="General">
                  <c:v>3.16264E-3</c:v>
                </c:pt>
                <c:pt idx="1097" formatCode="General">
                  <c:v>3.1659800000000001E-3</c:v>
                </c:pt>
                <c:pt idx="1098" formatCode="General">
                  <c:v>3.16899E-3</c:v>
                </c:pt>
                <c:pt idx="1099" formatCode="General">
                  <c:v>3.17286E-3</c:v>
                </c:pt>
                <c:pt idx="1100" formatCode="General">
                  <c:v>3.1766400000000001E-3</c:v>
                </c:pt>
                <c:pt idx="1101" formatCode="General">
                  <c:v>3.18039E-3</c:v>
                </c:pt>
                <c:pt idx="1102" formatCode="General">
                  <c:v>3.18396E-3</c:v>
                </c:pt>
                <c:pt idx="1103" formatCode="General">
                  <c:v>3.18761E-3</c:v>
                </c:pt>
                <c:pt idx="1104" formatCode="General">
                  <c:v>3.1904099999999999E-3</c:v>
                </c:pt>
                <c:pt idx="1105" formatCode="General">
                  <c:v>3.1936999999999998E-3</c:v>
                </c:pt>
                <c:pt idx="1106" formatCode="General">
                  <c:v>3.19747E-3</c:v>
                </c:pt>
                <c:pt idx="1107" formatCode="General">
                  <c:v>3.2018200000000002E-3</c:v>
                </c:pt>
                <c:pt idx="1108" formatCode="General">
                  <c:v>3.2048300000000001E-3</c:v>
                </c:pt>
                <c:pt idx="1109" formatCode="General">
                  <c:v>3.2090700000000001E-3</c:v>
                </c:pt>
                <c:pt idx="1110" formatCode="General">
                  <c:v>3.2130599999999998E-3</c:v>
                </c:pt>
                <c:pt idx="1111" formatCode="General">
                  <c:v>3.21565E-3</c:v>
                </c:pt>
                <c:pt idx="1112" formatCode="General">
                  <c:v>3.21894E-3</c:v>
                </c:pt>
                <c:pt idx="1113" formatCode="General">
                  <c:v>3.2225499999999998E-3</c:v>
                </c:pt>
                <c:pt idx="1114" formatCode="General">
                  <c:v>3.2261099999999999E-3</c:v>
                </c:pt>
                <c:pt idx="1115" formatCode="General">
                  <c:v>3.22967E-3</c:v>
                </c:pt>
                <c:pt idx="1116" formatCode="General">
                  <c:v>3.2335100000000002E-3</c:v>
                </c:pt>
                <c:pt idx="1117" formatCode="General">
                  <c:v>3.23792E-3</c:v>
                </c:pt>
                <c:pt idx="1118" formatCode="General">
                  <c:v>3.2405200000000002E-3</c:v>
                </c:pt>
                <c:pt idx="1119" formatCode="General">
                  <c:v>3.2437899999999999E-3</c:v>
                </c:pt>
                <c:pt idx="1120" formatCode="General">
                  <c:v>3.24807E-3</c:v>
                </c:pt>
                <c:pt idx="1121" formatCode="General">
                  <c:v>3.2510099999999999E-3</c:v>
                </c:pt>
                <c:pt idx="1122" formatCode="General">
                  <c:v>3.25486E-3</c:v>
                </c:pt>
                <c:pt idx="1123" formatCode="General">
                  <c:v>3.25837E-3</c:v>
                </c:pt>
                <c:pt idx="1124" formatCode="General">
                  <c:v>3.2616699999999999E-3</c:v>
                </c:pt>
                <c:pt idx="1125" formatCode="General">
                  <c:v>3.2658000000000001E-3</c:v>
                </c:pt>
                <c:pt idx="1126" formatCode="General">
                  <c:v>3.2693399999999999E-3</c:v>
                </c:pt>
                <c:pt idx="1127" formatCode="General">
                  <c:v>3.2732999999999998E-3</c:v>
                </c:pt>
                <c:pt idx="1128" formatCode="General">
                  <c:v>3.2766499999999999E-3</c:v>
                </c:pt>
                <c:pt idx="1129" formatCode="General">
                  <c:v>3.2795300000000001E-3</c:v>
                </c:pt>
                <c:pt idx="1130" formatCode="General">
                  <c:v>3.2834600000000002E-3</c:v>
                </c:pt>
                <c:pt idx="1131" formatCode="General">
                  <c:v>3.28692E-3</c:v>
                </c:pt>
                <c:pt idx="1132" formatCode="General">
                  <c:v>3.2904499999999999E-3</c:v>
                </c:pt>
                <c:pt idx="1133" formatCode="General">
                  <c:v>3.29452E-3</c:v>
                </c:pt>
                <c:pt idx="1134" formatCode="General">
                  <c:v>3.2984199999999998E-3</c:v>
                </c:pt>
                <c:pt idx="1135" formatCode="General">
                  <c:v>3.30167E-3</c:v>
                </c:pt>
                <c:pt idx="1136" formatCode="General">
                  <c:v>3.3053399999999999E-3</c:v>
                </c:pt>
                <c:pt idx="1137" formatCode="General">
                  <c:v>3.30906E-3</c:v>
                </c:pt>
                <c:pt idx="1138" formatCode="General">
                  <c:v>3.31263E-3</c:v>
                </c:pt>
                <c:pt idx="1139" formatCode="General">
                  <c:v>3.3159299999999999E-3</c:v>
                </c:pt>
                <c:pt idx="1140" formatCode="General">
                  <c:v>3.3193900000000002E-3</c:v>
                </c:pt>
                <c:pt idx="1141" formatCode="General">
                  <c:v>3.3228799999999998E-3</c:v>
                </c:pt>
                <c:pt idx="1142" formatCode="General">
                  <c:v>3.32731E-3</c:v>
                </c:pt>
                <c:pt idx="1143" formatCode="General">
                  <c:v>3.33125E-3</c:v>
                </c:pt>
                <c:pt idx="1144" formatCode="General">
                  <c:v>3.33424E-3</c:v>
                </c:pt>
                <c:pt idx="1145" formatCode="General">
                  <c:v>3.3385699999999999E-3</c:v>
                </c:pt>
                <c:pt idx="1146" formatCode="General">
                  <c:v>3.3413900000000001E-3</c:v>
                </c:pt>
                <c:pt idx="1147" formatCode="General">
                  <c:v>3.3447500000000001E-3</c:v>
                </c:pt>
                <c:pt idx="1148" formatCode="General">
                  <c:v>3.3485099999999999E-3</c:v>
                </c:pt>
                <c:pt idx="1149" formatCode="General">
                  <c:v>3.3521900000000001E-3</c:v>
                </c:pt>
                <c:pt idx="1150" formatCode="General">
                  <c:v>3.3557499999999998E-3</c:v>
                </c:pt>
                <c:pt idx="1151" formatCode="General">
                  <c:v>3.3597200000000001E-3</c:v>
                </c:pt>
                <c:pt idx="1152" formatCode="General">
                  <c:v>3.3630800000000001E-3</c:v>
                </c:pt>
                <c:pt idx="1153" formatCode="General">
                  <c:v>3.36631E-3</c:v>
                </c:pt>
                <c:pt idx="1154" formatCode="General">
                  <c:v>3.3699200000000002E-3</c:v>
                </c:pt>
                <c:pt idx="1155" formatCode="General">
                  <c:v>3.3732499999999999E-3</c:v>
                </c:pt>
                <c:pt idx="1156" formatCode="General">
                  <c:v>3.3770699999999998E-3</c:v>
                </c:pt>
                <c:pt idx="1157" formatCode="General">
                  <c:v>3.38061E-3</c:v>
                </c:pt>
                <c:pt idx="1158" formatCode="General">
                  <c:v>3.3843200000000001E-3</c:v>
                </c:pt>
                <c:pt idx="1159" formatCode="General">
                  <c:v>3.3878799999999998E-3</c:v>
                </c:pt>
                <c:pt idx="1160" formatCode="General">
                  <c:v>3.3910500000000001E-3</c:v>
                </c:pt>
                <c:pt idx="1161" formatCode="General">
                  <c:v>3.3950400000000002E-3</c:v>
                </c:pt>
                <c:pt idx="1162" formatCode="General">
                  <c:v>3.3984000000000002E-3</c:v>
                </c:pt>
                <c:pt idx="1163" formatCode="General">
                  <c:v>3.40237E-3</c:v>
                </c:pt>
                <c:pt idx="1164" formatCode="General">
                  <c:v>3.4061400000000002E-3</c:v>
                </c:pt>
                <c:pt idx="1165" formatCode="General">
                  <c:v>3.40938E-3</c:v>
                </c:pt>
                <c:pt idx="1166" formatCode="General">
                  <c:v>3.41246E-3</c:v>
                </c:pt>
                <c:pt idx="1167" formatCode="General">
                  <c:v>3.4162200000000002E-3</c:v>
                </c:pt>
                <c:pt idx="1168" formatCode="General">
                  <c:v>3.4202299999999998E-3</c:v>
                </c:pt>
                <c:pt idx="1169" formatCode="General">
                  <c:v>3.4243400000000001E-3</c:v>
                </c:pt>
                <c:pt idx="1170" formatCode="General">
                  <c:v>3.4278899999999998E-3</c:v>
                </c:pt>
                <c:pt idx="1171" formatCode="General">
                  <c:v>3.4308400000000001E-3</c:v>
                </c:pt>
                <c:pt idx="1172" formatCode="General">
                  <c:v>3.4343899999999998E-3</c:v>
                </c:pt>
                <c:pt idx="1173" formatCode="General">
                  <c:v>3.4381400000000001E-3</c:v>
                </c:pt>
                <c:pt idx="1174" formatCode="General">
                  <c:v>3.4419300000000002E-3</c:v>
                </c:pt>
                <c:pt idx="1175" formatCode="General">
                  <c:v>3.44553E-3</c:v>
                </c:pt>
                <c:pt idx="1176" formatCode="General">
                  <c:v>3.4492300000000002E-3</c:v>
                </c:pt>
                <c:pt idx="1177" formatCode="General">
                  <c:v>3.4527899999999999E-3</c:v>
                </c:pt>
                <c:pt idx="1178" formatCode="General">
                  <c:v>3.4561700000000002E-3</c:v>
                </c:pt>
                <c:pt idx="1179" formatCode="General">
                  <c:v>3.46007E-3</c:v>
                </c:pt>
                <c:pt idx="1180" formatCode="General">
                  <c:v>3.46342E-3</c:v>
                </c:pt>
                <c:pt idx="1181" formatCode="General">
                  <c:v>3.4672399999999999E-3</c:v>
                </c:pt>
                <c:pt idx="1182" formatCode="General">
                  <c:v>3.47008E-3</c:v>
                </c:pt>
                <c:pt idx="1183" formatCode="General">
                  <c:v>3.4741899999999998E-3</c:v>
                </c:pt>
                <c:pt idx="1184" formatCode="General">
                  <c:v>3.4778299999999999E-3</c:v>
                </c:pt>
                <c:pt idx="1185" formatCode="General">
                  <c:v>3.4816500000000002E-3</c:v>
                </c:pt>
                <c:pt idx="1186" formatCode="General">
                  <c:v>3.4857299999999998E-3</c:v>
                </c:pt>
                <c:pt idx="1187" formatCode="General">
                  <c:v>3.4893200000000002E-3</c:v>
                </c:pt>
                <c:pt idx="1188" formatCode="General">
                  <c:v>3.4927500000000002E-3</c:v>
                </c:pt>
                <c:pt idx="1189" formatCode="General">
                  <c:v>3.49643E-3</c:v>
                </c:pt>
                <c:pt idx="1190" formatCode="General">
                  <c:v>3.4996599999999999E-3</c:v>
                </c:pt>
                <c:pt idx="1191" formatCode="General">
                  <c:v>3.5032399999999999E-3</c:v>
                </c:pt>
                <c:pt idx="1192" formatCode="General">
                  <c:v>3.5069300000000001E-3</c:v>
                </c:pt>
                <c:pt idx="1193" formatCode="General">
                  <c:v>3.5108600000000002E-3</c:v>
                </c:pt>
                <c:pt idx="1194" formatCode="General">
                  <c:v>3.51432E-3</c:v>
                </c:pt>
                <c:pt idx="1195" formatCode="General">
                  <c:v>3.5178200000000001E-3</c:v>
                </c:pt>
                <c:pt idx="1196" formatCode="General">
                  <c:v>3.5213100000000002E-3</c:v>
                </c:pt>
                <c:pt idx="1197" formatCode="General">
                  <c:v>3.5254100000000001E-3</c:v>
                </c:pt>
                <c:pt idx="1198" formatCode="General">
                  <c:v>3.5291599999999999E-3</c:v>
                </c:pt>
                <c:pt idx="1199" formatCode="General">
                  <c:v>3.5329200000000002E-3</c:v>
                </c:pt>
                <c:pt idx="1200" formatCode="General">
                  <c:v>3.5365599999999998E-3</c:v>
                </c:pt>
                <c:pt idx="1201" formatCode="General">
                  <c:v>3.5404500000000001E-3</c:v>
                </c:pt>
                <c:pt idx="1202" formatCode="General">
                  <c:v>3.5436899999999999E-3</c:v>
                </c:pt>
                <c:pt idx="1203" formatCode="General">
                  <c:v>3.5477799999999999E-3</c:v>
                </c:pt>
                <c:pt idx="1204" formatCode="General">
                  <c:v>3.5511599999999998E-3</c:v>
                </c:pt>
                <c:pt idx="1205" formatCode="General">
                  <c:v>3.5549900000000001E-3</c:v>
                </c:pt>
                <c:pt idx="1206" formatCode="General">
                  <c:v>3.5579499999999998E-3</c:v>
                </c:pt>
                <c:pt idx="1207" formatCode="General">
                  <c:v>3.56215E-3</c:v>
                </c:pt>
                <c:pt idx="1208" formatCode="General">
                  <c:v>3.5656400000000001E-3</c:v>
                </c:pt>
                <c:pt idx="1209" formatCode="General">
                  <c:v>3.5689900000000002E-3</c:v>
                </c:pt>
                <c:pt idx="1210" formatCode="General">
                  <c:v>3.5725499999999999E-3</c:v>
                </c:pt>
                <c:pt idx="1211" formatCode="General">
                  <c:v>3.5764999999999998E-3</c:v>
                </c:pt>
                <c:pt idx="1212" formatCode="General">
                  <c:v>3.5803499999999999E-3</c:v>
                </c:pt>
                <c:pt idx="1213" formatCode="General">
                  <c:v>3.5841699999999998E-3</c:v>
                </c:pt>
                <c:pt idx="1214" formatCode="General">
                  <c:v>3.5875500000000001E-3</c:v>
                </c:pt>
                <c:pt idx="1215" formatCode="General">
                  <c:v>3.5919400000000001E-3</c:v>
                </c:pt>
                <c:pt idx="1216" formatCode="General">
                  <c:v>3.5943799999999999E-3</c:v>
                </c:pt>
                <c:pt idx="1217" formatCode="General">
                  <c:v>3.5988600000000002E-3</c:v>
                </c:pt>
                <c:pt idx="1218" formatCode="General">
                  <c:v>3.60217E-3</c:v>
                </c:pt>
                <c:pt idx="1219" formatCode="General">
                  <c:v>3.6060699999999998E-3</c:v>
                </c:pt>
                <c:pt idx="1220" formatCode="General">
                  <c:v>3.60955E-3</c:v>
                </c:pt>
                <c:pt idx="1221" formatCode="General">
                  <c:v>3.6128200000000001E-3</c:v>
                </c:pt>
                <c:pt idx="1222" formatCode="General">
                  <c:v>3.6170999999999998E-3</c:v>
                </c:pt>
                <c:pt idx="1223" formatCode="General">
                  <c:v>3.6208400000000002E-3</c:v>
                </c:pt>
                <c:pt idx="1224" formatCode="General">
                  <c:v>3.6246E-3</c:v>
                </c:pt>
                <c:pt idx="1225" formatCode="General">
                  <c:v>3.6286500000000002E-3</c:v>
                </c:pt>
                <c:pt idx="1226" formatCode="General">
                  <c:v>3.6319299999999998E-3</c:v>
                </c:pt>
                <c:pt idx="1227" formatCode="General">
                  <c:v>3.6358100000000002E-3</c:v>
                </c:pt>
                <c:pt idx="1228" formatCode="General">
                  <c:v>3.6395300000000002E-3</c:v>
                </c:pt>
                <c:pt idx="1229" formatCode="General">
                  <c:v>3.6432999999999999E-3</c:v>
                </c:pt>
                <c:pt idx="1230" formatCode="General">
                  <c:v>3.64694E-3</c:v>
                </c:pt>
                <c:pt idx="1231" formatCode="General">
                  <c:v>3.6502100000000001E-3</c:v>
                </c:pt>
                <c:pt idx="1232" formatCode="General">
                  <c:v>3.6536699999999999E-3</c:v>
                </c:pt>
                <c:pt idx="1233" formatCode="General">
                  <c:v>3.6572699999999998E-3</c:v>
                </c:pt>
                <c:pt idx="1234" formatCode="General">
                  <c:v>3.6611899999999999E-3</c:v>
                </c:pt>
                <c:pt idx="1235" formatCode="General">
                  <c:v>3.6654499999999998E-3</c:v>
                </c:pt>
                <c:pt idx="1236" formatCode="General">
                  <c:v>3.6690199999999998E-3</c:v>
                </c:pt>
                <c:pt idx="1237" formatCode="General">
                  <c:v>3.6726599999999999E-3</c:v>
                </c:pt>
                <c:pt idx="1238" formatCode="General">
                  <c:v>3.6762499999999998E-3</c:v>
                </c:pt>
                <c:pt idx="1239" formatCode="General">
                  <c:v>3.67972E-3</c:v>
                </c:pt>
                <c:pt idx="1240" formatCode="General">
                  <c:v>3.68324E-3</c:v>
                </c:pt>
                <c:pt idx="1241" formatCode="General">
                  <c:v>3.6872900000000002E-3</c:v>
                </c:pt>
                <c:pt idx="1242" formatCode="General">
                  <c:v>3.6906899999999999E-3</c:v>
                </c:pt>
                <c:pt idx="1243" formatCode="General">
                  <c:v>3.6945799999999998E-3</c:v>
                </c:pt>
                <c:pt idx="1244" formatCode="General">
                  <c:v>3.69821E-3</c:v>
                </c:pt>
                <c:pt idx="1245" formatCode="General">
                  <c:v>3.7019100000000001E-3</c:v>
                </c:pt>
                <c:pt idx="1246" formatCode="General">
                  <c:v>3.7054700000000002E-3</c:v>
                </c:pt>
                <c:pt idx="1247" formatCode="General">
                  <c:v>3.70937E-3</c:v>
                </c:pt>
                <c:pt idx="1248" formatCode="General">
                  <c:v>3.7132300000000001E-3</c:v>
                </c:pt>
                <c:pt idx="1249" formatCode="General">
                  <c:v>3.7168700000000002E-3</c:v>
                </c:pt>
                <c:pt idx="1250" formatCode="General">
                  <c:v>3.7200200000000001E-3</c:v>
                </c:pt>
                <c:pt idx="1251" formatCode="General">
                  <c:v>3.7241399999999999E-3</c:v>
                </c:pt>
                <c:pt idx="1252" formatCode="General">
                  <c:v>3.7279499999999998E-3</c:v>
                </c:pt>
                <c:pt idx="1253" formatCode="General">
                  <c:v>3.7314499999999999E-3</c:v>
                </c:pt>
                <c:pt idx="1254" formatCode="General">
                  <c:v>3.7351699999999999E-3</c:v>
                </c:pt>
                <c:pt idx="1255" formatCode="General">
                  <c:v>3.7391600000000001E-3</c:v>
                </c:pt>
                <c:pt idx="1256" formatCode="General">
                  <c:v>3.7426500000000001E-3</c:v>
                </c:pt>
                <c:pt idx="1257" formatCode="General">
                  <c:v>3.7466299999999999E-3</c:v>
                </c:pt>
                <c:pt idx="1258" formatCode="General">
                  <c:v>3.7505199999999998E-3</c:v>
                </c:pt>
                <c:pt idx="1259" formatCode="General">
                  <c:v>3.7543199999999998E-3</c:v>
                </c:pt>
                <c:pt idx="1260" formatCode="General">
                  <c:v>3.7578199999999998E-3</c:v>
                </c:pt>
                <c:pt idx="1261" formatCode="General">
                  <c:v>3.7612499999999998E-3</c:v>
                </c:pt>
                <c:pt idx="1262" formatCode="General">
                  <c:v>3.76539E-3</c:v>
                </c:pt>
                <c:pt idx="1263" formatCode="General">
                  <c:v>3.7694E-3</c:v>
                </c:pt>
                <c:pt idx="1264" formatCode="General">
                  <c:v>3.77341E-3</c:v>
                </c:pt>
                <c:pt idx="1265" formatCode="General">
                  <c:v>3.7769399999999999E-3</c:v>
                </c:pt>
                <c:pt idx="1266" formatCode="General">
                  <c:v>3.7807299999999999E-3</c:v>
                </c:pt>
                <c:pt idx="1267" formatCode="General">
                  <c:v>3.7845399999999999E-3</c:v>
                </c:pt>
                <c:pt idx="1268" formatCode="General">
                  <c:v>3.7882599999999999E-3</c:v>
                </c:pt>
                <c:pt idx="1269" formatCode="General">
                  <c:v>3.7918600000000002E-3</c:v>
                </c:pt>
                <c:pt idx="1270" formatCode="General">
                  <c:v>3.7952400000000001E-3</c:v>
                </c:pt>
                <c:pt idx="1271" formatCode="General">
                  <c:v>3.7994999999999999E-3</c:v>
                </c:pt>
                <c:pt idx="1272" formatCode="General">
                  <c:v>3.8033400000000001E-3</c:v>
                </c:pt>
                <c:pt idx="1273" formatCode="General">
                  <c:v>3.8073400000000002E-3</c:v>
                </c:pt>
                <c:pt idx="1274" formatCode="General">
                  <c:v>3.8112599999999999E-3</c:v>
                </c:pt>
                <c:pt idx="1275" formatCode="General">
                  <c:v>3.8146399999999998E-3</c:v>
                </c:pt>
                <c:pt idx="1276" formatCode="General">
                  <c:v>3.8183100000000001E-3</c:v>
                </c:pt>
                <c:pt idx="1277" formatCode="General">
                  <c:v>3.8224999999999999E-3</c:v>
                </c:pt>
                <c:pt idx="1278" formatCode="General">
                  <c:v>3.8264100000000001E-3</c:v>
                </c:pt>
                <c:pt idx="1279" formatCode="General">
                  <c:v>3.8303500000000002E-3</c:v>
                </c:pt>
                <c:pt idx="1280" formatCode="General">
                  <c:v>3.8339899999999998E-3</c:v>
                </c:pt>
                <c:pt idx="1281" formatCode="General">
                  <c:v>3.8376299999999999E-3</c:v>
                </c:pt>
                <c:pt idx="1282" formatCode="General">
                  <c:v>3.8412199999999998E-3</c:v>
                </c:pt>
                <c:pt idx="1283" formatCode="General">
                  <c:v>3.8449000000000001E-3</c:v>
                </c:pt>
                <c:pt idx="1284" formatCode="General">
                  <c:v>3.8488799999999998E-3</c:v>
                </c:pt>
                <c:pt idx="1285" formatCode="General">
                  <c:v>3.8526099999999998E-3</c:v>
                </c:pt>
                <c:pt idx="1286" formatCode="General">
                  <c:v>3.85674E-3</c:v>
                </c:pt>
                <c:pt idx="1287" formatCode="General">
                  <c:v>3.86017E-3</c:v>
                </c:pt>
                <c:pt idx="1288" formatCode="General">
                  <c:v>3.8642899999999998E-3</c:v>
                </c:pt>
                <c:pt idx="1289" formatCode="General">
                  <c:v>3.86806E-3</c:v>
                </c:pt>
                <c:pt idx="1290" formatCode="General">
                  <c:v>3.8714700000000001E-3</c:v>
                </c:pt>
                <c:pt idx="1291" formatCode="General">
                  <c:v>3.8752600000000002E-3</c:v>
                </c:pt>
                <c:pt idx="1292" formatCode="General">
                  <c:v>3.8789699999999998E-3</c:v>
                </c:pt>
                <c:pt idx="1293" formatCode="General">
                  <c:v>3.8831199999999999E-3</c:v>
                </c:pt>
                <c:pt idx="1294" formatCode="General">
                  <c:v>3.88646E-3</c:v>
                </c:pt>
                <c:pt idx="1295" formatCode="General">
                  <c:v>3.8905599999999999E-3</c:v>
                </c:pt>
                <c:pt idx="1296" formatCode="General">
                  <c:v>3.8937099999999999E-3</c:v>
                </c:pt>
                <c:pt idx="1297" formatCode="General">
                  <c:v>3.8978099999999998E-3</c:v>
                </c:pt>
                <c:pt idx="1298" formatCode="General">
                  <c:v>3.9023299999999999E-3</c:v>
                </c:pt>
                <c:pt idx="1299" formatCode="General">
                  <c:v>3.9061399999999998E-3</c:v>
                </c:pt>
                <c:pt idx="1300" formatCode="General">
                  <c:v>3.9104300000000003E-3</c:v>
                </c:pt>
                <c:pt idx="1301" formatCode="General">
                  <c:v>3.9136300000000004E-3</c:v>
                </c:pt>
                <c:pt idx="1302" formatCode="General">
                  <c:v>3.9175E-3</c:v>
                </c:pt>
                <c:pt idx="1303" formatCode="General">
                  <c:v>3.92086E-3</c:v>
                </c:pt>
                <c:pt idx="1304" formatCode="General">
                  <c:v>3.9248599999999996E-3</c:v>
                </c:pt>
                <c:pt idx="1305" formatCode="General">
                  <c:v>3.9288500000000002E-3</c:v>
                </c:pt>
                <c:pt idx="1306" formatCode="General">
                  <c:v>3.9329300000000003E-3</c:v>
                </c:pt>
                <c:pt idx="1307" formatCode="General">
                  <c:v>3.9367300000000003E-3</c:v>
                </c:pt>
                <c:pt idx="1308" formatCode="General">
                  <c:v>3.9395400000000001E-3</c:v>
                </c:pt>
                <c:pt idx="1309" formatCode="General">
                  <c:v>3.94393E-3</c:v>
                </c:pt>
                <c:pt idx="1310" formatCode="General">
                  <c:v>3.9485800000000001E-3</c:v>
                </c:pt>
                <c:pt idx="1311" formatCode="General">
                  <c:v>3.9523600000000002E-3</c:v>
                </c:pt>
                <c:pt idx="1312" formatCode="General">
                  <c:v>3.9558400000000004E-3</c:v>
                </c:pt>
                <c:pt idx="1313" formatCode="General">
                  <c:v>3.95971E-3</c:v>
                </c:pt>
                <c:pt idx="1314" formatCode="General">
                  <c:v>3.9641199999999998E-3</c:v>
                </c:pt>
                <c:pt idx="1315" formatCode="General">
                  <c:v>3.9673599999999996E-3</c:v>
                </c:pt>
                <c:pt idx="1316" formatCode="General">
                  <c:v>3.9711299999999998E-3</c:v>
                </c:pt>
                <c:pt idx="1317" formatCode="General">
                  <c:v>3.9745800000000001E-3</c:v>
                </c:pt>
                <c:pt idx="1318" formatCode="General">
                  <c:v>3.9787499999999996E-3</c:v>
                </c:pt>
                <c:pt idx="1319" formatCode="General">
                  <c:v>3.9824300000000003E-3</c:v>
                </c:pt>
                <c:pt idx="1320" formatCode="General">
                  <c:v>3.9861499999999999E-3</c:v>
                </c:pt>
                <c:pt idx="1321" formatCode="General">
                  <c:v>3.99037E-3</c:v>
                </c:pt>
                <c:pt idx="1322" formatCode="General">
                  <c:v>3.9939800000000003E-3</c:v>
                </c:pt>
                <c:pt idx="1323" formatCode="General">
                  <c:v>3.9980099999999998E-3</c:v>
                </c:pt>
                <c:pt idx="1324" formatCode="General">
                  <c:v>4.0020899999999998E-3</c:v>
                </c:pt>
                <c:pt idx="1325" formatCode="General">
                  <c:v>4.0061000000000003E-3</c:v>
                </c:pt>
                <c:pt idx="1326" formatCode="General">
                  <c:v>4.0099100000000002E-3</c:v>
                </c:pt>
                <c:pt idx="1327" formatCode="General">
                  <c:v>4.0138300000000003E-3</c:v>
                </c:pt>
                <c:pt idx="1328" formatCode="General">
                  <c:v>4.01769E-3</c:v>
                </c:pt>
                <c:pt idx="1329" formatCode="General">
                  <c:v>4.0207400000000001E-3</c:v>
                </c:pt>
                <c:pt idx="1330" formatCode="General">
                  <c:v>4.0251100000000001E-3</c:v>
                </c:pt>
                <c:pt idx="1331" formatCode="General">
                  <c:v>4.0290500000000002E-3</c:v>
                </c:pt>
                <c:pt idx="1332" formatCode="General">
                  <c:v>4.0329700000000003E-3</c:v>
                </c:pt>
                <c:pt idx="1333" formatCode="General">
                  <c:v>4.0365100000000001E-3</c:v>
                </c:pt>
                <c:pt idx="1334" formatCode="General">
                  <c:v>4.0402099999999998E-3</c:v>
                </c:pt>
                <c:pt idx="1335" formatCode="General">
                  <c:v>4.0442400000000002E-3</c:v>
                </c:pt>
                <c:pt idx="1336" formatCode="General">
                  <c:v>4.0477300000000003E-3</c:v>
                </c:pt>
                <c:pt idx="1337" formatCode="General">
                  <c:v>4.0521899999999998E-3</c:v>
                </c:pt>
                <c:pt idx="1338" formatCode="General">
                  <c:v>4.0555299999999999E-3</c:v>
                </c:pt>
                <c:pt idx="1339" formatCode="General">
                  <c:v>4.0599299999999998E-3</c:v>
                </c:pt>
                <c:pt idx="1340" formatCode="General">
                  <c:v>4.0636500000000002E-3</c:v>
                </c:pt>
                <c:pt idx="1341" formatCode="General">
                  <c:v>4.0673899999999997E-3</c:v>
                </c:pt>
                <c:pt idx="1342" formatCode="General">
                  <c:v>4.0714999999999996E-3</c:v>
                </c:pt>
                <c:pt idx="1343" formatCode="General">
                  <c:v>4.0752200000000001E-3</c:v>
                </c:pt>
                <c:pt idx="1344" formatCode="General">
                  <c:v>4.0795199999999997E-3</c:v>
                </c:pt>
                <c:pt idx="1345" formatCode="General">
                  <c:v>4.0830299999999996E-3</c:v>
                </c:pt>
                <c:pt idx="1346" formatCode="General">
                  <c:v>4.0870100000000003E-3</c:v>
                </c:pt>
                <c:pt idx="1347" formatCode="General">
                  <c:v>4.0908799999999999E-3</c:v>
                </c:pt>
                <c:pt idx="1348" formatCode="General">
                  <c:v>4.0941900000000002E-3</c:v>
                </c:pt>
                <c:pt idx="1349" formatCode="General">
                  <c:v>4.0977000000000001E-3</c:v>
                </c:pt>
                <c:pt idx="1350" formatCode="General">
                  <c:v>4.1017400000000004E-3</c:v>
                </c:pt>
                <c:pt idx="1351" formatCode="General">
                  <c:v>4.1054799999999999E-3</c:v>
                </c:pt>
                <c:pt idx="1352" formatCode="General">
                  <c:v>4.1091699999999997E-3</c:v>
                </c:pt>
                <c:pt idx="1353" formatCode="General">
                  <c:v>4.1131099999999997E-3</c:v>
                </c:pt>
                <c:pt idx="1354" formatCode="General">
                  <c:v>4.1171200000000002E-3</c:v>
                </c:pt>
                <c:pt idx="1355" formatCode="General">
                  <c:v>4.12123E-3</c:v>
                </c:pt>
                <c:pt idx="1356" formatCode="General">
                  <c:v>4.1256299999999999E-3</c:v>
                </c:pt>
                <c:pt idx="1357" formatCode="General">
                  <c:v>4.1294399999999998E-3</c:v>
                </c:pt>
                <c:pt idx="1358" formatCode="General">
                  <c:v>4.1332399999999998E-3</c:v>
                </c:pt>
                <c:pt idx="1359" formatCode="General">
                  <c:v>4.1364799999999997E-3</c:v>
                </c:pt>
                <c:pt idx="1360" formatCode="General">
                  <c:v>4.1406400000000001E-3</c:v>
                </c:pt>
                <c:pt idx="1361" formatCode="General">
                  <c:v>4.1443799999999996E-3</c:v>
                </c:pt>
                <c:pt idx="1362" formatCode="General">
                  <c:v>4.1483800000000001E-3</c:v>
                </c:pt>
                <c:pt idx="1363" formatCode="General">
                  <c:v>4.15263E-3</c:v>
                </c:pt>
                <c:pt idx="1364" formatCode="General">
                  <c:v>4.1567599999999998E-3</c:v>
                </c:pt>
                <c:pt idx="1365" formatCode="General">
                  <c:v>4.1602200000000001E-3</c:v>
                </c:pt>
                <c:pt idx="1366" formatCode="General">
                  <c:v>4.1640399999999999E-3</c:v>
                </c:pt>
                <c:pt idx="1367" formatCode="General">
                  <c:v>4.16797E-3</c:v>
                </c:pt>
                <c:pt idx="1368" formatCode="General">
                  <c:v>4.1719799999999996E-3</c:v>
                </c:pt>
                <c:pt idx="1369" formatCode="General">
                  <c:v>4.1758300000000002E-3</c:v>
                </c:pt>
                <c:pt idx="1370" formatCode="General">
                  <c:v>4.1804099999999999E-3</c:v>
                </c:pt>
                <c:pt idx="1371" formatCode="General">
                  <c:v>4.18403E-3</c:v>
                </c:pt>
                <c:pt idx="1372" formatCode="General">
                  <c:v>4.1881599999999998E-3</c:v>
                </c:pt>
                <c:pt idx="1373" formatCode="General">
                  <c:v>4.1910999999999997E-3</c:v>
                </c:pt>
                <c:pt idx="1374" formatCode="General">
                  <c:v>4.1954999999999996E-3</c:v>
                </c:pt>
                <c:pt idx="1375" formatCode="General">
                  <c:v>4.1989699999999998E-3</c:v>
                </c:pt>
                <c:pt idx="1376" formatCode="General">
                  <c:v>4.2037999999999997E-3</c:v>
                </c:pt>
                <c:pt idx="1377" formatCode="General">
                  <c:v>4.2074299999999999E-3</c:v>
                </c:pt>
                <c:pt idx="1378" formatCode="General">
                  <c:v>4.2115499999999997E-3</c:v>
                </c:pt>
                <c:pt idx="1379" formatCode="General">
                  <c:v>4.2151999999999997E-3</c:v>
                </c:pt>
                <c:pt idx="1380" formatCode="General">
                  <c:v>4.2195100000000001E-3</c:v>
                </c:pt>
                <c:pt idx="1381" formatCode="General">
                  <c:v>4.22318E-3</c:v>
                </c:pt>
                <c:pt idx="1382" formatCode="General">
                  <c:v>4.22726E-3</c:v>
                </c:pt>
                <c:pt idx="1383" formatCode="General">
                  <c:v>4.2307500000000001E-3</c:v>
                </c:pt>
                <c:pt idx="1384" formatCode="General">
                  <c:v>4.2348200000000003E-3</c:v>
                </c:pt>
                <c:pt idx="1385" formatCode="General">
                  <c:v>4.2385499999999998E-3</c:v>
                </c:pt>
                <c:pt idx="1386" formatCode="General">
                  <c:v>4.2423299999999999E-3</c:v>
                </c:pt>
                <c:pt idx="1387" formatCode="General">
                  <c:v>4.2470299999999997E-3</c:v>
                </c:pt>
                <c:pt idx="1388" formatCode="General">
                  <c:v>4.2507700000000001E-3</c:v>
                </c:pt>
                <c:pt idx="1389" formatCode="General">
                  <c:v>4.2550499999999998E-3</c:v>
                </c:pt>
                <c:pt idx="1390" formatCode="General">
                  <c:v>4.2586000000000004E-3</c:v>
                </c:pt>
                <c:pt idx="1391" formatCode="General">
                  <c:v>4.2626299999999999E-3</c:v>
                </c:pt>
                <c:pt idx="1392" formatCode="General">
                  <c:v>4.2662899999999998E-3</c:v>
                </c:pt>
                <c:pt idx="1393" formatCode="General">
                  <c:v>4.2701199999999996E-3</c:v>
                </c:pt>
                <c:pt idx="1394" formatCode="General">
                  <c:v>4.2738100000000003E-3</c:v>
                </c:pt>
                <c:pt idx="1395" formatCode="General">
                  <c:v>4.2783400000000003E-3</c:v>
                </c:pt>
                <c:pt idx="1396" formatCode="General">
                  <c:v>4.2825199999999997E-3</c:v>
                </c:pt>
                <c:pt idx="1397" formatCode="General">
                  <c:v>4.2865799999999999E-3</c:v>
                </c:pt>
                <c:pt idx="1398" formatCode="General">
                  <c:v>4.2907400000000004E-3</c:v>
                </c:pt>
                <c:pt idx="1399" formatCode="General">
                  <c:v>4.2948099999999996E-3</c:v>
                </c:pt>
                <c:pt idx="1400" formatCode="General">
                  <c:v>4.2982699999999999E-3</c:v>
                </c:pt>
                <c:pt idx="1401" formatCode="General">
                  <c:v>4.3018400000000004E-3</c:v>
                </c:pt>
                <c:pt idx="1402" formatCode="General">
                  <c:v>4.3062500000000002E-3</c:v>
                </c:pt>
                <c:pt idx="1403" formatCode="General">
                  <c:v>4.3098199999999998E-3</c:v>
                </c:pt>
                <c:pt idx="1404" formatCode="General">
                  <c:v>4.3138600000000001E-3</c:v>
                </c:pt>
                <c:pt idx="1405" formatCode="General">
                  <c:v>4.3181699999999996E-3</c:v>
                </c:pt>
                <c:pt idx="1406" formatCode="General">
                  <c:v>4.3223999999999997E-3</c:v>
                </c:pt>
                <c:pt idx="1407" formatCode="General">
                  <c:v>4.3265500000000002E-3</c:v>
                </c:pt>
                <c:pt idx="1408" formatCode="General">
                  <c:v>4.3303700000000001E-3</c:v>
                </c:pt>
                <c:pt idx="1409" formatCode="General">
                  <c:v>4.3344899999999999E-3</c:v>
                </c:pt>
                <c:pt idx="1410" formatCode="General">
                  <c:v>4.3389199999999996E-3</c:v>
                </c:pt>
                <c:pt idx="1411" formatCode="General">
                  <c:v>4.3420400000000001E-3</c:v>
                </c:pt>
                <c:pt idx="1412" formatCode="General">
                  <c:v>4.3465999999999999E-3</c:v>
                </c:pt>
                <c:pt idx="1413" formatCode="General">
                  <c:v>4.3504800000000003E-3</c:v>
                </c:pt>
                <c:pt idx="1414" formatCode="General">
                  <c:v>4.3539599999999996E-3</c:v>
                </c:pt>
                <c:pt idx="1415" formatCode="General">
                  <c:v>4.3579600000000001E-3</c:v>
                </c:pt>
                <c:pt idx="1416" formatCode="General">
                  <c:v>4.3618399999999996E-3</c:v>
                </c:pt>
                <c:pt idx="1417" formatCode="General">
                  <c:v>4.36645E-3</c:v>
                </c:pt>
                <c:pt idx="1418" formatCode="General">
                  <c:v>4.3706099999999996E-3</c:v>
                </c:pt>
                <c:pt idx="1419" formatCode="General">
                  <c:v>4.3745099999999999E-3</c:v>
                </c:pt>
                <c:pt idx="1420" formatCode="General">
                  <c:v>4.3784000000000002E-3</c:v>
                </c:pt>
                <c:pt idx="1421" formatCode="General">
                  <c:v>4.3819699999999998E-3</c:v>
                </c:pt>
                <c:pt idx="1422" formatCode="General">
                  <c:v>4.3860799999999997E-3</c:v>
                </c:pt>
                <c:pt idx="1423" formatCode="General">
                  <c:v>4.3905599999999999E-3</c:v>
                </c:pt>
                <c:pt idx="1424" formatCode="General">
                  <c:v>4.3948499999999996E-3</c:v>
                </c:pt>
                <c:pt idx="1425" formatCode="General">
                  <c:v>4.3980299999999998E-3</c:v>
                </c:pt>
                <c:pt idx="1426" formatCode="General">
                  <c:v>4.4022999999999996E-3</c:v>
                </c:pt>
                <c:pt idx="1427" formatCode="General">
                  <c:v>4.40604E-3</c:v>
                </c:pt>
                <c:pt idx="1428" formatCode="General">
                  <c:v>4.4099899999999999E-3</c:v>
                </c:pt>
                <c:pt idx="1429" formatCode="General">
                  <c:v>4.4145800000000004E-3</c:v>
                </c:pt>
                <c:pt idx="1430" formatCode="General">
                  <c:v>4.4182099999999997E-3</c:v>
                </c:pt>
                <c:pt idx="1431" formatCode="General">
                  <c:v>4.4228999999999996E-3</c:v>
                </c:pt>
                <c:pt idx="1432" formatCode="General">
                  <c:v>4.4268299999999997E-3</c:v>
                </c:pt>
                <c:pt idx="1433" formatCode="General">
                  <c:v>4.43071E-3</c:v>
                </c:pt>
                <c:pt idx="1434" formatCode="General">
                  <c:v>4.4349200000000002E-3</c:v>
                </c:pt>
                <c:pt idx="1435" formatCode="General">
                  <c:v>4.4385300000000004E-3</c:v>
                </c:pt>
                <c:pt idx="1436" formatCode="General">
                  <c:v>4.4427099999999999E-3</c:v>
                </c:pt>
                <c:pt idx="1437" formatCode="General">
                  <c:v>4.4469100000000001E-3</c:v>
                </c:pt>
                <c:pt idx="1438" formatCode="General">
                  <c:v>4.4506900000000002E-3</c:v>
                </c:pt>
                <c:pt idx="1439" formatCode="General">
                  <c:v>4.4549100000000003E-3</c:v>
                </c:pt>
                <c:pt idx="1440" formatCode="General">
                  <c:v>4.4585500000000004E-3</c:v>
                </c:pt>
                <c:pt idx="1441" formatCode="General">
                  <c:v>4.4629700000000001E-3</c:v>
                </c:pt>
                <c:pt idx="1442" formatCode="General">
                  <c:v>4.4662199999999999E-3</c:v>
                </c:pt>
                <c:pt idx="1443" formatCode="General">
                  <c:v>4.47044E-3</c:v>
                </c:pt>
                <c:pt idx="1444" formatCode="General">
                  <c:v>4.4739799999999998E-3</c:v>
                </c:pt>
                <c:pt idx="1445" formatCode="General">
                  <c:v>4.4782499999999996E-3</c:v>
                </c:pt>
                <c:pt idx="1446" formatCode="General">
                  <c:v>4.4822899999999999E-3</c:v>
                </c:pt>
                <c:pt idx="1447" formatCode="General">
                  <c:v>4.4862399999999998E-3</c:v>
                </c:pt>
                <c:pt idx="1448" formatCode="General">
                  <c:v>4.49045E-3</c:v>
                </c:pt>
                <c:pt idx="1449" formatCode="General">
                  <c:v>4.4948399999999999E-3</c:v>
                </c:pt>
                <c:pt idx="1450" formatCode="General">
                  <c:v>4.4987300000000003E-3</c:v>
                </c:pt>
                <c:pt idx="1451" formatCode="General">
                  <c:v>4.5023900000000002E-3</c:v>
                </c:pt>
                <c:pt idx="1452" formatCode="General">
                  <c:v>4.5065699999999997E-3</c:v>
                </c:pt>
                <c:pt idx="1453" formatCode="General">
                  <c:v>4.5103399999999998E-3</c:v>
                </c:pt>
                <c:pt idx="1454" formatCode="General">
                  <c:v>4.5143300000000004E-3</c:v>
                </c:pt>
                <c:pt idx="1455" formatCode="General">
                  <c:v>4.5188099999999998E-3</c:v>
                </c:pt>
                <c:pt idx="1456" formatCode="General">
                  <c:v>4.52199E-3</c:v>
                </c:pt>
                <c:pt idx="1457" formatCode="General">
                  <c:v>4.5258299999999998E-3</c:v>
                </c:pt>
                <c:pt idx="1458" formatCode="General">
                  <c:v>4.5298400000000003E-3</c:v>
                </c:pt>
                <c:pt idx="1459" formatCode="General">
                  <c:v>4.5342400000000001E-3</c:v>
                </c:pt>
                <c:pt idx="1460" formatCode="General">
                  <c:v>4.5381199999999997E-3</c:v>
                </c:pt>
                <c:pt idx="1461" formatCode="General">
                  <c:v>4.5423199999999999E-3</c:v>
                </c:pt>
                <c:pt idx="1462" formatCode="General">
                  <c:v>4.5458499999999997E-3</c:v>
                </c:pt>
                <c:pt idx="1463" formatCode="General">
                  <c:v>4.5501300000000003E-3</c:v>
                </c:pt>
                <c:pt idx="1464" formatCode="General">
                  <c:v>4.55413E-3</c:v>
                </c:pt>
                <c:pt idx="1465" formatCode="General">
                  <c:v>4.5585499999999998E-3</c:v>
                </c:pt>
                <c:pt idx="1466" formatCode="General">
                  <c:v>4.5626399999999998E-3</c:v>
                </c:pt>
                <c:pt idx="1467" formatCode="General">
                  <c:v>4.5662599999999999E-3</c:v>
                </c:pt>
                <c:pt idx="1468" formatCode="General">
                  <c:v>4.5707300000000003E-3</c:v>
                </c:pt>
                <c:pt idx="1469" formatCode="General">
                  <c:v>4.5746700000000003E-3</c:v>
                </c:pt>
                <c:pt idx="1470" formatCode="General">
                  <c:v>4.5787500000000004E-3</c:v>
                </c:pt>
                <c:pt idx="1471" formatCode="General">
                  <c:v>4.5820599999999998E-3</c:v>
                </c:pt>
                <c:pt idx="1472" formatCode="General">
                  <c:v>4.5866300000000004E-3</c:v>
                </c:pt>
                <c:pt idx="1473" formatCode="General">
                  <c:v>4.5907999999999999E-3</c:v>
                </c:pt>
                <c:pt idx="1474" formatCode="General">
                  <c:v>4.5945400000000003E-3</c:v>
                </c:pt>
                <c:pt idx="1475" formatCode="General">
                  <c:v>4.5989300000000002E-3</c:v>
                </c:pt>
                <c:pt idx="1476" formatCode="General">
                  <c:v>4.6023399999999999E-3</c:v>
                </c:pt>
                <c:pt idx="1477" formatCode="General">
                  <c:v>4.6064799999999996E-3</c:v>
                </c:pt>
                <c:pt idx="1478" formatCode="General">
                  <c:v>4.61035E-3</c:v>
                </c:pt>
                <c:pt idx="1479" formatCode="General">
                  <c:v>4.6144799999999998E-3</c:v>
                </c:pt>
                <c:pt idx="1480" formatCode="General">
                  <c:v>4.6188999999999996E-3</c:v>
                </c:pt>
                <c:pt idx="1481" formatCode="General">
                  <c:v>4.6228299999999996E-3</c:v>
                </c:pt>
                <c:pt idx="1482" formatCode="General">
                  <c:v>4.6269900000000001E-3</c:v>
                </c:pt>
                <c:pt idx="1483" formatCode="General">
                  <c:v>4.6305900000000004E-3</c:v>
                </c:pt>
                <c:pt idx="1484" formatCode="General">
                  <c:v>4.6346299999999998E-3</c:v>
                </c:pt>
                <c:pt idx="1485" formatCode="General">
                  <c:v>4.6385599999999999E-3</c:v>
                </c:pt>
                <c:pt idx="1486" formatCode="General">
                  <c:v>4.6428199999999998E-3</c:v>
                </c:pt>
                <c:pt idx="1487" formatCode="General">
                  <c:v>4.64657E-3</c:v>
                </c:pt>
                <c:pt idx="1488" formatCode="General">
                  <c:v>4.65082E-3</c:v>
                </c:pt>
                <c:pt idx="1489" formatCode="General">
                  <c:v>4.6552800000000004E-3</c:v>
                </c:pt>
                <c:pt idx="1490" formatCode="General">
                  <c:v>4.6592600000000001E-3</c:v>
                </c:pt>
                <c:pt idx="1491" formatCode="General">
                  <c:v>4.66338E-3</c:v>
                </c:pt>
                <c:pt idx="1492" formatCode="General">
                  <c:v>4.6674200000000002E-3</c:v>
                </c:pt>
                <c:pt idx="1493" formatCode="General">
                  <c:v>4.6710099999999997E-3</c:v>
                </c:pt>
                <c:pt idx="1494" formatCode="General">
                  <c:v>4.67594E-3</c:v>
                </c:pt>
                <c:pt idx="1495" formatCode="General">
                  <c:v>4.6797699999999998E-3</c:v>
                </c:pt>
                <c:pt idx="1496" formatCode="General">
                  <c:v>4.6844599999999997E-3</c:v>
                </c:pt>
                <c:pt idx="1497" formatCode="General">
                  <c:v>4.6882900000000003E-3</c:v>
                </c:pt>
                <c:pt idx="1498" formatCode="General">
                  <c:v>4.6918799999999998E-3</c:v>
                </c:pt>
                <c:pt idx="1499" formatCode="General">
                  <c:v>4.6958700000000004E-3</c:v>
                </c:pt>
                <c:pt idx="1500" formatCode="General">
                  <c:v>4.6995600000000002E-3</c:v>
                </c:pt>
                <c:pt idx="1501" formatCode="General">
                  <c:v>4.7041299999999999E-3</c:v>
                </c:pt>
                <c:pt idx="1502" formatCode="General">
                  <c:v>4.7077600000000001E-3</c:v>
                </c:pt>
                <c:pt idx="1503" formatCode="General">
                  <c:v>4.7114699999999997E-3</c:v>
                </c:pt>
                <c:pt idx="1504" formatCode="General">
                  <c:v>4.7155900000000004E-3</c:v>
                </c:pt>
                <c:pt idx="1505" formatCode="General">
                  <c:v>4.7194799999999999E-3</c:v>
                </c:pt>
                <c:pt idx="1506" formatCode="General">
                  <c:v>4.7241899999999996E-3</c:v>
                </c:pt>
                <c:pt idx="1507" formatCode="General">
                  <c:v>4.72793E-3</c:v>
                </c:pt>
                <c:pt idx="1508" formatCode="General">
                  <c:v>4.7318600000000001E-3</c:v>
                </c:pt>
                <c:pt idx="1509" formatCode="General">
                  <c:v>4.7362599999999999E-3</c:v>
                </c:pt>
                <c:pt idx="1510" formatCode="General">
                  <c:v>4.7400699999999999E-3</c:v>
                </c:pt>
                <c:pt idx="1511" formatCode="General">
                  <c:v>4.7440700000000004E-3</c:v>
                </c:pt>
                <c:pt idx="1512" formatCode="General">
                  <c:v>4.74822E-3</c:v>
                </c:pt>
                <c:pt idx="1513" formatCode="General">
                  <c:v>4.7516099999999999E-3</c:v>
                </c:pt>
                <c:pt idx="1514" formatCode="General">
                  <c:v>4.7561000000000001E-3</c:v>
                </c:pt>
                <c:pt idx="1515" formatCode="General">
                  <c:v>4.7598099999999997E-3</c:v>
                </c:pt>
                <c:pt idx="1516" formatCode="General">
                  <c:v>4.7639800000000001E-3</c:v>
                </c:pt>
                <c:pt idx="1517" formatCode="General">
                  <c:v>4.7680500000000002E-3</c:v>
                </c:pt>
                <c:pt idx="1518" formatCode="General">
                  <c:v>4.7722299999999997E-3</c:v>
                </c:pt>
                <c:pt idx="1519" formatCode="General">
                  <c:v>4.7760700000000003E-3</c:v>
                </c:pt>
                <c:pt idx="1520" formatCode="General">
                  <c:v>4.7801600000000003E-3</c:v>
                </c:pt>
                <c:pt idx="1521" formatCode="General">
                  <c:v>4.7847899999999997E-3</c:v>
                </c:pt>
                <c:pt idx="1522" formatCode="General">
                  <c:v>4.7888200000000001E-3</c:v>
                </c:pt>
                <c:pt idx="1523" formatCode="General">
                  <c:v>4.7930999999999998E-3</c:v>
                </c:pt>
                <c:pt idx="1524" formatCode="General">
                  <c:v>4.7964799999999997E-3</c:v>
                </c:pt>
                <c:pt idx="1525" formatCode="General">
                  <c:v>4.8005699999999997E-3</c:v>
                </c:pt>
                <c:pt idx="1526" formatCode="General">
                  <c:v>4.8042400000000004E-3</c:v>
                </c:pt>
                <c:pt idx="1527" formatCode="General">
                  <c:v>4.8083800000000001E-3</c:v>
                </c:pt>
                <c:pt idx="1528" formatCode="General">
                  <c:v>4.8126000000000002E-3</c:v>
                </c:pt>
                <c:pt idx="1529" formatCode="General">
                  <c:v>4.81687E-3</c:v>
                </c:pt>
                <c:pt idx="1530" formatCode="General">
                  <c:v>4.82125E-3</c:v>
                </c:pt>
                <c:pt idx="1531" formatCode="General">
                  <c:v>4.8251400000000003E-3</c:v>
                </c:pt>
                <c:pt idx="1532" formatCode="General">
                  <c:v>4.82899E-3</c:v>
                </c:pt>
                <c:pt idx="1533" formatCode="General">
                  <c:v>4.8333400000000002E-3</c:v>
                </c:pt>
                <c:pt idx="1534" formatCode="General">
                  <c:v>4.8376799999999996E-3</c:v>
                </c:pt>
                <c:pt idx="1535" formatCode="General">
                  <c:v>4.8413600000000003E-3</c:v>
                </c:pt>
                <c:pt idx="1536" formatCode="General">
                  <c:v>4.8458299999999998E-3</c:v>
                </c:pt>
                <c:pt idx="1537" formatCode="General">
                  <c:v>4.8496600000000004E-3</c:v>
                </c:pt>
                <c:pt idx="1538" formatCode="General">
                  <c:v>4.8537399999999996E-3</c:v>
                </c:pt>
                <c:pt idx="1539" formatCode="General">
                  <c:v>4.8577899999999999E-3</c:v>
                </c:pt>
                <c:pt idx="1540" formatCode="General">
                  <c:v>4.8620199999999999E-3</c:v>
                </c:pt>
                <c:pt idx="1541" formatCode="General">
                  <c:v>4.8660600000000002E-3</c:v>
                </c:pt>
                <c:pt idx="1542" formatCode="General">
                  <c:v>4.8700100000000001E-3</c:v>
                </c:pt>
                <c:pt idx="1543" formatCode="General">
                  <c:v>4.8746400000000004E-3</c:v>
                </c:pt>
                <c:pt idx="1544" formatCode="General">
                  <c:v>4.8785599999999997E-3</c:v>
                </c:pt>
                <c:pt idx="1545" formatCode="General">
                  <c:v>4.8830200000000001E-3</c:v>
                </c:pt>
                <c:pt idx="1546" formatCode="General">
                  <c:v>4.88726E-3</c:v>
                </c:pt>
                <c:pt idx="1547" formatCode="General">
                  <c:v>4.8911600000000003E-3</c:v>
                </c:pt>
                <c:pt idx="1548" formatCode="General">
                  <c:v>4.8952300000000004E-3</c:v>
                </c:pt>
                <c:pt idx="1549" formatCode="General">
                  <c:v>4.8991499999999997E-3</c:v>
                </c:pt>
                <c:pt idx="1550" formatCode="General">
                  <c:v>4.90319E-3</c:v>
                </c:pt>
                <c:pt idx="1551" formatCode="General">
                  <c:v>4.9078100000000003E-3</c:v>
                </c:pt>
                <c:pt idx="1552" formatCode="General">
                  <c:v>4.91195E-3</c:v>
                </c:pt>
                <c:pt idx="1553" formatCode="General">
                  <c:v>4.9157999999999997E-3</c:v>
                </c:pt>
                <c:pt idx="1554" formatCode="General">
                  <c:v>4.9204799999999996E-3</c:v>
                </c:pt>
                <c:pt idx="1555" formatCode="General">
                  <c:v>4.9240500000000001E-3</c:v>
                </c:pt>
                <c:pt idx="1556" formatCode="General">
                  <c:v>4.9284300000000001E-3</c:v>
                </c:pt>
                <c:pt idx="1557" formatCode="General">
                  <c:v>4.9326600000000002E-3</c:v>
                </c:pt>
                <c:pt idx="1558" formatCode="General">
                  <c:v>4.9361199999999996E-3</c:v>
                </c:pt>
                <c:pt idx="1559" formatCode="General">
                  <c:v>4.9407799999999997E-3</c:v>
                </c:pt>
                <c:pt idx="1560" formatCode="General">
                  <c:v>4.9448199999999999E-3</c:v>
                </c:pt>
                <c:pt idx="1561" formatCode="General">
                  <c:v>4.9486599999999997E-3</c:v>
                </c:pt>
                <c:pt idx="1562" formatCode="General">
                  <c:v>4.9528899999999997E-3</c:v>
                </c:pt>
                <c:pt idx="1563" formatCode="General">
                  <c:v>4.9573200000000003E-3</c:v>
                </c:pt>
                <c:pt idx="1564" formatCode="General">
                  <c:v>4.9618600000000002E-3</c:v>
                </c:pt>
                <c:pt idx="1565" formatCode="General">
                  <c:v>4.9654599999999997E-3</c:v>
                </c:pt>
                <c:pt idx="1566" formatCode="General">
                  <c:v>4.9696499999999999E-3</c:v>
                </c:pt>
                <c:pt idx="1567" formatCode="General">
                  <c:v>4.9736800000000003E-3</c:v>
                </c:pt>
                <c:pt idx="1568" formatCode="General">
                  <c:v>4.9778399999999999E-3</c:v>
                </c:pt>
                <c:pt idx="1569" formatCode="General">
                  <c:v>4.9818800000000002E-3</c:v>
                </c:pt>
                <c:pt idx="1570" formatCode="General">
                  <c:v>4.9859700000000002E-3</c:v>
                </c:pt>
                <c:pt idx="1571" formatCode="General">
                  <c:v>4.9900300000000003E-3</c:v>
                </c:pt>
                <c:pt idx="1572" formatCode="General">
                  <c:v>4.9940899999999996E-3</c:v>
                </c:pt>
                <c:pt idx="1573" formatCode="General">
                  <c:v>4.9985699999999999E-3</c:v>
                </c:pt>
                <c:pt idx="1574" formatCode="General">
                  <c:v>5.0023100000000003E-3</c:v>
                </c:pt>
                <c:pt idx="1575" formatCode="General">
                  <c:v>5.0070799999999997E-3</c:v>
                </c:pt>
                <c:pt idx="1576" formatCode="General">
                  <c:v>5.0106100000000004E-3</c:v>
                </c:pt>
                <c:pt idx="1577" formatCode="General">
                  <c:v>5.0144300000000003E-3</c:v>
                </c:pt>
                <c:pt idx="1578" formatCode="General">
                  <c:v>5.01886E-3</c:v>
                </c:pt>
                <c:pt idx="1579" formatCode="General">
                  <c:v>5.0234700000000004E-3</c:v>
                </c:pt>
                <c:pt idx="1580" formatCode="General">
                  <c:v>5.0275600000000004E-3</c:v>
                </c:pt>
                <c:pt idx="1581" formatCode="General">
                  <c:v>5.03201E-3</c:v>
                </c:pt>
                <c:pt idx="1582" formatCode="General">
                  <c:v>5.0355699999999996E-3</c:v>
                </c:pt>
                <c:pt idx="1583" formatCode="General">
                  <c:v>5.0394400000000001E-3</c:v>
                </c:pt>
                <c:pt idx="1584" formatCode="General">
                  <c:v>5.0436300000000003E-3</c:v>
                </c:pt>
                <c:pt idx="1585" formatCode="General">
                  <c:v>5.0476899999999996E-3</c:v>
                </c:pt>
                <c:pt idx="1586" formatCode="General">
                  <c:v>5.0520699999999997E-3</c:v>
                </c:pt>
                <c:pt idx="1587" formatCode="General">
                  <c:v>5.05624E-3</c:v>
                </c:pt>
                <c:pt idx="1588" formatCode="General">
                  <c:v>5.0606000000000002E-3</c:v>
                </c:pt>
                <c:pt idx="1589" formatCode="General">
                  <c:v>5.0648300000000002E-3</c:v>
                </c:pt>
                <c:pt idx="1590" formatCode="General">
                  <c:v>5.0684500000000004E-3</c:v>
                </c:pt>
                <c:pt idx="1591" formatCode="General">
                  <c:v>5.0726199999999999E-3</c:v>
                </c:pt>
                <c:pt idx="1592" formatCode="General">
                  <c:v>5.0767499999999997E-3</c:v>
                </c:pt>
                <c:pt idx="1593" formatCode="General">
                  <c:v>5.0808299999999997E-3</c:v>
                </c:pt>
                <c:pt idx="1594" formatCode="General">
                  <c:v>5.0852600000000003E-3</c:v>
                </c:pt>
                <c:pt idx="1595" formatCode="General">
                  <c:v>5.0895300000000001E-3</c:v>
                </c:pt>
                <c:pt idx="1596" formatCode="General">
                  <c:v>5.0944199999999997E-3</c:v>
                </c:pt>
                <c:pt idx="1597" formatCode="General">
                  <c:v>5.0981500000000001E-3</c:v>
                </c:pt>
                <c:pt idx="1598" formatCode="General">
                  <c:v>5.10182E-3</c:v>
                </c:pt>
                <c:pt idx="1599" formatCode="General">
                  <c:v>5.1062099999999999E-3</c:v>
                </c:pt>
                <c:pt idx="1600" formatCode="General">
                  <c:v>5.1106099999999998E-3</c:v>
                </c:pt>
                <c:pt idx="1601" formatCode="General">
                  <c:v>5.11482E-3</c:v>
                </c:pt>
                <c:pt idx="1602" formatCode="General">
                  <c:v>5.1193200000000001E-3</c:v>
                </c:pt>
                <c:pt idx="1603" formatCode="General">
                  <c:v>5.1238300000000002E-3</c:v>
                </c:pt>
                <c:pt idx="1604" formatCode="General">
                  <c:v>5.1274800000000002E-3</c:v>
                </c:pt>
                <c:pt idx="1605" formatCode="General">
                  <c:v>5.1317400000000001E-3</c:v>
                </c:pt>
                <c:pt idx="1606" formatCode="General">
                  <c:v>5.1355999999999997E-3</c:v>
                </c:pt>
                <c:pt idx="1607" formatCode="General">
                  <c:v>5.13994E-3</c:v>
                </c:pt>
                <c:pt idx="1608" formatCode="General">
                  <c:v>5.1444200000000002E-3</c:v>
                </c:pt>
                <c:pt idx="1609" formatCode="General">
                  <c:v>5.1484499999999997E-3</c:v>
                </c:pt>
                <c:pt idx="1610" formatCode="General">
                  <c:v>5.1521400000000004E-3</c:v>
                </c:pt>
                <c:pt idx="1611" formatCode="General">
                  <c:v>5.15615E-3</c:v>
                </c:pt>
                <c:pt idx="1612" formatCode="General">
                  <c:v>5.16053E-3</c:v>
                </c:pt>
                <c:pt idx="1613" formatCode="General">
                  <c:v>5.16491E-3</c:v>
                </c:pt>
                <c:pt idx="1614" formatCode="General">
                  <c:v>5.1688200000000002E-3</c:v>
                </c:pt>
                <c:pt idx="1615" formatCode="General">
                  <c:v>5.17309E-3</c:v>
                </c:pt>
                <c:pt idx="1616" formatCode="General">
                  <c:v>5.1780000000000003E-3</c:v>
                </c:pt>
                <c:pt idx="1617" formatCode="General">
                  <c:v>5.1820099999999999E-3</c:v>
                </c:pt>
                <c:pt idx="1618" formatCode="General">
                  <c:v>5.1859799999999998E-3</c:v>
                </c:pt>
                <c:pt idx="1619" formatCode="General">
                  <c:v>5.1895700000000001E-3</c:v>
                </c:pt>
                <c:pt idx="1620" formatCode="General">
                  <c:v>5.1937299999999997E-3</c:v>
                </c:pt>
                <c:pt idx="1621" formatCode="General">
                  <c:v>5.1981099999999997E-3</c:v>
                </c:pt>
                <c:pt idx="1622" formatCode="General">
                  <c:v>5.2025999999999999E-3</c:v>
                </c:pt>
                <c:pt idx="1623" formatCode="General">
                  <c:v>5.2071900000000004E-3</c:v>
                </c:pt>
                <c:pt idx="1624" formatCode="General">
                  <c:v>5.2115699999999996E-3</c:v>
                </c:pt>
                <c:pt idx="1625" formatCode="General">
                  <c:v>5.2150699999999996E-3</c:v>
                </c:pt>
                <c:pt idx="1626" formatCode="General">
                  <c:v>5.21909E-3</c:v>
                </c:pt>
                <c:pt idx="1627" formatCode="General">
                  <c:v>5.2230699999999998E-3</c:v>
                </c:pt>
                <c:pt idx="1628" formatCode="General">
                  <c:v>5.2276900000000001E-3</c:v>
                </c:pt>
                <c:pt idx="1629" formatCode="General">
                  <c:v>5.2315900000000004E-3</c:v>
                </c:pt>
                <c:pt idx="1630" formatCode="General">
                  <c:v>5.2364100000000004E-3</c:v>
                </c:pt>
                <c:pt idx="1631" formatCode="General">
                  <c:v>5.2406500000000003E-3</c:v>
                </c:pt>
                <c:pt idx="1632" formatCode="General">
                  <c:v>5.2444500000000003E-3</c:v>
                </c:pt>
                <c:pt idx="1633" formatCode="General">
                  <c:v>5.2487599999999999E-3</c:v>
                </c:pt>
                <c:pt idx="1634" formatCode="General">
                  <c:v>5.2527700000000004E-3</c:v>
                </c:pt>
                <c:pt idx="1635" formatCode="General">
                  <c:v>5.2569399999999999E-3</c:v>
                </c:pt>
                <c:pt idx="1636" formatCode="General">
                  <c:v>5.26115E-3</c:v>
                </c:pt>
                <c:pt idx="1637" formatCode="General">
                  <c:v>5.2655799999999997E-3</c:v>
                </c:pt>
                <c:pt idx="1638" formatCode="General">
                  <c:v>5.2694899999999999E-3</c:v>
                </c:pt>
                <c:pt idx="1639" formatCode="General">
                  <c:v>5.2739500000000003E-3</c:v>
                </c:pt>
                <c:pt idx="1640" formatCode="General">
                  <c:v>5.2781E-3</c:v>
                </c:pt>
                <c:pt idx="1641" formatCode="General">
                  <c:v>5.2827899999999999E-3</c:v>
                </c:pt>
                <c:pt idx="1642" formatCode="General">
                  <c:v>5.2871899999999998E-3</c:v>
                </c:pt>
                <c:pt idx="1643" formatCode="General">
                  <c:v>5.2909200000000002E-3</c:v>
                </c:pt>
                <c:pt idx="1644" formatCode="General">
                  <c:v>5.2953200000000001E-3</c:v>
                </c:pt>
                <c:pt idx="1645" formatCode="General">
                  <c:v>5.3001200000000002E-3</c:v>
                </c:pt>
                <c:pt idx="1646" formatCode="General">
                  <c:v>5.3041700000000004E-3</c:v>
                </c:pt>
                <c:pt idx="1647" formatCode="General">
                  <c:v>5.3077899999999997E-3</c:v>
                </c:pt>
                <c:pt idx="1648" formatCode="General">
                  <c:v>5.3114099999999999E-3</c:v>
                </c:pt>
                <c:pt idx="1649" formatCode="General">
                  <c:v>5.3163200000000002E-3</c:v>
                </c:pt>
                <c:pt idx="1650" formatCode="General">
                  <c:v>5.3200499999999998E-3</c:v>
                </c:pt>
                <c:pt idx="1651" formatCode="General">
                  <c:v>5.3242899999999998E-3</c:v>
                </c:pt>
                <c:pt idx="1652" formatCode="General">
                  <c:v>5.32892E-3</c:v>
                </c:pt>
                <c:pt idx="1653" formatCode="General">
                  <c:v>5.3326900000000002E-3</c:v>
                </c:pt>
                <c:pt idx="1654" formatCode="General">
                  <c:v>5.3368499999999998E-3</c:v>
                </c:pt>
                <c:pt idx="1655" formatCode="General">
                  <c:v>5.3410799999999998E-3</c:v>
                </c:pt>
                <c:pt idx="1656" formatCode="General">
                  <c:v>5.3453800000000003E-3</c:v>
                </c:pt>
                <c:pt idx="1657" formatCode="General">
                  <c:v>5.3496699999999999E-3</c:v>
                </c:pt>
                <c:pt idx="1658" formatCode="General">
                  <c:v>5.3540799999999998E-3</c:v>
                </c:pt>
                <c:pt idx="1659" formatCode="General">
                  <c:v>5.3578999999999996E-3</c:v>
                </c:pt>
                <c:pt idx="1660" formatCode="General">
                  <c:v>5.3616200000000001E-3</c:v>
                </c:pt>
                <c:pt idx="1661" formatCode="General">
                  <c:v>5.36544E-3</c:v>
                </c:pt>
                <c:pt idx="1662" formatCode="General">
                  <c:v>5.3694800000000003E-3</c:v>
                </c:pt>
                <c:pt idx="1663" formatCode="General">
                  <c:v>5.3737899999999998E-3</c:v>
                </c:pt>
                <c:pt idx="1664" formatCode="General">
                  <c:v>5.3749699999999997E-3</c:v>
                </c:pt>
                <c:pt idx="1665" formatCode="General">
                  <c:v>5.3750600000000001E-3</c:v>
                </c:pt>
                <c:pt idx="1666" formatCode="General">
                  <c:v>5.3752599999999998E-3</c:v>
                </c:pt>
                <c:pt idx="1667" formatCode="General">
                  <c:v>5.3759100000000002E-3</c:v>
                </c:pt>
                <c:pt idx="1668" formatCode="General">
                  <c:v>5.3768100000000001E-3</c:v>
                </c:pt>
                <c:pt idx="1669" formatCode="General">
                  <c:v>5.3759000000000003E-3</c:v>
                </c:pt>
                <c:pt idx="1670" formatCode="General">
                  <c:v>5.3767700000000003E-3</c:v>
                </c:pt>
                <c:pt idx="1671" formatCode="General">
                  <c:v>5.3769899999999999E-3</c:v>
                </c:pt>
                <c:pt idx="1672" formatCode="General">
                  <c:v>5.3762799999999998E-3</c:v>
                </c:pt>
                <c:pt idx="1673" formatCode="General">
                  <c:v>5.3783399999999997E-3</c:v>
                </c:pt>
                <c:pt idx="1674" formatCode="General">
                  <c:v>5.3781300000000001E-3</c:v>
                </c:pt>
                <c:pt idx="1675" formatCode="General">
                  <c:v>5.3792800000000002E-3</c:v>
                </c:pt>
                <c:pt idx="1676" formatCode="General">
                  <c:v>5.3811400000000004E-3</c:v>
                </c:pt>
                <c:pt idx="1677" formatCode="General">
                  <c:v>5.3799599999999996E-3</c:v>
                </c:pt>
                <c:pt idx="1678" formatCode="General">
                  <c:v>5.3802600000000004E-3</c:v>
                </c:pt>
                <c:pt idx="1679" formatCode="General">
                  <c:v>5.3811199999999997E-3</c:v>
                </c:pt>
                <c:pt idx="1680" formatCode="General">
                  <c:v>5.3823100000000004E-3</c:v>
                </c:pt>
                <c:pt idx="1681" formatCode="General">
                  <c:v>5.3824800000000003E-3</c:v>
                </c:pt>
                <c:pt idx="1682" formatCode="General">
                  <c:v>5.3834099999999999E-3</c:v>
                </c:pt>
                <c:pt idx="1683" formatCode="General">
                  <c:v>5.3842300000000003E-3</c:v>
                </c:pt>
                <c:pt idx="1684" formatCode="General">
                  <c:v>5.3840099999999998E-3</c:v>
                </c:pt>
                <c:pt idx="1685" formatCode="General">
                  <c:v>5.3855400000000003E-3</c:v>
                </c:pt>
                <c:pt idx="1686" formatCode="General">
                  <c:v>5.3853199999999999E-3</c:v>
                </c:pt>
                <c:pt idx="1687" formatCode="General">
                  <c:v>5.3861999999999998E-3</c:v>
                </c:pt>
                <c:pt idx="1688" formatCode="General">
                  <c:v>5.3855600000000002E-3</c:v>
                </c:pt>
                <c:pt idx="1689" formatCode="General">
                  <c:v>5.3857499999999999E-3</c:v>
                </c:pt>
                <c:pt idx="1690" formatCode="General">
                  <c:v>5.3865199999999997E-3</c:v>
                </c:pt>
                <c:pt idx="1691" formatCode="General">
                  <c:v>5.3868900000000001E-3</c:v>
                </c:pt>
                <c:pt idx="1692" formatCode="General">
                  <c:v>5.3869E-3</c:v>
                </c:pt>
                <c:pt idx="1693" formatCode="General">
                  <c:v>5.38734E-3</c:v>
                </c:pt>
                <c:pt idx="1694" formatCode="General">
                  <c:v>5.3882399999999999E-3</c:v>
                </c:pt>
                <c:pt idx="1695" formatCode="General">
                  <c:v>5.3887500000000003E-3</c:v>
                </c:pt>
                <c:pt idx="1696" formatCode="General">
                  <c:v>5.38968E-3</c:v>
                </c:pt>
                <c:pt idx="1697" formatCode="General">
                  <c:v>5.3907199999999999E-3</c:v>
                </c:pt>
                <c:pt idx="1698" formatCode="General">
                  <c:v>5.3916399999999996E-3</c:v>
                </c:pt>
                <c:pt idx="1699" formatCode="General">
                  <c:v>5.3918899999999999E-3</c:v>
                </c:pt>
                <c:pt idx="1700" formatCode="General">
                  <c:v>5.3917699999999997E-3</c:v>
                </c:pt>
                <c:pt idx="1701" formatCode="General">
                  <c:v>5.3911000000000002E-3</c:v>
                </c:pt>
                <c:pt idx="1702" formatCode="General">
                  <c:v>5.39231E-3</c:v>
                </c:pt>
                <c:pt idx="1703" formatCode="General">
                  <c:v>5.3928099999999996E-3</c:v>
                </c:pt>
                <c:pt idx="1704" formatCode="General">
                  <c:v>5.3935900000000002E-3</c:v>
                </c:pt>
                <c:pt idx="1705" formatCode="General">
                  <c:v>5.3924699999999999E-3</c:v>
                </c:pt>
                <c:pt idx="1706" formatCode="General">
                  <c:v>5.3918200000000003E-3</c:v>
                </c:pt>
                <c:pt idx="1707" formatCode="General">
                  <c:v>5.3936799999999997E-3</c:v>
                </c:pt>
                <c:pt idx="1708" formatCode="General">
                  <c:v>5.3938399999999996E-3</c:v>
                </c:pt>
                <c:pt idx="1709" formatCode="General">
                  <c:v>5.3940899999999998E-3</c:v>
                </c:pt>
                <c:pt idx="1710" formatCode="General">
                  <c:v>5.3941500000000003E-3</c:v>
                </c:pt>
                <c:pt idx="1711" formatCode="General">
                  <c:v>5.3949599999999999E-3</c:v>
                </c:pt>
                <c:pt idx="1712" formatCode="General">
                  <c:v>5.39552E-3</c:v>
                </c:pt>
                <c:pt idx="1713" formatCode="General">
                  <c:v>5.3961599999999997E-3</c:v>
                </c:pt>
                <c:pt idx="1714" formatCode="General">
                  <c:v>5.3966800000000001E-3</c:v>
                </c:pt>
                <c:pt idx="1715" formatCode="General">
                  <c:v>5.3961900000000004E-3</c:v>
                </c:pt>
                <c:pt idx="1716" formatCode="General">
                  <c:v>5.3964599999999996E-3</c:v>
                </c:pt>
                <c:pt idx="1717" formatCode="General">
                  <c:v>5.3978999999999997E-3</c:v>
                </c:pt>
                <c:pt idx="1718" formatCode="General">
                  <c:v>5.3961399999999998E-3</c:v>
                </c:pt>
                <c:pt idx="1719" formatCode="General">
                  <c:v>5.3967900000000003E-3</c:v>
                </c:pt>
                <c:pt idx="1720" formatCode="General">
                  <c:v>5.3969400000000002E-3</c:v>
                </c:pt>
                <c:pt idx="1721" formatCode="General">
                  <c:v>5.39859E-3</c:v>
                </c:pt>
                <c:pt idx="1722" formatCode="General">
                  <c:v>5.3974299999999999E-3</c:v>
                </c:pt>
                <c:pt idx="1723" formatCode="General">
                  <c:v>5.4002399999999997E-3</c:v>
                </c:pt>
                <c:pt idx="1724" formatCode="General">
                  <c:v>5.3979400000000004E-3</c:v>
                </c:pt>
                <c:pt idx="1725" formatCode="General">
                  <c:v>5.4001300000000004E-3</c:v>
                </c:pt>
                <c:pt idx="1726" formatCode="General">
                  <c:v>5.3995299999999996E-3</c:v>
                </c:pt>
                <c:pt idx="1727" formatCode="General">
                  <c:v>5.4015299999999999E-3</c:v>
                </c:pt>
                <c:pt idx="1728" formatCode="General">
                  <c:v>5.4017600000000002E-3</c:v>
                </c:pt>
                <c:pt idx="1729" formatCode="General">
                  <c:v>5.4029799999999999E-3</c:v>
                </c:pt>
                <c:pt idx="1730" formatCode="General">
                  <c:v>5.4022799999999998E-3</c:v>
                </c:pt>
                <c:pt idx="1731" formatCode="General">
                  <c:v>5.4014600000000003E-3</c:v>
                </c:pt>
                <c:pt idx="1732" formatCode="General">
                  <c:v>5.4006599999999998E-3</c:v>
                </c:pt>
                <c:pt idx="1733" formatCode="General">
                  <c:v>5.4010400000000002E-3</c:v>
                </c:pt>
                <c:pt idx="1734" formatCode="General">
                  <c:v>5.4033800000000002E-3</c:v>
                </c:pt>
                <c:pt idx="1735" formatCode="General">
                  <c:v>5.40224E-3</c:v>
                </c:pt>
                <c:pt idx="1736" formatCode="General">
                  <c:v>5.4032200000000002E-3</c:v>
                </c:pt>
                <c:pt idx="1737" formatCode="General">
                  <c:v>5.4014800000000002E-3</c:v>
                </c:pt>
                <c:pt idx="1738" formatCode="General">
                  <c:v>5.4024900000000002E-3</c:v>
                </c:pt>
                <c:pt idx="1739" formatCode="General">
                  <c:v>5.4023999999999999E-3</c:v>
                </c:pt>
                <c:pt idx="1740" formatCode="General">
                  <c:v>5.40399E-3</c:v>
                </c:pt>
                <c:pt idx="1741" formatCode="General">
                  <c:v>5.4028799999999997E-3</c:v>
                </c:pt>
                <c:pt idx="1742" formatCode="General">
                  <c:v>5.4026400000000002E-3</c:v>
                </c:pt>
                <c:pt idx="1743" formatCode="General">
                  <c:v>5.4028699999999997E-3</c:v>
                </c:pt>
                <c:pt idx="1744" formatCode="General">
                  <c:v>5.4039500000000002E-3</c:v>
                </c:pt>
                <c:pt idx="1745" formatCode="General">
                  <c:v>5.4048500000000001E-3</c:v>
                </c:pt>
                <c:pt idx="1746" formatCode="General">
                  <c:v>5.4042400000000003E-3</c:v>
                </c:pt>
                <c:pt idx="1747" formatCode="General">
                  <c:v>5.4052400000000004E-3</c:v>
                </c:pt>
                <c:pt idx="1748" formatCode="General">
                  <c:v>5.4053399999999998E-3</c:v>
                </c:pt>
                <c:pt idx="1749" formatCode="General">
                  <c:v>5.4051400000000001E-3</c:v>
                </c:pt>
                <c:pt idx="1750" formatCode="General">
                  <c:v>5.40633E-3</c:v>
                </c:pt>
                <c:pt idx="1751" formatCode="General">
                  <c:v>5.4058700000000001E-3</c:v>
                </c:pt>
                <c:pt idx="1752" formatCode="General">
                  <c:v>5.4052400000000004E-3</c:v>
                </c:pt>
                <c:pt idx="1753" formatCode="General">
                  <c:v>5.4056599999999996E-3</c:v>
                </c:pt>
                <c:pt idx="1754" formatCode="General">
                  <c:v>5.4065500000000004E-3</c:v>
                </c:pt>
                <c:pt idx="1755" formatCode="General">
                  <c:v>5.4066899999999996E-3</c:v>
                </c:pt>
                <c:pt idx="1756" formatCode="General">
                  <c:v>5.4070699999999999E-3</c:v>
                </c:pt>
                <c:pt idx="1757" formatCode="General">
                  <c:v>5.4072800000000004E-3</c:v>
                </c:pt>
                <c:pt idx="1758" formatCode="General">
                  <c:v>5.4073699999999999E-3</c:v>
                </c:pt>
                <c:pt idx="1759" formatCode="General">
                  <c:v>5.4076100000000002E-3</c:v>
                </c:pt>
                <c:pt idx="1760" formatCode="General">
                  <c:v>5.4076000000000003E-3</c:v>
                </c:pt>
                <c:pt idx="1761" formatCode="General">
                  <c:v>5.4069599999999997E-3</c:v>
                </c:pt>
                <c:pt idx="1762" formatCode="General">
                  <c:v>5.4080300000000003E-3</c:v>
                </c:pt>
                <c:pt idx="1763" formatCode="General">
                  <c:v>5.4082799999999997E-3</c:v>
                </c:pt>
                <c:pt idx="1764" formatCode="General">
                  <c:v>5.40749E-3</c:v>
                </c:pt>
                <c:pt idx="1765" formatCode="General">
                  <c:v>5.40895E-3</c:v>
                </c:pt>
                <c:pt idx="1766" formatCode="General">
                  <c:v>5.4095000000000002E-3</c:v>
                </c:pt>
                <c:pt idx="1767" formatCode="General">
                  <c:v>5.4100399999999996E-3</c:v>
                </c:pt>
                <c:pt idx="1768" formatCode="General">
                  <c:v>5.4086400000000001E-3</c:v>
                </c:pt>
                <c:pt idx="1769" formatCode="General">
                  <c:v>5.4094199999999999E-3</c:v>
                </c:pt>
                <c:pt idx="1770" formatCode="General">
                  <c:v>5.40954E-3</c:v>
                </c:pt>
                <c:pt idx="1771" formatCode="General">
                  <c:v>5.4092699999999999E-3</c:v>
                </c:pt>
                <c:pt idx="1772" formatCode="General">
                  <c:v>5.4101799999999997E-3</c:v>
                </c:pt>
                <c:pt idx="1773" formatCode="General">
                  <c:v>5.4101499999999999E-3</c:v>
                </c:pt>
                <c:pt idx="1774" formatCode="General">
                  <c:v>5.4117499999999999E-3</c:v>
                </c:pt>
                <c:pt idx="1775" formatCode="General">
                  <c:v>5.4089899999999998E-3</c:v>
                </c:pt>
                <c:pt idx="1776" formatCode="General">
                  <c:v>5.4090099999999997E-3</c:v>
                </c:pt>
                <c:pt idx="1777" formatCode="General">
                  <c:v>5.41027E-3</c:v>
                </c:pt>
                <c:pt idx="1778" formatCode="General">
                  <c:v>5.4103800000000002E-3</c:v>
                </c:pt>
                <c:pt idx="1779" formatCode="General">
                  <c:v>5.4119900000000002E-3</c:v>
                </c:pt>
                <c:pt idx="1780" formatCode="General">
                  <c:v>5.4102600000000001E-3</c:v>
                </c:pt>
                <c:pt idx="1781" formatCode="General">
                  <c:v>5.41086E-3</c:v>
                </c:pt>
                <c:pt idx="1782" formatCode="General">
                  <c:v>5.41129E-3</c:v>
                </c:pt>
                <c:pt idx="1783" formatCode="General">
                  <c:v>5.4107299999999999E-3</c:v>
                </c:pt>
                <c:pt idx="1784" formatCode="General">
                  <c:v>5.4108899999999998E-3</c:v>
                </c:pt>
                <c:pt idx="1785" formatCode="General">
                  <c:v>5.4108200000000002E-3</c:v>
                </c:pt>
                <c:pt idx="1786" formatCode="General">
                  <c:v>5.4123499999999998E-3</c:v>
                </c:pt>
                <c:pt idx="1787" formatCode="General">
                  <c:v>5.4106600000000003E-3</c:v>
                </c:pt>
                <c:pt idx="1788" formatCode="General">
                  <c:v>5.4126900000000004E-3</c:v>
                </c:pt>
                <c:pt idx="1789" formatCode="General">
                  <c:v>5.4123599999999997E-3</c:v>
                </c:pt>
                <c:pt idx="1790" formatCode="General">
                  <c:v>5.4138399999999996E-3</c:v>
                </c:pt>
                <c:pt idx="1791" formatCode="General">
                  <c:v>5.4146699999999999E-3</c:v>
                </c:pt>
                <c:pt idx="1792" formatCode="General">
                  <c:v>5.4121100000000004E-3</c:v>
                </c:pt>
                <c:pt idx="1793" formatCode="General">
                  <c:v>5.4137400000000002E-3</c:v>
                </c:pt>
                <c:pt idx="1794" formatCode="General">
                  <c:v>5.4135199999999998E-3</c:v>
                </c:pt>
                <c:pt idx="1795" formatCode="General">
                  <c:v>5.4133000000000002E-3</c:v>
                </c:pt>
                <c:pt idx="1796" formatCode="General">
                  <c:v>5.4142799999999996E-3</c:v>
                </c:pt>
                <c:pt idx="1797" formatCode="General">
                  <c:v>5.4134200000000004E-3</c:v>
                </c:pt>
                <c:pt idx="1798" formatCode="General">
                  <c:v>5.4146699999999999E-3</c:v>
                </c:pt>
                <c:pt idx="1799" formatCode="General">
                  <c:v>5.4163500000000003E-3</c:v>
                </c:pt>
                <c:pt idx="1800" formatCode="General">
                  <c:v>5.41611E-3</c:v>
                </c:pt>
                <c:pt idx="1801" formatCode="General">
                  <c:v>5.4158100000000001E-3</c:v>
                </c:pt>
                <c:pt idx="1802" formatCode="General">
                  <c:v>5.4164E-3</c:v>
                </c:pt>
                <c:pt idx="1803" formatCode="General">
                  <c:v>5.41655E-3</c:v>
                </c:pt>
                <c:pt idx="1804" formatCode="General">
                  <c:v>5.4162899999999998E-3</c:v>
                </c:pt>
                <c:pt idx="1805" formatCode="General">
                  <c:v>5.4174499999999999E-3</c:v>
                </c:pt>
                <c:pt idx="1806" formatCode="General">
                  <c:v>5.4169500000000002E-3</c:v>
                </c:pt>
                <c:pt idx="1807" formatCode="General">
                  <c:v>5.4162500000000001E-3</c:v>
                </c:pt>
                <c:pt idx="1808" formatCode="General">
                  <c:v>5.4169400000000003E-3</c:v>
                </c:pt>
                <c:pt idx="1809" formatCode="General">
                  <c:v>5.4175600000000001E-3</c:v>
                </c:pt>
                <c:pt idx="1810" formatCode="General">
                  <c:v>5.4172999999999999E-3</c:v>
                </c:pt>
                <c:pt idx="1811" formatCode="General">
                  <c:v>5.4185199999999996E-3</c:v>
                </c:pt>
                <c:pt idx="1812" formatCode="General">
                  <c:v>5.4187799999999998E-3</c:v>
                </c:pt>
                <c:pt idx="1813" formatCode="General">
                  <c:v>5.4169600000000002E-3</c:v>
                </c:pt>
                <c:pt idx="1814" formatCode="General">
                  <c:v>5.4176299999999997E-3</c:v>
                </c:pt>
                <c:pt idx="1815" formatCode="General">
                  <c:v>5.4170800000000003E-3</c:v>
                </c:pt>
                <c:pt idx="1816" formatCode="General">
                  <c:v>5.4187799999999998E-3</c:v>
                </c:pt>
                <c:pt idx="1817" formatCode="General">
                  <c:v>5.41831E-3</c:v>
                </c:pt>
                <c:pt idx="1818" formatCode="General">
                  <c:v>5.4185800000000001E-3</c:v>
                </c:pt>
                <c:pt idx="1819" formatCode="General">
                  <c:v>5.4185400000000003E-3</c:v>
                </c:pt>
                <c:pt idx="1820" formatCode="General">
                  <c:v>5.4185099999999996E-3</c:v>
                </c:pt>
                <c:pt idx="1821" formatCode="General">
                  <c:v>5.4205299999999998E-3</c:v>
                </c:pt>
                <c:pt idx="1822" formatCode="General">
                  <c:v>5.4207600000000002E-3</c:v>
                </c:pt>
                <c:pt idx="1823" formatCode="General">
                  <c:v>5.4220099999999997E-3</c:v>
                </c:pt>
                <c:pt idx="1824" formatCode="General">
                  <c:v>5.4201900000000001E-3</c:v>
                </c:pt>
                <c:pt idx="1825" formatCode="General">
                  <c:v>5.4199399999999998E-3</c:v>
                </c:pt>
                <c:pt idx="1826" formatCode="General">
                  <c:v>5.4204600000000002E-3</c:v>
                </c:pt>
                <c:pt idx="1827" formatCode="General">
                  <c:v>5.4210899999999999E-3</c:v>
                </c:pt>
                <c:pt idx="1828" formatCode="General">
                  <c:v>5.4212799999999997E-3</c:v>
                </c:pt>
                <c:pt idx="1829" formatCode="General">
                  <c:v>5.4203999999999997E-3</c:v>
                </c:pt>
                <c:pt idx="1830" formatCode="General">
                  <c:v>5.4209200000000001E-3</c:v>
                </c:pt>
                <c:pt idx="1831" formatCode="General">
                  <c:v>5.4201500000000003E-3</c:v>
                </c:pt>
                <c:pt idx="1832" formatCode="General">
                  <c:v>5.4213899999999999E-3</c:v>
                </c:pt>
                <c:pt idx="1833" formatCode="General">
                  <c:v>5.4227900000000002E-3</c:v>
                </c:pt>
                <c:pt idx="1834" formatCode="General">
                  <c:v>5.4243199999999998E-3</c:v>
                </c:pt>
                <c:pt idx="1835" formatCode="General">
                  <c:v>5.4222899999999997E-3</c:v>
                </c:pt>
                <c:pt idx="1836" formatCode="General">
                  <c:v>5.4236800000000002E-3</c:v>
                </c:pt>
                <c:pt idx="1837" formatCode="General">
                  <c:v>5.4242200000000004E-3</c:v>
                </c:pt>
                <c:pt idx="1838" formatCode="General">
                  <c:v>5.4224299999999998E-3</c:v>
                </c:pt>
                <c:pt idx="1839" formatCode="General">
                  <c:v>5.4234900000000004E-3</c:v>
                </c:pt>
                <c:pt idx="1840" formatCode="General">
                  <c:v>5.4225899999999997E-3</c:v>
                </c:pt>
                <c:pt idx="1841" formatCode="General">
                  <c:v>5.4223500000000003E-3</c:v>
                </c:pt>
                <c:pt idx="1842" formatCode="General">
                  <c:v>5.4231799999999997E-3</c:v>
                </c:pt>
                <c:pt idx="1843" formatCode="General">
                  <c:v>5.4240099999999999E-3</c:v>
                </c:pt>
                <c:pt idx="1844" formatCode="General">
                  <c:v>5.4245300000000003E-3</c:v>
                </c:pt>
                <c:pt idx="1845" formatCode="General">
                  <c:v>5.4244899999999997E-3</c:v>
                </c:pt>
                <c:pt idx="1846" formatCode="General">
                  <c:v>5.4251899999999999E-3</c:v>
                </c:pt>
                <c:pt idx="1847" formatCode="General">
                  <c:v>5.42488E-3</c:v>
                </c:pt>
                <c:pt idx="1848" formatCode="General">
                  <c:v>5.4245300000000003E-3</c:v>
                </c:pt>
                <c:pt idx="1849" formatCode="General">
                  <c:v>5.4247499999999999E-3</c:v>
                </c:pt>
                <c:pt idx="1850" formatCode="General">
                  <c:v>5.4259299999999998E-3</c:v>
                </c:pt>
                <c:pt idx="1851" formatCode="General">
                  <c:v>5.4268700000000003E-3</c:v>
                </c:pt>
                <c:pt idx="1852" formatCode="General">
                  <c:v>5.4262299999999998E-3</c:v>
                </c:pt>
                <c:pt idx="1853" formatCode="General">
                  <c:v>5.42721E-3</c:v>
                </c:pt>
                <c:pt idx="1854" formatCode="General">
                  <c:v>5.4273799999999999E-3</c:v>
                </c:pt>
                <c:pt idx="1855" formatCode="General">
                  <c:v>5.42576E-3</c:v>
                </c:pt>
                <c:pt idx="1856" formatCode="General">
                  <c:v>5.4255199999999996E-3</c:v>
                </c:pt>
                <c:pt idx="1857" formatCode="General">
                  <c:v>5.4262399999999997E-3</c:v>
                </c:pt>
                <c:pt idx="1858" formatCode="General">
                  <c:v>5.4288499999999998E-3</c:v>
                </c:pt>
                <c:pt idx="1859" formatCode="General">
                  <c:v>5.4281900000000003E-3</c:v>
                </c:pt>
                <c:pt idx="1860" formatCode="General">
                  <c:v>5.4276300000000001E-3</c:v>
                </c:pt>
                <c:pt idx="1861" formatCode="General">
                  <c:v>5.4293500000000003E-3</c:v>
                </c:pt>
                <c:pt idx="1862" formatCode="General">
                  <c:v>5.4282100000000002E-3</c:v>
                </c:pt>
                <c:pt idx="1863" formatCode="General">
                  <c:v>5.4291599999999997E-3</c:v>
                </c:pt>
                <c:pt idx="1864" formatCode="General">
                  <c:v>5.4289100000000003E-3</c:v>
                </c:pt>
                <c:pt idx="1865" formatCode="General">
                  <c:v>5.4306199999999997E-3</c:v>
                </c:pt>
                <c:pt idx="1866" formatCode="General">
                  <c:v>5.4288000000000001E-3</c:v>
                </c:pt>
                <c:pt idx="1867" formatCode="General">
                  <c:v>5.4301000000000002E-3</c:v>
                </c:pt>
                <c:pt idx="1868" formatCode="General">
                  <c:v>5.4313499999999997E-3</c:v>
                </c:pt>
                <c:pt idx="1869" formatCode="General">
                  <c:v>5.4304100000000001E-3</c:v>
                </c:pt>
                <c:pt idx="1870" formatCode="General">
                  <c:v>5.4322700000000003E-3</c:v>
                </c:pt>
                <c:pt idx="1871" formatCode="General">
                  <c:v>5.4316900000000003E-3</c:v>
                </c:pt>
                <c:pt idx="1872" formatCode="General">
                  <c:v>5.4319299999999997E-3</c:v>
                </c:pt>
                <c:pt idx="1873" formatCode="General">
                  <c:v>5.4311100000000003E-3</c:v>
                </c:pt>
                <c:pt idx="1874" formatCode="General">
                  <c:v>5.43277E-3</c:v>
                </c:pt>
                <c:pt idx="1875" formatCode="General">
                  <c:v>5.4333200000000002E-3</c:v>
                </c:pt>
                <c:pt idx="1876" formatCode="General">
                  <c:v>5.4335E-3</c:v>
                </c:pt>
                <c:pt idx="1877" formatCode="General">
                  <c:v>5.4332E-3</c:v>
                </c:pt>
                <c:pt idx="1878" formatCode="General">
                  <c:v>5.4338399999999997E-3</c:v>
                </c:pt>
                <c:pt idx="1879" formatCode="General">
                  <c:v>5.4333699999999999E-3</c:v>
                </c:pt>
                <c:pt idx="1880" formatCode="General">
                  <c:v>5.4341800000000003E-3</c:v>
                </c:pt>
                <c:pt idx="1881" formatCode="General">
                  <c:v>5.4337600000000002E-3</c:v>
                </c:pt>
                <c:pt idx="1882" formatCode="General">
                  <c:v>5.4343400000000002E-3</c:v>
                </c:pt>
                <c:pt idx="1883" formatCode="General">
                  <c:v>5.4349899999999998E-3</c:v>
                </c:pt>
                <c:pt idx="1884" formatCode="General">
                  <c:v>5.4351699999999996E-3</c:v>
                </c:pt>
                <c:pt idx="1885" formatCode="General">
                  <c:v>5.4358999999999996E-3</c:v>
                </c:pt>
                <c:pt idx="1886" formatCode="General">
                  <c:v>5.4359100000000004E-3</c:v>
                </c:pt>
                <c:pt idx="1887" formatCode="General">
                  <c:v>5.4358899999999996E-3</c:v>
                </c:pt>
                <c:pt idx="1888" formatCode="General">
                  <c:v>5.4372500000000002E-3</c:v>
                </c:pt>
                <c:pt idx="1889" formatCode="General">
                  <c:v>5.4372600000000002E-3</c:v>
                </c:pt>
                <c:pt idx="1890" formatCode="General">
                  <c:v>5.4375300000000003E-3</c:v>
                </c:pt>
                <c:pt idx="1891" formatCode="General">
                  <c:v>5.4377799999999997E-3</c:v>
                </c:pt>
                <c:pt idx="1892" formatCode="General">
                  <c:v>5.4370299999999998E-3</c:v>
                </c:pt>
                <c:pt idx="1893" formatCode="General">
                  <c:v>5.4376600000000004E-3</c:v>
                </c:pt>
                <c:pt idx="1894" formatCode="General">
                  <c:v>5.4384100000000003E-3</c:v>
                </c:pt>
                <c:pt idx="1895" formatCode="General">
                  <c:v>5.4369300000000004E-3</c:v>
                </c:pt>
                <c:pt idx="1896" formatCode="General">
                  <c:v>5.43641E-3</c:v>
                </c:pt>
                <c:pt idx="1897" formatCode="General">
                  <c:v>5.4373499999999996E-3</c:v>
                </c:pt>
                <c:pt idx="1898" formatCode="General">
                  <c:v>5.43729E-3</c:v>
                </c:pt>
                <c:pt idx="1899" formatCode="General">
                  <c:v>5.4368200000000002E-3</c:v>
                </c:pt>
                <c:pt idx="1900" formatCode="General">
                  <c:v>5.4388199999999996E-3</c:v>
                </c:pt>
                <c:pt idx="1901" formatCode="General">
                  <c:v>5.4391800000000001E-3</c:v>
                </c:pt>
                <c:pt idx="1902" formatCode="General">
                  <c:v>5.4390000000000003E-3</c:v>
                </c:pt>
                <c:pt idx="1903" formatCode="General">
                  <c:v>5.4405499999999997E-3</c:v>
                </c:pt>
                <c:pt idx="1904" formatCode="General">
                  <c:v>5.4401900000000001E-3</c:v>
                </c:pt>
                <c:pt idx="1905" formatCode="General">
                  <c:v>5.43919E-3</c:v>
                </c:pt>
                <c:pt idx="1906" formatCode="General">
                  <c:v>5.4392800000000003E-3</c:v>
                </c:pt>
                <c:pt idx="1907" formatCode="General">
                  <c:v>5.4403000000000003E-3</c:v>
                </c:pt>
                <c:pt idx="1908" formatCode="General">
                  <c:v>5.4391300000000004E-3</c:v>
                </c:pt>
                <c:pt idx="1909" formatCode="General">
                  <c:v>5.4395499999999996E-3</c:v>
                </c:pt>
                <c:pt idx="1910" formatCode="General">
                  <c:v>5.4401400000000004E-3</c:v>
                </c:pt>
                <c:pt idx="1911" formatCode="General">
                  <c:v>5.4407500000000003E-3</c:v>
                </c:pt>
                <c:pt idx="1912" formatCode="General">
                  <c:v>5.4418299999999999E-3</c:v>
                </c:pt>
                <c:pt idx="1913" formatCode="General">
                  <c:v>5.4419999999999998E-3</c:v>
                </c:pt>
                <c:pt idx="1914" formatCode="General">
                  <c:v>5.4432200000000003E-3</c:v>
                </c:pt>
                <c:pt idx="1915" formatCode="General">
                  <c:v>5.4423400000000004E-3</c:v>
                </c:pt>
                <c:pt idx="1916" formatCode="General">
                  <c:v>5.4422100000000003E-3</c:v>
                </c:pt>
                <c:pt idx="1917" formatCode="General">
                  <c:v>5.4423199999999996E-3</c:v>
                </c:pt>
                <c:pt idx="1918" formatCode="General">
                  <c:v>5.4418899999999996E-3</c:v>
                </c:pt>
                <c:pt idx="1919" formatCode="General">
                  <c:v>5.4432500000000002E-3</c:v>
                </c:pt>
                <c:pt idx="1920" formatCode="General">
                  <c:v>5.4424900000000003E-3</c:v>
                </c:pt>
                <c:pt idx="1921" formatCode="General">
                  <c:v>5.4430399999999997E-3</c:v>
                </c:pt>
                <c:pt idx="1922" formatCode="General">
                  <c:v>5.4424900000000003E-3</c:v>
                </c:pt>
                <c:pt idx="1923" formatCode="General">
                  <c:v>5.4455900000000002E-3</c:v>
                </c:pt>
                <c:pt idx="1924" formatCode="General">
                  <c:v>5.4449199999999998E-3</c:v>
                </c:pt>
                <c:pt idx="1925" formatCode="General">
                  <c:v>5.4454400000000002E-3</c:v>
                </c:pt>
                <c:pt idx="1926" formatCode="General">
                  <c:v>5.4450799999999997E-3</c:v>
                </c:pt>
                <c:pt idx="1927" formatCode="General">
                  <c:v>5.4449499999999996E-3</c:v>
                </c:pt>
                <c:pt idx="1928" formatCode="General">
                  <c:v>5.44562E-3</c:v>
                </c:pt>
                <c:pt idx="1929" formatCode="General">
                  <c:v>5.44445E-3</c:v>
                </c:pt>
                <c:pt idx="1930" formatCode="General">
                  <c:v>5.44445E-3</c:v>
                </c:pt>
                <c:pt idx="1931" formatCode="General">
                  <c:v>5.4447799999999998E-3</c:v>
                </c:pt>
                <c:pt idx="1932" formatCode="General">
                  <c:v>5.4454600000000001E-3</c:v>
                </c:pt>
                <c:pt idx="1933" formatCode="General">
                  <c:v>5.4468600000000004E-3</c:v>
                </c:pt>
                <c:pt idx="1934" formatCode="General">
                  <c:v>5.4470500000000002E-3</c:v>
                </c:pt>
                <c:pt idx="1935" formatCode="General">
                  <c:v>5.4470899999999999E-3</c:v>
                </c:pt>
                <c:pt idx="1936" formatCode="General">
                  <c:v>5.4480900000000001E-3</c:v>
                </c:pt>
                <c:pt idx="1937" formatCode="General">
                  <c:v>5.4469799999999997E-3</c:v>
                </c:pt>
                <c:pt idx="1938" formatCode="General">
                  <c:v>5.4462299999999998E-3</c:v>
                </c:pt>
                <c:pt idx="1939" formatCode="General">
                  <c:v>5.4465800000000003E-3</c:v>
                </c:pt>
                <c:pt idx="1940" formatCode="General">
                  <c:v>5.44663E-3</c:v>
                </c:pt>
                <c:pt idx="1941" formatCode="General">
                  <c:v>5.4463699999999999E-3</c:v>
                </c:pt>
                <c:pt idx="1942" formatCode="General">
                  <c:v>5.4480199999999996E-3</c:v>
                </c:pt>
                <c:pt idx="1943" formatCode="General">
                  <c:v>5.4480600000000002E-3</c:v>
                </c:pt>
                <c:pt idx="1944" formatCode="General">
                  <c:v>5.4478E-3</c:v>
                </c:pt>
                <c:pt idx="1945" formatCode="General">
                  <c:v>5.4487499999999996E-3</c:v>
                </c:pt>
                <c:pt idx="1946" formatCode="General">
                  <c:v>5.4489400000000002E-3</c:v>
                </c:pt>
                <c:pt idx="1947" formatCode="General">
                  <c:v>5.4485899999999997E-3</c:v>
                </c:pt>
                <c:pt idx="1948" formatCode="General">
                  <c:v>5.4495400000000001E-3</c:v>
                </c:pt>
                <c:pt idx="1949" formatCode="General">
                  <c:v>5.44985E-3</c:v>
                </c:pt>
                <c:pt idx="1950" formatCode="General">
                  <c:v>5.4495400000000001E-3</c:v>
                </c:pt>
                <c:pt idx="1951" formatCode="General">
                  <c:v>5.4475499999999998E-3</c:v>
                </c:pt>
                <c:pt idx="1952" formatCode="General">
                  <c:v>5.44869E-3</c:v>
                </c:pt>
                <c:pt idx="1953" formatCode="General">
                  <c:v>5.44942E-3</c:v>
                </c:pt>
                <c:pt idx="1954" formatCode="General">
                  <c:v>5.4505200000000004E-3</c:v>
                </c:pt>
                <c:pt idx="1955" formatCode="General">
                  <c:v>5.4495100000000003E-3</c:v>
                </c:pt>
                <c:pt idx="1956" formatCode="General">
                  <c:v>5.45058E-3</c:v>
                </c:pt>
                <c:pt idx="1957" formatCode="General">
                  <c:v>5.45043E-3</c:v>
                </c:pt>
                <c:pt idx="1958" formatCode="General">
                  <c:v>5.4520200000000001E-3</c:v>
                </c:pt>
                <c:pt idx="1959" formatCode="General">
                  <c:v>5.4513299999999999E-3</c:v>
                </c:pt>
                <c:pt idx="1960" formatCode="General">
                  <c:v>5.4521200000000004E-3</c:v>
                </c:pt>
                <c:pt idx="1961" formatCode="General">
                  <c:v>5.4512299999999996E-3</c:v>
                </c:pt>
                <c:pt idx="1962" formatCode="General">
                  <c:v>5.4516199999999999E-3</c:v>
                </c:pt>
                <c:pt idx="1963" formatCode="General">
                  <c:v>5.4506399999999997E-3</c:v>
                </c:pt>
                <c:pt idx="1964" formatCode="General">
                  <c:v>5.4501699999999998E-3</c:v>
                </c:pt>
                <c:pt idx="1965" formatCode="General">
                  <c:v>5.4533100000000003E-3</c:v>
                </c:pt>
                <c:pt idx="1966" formatCode="General">
                  <c:v>5.4518199999999996E-3</c:v>
                </c:pt>
                <c:pt idx="1967" formatCode="General">
                  <c:v>5.4522599999999996E-3</c:v>
                </c:pt>
                <c:pt idx="1968" formatCode="General">
                  <c:v>5.4525600000000004E-3</c:v>
                </c:pt>
                <c:pt idx="1969" formatCode="General">
                  <c:v>5.4518500000000003E-3</c:v>
                </c:pt>
                <c:pt idx="1970" formatCode="General">
                  <c:v>5.4527000000000004E-3</c:v>
                </c:pt>
                <c:pt idx="1971" formatCode="General">
                  <c:v>5.4544600000000004E-3</c:v>
                </c:pt>
                <c:pt idx="1972" formatCode="General">
                  <c:v>5.4542999999999996E-3</c:v>
                </c:pt>
                <c:pt idx="1973" formatCode="General">
                  <c:v>5.4542000000000002E-3</c:v>
                </c:pt>
                <c:pt idx="1974" formatCode="General">
                  <c:v>5.4541700000000004E-3</c:v>
                </c:pt>
                <c:pt idx="1975" formatCode="General">
                  <c:v>5.4537400000000003E-3</c:v>
                </c:pt>
                <c:pt idx="1976" formatCode="General">
                  <c:v>5.4533000000000003E-3</c:v>
                </c:pt>
                <c:pt idx="1977" formatCode="General">
                  <c:v>5.4557800000000004E-3</c:v>
                </c:pt>
                <c:pt idx="1978" formatCode="General">
                  <c:v>5.4548599999999997E-3</c:v>
                </c:pt>
                <c:pt idx="1979" formatCode="General">
                  <c:v>5.4554499999999997E-3</c:v>
                </c:pt>
                <c:pt idx="1980" formatCode="General">
                  <c:v>5.4549799999999999E-3</c:v>
                </c:pt>
                <c:pt idx="1981" formatCode="General">
                  <c:v>5.4554399999999998E-3</c:v>
                </c:pt>
                <c:pt idx="1982" formatCode="General">
                  <c:v>5.45744E-3</c:v>
                </c:pt>
                <c:pt idx="1983" formatCode="General">
                  <c:v>5.4560399999999997E-3</c:v>
                </c:pt>
                <c:pt idx="1984" formatCode="General">
                  <c:v>5.4570900000000004E-3</c:v>
                </c:pt>
                <c:pt idx="1985" formatCode="General">
                  <c:v>5.4568999999999998E-3</c:v>
                </c:pt>
                <c:pt idx="1986" formatCode="General">
                  <c:v>5.4568000000000004E-3</c:v>
                </c:pt>
                <c:pt idx="1987" formatCode="General">
                  <c:v>5.4565100000000004E-3</c:v>
                </c:pt>
                <c:pt idx="1988" formatCode="General">
                  <c:v>5.4545799999999997E-3</c:v>
                </c:pt>
                <c:pt idx="1989" formatCode="General">
                  <c:v>5.4567399999999999E-3</c:v>
                </c:pt>
                <c:pt idx="1990" formatCode="General">
                  <c:v>5.4566900000000002E-3</c:v>
                </c:pt>
                <c:pt idx="1991" formatCode="General">
                  <c:v>5.4572600000000002E-3</c:v>
                </c:pt>
                <c:pt idx="1992" formatCode="General">
                  <c:v>5.4567399999999999E-3</c:v>
                </c:pt>
                <c:pt idx="1993" formatCode="General">
                  <c:v>5.4571000000000003E-3</c:v>
                </c:pt>
                <c:pt idx="1994" formatCode="General">
                  <c:v>5.45847E-3</c:v>
                </c:pt>
                <c:pt idx="1995" formatCode="General">
                  <c:v>5.457E-3</c:v>
                </c:pt>
                <c:pt idx="1996" formatCode="General">
                  <c:v>5.4580599999999998E-3</c:v>
                </c:pt>
                <c:pt idx="1997" formatCode="General">
                  <c:v>5.4579499999999996E-3</c:v>
                </c:pt>
                <c:pt idx="1998" formatCode="General">
                  <c:v>5.4577599999999999E-3</c:v>
                </c:pt>
                <c:pt idx="1999" formatCode="General">
                  <c:v>5.4593000000000003E-3</c:v>
                </c:pt>
                <c:pt idx="2000" formatCode="General">
                  <c:v>5.4590200000000002E-3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70BF-4AFC-A88B-AEA4E9B8FE67}"/>
            </c:ext>
          </c:extLst>
        </c:ser>
        <c:ser>
          <c:idx val="6"/>
          <c:order val="6"/>
          <c:tx>
            <c:strRef>
              <c:f>'1_SLDO_LineReg_400mV'!$H$5</c:f>
              <c:strCache>
                <c:ptCount val="1"/>
                <c:pt idx="0">
                  <c:v>Vprereg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'1_SLDO_LineReg_400mV'!$A$6:$A$2006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'1_SLDO_LineReg_400mV'!$H$6:$H$2006</c:f>
              <c:numCache>
                <c:formatCode>General</c:formatCode>
                <c:ptCount val="2001"/>
                <c:pt idx="0">
                  <c:v>-2.24725E-4</c:v>
                </c:pt>
                <c:pt idx="1">
                  <c:v>0.16764599999999999</c:v>
                </c:pt>
                <c:pt idx="2">
                  <c:v>0.20441200000000001</c:v>
                </c:pt>
                <c:pt idx="3">
                  <c:v>0.23319500000000001</c:v>
                </c:pt>
                <c:pt idx="4">
                  <c:v>0.25705</c:v>
                </c:pt>
                <c:pt idx="5">
                  <c:v>0.27848400000000001</c:v>
                </c:pt>
                <c:pt idx="6">
                  <c:v>0.29780600000000002</c:v>
                </c:pt>
                <c:pt idx="7">
                  <c:v>0.315164</c:v>
                </c:pt>
                <c:pt idx="8">
                  <c:v>0.33061099999999999</c:v>
                </c:pt>
                <c:pt idx="9">
                  <c:v>0.344694</c:v>
                </c:pt>
                <c:pt idx="10">
                  <c:v>0.35857800000000001</c:v>
                </c:pt>
                <c:pt idx="11">
                  <c:v>0.45937099999999997</c:v>
                </c:pt>
                <c:pt idx="12">
                  <c:v>0.47434500000000002</c:v>
                </c:pt>
                <c:pt idx="13">
                  <c:v>0.48672900000000002</c:v>
                </c:pt>
                <c:pt idx="14">
                  <c:v>0.49729000000000001</c:v>
                </c:pt>
                <c:pt idx="15">
                  <c:v>0.507274</c:v>
                </c:pt>
                <c:pt idx="16">
                  <c:v>0.51646300000000001</c:v>
                </c:pt>
                <c:pt idx="17">
                  <c:v>0.524559</c:v>
                </c:pt>
                <c:pt idx="18">
                  <c:v>0.53165799999999996</c:v>
                </c:pt>
                <c:pt idx="19">
                  <c:v>0.53816600000000003</c:v>
                </c:pt>
                <c:pt idx="20">
                  <c:v>0.54414200000000001</c:v>
                </c:pt>
                <c:pt idx="21">
                  <c:v>0.55018</c:v>
                </c:pt>
                <c:pt idx="22">
                  <c:v>0.55539899999999998</c:v>
                </c:pt>
                <c:pt idx="23">
                  <c:v>0.56037499999999996</c:v>
                </c:pt>
                <c:pt idx="24">
                  <c:v>0.56496500000000005</c:v>
                </c:pt>
                <c:pt idx="25">
                  <c:v>0.56920000000000004</c:v>
                </c:pt>
                <c:pt idx="26">
                  <c:v>0.57308700000000001</c:v>
                </c:pt>
                <c:pt idx="27">
                  <c:v>0.57706900000000005</c:v>
                </c:pt>
                <c:pt idx="28">
                  <c:v>0.58050599999999997</c:v>
                </c:pt>
                <c:pt idx="29">
                  <c:v>0.58410399999999996</c:v>
                </c:pt>
                <c:pt idx="30">
                  <c:v>0.58738599999999996</c:v>
                </c:pt>
                <c:pt idx="31">
                  <c:v>0.59053</c:v>
                </c:pt>
                <c:pt idx="32">
                  <c:v>0.593754</c:v>
                </c:pt>
                <c:pt idx="33">
                  <c:v>0.59650300000000001</c:v>
                </c:pt>
                <c:pt idx="34">
                  <c:v>0.59904999999999997</c:v>
                </c:pt>
                <c:pt idx="35">
                  <c:v>0.60137700000000005</c:v>
                </c:pt>
                <c:pt idx="36">
                  <c:v>0.60382599999999997</c:v>
                </c:pt>
                <c:pt idx="37">
                  <c:v>0.60608600000000001</c:v>
                </c:pt>
                <c:pt idx="38">
                  <c:v>0.60845400000000005</c:v>
                </c:pt>
                <c:pt idx="39">
                  <c:v>0.61073999999999995</c:v>
                </c:pt>
                <c:pt idx="40">
                  <c:v>0.61275999999999997</c:v>
                </c:pt>
                <c:pt idx="41">
                  <c:v>0.61459699999999995</c:v>
                </c:pt>
                <c:pt idx="42">
                  <c:v>0.61651199999999995</c:v>
                </c:pt>
                <c:pt idx="43">
                  <c:v>0.61841299999999999</c:v>
                </c:pt>
                <c:pt idx="44">
                  <c:v>0.62011000000000005</c:v>
                </c:pt>
                <c:pt idx="45">
                  <c:v>0.62186900000000001</c:v>
                </c:pt>
                <c:pt idx="46">
                  <c:v>0.62359200000000004</c:v>
                </c:pt>
                <c:pt idx="47">
                  <c:v>0.62525200000000003</c:v>
                </c:pt>
                <c:pt idx="48">
                  <c:v>0.62679700000000005</c:v>
                </c:pt>
                <c:pt idx="49">
                  <c:v>0.62826400000000004</c:v>
                </c:pt>
                <c:pt idx="50">
                  <c:v>0.62974300000000005</c:v>
                </c:pt>
                <c:pt idx="51">
                  <c:v>0.63104199999999999</c:v>
                </c:pt>
                <c:pt idx="52">
                  <c:v>0.63244299999999998</c:v>
                </c:pt>
                <c:pt idx="53">
                  <c:v>0.63382400000000005</c:v>
                </c:pt>
                <c:pt idx="54">
                  <c:v>0.63503399999999999</c:v>
                </c:pt>
                <c:pt idx="55">
                  <c:v>0.63631000000000004</c:v>
                </c:pt>
                <c:pt idx="56">
                  <c:v>0.63756599999999997</c:v>
                </c:pt>
                <c:pt idx="57">
                  <c:v>0.63870499999999997</c:v>
                </c:pt>
                <c:pt idx="58">
                  <c:v>0.64002000000000003</c:v>
                </c:pt>
                <c:pt idx="59">
                  <c:v>0.64110599999999995</c:v>
                </c:pt>
                <c:pt idx="60">
                  <c:v>0.64225600000000005</c:v>
                </c:pt>
                <c:pt idx="61">
                  <c:v>0.64333099999999999</c:v>
                </c:pt>
                <c:pt idx="62">
                  <c:v>0.64441400000000004</c:v>
                </c:pt>
                <c:pt idx="63">
                  <c:v>0.64545799999999998</c:v>
                </c:pt>
                <c:pt idx="64">
                  <c:v>0.64643600000000001</c:v>
                </c:pt>
                <c:pt idx="65">
                  <c:v>0.64743799999999996</c:v>
                </c:pt>
                <c:pt idx="66">
                  <c:v>0.64847500000000002</c:v>
                </c:pt>
                <c:pt idx="67">
                  <c:v>0.64946899999999996</c:v>
                </c:pt>
                <c:pt idx="68">
                  <c:v>0.65036099999999997</c:v>
                </c:pt>
                <c:pt idx="69">
                  <c:v>0.65116399999999997</c:v>
                </c:pt>
                <c:pt idx="70">
                  <c:v>0.65210900000000005</c:v>
                </c:pt>
                <c:pt idx="71">
                  <c:v>0.65294200000000002</c:v>
                </c:pt>
                <c:pt idx="72">
                  <c:v>0.653783</c:v>
                </c:pt>
                <c:pt idx="73">
                  <c:v>0.65462500000000001</c:v>
                </c:pt>
                <c:pt idx="74">
                  <c:v>0.655501</c:v>
                </c:pt>
                <c:pt idx="75">
                  <c:v>0.65633300000000006</c:v>
                </c:pt>
                <c:pt idx="76">
                  <c:v>0.657142</c:v>
                </c:pt>
                <c:pt idx="77">
                  <c:v>0.657914</c:v>
                </c:pt>
                <c:pt idx="78">
                  <c:v>0.65876599999999996</c:v>
                </c:pt>
                <c:pt idx="79">
                  <c:v>0.65952200000000005</c:v>
                </c:pt>
                <c:pt idx="80">
                  <c:v>0.66023200000000004</c:v>
                </c:pt>
                <c:pt idx="81">
                  <c:v>0.66095199999999998</c:v>
                </c:pt>
                <c:pt idx="82">
                  <c:v>0.66169</c:v>
                </c:pt>
                <c:pt idx="83">
                  <c:v>0.66240500000000002</c:v>
                </c:pt>
                <c:pt idx="84">
                  <c:v>0.66318900000000003</c:v>
                </c:pt>
                <c:pt idx="85">
                  <c:v>0.66383899999999996</c:v>
                </c:pt>
                <c:pt idx="86">
                  <c:v>0.66456499999999996</c:v>
                </c:pt>
                <c:pt idx="87">
                  <c:v>0.66517999999999999</c:v>
                </c:pt>
                <c:pt idx="88">
                  <c:v>0.66589299999999996</c:v>
                </c:pt>
                <c:pt idx="89">
                  <c:v>0.66655299999999995</c:v>
                </c:pt>
                <c:pt idx="90">
                  <c:v>0.66718500000000003</c:v>
                </c:pt>
                <c:pt idx="91">
                  <c:v>0.66784699999999997</c:v>
                </c:pt>
                <c:pt idx="92">
                  <c:v>0.66850200000000004</c:v>
                </c:pt>
                <c:pt idx="93">
                  <c:v>0.66905099999999995</c:v>
                </c:pt>
                <c:pt idx="94">
                  <c:v>0.66966499999999995</c:v>
                </c:pt>
                <c:pt idx="95">
                  <c:v>0.67019799999999996</c:v>
                </c:pt>
                <c:pt idx="96">
                  <c:v>0.67086400000000002</c:v>
                </c:pt>
                <c:pt idx="97">
                  <c:v>0.67147900000000005</c:v>
                </c:pt>
                <c:pt idx="98">
                  <c:v>0.67205899999999996</c:v>
                </c:pt>
                <c:pt idx="99">
                  <c:v>0.67262599999999995</c:v>
                </c:pt>
                <c:pt idx="100">
                  <c:v>0.67320000000000002</c:v>
                </c:pt>
                <c:pt idx="101">
                  <c:v>0.67377399999999998</c:v>
                </c:pt>
                <c:pt idx="102">
                  <c:v>0.67434300000000003</c:v>
                </c:pt>
                <c:pt idx="103">
                  <c:v>0.67490600000000001</c:v>
                </c:pt>
                <c:pt idx="104">
                  <c:v>0.67542100000000005</c:v>
                </c:pt>
                <c:pt idx="105">
                  <c:v>0.676033</c:v>
                </c:pt>
                <c:pt idx="106">
                  <c:v>0.67651899999999998</c:v>
                </c:pt>
                <c:pt idx="107">
                  <c:v>0.677014</c:v>
                </c:pt>
                <c:pt idx="108">
                  <c:v>0.67758700000000005</c:v>
                </c:pt>
                <c:pt idx="109">
                  <c:v>0.67809600000000003</c:v>
                </c:pt>
                <c:pt idx="110">
                  <c:v>0.67858399999999996</c:v>
                </c:pt>
                <c:pt idx="111">
                  <c:v>0.67905899999999997</c:v>
                </c:pt>
                <c:pt idx="112">
                  <c:v>0.679566</c:v>
                </c:pt>
                <c:pt idx="113">
                  <c:v>0.68011500000000003</c:v>
                </c:pt>
                <c:pt idx="114">
                  <c:v>0.68057199999999995</c:v>
                </c:pt>
                <c:pt idx="115">
                  <c:v>0.68110099999999996</c:v>
                </c:pt>
                <c:pt idx="116">
                  <c:v>0.68163499999999999</c:v>
                </c:pt>
                <c:pt idx="117">
                  <c:v>0.68205300000000002</c:v>
                </c:pt>
                <c:pt idx="118">
                  <c:v>0.68249400000000005</c:v>
                </c:pt>
                <c:pt idx="119">
                  <c:v>0.68300399999999994</c:v>
                </c:pt>
                <c:pt idx="120">
                  <c:v>0.68345500000000003</c:v>
                </c:pt>
                <c:pt idx="121">
                  <c:v>0.68394200000000005</c:v>
                </c:pt>
                <c:pt idx="122">
                  <c:v>0.68438399999999999</c:v>
                </c:pt>
                <c:pt idx="123">
                  <c:v>0.68491000000000002</c:v>
                </c:pt>
                <c:pt idx="124">
                  <c:v>0.68529700000000005</c:v>
                </c:pt>
                <c:pt idx="125">
                  <c:v>0.68573899999999999</c:v>
                </c:pt>
                <c:pt idx="126">
                  <c:v>0.68618699999999999</c:v>
                </c:pt>
                <c:pt idx="127">
                  <c:v>0.68660299999999996</c:v>
                </c:pt>
                <c:pt idx="128">
                  <c:v>0.68706699999999998</c:v>
                </c:pt>
                <c:pt idx="129">
                  <c:v>0.687446</c:v>
                </c:pt>
                <c:pt idx="130">
                  <c:v>0.68791100000000005</c:v>
                </c:pt>
                <c:pt idx="131">
                  <c:v>0.68830800000000003</c:v>
                </c:pt>
                <c:pt idx="132">
                  <c:v>0.68874599999999997</c:v>
                </c:pt>
                <c:pt idx="133">
                  <c:v>0.689141</c:v>
                </c:pt>
                <c:pt idx="134">
                  <c:v>0.68958200000000003</c:v>
                </c:pt>
                <c:pt idx="135">
                  <c:v>0.689971</c:v>
                </c:pt>
                <c:pt idx="136">
                  <c:v>0.69033699999999998</c:v>
                </c:pt>
                <c:pt idx="137">
                  <c:v>0.69077200000000005</c:v>
                </c:pt>
                <c:pt idx="138">
                  <c:v>0.69116900000000003</c:v>
                </c:pt>
                <c:pt idx="139">
                  <c:v>0.69162900000000005</c:v>
                </c:pt>
                <c:pt idx="140">
                  <c:v>0.69201400000000002</c:v>
                </c:pt>
                <c:pt idx="141">
                  <c:v>0.69244600000000001</c:v>
                </c:pt>
                <c:pt idx="142">
                  <c:v>0.69279999999999997</c:v>
                </c:pt>
                <c:pt idx="143">
                  <c:v>0.69318800000000003</c:v>
                </c:pt>
                <c:pt idx="144">
                  <c:v>0.69355199999999995</c:v>
                </c:pt>
                <c:pt idx="145">
                  <c:v>0.69395499999999999</c:v>
                </c:pt>
                <c:pt idx="146">
                  <c:v>0.69436600000000004</c:v>
                </c:pt>
                <c:pt idx="147">
                  <c:v>0.69469700000000001</c:v>
                </c:pt>
                <c:pt idx="148">
                  <c:v>0.69507300000000005</c:v>
                </c:pt>
                <c:pt idx="149">
                  <c:v>0.695438</c:v>
                </c:pt>
                <c:pt idx="150">
                  <c:v>0.69584599999999996</c:v>
                </c:pt>
                <c:pt idx="151">
                  <c:v>0.69616999999999996</c:v>
                </c:pt>
                <c:pt idx="152">
                  <c:v>0.696523</c:v>
                </c:pt>
                <c:pt idx="153">
                  <c:v>0.69688899999999998</c:v>
                </c:pt>
                <c:pt idx="154">
                  <c:v>0.69726399999999999</c:v>
                </c:pt>
                <c:pt idx="155">
                  <c:v>0.69759099999999996</c:v>
                </c:pt>
                <c:pt idx="156">
                  <c:v>0.69803800000000005</c:v>
                </c:pt>
                <c:pt idx="157">
                  <c:v>0.69835899999999995</c:v>
                </c:pt>
                <c:pt idx="158">
                  <c:v>0.69869300000000001</c:v>
                </c:pt>
                <c:pt idx="159">
                  <c:v>0.69902900000000001</c:v>
                </c:pt>
                <c:pt idx="160">
                  <c:v>0.69937800000000006</c:v>
                </c:pt>
                <c:pt idx="161">
                  <c:v>0.69972100000000004</c:v>
                </c:pt>
                <c:pt idx="162">
                  <c:v>0.70007600000000003</c:v>
                </c:pt>
                <c:pt idx="163">
                  <c:v>0.70045400000000002</c:v>
                </c:pt>
                <c:pt idx="164">
                  <c:v>0.70074899999999996</c:v>
                </c:pt>
                <c:pt idx="165">
                  <c:v>0.70112600000000003</c:v>
                </c:pt>
                <c:pt idx="166">
                  <c:v>0.70145999999999997</c:v>
                </c:pt>
                <c:pt idx="167">
                  <c:v>0.70183399999999996</c:v>
                </c:pt>
                <c:pt idx="168">
                  <c:v>0.70218199999999997</c:v>
                </c:pt>
                <c:pt idx="169">
                  <c:v>0.70245000000000002</c:v>
                </c:pt>
                <c:pt idx="170">
                  <c:v>0.70277900000000004</c:v>
                </c:pt>
                <c:pt idx="171">
                  <c:v>0.70306500000000005</c:v>
                </c:pt>
                <c:pt idx="172">
                  <c:v>0.70343100000000003</c:v>
                </c:pt>
                <c:pt idx="173">
                  <c:v>0.70373399999999997</c:v>
                </c:pt>
                <c:pt idx="174">
                  <c:v>0.70405099999999998</c:v>
                </c:pt>
                <c:pt idx="175">
                  <c:v>0.70423400000000003</c:v>
                </c:pt>
                <c:pt idx="176">
                  <c:v>0.70469899999999996</c:v>
                </c:pt>
                <c:pt idx="177">
                  <c:v>0.70501100000000005</c:v>
                </c:pt>
                <c:pt idx="178">
                  <c:v>0.70531500000000003</c:v>
                </c:pt>
                <c:pt idx="179">
                  <c:v>0.70562100000000005</c:v>
                </c:pt>
                <c:pt idx="180">
                  <c:v>0.70595600000000003</c:v>
                </c:pt>
                <c:pt idx="181">
                  <c:v>0.70621800000000001</c:v>
                </c:pt>
                <c:pt idx="182">
                  <c:v>0.70658799999999999</c:v>
                </c:pt>
                <c:pt idx="183">
                  <c:v>0.70690600000000003</c:v>
                </c:pt>
                <c:pt idx="184">
                  <c:v>0.70720300000000003</c:v>
                </c:pt>
                <c:pt idx="185">
                  <c:v>0.70746100000000001</c:v>
                </c:pt>
                <c:pt idx="186">
                  <c:v>0.70782599999999996</c:v>
                </c:pt>
                <c:pt idx="187">
                  <c:v>0.70807299999999995</c:v>
                </c:pt>
                <c:pt idx="188">
                  <c:v>0.70838000000000001</c:v>
                </c:pt>
                <c:pt idx="189">
                  <c:v>0.70865100000000003</c:v>
                </c:pt>
                <c:pt idx="190">
                  <c:v>0.70891400000000004</c:v>
                </c:pt>
                <c:pt idx="191">
                  <c:v>0.70928500000000005</c:v>
                </c:pt>
                <c:pt idx="192">
                  <c:v>0.709565</c:v>
                </c:pt>
                <c:pt idx="193">
                  <c:v>0.70990699999999995</c:v>
                </c:pt>
                <c:pt idx="194">
                  <c:v>0.71016800000000002</c:v>
                </c:pt>
                <c:pt idx="195">
                  <c:v>0.71048500000000003</c:v>
                </c:pt>
                <c:pt idx="196">
                  <c:v>0.71078799999999998</c:v>
                </c:pt>
                <c:pt idx="197">
                  <c:v>0.71104400000000001</c:v>
                </c:pt>
                <c:pt idx="198">
                  <c:v>0.71134399999999998</c:v>
                </c:pt>
                <c:pt idx="199">
                  <c:v>0.71161700000000006</c:v>
                </c:pt>
                <c:pt idx="200">
                  <c:v>0.71193499999999998</c:v>
                </c:pt>
                <c:pt idx="201">
                  <c:v>0.71221999999999996</c:v>
                </c:pt>
                <c:pt idx="202">
                  <c:v>0.71243299999999998</c:v>
                </c:pt>
                <c:pt idx="203">
                  <c:v>0.712754</c:v>
                </c:pt>
                <c:pt idx="204">
                  <c:v>0.71303399999999995</c:v>
                </c:pt>
                <c:pt idx="205">
                  <c:v>0.71327799999999997</c:v>
                </c:pt>
                <c:pt idx="206">
                  <c:v>0.71360400000000002</c:v>
                </c:pt>
                <c:pt idx="207">
                  <c:v>0.71387100000000003</c:v>
                </c:pt>
                <c:pt idx="208">
                  <c:v>0.71413000000000004</c:v>
                </c:pt>
                <c:pt idx="209">
                  <c:v>0.71436599999999995</c:v>
                </c:pt>
                <c:pt idx="210">
                  <c:v>0.714673</c:v>
                </c:pt>
                <c:pt idx="211">
                  <c:v>0.71495900000000001</c:v>
                </c:pt>
                <c:pt idx="212">
                  <c:v>0.715198</c:v>
                </c:pt>
                <c:pt idx="213">
                  <c:v>0.71545400000000003</c:v>
                </c:pt>
                <c:pt idx="214">
                  <c:v>0.71572899999999995</c:v>
                </c:pt>
                <c:pt idx="215">
                  <c:v>0.71600699999999995</c:v>
                </c:pt>
                <c:pt idx="216">
                  <c:v>0.71635700000000002</c:v>
                </c:pt>
                <c:pt idx="217">
                  <c:v>0.71649600000000002</c:v>
                </c:pt>
                <c:pt idx="218">
                  <c:v>0.71675800000000001</c:v>
                </c:pt>
                <c:pt idx="219">
                  <c:v>0.71710399999999996</c:v>
                </c:pt>
                <c:pt idx="220">
                  <c:v>0.71733899999999995</c:v>
                </c:pt>
                <c:pt idx="221">
                  <c:v>0.71764300000000003</c:v>
                </c:pt>
                <c:pt idx="222">
                  <c:v>0.71784999999999999</c:v>
                </c:pt>
                <c:pt idx="223">
                  <c:v>0.71816599999999997</c:v>
                </c:pt>
                <c:pt idx="224">
                  <c:v>0.71838999999999997</c:v>
                </c:pt>
                <c:pt idx="225">
                  <c:v>0.71864899999999998</c:v>
                </c:pt>
                <c:pt idx="226">
                  <c:v>0.718893</c:v>
                </c:pt>
                <c:pt idx="227">
                  <c:v>0.71913199999999999</c:v>
                </c:pt>
                <c:pt idx="228">
                  <c:v>0.719418</c:v>
                </c:pt>
                <c:pt idx="229">
                  <c:v>0.71964099999999998</c:v>
                </c:pt>
                <c:pt idx="230">
                  <c:v>0.71991700000000003</c:v>
                </c:pt>
                <c:pt idx="231">
                  <c:v>0.72015700000000005</c:v>
                </c:pt>
                <c:pt idx="232">
                  <c:v>0.72040599999999999</c:v>
                </c:pt>
                <c:pt idx="233">
                  <c:v>0.72062000000000004</c:v>
                </c:pt>
                <c:pt idx="234">
                  <c:v>0.72092699999999998</c:v>
                </c:pt>
                <c:pt idx="235">
                  <c:v>0.72114299999999998</c:v>
                </c:pt>
                <c:pt idx="236">
                  <c:v>0.72145700000000001</c:v>
                </c:pt>
                <c:pt idx="237">
                  <c:v>0.72161799999999998</c:v>
                </c:pt>
                <c:pt idx="238">
                  <c:v>0.72191000000000005</c:v>
                </c:pt>
                <c:pt idx="239">
                  <c:v>0.72206400000000004</c:v>
                </c:pt>
                <c:pt idx="240">
                  <c:v>0.72232099999999999</c:v>
                </c:pt>
                <c:pt idx="241">
                  <c:v>0.72260199999999997</c:v>
                </c:pt>
                <c:pt idx="242">
                  <c:v>0.72280199999999994</c:v>
                </c:pt>
                <c:pt idx="243">
                  <c:v>0.72302900000000003</c:v>
                </c:pt>
                <c:pt idx="244">
                  <c:v>0.72330300000000003</c:v>
                </c:pt>
                <c:pt idx="245">
                  <c:v>0.723522</c:v>
                </c:pt>
                <c:pt idx="246">
                  <c:v>0.72380100000000003</c:v>
                </c:pt>
                <c:pt idx="247">
                  <c:v>0.72401800000000005</c:v>
                </c:pt>
                <c:pt idx="248">
                  <c:v>0.72424299999999997</c:v>
                </c:pt>
                <c:pt idx="249">
                  <c:v>0.724464</c:v>
                </c:pt>
                <c:pt idx="250">
                  <c:v>0.72472700000000001</c:v>
                </c:pt>
                <c:pt idx="251">
                  <c:v>0.72496499999999997</c:v>
                </c:pt>
                <c:pt idx="252">
                  <c:v>0.72515700000000005</c:v>
                </c:pt>
                <c:pt idx="253">
                  <c:v>0.72539200000000004</c:v>
                </c:pt>
                <c:pt idx="254">
                  <c:v>0.72563800000000001</c:v>
                </c:pt>
                <c:pt idx="255">
                  <c:v>0.72584700000000002</c:v>
                </c:pt>
                <c:pt idx="256">
                  <c:v>0.72611400000000004</c:v>
                </c:pt>
                <c:pt idx="257">
                  <c:v>0.72633599999999998</c:v>
                </c:pt>
                <c:pt idx="258">
                  <c:v>0.72655400000000003</c:v>
                </c:pt>
                <c:pt idx="259">
                  <c:v>0.726738</c:v>
                </c:pt>
                <c:pt idx="260">
                  <c:v>0.72692900000000005</c:v>
                </c:pt>
                <c:pt idx="261">
                  <c:v>0.72715700000000005</c:v>
                </c:pt>
                <c:pt idx="262">
                  <c:v>0.72741100000000003</c:v>
                </c:pt>
                <c:pt idx="263">
                  <c:v>0.72763800000000001</c:v>
                </c:pt>
                <c:pt idx="264">
                  <c:v>0.72785599999999995</c:v>
                </c:pt>
                <c:pt idx="265">
                  <c:v>0.72806400000000004</c:v>
                </c:pt>
                <c:pt idx="266">
                  <c:v>0.72823199999999999</c:v>
                </c:pt>
                <c:pt idx="267">
                  <c:v>0.728495</c:v>
                </c:pt>
                <c:pt idx="268">
                  <c:v>0.728765</c:v>
                </c:pt>
                <c:pt idx="269">
                  <c:v>0.72892900000000005</c:v>
                </c:pt>
                <c:pt idx="270">
                  <c:v>0.72913799999999995</c:v>
                </c:pt>
                <c:pt idx="271">
                  <c:v>0.72931800000000002</c:v>
                </c:pt>
                <c:pt idx="272">
                  <c:v>0.72962800000000005</c:v>
                </c:pt>
                <c:pt idx="273">
                  <c:v>0.72983100000000001</c:v>
                </c:pt>
                <c:pt idx="274">
                  <c:v>0.73002599999999995</c:v>
                </c:pt>
                <c:pt idx="275">
                  <c:v>0.73021599999999998</c:v>
                </c:pt>
                <c:pt idx="276">
                  <c:v>0.73044100000000001</c:v>
                </c:pt>
                <c:pt idx="277">
                  <c:v>0.73066200000000003</c:v>
                </c:pt>
                <c:pt idx="278">
                  <c:v>0.73088200000000003</c:v>
                </c:pt>
                <c:pt idx="279">
                  <c:v>0.73109500000000005</c:v>
                </c:pt>
                <c:pt idx="280">
                  <c:v>0.73136199999999996</c:v>
                </c:pt>
                <c:pt idx="281">
                  <c:v>0.73151600000000006</c:v>
                </c:pt>
                <c:pt idx="282">
                  <c:v>0.73177999999999999</c:v>
                </c:pt>
                <c:pt idx="283">
                  <c:v>0.73193900000000001</c:v>
                </c:pt>
                <c:pt idx="284">
                  <c:v>0.73213399999999995</c:v>
                </c:pt>
                <c:pt idx="285">
                  <c:v>0.73237200000000002</c:v>
                </c:pt>
                <c:pt idx="286">
                  <c:v>0.73262099999999997</c:v>
                </c:pt>
                <c:pt idx="287">
                  <c:v>0.73278100000000002</c:v>
                </c:pt>
                <c:pt idx="288">
                  <c:v>0.73299199999999998</c:v>
                </c:pt>
                <c:pt idx="289">
                  <c:v>0.73314699999999999</c:v>
                </c:pt>
                <c:pt idx="290">
                  <c:v>0.73339900000000002</c:v>
                </c:pt>
                <c:pt idx="291">
                  <c:v>0.73355800000000004</c:v>
                </c:pt>
                <c:pt idx="292">
                  <c:v>0.733769</c:v>
                </c:pt>
                <c:pt idx="293">
                  <c:v>0.73396899999999998</c:v>
                </c:pt>
                <c:pt idx="294">
                  <c:v>0.73420600000000003</c:v>
                </c:pt>
                <c:pt idx="295">
                  <c:v>0.73436199999999996</c:v>
                </c:pt>
                <c:pt idx="296">
                  <c:v>0.73453999999999997</c:v>
                </c:pt>
                <c:pt idx="297">
                  <c:v>0.73472300000000001</c:v>
                </c:pt>
                <c:pt idx="298">
                  <c:v>0.73496799999999995</c:v>
                </c:pt>
                <c:pt idx="299">
                  <c:v>0.73520099999999999</c:v>
                </c:pt>
                <c:pt idx="300">
                  <c:v>0.73539100000000002</c:v>
                </c:pt>
                <c:pt idx="301">
                  <c:v>0.73555800000000005</c:v>
                </c:pt>
                <c:pt idx="302">
                  <c:v>0.73578900000000003</c:v>
                </c:pt>
                <c:pt idx="303">
                  <c:v>0.73598799999999998</c:v>
                </c:pt>
                <c:pt idx="304">
                  <c:v>0.73619100000000004</c:v>
                </c:pt>
                <c:pt idx="305">
                  <c:v>0.73634900000000003</c:v>
                </c:pt>
                <c:pt idx="306">
                  <c:v>0.73654699999999995</c:v>
                </c:pt>
                <c:pt idx="307">
                  <c:v>0.73676900000000001</c:v>
                </c:pt>
                <c:pt idx="308">
                  <c:v>0.73692199999999997</c:v>
                </c:pt>
                <c:pt idx="309">
                  <c:v>0.73715900000000001</c:v>
                </c:pt>
                <c:pt idx="310">
                  <c:v>0.73730700000000005</c:v>
                </c:pt>
                <c:pt idx="311">
                  <c:v>0.737452</c:v>
                </c:pt>
                <c:pt idx="312">
                  <c:v>0.73765499999999995</c:v>
                </c:pt>
                <c:pt idx="313">
                  <c:v>0.73789400000000005</c:v>
                </c:pt>
                <c:pt idx="314">
                  <c:v>0.73809400000000003</c:v>
                </c:pt>
                <c:pt idx="315">
                  <c:v>0.73826899999999995</c:v>
                </c:pt>
                <c:pt idx="316">
                  <c:v>0.73847099999999999</c:v>
                </c:pt>
                <c:pt idx="317">
                  <c:v>0.73867899999999997</c:v>
                </c:pt>
                <c:pt idx="318">
                  <c:v>0.73887199999999997</c:v>
                </c:pt>
                <c:pt idx="319">
                  <c:v>0.73904999999999998</c:v>
                </c:pt>
                <c:pt idx="320">
                  <c:v>0.73924599999999996</c:v>
                </c:pt>
                <c:pt idx="321">
                  <c:v>0.73940700000000004</c:v>
                </c:pt>
                <c:pt idx="322">
                  <c:v>0.73961100000000002</c:v>
                </c:pt>
                <c:pt idx="323">
                  <c:v>0.739819</c:v>
                </c:pt>
                <c:pt idx="324">
                  <c:v>0.73997400000000002</c:v>
                </c:pt>
                <c:pt idx="325">
                  <c:v>0.74021300000000001</c:v>
                </c:pt>
                <c:pt idx="326">
                  <c:v>0.74039500000000003</c:v>
                </c:pt>
                <c:pt idx="327">
                  <c:v>0.74054200000000003</c:v>
                </c:pt>
                <c:pt idx="328">
                  <c:v>0.740726</c:v>
                </c:pt>
                <c:pt idx="329">
                  <c:v>0.74089400000000005</c:v>
                </c:pt>
                <c:pt idx="330">
                  <c:v>0.74106899999999998</c:v>
                </c:pt>
                <c:pt idx="331">
                  <c:v>0.741282</c:v>
                </c:pt>
                <c:pt idx="332">
                  <c:v>0.741452</c:v>
                </c:pt>
                <c:pt idx="333">
                  <c:v>0.74165499999999995</c:v>
                </c:pt>
                <c:pt idx="334">
                  <c:v>0.741838</c:v>
                </c:pt>
                <c:pt idx="335">
                  <c:v>0.74204800000000004</c:v>
                </c:pt>
                <c:pt idx="336">
                  <c:v>0.74222699999999997</c:v>
                </c:pt>
                <c:pt idx="337">
                  <c:v>0.74240300000000004</c:v>
                </c:pt>
                <c:pt idx="338">
                  <c:v>0.74258900000000005</c:v>
                </c:pt>
                <c:pt idx="339">
                  <c:v>0.742784</c:v>
                </c:pt>
                <c:pt idx="340">
                  <c:v>0.74298200000000003</c:v>
                </c:pt>
                <c:pt idx="341">
                  <c:v>0.74314899999999995</c:v>
                </c:pt>
                <c:pt idx="342">
                  <c:v>0.74332699999999996</c:v>
                </c:pt>
                <c:pt idx="343">
                  <c:v>0.74346199999999996</c:v>
                </c:pt>
                <c:pt idx="344">
                  <c:v>0.74358400000000002</c:v>
                </c:pt>
                <c:pt idx="345">
                  <c:v>0.74381399999999998</c:v>
                </c:pt>
                <c:pt idx="346">
                  <c:v>0.744031</c:v>
                </c:pt>
                <c:pt idx="347">
                  <c:v>0.74422500000000003</c:v>
                </c:pt>
                <c:pt idx="348">
                  <c:v>0.744367</c:v>
                </c:pt>
                <c:pt idx="349">
                  <c:v>0.74453000000000003</c:v>
                </c:pt>
                <c:pt idx="350">
                  <c:v>0.74468100000000004</c:v>
                </c:pt>
                <c:pt idx="351">
                  <c:v>0.74488200000000004</c:v>
                </c:pt>
                <c:pt idx="352">
                  <c:v>0.74504999999999999</c:v>
                </c:pt>
                <c:pt idx="353">
                  <c:v>0.74514999999999998</c:v>
                </c:pt>
                <c:pt idx="354">
                  <c:v>0.74535399999999996</c:v>
                </c:pt>
                <c:pt idx="355">
                  <c:v>0.74557700000000005</c:v>
                </c:pt>
                <c:pt idx="356">
                  <c:v>0.74571299999999996</c:v>
                </c:pt>
                <c:pt idx="357">
                  <c:v>0.74590500000000004</c:v>
                </c:pt>
                <c:pt idx="358">
                  <c:v>0.74605500000000002</c:v>
                </c:pt>
                <c:pt idx="359">
                  <c:v>0.74620299999999995</c:v>
                </c:pt>
                <c:pt idx="360">
                  <c:v>0.746421</c:v>
                </c:pt>
                <c:pt idx="361">
                  <c:v>0.74655499999999997</c:v>
                </c:pt>
                <c:pt idx="362">
                  <c:v>0.746757</c:v>
                </c:pt>
                <c:pt idx="363">
                  <c:v>0.74693100000000001</c:v>
                </c:pt>
                <c:pt idx="364">
                  <c:v>0.74712800000000001</c:v>
                </c:pt>
                <c:pt idx="365">
                  <c:v>0.74728099999999997</c:v>
                </c:pt>
                <c:pt idx="366">
                  <c:v>0.74746199999999996</c:v>
                </c:pt>
                <c:pt idx="367">
                  <c:v>0.74761699999999998</c:v>
                </c:pt>
                <c:pt idx="368">
                  <c:v>0.74780400000000002</c:v>
                </c:pt>
                <c:pt idx="369">
                  <c:v>0.74791399999999997</c:v>
                </c:pt>
                <c:pt idx="370">
                  <c:v>0.74809499999999995</c:v>
                </c:pt>
                <c:pt idx="371">
                  <c:v>0.74828099999999997</c:v>
                </c:pt>
                <c:pt idx="372">
                  <c:v>0.74848899999999996</c:v>
                </c:pt>
                <c:pt idx="373">
                  <c:v>0.74867799999999995</c:v>
                </c:pt>
                <c:pt idx="374">
                  <c:v>0.74875700000000001</c:v>
                </c:pt>
                <c:pt idx="375">
                  <c:v>0.74896300000000005</c:v>
                </c:pt>
                <c:pt idx="376">
                  <c:v>0.74912100000000004</c:v>
                </c:pt>
                <c:pt idx="377">
                  <c:v>0.74931199999999998</c:v>
                </c:pt>
                <c:pt idx="378">
                  <c:v>0.74944500000000003</c:v>
                </c:pt>
                <c:pt idx="379">
                  <c:v>0.74962600000000001</c:v>
                </c:pt>
                <c:pt idx="380">
                  <c:v>0.74979600000000002</c:v>
                </c:pt>
                <c:pt idx="381">
                  <c:v>0.74997999999999998</c:v>
                </c:pt>
                <c:pt idx="382">
                  <c:v>0.75009599999999998</c:v>
                </c:pt>
                <c:pt idx="383">
                  <c:v>0.75020299999999995</c:v>
                </c:pt>
                <c:pt idx="384">
                  <c:v>0.75045399999999995</c:v>
                </c:pt>
                <c:pt idx="385">
                  <c:v>0.75058400000000003</c:v>
                </c:pt>
                <c:pt idx="386">
                  <c:v>0.75073400000000001</c:v>
                </c:pt>
                <c:pt idx="387">
                  <c:v>0.75097400000000003</c:v>
                </c:pt>
                <c:pt idx="388">
                  <c:v>0.75107999999999997</c:v>
                </c:pt>
                <c:pt idx="389">
                  <c:v>0.75129800000000002</c:v>
                </c:pt>
                <c:pt idx="390">
                  <c:v>0.751417</c:v>
                </c:pt>
                <c:pt idx="391">
                  <c:v>0.75160000000000005</c:v>
                </c:pt>
                <c:pt idx="392">
                  <c:v>0.75175400000000003</c:v>
                </c:pt>
                <c:pt idx="393">
                  <c:v>0.75194700000000003</c:v>
                </c:pt>
                <c:pt idx="394">
                  <c:v>0.752085</c:v>
                </c:pt>
                <c:pt idx="395">
                  <c:v>0.75223799999999996</c:v>
                </c:pt>
                <c:pt idx="396">
                  <c:v>0.75236800000000004</c:v>
                </c:pt>
                <c:pt idx="397">
                  <c:v>0.75253199999999998</c:v>
                </c:pt>
                <c:pt idx="398">
                  <c:v>0.75271200000000005</c:v>
                </c:pt>
                <c:pt idx="399">
                  <c:v>0.75293299999999996</c:v>
                </c:pt>
                <c:pt idx="400">
                  <c:v>0.75295800000000002</c:v>
                </c:pt>
                <c:pt idx="401">
                  <c:v>0.75321400000000005</c:v>
                </c:pt>
                <c:pt idx="402">
                  <c:v>0.75334199999999996</c:v>
                </c:pt>
                <c:pt idx="403">
                  <c:v>0.75351699999999999</c:v>
                </c:pt>
                <c:pt idx="404">
                  <c:v>0.75368400000000002</c:v>
                </c:pt>
                <c:pt idx="405">
                  <c:v>0.75382400000000005</c:v>
                </c:pt>
                <c:pt idx="406">
                  <c:v>0.75403799999999999</c:v>
                </c:pt>
                <c:pt idx="407">
                  <c:v>0.75422299999999998</c:v>
                </c:pt>
                <c:pt idx="408">
                  <c:v>0.75434199999999996</c:v>
                </c:pt>
                <c:pt idx="409">
                  <c:v>0.75453499999999996</c:v>
                </c:pt>
                <c:pt idx="410">
                  <c:v>0.75471500000000002</c:v>
                </c:pt>
                <c:pt idx="411">
                  <c:v>0.75482300000000002</c:v>
                </c:pt>
                <c:pt idx="412">
                  <c:v>0.75494600000000001</c:v>
                </c:pt>
                <c:pt idx="413">
                  <c:v>0.75510200000000005</c:v>
                </c:pt>
                <c:pt idx="414">
                  <c:v>0.75531099999999995</c:v>
                </c:pt>
                <c:pt idx="415">
                  <c:v>0.75541400000000003</c:v>
                </c:pt>
                <c:pt idx="416">
                  <c:v>0.75562499999999999</c:v>
                </c:pt>
                <c:pt idx="417">
                  <c:v>0.75576100000000002</c:v>
                </c:pt>
                <c:pt idx="418">
                  <c:v>0.75592700000000002</c:v>
                </c:pt>
                <c:pt idx="419">
                  <c:v>0.75605500000000003</c:v>
                </c:pt>
                <c:pt idx="420">
                  <c:v>0.75617699999999999</c:v>
                </c:pt>
                <c:pt idx="421">
                  <c:v>0.75636700000000001</c:v>
                </c:pt>
                <c:pt idx="422">
                  <c:v>0.75652699999999995</c:v>
                </c:pt>
                <c:pt idx="423">
                  <c:v>0.75670199999999999</c:v>
                </c:pt>
                <c:pt idx="424">
                  <c:v>0.75689899999999999</c:v>
                </c:pt>
                <c:pt idx="425">
                  <c:v>0.75700800000000001</c:v>
                </c:pt>
                <c:pt idx="426">
                  <c:v>0.75718300000000005</c:v>
                </c:pt>
                <c:pt idx="427">
                  <c:v>0.75734800000000002</c:v>
                </c:pt>
                <c:pt idx="428">
                  <c:v>0.75754200000000005</c:v>
                </c:pt>
                <c:pt idx="429">
                  <c:v>0.75763100000000005</c:v>
                </c:pt>
                <c:pt idx="430">
                  <c:v>0.75773199999999996</c:v>
                </c:pt>
                <c:pt idx="431">
                  <c:v>0.75789899999999999</c:v>
                </c:pt>
                <c:pt idx="432">
                  <c:v>0.75809400000000005</c:v>
                </c:pt>
                <c:pt idx="433">
                  <c:v>0.75822400000000001</c:v>
                </c:pt>
                <c:pt idx="434">
                  <c:v>0.75837299999999996</c:v>
                </c:pt>
                <c:pt idx="435">
                  <c:v>0.75848300000000002</c:v>
                </c:pt>
                <c:pt idx="436">
                  <c:v>0.75866400000000001</c:v>
                </c:pt>
                <c:pt idx="437">
                  <c:v>0.75886500000000001</c:v>
                </c:pt>
                <c:pt idx="438">
                  <c:v>0.75893500000000003</c:v>
                </c:pt>
                <c:pt idx="439">
                  <c:v>0.75914000000000004</c:v>
                </c:pt>
                <c:pt idx="440">
                  <c:v>0.759324</c:v>
                </c:pt>
                <c:pt idx="441">
                  <c:v>0.75944999999999996</c:v>
                </c:pt>
                <c:pt idx="442">
                  <c:v>0.75958499999999995</c:v>
                </c:pt>
                <c:pt idx="443">
                  <c:v>0.75976200000000005</c:v>
                </c:pt>
                <c:pt idx="444">
                  <c:v>0.75989600000000002</c:v>
                </c:pt>
                <c:pt idx="445">
                  <c:v>0.75998299999999996</c:v>
                </c:pt>
                <c:pt idx="446">
                  <c:v>0.76021700000000003</c:v>
                </c:pt>
                <c:pt idx="447">
                  <c:v>0.76032200000000005</c:v>
                </c:pt>
                <c:pt idx="448">
                  <c:v>0.76047200000000004</c:v>
                </c:pt>
                <c:pt idx="449">
                  <c:v>0.76057900000000001</c:v>
                </c:pt>
                <c:pt idx="450">
                  <c:v>0.76073599999999997</c:v>
                </c:pt>
                <c:pt idx="451">
                  <c:v>0.76089099999999998</c:v>
                </c:pt>
                <c:pt idx="452">
                  <c:v>0.76105500000000004</c:v>
                </c:pt>
                <c:pt idx="453">
                  <c:v>0.76121399999999995</c:v>
                </c:pt>
                <c:pt idx="454">
                  <c:v>0.76138300000000003</c:v>
                </c:pt>
                <c:pt idx="455">
                  <c:v>0.76153599999999999</c:v>
                </c:pt>
                <c:pt idx="456">
                  <c:v>0.76167700000000005</c:v>
                </c:pt>
                <c:pt idx="457">
                  <c:v>0.761853</c:v>
                </c:pt>
                <c:pt idx="458">
                  <c:v>0.76194499999999998</c:v>
                </c:pt>
                <c:pt idx="459">
                  <c:v>0.76211300000000004</c:v>
                </c:pt>
                <c:pt idx="460">
                  <c:v>0.76224899999999995</c:v>
                </c:pt>
                <c:pt idx="461">
                  <c:v>0.762432</c:v>
                </c:pt>
                <c:pt idx="462">
                  <c:v>0.76255300000000004</c:v>
                </c:pt>
                <c:pt idx="463">
                  <c:v>0.76272899999999999</c:v>
                </c:pt>
                <c:pt idx="464">
                  <c:v>0.76288599999999995</c:v>
                </c:pt>
                <c:pt idx="465">
                  <c:v>0.76296200000000003</c:v>
                </c:pt>
                <c:pt idx="466">
                  <c:v>0.76310500000000003</c:v>
                </c:pt>
                <c:pt idx="467">
                  <c:v>0.76329999999999998</c:v>
                </c:pt>
                <c:pt idx="468">
                  <c:v>0.76343899999999998</c:v>
                </c:pt>
                <c:pt idx="469">
                  <c:v>0.76357900000000001</c:v>
                </c:pt>
                <c:pt idx="470">
                  <c:v>0.76375800000000005</c:v>
                </c:pt>
                <c:pt idx="471">
                  <c:v>0.76385899999999995</c:v>
                </c:pt>
                <c:pt idx="472">
                  <c:v>0.76404000000000005</c:v>
                </c:pt>
                <c:pt idx="473">
                  <c:v>0.76423399999999997</c:v>
                </c:pt>
                <c:pt idx="474">
                  <c:v>0.76439999999999997</c:v>
                </c:pt>
                <c:pt idx="475">
                  <c:v>0.76454500000000003</c:v>
                </c:pt>
                <c:pt idx="476">
                  <c:v>0.764629</c:v>
                </c:pt>
                <c:pt idx="477">
                  <c:v>0.76481399999999999</c:v>
                </c:pt>
                <c:pt idx="478">
                  <c:v>0.76490000000000002</c:v>
                </c:pt>
                <c:pt idx="479">
                  <c:v>0.76508900000000002</c:v>
                </c:pt>
                <c:pt idx="480">
                  <c:v>0.76524700000000001</c:v>
                </c:pt>
                <c:pt idx="481">
                  <c:v>0.76538399999999995</c:v>
                </c:pt>
                <c:pt idx="482">
                  <c:v>0.76554299999999997</c:v>
                </c:pt>
                <c:pt idx="483">
                  <c:v>0.76567700000000005</c:v>
                </c:pt>
                <c:pt idx="484">
                  <c:v>0.765822</c:v>
                </c:pt>
                <c:pt idx="485">
                  <c:v>0.76595800000000003</c:v>
                </c:pt>
                <c:pt idx="486">
                  <c:v>0.76617100000000005</c:v>
                </c:pt>
                <c:pt idx="487">
                  <c:v>0.76627699999999999</c:v>
                </c:pt>
                <c:pt idx="488">
                  <c:v>0.76642299999999997</c:v>
                </c:pt>
                <c:pt idx="489">
                  <c:v>0.76657900000000001</c:v>
                </c:pt>
                <c:pt idx="490">
                  <c:v>0.76674299999999995</c:v>
                </c:pt>
                <c:pt idx="491">
                  <c:v>0.76688999999999996</c:v>
                </c:pt>
                <c:pt idx="492">
                  <c:v>0.76706099999999999</c:v>
                </c:pt>
                <c:pt idx="493">
                  <c:v>0.76719999999999999</c:v>
                </c:pt>
                <c:pt idx="494">
                  <c:v>0.76728200000000002</c:v>
                </c:pt>
                <c:pt idx="495">
                  <c:v>0.76747600000000005</c:v>
                </c:pt>
                <c:pt idx="496">
                  <c:v>0.767513</c:v>
                </c:pt>
                <c:pt idx="497">
                  <c:v>0.76775199999999999</c:v>
                </c:pt>
                <c:pt idx="498">
                  <c:v>0.76791399999999999</c:v>
                </c:pt>
                <c:pt idx="499">
                  <c:v>0.76803399999999999</c:v>
                </c:pt>
                <c:pt idx="500">
                  <c:v>0.76814199999999999</c:v>
                </c:pt>
                <c:pt idx="501">
                  <c:v>0.76829400000000003</c:v>
                </c:pt>
                <c:pt idx="502">
                  <c:v>0.76846400000000004</c:v>
                </c:pt>
                <c:pt idx="503">
                  <c:v>0.76861999999999997</c:v>
                </c:pt>
                <c:pt idx="504">
                  <c:v>0.76874799999999999</c:v>
                </c:pt>
                <c:pt idx="505">
                  <c:v>0.76891600000000004</c:v>
                </c:pt>
                <c:pt idx="506">
                  <c:v>0.76900599999999997</c:v>
                </c:pt>
                <c:pt idx="507">
                  <c:v>0.76914300000000002</c:v>
                </c:pt>
                <c:pt idx="508">
                  <c:v>0.76926000000000005</c:v>
                </c:pt>
                <c:pt idx="509">
                  <c:v>0.76944199999999996</c:v>
                </c:pt>
                <c:pt idx="510">
                  <c:v>0.76960600000000001</c:v>
                </c:pt>
                <c:pt idx="511">
                  <c:v>0.76975800000000005</c:v>
                </c:pt>
                <c:pt idx="512">
                  <c:v>0.76989700000000005</c:v>
                </c:pt>
                <c:pt idx="513">
                  <c:v>0.77001900000000001</c:v>
                </c:pt>
                <c:pt idx="514">
                  <c:v>0.77016099999999998</c:v>
                </c:pt>
                <c:pt idx="515">
                  <c:v>0.77030699999999996</c:v>
                </c:pt>
                <c:pt idx="516">
                  <c:v>0.77041300000000001</c:v>
                </c:pt>
                <c:pt idx="517">
                  <c:v>0.77057900000000001</c:v>
                </c:pt>
                <c:pt idx="518">
                  <c:v>0.77071699999999999</c:v>
                </c:pt>
                <c:pt idx="519">
                  <c:v>0.77091399999999999</c:v>
                </c:pt>
                <c:pt idx="520">
                  <c:v>0.77102899999999996</c:v>
                </c:pt>
                <c:pt idx="521">
                  <c:v>0.77117500000000005</c:v>
                </c:pt>
                <c:pt idx="522">
                  <c:v>0.77130100000000001</c:v>
                </c:pt>
                <c:pt idx="523">
                  <c:v>0.77148000000000005</c:v>
                </c:pt>
                <c:pt idx="524">
                  <c:v>0.77163000000000004</c:v>
                </c:pt>
                <c:pt idx="525">
                  <c:v>0.77177300000000004</c:v>
                </c:pt>
                <c:pt idx="526">
                  <c:v>0.77192799999999995</c:v>
                </c:pt>
                <c:pt idx="527">
                  <c:v>0.772065</c:v>
                </c:pt>
                <c:pt idx="528">
                  <c:v>0.77220100000000003</c:v>
                </c:pt>
                <c:pt idx="529">
                  <c:v>0.77233600000000002</c:v>
                </c:pt>
                <c:pt idx="530">
                  <c:v>0.77246400000000004</c:v>
                </c:pt>
                <c:pt idx="531">
                  <c:v>0.77267699999999995</c:v>
                </c:pt>
                <c:pt idx="532">
                  <c:v>0.77279799999999998</c:v>
                </c:pt>
                <c:pt idx="533">
                  <c:v>0.77296500000000001</c:v>
                </c:pt>
                <c:pt idx="534">
                  <c:v>0.77307300000000001</c:v>
                </c:pt>
                <c:pt idx="535">
                  <c:v>0.77324000000000004</c:v>
                </c:pt>
                <c:pt idx="536">
                  <c:v>0.77339000000000002</c:v>
                </c:pt>
                <c:pt idx="537">
                  <c:v>0.77353700000000003</c:v>
                </c:pt>
                <c:pt idx="538">
                  <c:v>0.77373199999999998</c:v>
                </c:pt>
                <c:pt idx="539">
                  <c:v>0.77381299999999997</c:v>
                </c:pt>
                <c:pt idx="540">
                  <c:v>0.77398800000000001</c:v>
                </c:pt>
                <c:pt idx="541">
                  <c:v>0.77409099999999997</c:v>
                </c:pt>
                <c:pt idx="542">
                  <c:v>0.77426799999999996</c:v>
                </c:pt>
                <c:pt idx="543">
                  <c:v>0.77441700000000002</c:v>
                </c:pt>
                <c:pt idx="544">
                  <c:v>0.77458000000000005</c:v>
                </c:pt>
                <c:pt idx="545">
                  <c:v>0.77468499999999996</c:v>
                </c:pt>
                <c:pt idx="546">
                  <c:v>0.77489799999999998</c:v>
                </c:pt>
                <c:pt idx="547">
                  <c:v>0.77501299999999995</c:v>
                </c:pt>
                <c:pt idx="548">
                  <c:v>0.77520100000000003</c:v>
                </c:pt>
                <c:pt idx="549">
                  <c:v>0.77530600000000005</c:v>
                </c:pt>
                <c:pt idx="550">
                  <c:v>0.77541099999999996</c:v>
                </c:pt>
                <c:pt idx="551">
                  <c:v>0.77558000000000005</c:v>
                </c:pt>
                <c:pt idx="552">
                  <c:v>0.77572300000000005</c:v>
                </c:pt>
                <c:pt idx="553">
                  <c:v>0.77585899999999997</c:v>
                </c:pt>
                <c:pt idx="554">
                  <c:v>0.776057</c:v>
                </c:pt>
                <c:pt idx="555">
                  <c:v>0.77622999999999998</c:v>
                </c:pt>
                <c:pt idx="556">
                  <c:v>0.776416</c:v>
                </c:pt>
                <c:pt idx="557">
                  <c:v>0.77657699999999996</c:v>
                </c:pt>
                <c:pt idx="558">
                  <c:v>0.77670799999999995</c:v>
                </c:pt>
                <c:pt idx="559">
                  <c:v>0.77687700000000004</c:v>
                </c:pt>
                <c:pt idx="560">
                  <c:v>0.77699099999999999</c:v>
                </c:pt>
                <c:pt idx="561">
                  <c:v>0.77715299999999998</c:v>
                </c:pt>
                <c:pt idx="562">
                  <c:v>0.77732800000000002</c:v>
                </c:pt>
                <c:pt idx="563">
                  <c:v>0.77744199999999997</c:v>
                </c:pt>
                <c:pt idx="564">
                  <c:v>0.77760399999999996</c:v>
                </c:pt>
                <c:pt idx="565">
                  <c:v>0.77775799999999995</c:v>
                </c:pt>
                <c:pt idx="566">
                  <c:v>0.77793299999999999</c:v>
                </c:pt>
                <c:pt idx="567">
                  <c:v>0.77813699999999997</c:v>
                </c:pt>
                <c:pt idx="568">
                  <c:v>0.77829999999999999</c:v>
                </c:pt>
                <c:pt idx="569">
                  <c:v>0.77849699999999999</c:v>
                </c:pt>
                <c:pt idx="570">
                  <c:v>0.77867399999999998</c:v>
                </c:pt>
                <c:pt idx="571">
                  <c:v>0.77884799999999998</c:v>
                </c:pt>
                <c:pt idx="572">
                  <c:v>0.77900599999999998</c:v>
                </c:pt>
                <c:pt idx="573">
                  <c:v>0.77923100000000001</c:v>
                </c:pt>
                <c:pt idx="574">
                  <c:v>0.77934599999999998</c:v>
                </c:pt>
                <c:pt idx="575">
                  <c:v>0.77957200000000004</c:v>
                </c:pt>
                <c:pt idx="576">
                  <c:v>0.77974200000000005</c:v>
                </c:pt>
                <c:pt idx="577">
                  <c:v>0.78000899999999995</c:v>
                </c:pt>
                <c:pt idx="578">
                  <c:v>0.78017099999999995</c:v>
                </c:pt>
                <c:pt idx="579">
                  <c:v>0.78036499999999998</c:v>
                </c:pt>
                <c:pt idx="580">
                  <c:v>0.780586</c:v>
                </c:pt>
                <c:pt idx="581">
                  <c:v>0.78081599999999995</c:v>
                </c:pt>
                <c:pt idx="582">
                  <c:v>0.781111</c:v>
                </c:pt>
                <c:pt idx="583">
                  <c:v>0.78134899999999996</c:v>
                </c:pt>
                <c:pt idx="584">
                  <c:v>0.78162200000000004</c:v>
                </c:pt>
                <c:pt idx="585">
                  <c:v>0.78187700000000004</c:v>
                </c:pt>
                <c:pt idx="586">
                  <c:v>0.78217499999999995</c:v>
                </c:pt>
                <c:pt idx="587">
                  <c:v>0.78257600000000005</c:v>
                </c:pt>
                <c:pt idx="588">
                  <c:v>0.78287099999999998</c:v>
                </c:pt>
                <c:pt idx="589">
                  <c:v>0.78332199999999996</c:v>
                </c:pt>
                <c:pt idx="590">
                  <c:v>0.78376999999999997</c:v>
                </c:pt>
                <c:pt idx="591">
                  <c:v>0.784412</c:v>
                </c:pt>
                <c:pt idx="592">
                  <c:v>0.78522999999999998</c:v>
                </c:pt>
                <c:pt idx="593">
                  <c:v>0.83664700000000003</c:v>
                </c:pt>
                <c:pt idx="594">
                  <c:v>0.83740000000000003</c:v>
                </c:pt>
                <c:pt idx="595">
                  <c:v>0.83838000000000001</c:v>
                </c:pt>
                <c:pt idx="596">
                  <c:v>0.83926599999999996</c:v>
                </c:pt>
                <c:pt idx="597">
                  <c:v>0.84011199999999997</c:v>
                </c:pt>
                <c:pt idx="598">
                  <c:v>0.84096000000000004</c:v>
                </c:pt>
                <c:pt idx="599">
                  <c:v>0.84186300000000003</c:v>
                </c:pt>
                <c:pt idx="600">
                  <c:v>0.84274300000000002</c:v>
                </c:pt>
                <c:pt idx="601">
                  <c:v>0.84359799999999996</c:v>
                </c:pt>
                <c:pt idx="602">
                  <c:v>0.844476</c:v>
                </c:pt>
                <c:pt idx="603">
                  <c:v>0.84540199999999999</c:v>
                </c:pt>
                <c:pt idx="604">
                  <c:v>0.84624699999999997</c:v>
                </c:pt>
                <c:pt idx="605">
                  <c:v>0.84717799999999999</c:v>
                </c:pt>
                <c:pt idx="606">
                  <c:v>0.84814400000000001</c:v>
                </c:pt>
                <c:pt idx="607">
                  <c:v>0.84898499999999999</c:v>
                </c:pt>
                <c:pt idx="608">
                  <c:v>0.84971200000000002</c:v>
                </c:pt>
                <c:pt idx="609">
                  <c:v>0.85064399999999996</c:v>
                </c:pt>
                <c:pt idx="610">
                  <c:v>0.85161500000000001</c:v>
                </c:pt>
                <c:pt idx="611">
                  <c:v>0.85247899999999999</c:v>
                </c:pt>
                <c:pt idx="612">
                  <c:v>0.85342099999999999</c:v>
                </c:pt>
                <c:pt idx="613">
                  <c:v>0.85439699999999996</c:v>
                </c:pt>
                <c:pt idx="614">
                  <c:v>0.85531199999999996</c:v>
                </c:pt>
                <c:pt idx="615">
                  <c:v>0.85610799999999998</c:v>
                </c:pt>
                <c:pt idx="616">
                  <c:v>0.85708200000000001</c:v>
                </c:pt>
                <c:pt idx="617">
                  <c:v>0.85801799999999995</c:v>
                </c:pt>
                <c:pt idx="618">
                  <c:v>0.85888600000000004</c:v>
                </c:pt>
                <c:pt idx="619">
                  <c:v>0.859842</c:v>
                </c:pt>
                <c:pt idx="620">
                  <c:v>0.860869</c:v>
                </c:pt>
                <c:pt idx="621">
                  <c:v>0.861788</c:v>
                </c:pt>
                <c:pt idx="622">
                  <c:v>0.86270100000000005</c:v>
                </c:pt>
                <c:pt idx="623">
                  <c:v>0.86365099999999995</c:v>
                </c:pt>
                <c:pt idx="624">
                  <c:v>0.86457099999999998</c:v>
                </c:pt>
                <c:pt idx="625">
                  <c:v>0.86533499999999997</c:v>
                </c:pt>
                <c:pt idx="626">
                  <c:v>0.86652099999999999</c:v>
                </c:pt>
                <c:pt idx="627">
                  <c:v>0.86741100000000004</c:v>
                </c:pt>
                <c:pt idx="628">
                  <c:v>0.86843999999999999</c:v>
                </c:pt>
                <c:pt idx="629">
                  <c:v>0.86945799999999995</c:v>
                </c:pt>
                <c:pt idx="630">
                  <c:v>0.87036000000000002</c:v>
                </c:pt>
                <c:pt idx="631">
                  <c:v>0.87141599999999997</c:v>
                </c:pt>
                <c:pt idx="632">
                  <c:v>0.87250499999999998</c:v>
                </c:pt>
                <c:pt idx="633">
                  <c:v>0.87364399999999998</c:v>
                </c:pt>
                <c:pt idx="634">
                  <c:v>0.87484300000000004</c:v>
                </c:pt>
                <c:pt idx="635">
                  <c:v>0.87583100000000003</c:v>
                </c:pt>
                <c:pt idx="636">
                  <c:v>0.87704800000000005</c:v>
                </c:pt>
                <c:pt idx="637">
                  <c:v>0.87846199999999997</c:v>
                </c:pt>
                <c:pt idx="638">
                  <c:v>0.87966</c:v>
                </c:pt>
                <c:pt idx="639">
                  <c:v>0.88141599999999998</c:v>
                </c:pt>
                <c:pt idx="640">
                  <c:v>0.883521</c:v>
                </c:pt>
                <c:pt idx="641">
                  <c:v>1.1319699999999999</c:v>
                </c:pt>
                <c:pt idx="642">
                  <c:v>1.13225</c:v>
                </c:pt>
                <c:pt idx="643">
                  <c:v>1.1323799999999999</c:v>
                </c:pt>
                <c:pt idx="644">
                  <c:v>1.1325400000000001</c:v>
                </c:pt>
                <c:pt idx="645">
                  <c:v>1.1325799999999999</c:v>
                </c:pt>
                <c:pt idx="646">
                  <c:v>1.1327700000000001</c:v>
                </c:pt>
                <c:pt idx="647">
                  <c:v>1.13256</c:v>
                </c:pt>
                <c:pt idx="648">
                  <c:v>1.13279</c:v>
                </c:pt>
                <c:pt idx="649">
                  <c:v>1.1326400000000001</c:v>
                </c:pt>
                <c:pt idx="650">
                  <c:v>1.1327199999999999</c:v>
                </c:pt>
                <c:pt idx="651">
                  <c:v>1.1329</c:v>
                </c:pt>
                <c:pt idx="652">
                  <c:v>1.1328</c:v>
                </c:pt>
                <c:pt idx="653">
                  <c:v>1.13286</c:v>
                </c:pt>
                <c:pt idx="654">
                  <c:v>1.13293</c:v>
                </c:pt>
                <c:pt idx="655">
                  <c:v>1.13279</c:v>
                </c:pt>
                <c:pt idx="656">
                  <c:v>1.1328800000000001</c:v>
                </c:pt>
                <c:pt idx="657">
                  <c:v>1.1330100000000001</c:v>
                </c:pt>
                <c:pt idx="658">
                  <c:v>1.13307</c:v>
                </c:pt>
                <c:pt idx="659">
                  <c:v>1.13314</c:v>
                </c:pt>
                <c:pt idx="660">
                  <c:v>1.1331599999999999</c:v>
                </c:pt>
                <c:pt idx="661">
                  <c:v>1.13306</c:v>
                </c:pt>
                <c:pt idx="662">
                  <c:v>1.13296</c:v>
                </c:pt>
                <c:pt idx="663">
                  <c:v>1.1332500000000001</c:v>
                </c:pt>
                <c:pt idx="664">
                  <c:v>1.1332599999999999</c:v>
                </c:pt>
                <c:pt idx="665">
                  <c:v>1.1333599999999999</c:v>
                </c:pt>
                <c:pt idx="666">
                  <c:v>1.1333899999999999</c:v>
                </c:pt>
                <c:pt idx="667">
                  <c:v>1.1332800000000001</c:v>
                </c:pt>
                <c:pt idx="668">
                  <c:v>1.1333800000000001</c:v>
                </c:pt>
                <c:pt idx="669">
                  <c:v>1.1332599999999999</c:v>
                </c:pt>
                <c:pt idx="670">
                  <c:v>1.1333299999999999</c:v>
                </c:pt>
                <c:pt idx="671">
                  <c:v>1.13347</c:v>
                </c:pt>
                <c:pt idx="672">
                  <c:v>1.13331</c:v>
                </c:pt>
                <c:pt idx="673">
                  <c:v>1.13344</c:v>
                </c:pt>
                <c:pt idx="674">
                  <c:v>1.1335599999999999</c:v>
                </c:pt>
                <c:pt idx="675">
                  <c:v>1.1334900000000001</c:v>
                </c:pt>
                <c:pt idx="676">
                  <c:v>1.13357</c:v>
                </c:pt>
                <c:pt idx="677">
                  <c:v>1.1332800000000001</c:v>
                </c:pt>
                <c:pt idx="678">
                  <c:v>1.1334200000000001</c:v>
                </c:pt>
                <c:pt idx="679">
                  <c:v>1.1332599999999999</c:v>
                </c:pt>
                <c:pt idx="680">
                  <c:v>1.1335900000000001</c:v>
                </c:pt>
                <c:pt idx="681">
                  <c:v>1.1334500000000001</c:v>
                </c:pt>
                <c:pt idx="682">
                  <c:v>1.13361</c:v>
                </c:pt>
                <c:pt idx="683">
                  <c:v>1.1335900000000001</c:v>
                </c:pt>
                <c:pt idx="684">
                  <c:v>1.1335999999999999</c:v>
                </c:pt>
                <c:pt idx="685">
                  <c:v>1.13374</c:v>
                </c:pt>
                <c:pt idx="686">
                  <c:v>1.1337299999999999</c:v>
                </c:pt>
                <c:pt idx="687">
                  <c:v>1.1336599999999999</c:v>
                </c:pt>
                <c:pt idx="688">
                  <c:v>1.1336900000000001</c:v>
                </c:pt>
                <c:pt idx="689">
                  <c:v>1.1337699999999999</c:v>
                </c:pt>
                <c:pt idx="690">
                  <c:v>1.1336200000000001</c:v>
                </c:pt>
                <c:pt idx="691">
                  <c:v>1.13385</c:v>
                </c:pt>
                <c:pt idx="692">
                  <c:v>1.1336299999999999</c:v>
                </c:pt>
                <c:pt idx="693">
                  <c:v>1.13367</c:v>
                </c:pt>
                <c:pt idx="694">
                  <c:v>1.13361</c:v>
                </c:pt>
                <c:pt idx="695">
                  <c:v>1.1338299999999999</c:v>
                </c:pt>
                <c:pt idx="696">
                  <c:v>1.13385</c:v>
                </c:pt>
                <c:pt idx="697">
                  <c:v>1.1338600000000001</c:v>
                </c:pt>
                <c:pt idx="698">
                  <c:v>1.1339300000000001</c:v>
                </c:pt>
                <c:pt idx="699">
                  <c:v>1.1338900000000001</c:v>
                </c:pt>
                <c:pt idx="700">
                  <c:v>1.13401</c:v>
                </c:pt>
                <c:pt idx="701">
                  <c:v>1.13371</c:v>
                </c:pt>
                <c:pt idx="702">
                  <c:v>1.1338600000000001</c:v>
                </c:pt>
                <c:pt idx="703">
                  <c:v>1.1339999999999999</c:v>
                </c:pt>
                <c:pt idx="704">
                  <c:v>1.1339699999999999</c:v>
                </c:pt>
                <c:pt idx="705">
                  <c:v>1.1339900000000001</c:v>
                </c:pt>
                <c:pt idx="706">
                  <c:v>1.1340399999999999</c:v>
                </c:pt>
                <c:pt idx="707">
                  <c:v>1.13409</c:v>
                </c:pt>
                <c:pt idx="708">
                  <c:v>1.13411</c:v>
                </c:pt>
                <c:pt idx="709">
                  <c:v>1.1341600000000001</c:v>
                </c:pt>
                <c:pt idx="710">
                  <c:v>1.1340699999999999</c:v>
                </c:pt>
                <c:pt idx="711">
                  <c:v>1.13415</c:v>
                </c:pt>
                <c:pt idx="712">
                  <c:v>1.13418</c:v>
                </c:pt>
                <c:pt idx="713">
                  <c:v>1.13415</c:v>
                </c:pt>
                <c:pt idx="714">
                  <c:v>1.13426</c:v>
                </c:pt>
                <c:pt idx="715">
                  <c:v>1.1343099999999999</c:v>
                </c:pt>
                <c:pt idx="716">
                  <c:v>1.1343799999999999</c:v>
                </c:pt>
                <c:pt idx="717">
                  <c:v>1.13419</c:v>
                </c:pt>
                <c:pt idx="718">
                  <c:v>1.1342699999999999</c:v>
                </c:pt>
                <c:pt idx="719">
                  <c:v>1.1342399999999999</c:v>
                </c:pt>
                <c:pt idx="720">
                  <c:v>1.13426</c:v>
                </c:pt>
                <c:pt idx="721">
                  <c:v>1.1343300000000001</c:v>
                </c:pt>
                <c:pt idx="722">
                  <c:v>1.1344000000000001</c:v>
                </c:pt>
                <c:pt idx="723">
                  <c:v>1.13439</c:v>
                </c:pt>
                <c:pt idx="724">
                  <c:v>1.1344399999999999</c:v>
                </c:pt>
                <c:pt idx="725">
                  <c:v>1.1345400000000001</c:v>
                </c:pt>
                <c:pt idx="726">
                  <c:v>1.1344799999999999</c:v>
                </c:pt>
                <c:pt idx="727">
                  <c:v>1.1345700000000001</c:v>
                </c:pt>
                <c:pt idx="728">
                  <c:v>1.13452</c:v>
                </c:pt>
                <c:pt idx="729">
                  <c:v>1.13443</c:v>
                </c:pt>
                <c:pt idx="730">
                  <c:v>1.1346000000000001</c:v>
                </c:pt>
                <c:pt idx="731">
                  <c:v>1.1345499999999999</c:v>
                </c:pt>
                <c:pt idx="732">
                  <c:v>1.1346000000000001</c:v>
                </c:pt>
                <c:pt idx="733">
                  <c:v>1.1345099999999999</c:v>
                </c:pt>
                <c:pt idx="734">
                  <c:v>1.13452</c:v>
                </c:pt>
                <c:pt idx="735">
                  <c:v>1.1346099999999999</c:v>
                </c:pt>
                <c:pt idx="736">
                  <c:v>1.13472</c:v>
                </c:pt>
                <c:pt idx="737">
                  <c:v>1.1346799999999999</c:v>
                </c:pt>
                <c:pt idx="738">
                  <c:v>1.13466</c:v>
                </c:pt>
                <c:pt idx="739">
                  <c:v>1.13472</c:v>
                </c:pt>
                <c:pt idx="740">
                  <c:v>1.13479</c:v>
                </c:pt>
                <c:pt idx="741">
                  <c:v>1.1349100000000001</c:v>
                </c:pt>
                <c:pt idx="742">
                  <c:v>1.1348100000000001</c:v>
                </c:pt>
                <c:pt idx="743">
                  <c:v>1.13496</c:v>
                </c:pt>
                <c:pt idx="744">
                  <c:v>1.1349100000000001</c:v>
                </c:pt>
                <c:pt idx="745">
                  <c:v>1.1347100000000001</c:v>
                </c:pt>
                <c:pt idx="746">
                  <c:v>1.1348199999999999</c:v>
                </c:pt>
                <c:pt idx="747">
                  <c:v>1.1347700000000001</c:v>
                </c:pt>
                <c:pt idx="748">
                  <c:v>1.1349499999999999</c:v>
                </c:pt>
                <c:pt idx="749">
                  <c:v>1.1347700000000001</c:v>
                </c:pt>
                <c:pt idx="750">
                  <c:v>1.13506</c:v>
                </c:pt>
                <c:pt idx="751">
                  <c:v>1.13503</c:v>
                </c:pt>
                <c:pt idx="752">
                  <c:v>1.1350199999999999</c:v>
                </c:pt>
                <c:pt idx="753">
                  <c:v>1.1350100000000001</c:v>
                </c:pt>
                <c:pt idx="754">
                  <c:v>1.13524</c:v>
                </c:pt>
                <c:pt idx="755">
                  <c:v>1.1352899999999999</c:v>
                </c:pt>
                <c:pt idx="756">
                  <c:v>1.13514</c:v>
                </c:pt>
                <c:pt idx="757">
                  <c:v>1.1351599999999999</c:v>
                </c:pt>
                <c:pt idx="758">
                  <c:v>1.13507</c:v>
                </c:pt>
                <c:pt idx="759">
                  <c:v>1.1350800000000001</c:v>
                </c:pt>
                <c:pt idx="760">
                  <c:v>1.13523</c:v>
                </c:pt>
                <c:pt idx="761">
                  <c:v>1.1353</c:v>
                </c:pt>
                <c:pt idx="762">
                  <c:v>1.1352899999999999</c:v>
                </c:pt>
                <c:pt idx="763">
                  <c:v>1.1354200000000001</c:v>
                </c:pt>
                <c:pt idx="764">
                  <c:v>1.13544</c:v>
                </c:pt>
                <c:pt idx="765">
                  <c:v>1.1354200000000001</c:v>
                </c:pt>
                <c:pt idx="766">
                  <c:v>1.1354200000000001</c:v>
                </c:pt>
                <c:pt idx="767">
                  <c:v>1.1354</c:v>
                </c:pt>
                <c:pt idx="768">
                  <c:v>1.13544</c:v>
                </c:pt>
                <c:pt idx="769">
                  <c:v>1.13548</c:v>
                </c:pt>
                <c:pt idx="770">
                  <c:v>1.13575</c:v>
                </c:pt>
                <c:pt idx="771">
                  <c:v>1.13568</c:v>
                </c:pt>
                <c:pt idx="772">
                  <c:v>1.13537</c:v>
                </c:pt>
                <c:pt idx="773">
                  <c:v>1.1356999999999999</c:v>
                </c:pt>
                <c:pt idx="774">
                  <c:v>1.1356900000000001</c:v>
                </c:pt>
                <c:pt idx="775">
                  <c:v>1.13558</c:v>
                </c:pt>
                <c:pt idx="776">
                  <c:v>1.13571</c:v>
                </c:pt>
                <c:pt idx="777">
                  <c:v>1.1357299999999999</c:v>
                </c:pt>
                <c:pt idx="778">
                  <c:v>1.13565</c:v>
                </c:pt>
                <c:pt idx="779">
                  <c:v>1.1357200000000001</c:v>
                </c:pt>
                <c:pt idx="780">
                  <c:v>1.13585</c:v>
                </c:pt>
                <c:pt idx="781">
                  <c:v>1.13588</c:v>
                </c:pt>
                <c:pt idx="782">
                  <c:v>1.13581</c:v>
                </c:pt>
                <c:pt idx="783">
                  <c:v>1.13584</c:v>
                </c:pt>
                <c:pt idx="784">
                  <c:v>1.1358999999999999</c:v>
                </c:pt>
                <c:pt idx="785">
                  <c:v>1.13598</c:v>
                </c:pt>
                <c:pt idx="786">
                  <c:v>1.1358600000000001</c:v>
                </c:pt>
                <c:pt idx="787">
                  <c:v>1.1359300000000001</c:v>
                </c:pt>
                <c:pt idx="788">
                  <c:v>1.13598</c:v>
                </c:pt>
                <c:pt idx="789">
                  <c:v>1.13584</c:v>
                </c:pt>
                <c:pt idx="790">
                  <c:v>1.1357699999999999</c:v>
                </c:pt>
                <c:pt idx="791">
                  <c:v>1.13595</c:v>
                </c:pt>
                <c:pt idx="792">
                  <c:v>1.13592</c:v>
                </c:pt>
                <c:pt idx="793">
                  <c:v>1.1358999999999999</c:v>
                </c:pt>
                <c:pt idx="794">
                  <c:v>1.1359399999999999</c:v>
                </c:pt>
                <c:pt idx="795">
                  <c:v>1.1358699999999999</c:v>
                </c:pt>
                <c:pt idx="796">
                  <c:v>1.1359300000000001</c:v>
                </c:pt>
                <c:pt idx="797">
                  <c:v>1.1362000000000001</c:v>
                </c:pt>
                <c:pt idx="798">
                  <c:v>1.1360699999999999</c:v>
                </c:pt>
                <c:pt idx="799">
                  <c:v>1.1361399999999999</c:v>
                </c:pt>
                <c:pt idx="800">
                  <c:v>1.13626</c:v>
                </c:pt>
                <c:pt idx="801">
                  <c:v>1.1361300000000001</c:v>
                </c:pt>
                <c:pt idx="802">
                  <c:v>1.1362300000000001</c:v>
                </c:pt>
                <c:pt idx="803">
                  <c:v>1.13622</c:v>
                </c:pt>
                <c:pt idx="804">
                  <c:v>1.13612</c:v>
                </c:pt>
                <c:pt idx="805">
                  <c:v>1.1362399999999999</c:v>
                </c:pt>
                <c:pt idx="806">
                  <c:v>1.1363099999999999</c:v>
                </c:pt>
                <c:pt idx="807">
                  <c:v>1.13628</c:v>
                </c:pt>
                <c:pt idx="808">
                  <c:v>1.13628</c:v>
                </c:pt>
                <c:pt idx="809">
                  <c:v>1.1364099999999999</c:v>
                </c:pt>
                <c:pt idx="810">
                  <c:v>1.1362699999999999</c:v>
                </c:pt>
                <c:pt idx="811">
                  <c:v>1.1365099999999999</c:v>
                </c:pt>
                <c:pt idx="812">
                  <c:v>1.1363700000000001</c:v>
                </c:pt>
                <c:pt idx="813">
                  <c:v>1.13642</c:v>
                </c:pt>
                <c:pt idx="814">
                  <c:v>1.13629</c:v>
                </c:pt>
                <c:pt idx="815">
                  <c:v>1.1363399999999999</c:v>
                </c:pt>
                <c:pt idx="816">
                  <c:v>1.1363799999999999</c:v>
                </c:pt>
                <c:pt idx="817">
                  <c:v>1.13646</c:v>
                </c:pt>
                <c:pt idx="818">
                  <c:v>1.13639</c:v>
                </c:pt>
                <c:pt idx="819">
                  <c:v>1.13646</c:v>
                </c:pt>
                <c:pt idx="820">
                  <c:v>1.1365400000000001</c:v>
                </c:pt>
                <c:pt idx="821">
                  <c:v>1.1364700000000001</c:v>
                </c:pt>
                <c:pt idx="822">
                  <c:v>1.1366799999999999</c:v>
                </c:pt>
                <c:pt idx="823">
                  <c:v>1.13679</c:v>
                </c:pt>
                <c:pt idx="824">
                  <c:v>1.1367700000000001</c:v>
                </c:pt>
                <c:pt idx="825">
                  <c:v>1.13703</c:v>
                </c:pt>
                <c:pt idx="826">
                  <c:v>1.1369100000000001</c:v>
                </c:pt>
                <c:pt idx="827">
                  <c:v>1.13686</c:v>
                </c:pt>
                <c:pt idx="828">
                  <c:v>1.1369800000000001</c:v>
                </c:pt>
                <c:pt idx="829">
                  <c:v>1.13686</c:v>
                </c:pt>
                <c:pt idx="830">
                  <c:v>1.13689</c:v>
                </c:pt>
                <c:pt idx="831">
                  <c:v>1.13689</c:v>
                </c:pt>
                <c:pt idx="832">
                  <c:v>1.1369</c:v>
                </c:pt>
                <c:pt idx="833">
                  <c:v>1.13706</c:v>
                </c:pt>
                <c:pt idx="834">
                  <c:v>1.1369800000000001</c:v>
                </c:pt>
                <c:pt idx="835">
                  <c:v>1.1370499999999999</c:v>
                </c:pt>
                <c:pt idx="836">
                  <c:v>1.1371</c:v>
                </c:pt>
                <c:pt idx="837">
                  <c:v>1.1372199999999999</c:v>
                </c:pt>
                <c:pt idx="838">
                  <c:v>1.1371199999999999</c:v>
                </c:pt>
                <c:pt idx="839">
                  <c:v>1.1371599999999999</c:v>
                </c:pt>
                <c:pt idx="840">
                  <c:v>1.1372100000000001</c:v>
                </c:pt>
                <c:pt idx="841">
                  <c:v>1.13724</c:v>
                </c:pt>
                <c:pt idx="842">
                  <c:v>1.1370800000000001</c:v>
                </c:pt>
                <c:pt idx="843">
                  <c:v>1.1371599999999999</c:v>
                </c:pt>
                <c:pt idx="844">
                  <c:v>1.1371800000000001</c:v>
                </c:pt>
                <c:pt idx="845">
                  <c:v>1.1372500000000001</c:v>
                </c:pt>
                <c:pt idx="846">
                  <c:v>1.13724</c:v>
                </c:pt>
                <c:pt idx="847">
                  <c:v>1.1372899999999999</c:v>
                </c:pt>
                <c:pt idx="848">
                  <c:v>1.1372800000000001</c:v>
                </c:pt>
                <c:pt idx="849">
                  <c:v>1.1375299999999999</c:v>
                </c:pt>
                <c:pt idx="850">
                  <c:v>1.13723</c:v>
                </c:pt>
                <c:pt idx="851">
                  <c:v>1.1373599999999999</c:v>
                </c:pt>
                <c:pt idx="852">
                  <c:v>1.13744</c:v>
                </c:pt>
                <c:pt idx="853">
                  <c:v>1.1372599999999999</c:v>
                </c:pt>
                <c:pt idx="854">
                  <c:v>1.1374500000000001</c:v>
                </c:pt>
                <c:pt idx="855">
                  <c:v>1.1374</c:v>
                </c:pt>
                <c:pt idx="856">
                  <c:v>1.1373</c:v>
                </c:pt>
                <c:pt idx="857">
                  <c:v>1.1375</c:v>
                </c:pt>
                <c:pt idx="858">
                  <c:v>1.13731</c:v>
                </c:pt>
                <c:pt idx="859">
                  <c:v>1.13748</c:v>
                </c:pt>
                <c:pt idx="860">
                  <c:v>1.1375900000000001</c:v>
                </c:pt>
                <c:pt idx="861">
                  <c:v>1.13741</c:v>
                </c:pt>
                <c:pt idx="862">
                  <c:v>1.1374299999999999</c:v>
                </c:pt>
                <c:pt idx="863">
                  <c:v>1.1375</c:v>
                </c:pt>
                <c:pt idx="864">
                  <c:v>1.13764</c:v>
                </c:pt>
                <c:pt idx="865">
                  <c:v>1.1376900000000001</c:v>
                </c:pt>
                <c:pt idx="866">
                  <c:v>1.1376599999999999</c:v>
                </c:pt>
                <c:pt idx="867">
                  <c:v>1.13784</c:v>
                </c:pt>
                <c:pt idx="868">
                  <c:v>1.1377200000000001</c:v>
                </c:pt>
                <c:pt idx="869">
                  <c:v>1.13775</c:v>
                </c:pt>
                <c:pt idx="870">
                  <c:v>1.1378900000000001</c:v>
                </c:pt>
                <c:pt idx="871">
                  <c:v>1.13788</c:v>
                </c:pt>
                <c:pt idx="872">
                  <c:v>1.1379600000000001</c:v>
                </c:pt>
                <c:pt idx="873">
                  <c:v>1.13778</c:v>
                </c:pt>
                <c:pt idx="874">
                  <c:v>1.13784</c:v>
                </c:pt>
                <c:pt idx="875">
                  <c:v>1.1377999999999999</c:v>
                </c:pt>
                <c:pt idx="876">
                  <c:v>1.13792</c:v>
                </c:pt>
                <c:pt idx="877">
                  <c:v>1.1378900000000001</c:v>
                </c:pt>
                <c:pt idx="878">
                  <c:v>1.13801</c:v>
                </c:pt>
                <c:pt idx="879">
                  <c:v>1.13795</c:v>
                </c:pt>
                <c:pt idx="880">
                  <c:v>1.1380399999999999</c:v>
                </c:pt>
                <c:pt idx="881">
                  <c:v>1.1380699999999999</c:v>
                </c:pt>
                <c:pt idx="882">
                  <c:v>1.13798</c:v>
                </c:pt>
                <c:pt idx="883">
                  <c:v>1.1381699999999999</c:v>
                </c:pt>
                <c:pt idx="884">
                  <c:v>1.13815</c:v>
                </c:pt>
                <c:pt idx="885">
                  <c:v>1.1381399999999999</c:v>
                </c:pt>
                <c:pt idx="886">
                  <c:v>1.13829</c:v>
                </c:pt>
                <c:pt idx="887">
                  <c:v>1.1383300000000001</c:v>
                </c:pt>
                <c:pt idx="888">
                  <c:v>1.1383399999999999</c:v>
                </c:pt>
                <c:pt idx="889">
                  <c:v>1.1382300000000001</c:v>
                </c:pt>
                <c:pt idx="890">
                  <c:v>1.1384000000000001</c:v>
                </c:pt>
                <c:pt idx="891">
                  <c:v>1.13836</c:v>
                </c:pt>
                <c:pt idx="892">
                  <c:v>1.1383300000000001</c:v>
                </c:pt>
                <c:pt idx="893">
                  <c:v>1.13845</c:v>
                </c:pt>
                <c:pt idx="894">
                  <c:v>1.13846</c:v>
                </c:pt>
                <c:pt idx="895">
                  <c:v>1.1384099999999999</c:v>
                </c:pt>
                <c:pt idx="896">
                  <c:v>1.1384399999999999</c:v>
                </c:pt>
                <c:pt idx="897">
                  <c:v>1.1384099999999999</c:v>
                </c:pt>
                <c:pt idx="898">
                  <c:v>1.13845</c:v>
                </c:pt>
                <c:pt idx="899">
                  <c:v>1.1385099999999999</c:v>
                </c:pt>
                <c:pt idx="900">
                  <c:v>1.1385400000000001</c:v>
                </c:pt>
                <c:pt idx="901">
                  <c:v>1.1385099999999999</c:v>
                </c:pt>
                <c:pt idx="902">
                  <c:v>1.13849</c:v>
                </c:pt>
                <c:pt idx="903">
                  <c:v>1.1386099999999999</c:v>
                </c:pt>
                <c:pt idx="904">
                  <c:v>1.13869</c:v>
                </c:pt>
                <c:pt idx="905">
                  <c:v>1.1387400000000001</c:v>
                </c:pt>
                <c:pt idx="906">
                  <c:v>1.1387400000000001</c:v>
                </c:pt>
                <c:pt idx="907">
                  <c:v>1.13862</c:v>
                </c:pt>
                <c:pt idx="908">
                  <c:v>1.13872</c:v>
                </c:pt>
                <c:pt idx="909">
                  <c:v>1.13876</c:v>
                </c:pt>
                <c:pt idx="910">
                  <c:v>1.13872</c:v>
                </c:pt>
                <c:pt idx="911">
                  <c:v>1.13889</c:v>
                </c:pt>
                <c:pt idx="912">
                  <c:v>1.1387</c:v>
                </c:pt>
                <c:pt idx="913">
                  <c:v>1.1388400000000001</c:v>
                </c:pt>
                <c:pt idx="914">
                  <c:v>1.13897</c:v>
                </c:pt>
                <c:pt idx="915">
                  <c:v>1.13897</c:v>
                </c:pt>
                <c:pt idx="916">
                  <c:v>1.1389199999999999</c:v>
                </c:pt>
                <c:pt idx="917">
                  <c:v>1.13889</c:v>
                </c:pt>
                <c:pt idx="918">
                  <c:v>1.1389400000000001</c:v>
                </c:pt>
                <c:pt idx="919">
                  <c:v>1.1390800000000001</c:v>
                </c:pt>
                <c:pt idx="920">
                  <c:v>1.1390199999999999</c:v>
                </c:pt>
                <c:pt idx="921">
                  <c:v>1.1390800000000001</c:v>
                </c:pt>
                <c:pt idx="922">
                  <c:v>1.1391</c:v>
                </c:pt>
                <c:pt idx="923">
                  <c:v>1.1391100000000001</c:v>
                </c:pt>
                <c:pt idx="924">
                  <c:v>1.1392800000000001</c:v>
                </c:pt>
                <c:pt idx="925">
                  <c:v>1.13941</c:v>
                </c:pt>
                <c:pt idx="926">
                  <c:v>1.1392500000000001</c:v>
                </c:pt>
                <c:pt idx="927">
                  <c:v>1.1392800000000001</c:v>
                </c:pt>
                <c:pt idx="928">
                  <c:v>1.13931</c:v>
                </c:pt>
                <c:pt idx="929">
                  <c:v>1.1394200000000001</c:v>
                </c:pt>
                <c:pt idx="930">
                  <c:v>1.1394299999999999</c:v>
                </c:pt>
                <c:pt idx="931">
                  <c:v>1.13954</c:v>
                </c:pt>
                <c:pt idx="932">
                  <c:v>1.13937</c:v>
                </c:pt>
                <c:pt idx="933">
                  <c:v>1.13937</c:v>
                </c:pt>
                <c:pt idx="934">
                  <c:v>1.1393599999999999</c:v>
                </c:pt>
                <c:pt idx="935">
                  <c:v>1.1393800000000001</c:v>
                </c:pt>
                <c:pt idx="936">
                  <c:v>1.1392599999999999</c:v>
                </c:pt>
                <c:pt idx="937">
                  <c:v>1.13948</c:v>
                </c:pt>
                <c:pt idx="938">
                  <c:v>1.1394299999999999</c:v>
                </c:pt>
                <c:pt idx="939">
                  <c:v>1.1395900000000001</c:v>
                </c:pt>
                <c:pt idx="940">
                  <c:v>1.13958</c:v>
                </c:pt>
                <c:pt idx="941">
                  <c:v>1.1396900000000001</c:v>
                </c:pt>
                <c:pt idx="942">
                  <c:v>1.1396599999999999</c:v>
                </c:pt>
                <c:pt idx="943">
                  <c:v>1.1395500000000001</c:v>
                </c:pt>
                <c:pt idx="944">
                  <c:v>1.1397299999999999</c:v>
                </c:pt>
                <c:pt idx="945">
                  <c:v>1.1397299999999999</c:v>
                </c:pt>
                <c:pt idx="946">
                  <c:v>1.1397200000000001</c:v>
                </c:pt>
                <c:pt idx="947">
                  <c:v>1.1397200000000001</c:v>
                </c:pt>
                <c:pt idx="948">
                  <c:v>1.13985</c:v>
                </c:pt>
                <c:pt idx="949">
                  <c:v>1.1398999999999999</c:v>
                </c:pt>
                <c:pt idx="950">
                  <c:v>1.1398600000000001</c:v>
                </c:pt>
                <c:pt idx="951">
                  <c:v>1.1398699999999999</c:v>
                </c:pt>
                <c:pt idx="952">
                  <c:v>1.13971</c:v>
                </c:pt>
                <c:pt idx="953">
                  <c:v>1.1398600000000001</c:v>
                </c:pt>
                <c:pt idx="954">
                  <c:v>1.13991</c:v>
                </c:pt>
                <c:pt idx="955">
                  <c:v>1.14002</c:v>
                </c:pt>
                <c:pt idx="956">
                  <c:v>1.1399699999999999</c:v>
                </c:pt>
                <c:pt idx="957">
                  <c:v>1.13992</c:v>
                </c:pt>
                <c:pt idx="958">
                  <c:v>1.13988</c:v>
                </c:pt>
                <c:pt idx="959">
                  <c:v>1.1398999999999999</c:v>
                </c:pt>
                <c:pt idx="960">
                  <c:v>1.1400600000000001</c:v>
                </c:pt>
                <c:pt idx="961">
                  <c:v>1.13992</c:v>
                </c:pt>
                <c:pt idx="962">
                  <c:v>1.14008</c:v>
                </c:pt>
                <c:pt idx="963">
                  <c:v>1.1401399999999999</c:v>
                </c:pt>
                <c:pt idx="964">
                  <c:v>1.14011</c:v>
                </c:pt>
                <c:pt idx="965">
                  <c:v>1.1402600000000001</c:v>
                </c:pt>
                <c:pt idx="966">
                  <c:v>1.14009</c:v>
                </c:pt>
                <c:pt idx="967">
                  <c:v>1.14025</c:v>
                </c:pt>
                <c:pt idx="968">
                  <c:v>1.1403099999999999</c:v>
                </c:pt>
                <c:pt idx="969">
                  <c:v>1.1403000000000001</c:v>
                </c:pt>
                <c:pt idx="970">
                  <c:v>1.14018</c:v>
                </c:pt>
                <c:pt idx="971">
                  <c:v>1.1402699999999999</c:v>
                </c:pt>
                <c:pt idx="972">
                  <c:v>1.14028</c:v>
                </c:pt>
                <c:pt idx="973">
                  <c:v>1.14036</c:v>
                </c:pt>
                <c:pt idx="974">
                  <c:v>1.1403700000000001</c:v>
                </c:pt>
                <c:pt idx="975">
                  <c:v>1.14039</c:v>
                </c:pt>
                <c:pt idx="976">
                  <c:v>1.14042</c:v>
                </c:pt>
                <c:pt idx="977">
                  <c:v>1.1404099999999999</c:v>
                </c:pt>
                <c:pt idx="978">
                  <c:v>1.1403399999999999</c:v>
                </c:pt>
                <c:pt idx="979">
                  <c:v>1.14032</c:v>
                </c:pt>
                <c:pt idx="980">
                  <c:v>1.14056</c:v>
                </c:pt>
                <c:pt idx="981">
                  <c:v>1.1404399999999999</c:v>
                </c:pt>
                <c:pt idx="982">
                  <c:v>1.14056</c:v>
                </c:pt>
                <c:pt idx="983">
                  <c:v>1.1405000000000001</c:v>
                </c:pt>
                <c:pt idx="984">
                  <c:v>1.1406000000000001</c:v>
                </c:pt>
                <c:pt idx="985">
                  <c:v>1.1406400000000001</c:v>
                </c:pt>
                <c:pt idx="986">
                  <c:v>1.1406799999999999</c:v>
                </c:pt>
                <c:pt idx="987">
                  <c:v>1.14079</c:v>
                </c:pt>
                <c:pt idx="988">
                  <c:v>1.1408199999999999</c:v>
                </c:pt>
                <c:pt idx="989">
                  <c:v>1.14083</c:v>
                </c:pt>
                <c:pt idx="990">
                  <c:v>1.14079</c:v>
                </c:pt>
                <c:pt idx="991">
                  <c:v>1.1408400000000001</c:v>
                </c:pt>
                <c:pt idx="992">
                  <c:v>1.1408400000000001</c:v>
                </c:pt>
                <c:pt idx="993">
                  <c:v>1.1408100000000001</c:v>
                </c:pt>
                <c:pt idx="994">
                  <c:v>1.1409199999999999</c:v>
                </c:pt>
                <c:pt idx="995">
                  <c:v>1.1410100000000001</c:v>
                </c:pt>
                <c:pt idx="996">
                  <c:v>1.14097</c:v>
                </c:pt>
                <c:pt idx="997">
                  <c:v>1.1409499999999999</c:v>
                </c:pt>
                <c:pt idx="998">
                  <c:v>1.141</c:v>
                </c:pt>
                <c:pt idx="999">
                  <c:v>1.1410499999999999</c:v>
                </c:pt>
                <c:pt idx="1000">
                  <c:v>1.14116</c:v>
                </c:pt>
                <c:pt idx="1001">
                  <c:v>1.1412</c:v>
                </c:pt>
                <c:pt idx="1002">
                  <c:v>1.14124</c:v>
                </c:pt>
                <c:pt idx="1003">
                  <c:v>1.1412500000000001</c:v>
                </c:pt>
                <c:pt idx="1004">
                  <c:v>1.14131</c:v>
                </c:pt>
                <c:pt idx="1005">
                  <c:v>1.1411800000000001</c:v>
                </c:pt>
                <c:pt idx="1006">
                  <c:v>1.1412</c:v>
                </c:pt>
                <c:pt idx="1007">
                  <c:v>1.1412</c:v>
                </c:pt>
                <c:pt idx="1008">
                  <c:v>1.1411199999999999</c:v>
                </c:pt>
                <c:pt idx="1009">
                  <c:v>1.14134</c:v>
                </c:pt>
                <c:pt idx="1010">
                  <c:v>1.14124</c:v>
                </c:pt>
                <c:pt idx="1011">
                  <c:v>1.1413599999999999</c:v>
                </c:pt>
                <c:pt idx="1012">
                  <c:v>1.14127</c:v>
                </c:pt>
                <c:pt idx="1013">
                  <c:v>1.1413500000000001</c:v>
                </c:pt>
                <c:pt idx="1014">
                  <c:v>1.1415</c:v>
                </c:pt>
                <c:pt idx="1015">
                  <c:v>1.1415299999999999</c:v>
                </c:pt>
                <c:pt idx="1016">
                  <c:v>1.1413599999999999</c:v>
                </c:pt>
                <c:pt idx="1017">
                  <c:v>1.14154</c:v>
                </c:pt>
                <c:pt idx="1018">
                  <c:v>1.14157</c:v>
                </c:pt>
                <c:pt idx="1019">
                  <c:v>1.1415999999999999</c:v>
                </c:pt>
                <c:pt idx="1020">
                  <c:v>1.1416299999999999</c:v>
                </c:pt>
                <c:pt idx="1021">
                  <c:v>1.1416299999999999</c:v>
                </c:pt>
                <c:pt idx="1022">
                  <c:v>1.1416599999999999</c:v>
                </c:pt>
                <c:pt idx="1023">
                  <c:v>1.1417900000000001</c:v>
                </c:pt>
                <c:pt idx="1024">
                  <c:v>1.1418699999999999</c:v>
                </c:pt>
                <c:pt idx="1025">
                  <c:v>1.14188</c:v>
                </c:pt>
                <c:pt idx="1026">
                  <c:v>1.1418200000000001</c:v>
                </c:pt>
                <c:pt idx="1027">
                  <c:v>1.1420999999999999</c:v>
                </c:pt>
                <c:pt idx="1028">
                  <c:v>1.14198</c:v>
                </c:pt>
                <c:pt idx="1029">
                  <c:v>1.1420399999999999</c:v>
                </c:pt>
                <c:pt idx="1030">
                  <c:v>1.1418900000000001</c:v>
                </c:pt>
                <c:pt idx="1031">
                  <c:v>1.1419299999999999</c:v>
                </c:pt>
                <c:pt idx="1032">
                  <c:v>1.14192</c:v>
                </c:pt>
                <c:pt idx="1033">
                  <c:v>1.1421399999999999</c:v>
                </c:pt>
                <c:pt idx="1034">
                  <c:v>1.14211</c:v>
                </c:pt>
                <c:pt idx="1035">
                  <c:v>1.1421399999999999</c:v>
                </c:pt>
                <c:pt idx="1036">
                  <c:v>1.14219</c:v>
                </c:pt>
                <c:pt idx="1037">
                  <c:v>1.1421300000000001</c:v>
                </c:pt>
                <c:pt idx="1038">
                  <c:v>1.1423700000000001</c:v>
                </c:pt>
                <c:pt idx="1039">
                  <c:v>1.14228</c:v>
                </c:pt>
                <c:pt idx="1040">
                  <c:v>1.1423099999999999</c:v>
                </c:pt>
                <c:pt idx="1041">
                  <c:v>1.1424399999999999</c:v>
                </c:pt>
                <c:pt idx="1042">
                  <c:v>1.14238</c:v>
                </c:pt>
                <c:pt idx="1043">
                  <c:v>1.1423300000000001</c:v>
                </c:pt>
                <c:pt idx="1044">
                  <c:v>1.1422699999999999</c:v>
                </c:pt>
                <c:pt idx="1045">
                  <c:v>1.14239</c:v>
                </c:pt>
                <c:pt idx="1046">
                  <c:v>1.1423700000000001</c:v>
                </c:pt>
                <c:pt idx="1047">
                  <c:v>1.14255</c:v>
                </c:pt>
                <c:pt idx="1048">
                  <c:v>1.1426700000000001</c:v>
                </c:pt>
                <c:pt idx="1049">
                  <c:v>1.1427</c:v>
                </c:pt>
                <c:pt idx="1050">
                  <c:v>1.1424399999999999</c:v>
                </c:pt>
                <c:pt idx="1051">
                  <c:v>1.14262</c:v>
                </c:pt>
                <c:pt idx="1052">
                  <c:v>1.14262</c:v>
                </c:pt>
                <c:pt idx="1053">
                  <c:v>1.1425000000000001</c:v>
                </c:pt>
                <c:pt idx="1054">
                  <c:v>1.14269</c:v>
                </c:pt>
                <c:pt idx="1055">
                  <c:v>1.14259</c:v>
                </c:pt>
                <c:pt idx="1056">
                  <c:v>1.14255</c:v>
                </c:pt>
                <c:pt idx="1057">
                  <c:v>1.14262</c:v>
                </c:pt>
                <c:pt idx="1058">
                  <c:v>1.1427499999999999</c:v>
                </c:pt>
                <c:pt idx="1059">
                  <c:v>1.1428700000000001</c:v>
                </c:pt>
                <c:pt idx="1060">
                  <c:v>1.1430199999999999</c:v>
                </c:pt>
                <c:pt idx="1061">
                  <c:v>1.1429199999999999</c:v>
                </c:pt>
                <c:pt idx="1062">
                  <c:v>1.14289</c:v>
                </c:pt>
                <c:pt idx="1063">
                  <c:v>1.1429400000000001</c:v>
                </c:pt>
                <c:pt idx="1064">
                  <c:v>1.1431100000000001</c:v>
                </c:pt>
                <c:pt idx="1065">
                  <c:v>1.14323</c:v>
                </c:pt>
                <c:pt idx="1066">
                  <c:v>1.1431</c:v>
                </c:pt>
                <c:pt idx="1067">
                  <c:v>1.14317</c:v>
                </c:pt>
                <c:pt idx="1068">
                  <c:v>1.1432199999999999</c:v>
                </c:pt>
                <c:pt idx="1069">
                  <c:v>1.1431899999999999</c:v>
                </c:pt>
                <c:pt idx="1070">
                  <c:v>1.14313</c:v>
                </c:pt>
                <c:pt idx="1071">
                  <c:v>1.1431</c:v>
                </c:pt>
                <c:pt idx="1072">
                  <c:v>1.14324</c:v>
                </c:pt>
                <c:pt idx="1073">
                  <c:v>1.1432500000000001</c:v>
                </c:pt>
                <c:pt idx="1074">
                  <c:v>1.1432899999999999</c:v>
                </c:pt>
                <c:pt idx="1075">
                  <c:v>1.1433199999999999</c:v>
                </c:pt>
                <c:pt idx="1076">
                  <c:v>1.1432800000000001</c:v>
                </c:pt>
                <c:pt idx="1077">
                  <c:v>1.1433599999999999</c:v>
                </c:pt>
                <c:pt idx="1078">
                  <c:v>1.14331</c:v>
                </c:pt>
                <c:pt idx="1079">
                  <c:v>1.1432100000000001</c:v>
                </c:pt>
                <c:pt idx="1080">
                  <c:v>1.1432100000000001</c:v>
                </c:pt>
                <c:pt idx="1081">
                  <c:v>1.14351</c:v>
                </c:pt>
                <c:pt idx="1082">
                  <c:v>1.1434899999999999</c:v>
                </c:pt>
                <c:pt idx="1083">
                  <c:v>1.14334</c:v>
                </c:pt>
                <c:pt idx="1084">
                  <c:v>1.1435500000000001</c:v>
                </c:pt>
                <c:pt idx="1085">
                  <c:v>1.1435999999999999</c:v>
                </c:pt>
                <c:pt idx="1086">
                  <c:v>1.1436200000000001</c:v>
                </c:pt>
                <c:pt idx="1087">
                  <c:v>1.1435900000000001</c:v>
                </c:pt>
                <c:pt idx="1088">
                  <c:v>1.14357</c:v>
                </c:pt>
                <c:pt idx="1089">
                  <c:v>1.1436500000000001</c:v>
                </c:pt>
                <c:pt idx="1090">
                  <c:v>1.14368</c:v>
                </c:pt>
                <c:pt idx="1091">
                  <c:v>1.1436599999999999</c:v>
                </c:pt>
                <c:pt idx="1092">
                  <c:v>1.1436599999999999</c:v>
                </c:pt>
                <c:pt idx="1093">
                  <c:v>1.1436999999999999</c:v>
                </c:pt>
                <c:pt idx="1094">
                  <c:v>1.1438200000000001</c:v>
                </c:pt>
                <c:pt idx="1095">
                  <c:v>1.14377</c:v>
                </c:pt>
                <c:pt idx="1096">
                  <c:v>1.1436999999999999</c:v>
                </c:pt>
                <c:pt idx="1097">
                  <c:v>1.1437999999999999</c:v>
                </c:pt>
                <c:pt idx="1098">
                  <c:v>1.1438900000000001</c:v>
                </c:pt>
                <c:pt idx="1099">
                  <c:v>1.1438999999999999</c:v>
                </c:pt>
                <c:pt idx="1100">
                  <c:v>1.14402</c:v>
                </c:pt>
                <c:pt idx="1101">
                  <c:v>1.14401</c:v>
                </c:pt>
                <c:pt idx="1102">
                  <c:v>1.14415</c:v>
                </c:pt>
                <c:pt idx="1103">
                  <c:v>1.1441600000000001</c:v>
                </c:pt>
                <c:pt idx="1104">
                  <c:v>1.14418</c:v>
                </c:pt>
                <c:pt idx="1105">
                  <c:v>1.1442399999999999</c:v>
                </c:pt>
                <c:pt idx="1106">
                  <c:v>1.14408</c:v>
                </c:pt>
                <c:pt idx="1107">
                  <c:v>1.14418</c:v>
                </c:pt>
                <c:pt idx="1108">
                  <c:v>1.1442399999999999</c:v>
                </c:pt>
                <c:pt idx="1109">
                  <c:v>1.1442099999999999</c:v>
                </c:pt>
                <c:pt idx="1110">
                  <c:v>1.14428</c:v>
                </c:pt>
                <c:pt idx="1111">
                  <c:v>1.14439</c:v>
                </c:pt>
                <c:pt idx="1112">
                  <c:v>1.1443700000000001</c:v>
                </c:pt>
                <c:pt idx="1113">
                  <c:v>1.1445000000000001</c:v>
                </c:pt>
                <c:pt idx="1114">
                  <c:v>1.14449</c:v>
                </c:pt>
                <c:pt idx="1115">
                  <c:v>1.1445700000000001</c:v>
                </c:pt>
                <c:pt idx="1116">
                  <c:v>1.1445099999999999</c:v>
                </c:pt>
                <c:pt idx="1117">
                  <c:v>1.1444300000000001</c:v>
                </c:pt>
                <c:pt idx="1118">
                  <c:v>1.14453</c:v>
                </c:pt>
                <c:pt idx="1119">
                  <c:v>1.1447400000000001</c:v>
                </c:pt>
                <c:pt idx="1120">
                  <c:v>1.1445700000000001</c:v>
                </c:pt>
                <c:pt idx="1121">
                  <c:v>1.1447499999999999</c:v>
                </c:pt>
                <c:pt idx="1122">
                  <c:v>1.14472</c:v>
                </c:pt>
                <c:pt idx="1123">
                  <c:v>1.1449100000000001</c:v>
                </c:pt>
                <c:pt idx="1124">
                  <c:v>1.14479</c:v>
                </c:pt>
                <c:pt idx="1125">
                  <c:v>1.1448</c:v>
                </c:pt>
                <c:pt idx="1126">
                  <c:v>1.1447799999999999</c:v>
                </c:pt>
                <c:pt idx="1127">
                  <c:v>1.14469</c:v>
                </c:pt>
                <c:pt idx="1128">
                  <c:v>1.1447799999999999</c:v>
                </c:pt>
                <c:pt idx="1129">
                  <c:v>1.1448100000000001</c:v>
                </c:pt>
                <c:pt idx="1130">
                  <c:v>1.1449499999999999</c:v>
                </c:pt>
                <c:pt idx="1131">
                  <c:v>1.14476</c:v>
                </c:pt>
                <c:pt idx="1132">
                  <c:v>1.14476</c:v>
                </c:pt>
                <c:pt idx="1133">
                  <c:v>1.1449400000000001</c:v>
                </c:pt>
                <c:pt idx="1134">
                  <c:v>1.14483</c:v>
                </c:pt>
                <c:pt idx="1135">
                  <c:v>1.145</c:v>
                </c:pt>
                <c:pt idx="1136">
                  <c:v>1.1449100000000001</c:v>
                </c:pt>
                <c:pt idx="1137">
                  <c:v>1.1450100000000001</c:v>
                </c:pt>
                <c:pt idx="1138">
                  <c:v>1.1450199999999999</c:v>
                </c:pt>
                <c:pt idx="1139">
                  <c:v>1.1450899999999999</c:v>
                </c:pt>
                <c:pt idx="1140">
                  <c:v>1.14517</c:v>
                </c:pt>
                <c:pt idx="1141">
                  <c:v>1.14514</c:v>
                </c:pt>
                <c:pt idx="1142">
                  <c:v>1.14514</c:v>
                </c:pt>
                <c:pt idx="1143">
                  <c:v>1.14524</c:v>
                </c:pt>
                <c:pt idx="1144">
                  <c:v>1.1452500000000001</c:v>
                </c:pt>
                <c:pt idx="1145">
                  <c:v>1.1454</c:v>
                </c:pt>
                <c:pt idx="1146">
                  <c:v>1.14537</c:v>
                </c:pt>
                <c:pt idx="1147">
                  <c:v>1.1455</c:v>
                </c:pt>
                <c:pt idx="1148">
                  <c:v>1.14537</c:v>
                </c:pt>
                <c:pt idx="1149">
                  <c:v>1.14537</c:v>
                </c:pt>
                <c:pt idx="1150">
                  <c:v>1.14544</c:v>
                </c:pt>
                <c:pt idx="1151">
                  <c:v>1.1454899999999999</c:v>
                </c:pt>
                <c:pt idx="1152">
                  <c:v>1.1455200000000001</c:v>
                </c:pt>
                <c:pt idx="1153">
                  <c:v>1.1456500000000001</c:v>
                </c:pt>
                <c:pt idx="1154">
                  <c:v>1.1455200000000001</c:v>
                </c:pt>
                <c:pt idx="1155">
                  <c:v>1.14564</c:v>
                </c:pt>
                <c:pt idx="1156">
                  <c:v>1.1455500000000001</c:v>
                </c:pt>
                <c:pt idx="1157">
                  <c:v>1.1456</c:v>
                </c:pt>
                <c:pt idx="1158">
                  <c:v>1.1454800000000001</c:v>
                </c:pt>
                <c:pt idx="1159">
                  <c:v>1.14567</c:v>
                </c:pt>
                <c:pt idx="1160">
                  <c:v>1.14577</c:v>
                </c:pt>
                <c:pt idx="1161">
                  <c:v>1.1456999999999999</c:v>
                </c:pt>
                <c:pt idx="1162">
                  <c:v>1.1458699999999999</c:v>
                </c:pt>
                <c:pt idx="1163">
                  <c:v>1.14578</c:v>
                </c:pt>
                <c:pt idx="1164">
                  <c:v>1.1459600000000001</c:v>
                </c:pt>
                <c:pt idx="1165">
                  <c:v>1.1458900000000001</c:v>
                </c:pt>
                <c:pt idx="1166">
                  <c:v>1.1459600000000001</c:v>
                </c:pt>
                <c:pt idx="1167">
                  <c:v>1.1459299999999999</c:v>
                </c:pt>
                <c:pt idx="1168">
                  <c:v>1.1459699999999999</c:v>
                </c:pt>
                <c:pt idx="1169">
                  <c:v>1.1461300000000001</c:v>
                </c:pt>
                <c:pt idx="1170">
                  <c:v>1.14598</c:v>
                </c:pt>
                <c:pt idx="1171">
                  <c:v>1.1460399999999999</c:v>
                </c:pt>
                <c:pt idx="1172">
                  <c:v>1.14612</c:v>
                </c:pt>
                <c:pt idx="1173">
                  <c:v>1.1460900000000001</c:v>
                </c:pt>
                <c:pt idx="1174">
                  <c:v>1.1463300000000001</c:v>
                </c:pt>
                <c:pt idx="1175">
                  <c:v>1.14628</c:v>
                </c:pt>
                <c:pt idx="1176">
                  <c:v>1.14635</c:v>
                </c:pt>
                <c:pt idx="1177">
                  <c:v>1.14635</c:v>
                </c:pt>
                <c:pt idx="1178">
                  <c:v>1.1464300000000001</c:v>
                </c:pt>
                <c:pt idx="1179">
                  <c:v>1.14628</c:v>
                </c:pt>
                <c:pt idx="1180">
                  <c:v>1.14639</c:v>
                </c:pt>
                <c:pt idx="1181">
                  <c:v>1.14642</c:v>
                </c:pt>
                <c:pt idx="1182">
                  <c:v>1.14632</c:v>
                </c:pt>
                <c:pt idx="1183">
                  <c:v>1.1465399999999999</c:v>
                </c:pt>
                <c:pt idx="1184">
                  <c:v>1.14662</c:v>
                </c:pt>
                <c:pt idx="1185">
                  <c:v>1.1465700000000001</c:v>
                </c:pt>
                <c:pt idx="1186">
                  <c:v>1.14666</c:v>
                </c:pt>
                <c:pt idx="1187">
                  <c:v>1.1466700000000001</c:v>
                </c:pt>
                <c:pt idx="1188">
                  <c:v>1.14666</c:v>
                </c:pt>
                <c:pt idx="1189">
                  <c:v>1.1466799999999999</c:v>
                </c:pt>
                <c:pt idx="1190">
                  <c:v>1.1466700000000001</c:v>
                </c:pt>
                <c:pt idx="1191">
                  <c:v>1.1466499999999999</c:v>
                </c:pt>
                <c:pt idx="1192">
                  <c:v>1.14682</c:v>
                </c:pt>
                <c:pt idx="1193">
                  <c:v>1.1468700000000001</c:v>
                </c:pt>
                <c:pt idx="1194">
                  <c:v>1.1469</c:v>
                </c:pt>
                <c:pt idx="1195">
                  <c:v>1.1468700000000001</c:v>
                </c:pt>
                <c:pt idx="1196">
                  <c:v>1.1469800000000001</c:v>
                </c:pt>
                <c:pt idx="1197">
                  <c:v>1.1469</c:v>
                </c:pt>
                <c:pt idx="1198">
                  <c:v>1.1470800000000001</c:v>
                </c:pt>
                <c:pt idx="1199">
                  <c:v>1.1469800000000001</c:v>
                </c:pt>
                <c:pt idx="1200">
                  <c:v>1.1470199999999999</c:v>
                </c:pt>
                <c:pt idx="1201">
                  <c:v>1.1471</c:v>
                </c:pt>
                <c:pt idx="1202">
                  <c:v>1.14706</c:v>
                </c:pt>
                <c:pt idx="1203">
                  <c:v>1.1471899999999999</c:v>
                </c:pt>
                <c:pt idx="1204">
                  <c:v>1.1470499999999999</c:v>
                </c:pt>
                <c:pt idx="1205">
                  <c:v>1.1470899999999999</c:v>
                </c:pt>
                <c:pt idx="1206">
                  <c:v>1.14724</c:v>
                </c:pt>
                <c:pt idx="1207">
                  <c:v>1.1471199999999999</c:v>
                </c:pt>
                <c:pt idx="1208">
                  <c:v>1.14717</c:v>
                </c:pt>
                <c:pt idx="1209">
                  <c:v>1.14716</c:v>
                </c:pt>
                <c:pt idx="1210">
                  <c:v>1.1472800000000001</c:v>
                </c:pt>
                <c:pt idx="1211">
                  <c:v>1.1471499999999999</c:v>
                </c:pt>
                <c:pt idx="1212">
                  <c:v>1.1472899999999999</c:v>
                </c:pt>
                <c:pt idx="1213">
                  <c:v>1.14724</c:v>
                </c:pt>
                <c:pt idx="1214">
                  <c:v>1.14737</c:v>
                </c:pt>
                <c:pt idx="1215">
                  <c:v>1.14744</c:v>
                </c:pt>
                <c:pt idx="1216">
                  <c:v>1.1474299999999999</c:v>
                </c:pt>
                <c:pt idx="1217">
                  <c:v>1.14754</c:v>
                </c:pt>
                <c:pt idx="1218">
                  <c:v>1.1475</c:v>
                </c:pt>
                <c:pt idx="1219">
                  <c:v>1.1478200000000001</c:v>
                </c:pt>
                <c:pt idx="1220">
                  <c:v>1.1476200000000001</c:v>
                </c:pt>
                <c:pt idx="1221">
                  <c:v>1.14764</c:v>
                </c:pt>
                <c:pt idx="1222">
                  <c:v>1.14767</c:v>
                </c:pt>
                <c:pt idx="1223">
                  <c:v>1.14775</c:v>
                </c:pt>
                <c:pt idx="1224">
                  <c:v>1.14777</c:v>
                </c:pt>
                <c:pt idx="1225">
                  <c:v>1.1477299999999999</c:v>
                </c:pt>
                <c:pt idx="1226">
                  <c:v>1.14791</c:v>
                </c:pt>
                <c:pt idx="1227">
                  <c:v>1.14774</c:v>
                </c:pt>
                <c:pt idx="1228">
                  <c:v>1.14774</c:v>
                </c:pt>
                <c:pt idx="1229">
                  <c:v>1.1478600000000001</c:v>
                </c:pt>
                <c:pt idx="1230">
                  <c:v>1.1479299999999999</c:v>
                </c:pt>
                <c:pt idx="1231">
                  <c:v>1.1478600000000001</c:v>
                </c:pt>
                <c:pt idx="1232">
                  <c:v>1.1477999999999999</c:v>
                </c:pt>
                <c:pt idx="1233">
                  <c:v>1.1480999999999999</c:v>
                </c:pt>
                <c:pt idx="1234">
                  <c:v>1.14805</c:v>
                </c:pt>
                <c:pt idx="1235">
                  <c:v>1.14801</c:v>
                </c:pt>
                <c:pt idx="1236">
                  <c:v>1.1480699999999999</c:v>
                </c:pt>
                <c:pt idx="1237">
                  <c:v>1.1481300000000001</c:v>
                </c:pt>
                <c:pt idx="1238">
                  <c:v>1.1481300000000001</c:v>
                </c:pt>
                <c:pt idx="1239">
                  <c:v>1.14818</c:v>
                </c:pt>
                <c:pt idx="1240">
                  <c:v>1.14825</c:v>
                </c:pt>
                <c:pt idx="1241">
                  <c:v>1.1482600000000001</c:v>
                </c:pt>
                <c:pt idx="1242">
                  <c:v>1.1484300000000001</c:v>
                </c:pt>
                <c:pt idx="1243">
                  <c:v>1.14829</c:v>
                </c:pt>
                <c:pt idx="1244">
                  <c:v>1.14838</c:v>
                </c:pt>
                <c:pt idx="1245">
                  <c:v>1.14842</c:v>
                </c:pt>
                <c:pt idx="1246">
                  <c:v>1.1484799999999999</c:v>
                </c:pt>
                <c:pt idx="1247">
                  <c:v>1.1485000000000001</c:v>
                </c:pt>
                <c:pt idx="1248">
                  <c:v>1.1485000000000001</c:v>
                </c:pt>
                <c:pt idx="1249">
                  <c:v>1.1485799999999999</c:v>
                </c:pt>
                <c:pt idx="1250">
                  <c:v>1.1486400000000001</c:v>
                </c:pt>
                <c:pt idx="1251">
                  <c:v>1.1486799999999999</c:v>
                </c:pt>
                <c:pt idx="1252">
                  <c:v>1.1487499999999999</c:v>
                </c:pt>
                <c:pt idx="1253">
                  <c:v>1.14869</c:v>
                </c:pt>
                <c:pt idx="1254">
                  <c:v>1.1488499999999999</c:v>
                </c:pt>
                <c:pt idx="1255">
                  <c:v>1.1488799999999999</c:v>
                </c:pt>
                <c:pt idx="1256">
                  <c:v>1.14886</c:v>
                </c:pt>
                <c:pt idx="1257">
                  <c:v>1.14883</c:v>
                </c:pt>
                <c:pt idx="1258">
                  <c:v>1.14893</c:v>
                </c:pt>
                <c:pt idx="1259">
                  <c:v>1.14889</c:v>
                </c:pt>
                <c:pt idx="1260">
                  <c:v>1.1489799999999999</c:v>
                </c:pt>
                <c:pt idx="1261">
                  <c:v>1.14893</c:v>
                </c:pt>
                <c:pt idx="1262">
                  <c:v>1.14906</c:v>
                </c:pt>
                <c:pt idx="1263">
                  <c:v>1.1490800000000001</c:v>
                </c:pt>
                <c:pt idx="1264">
                  <c:v>1.1491499999999999</c:v>
                </c:pt>
                <c:pt idx="1265">
                  <c:v>1.1491400000000001</c:v>
                </c:pt>
                <c:pt idx="1266">
                  <c:v>1.14916</c:v>
                </c:pt>
                <c:pt idx="1267">
                  <c:v>1.1491100000000001</c:v>
                </c:pt>
                <c:pt idx="1268">
                  <c:v>1.14913</c:v>
                </c:pt>
                <c:pt idx="1269">
                  <c:v>1.1493</c:v>
                </c:pt>
                <c:pt idx="1270">
                  <c:v>1.14954</c:v>
                </c:pt>
                <c:pt idx="1271">
                  <c:v>1.1493500000000001</c:v>
                </c:pt>
                <c:pt idx="1272">
                  <c:v>1.14933</c:v>
                </c:pt>
                <c:pt idx="1273">
                  <c:v>1.1495</c:v>
                </c:pt>
                <c:pt idx="1274">
                  <c:v>1.1493500000000001</c:v>
                </c:pt>
                <c:pt idx="1275">
                  <c:v>1.1496299999999999</c:v>
                </c:pt>
                <c:pt idx="1276">
                  <c:v>1.1494599999999999</c:v>
                </c:pt>
                <c:pt idx="1277">
                  <c:v>1.1495299999999999</c:v>
                </c:pt>
                <c:pt idx="1278">
                  <c:v>1.1496</c:v>
                </c:pt>
                <c:pt idx="1279">
                  <c:v>1.1496</c:v>
                </c:pt>
                <c:pt idx="1280">
                  <c:v>1.1495299999999999</c:v>
                </c:pt>
                <c:pt idx="1281">
                  <c:v>1.1496500000000001</c:v>
                </c:pt>
                <c:pt idx="1282">
                  <c:v>1.14971</c:v>
                </c:pt>
                <c:pt idx="1283">
                  <c:v>1.1496500000000001</c:v>
                </c:pt>
                <c:pt idx="1284">
                  <c:v>1.1498600000000001</c:v>
                </c:pt>
                <c:pt idx="1285">
                  <c:v>1.1498200000000001</c:v>
                </c:pt>
                <c:pt idx="1286">
                  <c:v>1.14994</c:v>
                </c:pt>
                <c:pt idx="1287">
                  <c:v>1.1497900000000001</c:v>
                </c:pt>
                <c:pt idx="1288">
                  <c:v>1.1498999999999999</c:v>
                </c:pt>
                <c:pt idx="1289">
                  <c:v>1.14991</c:v>
                </c:pt>
                <c:pt idx="1290">
                  <c:v>1.1499900000000001</c:v>
                </c:pt>
                <c:pt idx="1291">
                  <c:v>1.15025</c:v>
                </c:pt>
                <c:pt idx="1292">
                  <c:v>1.1500600000000001</c:v>
                </c:pt>
                <c:pt idx="1293">
                  <c:v>1.1500900000000001</c:v>
                </c:pt>
                <c:pt idx="1294">
                  <c:v>1.15008</c:v>
                </c:pt>
                <c:pt idx="1295">
                  <c:v>1.15021</c:v>
                </c:pt>
                <c:pt idx="1296">
                  <c:v>1.1501300000000001</c:v>
                </c:pt>
                <c:pt idx="1297">
                  <c:v>1.1502399999999999</c:v>
                </c:pt>
                <c:pt idx="1298">
                  <c:v>1.15029</c:v>
                </c:pt>
                <c:pt idx="1299">
                  <c:v>1.1503699999999999</c:v>
                </c:pt>
                <c:pt idx="1300">
                  <c:v>1.15039</c:v>
                </c:pt>
                <c:pt idx="1301">
                  <c:v>1.1504399999999999</c:v>
                </c:pt>
                <c:pt idx="1302">
                  <c:v>1.15055</c:v>
                </c:pt>
                <c:pt idx="1303">
                  <c:v>1.15052</c:v>
                </c:pt>
                <c:pt idx="1304">
                  <c:v>1.15063</c:v>
                </c:pt>
                <c:pt idx="1305">
                  <c:v>1.1506700000000001</c:v>
                </c:pt>
                <c:pt idx="1306">
                  <c:v>1.15052</c:v>
                </c:pt>
                <c:pt idx="1307">
                  <c:v>1.1508</c:v>
                </c:pt>
                <c:pt idx="1308">
                  <c:v>1.15072</c:v>
                </c:pt>
                <c:pt idx="1309">
                  <c:v>1.1509199999999999</c:v>
                </c:pt>
                <c:pt idx="1310">
                  <c:v>1.15069</c:v>
                </c:pt>
                <c:pt idx="1311">
                  <c:v>1.1507400000000001</c:v>
                </c:pt>
                <c:pt idx="1312">
                  <c:v>1.15079</c:v>
                </c:pt>
                <c:pt idx="1313">
                  <c:v>1.15083</c:v>
                </c:pt>
                <c:pt idx="1314">
                  <c:v>1.1508700000000001</c:v>
                </c:pt>
                <c:pt idx="1315">
                  <c:v>1.15086</c:v>
                </c:pt>
                <c:pt idx="1316">
                  <c:v>1.1508799999999999</c:v>
                </c:pt>
                <c:pt idx="1317">
                  <c:v>1.1509</c:v>
                </c:pt>
                <c:pt idx="1318">
                  <c:v>1.1510899999999999</c:v>
                </c:pt>
                <c:pt idx="1319">
                  <c:v>1.1511</c:v>
                </c:pt>
                <c:pt idx="1320">
                  <c:v>1.1511199999999999</c:v>
                </c:pt>
                <c:pt idx="1321">
                  <c:v>1.15127</c:v>
                </c:pt>
                <c:pt idx="1322">
                  <c:v>1.1511400000000001</c:v>
                </c:pt>
                <c:pt idx="1323">
                  <c:v>1.15123</c:v>
                </c:pt>
                <c:pt idx="1324">
                  <c:v>1.15106</c:v>
                </c:pt>
                <c:pt idx="1325">
                  <c:v>1.1512199999999999</c:v>
                </c:pt>
                <c:pt idx="1326">
                  <c:v>1.15124</c:v>
                </c:pt>
                <c:pt idx="1327">
                  <c:v>1.1511100000000001</c:v>
                </c:pt>
                <c:pt idx="1328">
                  <c:v>1.1512899999999999</c:v>
                </c:pt>
                <c:pt idx="1329">
                  <c:v>1.1512800000000001</c:v>
                </c:pt>
                <c:pt idx="1330">
                  <c:v>1.1515</c:v>
                </c:pt>
                <c:pt idx="1331">
                  <c:v>1.1515899999999999</c:v>
                </c:pt>
                <c:pt idx="1332">
                  <c:v>1.1515599999999999</c:v>
                </c:pt>
                <c:pt idx="1333">
                  <c:v>1.1515299999999999</c:v>
                </c:pt>
                <c:pt idx="1334">
                  <c:v>1.1516599999999999</c:v>
                </c:pt>
                <c:pt idx="1335">
                  <c:v>1.15161</c:v>
                </c:pt>
                <c:pt idx="1336">
                  <c:v>1.15158</c:v>
                </c:pt>
                <c:pt idx="1337">
                  <c:v>1.15174</c:v>
                </c:pt>
                <c:pt idx="1338">
                  <c:v>1.1516900000000001</c:v>
                </c:pt>
                <c:pt idx="1339">
                  <c:v>1.1517900000000001</c:v>
                </c:pt>
                <c:pt idx="1340">
                  <c:v>1.1518600000000001</c:v>
                </c:pt>
                <c:pt idx="1341">
                  <c:v>1.15174</c:v>
                </c:pt>
                <c:pt idx="1342">
                  <c:v>1.1517999999999999</c:v>
                </c:pt>
                <c:pt idx="1343">
                  <c:v>1.1518600000000001</c:v>
                </c:pt>
                <c:pt idx="1344">
                  <c:v>1.1517500000000001</c:v>
                </c:pt>
                <c:pt idx="1345">
                  <c:v>1.1519600000000001</c:v>
                </c:pt>
                <c:pt idx="1346">
                  <c:v>1.1519299999999999</c:v>
                </c:pt>
                <c:pt idx="1347">
                  <c:v>1.15201</c:v>
                </c:pt>
                <c:pt idx="1348">
                  <c:v>1.15211</c:v>
                </c:pt>
                <c:pt idx="1349">
                  <c:v>1.1520999999999999</c:v>
                </c:pt>
                <c:pt idx="1350">
                  <c:v>1.1520900000000001</c:v>
                </c:pt>
                <c:pt idx="1351">
                  <c:v>1.1521300000000001</c:v>
                </c:pt>
                <c:pt idx="1352">
                  <c:v>1.1521399999999999</c:v>
                </c:pt>
                <c:pt idx="1353">
                  <c:v>1.1523399999999999</c:v>
                </c:pt>
                <c:pt idx="1354">
                  <c:v>1.15228</c:v>
                </c:pt>
                <c:pt idx="1355">
                  <c:v>1.1523300000000001</c:v>
                </c:pt>
                <c:pt idx="1356">
                  <c:v>1.1524000000000001</c:v>
                </c:pt>
                <c:pt idx="1357">
                  <c:v>1.1524799999999999</c:v>
                </c:pt>
                <c:pt idx="1358">
                  <c:v>1.15239</c:v>
                </c:pt>
                <c:pt idx="1359">
                  <c:v>1.1524000000000001</c:v>
                </c:pt>
                <c:pt idx="1360">
                  <c:v>1.15259</c:v>
                </c:pt>
                <c:pt idx="1361">
                  <c:v>1.15256</c:v>
                </c:pt>
                <c:pt idx="1362">
                  <c:v>1.15255</c:v>
                </c:pt>
                <c:pt idx="1363">
                  <c:v>1.15259</c:v>
                </c:pt>
                <c:pt idx="1364">
                  <c:v>1.15256</c:v>
                </c:pt>
                <c:pt idx="1365">
                  <c:v>1.1526400000000001</c:v>
                </c:pt>
                <c:pt idx="1366">
                  <c:v>1.1526099999999999</c:v>
                </c:pt>
                <c:pt idx="1367">
                  <c:v>1.1526799999999999</c:v>
                </c:pt>
                <c:pt idx="1368">
                  <c:v>1.15276</c:v>
                </c:pt>
                <c:pt idx="1369">
                  <c:v>1.15272</c:v>
                </c:pt>
                <c:pt idx="1370">
                  <c:v>1.15276</c:v>
                </c:pt>
                <c:pt idx="1371">
                  <c:v>1.1527700000000001</c:v>
                </c:pt>
                <c:pt idx="1372">
                  <c:v>1.1527700000000001</c:v>
                </c:pt>
                <c:pt idx="1373">
                  <c:v>1.1529</c:v>
                </c:pt>
                <c:pt idx="1374">
                  <c:v>1.15296</c:v>
                </c:pt>
                <c:pt idx="1375">
                  <c:v>1.1529700000000001</c:v>
                </c:pt>
                <c:pt idx="1376">
                  <c:v>1.1529100000000001</c:v>
                </c:pt>
                <c:pt idx="1377">
                  <c:v>1.15289</c:v>
                </c:pt>
                <c:pt idx="1378">
                  <c:v>1.1530400000000001</c:v>
                </c:pt>
                <c:pt idx="1379">
                  <c:v>1.1529700000000001</c:v>
                </c:pt>
                <c:pt idx="1380">
                  <c:v>1.1530899999999999</c:v>
                </c:pt>
                <c:pt idx="1381">
                  <c:v>1.1531</c:v>
                </c:pt>
                <c:pt idx="1382">
                  <c:v>1.1531400000000001</c:v>
                </c:pt>
                <c:pt idx="1383">
                  <c:v>1.15326</c:v>
                </c:pt>
                <c:pt idx="1384">
                  <c:v>1.1533</c:v>
                </c:pt>
                <c:pt idx="1385">
                  <c:v>1.1534599999999999</c:v>
                </c:pt>
                <c:pt idx="1386">
                  <c:v>1.1534899999999999</c:v>
                </c:pt>
                <c:pt idx="1387">
                  <c:v>1.15344</c:v>
                </c:pt>
                <c:pt idx="1388">
                  <c:v>1.1534800000000001</c:v>
                </c:pt>
                <c:pt idx="1389">
                  <c:v>1.15357</c:v>
                </c:pt>
                <c:pt idx="1390">
                  <c:v>1.15367</c:v>
                </c:pt>
                <c:pt idx="1391">
                  <c:v>1.1535</c:v>
                </c:pt>
                <c:pt idx="1392">
                  <c:v>1.1535500000000001</c:v>
                </c:pt>
                <c:pt idx="1393">
                  <c:v>1.15364</c:v>
                </c:pt>
                <c:pt idx="1394">
                  <c:v>1.1533800000000001</c:v>
                </c:pt>
                <c:pt idx="1395">
                  <c:v>1.1536500000000001</c:v>
                </c:pt>
                <c:pt idx="1396">
                  <c:v>1.1536</c:v>
                </c:pt>
                <c:pt idx="1397">
                  <c:v>1.15374</c:v>
                </c:pt>
                <c:pt idx="1398">
                  <c:v>1.1537299999999999</c:v>
                </c:pt>
                <c:pt idx="1399">
                  <c:v>1.15384</c:v>
                </c:pt>
                <c:pt idx="1400">
                  <c:v>1.15384</c:v>
                </c:pt>
                <c:pt idx="1401">
                  <c:v>1.1538200000000001</c:v>
                </c:pt>
                <c:pt idx="1402">
                  <c:v>1.15384</c:v>
                </c:pt>
                <c:pt idx="1403">
                  <c:v>1.1538200000000001</c:v>
                </c:pt>
                <c:pt idx="1404">
                  <c:v>1.15385</c:v>
                </c:pt>
                <c:pt idx="1405">
                  <c:v>1.1538299999999999</c:v>
                </c:pt>
                <c:pt idx="1406">
                  <c:v>1.15411</c:v>
                </c:pt>
                <c:pt idx="1407">
                  <c:v>1.1541399999999999</c:v>
                </c:pt>
                <c:pt idx="1408">
                  <c:v>1.15402</c:v>
                </c:pt>
                <c:pt idx="1409">
                  <c:v>1.1542300000000001</c:v>
                </c:pt>
                <c:pt idx="1410">
                  <c:v>1.1541999999999999</c:v>
                </c:pt>
                <c:pt idx="1411">
                  <c:v>1.15422</c:v>
                </c:pt>
                <c:pt idx="1412">
                  <c:v>1.15419</c:v>
                </c:pt>
                <c:pt idx="1413">
                  <c:v>1.15435</c:v>
                </c:pt>
                <c:pt idx="1414">
                  <c:v>1.15422</c:v>
                </c:pt>
                <c:pt idx="1415">
                  <c:v>1.15425</c:v>
                </c:pt>
                <c:pt idx="1416">
                  <c:v>1.15435</c:v>
                </c:pt>
                <c:pt idx="1417">
                  <c:v>1.1543699999999999</c:v>
                </c:pt>
                <c:pt idx="1418">
                  <c:v>1.1544399999999999</c:v>
                </c:pt>
                <c:pt idx="1419">
                  <c:v>1.1545399999999999</c:v>
                </c:pt>
                <c:pt idx="1420">
                  <c:v>1.1545399999999999</c:v>
                </c:pt>
                <c:pt idx="1421">
                  <c:v>1.1545300000000001</c:v>
                </c:pt>
                <c:pt idx="1422">
                  <c:v>1.15456</c:v>
                </c:pt>
                <c:pt idx="1423">
                  <c:v>1.15469</c:v>
                </c:pt>
                <c:pt idx="1424">
                  <c:v>1.1548099999999999</c:v>
                </c:pt>
                <c:pt idx="1425">
                  <c:v>1.1547499999999999</c:v>
                </c:pt>
                <c:pt idx="1426">
                  <c:v>1.1546700000000001</c:v>
                </c:pt>
                <c:pt idx="1427">
                  <c:v>1.1548</c:v>
                </c:pt>
                <c:pt idx="1428">
                  <c:v>1.1548499999999999</c:v>
                </c:pt>
                <c:pt idx="1429">
                  <c:v>1.15489</c:v>
                </c:pt>
                <c:pt idx="1430">
                  <c:v>1.15483</c:v>
                </c:pt>
                <c:pt idx="1431">
                  <c:v>1.1549799999999999</c:v>
                </c:pt>
                <c:pt idx="1432">
                  <c:v>1.155</c:v>
                </c:pt>
                <c:pt idx="1433">
                  <c:v>1.155</c:v>
                </c:pt>
                <c:pt idx="1434">
                  <c:v>1.1549700000000001</c:v>
                </c:pt>
                <c:pt idx="1435">
                  <c:v>1.15516</c:v>
                </c:pt>
                <c:pt idx="1436">
                  <c:v>1.15526</c:v>
                </c:pt>
                <c:pt idx="1437">
                  <c:v>1.15526</c:v>
                </c:pt>
                <c:pt idx="1438">
                  <c:v>1.1552800000000001</c:v>
                </c:pt>
                <c:pt idx="1439">
                  <c:v>1.1554599999999999</c:v>
                </c:pt>
                <c:pt idx="1440">
                  <c:v>1.1553599999999999</c:v>
                </c:pt>
                <c:pt idx="1441">
                  <c:v>1.15537</c:v>
                </c:pt>
                <c:pt idx="1442">
                  <c:v>1.15534</c:v>
                </c:pt>
                <c:pt idx="1443">
                  <c:v>1.15537</c:v>
                </c:pt>
                <c:pt idx="1444">
                  <c:v>1.1554199999999999</c:v>
                </c:pt>
                <c:pt idx="1445">
                  <c:v>1.1554</c:v>
                </c:pt>
                <c:pt idx="1446">
                  <c:v>1.15533</c:v>
                </c:pt>
                <c:pt idx="1447">
                  <c:v>1.15533</c:v>
                </c:pt>
                <c:pt idx="1448">
                  <c:v>1.1555899999999999</c:v>
                </c:pt>
                <c:pt idx="1449">
                  <c:v>1.1555899999999999</c:v>
                </c:pt>
                <c:pt idx="1450">
                  <c:v>1.1556599999999999</c:v>
                </c:pt>
                <c:pt idx="1451">
                  <c:v>1.1557299999999999</c:v>
                </c:pt>
                <c:pt idx="1452">
                  <c:v>1.1558200000000001</c:v>
                </c:pt>
                <c:pt idx="1453">
                  <c:v>1.15594</c:v>
                </c:pt>
                <c:pt idx="1454">
                  <c:v>1.15578</c:v>
                </c:pt>
                <c:pt idx="1455">
                  <c:v>1.15585</c:v>
                </c:pt>
                <c:pt idx="1456">
                  <c:v>1.15585</c:v>
                </c:pt>
                <c:pt idx="1457">
                  <c:v>1.15588</c:v>
                </c:pt>
                <c:pt idx="1458">
                  <c:v>1.1558200000000001</c:v>
                </c:pt>
                <c:pt idx="1459">
                  <c:v>1.15588</c:v>
                </c:pt>
                <c:pt idx="1460">
                  <c:v>1.15598</c:v>
                </c:pt>
                <c:pt idx="1461">
                  <c:v>1.1559999999999999</c:v>
                </c:pt>
                <c:pt idx="1462">
                  <c:v>1.1560699999999999</c:v>
                </c:pt>
                <c:pt idx="1463">
                  <c:v>1.15602</c:v>
                </c:pt>
                <c:pt idx="1464">
                  <c:v>1.1560900000000001</c:v>
                </c:pt>
                <c:pt idx="1465">
                  <c:v>1.15612</c:v>
                </c:pt>
                <c:pt idx="1466">
                  <c:v>1.15621</c:v>
                </c:pt>
                <c:pt idx="1467">
                  <c:v>1.15615</c:v>
                </c:pt>
                <c:pt idx="1468">
                  <c:v>1.1563000000000001</c:v>
                </c:pt>
                <c:pt idx="1469">
                  <c:v>1.1563399999999999</c:v>
                </c:pt>
                <c:pt idx="1470">
                  <c:v>1.1564099999999999</c:v>
                </c:pt>
                <c:pt idx="1471">
                  <c:v>1.15639</c:v>
                </c:pt>
                <c:pt idx="1472">
                  <c:v>1.15645</c:v>
                </c:pt>
                <c:pt idx="1473">
                  <c:v>1.1563600000000001</c:v>
                </c:pt>
                <c:pt idx="1474">
                  <c:v>1.1564399999999999</c:v>
                </c:pt>
                <c:pt idx="1475">
                  <c:v>1.15663</c:v>
                </c:pt>
                <c:pt idx="1476">
                  <c:v>1.15676</c:v>
                </c:pt>
                <c:pt idx="1477">
                  <c:v>1.1567000000000001</c:v>
                </c:pt>
                <c:pt idx="1478">
                  <c:v>1.1566700000000001</c:v>
                </c:pt>
                <c:pt idx="1479">
                  <c:v>1.1565099999999999</c:v>
                </c:pt>
                <c:pt idx="1480">
                  <c:v>1.1567499999999999</c:v>
                </c:pt>
                <c:pt idx="1481">
                  <c:v>1.15669</c:v>
                </c:pt>
                <c:pt idx="1482">
                  <c:v>1.1567400000000001</c:v>
                </c:pt>
                <c:pt idx="1483">
                  <c:v>1.1567099999999999</c:v>
                </c:pt>
                <c:pt idx="1484">
                  <c:v>1.1569</c:v>
                </c:pt>
                <c:pt idx="1485">
                  <c:v>1.15686</c:v>
                </c:pt>
                <c:pt idx="1486">
                  <c:v>1.15683</c:v>
                </c:pt>
                <c:pt idx="1487">
                  <c:v>1.15689</c:v>
                </c:pt>
                <c:pt idx="1488">
                  <c:v>1.15696</c:v>
                </c:pt>
                <c:pt idx="1489">
                  <c:v>1.1570499999999999</c:v>
                </c:pt>
                <c:pt idx="1490">
                  <c:v>1.15717</c:v>
                </c:pt>
                <c:pt idx="1491">
                  <c:v>1.1571800000000001</c:v>
                </c:pt>
                <c:pt idx="1492">
                  <c:v>1.1572</c:v>
                </c:pt>
                <c:pt idx="1493">
                  <c:v>1.15724</c:v>
                </c:pt>
                <c:pt idx="1494">
                  <c:v>1.1574599999999999</c:v>
                </c:pt>
                <c:pt idx="1495">
                  <c:v>1.1573899999999999</c:v>
                </c:pt>
                <c:pt idx="1496">
                  <c:v>1.1575</c:v>
                </c:pt>
                <c:pt idx="1497">
                  <c:v>1.15754</c:v>
                </c:pt>
                <c:pt idx="1498">
                  <c:v>1.1575500000000001</c:v>
                </c:pt>
                <c:pt idx="1499">
                  <c:v>1.1575500000000001</c:v>
                </c:pt>
                <c:pt idx="1500">
                  <c:v>1.1574599999999999</c:v>
                </c:pt>
                <c:pt idx="1501">
                  <c:v>1.15771</c:v>
                </c:pt>
                <c:pt idx="1502">
                  <c:v>1.15777</c:v>
                </c:pt>
                <c:pt idx="1503">
                  <c:v>1.15787</c:v>
                </c:pt>
                <c:pt idx="1504">
                  <c:v>1.1576299999999999</c:v>
                </c:pt>
                <c:pt idx="1505">
                  <c:v>1.1577299999999999</c:v>
                </c:pt>
                <c:pt idx="1506">
                  <c:v>1.15777</c:v>
                </c:pt>
                <c:pt idx="1507">
                  <c:v>1.15771</c:v>
                </c:pt>
                <c:pt idx="1508">
                  <c:v>1.1577599999999999</c:v>
                </c:pt>
                <c:pt idx="1509">
                  <c:v>1.15778</c:v>
                </c:pt>
                <c:pt idx="1510">
                  <c:v>1.1577999999999999</c:v>
                </c:pt>
                <c:pt idx="1511">
                  <c:v>1.15787</c:v>
                </c:pt>
                <c:pt idx="1512">
                  <c:v>1.1578900000000001</c:v>
                </c:pt>
                <c:pt idx="1513">
                  <c:v>1.1578299999999999</c:v>
                </c:pt>
                <c:pt idx="1514">
                  <c:v>1.1579900000000001</c:v>
                </c:pt>
                <c:pt idx="1515">
                  <c:v>1.1579699999999999</c:v>
                </c:pt>
                <c:pt idx="1516">
                  <c:v>1.1579699999999999</c:v>
                </c:pt>
                <c:pt idx="1517">
                  <c:v>1.1578599999999999</c:v>
                </c:pt>
                <c:pt idx="1518">
                  <c:v>1.1580299999999999</c:v>
                </c:pt>
                <c:pt idx="1519">
                  <c:v>1.15798</c:v>
                </c:pt>
                <c:pt idx="1520">
                  <c:v>1.1579600000000001</c:v>
                </c:pt>
                <c:pt idx="1521">
                  <c:v>1.1580900000000001</c:v>
                </c:pt>
                <c:pt idx="1522">
                  <c:v>1.15821</c:v>
                </c:pt>
                <c:pt idx="1523">
                  <c:v>1.15818</c:v>
                </c:pt>
                <c:pt idx="1524">
                  <c:v>1.1582300000000001</c:v>
                </c:pt>
                <c:pt idx="1525">
                  <c:v>1.15835</c:v>
                </c:pt>
                <c:pt idx="1526">
                  <c:v>1.15828</c:v>
                </c:pt>
                <c:pt idx="1527">
                  <c:v>1.1582699999999999</c:v>
                </c:pt>
                <c:pt idx="1528">
                  <c:v>1.15839</c:v>
                </c:pt>
                <c:pt idx="1529">
                  <c:v>1.1583300000000001</c:v>
                </c:pt>
                <c:pt idx="1530">
                  <c:v>1.15859</c:v>
                </c:pt>
                <c:pt idx="1531">
                  <c:v>1.15848</c:v>
                </c:pt>
                <c:pt idx="1532">
                  <c:v>1.15859</c:v>
                </c:pt>
                <c:pt idx="1533">
                  <c:v>1.15862</c:v>
                </c:pt>
                <c:pt idx="1534">
                  <c:v>1.15862</c:v>
                </c:pt>
                <c:pt idx="1535">
                  <c:v>1.1586799999999999</c:v>
                </c:pt>
                <c:pt idx="1536">
                  <c:v>1.15873</c:v>
                </c:pt>
                <c:pt idx="1537">
                  <c:v>1.1587700000000001</c:v>
                </c:pt>
                <c:pt idx="1538">
                  <c:v>1.1587400000000001</c:v>
                </c:pt>
                <c:pt idx="1539">
                  <c:v>1.1587400000000001</c:v>
                </c:pt>
                <c:pt idx="1540">
                  <c:v>1.15879</c:v>
                </c:pt>
                <c:pt idx="1541">
                  <c:v>1.1588099999999999</c:v>
                </c:pt>
                <c:pt idx="1542">
                  <c:v>1.15886</c:v>
                </c:pt>
                <c:pt idx="1543">
                  <c:v>1.15883</c:v>
                </c:pt>
                <c:pt idx="1544">
                  <c:v>1.15882</c:v>
                </c:pt>
                <c:pt idx="1545">
                  <c:v>1.1590199999999999</c:v>
                </c:pt>
                <c:pt idx="1546">
                  <c:v>1.15906</c:v>
                </c:pt>
                <c:pt idx="1547">
                  <c:v>1.1590800000000001</c:v>
                </c:pt>
                <c:pt idx="1548">
                  <c:v>1.1591899999999999</c:v>
                </c:pt>
                <c:pt idx="1549">
                  <c:v>1.15917</c:v>
                </c:pt>
                <c:pt idx="1550">
                  <c:v>1.1592100000000001</c:v>
                </c:pt>
                <c:pt idx="1551">
                  <c:v>1.15917</c:v>
                </c:pt>
                <c:pt idx="1552">
                  <c:v>1.1594100000000001</c:v>
                </c:pt>
                <c:pt idx="1553">
                  <c:v>1.1593800000000001</c:v>
                </c:pt>
                <c:pt idx="1554">
                  <c:v>1.15944</c:v>
                </c:pt>
                <c:pt idx="1555">
                  <c:v>1.1594500000000001</c:v>
                </c:pt>
                <c:pt idx="1556">
                  <c:v>1.15937</c:v>
                </c:pt>
                <c:pt idx="1557">
                  <c:v>1.15943</c:v>
                </c:pt>
                <c:pt idx="1558">
                  <c:v>1.15954</c:v>
                </c:pt>
                <c:pt idx="1559">
                  <c:v>1.1594899999999999</c:v>
                </c:pt>
                <c:pt idx="1560">
                  <c:v>1.15957</c:v>
                </c:pt>
                <c:pt idx="1561">
                  <c:v>1.1595</c:v>
                </c:pt>
                <c:pt idx="1562">
                  <c:v>1.1597200000000001</c:v>
                </c:pt>
                <c:pt idx="1563">
                  <c:v>1.15967</c:v>
                </c:pt>
                <c:pt idx="1564">
                  <c:v>1.1595899999999999</c:v>
                </c:pt>
                <c:pt idx="1565">
                  <c:v>1.1597200000000001</c:v>
                </c:pt>
                <c:pt idx="1566">
                  <c:v>1.1597500000000001</c:v>
                </c:pt>
                <c:pt idx="1567">
                  <c:v>1.15978</c:v>
                </c:pt>
                <c:pt idx="1568">
                  <c:v>1.1597500000000001</c:v>
                </c:pt>
                <c:pt idx="1569">
                  <c:v>1.1598900000000001</c:v>
                </c:pt>
                <c:pt idx="1570">
                  <c:v>1.1599699999999999</c:v>
                </c:pt>
                <c:pt idx="1571">
                  <c:v>1.15998</c:v>
                </c:pt>
                <c:pt idx="1572">
                  <c:v>1.1599999999999999</c:v>
                </c:pt>
                <c:pt idx="1573">
                  <c:v>1.1598900000000001</c:v>
                </c:pt>
                <c:pt idx="1574">
                  <c:v>1.1600299999999999</c:v>
                </c:pt>
                <c:pt idx="1575">
                  <c:v>1.1599200000000001</c:v>
                </c:pt>
                <c:pt idx="1576">
                  <c:v>1.1601300000000001</c:v>
                </c:pt>
                <c:pt idx="1577">
                  <c:v>1.1600699999999999</c:v>
                </c:pt>
                <c:pt idx="1578">
                  <c:v>1.1603000000000001</c:v>
                </c:pt>
                <c:pt idx="1579">
                  <c:v>1.1601699999999999</c:v>
                </c:pt>
                <c:pt idx="1580">
                  <c:v>1.1602399999999999</c:v>
                </c:pt>
                <c:pt idx="1581">
                  <c:v>1.1603000000000001</c:v>
                </c:pt>
                <c:pt idx="1582">
                  <c:v>1.1603399999999999</c:v>
                </c:pt>
                <c:pt idx="1583">
                  <c:v>1.16038</c:v>
                </c:pt>
                <c:pt idx="1584">
                  <c:v>1.1603300000000001</c:v>
                </c:pt>
                <c:pt idx="1585">
                  <c:v>1.16035</c:v>
                </c:pt>
                <c:pt idx="1586">
                  <c:v>1.16052</c:v>
                </c:pt>
                <c:pt idx="1587">
                  <c:v>1.1604000000000001</c:v>
                </c:pt>
                <c:pt idx="1588">
                  <c:v>1.1605399999999999</c:v>
                </c:pt>
                <c:pt idx="1589">
                  <c:v>1.1605300000000001</c:v>
                </c:pt>
                <c:pt idx="1590">
                  <c:v>1.1605399999999999</c:v>
                </c:pt>
                <c:pt idx="1591">
                  <c:v>1.16056</c:v>
                </c:pt>
                <c:pt idx="1592">
                  <c:v>1.1606399999999999</c:v>
                </c:pt>
                <c:pt idx="1593">
                  <c:v>1.1606300000000001</c:v>
                </c:pt>
                <c:pt idx="1594">
                  <c:v>1.16069</c:v>
                </c:pt>
                <c:pt idx="1595">
                  <c:v>1.1606399999999999</c:v>
                </c:pt>
                <c:pt idx="1596">
                  <c:v>1.16079</c:v>
                </c:pt>
                <c:pt idx="1597">
                  <c:v>1.1607000000000001</c:v>
                </c:pt>
                <c:pt idx="1598">
                  <c:v>1.1608099999999999</c:v>
                </c:pt>
                <c:pt idx="1599">
                  <c:v>1.16076</c:v>
                </c:pt>
                <c:pt idx="1600">
                  <c:v>1.1608000000000001</c:v>
                </c:pt>
                <c:pt idx="1601">
                  <c:v>1.1611</c:v>
                </c:pt>
                <c:pt idx="1602">
                  <c:v>1.16089</c:v>
                </c:pt>
                <c:pt idx="1603">
                  <c:v>1.1610400000000001</c:v>
                </c:pt>
                <c:pt idx="1604">
                  <c:v>1.16116</c:v>
                </c:pt>
                <c:pt idx="1605">
                  <c:v>1.1611400000000001</c:v>
                </c:pt>
                <c:pt idx="1606">
                  <c:v>1.1611899999999999</c:v>
                </c:pt>
                <c:pt idx="1607">
                  <c:v>1.16113</c:v>
                </c:pt>
                <c:pt idx="1608">
                  <c:v>1.16126</c:v>
                </c:pt>
                <c:pt idx="1609">
                  <c:v>1.1611199999999999</c:v>
                </c:pt>
                <c:pt idx="1610">
                  <c:v>1.1611499999999999</c:v>
                </c:pt>
                <c:pt idx="1611">
                  <c:v>1.16137</c:v>
                </c:pt>
                <c:pt idx="1612">
                  <c:v>1.16124</c:v>
                </c:pt>
                <c:pt idx="1613">
                  <c:v>1.1613</c:v>
                </c:pt>
                <c:pt idx="1614">
                  <c:v>1.1612100000000001</c:v>
                </c:pt>
                <c:pt idx="1615">
                  <c:v>1.1613899999999999</c:v>
                </c:pt>
                <c:pt idx="1616">
                  <c:v>1.1614</c:v>
                </c:pt>
                <c:pt idx="1617">
                  <c:v>1.1614800000000001</c:v>
                </c:pt>
                <c:pt idx="1618">
                  <c:v>1.1614</c:v>
                </c:pt>
                <c:pt idx="1619">
                  <c:v>1.1614899999999999</c:v>
                </c:pt>
                <c:pt idx="1620">
                  <c:v>1.16151</c:v>
                </c:pt>
                <c:pt idx="1621">
                  <c:v>1.1616</c:v>
                </c:pt>
                <c:pt idx="1622">
                  <c:v>1.16167</c:v>
                </c:pt>
                <c:pt idx="1623">
                  <c:v>1.1615899999999999</c:v>
                </c:pt>
                <c:pt idx="1624">
                  <c:v>1.1616599999999999</c:v>
                </c:pt>
                <c:pt idx="1625">
                  <c:v>1.16167</c:v>
                </c:pt>
                <c:pt idx="1626">
                  <c:v>1.1618299999999999</c:v>
                </c:pt>
                <c:pt idx="1627">
                  <c:v>1.16168</c:v>
                </c:pt>
                <c:pt idx="1628">
                  <c:v>1.1616599999999999</c:v>
                </c:pt>
                <c:pt idx="1629">
                  <c:v>1.16184</c:v>
                </c:pt>
                <c:pt idx="1630">
                  <c:v>1.1618599999999999</c:v>
                </c:pt>
                <c:pt idx="1631">
                  <c:v>1.1619200000000001</c:v>
                </c:pt>
                <c:pt idx="1632">
                  <c:v>1.1618299999999999</c:v>
                </c:pt>
                <c:pt idx="1633">
                  <c:v>1.1618599999999999</c:v>
                </c:pt>
                <c:pt idx="1634">
                  <c:v>1.16195</c:v>
                </c:pt>
                <c:pt idx="1635">
                  <c:v>1.16195</c:v>
                </c:pt>
                <c:pt idx="1636">
                  <c:v>1.16204</c:v>
                </c:pt>
                <c:pt idx="1637">
                  <c:v>1.1621699999999999</c:v>
                </c:pt>
                <c:pt idx="1638">
                  <c:v>1.16205</c:v>
                </c:pt>
                <c:pt idx="1639">
                  <c:v>1.16212</c:v>
                </c:pt>
                <c:pt idx="1640">
                  <c:v>1.1621999999999999</c:v>
                </c:pt>
                <c:pt idx="1641">
                  <c:v>1.16225</c:v>
                </c:pt>
                <c:pt idx="1642">
                  <c:v>1.16218</c:v>
                </c:pt>
                <c:pt idx="1643">
                  <c:v>1.16231</c:v>
                </c:pt>
                <c:pt idx="1644">
                  <c:v>1.1624099999999999</c:v>
                </c:pt>
                <c:pt idx="1645">
                  <c:v>1.1622600000000001</c:v>
                </c:pt>
                <c:pt idx="1646">
                  <c:v>1.16229</c:v>
                </c:pt>
                <c:pt idx="1647">
                  <c:v>1.1623300000000001</c:v>
                </c:pt>
                <c:pt idx="1648">
                  <c:v>1.1625399999999999</c:v>
                </c:pt>
                <c:pt idx="1649">
                  <c:v>1.16255</c:v>
                </c:pt>
                <c:pt idx="1650">
                  <c:v>1.1625300000000001</c:v>
                </c:pt>
                <c:pt idx="1651">
                  <c:v>1.16256</c:v>
                </c:pt>
                <c:pt idx="1652">
                  <c:v>1.16256</c:v>
                </c:pt>
                <c:pt idx="1653">
                  <c:v>1.1626000000000001</c:v>
                </c:pt>
                <c:pt idx="1654">
                  <c:v>1.1626700000000001</c:v>
                </c:pt>
                <c:pt idx="1655">
                  <c:v>1.16256</c:v>
                </c:pt>
                <c:pt idx="1656">
                  <c:v>1.16266</c:v>
                </c:pt>
                <c:pt idx="1657">
                  <c:v>1.1627700000000001</c:v>
                </c:pt>
                <c:pt idx="1658">
                  <c:v>1.1629</c:v>
                </c:pt>
                <c:pt idx="1659">
                  <c:v>1.1627799999999999</c:v>
                </c:pt>
                <c:pt idx="1660">
                  <c:v>1.16265</c:v>
                </c:pt>
                <c:pt idx="1661">
                  <c:v>1.16283</c:v>
                </c:pt>
                <c:pt idx="1662">
                  <c:v>1.1629100000000001</c:v>
                </c:pt>
                <c:pt idx="1663">
                  <c:v>1.16289</c:v>
                </c:pt>
                <c:pt idx="1664">
                  <c:v>1.1628499999999999</c:v>
                </c:pt>
                <c:pt idx="1665">
                  <c:v>1.16299</c:v>
                </c:pt>
                <c:pt idx="1666">
                  <c:v>1.1629499999999999</c:v>
                </c:pt>
                <c:pt idx="1667">
                  <c:v>1.16286</c:v>
                </c:pt>
                <c:pt idx="1668">
                  <c:v>1.16306</c:v>
                </c:pt>
                <c:pt idx="1669">
                  <c:v>1.1629799999999999</c:v>
                </c:pt>
                <c:pt idx="1670">
                  <c:v>1.1629700000000001</c:v>
                </c:pt>
                <c:pt idx="1671">
                  <c:v>1.1630499999999999</c:v>
                </c:pt>
                <c:pt idx="1672">
                  <c:v>1.1630499999999999</c:v>
                </c:pt>
                <c:pt idx="1673">
                  <c:v>1.16292</c:v>
                </c:pt>
                <c:pt idx="1674">
                  <c:v>1.1628799999999999</c:v>
                </c:pt>
                <c:pt idx="1675">
                  <c:v>1.16292</c:v>
                </c:pt>
                <c:pt idx="1676">
                  <c:v>1.1629700000000001</c:v>
                </c:pt>
                <c:pt idx="1677">
                  <c:v>1.1629</c:v>
                </c:pt>
                <c:pt idx="1678">
                  <c:v>1.163</c:v>
                </c:pt>
                <c:pt idx="1679">
                  <c:v>1.1630199999999999</c:v>
                </c:pt>
                <c:pt idx="1680">
                  <c:v>1.163</c:v>
                </c:pt>
                <c:pt idx="1681">
                  <c:v>1.16306</c:v>
                </c:pt>
                <c:pt idx="1682">
                  <c:v>1.1631</c:v>
                </c:pt>
                <c:pt idx="1683">
                  <c:v>1.163</c:v>
                </c:pt>
                <c:pt idx="1684">
                  <c:v>1.16306</c:v>
                </c:pt>
                <c:pt idx="1685">
                  <c:v>1.1630499999999999</c:v>
                </c:pt>
                <c:pt idx="1686">
                  <c:v>1.1630100000000001</c:v>
                </c:pt>
                <c:pt idx="1687">
                  <c:v>1.1630199999999999</c:v>
                </c:pt>
                <c:pt idx="1688">
                  <c:v>1.1628799999999999</c:v>
                </c:pt>
                <c:pt idx="1689">
                  <c:v>1.16289</c:v>
                </c:pt>
                <c:pt idx="1690">
                  <c:v>1.1630199999999999</c:v>
                </c:pt>
                <c:pt idx="1691">
                  <c:v>1.16316</c:v>
                </c:pt>
                <c:pt idx="1692">
                  <c:v>1.16313</c:v>
                </c:pt>
                <c:pt idx="1693">
                  <c:v>1.1629499999999999</c:v>
                </c:pt>
                <c:pt idx="1694">
                  <c:v>1.1630799999999999</c:v>
                </c:pt>
                <c:pt idx="1695">
                  <c:v>1.16313</c:v>
                </c:pt>
                <c:pt idx="1696">
                  <c:v>1.16313</c:v>
                </c:pt>
                <c:pt idx="1697">
                  <c:v>1.1631100000000001</c:v>
                </c:pt>
                <c:pt idx="1698">
                  <c:v>1.1631800000000001</c:v>
                </c:pt>
                <c:pt idx="1699">
                  <c:v>1.1631899999999999</c:v>
                </c:pt>
                <c:pt idx="1700">
                  <c:v>1.1632</c:v>
                </c:pt>
                <c:pt idx="1701">
                  <c:v>1.1632100000000001</c:v>
                </c:pt>
                <c:pt idx="1702">
                  <c:v>1.1631499999999999</c:v>
                </c:pt>
                <c:pt idx="1703">
                  <c:v>1.16333</c:v>
                </c:pt>
                <c:pt idx="1704">
                  <c:v>1.16323</c:v>
                </c:pt>
                <c:pt idx="1705">
                  <c:v>1.1631100000000001</c:v>
                </c:pt>
                <c:pt idx="1706">
                  <c:v>1.1631899999999999</c:v>
                </c:pt>
                <c:pt idx="1707">
                  <c:v>1.16306</c:v>
                </c:pt>
                <c:pt idx="1708">
                  <c:v>1.16317</c:v>
                </c:pt>
                <c:pt idx="1709">
                  <c:v>1.16316</c:v>
                </c:pt>
                <c:pt idx="1710">
                  <c:v>1.1631800000000001</c:v>
                </c:pt>
                <c:pt idx="1711">
                  <c:v>1.16326</c:v>
                </c:pt>
                <c:pt idx="1712">
                  <c:v>1.16337</c:v>
                </c:pt>
                <c:pt idx="1713">
                  <c:v>1.16317</c:v>
                </c:pt>
                <c:pt idx="1714">
                  <c:v>1.1632899999999999</c:v>
                </c:pt>
                <c:pt idx="1715">
                  <c:v>1.16344</c:v>
                </c:pt>
                <c:pt idx="1716">
                  <c:v>1.1633199999999999</c:v>
                </c:pt>
                <c:pt idx="1717">
                  <c:v>1.1633800000000001</c:v>
                </c:pt>
                <c:pt idx="1718">
                  <c:v>1.1633199999999999</c:v>
                </c:pt>
                <c:pt idx="1719">
                  <c:v>1.1632899999999999</c:v>
                </c:pt>
                <c:pt idx="1720">
                  <c:v>1.1633100000000001</c:v>
                </c:pt>
                <c:pt idx="1721">
                  <c:v>1.1632499999999999</c:v>
                </c:pt>
                <c:pt idx="1722">
                  <c:v>1.1632800000000001</c:v>
                </c:pt>
                <c:pt idx="1723">
                  <c:v>1.1632800000000001</c:v>
                </c:pt>
                <c:pt idx="1724">
                  <c:v>1.1633100000000001</c:v>
                </c:pt>
                <c:pt idx="1725">
                  <c:v>1.1634800000000001</c:v>
                </c:pt>
                <c:pt idx="1726">
                  <c:v>1.16343</c:v>
                </c:pt>
                <c:pt idx="1727">
                  <c:v>1.1634100000000001</c:v>
                </c:pt>
                <c:pt idx="1728">
                  <c:v>1.1633800000000001</c:v>
                </c:pt>
                <c:pt idx="1729">
                  <c:v>1.1633500000000001</c:v>
                </c:pt>
                <c:pt idx="1730">
                  <c:v>1.1634800000000001</c:v>
                </c:pt>
                <c:pt idx="1731">
                  <c:v>1.1633599999999999</c:v>
                </c:pt>
                <c:pt idx="1732">
                  <c:v>1.1633100000000001</c:v>
                </c:pt>
                <c:pt idx="1733">
                  <c:v>1.16343</c:v>
                </c:pt>
                <c:pt idx="1734">
                  <c:v>1.1633599999999999</c:v>
                </c:pt>
                <c:pt idx="1735">
                  <c:v>1.1634</c:v>
                </c:pt>
                <c:pt idx="1736">
                  <c:v>1.16337</c:v>
                </c:pt>
                <c:pt idx="1737">
                  <c:v>1.1634100000000001</c:v>
                </c:pt>
                <c:pt idx="1738">
                  <c:v>1.1633899999999999</c:v>
                </c:pt>
                <c:pt idx="1739">
                  <c:v>1.1632800000000001</c:v>
                </c:pt>
                <c:pt idx="1740">
                  <c:v>1.1633100000000001</c:v>
                </c:pt>
                <c:pt idx="1741">
                  <c:v>1.1635200000000001</c:v>
                </c:pt>
                <c:pt idx="1742">
                  <c:v>1.1634500000000001</c:v>
                </c:pt>
                <c:pt idx="1743">
                  <c:v>1.16344</c:v>
                </c:pt>
                <c:pt idx="1744">
                  <c:v>1.16333</c:v>
                </c:pt>
                <c:pt idx="1745">
                  <c:v>1.16334</c:v>
                </c:pt>
                <c:pt idx="1746">
                  <c:v>1.1633100000000001</c:v>
                </c:pt>
                <c:pt idx="1747">
                  <c:v>1.1635200000000001</c:v>
                </c:pt>
                <c:pt idx="1748">
                  <c:v>1.16333</c:v>
                </c:pt>
                <c:pt idx="1749">
                  <c:v>1.1632899999999999</c:v>
                </c:pt>
                <c:pt idx="1750">
                  <c:v>1.1632499999999999</c:v>
                </c:pt>
                <c:pt idx="1751">
                  <c:v>1.1633199999999999</c:v>
                </c:pt>
                <c:pt idx="1752">
                  <c:v>1.1633800000000001</c:v>
                </c:pt>
                <c:pt idx="1753">
                  <c:v>1.1633100000000001</c:v>
                </c:pt>
                <c:pt idx="1754">
                  <c:v>1.1633199999999999</c:v>
                </c:pt>
                <c:pt idx="1755">
                  <c:v>1.1636</c:v>
                </c:pt>
                <c:pt idx="1756">
                  <c:v>1.1633800000000001</c:v>
                </c:pt>
                <c:pt idx="1757">
                  <c:v>1.1633899999999999</c:v>
                </c:pt>
                <c:pt idx="1758">
                  <c:v>1.16344</c:v>
                </c:pt>
                <c:pt idx="1759">
                  <c:v>1.16337</c:v>
                </c:pt>
                <c:pt idx="1760">
                  <c:v>1.1632800000000001</c:v>
                </c:pt>
                <c:pt idx="1761">
                  <c:v>1.1633800000000001</c:v>
                </c:pt>
                <c:pt idx="1762">
                  <c:v>1.1635200000000001</c:v>
                </c:pt>
                <c:pt idx="1763">
                  <c:v>1.1635200000000001</c:v>
                </c:pt>
                <c:pt idx="1764">
                  <c:v>1.1635</c:v>
                </c:pt>
                <c:pt idx="1765">
                  <c:v>1.1634199999999999</c:v>
                </c:pt>
                <c:pt idx="1766">
                  <c:v>1.16337</c:v>
                </c:pt>
                <c:pt idx="1767">
                  <c:v>1.16337</c:v>
                </c:pt>
                <c:pt idx="1768">
                  <c:v>1.1634899999999999</c:v>
                </c:pt>
                <c:pt idx="1769">
                  <c:v>1.1634899999999999</c:v>
                </c:pt>
                <c:pt idx="1770">
                  <c:v>1.16337</c:v>
                </c:pt>
                <c:pt idx="1771">
                  <c:v>1.1633599999999999</c:v>
                </c:pt>
                <c:pt idx="1772">
                  <c:v>1.16337</c:v>
                </c:pt>
                <c:pt idx="1773">
                  <c:v>1.1633899999999999</c:v>
                </c:pt>
                <c:pt idx="1774">
                  <c:v>1.1633899999999999</c:v>
                </c:pt>
                <c:pt idx="1775">
                  <c:v>1.16347</c:v>
                </c:pt>
                <c:pt idx="1776">
                  <c:v>1.1633800000000001</c:v>
                </c:pt>
                <c:pt idx="1777">
                  <c:v>1.1632899999999999</c:v>
                </c:pt>
                <c:pt idx="1778">
                  <c:v>1.1634100000000001</c:v>
                </c:pt>
                <c:pt idx="1779">
                  <c:v>1.16334</c:v>
                </c:pt>
                <c:pt idx="1780">
                  <c:v>1.1633500000000001</c:v>
                </c:pt>
                <c:pt idx="1781">
                  <c:v>1.1633800000000001</c:v>
                </c:pt>
                <c:pt idx="1782">
                  <c:v>1.16333</c:v>
                </c:pt>
                <c:pt idx="1783">
                  <c:v>1.1633800000000001</c:v>
                </c:pt>
                <c:pt idx="1784">
                  <c:v>1.1634199999999999</c:v>
                </c:pt>
                <c:pt idx="1785">
                  <c:v>1.16347</c:v>
                </c:pt>
                <c:pt idx="1786">
                  <c:v>1.16334</c:v>
                </c:pt>
                <c:pt idx="1787">
                  <c:v>1.16357</c:v>
                </c:pt>
                <c:pt idx="1788">
                  <c:v>1.1633599999999999</c:v>
                </c:pt>
                <c:pt idx="1789">
                  <c:v>1.16353</c:v>
                </c:pt>
                <c:pt idx="1790">
                  <c:v>1.1635</c:v>
                </c:pt>
                <c:pt idx="1791">
                  <c:v>1.16343</c:v>
                </c:pt>
                <c:pt idx="1792">
                  <c:v>1.16333</c:v>
                </c:pt>
                <c:pt idx="1793">
                  <c:v>1.1633500000000001</c:v>
                </c:pt>
                <c:pt idx="1794">
                  <c:v>1.1633199999999999</c:v>
                </c:pt>
                <c:pt idx="1795">
                  <c:v>1.16337</c:v>
                </c:pt>
                <c:pt idx="1796">
                  <c:v>1.1633800000000001</c:v>
                </c:pt>
                <c:pt idx="1797">
                  <c:v>1.1635</c:v>
                </c:pt>
                <c:pt idx="1798">
                  <c:v>1.16368</c:v>
                </c:pt>
                <c:pt idx="1799">
                  <c:v>1.16347</c:v>
                </c:pt>
                <c:pt idx="1800">
                  <c:v>1.1634899999999999</c:v>
                </c:pt>
                <c:pt idx="1801">
                  <c:v>1.1634</c:v>
                </c:pt>
                <c:pt idx="1802">
                  <c:v>1.1634800000000001</c:v>
                </c:pt>
                <c:pt idx="1803">
                  <c:v>1.1634100000000001</c:v>
                </c:pt>
                <c:pt idx="1804">
                  <c:v>1.1633599999999999</c:v>
                </c:pt>
                <c:pt idx="1805">
                  <c:v>1.1634500000000001</c:v>
                </c:pt>
                <c:pt idx="1806">
                  <c:v>1.1634</c:v>
                </c:pt>
                <c:pt idx="1807">
                  <c:v>1.16344</c:v>
                </c:pt>
                <c:pt idx="1808">
                  <c:v>1.1633899999999999</c:v>
                </c:pt>
                <c:pt idx="1809">
                  <c:v>1.1634800000000001</c:v>
                </c:pt>
                <c:pt idx="1810">
                  <c:v>1.1634</c:v>
                </c:pt>
                <c:pt idx="1811">
                  <c:v>1.1634</c:v>
                </c:pt>
                <c:pt idx="1812">
                  <c:v>1.16347</c:v>
                </c:pt>
                <c:pt idx="1813">
                  <c:v>1.1634800000000001</c:v>
                </c:pt>
                <c:pt idx="1814">
                  <c:v>1.16343</c:v>
                </c:pt>
                <c:pt idx="1815">
                  <c:v>1.1636</c:v>
                </c:pt>
                <c:pt idx="1816">
                  <c:v>1.1636299999999999</c:v>
                </c:pt>
                <c:pt idx="1817">
                  <c:v>1.16353</c:v>
                </c:pt>
                <c:pt idx="1818">
                  <c:v>1.16351</c:v>
                </c:pt>
                <c:pt idx="1819">
                  <c:v>1.16354</c:v>
                </c:pt>
                <c:pt idx="1820">
                  <c:v>1.1636200000000001</c:v>
                </c:pt>
                <c:pt idx="1821">
                  <c:v>1.1635500000000001</c:v>
                </c:pt>
                <c:pt idx="1822">
                  <c:v>1.1634599999999999</c:v>
                </c:pt>
                <c:pt idx="1823">
                  <c:v>1.1634199999999999</c:v>
                </c:pt>
                <c:pt idx="1824">
                  <c:v>1.1634</c:v>
                </c:pt>
                <c:pt idx="1825">
                  <c:v>1.1633599999999999</c:v>
                </c:pt>
                <c:pt idx="1826">
                  <c:v>1.1635</c:v>
                </c:pt>
                <c:pt idx="1827">
                  <c:v>1.1634899999999999</c:v>
                </c:pt>
                <c:pt idx="1828">
                  <c:v>1.1634199999999999</c:v>
                </c:pt>
                <c:pt idx="1829">
                  <c:v>1.1635200000000001</c:v>
                </c:pt>
                <c:pt idx="1830">
                  <c:v>1.16347</c:v>
                </c:pt>
                <c:pt idx="1831">
                  <c:v>1.16347</c:v>
                </c:pt>
                <c:pt idx="1832">
                  <c:v>1.1634199999999999</c:v>
                </c:pt>
                <c:pt idx="1833">
                  <c:v>1.1636599999999999</c:v>
                </c:pt>
                <c:pt idx="1834">
                  <c:v>1.16351</c:v>
                </c:pt>
                <c:pt idx="1835">
                  <c:v>1.1634500000000001</c:v>
                </c:pt>
                <c:pt idx="1836">
                  <c:v>1.16351</c:v>
                </c:pt>
                <c:pt idx="1837">
                  <c:v>1.1635899999999999</c:v>
                </c:pt>
                <c:pt idx="1838">
                  <c:v>1.16351</c:v>
                </c:pt>
                <c:pt idx="1839">
                  <c:v>1.1635</c:v>
                </c:pt>
                <c:pt idx="1840">
                  <c:v>1.1637200000000001</c:v>
                </c:pt>
                <c:pt idx="1841">
                  <c:v>1.1635899999999999</c:v>
                </c:pt>
                <c:pt idx="1842">
                  <c:v>1.1635200000000001</c:v>
                </c:pt>
                <c:pt idx="1843">
                  <c:v>1.16367</c:v>
                </c:pt>
                <c:pt idx="1844">
                  <c:v>1.16374</c:v>
                </c:pt>
                <c:pt idx="1845">
                  <c:v>1.16368</c:v>
                </c:pt>
                <c:pt idx="1846">
                  <c:v>1.1637599999999999</c:v>
                </c:pt>
                <c:pt idx="1847">
                  <c:v>1.1636899999999999</c:v>
                </c:pt>
                <c:pt idx="1848">
                  <c:v>1.16361</c:v>
                </c:pt>
                <c:pt idx="1849">
                  <c:v>1.1636500000000001</c:v>
                </c:pt>
                <c:pt idx="1850">
                  <c:v>1.1636599999999999</c:v>
                </c:pt>
                <c:pt idx="1851">
                  <c:v>1.16374</c:v>
                </c:pt>
                <c:pt idx="1852">
                  <c:v>1.1637200000000001</c:v>
                </c:pt>
                <c:pt idx="1853">
                  <c:v>1.1637200000000001</c:v>
                </c:pt>
                <c:pt idx="1854">
                  <c:v>1.16367</c:v>
                </c:pt>
                <c:pt idx="1855">
                  <c:v>1.16364</c:v>
                </c:pt>
                <c:pt idx="1856">
                  <c:v>1.1636500000000001</c:v>
                </c:pt>
                <c:pt idx="1857">
                  <c:v>1.1637</c:v>
                </c:pt>
                <c:pt idx="1858">
                  <c:v>1.16368</c:v>
                </c:pt>
                <c:pt idx="1859">
                  <c:v>1.16374</c:v>
                </c:pt>
                <c:pt idx="1860">
                  <c:v>1.16378</c:v>
                </c:pt>
                <c:pt idx="1861">
                  <c:v>1.16361</c:v>
                </c:pt>
                <c:pt idx="1862">
                  <c:v>1.16374</c:v>
                </c:pt>
                <c:pt idx="1863">
                  <c:v>1.16378</c:v>
                </c:pt>
                <c:pt idx="1864">
                  <c:v>1.1638200000000001</c:v>
                </c:pt>
                <c:pt idx="1865">
                  <c:v>1.1637599999999999</c:v>
                </c:pt>
                <c:pt idx="1866">
                  <c:v>1.1638500000000001</c:v>
                </c:pt>
                <c:pt idx="1867">
                  <c:v>1.16371</c:v>
                </c:pt>
                <c:pt idx="1868">
                  <c:v>1.1635500000000001</c:v>
                </c:pt>
                <c:pt idx="1869">
                  <c:v>1.16374</c:v>
                </c:pt>
                <c:pt idx="1870">
                  <c:v>1.16378</c:v>
                </c:pt>
                <c:pt idx="1871">
                  <c:v>1.16378</c:v>
                </c:pt>
                <c:pt idx="1872">
                  <c:v>1.1636200000000001</c:v>
                </c:pt>
                <c:pt idx="1873">
                  <c:v>1.16381</c:v>
                </c:pt>
                <c:pt idx="1874">
                  <c:v>1.1637200000000001</c:v>
                </c:pt>
                <c:pt idx="1875">
                  <c:v>1.1637200000000001</c:v>
                </c:pt>
                <c:pt idx="1876">
                  <c:v>1.1637599999999999</c:v>
                </c:pt>
                <c:pt idx="1877">
                  <c:v>1.16381</c:v>
                </c:pt>
                <c:pt idx="1878">
                  <c:v>1.16367</c:v>
                </c:pt>
                <c:pt idx="1879">
                  <c:v>1.16364</c:v>
                </c:pt>
                <c:pt idx="1880">
                  <c:v>1.16374</c:v>
                </c:pt>
                <c:pt idx="1881">
                  <c:v>1.1637500000000001</c:v>
                </c:pt>
                <c:pt idx="1882">
                  <c:v>1.1638299999999999</c:v>
                </c:pt>
                <c:pt idx="1883">
                  <c:v>1.1638200000000001</c:v>
                </c:pt>
                <c:pt idx="1884">
                  <c:v>1.16381</c:v>
                </c:pt>
                <c:pt idx="1885">
                  <c:v>1.1637599999999999</c:v>
                </c:pt>
                <c:pt idx="1886">
                  <c:v>1.16388</c:v>
                </c:pt>
                <c:pt idx="1887">
                  <c:v>1.1639200000000001</c:v>
                </c:pt>
                <c:pt idx="1888">
                  <c:v>1.16391</c:v>
                </c:pt>
                <c:pt idx="1889">
                  <c:v>1.1638500000000001</c:v>
                </c:pt>
                <c:pt idx="1890">
                  <c:v>1.1638599999999999</c:v>
                </c:pt>
                <c:pt idx="1891">
                  <c:v>1.1639600000000001</c:v>
                </c:pt>
                <c:pt idx="1892">
                  <c:v>1.1639699999999999</c:v>
                </c:pt>
                <c:pt idx="1893">
                  <c:v>1.16395</c:v>
                </c:pt>
                <c:pt idx="1894">
                  <c:v>1.16384</c:v>
                </c:pt>
                <c:pt idx="1895">
                  <c:v>1.1639299999999999</c:v>
                </c:pt>
                <c:pt idx="1896">
                  <c:v>1.16394</c:v>
                </c:pt>
                <c:pt idx="1897">
                  <c:v>1.16395</c:v>
                </c:pt>
                <c:pt idx="1898">
                  <c:v>1.1639600000000001</c:v>
                </c:pt>
                <c:pt idx="1899">
                  <c:v>1.1639299999999999</c:v>
                </c:pt>
                <c:pt idx="1900">
                  <c:v>1.1639600000000001</c:v>
                </c:pt>
                <c:pt idx="1901">
                  <c:v>1.1639200000000001</c:v>
                </c:pt>
                <c:pt idx="1902">
                  <c:v>1.1639900000000001</c:v>
                </c:pt>
                <c:pt idx="1903">
                  <c:v>1.16404</c:v>
                </c:pt>
                <c:pt idx="1904">
                  <c:v>1.16398</c:v>
                </c:pt>
                <c:pt idx="1905">
                  <c:v>1.16405</c:v>
                </c:pt>
                <c:pt idx="1906">
                  <c:v>1.1640200000000001</c:v>
                </c:pt>
                <c:pt idx="1907">
                  <c:v>1.16405</c:v>
                </c:pt>
                <c:pt idx="1908">
                  <c:v>1.1638599999999999</c:v>
                </c:pt>
                <c:pt idx="1909">
                  <c:v>1.16408</c:v>
                </c:pt>
                <c:pt idx="1910">
                  <c:v>1.1639900000000001</c:v>
                </c:pt>
                <c:pt idx="1911">
                  <c:v>1.1639200000000001</c:v>
                </c:pt>
                <c:pt idx="1912">
                  <c:v>1.16394</c:v>
                </c:pt>
                <c:pt idx="1913">
                  <c:v>1.1638900000000001</c:v>
                </c:pt>
                <c:pt idx="1914">
                  <c:v>1.16381</c:v>
                </c:pt>
                <c:pt idx="1915">
                  <c:v>1.1639600000000001</c:v>
                </c:pt>
                <c:pt idx="1916">
                  <c:v>1.16398</c:v>
                </c:pt>
                <c:pt idx="1917">
                  <c:v>1.16394</c:v>
                </c:pt>
                <c:pt idx="1918">
                  <c:v>1.1638599999999999</c:v>
                </c:pt>
                <c:pt idx="1919">
                  <c:v>1.1639900000000001</c:v>
                </c:pt>
                <c:pt idx="1920">
                  <c:v>1.1638500000000001</c:v>
                </c:pt>
                <c:pt idx="1921">
                  <c:v>1.1640200000000001</c:v>
                </c:pt>
                <c:pt idx="1922">
                  <c:v>1.16401</c:v>
                </c:pt>
                <c:pt idx="1923">
                  <c:v>1.1639999999999999</c:v>
                </c:pt>
                <c:pt idx="1924">
                  <c:v>1.16387</c:v>
                </c:pt>
                <c:pt idx="1925">
                  <c:v>1.16394</c:v>
                </c:pt>
                <c:pt idx="1926">
                  <c:v>1.1638200000000001</c:v>
                </c:pt>
                <c:pt idx="1927">
                  <c:v>1.16387</c:v>
                </c:pt>
                <c:pt idx="1928">
                  <c:v>1.16398</c:v>
                </c:pt>
                <c:pt idx="1929">
                  <c:v>1.1639299999999999</c:v>
                </c:pt>
                <c:pt idx="1930">
                  <c:v>1.1639600000000001</c:v>
                </c:pt>
                <c:pt idx="1931">
                  <c:v>1.1638599999999999</c:v>
                </c:pt>
                <c:pt idx="1932">
                  <c:v>1.1639299999999999</c:v>
                </c:pt>
                <c:pt idx="1933">
                  <c:v>1.1637299999999999</c:v>
                </c:pt>
                <c:pt idx="1934">
                  <c:v>1.16394</c:v>
                </c:pt>
                <c:pt idx="1935">
                  <c:v>1.1637299999999999</c:v>
                </c:pt>
                <c:pt idx="1936">
                  <c:v>1.1639200000000001</c:v>
                </c:pt>
                <c:pt idx="1937">
                  <c:v>1.16395</c:v>
                </c:pt>
                <c:pt idx="1938">
                  <c:v>1.1638500000000001</c:v>
                </c:pt>
                <c:pt idx="1939">
                  <c:v>1.1638900000000001</c:v>
                </c:pt>
                <c:pt idx="1940">
                  <c:v>1.1638900000000001</c:v>
                </c:pt>
                <c:pt idx="1941">
                  <c:v>1.16398</c:v>
                </c:pt>
                <c:pt idx="1942">
                  <c:v>1.1639299999999999</c:v>
                </c:pt>
                <c:pt idx="1943">
                  <c:v>1.16404</c:v>
                </c:pt>
                <c:pt idx="1944">
                  <c:v>1.1639999999999999</c:v>
                </c:pt>
                <c:pt idx="1945">
                  <c:v>1.1639600000000001</c:v>
                </c:pt>
                <c:pt idx="1946">
                  <c:v>1.1639999999999999</c:v>
                </c:pt>
                <c:pt idx="1947">
                  <c:v>1.1638900000000001</c:v>
                </c:pt>
                <c:pt idx="1948">
                  <c:v>1.16401</c:v>
                </c:pt>
                <c:pt idx="1949">
                  <c:v>1.1639200000000001</c:v>
                </c:pt>
                <c:pt idx="1950">
                  <c:v>1.1639900000000001</c:v>
                </c:pt>
                <c:pt idx="1951">
                  <c:v>1.1639200000000001</c:v>
                </c:pt>
                <c:pt idx="1952">
                  <c:v>1.16395</c:v>
                </c:pt>
                <c:pt idx="1953">
                  <c:v>1.1638200000000001</c:v>
                </c:pt>
                <c:pt idx="1954">
                  <c:v>1.16387</c:v>
                </c:pt>
                <c:pt idx="1955">
                  <c:v>1.1639900000000001</c:v>
                </c:pt>
                <c:pt idx="1956">
                  <c:v>1.1638500000000001</c:v>
                </c:pt>
                <c:pt idx="1957">
                  <c:v>1.1639299999999999</c:v>
                </c:pt>
                <c:pt idx="1958">
                  <c:v>1.16387</c:v>
                </c:pt>
                <c:pt idx="1959">
                  <c:v>1.16388</c:v>
                </c:pt>
                <c:pt idx="1960">
                  <c:v>1.1638500000000001</c:v>
                </c:pt>
                <c:pt idx="1961">
                  <c:v>1.1637900000000001</c:v>
                </c:pt>
                <c:pt idx="1962">
                  <c:v>1.16395</c:v>
                </c:pt>
                <c:pt idx="1963">
                  <c:v>1.16395</c:v>
                </c:pt>
                <c:pt idx="1964">
                  <c:v>1.1640299999999999</c:v>
                </c:pt>
                <c:pt idx="1965">
                  <c:v>1.1639999999999999</c:v>
                </c:pt>
                <c:pt idx="1966">
                  <c:v>1.16395</c:v>
                </c:pt>
                <c:pt idx="1967">
                  <c:v>1.16398</c:v>
                </c:pt>
                <c:pt idx="1968">
                  <c:v>1.16401</c:v>
                </c:pt>
                <c:pt idx="1969">
                  <c:v>1.1640699999999999</c:v>
                </c:pt>
                <c:pt idx="1970">
                  <c:v>1.1639699999999999</c:v>
                </c:pt>
                <c:pt idx="1971">
                  <c:v>1.1640699999999999</c:v>
                </c:pt>
                <c:pt idx="1972">
                  <c:v>1.16401</c:v>
                </c:pt>
                <c:pt idx="1973">
                  <c:v>1.1640900000000001</c:v>
                </c:pt>
                <c:pt idx="1974">
                  <c:v>1.16394</c:v>
                </c:pt>
                <c:pt idx="1975">
                  <c:v>1.1640600000000001</c:v>
                </c:pt>
                <c:pt idx="1976">
                  <c:v>1.1641300000000001</c:v>
                </c:pt>
                <c:pt idx="1977">
                  <c:v>1.1641699999999999</c:v>
                </c:pt>
                <c:pt idx="1978">
                  <c:v>1.16418</c:v>
                </c:pt>
                <c:pt idx="1979">
                  <c:v>1.1639299999999999</c:v>
                </c:pt>
                <c:pt idx="1980">
                  <c:v>1.16404</c:v>
                </c:pt>
                <c:pt idx="1981">
                  <c:v>1.16405</c:v>
                </c:pt>
                <c:pt idx="1982">
                  <c:v>1.1640699999999999</c:v>
                </c:pt>
                <c:pt idx="1983">
                  <c:v>1.1640999999999999</c:v>
                </c:pt>
                <c:pt idx="1984">
                  <c:v>1.16404</c:v>
                </c:pt>
                <c:pt idx="1985">
                  <c:v>1.1641699999999999</c:v>
                </c:pt>
                <c:pt idx="1986">
                  <c:v>1.16405</c:v>
                </c:pt>
                <c:pt idx="1987">
                  <c:v>1.16408</c:v>
                </c:pt>
                <c:pt idx="1988">
                  <c:v>1.1639999999999999</c:v>
                </c:pt>
                <c:pt idx="1989">
                  <c:v>1.1638599999999999</c:v>
                </c:pt>
                <c:pt idx="1990">
                  <c:v>1.1640699999999999</c:v>
                </c:pt>
                <c:pt idx="1991">
                  <c:v>1.1640200000000001</c:v>
                </c:pt>
                <c:pt idx="1992">
                  <c:v>1.16405</c:v>
                </c:pt>
                <c:pt idx="1993">
                  <c:v>1.1641999999999999</c:v>
                </c:pt>
                <c:pt idx="1994">
                  <c:v>1.1640999999999999</c:v>
                </c:pt>
                <c:pt idx="1995">
                  <c:v>1.1639900000000001</c:v>
                </c:pt>
                <c:pt idx="1996">
                  <c:v>1.16395</c:v>
                </c:pt>
                <c:pt idx="1997">
                  <c:v>1.1638500000000001</c:v>
                </c:pt>
                <c:pt idx="1998">
                  <c:v>1.16398</c:v>
                </c:pt>
                <c:pt idx="1999">
                  <c:v>1.16404</c:v>
                </c:pt>
                <c:pt idx="2000">
                  <c:v>1.1640699999999999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70BF-4AFC-A88B-AEA4E9B8FE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5179552"/>
        <c:axId val="1785174976"/>
      </c:scatterChart>
      <c:valAx>
        <c:axId val="1785179552"/>
        <c:scaling>
          <c:orientation val="minMax"/>
          <c:max val="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Input Current [A]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85174976"/>
        <c:crosses val="autoZero"/>
        <c:crossBetween val="midCat"/>
      </c:valAx>
      <c:valAx>
        <c:axId val="1785174976"/>
        <c:scaling>
          <c:orientation val="minMax"/>
          <c:max val="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Voltage [V]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851795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'1_SLDO_LineReg_650mV'!$B$5</c:f>
              <c:strCache>
                <c:ptCount val="1"/>
                <c:pt idx="0">
                  <c:v>Vofshalf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'1_SLDO_LineReg_650mV'!$A$6:$A$2006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'1_SLDO_LineReg_650mV'!$B$6:$B$2006</c:f>
              <c:numCache>
                <c:formatCode>General</c:formatCode>
                <c:ptCount val="2001"/>
                <c:pt idx="0" formatCode="0.00E+00">
                  <c:v>9.9711999999999997E-5</c:v>
                </c:pt>
                <c:pt idx="1">
                  <c:v>6.6033900000000002E-4</c:v>
                </c:pt>
                <c:pt idx="2">
                  <c:v>1.8360799999999999E-3</c:v>
                </c:pt>
                <c:pt idx="3">
                  <c:v>2.8395299999999998E-3</c:v>
                </c:pt>
                <c:pt idx="4">
                  <c:v>4.2403199999999997E-3</c:v>
                </c:pt>
                <c:pt idx="5">
                  <c:v>5.8161899999999997E-3</c:v>
                </c:pt>
                <c:pt idx="6">
                  <c:v>7.9119599999999991E-3</c:v>
                </c:pt>
                <c:pt idx="7">
                  <c:v>1.02378E-2</c:v>
                </c:pt>
                <c:pt idx="8">
                  <c:v>1.2924E-2</c:v>
                </c:pt>
                <c:pt idx="9">
                  <c:v>1.6186099999999998E-2</c:v>
                </c:pt>
                <c:pt idx="10">
                  <c:v>1.9872899999999999E-2</c:v>
                </c:pt>
                <c:pt idx="11">
                  <c:v>1.63862E-2</c:v>
                </c:pt>
                <c:pt idx="12">
                  <c:v>2.0168700000000001E-2</c:v>
                </c:pt>
                <c:pt idx="13">
                  <c:v>2.3900500000000002E-2</c:v>
                </c:pt>
                <c:pt idx="14">
                  <c:v>2.7654499999999999E-2</c:v>
                </c:pt>
                <c:pt idx="15">
                  <c:v>3.1330999999999998E-2</c:v>
                </c:pt>
                <c:pt idx="16">
                  <c:v>3.4957599999999998E-2</c:v>
                </c:pt>
                <c:pt idx="17">
                  <c:v>3.8147599999999997E-2</c:v>
                </c:pt>
                <c:pt idx="18">
                  <c:v>4.1695500000000003E-2</c:v>
                </c:pt>
                <c:pt idx="19">
                  <c:v>4.4751899999999997E-2</c:v>
                </c:pt>
                <c:pt idx="20">
                  <c:v>4.7673300000000002E-2</c:v>
                </c:pt>
                <c:pt idx="21">
                  <c:v>5.0752600000000002E-2</c:v>
                </c:pt>
                <c:pt idx="22">
                  <c:v>5.3293199999999999E-2</c:v>
                </c:pt>
                <c:pt idx="23">
                  <c:v>5.6135200000000003E-2</c:v>
                </c:pt>
                <c:pt idx="24">
                  <c:v>5.89516E-2</c:v>
                </c:pt>
                <c:pt idx="25">
                  <c:v>6.1081000000000003E-2</c:v>
                </c:pt>
                <c:pt idx="26">
                  <c:v>6.3608999999999999E-2</c:v>
                </c:pt>
                <c:pt idx="27">
                  <c:v>6.5966700000000003E-2</c:v>
                </c:pt>
                <c:pt idx="28">
                  <c:v>6.8236400000000003E-2</c:v>
                </c:pt>
                <c:pt idx="29">
                  <c:v>7.0330000000000004E-2</c:v>
                </c:pt>
                <c:pt idx="30">
                  <c:v>7.2509900000000002E-2</c:v>
                </c:pt>
                <c:pt idx="31">
                  <c:v>7.4491399999999999E-2</c:v>
                </c:pt>
                <c:pt idx="32">
                  <c:v>7.6527600000000001E-2</c:v>
                </c:pt>
                <c:pt idx="33">
                  <c:v>7.8359499999999999E-2</c:v>
                </c:pt>
                <c:pt idx="34">
                  <c:v>8.0317700000000006E-2</c:v>
                </c:pt>
                <c:pt idx="35">
                  <c:v>8.2106600000000002E-2</c:v>
                </c:pt>
                <c:pt idx="36">
                  <c:v>8.3667900000000003E-2</c:v>
                </c:pt>
                <c:pt idx="37">
                  <c:v>8.5367600000000002E-2</c:v>
                </c:pt>
                <c:pt idx="38">
                  <c:v>8.6973200000000001E-2</c:v>
                </c:pt>
                <c:pt idx="39">
                  <c:v>8.8645299999999996E-2</c:v>
                </c:pt>
                <c:pt idx="40">
                  <c:v>9.0074500000000002E-2</c:v>
                </c:pt>
                <c:pt idx="41">
                  <c:v>9.1606699999999999E-2</c:v>
                </c:pt>
                <c:pt idx="42">
                  <c:v>9.2955899999999994E-2</c:v>
                </c:pt>
                <c:pt idx="43">
                  <c:v>9.44102E-2</c:v>
                </c:pt>
                <c:pt idx="44">
                  <c:v>9.5799200000000001E-2</c:v>
                </c:pt>
                <c:pt idx="45">
                  <c:v>9.7093499999999999E-2</c:v>
                </c:pt>
                <c:pt idx="46">
                  <c:v>9.8325099999999999E-2</c:v>
                </c:pt>
                <c:pt idx="47">
                  <c:v>9.9558300000000002E-2</c:v>
                </c:pt>
                <c:pt idx="48">
                  <c:v>0.10065300000000001</c:v>
                </c:pt>
                <c:pt idx="49">
                  <c:v>0.10206899999999999</c:v>
                </c:pt>
                <c:pt idx="50">
                  <c:v>0.10324800000000001</c:v>
                </c:pt>
                <c:pt idx="51">
                  <c:v>0.104439</c:v>
                </c:pt>
                <c:pt idx="52">
                  <c:v>0.10534499999999999</c:v>
                </c:pt>
                <c:pt idx="53">
                  <c:v>0.106484</c:v>
                </c:pt>
                <c:pt idx="54">
                  <c:v>0.107558</c:v>
                </c:pt>
                <c:pt idx="55">
                  <c:v>0.108518</c:v>
                </c:pt>
                <c:pt idx="56">
                  <c:v>0.109649</c:v>
                </c:pt>
                <c:pt idx="57">
                  <c:v>0.110523</c:v>
                </c:pt>
                <c:pt idx="58">
                  <c:v>0.111637</c:v>
                </c:pt>
                <c:pt idx="59">
                  <c:v>0.112581</c:v>
                </c:pt>
                <c:pt idx="60">
                  <c:v>0.113356</c:v>
                </c:pt>
                <c:pt idx="61">
                  <c:v>0.11441</c:v>
                </c:pt>
                <c:pt idx="62">
                  <c:v>0.11536</c:v>
                </c:pt>
                <c:pt idx="63">
                  <c:v>0.11633400000000001</c:v>
                </c:pt>
                <c:pt idx="64">
                  <c:v>0.11708399999999999</c:v>
                </c:pt>
                <c:pt idx="65">
                  <c:v>0.117827</c:v>
                </c:pt>
                <c:pt idx="66">
                  <c:v>0.11873599999999999</c:v>
                </c:pt>
                <c:pt idx="67">
                  <c:v>0.119354</c:v>
                </c:pt>
                <c:pt idx="68">
                  <c:v>0.120342</c:v>
                </c:pt>
                <c:pt idx="69">
                  <c:v>0.121115</c:v>
                </c:pt>
                <c:pt idx="70">
                  <c:v>0.121979</c:v>
                </c:pt>
                <c:pt idx="71">
                  <c:v>0.122686</c:v>
                </c:pt>
                <c:pt idx="72">
                  <c:v>0.123445</c:v>
                </c:pt>
                <c:pt idx="73">
                  <c:v>0.124184</c:v>
                </c:pt>
                <c:pt idx="74">
                  <c:v>0.12493899999999999</c:v>
                </c:pt>
                <c:pt idx="75">
                  <c:v>0.125775</c:v>
                </c:pt>
                <c:pt idx="76">
                  <c:v>0.12645600000000001</c:v>
                </c:pt>
                <c:pt idx="77">
                  <c:v>0.12709500000000001</c:v>
                </c:pt>
                <c:pt idx="78">
                  <c:v>0.12783900000000001</c:v>
                </c:pt>
                <c:pt idx="79">
                  <c:v>0.12848200000000001</c:v>
                </c:pt>
                <c:pt idx="80">
                  <c:v>0.12914700000000001</c:v>
                </c:pt>
                <c:pt idx="81">
                  <c:v>0.12988</c:v>
                </c:pt>
                <c:pt idx="82">
                  <c:v>0.13047400000000001</c:v>
                </c:pt>
                <c:pt idx="83">
                  <c:v>0.131137</c:v>
                </c:pt>
                <c:pt idx="84">
                  <c:v>0.131831</c:v>
                </c:pt>
                <c:pt idx="85">
                  <c:v>0.13253200000000001</c:v>
                </c:pt>
                <c:pt idx="86">
                  <c:v>0.133135</c:v>
                </c:pt>
                <c:pt idx="87">
                  <c:v>0.13380400000000001</c:v>
                </c:pt>
                <c:pt idx="88">
                  <c:v>0.134298</c:v>
                </c:pt>
                <c:pt idx="89">
                  <c:v>0.13488900000000001</c:v>
                </c:pt>
                <c:pt idx="90">
                  <c:v>0.135601</c:v>
                </c:pt>
                <c:pt idx="91">
                  <c:v>0.13614899999999999</c:v>
                </c:pt>
                <c:pt idx="92">
                  <c:v>0.13680400000000001</c:v>
                </c:pt>
                <c:pt idx="93">
                  <c:v>0.13733799999999999</c:v>
                </c:pt>
                <c:pt idx="94">
                  <c:v>0.13784199999999999</c:v>
                </c:pt>
                <c:pt idx="95">
                  <c:v>0.13841700000000001</c:v>
                </c:pt>
                <c:pt idx="96">
                  <c:v>0.13904900000000001</c:v>
                </c:pt>
                <c:pt idx="97">
                  <c:v>0.139597</c:v>
                </c:pt>
                <c:pt idx="98">
                  <c:v>0.14013999999999999</c:v>
                </c:pt>
                <c:pt idx="99">
                  <c:v>0.14079700000000001</c:v>
                </c:pt>
                <c:pt idx="100">
                  <c:v>0.141296</c:v>
                </c:pt>
                <c:pt idx="101">
                  <c:v>0.14174800000000001</c:v>
                </c:pt>
                <c:pt idx="102">
                  <c:v>0.14226800000000001</c:v>
                </c:pt>
                <c:pt idx="103">
                  <c:v>0.142899</c:v>
                </c:pt>
                <c:pt idx="104">
                  <c:v>0.14353299999999999</c:v>
                </c:pt>
                <c:pt idx="105">
                  <c:v>0.14394100000000001</c:v>
                </c:pt>
                <c:pt idx="106">
                  <c:v>0.14440800000000001</c:v>
                </c:pt>
                <c:pt idx="107">
                  <c:v>0.14487900000000001</c:v>
                </c:pt>
                <c:pt idx="108">
                  <c:v>0.14551700000000001</c:v>
                </c:pt>
                <c:pt idx="109">
                  <c:v>0.146065</c:v>
                </c:pt>
                <c:pt idx="110">
                  <c:v>0.146454</c:v>
                </c:pt>
                <c:pt idx="111">
                  <c:v>0.147005</c:v>
                </c:pt>
                <c:pt idx="112">
                  <c:v>0.147451</c:v>
                </c:pt>
                <c:pt idx="113">
                  <c:v>0.147953</c:v>
                </c:pt>
                <c:pt idx="114">
                  <c:v>0.14840500000000001</c:v>
                </c:pt>
                <c:pt idx="115">
                  <c:v>0.148844</c:v>
                </c:pt>
                <c:pt idx="116">
                  <c:v>0.14946699999999999</c:v>
                </c:pt>
                <c:pt idx="117">
                  <c:v>0.14993300000000001</c:v>
                </c:pt>
                <c:pt idx="118">
                  <c:v>0.150314</c:v>
                </c:pt>
                <c:pt idx="119">
                  <c:v>0.150782</c:v>
                </c:pt>
                <c:pt idx="120">
                  <c:v>0.15127099999999999</c:v>
                </c:pt>
                <c:pt idx="121">
                  <c:v>0.151779</c:v>
                </c:pt>
                <c:pt idx="122">
                  <c:v>0.152278</c:v>
                </c:pt>
                <c:pt idx="123">
                  <c:v>0.152672</c:v>
                </c:pt>
                <c:pt idx="124">
                  <c:v>0.15314800000000001</c:v>
                </c:pt>
                <c:pt idx="125">
                  <c:v>0.15370400000000001</c:v>
                </c:pt>
                <c:pt idx="126">
                  <c:v>0.15402099999999999</c:v>
                </c:pt>
                <c:pt idx="127">
                  <c:v>0.15445400000000001</c:v>
                </c:pt>
                <c:pt idx="128">
                  <c:v>0.15498799999999999</c:v>
                </c:pt>
                <c:pt idx="129">
                  <c:v>0.155362</c:v>
                </c:pt>
                <c:pt idx="130">
                  <c:v>0.15581600000000001</c:v>
                </c:pt>
                <c:pt idx="131">
                  <c:v>0.15632099999999999</c:v>
                </c:pt>
                <c:pt idx="132">
                  <c:v>0.15670899999999999</c:v>
                </c:pt>
                <c:pt idx="133">
                  <c:v>0.15718299999999999</c:v>
                </c:pt>
                <c:pt idx="134">
                  <c:v>0.157446</c:v>
                </c:pt>
                <c:pt idx="135">
                  <c:v>0.15798300000000001</c:v>
                </c:pt>
                <c:pt idx="136">
                  <c:v>0.15834599999999999</c:v>
                </c:pt>
                <c:pt idx="137">
                  <c:v>0.158774</c:v>
                </c:pt>
                <c:pt idx="138">
                  <c:v>0.15928400000000001</c:v>
                </c:pt>
                <c:pt idx="139">
                  <c:v>0.159583</c:v>
                </c:pt>
                <c:pt idx="140">
                  <c:v>0.159971</c:v>
                </c:pt>
                <c:pt idx="141">
                  <c:v>0.160414</c:v>
                </c:pt>
                <c:pt idx="142">
                  <c:v>0.16089300000000001</c:v>
                </c:pt>
                <c:pt idx="143">
                  <c:v>0.161324</c:v>
                </c:pt>
                <c:pt idx="144">
                  <c:v>0.161744</c:v>
                </c:pt>
                <c:pt idx="145">
                  <c:v>0.162109</c:v>
                </c:pt>
                <c:pt idx="146">
                  <c:v>0.16253300000000001</c:v>
                </c:pt>
                <c:pt idx="147">
                  <c:v>0.162936</c:v>
                </c:pt>
                <c:pt idx="148">
                  <c:v>0.16331100000000001</c:v>
                </c:pt>
                <c:pt idx="149">
                  <c:v>0.16380900000000001</c:v>
                </c:pt>
                <c:pt idx="150">
                  <c:v>0.16413800000000001</c:v>
                </c:pt>
                <c:pt idx="151">
                  <c:v>0.164494</c:v>
                </c:pt>
                <c:pt idx="152">
                  <c:v>0.16488900000000001</c:v>
                </c:pt>
                <c:pt idx="153">
                  <c:v>0.16522200000000001</c:v>
                </c:pt>
                <c:pt idx="154">
                  <c:v>0.165713</c:v>
                </c:pt>
                <c:pt idx="155">
                  <c:v>0.166076</c:v>
                </c:pt>
                <c:pt idx="156">
                  <c:v>0.16639999999999999</c:v>
                </c:pt>
                <c:pt idx="157">
                  <c:v>0.16686300000000001</c:v>
                </c:pt>
                <c:pt idx="158">
                  <c:v>0.16711799999999999</c:v>
                </c:pt>
                <c:pt idx="159">
                  <c:v>0.16755700000000001</c:v>
                </c:pt>
                <c:pt idx="160">
                  <c:v>0.167938</c:v>
                </c:pt>
                <c:pt idx="161">
                  <c:v>0.168208</c:v>
                </c:pt>
                <c:pt idx="162">
                  <c:v>0.168656</c:v>
                </c:pt>
                <c:pt idx="163">
                  <c:v>0.16899500000000001</c:v>
                </c:pt>
                <c:pt idx="164">
                  <c:v>0.16938800000000001</c:v>
                </c:pt>
                <c:pt idx="165">
                  <c:v>0.169764</c:v>
                </c:pt>
                <c:pt idx="166">
                  <c:v>0.17006099999999999</c:v>
                </c:pt>
                <c:pt idx="167">
                  <c:v>0.17039499999999999</c:v>
                </c:pt>
                <c:pt idx="168">
                  <c:v>0.170767</c:v>
                </c:pt>
                <c:pt idx="169">
                  <c:v>0.17119200000000001</c:v>
                </c:pt>
                <c:pt idx="170">
                  <c:v>0.17147599999999999</c:v>
                </c:pt>
                <c:pt idx="171">
                  <c:v>0.17189199999999999</c:v>
                </c:pt>
                <c:pt idx="172">
                  <c:v>0.17225499999999999</c:v>
                </c:pt>
                <c:pt idx="173">
                  <c:v>0.172537</c:v>
                </c:pt>
                <c:pt idx="174">
                  <c:v>0.172904</c:v>
                </c:pt>
                <c:pt idx="175">
                  <c:v>0.17318700000000001</c:v>
                </c:pt>
                <c:pt idx="176">
                  <c:v>0.17357800000000001</c:v>
                </c:pt>
                <c:pt idx="177">
                  <c:v>0.17387</c:v>
                </c:pt>
                <c:pt idx="178">
                  <c:v>0.17422399999999999</c:v>
                </c:pt>
                <c:pt idx="179">
                  <c:v>0.17466599999999999</c:v>
                </c:pt>
                <c:pt idx="180">
                  <c:v>0.17493800000000001</c:v>
                </c:pt>
                <c:pt idx="181">
                  <c:v>0.17533299999999999</c:v>
                </c:pt>
                <c:pt idx="182">
                  <c:v>0.17560999999999999</c:v>
                </c:pt>
                <c:pt idx="183">
                  <c:v>0.17596400000000001</c:v>
                </c:pt>
                <c:pt idx="184">
                  <c:v>0.17632300000000001</c:v>
                </c:pt>
                <c:pt idx="185">
                  <c:v>0.17666599999999999</c:v>
                </c:pt>
                <c:pt idx="186">
                  <c:v>0.177014</c:v>
                </c:pt>
                <c:pt idx="187">
                  <c:v>0.17729500000000001</c:v>
                </c:pt>
                <c:pt idx="188">
                  <c:v>0.177594</c:v>
                </c:pt>
                <c:pt idx="189">
                  <c:v>0.177978</c:v>
                </c:pt>
                <c:pt idx="190">
                  <c:v>0.178234</c:v>
                </c:pt>
                <c:pt idx="191">
                  <c:v>0.17860999999999999</c:v>
                </c:pt>
                <c:pt idx="192">
                  <c:v>0.17901700000000001</c:v>
                </c:pt>
                <c:pt idx="193">
                  <c:v>0.179228</c:v>
                </c:pt>
                <c:pt idx="194">
                  <c:v>0.179562</c:v>
                </c:pt>
                <c:pt idx="195">
                  <c:v>0.17988599999999999</c:v>
                </c:pt>
                <c:pt idx="196">
                  <c:v>0.18023</c:v>
                </c:pt>
                <c:pt idx="197">
                  <c:v>0.18048600000000001</c:v>
                </c:pt>
                <c:pt idx="198">
                  <c:v>0.18090800000000001</c:v>
                </c:pt>
                <c:pt idx="199">
                  <c:v>0.181228</c:v>
                </c:pt>
                <c:pt idx="200">
                  <c:v>0.18151700000000001</c:v>
                </c:pt>
                <c:pt idx="201">
                  <c:v>0.18185299999999999</c:v>
                </c:pt>
                <c:pt idx="202">
                  <c:v>0.18216199999999999</c:v>
                </c:pt>
                <c:pt idx="203">
                  <c:v>0.18260299999999999</c:v>
                </c:pt>
                <c:pt idx="204">
                  <c:v>0.18281700000000001</c:v>
                </c:pt>
                <c:pt idx="205">
                  <c:v>0.18313699999999999</c:v>
                </c:pt>
                <c:pt idx="206">
                  <c:v>0.18340799999999999</c:v>
                </c:pt>
                <c:pt idx="207">
                  <c:v>0.183645</c:v>
                </c:pt>
                <c:pt idx="208">
                  <c:v>0.183971</c:v>
                </c:pt>
                <c:pt idx="209">
                  <c:v>0.18427199999999999</c:v>
                </c:pt>
                <c:pt idx="210">
                  <c:v>0.184587</c:v>
                </c:pt>
                <c:pt idx="211">
                  <c:v>0.184946</c:v>
                </c:pt>
                <c:pt idx="212">
                  <c:v>0.18520500000000001</c:v>
                </c:pt>
                <c:pt idx="213">
                  <c:v>0.18568999999999999</c:v>
                </c:pt>
                <c:pt idx="214">
                  <c:v>0.18576999999999999</c:v>
                </c:pt>
                <c:pt idx="215">
                  <c:v>0.186029</c:v>
                </c:pt>
                <c:pt idx="216">
                  <c:v>0.18624599999999999</c:v>
                </c:pt>
                <c:pt idx="217">
                  <c:v>0.18670900000000001</c:v>
                </c:pt>
                <c:pt idx="218">
                  <c:v>0.18688099999999999</c:v>
                </c:pt>
                <c:pt idx="219">
                  <c:v>0.187221</c:v>
                </c:pt>
                <c:pt idx="220">
                  <c:v>0.18751100000000001</c:v>
                </c:pt>
                <c:pt idx="221">
                  <c:v>0.18781999999999999</c:v>
                </c:pt>
                <c:pt idx="222">
                  <c:v>0.18814900000000001</c:v>
                </c:pt>
                <c:pt idx="223">
                  <c:v>0.18833</c:v>
                </c:pt>
                <c:pt idx="224">
                  <c:v>0.188641</c:v>
                </c:pt>
                <c:pt idx="225">
                  <c:v>0.18887899999999999</c:v>
                </c:pt>
                <c:pt idx="226">
                  <c:v>0.18923799999999999</c:v>
                </c:pt>
                <c:pt idx="227">
                  <c:v>0.18948599999999999</c:v>
                </c:pt>
                <c:pt idx="228">
                  <c:v>0.18971099999999999</c:v>
                </c:pt>
                <c:pt idx="229">
                  <c:v>0.190001</c:v>
                </c:pt>
                <c:pt idx="230">
                  <c:v>0.19031899999999999</c:v>
                </c:pt>
                <c:pt idx="231">
                  <c:v>0.19051999999999999</c:v>
                </c:pt>
                <c:pt idx="232">
                  <c:v>0.19081200000000001</c:v>
                </c:pt>
                <c:pt idx="233">
                  <c:v>0.19111400000000001</c:v>
                </c:pt>
                <c:pt idx="234">
                  <c:v>0.19140499999999999</c:v>
                </c:pt>
                <c:pt idx="235">
                  <c:v>0.19178799999999999</c:v>
                </c:pt>
                <c:pt idx="236">
                  <c:v>0.19195499999999999</c:v>
                </c:pt>
                <c:pt idx="237">
                  <c:v>0.19231599999999999</c:v>
                </c:pt>
                <c:pt idx="238">
                  <c:v>0.19251499999999999</c:v>
                </c:pt>
                <c:pt idx="239">
                  <c:v>0.19286900000000001</c:v>
                </c:pt>
                <c:pt idx="240">
                  <c:v>0.193111</c:v>
                </c:pt>
                <c:pt idx="241">
                  <c:v>0.19344600000000001</c:v>
                </c:pt>
                <c:pt idx="242">
                  <c:v>0.19367599999999999</c:v>
                </c:pt>
                <c:pt idx="243">
                  <c:v>0.19394900000000001</c:v>
                </c:pt>
                <c:pt idx="244">
                  <c:v>0.194274</c:v>
                </c:pt>
                <c:pt idx="245">
                  <c:v>0.19445100000000001</c:v>
                </c:pt>
                <c:pt idx="246">
                  <c:v>0.19489999999999999</c:v>
                </c:pt>
                <c:pt idx="247">
                  <c:v>0.19506599999999999</c:v>
                </c:pt>
                <c:pt idx="248">
                  <c:v>0.195435</c:v>
                </c:pt>
                <c:pt idx="249">
                  <c:v>0.195685</c:v>
                </c:pt>
                <c:pt idx="250">
                  <c:v>0.19595099999999999</c:v>
                </c:pt>
                <c:pt idx="251">
                  <c:v>0.196136</c:v>
                </c:pt>
                <c:pt idx="252">
                  <c:v>0.19647500000000001</c:v>
                </c:pt>
                <c:pt idx="253">
                  <c:v>0.19676299999999999</c:v>
                </c:pt>
                <c:pt idx="254">
                  <c:v>0.196882</c:v>
                </c:pt>
                <c:pt idx="255">
                  <c:v>0.19728999999999999</c:v>
                </c:pt>
                <c:pt idx="256">
                  <c:v>0.19745699999999999</c:v>
                </c:pt>
                <c:pt idx="257">
                  <c:v>0.197682</c:v>
                </c:pt>
                <c:pt idx="258">
                  <c:v>0.19808600000000001</c:v>
                </c:pt>
                <c:pt idx="259">
                  <c:v>0.198243</c:v>
                </c:pt>
                <c:pt idx="260">
                  <c:v>0.198578</c:v>
                </c:pt>
                <c:pt idx="261">
                  <c:v>0.19889499999999999</c:v>
                </c:pt>
                <c:pt idx="262">
                  <c:v>0.19906699999999999</c:v>
                </c:pt>
                <c:pt idx="263">
                  <c:v>0.199382</c:v>
                </c:pt>
                <c:pt idx="264">
                  <c:v>0.19962299999999999</c:v>
                </c:pt>
                <c:pt idx="265">
                  <c:v>0.19989599999999999</c:v>
                </c:pt>
                <c:pt idx="266">
                  <c:v>0.200101</c:v>
                </c:pt>
                <c:pt idx="267">
                  <c:v>0.20049400000000001</c:v>
                </c:pt>
                <c:pt idx="268">
                  <c:v>0.20080799999999999</c:v>
                </c:pt>
                <c:pt idx="269">
                  <c:v>0.20089499999999999</c:v>
                </c:pt>
                <c:pt idx="270">
                  <c:v>0.20120099999999999</c:v>
                </c:pt>
                <c:pt idx="271">
                  <c:v>0.20152300000000001</c:v>
                </c:pt>
                <c:pt idx="272">
                  <c:v>0.201685</c:v>
                </c:pt>
                <c:pt idx="273">
                  <c:v>0.20213600000000001</c:v>
                </c:pt>
                <c:pt idx="274">
                  <c:v>0.202212</c:v>
                </c:pt>
                <c:pt idx="275">
                  <c:v>0.20250499999999999</c:v>
                </c:pt>
                <c:pt idx="276">
                  <c:v>0.20269000000000001</c:v>
                </c:pt>
                <c:pt idx="277">
                  <c:v>0.20299900000000001</c:v>
                </c:pt>
                <c:pt idx="278">
                  <c:v>0.20329800000000001</c:v>
                </c:pt>
                <c:pt idx="279">
                  <c:v>0.20345199999999999</c:v>
                </c:pt>
                <c:pt idx="280">
                  <c:v>0.20368700000000001</c:v>
                </c:pt>
                <c:pt idx="281">
                  <c:v>0.20396</c:v>
                </c:pt>
                <c:pt idx="282">
                  <c:v>0.204179</c:v>
                </c:pt>
                <c:pt idx="283">
                  <c:v>0.204512</c:v>
                </c:pt>
                <c:pt idx="284">
                  <c:v>0.204759</c:v>
                </c:pt>
                <c:pt idx="285">
                  <c:v>0.204929</c:v>
                </c:pt>
                <c:pt idx="286">
                  <c:v>0.205183</c:v>
                </c:pt>
                <c:pt idx="287">
                  <c:v>0.20529700000000001</c:v>
                </c:pt>
                <c:pt idx="288">
                  <c:v>0.20566499999999999</c:v>
                </c:pt>
                <c:pt idx="289">
                  <c:v>0.20591799999999999</c:v>
                </c:pt>
                <c:pt idx="290">
                  <c:v>0.20618400000000001</c:v>
                </c:pt>
                <c:pt idx="291">
                  <c:v>0.20643700000000001</c:v>
                </c:pt>
                <c:pt idx="292">
                  <c:v>0.20667199999999999</c:v>
                </c:pt>
                <c:pt idx="293">
                  <c:v>0.20686399999999999</c:v>
                </c:pt>
                <c:pt idx="294">
                  <c:v>0.20713000000000001</c:v>
                </c:pt>
                <c:pt idx="295">
                  <c:v>0.207287</c:v>
                </c:pt>
                <c:pt idx="296">
                  <c:v>0.207647</c:v>
                </c:pt>
                <c:pt idx="297">
                  <c:v>0.20777200000000001</c:v>
                </c:pt>
                <c:pt idx="298">
                  <c:v>0.20804800000000001</c:v>
                </c:pt>
                <c:pt idx="299">
                  <c:v>0.208343</c:v>
                </c:pt>
                <c:pt idx="300">
                  <c:v>0.208621</c:v>
                </c:pt>
                <c:pt idx="301">
                  <c:v>0.20900299999999999</c:v>
                </c:pt>
                <c:pt idx="302">
                  <c:v>0.209178</c:v>
                </c:pt>
                <c:pt idx="303">
                  <c:v>0.20936099999999999</c:v>
                </c:pt>
                <c:pt idx="304">
                  <c:v>0.20955499999999999</c:v>
                </c:pt>
                <c:pt idx="305">
                  <c:v>0.20988499999999999</c:v>
                </c:pt>
                <c:pt idx="306">
                  <c:v>0.210087</c:v>
                </c:pt>
                <c:pt idx="307">
                  <c:v>0.21032999999999999</c:v>
                </c:pt>
                <c:pt idx="308">
                  <c:v>0.21062900000000001</c:v>
                </c:pt>
                <c:pt idx="309">
                  <c:v>0.210781</c:v>
                </c:pt>
                <c:pt idx="310">
                  <c:v>0.211004</c:v>
                </c:pt>
                <c:pt idx="311">
                  <c:v>0.21118999999999999</c:v>
                </c:pt>
                <c:pt idx="312">
                  <c:v>0.21146000000000001</c:v>
                </c:pt>
                <c:pt idx="313">
                  <c:v>0.21173500000000001</c:v>
                </c:pt>
                <c:pt idx="314">
                  <c:v>0.211979</c:v>
                </c:pt>
                <c:pt idx="315">
                  <c:v>0.21224899999999999</c:v>
                </c:pt>
                <c:pt idx="316">
                  <c:v>0.212454</c:v>
                </c:pt>
                <c:pt idx="317">
                  <c:v>0.21274100000000001</c:v>
                </c:pt>
                <c:pt idx="318">
                  <c:v>0.21310200000000001</c:v>
                </c:pt>
                <c:pt idx="319">
                  <c:v>0.21312300000000001</c:v>
                </c:pt>
                <c:pt idx="320">
                  <c:v>0.21344399999999999</c:v>
                </c:pt>
                <c:pt idx="321">
                  <c:v>0.21355199999999999</c:v>
                </c:pt>
                <c:pt idx="322">
                  <c:v>0.213861</c:v>
                </c:pt>
                <c:pt idx="323">
                  <c:v>0.214089</c:v>
                </c:pt>
                <c:pt idx="324">
                  <c:v>0.214335</c:v>
                </c:pt>
                <c:pt idx="325">
                  <c:v>0.21452499999999999</c:v>
                </c:pt>
                <c:pt idx="326">
                  <c:v>0.21471999999999999</c:v>
                </c:pt>
                <c:pt idx="327">
                  <c:v>0.214973</c:v>
                </c:pt>
                <c:pt idx="328">
                  <c:v>0.21515400000000001</c:v>
                </c:pt>
                <c:pt idx="329">
                  <c:v>0.21548900000000001</c:v>
                </c:pt>
                <c:pt idx="330">
                  <c:v>0.21565200000000001</c:v>
                </c:pt>
                <c:pt idx="331">
                  <c:v>0.21590100000000001</c:v>
                </c:pt>
                <c:pt idx="332">
                  <c:v>0.21615200000000001</c:v>
                </c:pt>
                <c:pt idx="333">
                  <c:v>0.21637999999999999</c:v>
                </c:pt>
                <c:pt idx="334">
                  <c:v>0.21656900000000001</c:v>
                </c:pt>
                <c:pt idx="335">
                  <c:v>0.21690899999999999</c:v>
                </c:pt>
                <c:pt idx="336">
                  <c:v>0.21703700000000001</c:v>
                </c:pt>
                <c:pt idx="337">
                  <c:v>0.21740899999999999</c:v>
                </c:pt>
                <c:pt idx="338">
                  <c:v>0.21751599999999999</c:v>
                </c:pt>
                <c:pt idx="339">
                  <c:v>0.21780099999999999</c:v>
                </c:pt>
                <c:pt idx="340">
                  <c:v>0.21799399999999999</c:v>
                </c:pt>
                <c:pt idx="341">
                  <c:v>0.21820700000000001</c:v>
                </c:pt>
                <c:pt idx="342">
                  <c:v>0.21842900000000001</c:v>
                </c:pt>
                <c:pt idx="343">
                  <c:v>0.21866099999999999</c:v>
                </c:pt>
                <c:pt idx="344">
                  <c:v>0.21890299999999999</c:v>
                </c:pt>
                <c:pt idx="345">
                  <c:v>0.21909400000000001</c:v>
                </c:pt>
                <c:pt idx="346">
                  <c:v>0.21936700000000001</c:v>
                </c:pt>
                <c:pt idx="347">
                  <c:v>0.21945799999999999</c:v>
                </c:pt>
                <c:pt idx="348">
                  <c:v>0.219667</c:v>
                </c:pt>
                <c:pt idx="349">
                  <c:v>0.22001499999999999</c:v>
                </c:pt>
                <c:pt idx="350">
                  <c:v>0.22028800000000001</c:v>
                </c:pt>
                <c:pt idx="351">
                  <c:v>0.22053800000000001</c:v>
                </c:pt>
                <c:pt idx="352">
                  <c:v>0.22071199999999999</c:v>
                </c:pt>
                <c:pt idx="353">
                  <c:v>0.22095699999999999</c:v>
                </c:pt>
                <c:pt idx="354">
                  <c:v>0.22119</c:v>
                </c:pt>
                <c:pt idx="355">
                  <c:v>0.22142300000000001</c:v>
                </c:pt>
                <c:pt idx="356">
                  <c:v>0.22167200000000001</c:v>
                </c:pt>
                <c:pt idx="357">
                  <c:v>0.22181799999999999</c:v>
                </c:pt>
                <c:pt idx="358">
                  <c:v>0.222057</c:v>
                </c:pt>
                <c:pt idx="359">
                  <c:v>0.22220400000000001</c:v>
                </c:pt>
                <c:pt idx="360">
                  <c:v>0.222439</c:v>
                </c:pt>
                <c:pt idx="361">
                  <c:v>0.22273100000000001</c:v>
                </c:pt>
                <c:pt idx="362">
                  <c:v>0.22292999999999999</c:v>
                </c:pt>
                <c:pt idx="363">
                  <c:v>0.22306200000000001</c:v>
                </c:pt>
                <c:pt idx="364">
                  <c:v>0.22328200000000001</c:v>
                </c:pt>
                <c:pt idx="365">
                  <c:v>0.223497</c:v>
                </c:pt>
                <c:pt idx="366">
                  <c:v>0.223801</c:v>
                </c:pt>
                <c:pt idx="367">
                  <c:v>0.22395899999999999</c:v>
                </c:pt>
                <c:pt idx="368">
                  <c:v>0.22412299999999999</c:v>
                </c:pt>
                <c:pt idx="369">
                  <c:v>0.224414</c:v>
                </c:pt>
                <c:pt idx="370">
                  <c:v>0.224555</c:v>
                </c:pt>
                <c:pt idx="371">
                  <c:v>0.22486900000000001</c:v>
                </c:pt>
                <c:pt idx="372">
                  <c:v>0.224991</c:v>
                </c:pt>
                <c:pt idx="373">
                  <c:v>0.225156</c:v>
                </c:pt>
                <c:pt idx="374">
                  <c:v>0.225351</c:v>
                </c:pt>
                <c:pt idx="375">
                  <c:v>0.22561400000000001</c:v>
                </c:pt>
                <c:pt idx="376">
                  <c:v>0.225858</c:v>
                </c:pt>
                <c:pt idx="377">
                  <c:v>0.226024</c:v>
                </c:pt>
                <c:pt idx="378">
                  <c:v>0.22628000000000001</c:v>
                </c:pt>
                <c:pt idx="379">
                  <c:v>0.22643099999999999</c:v>
                </c:pt>
                <c:pt idx="380">
                  <c:v>0.226683</c:v>
                </c:pt>
                <c:pt idx="381">
                  <c:v>0.22695299999999999</c:v>
                </c:pt>
                <c:pt idx="382">
                  <c:v>0.22714400000000001</c:v>
                </c:pt>
                <c:pt idx="383">
                  <c:v>0.227381</c:v>
                </c:pt>
                <c:pt idx="384">
                  <c:v>0.227606</c:v>
                </c:pt>
                <c:pt idx="385">
                  <c:v>0.227828</c:v>
                </c:pt>
                <c:pt idx="386">
                  <c:v>0.227989</c:v>
                </c:pt>
                <c:pt idx="387">
                  <c:v>0.22820099999999999</c:v>
                </c:pt>
                <c:pt idx="388">
                  <c:v>0.22844800000000001</c:v>
                </c:pt>
                <c:pt idx="389">
                  <c:v>0.22855500000000001</c:v>
                </c:pt>
                <c:pt idx="390">
                  <c:v>0.22886200000000001</c:v>
                </c:pt>
                <c:pt idx="391">
                  <c:v>0.22902</c:v>
                </c:pt>
                <c:pt idx="392">
                  <c:v>0.229243</c:v>
                </c:pt>
                <c:pt idx="393">
                  <c:v>0.22950999999999999</c:v>
                </c:pt>
                <c:pt idx="394">
                  <c:v>0.22961999999999999</c:v>
                </c:pt>
                <c:pt idx="395">
                  <c:v>0.22989000000000001</c:v>
                </c:pt>
                <c:pt idx="396">
                  <c:v>0.23007900000000001</c:v>
                </c:pt>
                <c:pt idx="397">
                  <c:v>0.23031499999999999</c:v>
                </c:pt>
                <c:pt idx="398">
                  <c:v>0.23047899999999999</c:v>
                </c:pt>
                <c:pt idx="399">
                  <c:v>0.230735</c:v>
                </c:pt>
                <c:pt idx="400">
                  <c:v>0.230989</c:v>
                </c:pt>
                <c:pt idx="401">
                  <c:v>0.23111499999999999</c:v>
                </c:pt>
                <c:pt idx="402">
                  <c:v>0.23146900000000001</c:v>
                </c:pt>
                <c:pt idx="403">
                  <c:v>0.231625</c:v>
                </c:pt>
                <c:pt idx="404">
                  <c:v>0.23177900000000001</c:v>
                </c:pt>
                <c:pt idx="405">
                  <c:v>0.23200599999999999</c:v>
                </c:pt>
                <c:pt idx="406">
                  <c:v>0.23225899999999999</c:v>
                </c:pt>
                <c:pt idx="407">
                  <c:v>0.232435</c:v>
                </c:pt>
                <c:pt idx="408">
                  <c:v>0.232541</c:v>
                </c:pt>
                <c:pt idx="409">
                  <c:v>0.23286699999999999</c:v>
                </c:pt>
                <c:pt idx="410">
                  <c:v>0.233018</c:v>
                </c:pt>
                <c:pt idx="411">
                  <c:v>0.23324300000000001</c:v>
                </c:pt>
                <c:pt idx="412">
                  <c:v>0.23350699999999999</c:v>
                </c:pt>
                <c:pt idx="413">
                  <c:v>0.23364699999999999</c:v>
                </c:pt>
                <c:pt idx="414">
                  <c:v>0.23386299999999999</c:v>
                </c:pt>
                <c:pt idx="415">
                  <c:v>0.23397000000000001</c:v>
                </c:pt>
                <c:pt idx="416">
                  <c:v>0.23424400000000001</c:v>
                </c:pt>
                <c:pt idx="417">
                  <c:v>0.23443800000000001</c:v>
                </c:pt>
                <c:pt idx="418">
                  <c:v>0.234681</c:v>
                </c:pt>
                <c:pt idx="419">
                  <c:v>0.23486799999999999</c:v>
                </c:pt>
                <c:pt idx="420">
                  <c:v>0.23508999999999999</c:v>
                </c:pt>
                <c:pt idx="421">
                  <c:v>0.23526</c:v>
                </c:pt>
                <c:pt idx="422">
                  <c:v>0.23555400000000001</c:v>
                </c:pt>
                <c:pt idx="423">
                  <c:v>0.235621</c:v>
                </c:pt>
                <c:pt idx="424">
                  <c:v>0.23586699999999999</c:v>
                </c:pt>
                <c:pt idx="425">
                  <c:v>0.23608000000000001</c:v>
                </c:pt>
                <c:pt idx="426">
                  <c:v>0.23635600000000001</c:v>
                </c:pt>
                <c:pt idx="427">
                  <c:v>0.23658499999999999</c:v>
                </c:pt>
                <c:pt idx="428">
                  <c:v>0.23677999999999999</c:v>
                </c:pt>
                <c:pt idx="429">
                  <c:v>0.237065</c:v>
                </c:pt>
                <c:pt idx="430">
                  <c:v>0.237127</c:v>
                </c:pt>
                <c:pt idx="431">
                  <c:v>0.23741899999999999</c:v>
                </c:pt>
                <c:pt idx="432">
                  <c:v>0.23757</c:v>
                </c:pt>
                <c:pt idx="433">
                  <c:v>0.237734</c:v>
                </c:pt>
                <c:pt idx="434">
                  <c:v>0.238067</c:v>
                </c:pt>
                <c:pt idx="435">
                  <c:v>0.238146</c:v>
                </c:pt>
                <c:pt idx="436">
                  <c:v>0.23841999999999999</c:v>
                </c:pt>
                <c:pt idx="437">
                  <c:v>0.23854</c:v>
                </c:pt>
                <c:pt idx="438">
                  <c:v>0.23882500000000001</c:v>
                </c:pt>
                <c:pt idx="439">
                  <c:v>0.23902899999999999</c:v>
                </c:pt>
                <c:pt idx="440">
                  <c:v>0.23924000000000001</c:v>
                </c:pt>
                <c:pt idx="441">
                  <c:v>0.23944399999999999</c:v>
                </c:pt>
                <c:pt idx="442">
                  <c:v>0.23951500000000001</c:v>
                </c:pt>
                <c:pt idx="443">
                  <c:v>0.239847</c:v>
                </c:pt>
                <c:pt idx="444">
                  <c:v>0.24001</c:v>
                </c:pt>
                <c:pt idx="445">
                  <c:v>0.240231</c:v>
                </c:pt>
                <c:pt idx="446">
                  <c:v>0.24048800000000001</c:v>
                </c:pt>
                <c:pt idx="447">
                  <c:v>0.24066599999999999</c:v>
                </c:pt>
                <c:pt idx="448">
                  <c:v>0.24085799999999999</c:v>
                </c:pt>
                <c:pt idx="449">
                  <c:v>0.24104900000000001</c:v>
                </c:pt>
                <c:pt idx="450">
                  <c:v>0.241231</c:v>
                </c:pt>
                <c:pt idx="451">
                  <c:v>0.24132899999999999</c:v>
                </c:pt>
                <c:pt idx="452">
                  <c:v>0.24157000000000001</c:v>
                </c:pt>
                <c:pt idx="453">
                  <c:v>0.241814</c:v>
                </c:pt>
                <c:pt idx="454">
                  <c:v>0.24201800000000001</c:v>
                </c:pt>
                <c:pt idx="455">
                  <c:v>0.24215600000000001</c:v>
                </c:pt>
                <c:pt idx="456">
                  <c:v>0.24233199999999999</c:v>
                </c:pt>
                <c:pt idx="457">
                  <c:v>0.242562</c:v>
                </c:pt>
                <c:pt idx="458">
                  <c:v>0.24266499999999999</c:v>
                </c:pt>
                <c:pt idx="459">
                  <c:v>0.24296599999999999</c:v>
                </c:pt>
                <c:pt idx="460">
                  <c:v>0.24316199999999999</c:v>
                </c:pt>
                <c:pt idx="461">
                  <c:v>0.24337800000000001</c:v>
                </c:pt>
                <c:pt idx="462">
                  <c:v>0.24359600000000001</c:v>
                </c:pt>
                <c:pt idx="463">
                  <c:v>0.24381700000000001</c:v>
                </c:pt>
                <c:pt idx="464">
                  <c:v>0.244009</c:v>
                </c:pt>
                <c:pt idx="465">
                  <c:v>0.24415799999999999</c:v>
                </c:pt>
                <c:pt idx="466">
                  <c:v>0.244447</c:v>
                </c:pt>
                <c:pt idx="467">
                  <c:v>0.24462700000000001</c:v>
                </c:pt>
                <c:pt idx="468">
                  <c:v>0.244806</c:v>
                </c:pt>
                <c:pt idx="469">
                  <c:v>0.24501200000000001</c:v>
                </c:pt>
                <c:pt idx="470">
                  <c:v>0.24524499999999999</c:v>
                </c:pt>
                <c:pt idx="471">
                  <c:v>0.245472</c:v>
                </c:pt>
                <c:pt idx="472">
                  <c:v>0.245694</c:v>
                </c:pt>
                <c:pt idx="473">
                  <c:v>0.24582799999999999</c:v>
                </c:pt>
                <c:pt idx="474">
                  <c:v>0.24604699999999999</c:v>
                </c:pt>
                <c:pt idx="475">
                  <c:v>0.24626000000000001</c:v>
                </c:pt>
                <c:pt idx="476">
                  <c:v>0.246504</c:v>
                </c:pt>
                <c:pt idx="477">
                  <c:v>0.246696</c:v>
                </c:pt>
                <c:pt idx="478">
                  <c:v>0.24687000000000001</c:v>
                </c:pt>
                <c:pt idx="479">
                  <c:v>0.24715400000000001</c:v>
                </c:pt>
                <c:pt idx="480">
                  <c:v>0.247366</c:v>
                </c:pt>
                <c:pt idx="481">
                  <c:v>0.247479</c:v>
                </c:pt>
                <c:pt idx="482">
                  <c:v>0.247756</c:v>
                </c:pt>
                <c:pt idx="483">
                  <c:v>0.247893</c:v>
                </c:pt>
                <c:pt idx="484">
                  <c:v>0.24813099999999999</c:v>
                </c:pt>
                <c:pt idx="485">
                  <c:v>0.248305</c:v>
                </c:pt>
                <c:pt idx="486">
                  <c:v>0.24856500000000001</c:v>
                </c:pt>
                <c:pt idx="487">
                  <c:v>0.24876000000000001</c:v>
                </c:pt>
                <c:pt idx="488">
                  <c:v>0.248945</c:v>
                </c:pt>
                <c:pt idx="489">
                  <c:v>0.24909600000000001</c:v>
                </c:pt>
                <c:pt idx="490">
                  <c:v>0.24943100000000001</c:v>
                </c:pt>
                <c:pt idx="491">
                  <c:v>0.24965899999999999</c:v>
                </c:pt>
                <c:pt idx="492">
                  <c:v>0.24976100000000001</c:v>
                </c:pt>
                <c:pt idx="493">
                  <c:v>0.25005899999999998</c:v>
                </c:pt>
                <c:pt idx="494">
                  <c:v>0.25024200000000002</c:v>
                </c:pt>
                <c:pt idx="495">
                  <c:v>0.25048500000000001</c:v>
                </c:pt>
                <c:pt idx="496">
                  <c:v>0.250809</c:v>
                </c:pt>
                <c:pt idx="497">
                  <c:v>0.25083299999999997</c:v>
                </c:pt>
                <c:pt idx="498">
                  <c:v>0.25104500000000002</c:v>
                </c:pt>
                <c:pt idx="499">
                  <c:v>0.25123299999999998</c:v>
                </c:pt>
                <c:pt idx="500">
                  <c:v>0.25156499999999998</c:v>
                </c:pt>
                <c:pt idx="501">
                  <c:v>0.251695</c:v>
                </c:pt>
                <c:pt idx="502">
                  <c:v>0.25187399999999999</c:v>
                </c:pt>
                <c:pt idx="503">
                  <c:v>0.252189</c:v>
                </c:pt>
                <c:pt idx="504">
                  <c:v>0.25242599999999998</c:v>
                </c:pt>
                <c:pt idx="505">
                  <c:v>0.252664</c:v>
                </c:pt>
                <c:pt idx="506">
                  <c:v>0.252998</c:v>
                </c:pt>
                <c:pt idx="507">
                  <c:v>0.25303700000000001</c:v>
                </c:pt>
                <c:pt idx="508">
                  <c:v>0.25336599999999998</c:v>
                </c:pt>
                <c:pt idx="509">
                  <c:v>0.25353700000000001</c:v>
                </c:pt>
                <c:pt idx="510">
                  <c:v>0.25364100000000001</c:v>
                </c:pt>
                <c:pt idx="511">
                  <c:v>0.253942</c:v>
                </c:pt>
                <c:pt idx="512">
                  <c:v>0.25414700000000001</c:v>
                </c:pt>
                <c:pt idx="513">
                  <c:v>0.25433600000000001</c:v>
                </c:pt>
                <c:pt idx="514">
                  <c:v>0.25455899999999998</c:v>
                </c:pt>
                <c:pt idx="515">
                  <c:v>0.254909</c:v>
                </c:pt>
                <c:pt idx="516">
                  <c:v>0.25511600000000001</c:v>
                </c:pt>
                <c:pt idx="517">
                  <c:v>0.25543100000000002</c:v>
                </c:pt>
                <c:pt idx="518">
                  <c:v>0.25561499999999998</c:v>
                </c:pt>
                <c:pt idx="519">
                  <c:v>0.25589200000000001</c:v>
                </c:pt>
                <c:pt idx="520">
                  <c:v>0.25598799999999999</c:v>
                </c:pt>
                <c:pt idx="521">
                  <c:v>0.25614999999999999</c:v>
                </c:pt>
                <c:pt idx="522">
                  <c:v>0.25664500000000001</c:v>
                </c:pt>
                <c:pt idx="523">
                  <c:v>0.25701499999999999</c:v>
                </c:pt>
                <c:pt idx="524">
                  <c:v>0.25730700000000001</c:v>
                </c:pt>
                <c:pt idx="525">
                  <c:v>0.257581</c:v>
                </c:pt>
                <c:pt idx="526">
                  <c:v>0.25780700000000001</c:v>
                </c:pt>
                <c:pt idx="527">
                  <c:v>0.25829600000000003</c:v>
                </c:pt>
                <c:pt idx="528">
                  <c:v>0.258714</c:v>
                </c:pt>
                <c:pt idx="529">
                  <c:v>0.65513399999999999</c:v>
                </c:pt>
                <c:pt idx="530">
                  <c:v>0.65421300000000004</c:v>
                </c:pt>
                <c:pt idx="531">
                  <c:v>0.65424199999999999</c:v>
                </c:pt>
                <c:pt idx="532">
                  <c:v>0.65400199999999997</c:v>
                </c:pt>
                <c:pt idx="533">
                  <c:v>0.65396100000000001</c:v>
                </c:pt>
                <c:pt idx="534">
                  <c:v>0.65387300000000004</c:v>
                </c:pt>
                <c:pt idx="535">
                  <c:v>0.65373899999999996</c:v>
                </c:pt>
                <c:pt idx="536">
                  <c:v>0.65367900000000001</c:v>
                </c:pt>
                <c:pt idx="537">
                  <c:v>0.65391200000000005</c:v>
                </c:pt>
                <c:pt idx="538">
                  <c:v>0.65376000000000001</c:v>
                </c:pt>
                <c:pt idx="539">
                  <c:v>0.65373199999999998</c:v>
                </c:pt>
                <c:pt idx="540">
                  <c:v>0.65388299999999999</c:v>
                </c:pt>
                <c:pt idx="541">
                  <c:v>0.65374600000000005</c:v>
                </c:pt>
                <c:pt idx="542">
                  <c:v>0.65370099999999998</c:v>
                </c:pt>
                <c:pt idx="543">
                  <c:v>0.65364599999999995</c:v>
                </c:pt>
                <c:pt idx="544">
                  <c:v>0.65359100000000003</c:v>
                </c:pt>
                <c:pt idx="545">
                  <c:v>0.65388500000000005</c:v>
                </c:pt>
                <c:pt idx="546">
                  <c:v>0.65385000000000004</c:v>
                </c:pt>
                <c:pt idx="547">
                  <c:v>0.65363599999999999</c:v>
                </c:pt>
                <c:pt idx="548">
                  <c:v>0.65357699999999996</c:v>
                </c:pt>
                <c:pt idx="549">
                  <c:v>0.653895</c:v>
                </c:pt>
                <c:pt idx="550">
                  <c:v>0.65358099999999997</c:v>
                </c:pt>
                <c:pt idx="551">
                  <c:v>0.65353700000000003</c:v>
                </c:pt>
                <c:pt idx="552">
                  <c:v>0.65360200000000002</c:v>
                </c:pt>
                <c:pt idx="553">
                  <c:v>0.65371400000000002</c:v>
                </c:pt>
                <c:pt idx="554">
                  <c:v>0.65377600000000002</c:v>
                </c:pt>
                <c:pt idx="555">
                  <c:v>0.65374399999999999</c:v>
                </c:pt>
                <c:pt idx="556">
                  <c:v>0.65401500000000001</c:v>
                </c:pt>
                <c:pt idx="557">
                  <c:v>0.65372300000000005</c:v>
                </c:pt>
                <c:pt idx="558">
                  <c:v>0.65372300000000005</c:v>
                </c:pt>
                <c:pt idx="559">
                  <c:v>0.65356599999999998</c:v>
                </c:pt>
                <c:pt idx="560">
                  <c:v>0.65369100000000002</c:v>
                </c:pt>
                <c:pt idx="561">
                  <c:v>0.65364800000000001</c:v>
                </c:pt>
                <c:pt idx="562">
                  <c:v>0.65364199999999995</c:v>
                </c:pt>
                <c:pt idx="563">
                  <c:v>0.65358099999999997</c:v>
                </c:pt>
                <c:pt idx="564">
                  <c:v>0.65343799999999996</c:v>
                </c:pt>
                <c:pt idx="565">
                  <c:v>0.65348200000000001</c:v>
                </c:pt>
                <c:pt idx="566">
                  <c:v>0.65342999999999996</c:v>
                </c:pt>
                <c:pt idx="567">
                  <c:v>0.65362299999999995</c:v>
                </c:pt>
                <c:pt idx="568">
                  <c:v>0.65366100000000005</c:v>
                </c:pt>
                <c:pt idx="569">
                  <c:v>0.65387600000000001</c:v>
                </c:pt>
                <c:pt idx="570">
                  <c:v>0.65371900000000005</c:v>
                </c:pt>
                <c:pt idx="571">
                  <c:v>0.65382700000000005</c:v>
                </c:pt>
                <c:pt idx="572">
                  <c:v>0.653868</c:v>
                </c:pt>
                <c:pt idx="573">
                  <c:v>0.65379100000000001</c:v>
                </c:pt>
                <c:pt idx="574">
                  <c:v>0.65367500000000001</c:v>
                </c:pt>
                <c:pt idx="575">
                  <c:v>0.65374699999999997</c:v>
                </c:pt>
                <c:pt idx="576">
                  <c:v>0.65354800000000002</c:v>
                </c:pt>
                <c:pt idx="577">
                  <c:v>0.65374900000000002</c:v>
                </c:pt>
                <c:pt idx="578">
                  <c:v>0.65370600000000001</c:v>
                </c:pt>
                <c:pt idx="579">
                  <c:v>0.65336099999999997</c:v>
                </c:pt>
                <c:pt idx="580">
                  <c:v>0.65363099999999996</c:v>
                </c:pt>
                <c:pt idx="581">
                  <c:v>0.65334599999999998</c:v>
                </c:pt>
                <c:pt idx="582">
                  <c:v>0.65334000000000003</c:v>
                </c:pt>
                <c:pt idx="583">
                  <c:v>0.65344800000000003</c:v>
                </c:pt>
                <c:pt idx="584">
                  <c:v>0.65349199999999996</c:v>
                </c:pt>
                <c:pt idx="585">
                  <c:v>0.65349500000000005</c:v>
                </c:pt>
                <c:pt idx="586">
                  <c:v>0.65350200000000003</c:v>
                </c:pt>
                <c:pt idx="587">
                  <c:v>0.65355700000000005</c:v>
                </c:pt>
                <c:pt idx="588">
                  <c:v>0.65360799999999997</c:v>
                </c:pt>
                <c:pt idx="589">
                  <c:v>0.65329999999999999</c:v>
                </c:pt>
                <c:pt idx="590">
                  <c:v>0.65315900000000005</c:v>
                </c:pt>
                <c:pt idx="591">
                  <c:v>0.65341700000000003</c:v>
                </c:pt>
                <c:pt idx="592">
                  <c:v>0.65334700000000001</c:v>
                </c:pt>
                <c:pt idx="593">
                  <c:v>0.65350200000000003</c:v>
                </c:pt>
                <c:pt idx="594">
                  <c:v>0.65360799999999997</c:v>
                </c:pt>
                <c:pt idx="595">
                  <c:v>0.65357500000000002</c:v>
                </c:pt>
                <c:pt idx="596">
                  <c:v>0.65358899999999998</c:v>
                </c:pt>
                <c:pt idx="597">
                  <c:v>0.653895</c:v>
                </c:pt>
                <c:pt idx="598">
                  <c:v>0.65338200000000002</c:v>
                </c:pt>
                <c:pt idx="599">
                  <c:v>0.65357600000000005</c:v>
                </c:pt>
                <c:pt idx="600">
                  <c:v>0.65349999999999997</c:v>
                </c:pt>
                <c:pt idx="601">
                  <c:v>0.65356599999999998</c:v>
                </c:pt>
                <c:pt idx="602">
                  <c:v>0.653582</c:v>
                </c:pt>
                <c:pt idx="603">
                  <c:v>0.653339</c:v>
                </c:pt>
                <c:pt idx="604">
                  <c:v>0.65329400000000004</c:v>
                </c:pt>
                <c:pt idx="605">
                  <c:v>0.65363700000000002</c:v>
                </c:pt>
                <c:pt idx="606">
                  <c:v>0.65358300000000003</c:v>
                </c:pt>
                <c:pt idx="607">
                  <c:v>0.65319700000000003</c:v>
                </c:pt>
                <c:pt idx="608">
                  <c:v>0.65366000000000002</c:v>
                </c:pt>
                <c:pt idx="609">
                  <c:v>0.65353300000000003</c:v>
                </c:pt>
                <c:pt idx="610">
                  <c:v>0.65353499999999998</c:v>
                </c:pt>
                <c:pt idx="611">
                  <c:v>0.65344899999999995</c:v>
                </c:pt>
                <c:pt idx="612">
                  <c:v>0.65336700000000003</c:v>
                </c:pt>
                <c:pt idx="613">
                  <c:v>0.653582</c:v>
                </c:pt>
                <c:pt idx="614">
                  <c:v>0.65353799999999995</c:v>
                </c:pt>
                <c:pt idx="615">
                  <c:v>0.65353099999999997</c:v>
                </c:pt>
                <c:pt idx="616">
                  <c:v>0.65344000000000002</c:v>
                </c:pt>
                <c:pt idx="617">
                  <c:v>0.65333300000000005</c:v>
                </c:pt>
                <c:pt idx="618">
                  <c:v>0.65361899999999995</c:v>
                </c:pt>
                <c:pt idx="619">
                  <c:v>0.65323100000000001</c:v>
                </c:pt>
                <c:pt idx="620">
                  <c:v>0.65334199999999998</c:v>
                </c:pt>
                <c:pt idx="621">
                  <c:v>0.65323299999999995</c:v>
                </c:pt>
                <c:pt idx="622">
                  <c:v>0.65335500000000002</c:v>
                </c:pt>
                <c:pt idx="623">
                  <c:v>0.65335900000000002</c:v>
                </c:pt>
                <c:pt idx="624">
                  <c:v>0.65333300000000005</c:v>
                </c:pt>
                <c:pt idx="625">
                  <c:v>0.65328399999999998</c:v>
                </c:pt>
                <c:pt idx="626">
                  <c:v>0.65322000000000002</c:v>
                </c:pt>
                <c:pt idx="627">
                  <c:v>0.65313200000000005</c:v>
                </c:pt>
                <c:pt idx="628">
                  <c:v>0.65338300000000005</c:v>
                </c:pt>
                <c:pt idx="629">
                  <c:v>0.65321399999999996</c:v>
                </c:pt>
                <c:pt idx="630">
                  <c:v>0.65301699999999996</c:v>
                </c:pt>
                <c:pt idx="631">
                  <c:v>0.65305899999999995</c:v>
                </c:pt>
                <c:pt idx="632">
                  <c:v>0.65351000000000004</c:v>
                </c:pt>
                <c:pt idx="633">
                  <c:v>0.65332000000000001</c:v>
                </c:pt>
                <c:pt idx="634">
                  <c:v>0.65341400000000005</c:v>
                </c:pt>
                <c:pt idx="635">
                  <c:v>0.65323200000000003</c:v>
                </c:pt>
                <c:pt idx="636">
                  <c:v>0.65318399999999999</c:v>
                </c:pt>
                <c:pt idx="637">
                  <c:v>0.65337699999999999</c:v>
                </c:pt>
                <c:pt idx="638">
                  <c:v>0.65335399999999999</c:v>
                </c:pt>
                <c:pt idx="639">
                  <c:v>0.65327100000000005</c:v>
                </c:pt>
                <c:pt idx="640">
                  <c:v>0.65343399999999996</c:v>
                </c:pt>
                <c:pt idx="641">
                  <c:v>0.65315400000000001</c:v>
                </c:pt>
                <c:pt idx="642">
                  <c:v>0.65337900000000004</c:v>
                </c:pt>
                <c:pt idx="643">
                  <c:v>0.65318900000000002</c:v>
                </c:pt>
                <c:pt idx="644">
                  <c:v>0.65333600000000003</c:v>
                </c:pt>
                <c:pt idx="645">
                  <c:v>0.65334800000000004</c:v>
                </c:pt>
                <c:pt idx="646">
                  <c:v>0.65329300000000001</c:v>
                </c:pt>
                <c:pt idx="647">
                  <c:v>0.65335799999999999</c:v>
                </c:pt>
                <c:pt idx="648">
                  <c:v>0.65305100000000005</c:v>
                </c:pt>
                <c:pt idx="649">
                  <c:v>0.65334300000000001</c:v>
                </c:pt>
                <c:pt idx="650">
                  <c:v>0.65321700000000005</c:v>
                </c:pt>
                <c:pt idx="651">
                  <c:v>0.65321600000000002</c:v>
                </c:pt>
                <c:pt idx="652">
                  <c:v>0.65324099999999996</c:v>
                </c:pt>
                <c:pt idx="653">
                  <c:v>0.65321399999999996</c:v>
                </c:pt>
                <c:pt idx="654">
                  <c:v>0.65292300000000003</c:v>
                </c:pt>
                <c:pt idx="655">
                  <c:v>0.65301299999999995</c:v>
                </c:pt>
                <c:pt idx="656">
                  <c:v>0.65334099999999995</c:v>
                </c:pt>
                <c:pt idx="657">
                  <c:v>0.65289900000000001</c:v>
                </c:pt>
                <c:pt idx="658">
                  <c:v>0.65325500000000003</c:v>
                </c:pt>
                <c:pt idx="659">
                  <c:v>0.65358300000000003</c:v>
                </c:pt>
                <c:pt idx="660">
                  <c:v>0.653501</c:v>
                </c:pt>
                <c:pt idx="661">
                  <c:v>0.65313399999999999</c:v>
                </c:pt>
                <c:pt idx="662">
                  <c:v>0.653227</c:v>
                </c:pt>
                <c:pt idx="663">
                  <c:v>0.65317700000000001</c:v>
                </c:pt>
                <c:pt idx="664">
                  <c:v>0.653227</c:v>
                </c:pt>
                <c:pt idx="665">
                  <c:v>0.65334099999999995</c:v>
                </c:pt>
                <c:pt idx="666">
                  <c:v>0.65326700000000004</c:v>
                </c:pt>
                <c:pt idx="667">
                  <c:v>0.65310400000000002</c:v>
                </c:pt>
                <c:pt idx="668">
                  <c:v>0.65324000000000004</c:v>
                </c:pt>
                <c:pt idx="669">
                  <c:v>0.65332199999999996</c:v>
                </c:pt>
                <c:pt idx="670">
                  <c:v>0.65349699999999999</c:v>
                </c:pt>
                <c:pt idx="671">
                  <c:v>0.65361100000000005</c:v>
                </c:pt>
                <c:pt idx="672">
                  <c:v>0.65340100000000001</c:v>
                </c:pt>
                <c:pt idx="673">
                  <c:v>0.65330900000000003</c:v>
                </c:pt>
                <c:pt idx="674">
                  <c:v>0.65348399999999995</c:v>
                </c:pt>
                <c:pt idx="675">
                  <c:v>0.65334400000000004</c:v>
                </c:pt>
                <c:pt idx="676">
                  <c:v>0.65327100000000005</c:v>
                </c:pt>
                <c:pt idx="677">
                  <c:v>0.65318799999999999</c:v>
                </c:pt>
                <c:pt idx="678">
                  <c:v>0.65337000000000001</c:v>
                </c:pt>
                <c:pt idx="679">
                  <c:v>0.65348399999999995</c:v>
                </c:pt>
                <c:pt idx="680">
                  <c:v>0.65345699999999995</c:v>
                </c:pt>
                <c:pt idx="681">
                  <c:v>0.653312</c:v>
                </c:pt>
                <c:pt idx="682">
                  <c:v>0.65353700000000003</c:v>
                </c:pt>
                <c:pt idx="683">
                  <c:v>0.65334300000000001</c:v>
                </c:pt>
                <c:pt idx="684">
                  <c:v>0.65344800000000003</c:v>
                </c:pt>
                <c:pt idx="685">
                  <c:v>0.653447</c:v>
                </c:pt>
                <c:pt idx="686">
                  <c:v>0.65347</c:v>
                </c:pt>
                <c:pt idx="687">
                  <c:v>0.65342299999999998</c:v>
                </c:pt>
                <c:pt idx="688">
                  <c:v>0.65365200000000001</c:v>
                </c:pt>
                <c:pt idx="689">
                  <c:v>0.653671</c:v>
                </c:pt>
                <c:pt idx="690">
                  <c:v>0.65361400000000003</c:v>
                </c:pt>
                <c:pt idx="691">
                  <c:v>0.65355099999999999</c:v>
                </c:pt>
                <c:pt idx="692">
                  <c:v>0.65373899999999996</c:v>
                </c:pt>
                <c:pt idx="693">
                  <c:v>0.65355700000000005</c:v>
                </c:pt>
                <c:pt idx="694">
                  <c:v>0.65356199999999998</c:v>
                </c:pt>
                <c:pt idx="695">
                  <c:v>0.65347500000000003</c:v>
                </c:pt>
                <c:pt idx="696">
                  <c:v>0.65368499999999996</c:v>
                </c:pt>
                <c:pt idx="697">
                  <c:v>0.65377200000000002</c:v>
                </c:pt>
                <c:pt idx="698">
                  <c:v>0.65329800000000005</c:v>
                </c:pt>
                <c:pt idx="699">
                  <c:v>0.65370200000000001</c:v>
                </c:pt>
                <c:pt idx="700">
                  <c:v>0.65344000000000002</c:v>
                </c:pt>
                <c:pt idx="701">
                  <c:v>0.65332599999999996</c:v>
                </c:pt>
                <c:pt idx="702">
                  <c:v>0.65325</c:v>
                </c:pt>
                <c:pt idx="703">
                  <c:v>0.65326300000000004</c:v>
                </c:pt>
                <c:pt idx="704">
                  <c:v>0.65307700000000002</c:v>
                </c:pt>
                <c:pt idx="705">
                  <c:v>0.65332400000000002</c:v>
                </c:pt>
                <c:pt idx="706">
                  <c:v>0.65300999999999998</c:v>
                </c:pt>
                <c:pt idx="707">
                  <c:v>0.65349999999999997</c:v>
                </c:pt>
                <c:pt idx="708">
                  <c:v>0.65324099999999996</c:v>
                </c:pt>
                <c:pt idx="709">
                  <c:v>0.65344100000000005</c:v>
                </c:pt>
                <c:pt idx="710">
                  <c:v>0.65320999999999996</c:v>
                </c:pt>
                <c:pt idx="711">
                  <c:v>0.65327599999999997</c:v>
                </c:pt>
                <c:pt idx="712">
                  <c:v>0.65342199999999995</c:v>
                </c:pt>
                <c:pt idx="713">
                  <c:v>0.65335699999999997</c:v>
                </c:pt>
                <c:pt idx="714">
                  <c:v>0.65320400000000001</c:v>
                </c:pt>
                <c:pt idx="715">
                  <c:v>0.65323799999999999</c:v>
                </c:pt>
                <c:pt idx="716">
                  <c:v>0.65315599999999996</c:v>
                </c:pt>
                <c:pt idx="717">
                  <c:v>0.65320599999999995</c:v>
                </c:pt>
                <c:pt idx="718">
                  <c:v>0.65313200000000005</c:v>
                </c:pt>
                <c:pt idx="719">
                  <c:v>0.65278499999999995</c:v>
                </c:pt>
                <c:pt idx="720">
                  <c:v>0.65304600000000002</c:v>
                </c:pt>
                <c:pt idx="721">
                  <c:v>0.65319899999999997</c:v>
                </c:pt>
                <c:pt idx="722">
                  <c:v>0.65320100000000003</c:v>
                </c:pt>
                <c:pt idx="723">
                  <c:v>0.65310100000000004</c:v>
                </c:pt>
                <c:pt idx="724">
                  <c:v>0.65301900000000002</c:v>
                </c:pt>
                <c:pt idx="725">
                  <c:v>0.65319899999999997</c:v>
                </c:pt>
                <c:pt idx="726">
                  <c:v>0.65339400000000003</c:v>
                </c:pt>
                <c:pt idx="727">
                  <c:v>0.65332400000000002</c:v>
                </c:pt>
                <c:pt idx="728">
                  <c:v>0.65320599999999995</c:v>
                </c:pt>
                <c:pt idx="729">
                  <c:v>0.65308500000000003</c:v>
                </c:pt>
                <c:pt idx="730">
                  <c:v>0.65299099999999999</c:v>
                </c:pt>
                <c:pt idx="731">
                  <c:v>0.65325</c:v>
                </c:pt>
                <c:pt idx="732">
                  <c:v>0.65288800000000002</c:v>
                </c:pt>
                <c:pt idx="733">
                  <c:v>0.65335799999999999</c:v>
                </c:pt>
                <c:pt idx="734">
                  <c:v>0.65311600000000003</c:v>
                </c:pt>
                <c:pt idx="735">
                  <c:v>0.652725</c:v>
                </c:pt>
                <c:pt idx="736">
                  <c:v>0.653254</c:v>
                </c:pt>
                <c:pt idx="737">
                  <c:v>0.65317499999999995</c:v>
                </c:pt>
                <c:pt idx="738">
                  <c:v>0.65297700000000003</c:v>
                </c:pt>
                <c:pt idx="739">
                  <c:v>0.65301900000000002</c:v>
                </c:pt>
                <c:pt idx="740">
                  <c:v>0.65312000000000003</c:v>
                </c:pt>
                <c:pt idx="741">
                  <c:v>0.65305100000000005</c:v>
                </c:pt>
                <c:pt idx="742">
                  <c:v>0.653115</c:v>
                </c:pt>
                <c:pt idx="743">
                  <c:v>0.65296699999999996</c:v>
                </c:pt>
                <c:pt idx="744">
                  <c:v>0.65273800000000004</c:v>
                </c:pt>
                <c:pt idx="745">
                  <c:v>0.65298</c:v>
                </c:pt>
                <c:pt idx="746">
                  <c:v>0.65304200000000001</c:v>
                </c:pt>
                <c:pt idx="747">
                  <c:v>0.65312899999999996</c:v>
                </c:pt>
                <c:pt idx="748">
                  <c:v>0.65317599999999998</c:v>
                </c:pt>
                <c:pt idx="749">
                  <c:v>0.65323799999999999</c:v>
                </c:pt>
                <c:pt idx="750">
                  <c:v>0.65322499999999994</c:v>
                </c:pt>
                <c:pt idx="751">
                  <c:v>0.65298999999999996</c:v>
                </c:pt>
                <c:pt idx="752">
                  <c:v>0.65325100000000003</c:v>
                </c:pt>
                <c:pt idx="753">
                  <c:v>0.65293599999999996</c:v>
                </c:pt>
                <c:pt idx="754">
                  <c:v>0.65287499999999998</c:v>
                </c:pt>
                <c:pt idx="755">
                  <c:v>0.65273599999999998</c:v>
                </c:pt>
                <c:pt idx="756">
                  <c:v>0.65304799999999996</c:v>
                </c:pt>
                <c:pt idx="757">
                  <c:v>0.65304499999999999</c:v>
                </c:pt>
                <c:pt idx="758">
                  <c:v>0.65324499999999996</c:v>
                </c:pt>
                <c:pt idx="759">
                  <c:v>0.65305599999999997</c:v>
                </c:pt>
                <c:pt idx="760">
                  <c:v>0.65295099999999995</c:v>
                </c:pt>
                <c:pt idx="761">
                  <c:v>0.65308299999999997</c:v>
                </c:pt>
                <c:pt idx="762">
                  <c:v>0.65301900000000002</c:v>
                </c:pt>
                <c:pt idx="763">
                  <c:v>0.65323600000000004</c:v>
                </c:pt>
                <c:pt idx="764">
                  <c:v>0.65301100000000001</c:v>
                </c:pt>
                <c:pt idx="765">
                  <c:v>0.65315699999999999</c:v>
                </c:pt>
                <c:pt idx="766">
                  <c:v>0.65295800000000004</c:v>
                </c:pt>
                <c:pt idx="767">
                  <c:v>0.65296299999999996</c:v>
                </c:pt>
                <c:pt idx="768">
                  <c:v>0.65290099999999995</c:v>
                </c:pt>
                <c:pt idx="769">
                  <c:v>0.65302300000000002</c:v>
                </c:pt>
                <c:pt idx="770">
                  <c:v>0.65313399999999999</c:v>
                </c:pt>
                <c:pt idx="771">
                  <c:v>0.65316399999999997</c:v>
                </c:pt>
                <c:pt idx="772">
                  <c:v>0.65315199999999995</c:v>
                </c:pt>
                <c:pt idx="773">
                  <c:v>0.65315199999999995</c:v>
                </c:pt>
                <c:pt idx="774">
                  <c:v>0.65317999999999998</c:v>
                </c:pt>
                <c:pt idx="775">
                  <c:v>0.653146</c:v>
                </c:pt>
                <c:pt idx="776">
                  <c:v>0.65317599999999998</c:v>
                </c:pt>
                <c:pt idx="777">
                  <c:v>0.653115</c:v>
                </c:pt>
                <c:pt idx="778">
                  <c:v>0.65319400000000005</c:v>
                </c:pt>
                <c:pt idx="779">
                  <c:v>0.65309600000000001</c:v>
                </c:pt>
                <c:pt idx="780">
                  <c:v>0.65303299999999997</c:v>
                </c:pt>
                <c:pt idx="781">
                  <c:v>0.65307000000000004</c:v>
                </c:pt>
                <c:pt idx="782">
                  <c:v>0.65327000000000002</c:v>
                </c:pt>
                <c:pt idx="783">
                  <c:v>0.65329800000000005</c:v>
                </c:pt>
                <c:pt idx="784">
                  <c:v>0.65315199999999995</c:v>
                </c:pt>
                <c:pt idx="785">
                  <c:v>0.65317899999999995</c:v>
                </c:pt>
                <c:pt idx="786">
                  <c:v>0.65309099999999998</c:v>
                </c:pt>
                <c:pt idx="787">
                  <c:v>0.65315800000000002</c:v>
                </c:pt>
                <c:pt idx="788">
                  <c:v>0.65315199999999995</c:v>
                </c:pt>
                <c:pt idx="789">
                  <c:v>0.653084</c:v>
                </c:pt>
                <c:pt idx="790">
                  <c:v>0.65315000000000001</c:v>
                </c:pt>
                <c:pt idx="791">
                  <c:v>0.65288199999999996</c:v>
                </c:pt>
                <c:pt idx="792">
                  <c:v>0.65281800000000001</c:v>
                </c:pt>
                <c:pt idx="793">
                  <c:v>0.65303199999999995</c:v>
                </c:pt>
                <c:pt idx="794">
                  <c:v>0.65293999999999996</c:v>
                </c:pt>
                <c:pt idx="795">
                  <c:v>0.65276699999999999</c:v>
                </c:pt>
                <c:pt idx="796">
                  <c:v>0.65252600000000005</c:v>
                </c:pt>
                <c:pt idx="797">
                  <c:v>0.65289699999999995</c:v>
                </c:pt>
                <c:pt idx="798">
                  <c:v>0.65286900000000003</c:v>
                </c:pt>
                <c:pt idx="799">
                  <c:v>0.65301100000000001</c:v>
                </c:pt>
                <c:pt idx="800">
                  <c:v>0.65302099999999996</c:v>
                </c:pt>
                <c:pt idx="801">
                  <c:v>0.65277499999999999</c:v>
                </c:pt>
                <c:pt idx="802">
                  <c:v>0.65272699999999995</c:v>
                </c:pt>
                <c:pt idx="803">
                  <c:v>0.65281</c:v>
                </c:pt>
                <c:pt idx="804">
                  <c:v>0.65291699999999997</c:v>
                </c:pt>
                <c:pt idx="805">
                  <c:v>0.65244199999999997</c:v>
                </c:pt>
                <c:pt idx="806">
                  <c:v>0.65256599999999998</c:v>
                </c:pt>
                <c:pt idx="807">
                  <c:v>0.65271400000000002</c:v>
                </c:pt>
                <c:pt idx="808">
                  <c:v>0.65237100000000003</c:v>
                </c:pt>
                <c:pt idx="809">
                  <c:v>0.65262600000000004</c:v>
                </c:pt>
                <c:pt idx="810">
                  <c:v>0.65254400000000001</c:v>
                </c:pt>
                <c:pt idx="811">
                  <c:v>0.65268599999999999</c:v>
                </c:pt>
                <c:pt idx="812">
                  <c:v>0.65264200000000006</c:v>
                </c:pt>
                <c:pt idx="813">
                  <c:v>0.652536</c:v>
                </c:pt>
                <c:pt idx="814">
                  <c:v>0.65254500000000004</c:v>
                </c:pt>
                <c:pt idx="815">
                  <c:v>0.65262699999999996</c:v>
                </c:pt>
                <c:pt idx="816">
                  <c:v>0.65239000000000003</c:v>
                </c:pt>
                <c:pt idx="817">
                  <c:v>0.65260899999999999</c:v>
                </c:pt>
                <c:pt idx="818">
                  <c:v>0.652563</c:v>
                </c:pt>
                <c:pt idx="819">
                  <c:v>0.65288400000000002</c:v>
                </c:pt>
                <c:pt idx="820">
                  <c:v>0.65252299999999996</c:v>
                </c:pt>
                <c:pt idx="821">
                  <c:v>0.65247200000000005</c:v>
                </c:pt>
                <c:pt idx="822">
                  <c:v>0.652416</c:v>
                </c:pt>
                <c:pt idx="823">
                  <c:v>0.65266500000000005</c:v>
                </c:pt>
                <c:pt idx="824">
                  <c:v>0.65259800000000001</c:v>
                </c:pt>
                <c:pt idx="825">
                  <c:v>0.65254299999999998</c:v>
                </c:pt>
                <c:pt idx="826">
                  <c:v>0.65260799999999997</c:v>
                </c:pt>
                <c:pt idx="827">
                  <c:v>0.65244899999999995</c:v>
                </c:pt>
                <c:pt idx="828">
                  <c:v>0.65274600000000005</c:v>
                </c:pt>
                <c:pt idx="829">
                  <c:v>0.65287099999999998</c:v>
                </c:pt>
                <c:pt idx="830">
                  <c:v>0.65274200000000004</c:v>
                </c:pt>
                <c:pt idx="831">
                  <c:v>0.65230999999999995</c:v>
                </c:pt>
                <c:pt idx="832">
                  <c:v>0.65227199999999996</c:v>
                </c:pt>
                <c:pt idx="833">
                  <c:v>0.65224000000000004</c:v>
                </c:pt>
                <c:pt idx="834">
                  <c:v>0.652146</c:v>
                </c:pt>
                <c:pt idx="835">
                  <c:v>0.65220800000000001</c:v>
                </c:pt>
                <c:pt idx="836">
                  <c:v>0.65207899999999996</c:v>
                </c:pt>
                <c:pt idx="837">
                  <c:v>0.65215500000000004</c:v>
                </c:pt>
                <c:pt idx="838">
                  <c:v>0.65207999999999999</c:v>
                </c:pt>
                <c:pt idx="839">
                  <c:v>0.65208699999999997</c:v>
                </c:pt>
                <c:pt idx="840">
                  <c:v>0.65213699999999997</c:v>
                </c:pt>
                <c:pt idx="841">
                  <c:v>0.65212199999999998</c:v>
                </c:pt>
                <c:pt idx="842">
                  <c:v>0.65205400000000002</c:v>
                </c:pt>
                <c:pt idx="843">
                  <c:v>0.65201500000000001</c:v>
                </c:pt>
                <c:pt idx="844">
                  <c:v>0.65221700000000005</c:v>
                </c:pt>
                <c:pt idx="845">
                  <c:v>0.65200199999999997</c:v>
                </c:pt>
                <c:pt idx="846">
                  <c:v>0.65230100000000002</c:v>
                </c:pt>
                <c:pt idx="847">
                  <c:v>0.65218200000000004</c:v>
                </c:pt>
                <c:pt idx="848">
                  <c:v>0.65212599999999998</c:v>
                </c:pt>
                <c:pt idx="849">
                  <c:v>0.65214300000000003</c:v>
                </c:pt>
                <c:pt idx="850">
                  <c:v>0.65239899999999995</c:v>
                </c:pt>
                <c:pt idx="851">
                  <c:v>0.65219099999999997</c:v>
                </c:pt>
                <c:pt idx="852">
                  <c:v>0.65217400000000003</c:v>
                </c:pt>
                <c:pt idx="853">
                  <c:v>0.65229199999999998</c:v>
                </c:pt>
                <c:pt idx="854">
                  <c:v>0.65223600000000004</c:v>
                </c:pt>
                <c:pt idx="855">
                  <c:v>0.65234199999999998</c:v>
                </c:pt>
                <c:pt idx="856">
                  <c:v>0.65217999999999998</c:v>
                </c:pt>
                <c:pt idx="857">
                  <c:v>0.65241199999999999</c:v>
                </c:pt>
                <c:pt idx="858">
                  <c:v>0.65215100000000004</c:v>
                </c:pt>
                <c:pt idx="859">
                  <c:v>0.65210500000000005</c:v>
                </c:pt>
                <c:pt idx="860">
                  <c:v>0.65237699999999998</c:v>
                </c:pt>
                <c:pt idx="861">
                  <c:v>0.65256899999999995</c:v>
                </c:pt>
                <c:pt idx="862">
                  <c:v>0.65223100000000001</c:v>
                </c:pt>
                <c:pt idx="863">
                  <c:v>0.65223399999999998</c:v>
                </c:pt>
                <c:pt idx="864">
                  <c:v>0.65209099999999998</c:v>
                </c:pt>
                <c:pt idx="865">
                  <c:v>0.65193699999999999</c:v>
                </c:pt>
                <c:pt idx="866">
                  <c:v>0.65228900000000001</c:v>
                </c:pt>
                <c:pt idx="867">
                  <c:v>0.65210100000000004</c:v>
                </c:pt>
                <c:pt idx="868">
                  <c:v>0.65231499999999998</c:v>
                </c:pt>
                <c:pt idx="869">
                  <c:v>0.65225699999999998</c:v>
                </c:pt>
                <c:pt idx="870">
                  <c:v>0.65231600000000001</c:v>
                </c:pt>
                <c:pt idx="871">
                  <c:v>0.65213900000000002</c:v>
                </c:pt>
                <c:pt idx="872">
                  <c:v>0.65215000000000001</c:v>
                </c:pt>
                <c:pt idx="873">
                  <c:v>0.65223799999999998</c:v>
                </c:pt>
                <c:pt idx="874">
                  <c:v>0.65237000000000001</c:v>
                </c:pt>
                <c:pt idx="875">
                  <c:v>0.65234999999999999</c:v>
                </c:pt>
                <c:pt idx="876">
                  <c:v>0.65245600000000004</c:v>
                </c:pt>
                <c:pt idx="877">
                  <c:v>0.65228600000000003</c:v>
                </c:pt>
                <c:pt idx="878">
                  <c:v>0.65224800000000005</c:v>
                </c:pt>
                <c:pt idx="879">
                  <c:v>0.65220500000000003</c:v>
                </c:pt>
                <c:pt idx="880">
                  <c:v>0.65240299999999996</c:v>
                </c:pt>
                <c:pt idx="881">
                  <c:v>0.65225900000000003</c:v>
                </c:pt>
                <c:pt idx="882">
                  <c:v>0.65200999999999998</c:v>
                </c:pt>
                <c:pt idx="883">
                  <c:v>0.65214700000000003</c:v>
                </c:pt>
                <c:pt idx="884">
                  <c:v>0.65210599999999996</c:v>
                </c:pt>
                <c:pt idx="885">
                  <c:v>0.65214499999999997</c:v>
                </c:pt>
                <c:pt idx="886">
                  <c:v>0.652088</c:v>
                </c:pt>
                <c:pt idx="887">
                  <c:v>0.65223900000000001</c:v>
                </c:pt>
                <c:pt idx="888">
                  <c:v>0.65183100000000005</c:v>
                </c:pt>
                <c:pt idx="889">
                  <c:v>0.65193299999999998</c:v>
                </c:pt>
                <c:pt idx="890">
                  <c:v>0.651949</c:v>
                </c:pt>
                <c:pt idx="891">
                  <c:v>0.65201299999999995</c:v>
                </c:pt>
                <c:pt idx="892">
                  <c:v>0.65203</c:v>
                </c:pt>
                <c:pt idx="893">
                  <c:v>0.651675</c:v>
                </c:pt>
                <c:pt idx="894">
                  <c:v>0.65213500000000002</c:v>
                </c:pt>
                <c:pt idx="895">
                  <c:v>0.65190899999999996</c:v>
                </c:pt>
                <c:pt idx="896">
                  <c:v>0.65180899999999997</c:v>
                </c:pt>
                <c:pt idx="897">
                  <c:v>0.65171400000000002</c:v>
                </c:pt>
                <c:pt idx="898">
                  <c:v>0.651833</c:v>
                </c:pt>
                <c:pt idx="899">
                  <c:v>0.65191699999999997</c:v>
                </c:pt>
                <c:pt idx="900">
                  <c:v>0.65203299999999997</c:v>
                </c:pt>
                <c:pt idx="901">
                  <c:v>0.65178899999999995</c:v>
                </c:pt>
                <c:pt idx="902">
                  <c:v>0.65191900000000003</c:v>
                </c:pt>
                <c:pt idx="903">
                  <c:v>0.65164500000000003</c:v>
                </c:pt>
                <c:pt idx="904">
                  <c:v>0.65185999999999999</c:v>
                </c:pt>
                <c:pt idx="905">
                  <c:v>0.651922</c:v>
                </c:pt>
                <c:pt idx="906">
                  <c:v>0.65194300000000005</c:v>
                </c:pt>
                <c:pt idx="907">
                  <c:v>0.65196900000000002</c:v>
                </c:pt>
                <c:pt idx="908">
                  <c:v>0.65198699999999998</c:v>
                </c:pt>
                <c:pt idx="909">
                  <c:v>0.65196699999999996</c:v>
                </c:pt>
                <c:pt idx="910">
                  <c:v>0.65192099999999997</c:v>
                </c:pt>
                <c:pt idx="911">
                  <c:v>0.65206200000000003</c:v>
                </c:pt>
                <c:pt idx="912">
                  <c:v>0.65178700000000001</c:v>
                </c:pt>
                <c:pt idx="913">
                  <c:v>0.65179100000000001</c:v>
                </c:pt>
                <c:pt idx="914">
                  <c:v>0.65170899999999998</c:v>
                </c:pt>
                <c:pt idx="915">
                  <c:v>0.65158899999999997</c:v>
                </c:pt>
                <c:pt idx="916">
                  <c:v>0.65151899999999996</c:v>
                </c:pt>
                <c:pt idx="917">
                  <c:v>0.65169100000000002</c:v>
                </c:pt>
                <c:pt idx="918">
                  <c:v>0.65163599999999999</c:v>
                </c:pt>
                <c:pt idx="919">
                  <c:v>0.65168000000000004</c:v>
                </c:pt>
                <c:pt idx="920">
                  <c:v>0.65188900000000005</c:v>
                </c:pt>
                <c:pt idx="921">
                  <c:v>0.651509</c:v>
                </c:pt>
                <c:pt idx="922">
                  <c:v>0.65170300000000003</c:v>
                </c:pt>
                <c:pt idx="923">
                  <c:v>0.65167299999999995</c:v>
                </c:pt>
                <c:pt idx="924">
                  <c:v>0.65164200000000005</c:v>
                </c:pt>
                <c:pt idx="925">
                  <c:v>0.65168099999999995</c:v>
                </c:pt>
                <c:pt idx="926">
                  <c:v>0.65185499999999996</c:v>
                </c:pt>
                <c:pt idx="927">
                  <c:v>0.65176500000000004</c:v>
                </c:pt>
                <c:pt idx="928">
                  <c:v>0.651725</c:v>
                </c:pt>
                <c:pt idx="929">
                  <c:v>0.65193299999999998</c:v>
                </c:pt>
                <c:pt idx="930">
                  <c:v>0.65168000000000004</c:v>
                </c:pt>
                <c:pt idx="931">
                  <c:v>0.65168899999999996</c:v>
                </c:pt>
                <c:pt idx="932">
                  <c:v>0.65160399999999996</c:v>
                </c:pt>
                <c:pt idx="933">
                  <c:v>0.65165399999999996</c:v>
                </c:pt>
                <c:pt idx="934">
                  <c:v>0.65169100000000002</c:v>
                </c:pt>
                <c:pt idx="935">
                  <c:v>0.65159299999999998</c:v>
                </c:pt>
                <c:pt idx="936">
                  <c:v>0.65176000000000001</c:v>
                </c:pt>
                <c:pt idx="937">
                  <c:v>0.65165799999999996</c:v>
                </c:pt>
                <c:pt idx="938">
                  <c:v>0.65183599999999997</c:v>
                </c:pt>
                <c:pt idx="939">
                  <c:v>0.65190499999999996</c:v>
                </c:pt>
                <c:pt idx="940">
                  <c:v>0.65152900000000002</c:v>
                </c:pt>
                <c:pt idx="941">
                  <c:v>0.65145900000000001</c:v>
                </c:pt>
                <c:pt idx="942">
                  <c:v>0.65164299999999997</c:v>
                </c:pt>
                <c:pt idx="943">
                  <c:v>0.65159900000000004</c:v>
                </c:pt>
                <c:pt idx="944">
                  <c:v>0.65184200000000003</c:v>
                </c:pt>
                <c:pt idx="945">
                  <c:v>0.65185099999999996</c:v>
                </c:pt>
                <c:pt idx="946">
                  <c:v>0.65165799999999996</c:v>
                </c:pt>
                <c:pt idx="947">
                  <c:v>0.65168199999999998</c:v>
                </c:pt>
                <c:pt idx="948">
                  <c:v>0.65164</c:v>
                </c:pt>
                <c:pt idx="949">
                  <c:v>0.65171599999999996</c:v>
                </c:pt>
                <c:pt idx="950">
                  <c:v>0.65167200000000003</c:v>
                </c:pt>
                <c:pt idx="951">
                  <c:v>0.651756</c:v>
                </c:pt>
                <c:pt idx="952">
                  <c:v>0.65178400000000003</c:v>
                </c:pt>
                <c:pt idx="953">
                  <c:v>0.65172200000000002</c:v>
                </c:pt>
                <c:pt idx="954">
                  <c:v>0.65163700000000002</c:v>
                </c:pt>
                <c:pt idx="955">
                  <c:v>0.65159699999999998</c:v>
                </c:pt>
                <c:pt idx="956">
                  <c:v>0.65155700000000005</c:v>
                </c:pt>
                <c:pt idx="957">
                  <c:v>0.65148600000000001</c:v>
                </c:pt>
                <c:pt idx="958">
                  <c:v>0.65146300000000001</c:v>
                </c:pt>
                <c:pt idx="959">
                  <c:v>0.65143099999999998</c:v>
                </c:pt>
                <c:pt idx="960">
                  <c:v>0.65154699999999999</c:v>
                </c:pt>
                <c:pt idx="961">
                  <c:v>0.65157900000000002</c:v>
                </c:pt>
                <c:pt idx="962">
                  <c:v>0.65159900000000004</c:v>
                </c:pt>
                <c:pt idx="963">
                  <c:v>0.65143600000000002</c:v>
                </c:pt>
                <c:pt idx="964">
                  <c:v>0.65125999999999995</c:v>
                </c:pt>
                <c:pt idx="965">
                  <c:v>0.65122599999999997</c:v>
                </c:pt>
                <c:pt idx="966">
                  <c:v>0.65123200000000003</c:v>
                </c:pt>
                <c:pt idx="967">
                  <c:v>0.65130500000000002</c:v>
                </c:pt>
                <c:pt idx="968">
                  <c:v>0.65151899999999996</c:v>
                </c:pt>
                <c:pt idx="969">
                  <c:v>0.65133300000000005</c:v>
                </c:pt>
                <c:pt idx="970">
                  <c:v>0.65139000000000002</c:v>
                </c:pt>
                <c:pt idx="971">
                  <c:v>0.65149500000000005</c:v>
                </c:pt>
                <c:pt idx="972">
                  <c:v>0.65153000000000005</c:v>
                </c:pt>
                <c:pt idx="973">
                  <c:v>0.65148799999999996</c:v>
                </c:pt>
                <c:pt idx="974">
                  <c:v>0.65107300000000001</c:v>
                </c:pt>
                <c:pt idx="975">
                  <c:v>0.65128600000000003</c:v>
                </c:pt>
                <c:pt idx="976">
                  <c:v>0.65138099999999999</c:v>
                </c:pt>
                <c:pt idx="977">
                  <c:v>0.65121399999999996</c:v>
                </c:pt>
                <c:pt idx="978">
                  <c:v>0.65114799999999995</c:v>
                </c:pt>
                <c:pt idx="979">
                  <c:v>0.65142</c:v>
                </c:pt>
                <c:pt idx="980">
                  <c:v>0.65112599999999998</c:v>
                </c:pt>
                <c:pt idx="981">
                  <c:v>0.65133300000000005</c:v>
                </c:pt>
                <c:pt idx="982">
                  <c:v>0.65103699999999998</c:v>
                </c:pt>
                <c:pt idx="983">
                  <c:v>0.65115900000000004</c:v>
                </c:pt>
                <c:pt idx="984">
                  <c:v>0.65110999999999997</c:v>
                </c:pt>
                <c:pt idx="985">
                  <c:v>0.65101100000000001</c:v>
                </c:pt>
                <c:pt idx="986">
                  <c:v>0.65103100000000003</c:v>
                </c:pt>
                <c:pt idx="987">
                  <c:v>0.65101200000000004</c:v>
                </c:pt>
                <c:pt idx="988">
                  <c:v>0.65108200000000005</c:v>
                </c:pt>
                <c:pt idx="989">
                  <c:v>0.65119099999999996</c:v>
                </c:pt>
                <c:pt idx="990">
                  <c:v>0.65109300000000003</c:v>
                </c:pt>
                <c:pt idx="991">
                  <c:v>0.651065</c:v>
                </c:pt>
                <c:pt idx="992">
                  <c:v>0.65126499999999998</c:v>
                </c:pt>
                <c:pt idx="993">
                  <c:v>0.65105999999999997</c:v>
                </c:pt>
                <c:pt idx="994">
                  <c:v>0.651169</c:v>
                </c:pt>
                <c:pt idx="995">
                  <c:v>0.65126300000000004</c:v>
                </c:pt>
                <c:pt idx="996">
                  <c:v>0.65131300000000003</c:v>
                </c:pt>
                <c:pt idx="997">
                  <c:v>0.651173</c:v>
                </c:pt>
                <c:pt idx="998">
                  <c:v>0.65135100000000001</c:v>
                </c:pt>
                <c:pt idx="999">
                  <c:v>0.65102400000000005</c:v>
                </c:pt>
                <c:pt idx="1000">
                  <c:v>0.65101900000000001</c:v>
                </c:pt>
                <c:pt idx="1001">
                  <c:v>0.65101500000000001</c:v>
                </c:pt>
                <c:pt idx="1002">
                  <c:v>0.65089399999999997</c:v>
                </c:pt>
                <c:pt idx="1003">
                  <c:v>0.65084399999999998</c:v>
                </c:pt>
                <c:pt idx="1004">
                  <c:v>0.65101699999999996</c:v>
                </c:pt>
                <c:pt idx="1005">
                  <c:v>0.65120500000000003</c:v>
                </c:pt>
                <c:pt idx="1006">
                  <c:v>0.65108600000000005</c:v>
                </c:pt>
                <c:pt idx="1007">
                  <c:v>0.65105199999999996</c:v>
                </c:pt>
                <c:pt idx="1008">
                  <c:v>0.65094300000000005</c:v>
                </c:pt>
                <c:pt idx="1009">
                  <c:v>0.65101100000000001</c:v>
                </c:pt>
                <c:pt idx="1010">
                  <c:v>0.65112499999999995</c:v>
                </c:pt>
                <c:pt idx="1011">
                  <c:v>0.65080899999999997</c:v>
                </c:pt>
                <c:pt idx="1012">
                  <c:v>0.65083400000000002</c:v>
                </c:pt>
                <c:pt idx="1013">
                  <c:v>0.65091900000000003</c:v>
                </c:pt>
                <c:pt idx="1014">
                  <c:v>0.65101699999999996</c:v>
                </c:pt>
                <c:pt idx="1015">
                  <c:v>0.65088699999999999</c:v>
                </c:pt>
                <c:pt idx="1016">
                  <c:v>0.65097300000000002</c:v>
                </c:pt>
                <c:pt idx="1017">
                  <c:v>0.65068000000000004</c:v>
                </c:pt>
                <c:pt idx="1018">
                  <c:v>0.65110599999999996</c:v>
                </c:pt>
                <c:pt idx="1019">
                  <c:v>0.650926</c:v>
                </c:pt>
                <c:pt idx="1020">
                  <c:v>0.65122500000000005</c:v>
                </c:pt>
                <c:pt idx="1021">
                  <c:v>0.65096799999999999</c:v>
                </c:pt>
                <c:pt idx="1022">
                  <c:v>0.65077099999999999</c:v>
                </c:pt>
                <c:pt idx="1023">
                  <c:v>0.65093199999999996</c:v>
                </c:pt>
                <c:pt idx="1024">
                  <c:v>0.65100400000000003</c:v>
                </c:pt>
                <c:pt idx="1025">
                  <c:v>0.65083800000000003</c:v>
                </c:pt>
                <c:pt idx="1026">
                  <c:v>0.65077399999999996</c:v>
                </c:pt>
                <c:pt idx="1027">
                  <c:v>0.65073899999999996</c:v>
                </c:pt>
                <c:pt idx="1028">
                  <c:v>0.65090499999999996</c:v>
                </c:pt>
                <c:pt idx="1029">
                  <c:v>0.65082899999999999</c:v>
                </c:pt>
                <c:pt idx="1030">
                  <c:v>0.65087600000000001</c:v>
                </c:pt>
                <c:pt idx="1031">
                  <c:v>0.65091200000000005</c:v>
                </c:pt>
                <c:pt idx="1032">
                  <c:v>0.65083800000000003</c:v>
                </c:pt>
                <c:pt idx="1033">
                  <c:v>0.65086999999999995</c:v>
                </c:pt>
                <c:pt idx="1034">
                  <c:v>0.65076100000000003</c:v>
                </c:pt>
                <c:pt idx="1035">
                  <c:v>0.650814</c:v>
                </c:pt>
                <c:pt idx="1036">
                  <c:v>0.65092499999999998</c:v>
                </c:pt>
                <c:pt idx="1037">
                  <c:v>0.65096500000000002</c:v>
                </c:pt>
                <c:pt idx="1038">
                  <c:v>0.650864</c:v>
                </c:pt>
                <c:pt idx="1039">
                  <c:v>0.65066999999999997</c:v>
                </c:pt>
                <c:pt idx="1040">
                  <c:v>0.65058199999999999</c:v>
                </c:pt>
                <c:pt idx="1041">
                  <c:v>0.65084200000000003</c:v>
                </c:pt>
                <c:pt idx="1042">
                  <c:v>0.65075000000000005</c:v>
                </c:pt>
                <c:pt idx="1043">
                  <c:v>0.650756</c:v>
                </c:pt>
                <c:pt idx="1044">
                  <c:v>0.65055600000000002</c:v>
                </c:pt>
                <c:pt idx="1045">
                  <c:v>0.65066400000000002</c:v>
                </c:pt>
                <c:pt idx="1046">
                  <c:v>0.65044100000000005</c:v>
                </c:pt>
                <c:pt idx="1047">
                  <c:v>0.65054500000000004</c:v>
                </c:pt>
                <c:pt idx="1048">
                  <c:v>0.65049199999999996</c:v>
                </c:pt>
                <c:pt idx="1049">
                  <c:v>0.65076299999999998</c:v>
                </c:pt>
                <c:pt idx="1050">
                  <c:v>0.65071299999999999</c:v>
                </c:pt>
                <c:pt idx="1051">
                  <c:v>0.65053499999999997</c:v>
                </c:pt>
                <c:pt idx="1052">
                  <c:v>0.65077700000000005</c:v>
                </c:pt>
                <c:pt idx="1053">
                  <c:v>0.65077300000000005</c:v>
                </c:pt>
                <c:pt idx="1054">
                  <c:v>0.65082200000000001</c:v>
                </c:pt>
                <c:pt idx="1055">
                  <c:v>0.65083400000000002</c:v>
                </c:pt>
                <c:pt idx="1056">
                  <c:v>0.65098500000000004</c:v>
                </c:pt>
                <c:pt idx="1057">
                  <c:v>0.651003</c:v>
                </c:pt>
                <c:pt idx="1058">
                  <c:v>0.650972</c:v>
                </c:pt>
                <c:pt idx="1059">
                  <c:v>0.65087300000000003</c:v>
                </c:pt>
                <c:pt idx="1060">
                  <c:v>0.65083299999999999</c:v>
                </c:pt>
                <c:pt idx="1061">
                  <c:v>0.65084200000000003</c:v>
                </c:pt>
                <c:pt idx="1062">
                  <c:v>0.651007</c:v>
                </c:pt>
                <c:pt idx="1063">
                  <c:v>0.650837</c:v>
                </c:pt>
                <c:pt idx="1064">
                  <c:v>0.65078100000000005</c:v>
                </c:pt>
                <c:pt idx="1065">
                  <c:v>0.65083999999999997</c:v>
                </c:pt>
                <c:pt idx="1066">
                  <c:v>0.65060200000000001</c:v>
                </c:pt>
                <c:pt idx="1067">
                  <c:v>0.650895</c:v>
                </c:pt>
                <c:pt idx="1068">
                  <c:v>0.650675</c:v>
                </c:pt>
                <c:pt idx="1069">
                  <c:v>0.650671</c:v>
                </c:pt>
                <c:pt idx="1070">
                  <c:v>0.65049299999999999</c:v>
                </c:pt>
                <c:pt idx="1071">
                  <c:v>0.65054599999999996</c:v>
                </c:pt>
                <c:pt idx="1072">
                  <c:v>0.65072200000000002</c:v>
                </c:pt>
                <c:pt idx="1073">
                  <c:v>0.650617</c:v>
                </c:pt>
                <c:pt idx="1074">
                  <c:v>0.65052100000000002</c:v>
                </c:pt>
                <c:pt idx="1075">
                  <c:v>0.65055399999999997</c:v>
                </c:pt>
                <c:pt idx="1076">
                  <c:v>0.65064699999999998</c:v>
                </c:pt>
                <c:pt idx="1077">
                  <c:v>0.65077099999999999</c:v>
                </c:pt>
                <c:pt idx="1078">
                  <c:v>0.65071000000000001</c:v>
                </c:pt>
                <c:pt idx="1079">
                  <c:v>0.65086299999999997</c:v>
                </c:pt>
                <c:pt idx="1080">
                  <c:v>0.650837</c:v>
                </c:pt>
                <c:pt idx="1081">
                  <c:v>0.65086599999999994</c:v>
                </c:pt>
                <c:pt idx="1082">
                  <c:v>0.65115299999999998</c:v>
                </c:pt>
                <c:pt idx="1083">
                  <c:v>0.650891</c:v>
                </c:pt>
                <c:pt idx="1084">
                  <c:v>0.65059100000000003</c:v>
                </c:pt>
                <c:pt idx="1085">
                  <c:v>0.65078000000000003</c:v>
                </c:pt>
                <c:pt idx="1086">
                  <c:v>0.65064200000000005</c:v>
                </c:pt>
                <c:pt idx="1087">
                  <c:v>0.65066999999999997</c:v>
                </c:pt>
                <c:pt idx="1088">
                  <c:v>0.65072600000000003</c:v>
                </c:pt>
                <c:pt idx="1089">
                  <c:v>0.65075000000000005</c:v>
                </c:pt>
                <c:pt idx="1090">
                  <c:v>0.65091200000000005</c:v>
                </c:pt>
                <c:pt idx="1091">
                  <c:v>0.65081</c:v>
                </c:pt>
                <c:pt idx="1092">
                  <c:v>0.65078199999999997</c:v>
                </c:pt>
                <c:pt idx="1093">
                  <c:v>0.65074699999999996</c:v>
                </c:pt>
                <c:pt idx="1094">
                  <c:v>0.65085000000000004</c:v>
                </c:pt>
                <c:pt idx="1095">
                  <c:v>0.65078100000000005</c:v>
                </c:pt>
                <c:pt idx="1096">
                  <c:v>0.65073199999999998</c:v>
                </c:pt>
                <c:pt idx="1097">
                  <c:v>0.65066800000000002</c:v>
                </c:pt>
                <c:pt idx="1098">
                  <c:v>0.650509</c:v>
                </c:pt>
                <c:pt idx="1099">
                  <c:v>0.65056800000000004</c:v>
                </c:pt>
                <c:pt idx="1100">
                  <c:v>0.65049400000000002</c:v>
                </c:pt>
                <c:pt idx="1101">
                  <c:v>0.65050600000000003</c:v>
                </c:pt>
                <c:pt idx="1102">
                  <c:v>0.65045699999999995</c:v>
                </c:pt>
                <c:pt idx="1103">
                  <c:v>0.650675</c:v>
                </c:pt>
                <c:pt idx="1104">
                  <c:v>0.65075899999999998</c:v>
                </c:pt>
                <c:pt idx="1105">
                  <c:v>0.65084500000000001</c:v>
                </c:pt>
                <c:pt idx="1106">
                  <c:v>0.65086200000000005</c:v>
                </c:pt>
                <c:pt idx="1107">
                  <c:v>0.65087099999999998</c:v>
                </c:pt>
                <c:pt idx="1108">
                  <c:v>0.65061599999999997</c:v>
                </c:pt>
                <c:pt idx="1109">
                  <c:v>0.65074500000000002</c:v>
                </c:pt>
                <c:pt idx="1110">
                  <c:v>0.65059</c:v>
                </c:pt>
                <c:pt idx="1111">
                  <c:v>0.65054699999999999</c:v>
                </c:pt>
                <c:pt idx="1112">
                  <c:v>0.65063800000000005</c:v>
                </c:pt>
                <c:pt idx="1113">
                  <c:v>0.65081299999999997</c:v>
                </c:pt>
                <c:pt idx="1114">
                  <c:v>0.65075000000000005</c:v>
                </c:pt>
                <c:pt idx="1115">
                  <c:v>0.65053899999999998</c:v>
                </c:pt>
                <c:pt idx="1116">
                  <c:v>0.65077099999999999</c:v>
                </c:pt>
                <c:pt idx="1117">
                  <c:v>0.65083800000000003</c:v>
                </c:pt>
                <c:pt idx="1118">
                  <c:v>0.65087300000000003</c:v>
                </c:pt>
                <c:pt idx="1119">
                  <c:v>0.65107199999999998</c:v>
                </c:pt>
                <c:pt idx="1120">
                  <c:v>0.65098500000000004</c:v>
                </c:pt>
                <c:pt idx="1121">
                  <c:v>0.65098599999999995</c:v>
                </c:pt>
                <c:pt idx="1122">
                  <c:v>0.65115400000000001</c:v>
                </c:pt>
                <c:pt idx="1123">
                  <c:v>0.65109499999999998</c:v>
                </c:pt>
                <c:pt idx="1124">
                  <c:v>0.65083199999999997</c:v>
                </c:pt>
                <c:pt idx="1125">
                  <c:v>0.65094700000000005</c:v>
                </c:pt>
                <c:pt idx="1126">
                  <c:v>0.65101600000000004</c:v>
                </c:pt>
                <c:pt idx="1127">
                  <c:v>0.65102000000000004</c:v>
                </c:pt>
                <c:pt idx="1128">
                  <c:v>0.65110699999999999</c:v>
                </c:pt>
                <c:pt idx="1129">
                  <c:v>0.65105299999999999</c:v>
                </c:pt>
                <c:pt idx="1130">
                  <c:v>0.65083299999999999</c:v>
                </c:pt>
                <c:pt idx="1131">
                  <c:v>0.65076900000000004</c:v>
                </c:pt>
                <c:pt idx="1132">
                  <c:v>0.65095400000000003</c:v>
                </c:pt>
                <c:pt idx="1133">
                  <c:v>0.65100599999999997</c:v>
                </c:pt>
                <c:pt idx="1134">
                  <c:v>0.65088599999999996</c:v>
                </c:pt>
                <c:pt idx="1135">
                  <c:v>0.65083100000000005</c:v>
                </c:pt>
                <c:pt idx="1136">
                  <c:v>0.65101699999999996</c:v>
                </c:pt>
                <c:pt idx="1137">
                  <c:v>0.65088299999999999</c:v>
                </c:pt>
                <c:pt idx="1138">
                  <c:v>0.65103999999999995</c:v>
                </c:pt>
                <c:pt idx="1139">
                  <c:v>0.65101600000000004</c:v>
                </c:pt>
                <c:pt idx="1140">
                  <c:v>0.65109899999999998</c:v>
                </c:pt>
                <c:pt idx="1141">
                  <c:v>0.65103999999999995</c:v>
                </c:pt>
                <c:pt idx="1142">
                  <c:v>0.65114799999999995</c:v>
                </c:pt>
                <c:pt idx="1143">
                  <c:v>0.65104899999999999</c:v>
                </c:pt>
                <c:pt idx="1144">
                  <c:v>0.65107199999999998</c:v>
                </c:pt>
                <c:pt idx="1145">
                  <c:v>0.65113500000000002</c:v>
                </c:pt>
                <c:pt idx="1146">
                  <c:v>0.65097499999999997</c:v>
                </c:pt>
                <c:pt idx="1147">
                  <c:v>0.65103900000000003</c:v>
                </c:pt>
                <c:pt idx="1148">
                  <c:v>0.65106799999999998</c:v>
                </c:pt>
                <c:pt idx="1149">
                  <c:v>0.65106299999999995</c:v>
                </c:pt>
                <c:pt idx="1150">
                  <c:v>0.65094600000000002</c:v>
                </c:pt>
                <c:pt idx="1151">
                  <c:v>0.65096799999999999</c:v>
                </c:pt>
                <c:pt idx="1152">
                  <c:v>0.65125900000000003</c:v>
                </c:pt>
                <c:pt idx="1153">
                  <c:v>0.65120800000000001</c:v>
                </c:pt>
                <c:pt idx="1154">
                  <c:v>0.65110100000000004</c:v>
                </c:pt>
                <c:pt idx="1155">
                  <c:v>0.65109099999999998</c:v>
                </c:pt>
                <c:pt idx="1156">
                  <c:v>0.65105599999999997</c:v>
                </c:pt>
                <c:pt idx="1157">
                  <c:v>0.650949</c:v>
                </c:pt>
                <c:pt idx="1158">
                  <c:v>0.65084699999999995</c:v>
                </c:pt>
                <c:pt idx="1159">
                  <c:v>0.65083899999999995</c:v>
                </c:pt>
                <c:pt idx="1160">
                  <c:v>0.65098299999999998</c:v>
                </c:pt>
                <c:pt idx="1161">
                  <c:v>0.65133300000000005</c:v>
                </c:pt>
                <c:pt idx="1162">
                  <c:v>0.651281</c:v>
                </c:pt>
                <c:pt idx="1163">
                  <c:v>0.65112899999999996</c:v>
                </c:pt>
                <c:pt idx="1164">
                  <c:v>0.65109899999999998</c:v>
                </c:pt>
                <c:pt idx="1165">
                  <c:v>0.65121200000000001</c:v>
                </c:pt>
                <c:pt idx="1166">
                  <c:v>0.65128799999999998</c:v>
                </c:pt>
                <c:pt idx="1167">
                  <c:v>0.65110100000000004</c:v>
                </c:pt>
                <c:pt idx="1168">
                  <c:v>0.651057</c:v>
                </c:pt>
                <c:pt idx="1169">
                  <c:v>0.65112499999999995</c:v>
                </c:pt>
                <c:pt idx="1170">
                  <c:v>0.65129400000000004</c:v>
                </c:pt>
                <c:pt idx="1171">
                  <c:v>0.65121499999999999</c:v>
                </c:pt>
                <c:pt idx="1172">
                  <c:v>0.65130399999999999</c:v>
                </c:pt>
                <c:pt idx="1173">
                  <c:v>0.65131300000000003</c:v>
                </c:pt>
                <c:pt idx="1174">
                  <c:v>0.65126899999999999</c:v>
                </c:pt>
                <c:pt idx="1175">
                  <c:v>0.65116300000000005</c:v>
                </c:pt>
                <c:pt idx="1176">
                  <c:v>0.65147600000000006</c:v>
                </c:pt>
                <c:pt idx="1177">
                  <c:v>0.65121899999999999</c:v>
                </c:pt>
                <c:pt idx="1178">
                  <c:v>0.65106699999999995</c:v>
                </c:pt>
                <c:pt idx="1179">
                  <c:v>0.65133700000000005</c:v>
                </c:pt>
                <c:pt idx="1180">
                  <c:v>0.65115699999999999</c:v>
                </c:pt>
                <c:pt idx="1181">
                  <c:v>0.65110000000000001</c:v>
                </c:pt>
                <c:pt idx="1182">
                  <c:v>0.65125699999999997</c:v>
                </c:pt>
                <c:pt idx="1183">
                  <c:v>0.65134400000000003</c:v>
                </c:pt>
                <c:pt idx="1184">
                  <c:v>0.65148499999999998</c:v>
                </c:pt>
                <c:pt idx="1185">
                  <c:v>0.65132000000000001</c:v>
                </c:pt>
                <c:pt idx="1186">
                  <c:v>0.65136899999999998</c:v>
                </c:pt>
                <c:pt idx="1187">
                  <c:v>0.65136000000000005</c:v>
                </c:pt>
                <c:pt idx="1188">
                  <c:v>0.65156400000000003</c:v>
                </c:pt>
                <c:pt idx="1189">
                  <c:v>0.65155700000000005</c:v>
                </c:pt>
                <c:pt idx="1190">
                  <c:v>0.65168499999999996</c:v>
                </c:pt>
                <c:pt idx="1191">
                  <c:v>0.65139400000000003</c:v>
                </c:pt>
                <c:pt idx="1192">
                  <c:v>0.65155300000000005</c:v>
                </c:pt>
                <c:pt idx="1193">
                  <c:v>0.65140100000000001</c:v>
                </c:pt>
                <c:pt idx="1194">
                  <c:v>0.65135100000000001</c:v>
                </c:pt>
                <c:pt idx="1195">
                  <c:v>0.65113100000000002</c:v>
                </c:pt>
                <c:pt idx="1196">
                  <c:v>0.65140399999999998</c:v>
                </c:pt>
                <c:pt idx="1197">
                  <c:v>0.65129899999999996</c:v>
                </c:pt>
                <c:pt idx="1198">
                  <c:v>0.65149599999999996</c:v>
                </c:pt>
                <c:pt idx="1199">
                  <c:v>0.651366</c:v>
                </c:pt>
                <c:pt idx="1200">
                  <c:v>0.65131300000000003</c:v>
                </c:pt>
                <c:pt idx="1201">
                  <c:v>0.65132199999999996</c:v>
                </c:pt>
                <c:pt idx="1202">
                  <c:v>0.65136799999999995</c:v>
                </c:pt>
                <c:pt idx="1203">
                  <c:v>0.65142199999999995</c:v>
                </c:pt>
                <c:pt idx="1204">
                  <c:v>0.65139000000000002</c:v>
                </c:pt>
                <c:pt idx="1205">
                  <c:v>0.65137500000000004</c:v>
                </c:pt>
                <c:pt idx="1206">
                  <c:v>0.65144299999999999</c:v>
                </c:pt>
                <c:pt idx="1207">
                  <c:v>0.65127900000000005</c:v>
                </c:pt>
                <c:pt idx="1208">
                  <c:v>0.65127699999999999</c:v>
                </c:pt>
                <c:pt idx="1209">
                  <c:v>0.65142800000000001</c:v>
                </c:pt>
                <c:pt idx="1210">
                  <c:v>0.65142100000000003</c:v>
                </c:pt>
                <c:pt idx="1211">
                  <c:v>0.65132900000000005</c:v>
                </c:pt>
                <c:pt idx="1212">
                  <c:v>0.65160200000000001</c:v>
                </c:pt>
                <c:pt idx="1213">
                  <c:v>0.65167900000000001</c:v>
                </c:pt>
                <c:pt idx="1214">
                  <c:v>0.65154800000000002</c:v>
                </c:pt>
                <c:pt idx="1215">
                  <c:v>0.65119000000000005</c:v>
                </c:pt>
                <c:pt idx="1216">
                  <c:v>0.65156000000000003</c:v>
                </c:pt>
                <c:pt idx="1217">
                  <c:v>0.651424</c:v>
                </c:pt>
                <c:pt idx="1218">
                  <c:v>0.65132800000000002</c:v>
                </c:pt>
                <c:pt idx="1219">
                  <c:v>0.65166900000000005</c:v>
                </c:pt>
                <c:pt idx="1220">
                  <c:v>0.65159400000000001</c:v>
                </c:pt>
                <c:pt idx="1221">
                  <c:v>0.65151599999999998</c:v>
                </c:pt>
                <c:pt idx="1222">
                  <c:v>0.65153300000000003</c:v>
                </c:pt>
                <c:pt idx="1223">
                  <c:v>0.65166999999999997</c:v>
                </c:pt>
                <c:pt idx="1224">
                  <c:v>0.65162900000000001</c:v>
                </c:pt>
                <c:pt idx="1225">
                  <c:v>0.65145500000000001</c:v>
                </c:pt>
                <c:pt idx="1226">
                  <c:v>0.65131300000000003</c:v>
                </c:pt>
                <c:pt idx="1227">
                  <c:v>0.651505</c:v>
                </c:pt>
                <c:pt idx="1228">
                  <c:v>0.65172799999999997</c:v>
                </c:pt>
                <c:pt idx="1229">
                  <c:v>0.651559</c:v>
                </c:pt>
                <c:pt idx="1230">
                  <c:v>0.65147900000000003</c:v>
                </c:pt>
                <c:pt idx="1231">
                  <c:v>0.65134899999999996</c:v>
                </c:pt>
                <c:pt idx="1232">
                  <c:v>0.651285</c:v>
                </c:pt>
                <c:pt idx="1233">
                  <c:v>0.65172699999999995</c:v>
                </c:pt>
                <c:pt idx="1234">
                  <c:v>0.651725</c:v>
                </c:pt>
                <c:pt idx="1235">
                  <c:v>0.65159599999999995</c:v>
                </c:pt>
                <c:pt idx="1236">
                  <c:v>0.65148399999999995</c:v>
                </c:pt>
                <c:pt idx="1237">
                  <c:v>0.65171999999999997</c:v>
                </c:pt>
                <c:pt idx="1238">
                  <c:v>0.65134800000000004</c:v>
                </c:pt>
                <c:pt idx="1239">
                  <c:v>0.65174299999999996</c:v>
                </c:pt>
                <c:pt idx="1240">
                  <c:v>0.65148499999999998</c:v>
                </c:pt>
                <c:pt idx="1241">
                  <c:v>0.65153799999999995</c:v>
                </c:pt>
                <c:pt idx="1242">
                  <c:v>0.65147999999999995</c:v>
                </c:pt>
                <c:pt idx="1243">
                  <c:v>0.65141099999999996</c:v>
                </c:pt>
                <c:pt idx="1244">
                  <c:v>0.65159800000000001</c:v>
                </c:pt>
                <c:pt idx="1245">
                  <c:v>0.65168999999999999</c:v>
                </c:pt>
                <c:pt idx="1246">
                  <c:v>0.65177499999999999</c:v>
                </c:pt>
                <c:pt idx="1247">
                  <c:v>0.65178999999999998</c:v>
                </c:pt>
                <c:pt idx="1248">
                  <c:v>0.65169500000000002</c:v>
                </c:pt>
                <c:pt idx="1249">
                  <c:v>0.65161800000000003</c:v>
                </c:pt>
                <c:pt idx="1250">
                  <c:v>0.65164299999999997</c:v>
                </c:pt>
                <c:pt idx="1251">
                  <c:v>0.651868</c:v>
                </c:pt>
                <c:pt idx="1252">
                  <c:v>0.65177099999999999</c:v>
                </c:pt>
                <c:pt idx="1253">
                  <c:v>0.65170600000000001</c:v>
                </c:pt>
                <c:pt idx="1254">
                  <c:v>0.65190899999999996</c:v>
                </c:pt>
                <c:pt idx="1255">
                  <c:v>0.65177799999999997</c:v>
                </c:pt>
                <c:pt idx="1256">
                  <c:v>0.65166999999999997</c:v>
                </c:pt>
                <c:pt idx="1257">
                  <c:v>0.65191500000000002</c:v>
                </c:pt>
                <c:pt idx="1258">
                  <c:v>0.65179600000000004</c:v>
                </c:pt>
                <c:pt idx="1259">
                  <c:v>0.65176500000000004</c:v>
                </c:pt>
                <c:pt idx="1260">
                  <c:v>0.65179900000000002</c:v>
                </c:pt>
                <c:pt idx="1261">
                  <c:v>0.65172099999999999</c:v>
                </c:pt>
                <c:pt idx="1262">
                  <c:v>0.65164800000000001</c:v>
                </c:pt>
                <c:pt idx="1263">
                  <c:v>0.65156099999999995</c:v>
                </c:pt>
                <c:pt idx="1264">
                  <c:v>0.65182200000000001</c:v>
                </c:pt>
                <c:pt idx="1265">
                  <c:v>0.65175799999999995</c:v>
                </c:pt>
                <c:pt idx="1266">
                  <c:v>0.651895</c:v>
                </c:pt>
                <c:pt idx="1267">
                  <c:v>0.65160099999999999</c:v>
                </c:pt>
                <c:pt idx="1268">
                  <c:v>0.65176199999999995</c:v>
                </c:pt>
                <c:pt idx="1269">
                  <c:v>0.65196799999999999</c:v>
                </c:pt>
                <c:pt idx="1270">
                  <c:v>0.65151199999999998</c:v>
                </c:pt>
                <c:pt idx="1271">
                  <c:v>0.65181500000000003</c:v>
                </c:pt>
                <c:pt idx="1272">
                  <c:v>0.65187099999999998</c:v>
                </c:pt>
                <c:pt idx="1273">
                  <c:v>0.65164599999999995</c:v>
                </c:pt>
                <c:pt idx="1274">
                  <c:v>0.65170799999999995</c:v>
                </c:pt>
                <c:pt idx="1275">
                  <c:v>0.65163599999999999</c:v>
                </c:pt>
                <c:pt idx="1276">
                  <c:v>0.651694</c:v>
                </c:pt>
                <c:pt idx="1277">
                  <c:v>0.65166100000000005</c:v>
                </c:pt>
                <c:pt idx="1278">
                  <c:v>0.65170600000000001</c:v>
                </c:pt>
                <c:pt idx="1279">
                  <c:v>0.65177499999999999</c:v>
                </c:pt>
                <c:pt idx="1280">
                  <c:v>0.65169299999999997</c:v>
                </c:pt>
                <c:pt idx="1281">
                  <c:v>0.65180199999999999</c:v>
                </c:pt>
                <c:pt idx="1282">
                  <c:v>0.65177200000000002</c:v>
                </c:pt>
                <c:pt idx="1283">
                  <c:v>0.65175899999999998</c:v>
                </c:pt>
                <c:pt idx="1284">
                  <c:v>0.651644</c:v>
                </c:pt>
                <c:pt idx="1285">
                  <c:v>0.65195199999999998</c:v>
                </c:pt>
                <c:pt idx="1286">
                  <c:v>0.65186900000000003</c:v>
                </c:pt>
                <c:pt idx="1287">
                  <c:v>0.65178100000000005</c:v>
                </c:pt>
                <c:pt idx="1288">
                  <c:v>0.651729</c:v>
                </c:pt>
                <c:pt idx="1289">
                  <c:v>0.65185000000000004</c:v>
                </c:pt>
                <c:pt idx="1290">
                  <c:v>0.652007</c:v>
                </c:pt>
                <c:pt idx="1291">
                  <c:v>0.65183400000000002</c:v>
                </c:pt>
                <c:pt idx="1292">
                  <c:v>0.65170899999999998</c:v>
                </c:pt>
                <c:pt idx="1293">
                  <c:v>0.65166800000000003</c:v>
                </c:pt>
                <c:pt idx="1294">
                  <c:v>0.65148499999999998</c:v>
                </c:pt>
                <c:pt idx="1295">
                  <c:v>0.65164200000000005</c:v>
                </c:pt>
                <c:pt idx="1296">
                  <c:v>0.65176999999999996</c:v>
                </c:pt>
                <c:pt idx="1297">
                  <c:v>0.65168300000000001</c:v>
                </c:pt>
                <c:pt idx="1298">
                  <c:v>0.65188900000000005</c:v>
                </c:pt>
                <c:pt idx="1299">
                  <c:v>0.65184299999999995</c:v>
                </c:pt>
                <c:pt idx="1300">
                  <c:v>0.65173499999999995</c:v>
                </c:pt>
                <c:pt idx="1301">
                  <c:v>0.65160899999999999</c:v>
                </c:pt>
                <c:pt idx="1302">
                  <c:v>0.65164699999999998</c:v>
                </c:pt>
                <c:pt idx="1303">
                  <c:v>0.65159599999999995</c:v>
                </c:pt>
                <c:pt idx="1304">
                  <c:v>0.65169200000000005</c:v>
                </c:pt>
                <c:pt idx="1305">
                  <c:v>0.65182499999999999</c:v>
                </c:pt>
                <c:pt idx="1306">
                  <c:v>0.65168400000000004</c:v>
                </c:pt>
                <c:pt idx="1307">
                  <c:v>0.65184699999999995</c:v>
                </c:pt>
                <c:pt idx="1308">
                  <c:v>0.65188299999999999</c:v>
                </c:pt>
                <c:pt idx="1309">
                  <c:v>0.65205999999999997</c:v>
                </c:pt>
                <c:pt idx="1310">
                  <c:v>0.65201600000000004</c:v>
                </c:pt>
                <c:pt idx="1311">
                  <c:v>0.65206600000000003</c:v>
                </c:pt>
                <c:pt idx="1312">
                  <c:v>0.65210699999999999</c:v>
                </c:pt>
                <c:pt idx="1313">
                  <c:v>0.65175499999999997</c:v>
                </c:pt>
                <c:pt idx="1314">
                  <c:v>0.651999</c:v>
                </c:pt>
                <c:pt idx="1315">
                  <c:v>0.65178599999999998</c:v>
                </c:pt>
                <c:pt idx="1316">
                  <c:v>0.65181100000000003</c:v>
                </c:pt>
                <c:pt idx="1317">
                  <c:v>0.65173199999999998</c:v>
                </c:pt>
                <c:pt idx="1318">
                  <c:v>0.65159699999999998</c:v>
                </c:pt>
                <c:pt idx="1319">
                  <c:v>0.65169600000000005</c:v>
                </c:pt>
                <c:pt idx="1320">
                  <c:v>0.65203699999999998</c:v>
                </c:pt>
                <c:pt idx="1321">
                  <c:v>0.65165899999999999</c:v>
                </c:pt>
                <c:pt idx="1322">
                  <c:v>0.65163499999999996</c:v>
                </c:pt>
                <c:pt idx="1323">
                  <c:v>0.65186699999999997</c:v>
                </c:pt>
                <c:pt idx="1324">
                  <c:v>0.65187399999999995</c:v>
                </c:pt>
                <c:pt idx="1325">
                  <c:v>0.65157500000000002</c:v>
                </c:pt>
                <c:pt idx="1326">
                  <c:v>0.65156199999999997</c:v>
                </c:pt>
                <c:pt idx="1327">
                  <c:v>0.65170499999999998</c:v>
                </c:pt>
                <c:pt idx="1328">
                  <c:v>0.65158099999999997</c:v>
                </c:pt>
                <c:pt idx="1329">
                  <c:v>0.65166000000000002</c:v>
                </c:pt>
                <c:pt idx="1330">
                  <c:v>0.65138099999999999</c:v>
                </c:pt>
                <c:pt idx="1331">
                  <c:v>0.651505</c:v>
                </c:pt>
                <c:pt idx="1332">
                  <c:v>0.65156700000000001</c:v>
                </c:pt>
                <c:pt idx="1333">
                  <c:v>0.65131300000000003</c:v>
                </c:pt>
                <c:pt idx="1334">
                  <c:v>0.65149199999999996</c:v>
                </c:pt>
                <c:pt idx="1335">
                  <c:v>0.65146000000000004</c:v>
                </c:pt>
                <c:pt idx="1336">
                  <c:v>0.65144400000000002</c:v>
                </c:pt>
                <c:pt idx="1337">
                  <c:v>0.65156999999999998</c:v>
                </c:pt>
                <c:pt idx="1338">
                  <c:v>0.65146800000000005</c:v>
                </c:pt>
                <c:pt idx="1339">
                  <c:v>0.65153300000000003</c:v>
                </c:pt>
                <c:pt idx="1340">
                  <c:v>0.65161999999999998</c:v>
                </c:pt>
                <c:pt idx="1341">
                  <c:v>0.65168999999999999</c:v>
                </c:pt>
                <c:pt idx="1342">
                  <c:v>0.65157799999999999</c:v>
                </c:pt>
                <c:pt idx="1343">
                  <c:v>0.65173700000000001</c:v>
                </c:pt>
                <c:pt idx="1344">
                  <c:v>0.65207300000000001</c:v>
                </c:pt>
                <c:pt idx="1345">
                  <c:v>0.65203599999999995</c:v>
                </c:pt>
                <c:pt idx="1346">
                  <c:v>0.65185599999999999</c:v>
                </c:pt>
                <c:pt idx="1347">
                  <c:v>0.65183100000000005</c:v>
                </c:pt>
                <c:pt idx="1348">
                  <c:v>0.65162100000000001</c:v>
                </c:pt>
                <c:pt idx="1349">
                  <c:v>0.65183000000000002</c:v>
                </c:pt>
                <c:pt idx="1350">
                  <c:v>0.65169600000000005</c:v>
                </c:pt>
                <c:pt idx="1351">
                  <c:v>0.65147900000000003</c:v>
                </c:pt>
                <c:pt idx="1352">
                  <c:v>0.65159299999999998</c:v>
                </c:pt>
                <c:pt idx="1353">
                  <c:v>0.65166599999999997</c:v>
                </c:pt>
                <c:pt idx="1354">
                  <c:v>0.65182399999999996</c:v>
                </c:pt>
                <c:pt idx="1355">
                  <c:v>0.65188100000000004</c:v>
                </c:pt>
                <c:pt idx="1356">
                  <c:v>0.65195499999999995</c:v>
                </c:pt>
                <c:pt idx="1357">
                  <c:v>0.65180099999999996</c:v>
                </c:pt>
                <c:pt idx="1358">
                  <c:v>0.65177499999999999</c:v>
                </c:pt>
                <c:pt idx="1359">
                  <c:v>0.65163599999999999</c:v>
                </c:pt>
                <c:pt idx="1360">
                  <c:v>0.65185899999999997</c:v>
                </c:pt>
                <c:pt idx="1361">
                  <c:v>0.65171699999999999</c:v>
                </c:pt>
                <c:pt idx="1362">
                  <c:v>0.65154299999999998</c:v>
                </c:pt>
                <c:pt idx="1363">
                  <c:v>0.65149699999999999</c:v>
                </c:pt>
                <c:pt idx="1364">
                  <c:v>0.65175000000000005</c:v>
                </c:pt>
                <c:pt idx="1365">
                  <c:v>0.65165899999999999</c:v>
                </c:pt>
                <c:pt idx="1366">
                  <c:v>0.65176699999999999</c:v>
                </c:pt>
                <c:pt idx="1367">
                  <c:v>0.65168999999999999</c:v>
                </c:pt>
                <c:pt idx="1368">
                  <c:v>0.65165399999999996</c:v>
                </c:pt>
                <c:pt idx="1369">
                  <c:v>0.65186900000000003</c:v>
                </c:pt>
                <c:pt idx="1370">
                  <c:v>0.65181299999999998</c:v>
                </c:pt>
                <c:pt idx="1371">
                  <c:v>0.65177099999999999</c:v>
                </c:pt>
                <c:pt idx="1372">
                  <c:v>0.65167900000000001</c:v>
                </c:pt>
                <c:pt idx="1373">
                  <c:v>0.65185700000000002</c:v>
                </c:pt>
                <c:pt idx="1374">
                  <c:v>0.65187499999999998</c:v>
                </c:pt>
                <c:pt idx="1375">
                  <c:v>0.65197300000000002</c:v>
                </c:pt>
                <c:pt idx="1376">
                  <c:v>0.65195999999999998</c:v>
                </c:pt>
                <c:pt idx="1377">
                  <c:v>0.65205400000000002</c:v>
                </c:pt>
                <c:pt idx="1378">
                  <c:v>0.65171800000000002</c:v>
                </c:pt>
                <c:pt idx="1379">
                  <c:v>0.65173800000000004</c:v>
                </c:pt>
                <c:pt idx="1380">
                  <c:v>0.65181199999999995</c:v>
                </c:pt>
                <c:pt idx="1381">
                  <c:v>0.65165099999999998</c:v>
                </c:pt>
                <c:pt idx="1382">
                  <c:v>0.65172200000000002</c:v>
                </c:pt>
                <c:pt idx="1383">
                  <c:v>0.65190000000000003</c:v>
                </c:pt>
                <c:pt idx="1384">
                  <c:v>0.65202400000000005</c:v>
                </c:pt>
                <c:pt idx="1385">
                  <c:v>0.65202700000000002</c:v>
                </c:pt>
                <c:pt idx="1386">
                  <c:v>0.65188500000000005</c:v>
                </c:pt>
                <c:pt idx="1387">
                  <c:v>0.65201299999999995</c:v>
                </c:pt>
                <c:pt idx="1388">
                  <c:v>0.65171199999999996</c:v>
                </c:pt>
                <c:pt idx="1389">
                  <c:v>0.65189900000000001</c:v>
                </c:pt>
                <c:pt idx="1390">
                  <c:v>0.65185199999999999</c:v>
                </c:pt>
                <c:pt idx="1391">
                  <c:v>0.65173999999999999</c:v>
                </c:pt>
                <c:pt idx="1392">
                  <c:v>0.65179200000000004</c:v>
                </c:pt>
                <c:pt idx="1393">
                  <c:v>0.651864</c:v>
                </c:pt>
                <c:pt idx="1394">
                  <c:v>0.65177799999999997</c:v>
                </c:pt>
                <c:pt idx="1395">
                  <c:v>0.65185899999999997</c:v>
                </c:pt>
                <c:pt idx="1396">
                  <c:v>0.65166299999999999</c:v>
                </c:pt>
                <c:pt idx="1397">
                  <c:v>0.65176500000000004</c:v>
                </c:pt>
                <c:pt idx="1398">
                  <c:v>0.65183999999999997</c:v>
                </c:pt>
                <c:pt idx="1399">
                  <c:v>0.65203599999999995</c:v>
                </c:pt>
                <c:pt idx="1400">
                  <c:v>0.65177499999999999</c:v>
                </c:pt>
                <c:pt idx="1401">
                  <c:v>0.65180000000000005</c:v>
                </c:pt>
                <c:pt idx="1402">
                  <c:v>0.65168499999999996</c:v>
                </c:pt>
                <c:pt idx="1403">
                  <c:v>0.65174699999999997</c:v>
                </c:pt>
                <c:pt idx="1404">
                  <c:v>0.65173300000000001</c:v>
                </c:pt>
                <c:pt idx="1405">
                  <c:v>0.65184200000000003</c:v>
                </c:pt>
                <c:pt idx="1406">
                  <c:v>0.651779</c:v>
                </c:pt>
                <c:pt idx="1407">
                  <c:v>0.65174799999999999</c:v>
                </c:pt>
                <c:pt idx="1408">
                  <c:v>0.65182399999999996</c:v>
                </c:pt>
                <c:pt idx="1409">
                  <c:v>0.65186999999999995</c:v>
                </c:pt>
                <c:pt idx="1410">
                  <c:v>0.65170899999999998</c:v>
                </c:pt>
                <c:pt idx="1411">
                  <c:v>0.65157799999999999</c:v>
                </c:pt>
                <c:pt idx="1412">
                  <c:v>0.65142299999999997</c:v>
                </c:pt>
                <c:pt idx="1413">
                  <c:v>0.65160200000000001</c:v>
                </c:pt>
                <c:pt idx="1414">
                  <c:v>0.651837</c:v>
                </c:pt>
                <c:pt idx="1415">
                  <c:v>0.65168899999999996</c:v>
                </c:pt>
                <c:pt idx="1416">
                  <c:v>0.65172799999999997</c:v>
                </c:pt>
                <c:pt idx="1417">
                  <c:v>0.65176400000000001</c:v>
                </c:pt>
                <c:pt idx="1418">
                  <c:v>0.65209399999999995</c:v>
                </c:pt>
                <c:pt idx="1419">
                  <c:v>0.65205299999999999</c:v>
                </c:pt>
                <c:pt idx="1420">
                  <c:v>0.651895</c:v>
                </c:pt>
                <c:pt idx="1421">
                  <c:v>0.65202099999999996</c:v>
                </c:pt>
                <c:pt idx="1422">
                  <c:v>0.65188000000000001</c:v>
                </c:pt>
                <c:pt idx="1423">
                  <c:v>0.65209099999999998</c:v>
                </c:pt>
                <c:pt idx="1424">
                  <c:v>0.65192499999999998</c:v>
                </c:pt>
                <c:pt idx="1425">
                  <c:v>0.65171800000000002</c:v>
                </c:pt>
                <c:pt idx="1426">
                  <c:v>0.65170600000000001</c:v>
                </c:pt>
                <c:pt idx="1427">
                  <c:v>0.65190499999999996</c:v>
                </c:pt>
                <c:pt idx="1428">
                  <c:v>0.65181800000000001</c:v>
                </c:pt>
                <c:pt idx="1429">
                  <c:v>0.65207300000000001</c:v>
                </c:pt>
                <c:pt idx="1430">
                  <c:v>0.65203100000000003</c:v>
                </c:pt>
                <c:pt idx="1431">
                  <c:v>0.65200000000000002</c:v>
                </c:pt>
                <c:pt idx="1432">
                  <c:v>0.652007</c:v>
                </c:pt>
                <c:pt idx="1433">
                  <c:v>0.651841</c:v>
                </c:pt>
                <c:pt idx="1434">
                  <c:v>0.65198599999999995</c:v>
                </c:pt>
                <c:pt idx="1435">
                  <c:v>0.65195499999999995</c:v>
                </c:pt>
                <c:pt idx="1436">
                  <c:v>0.65200599999999997</c:v>
                </c:pt>
                <c:pt idx="1437">
                  <c:v>0.65190800000000004</c:v>
                </c:pt>
                <c:pt idx="1438">
                  <c:v>0.65197499999999997</c:v>
                </c:pt>
                <c:pt idx="1439">
                  <c:v>0.65200100000000005</c:v>
                </c:pt>
                <c:pt idx="1440">
                  <c:v>0.65199300000000004</c:v>
                </c:pt>
                <c:pt idx="1441">
                  <c:v>0.65204700000000004</c:v>
                </c:pt>
                <c:pt idx="1442">
                  <c:v>0.65201200000000004</c:v>
                </c:pt>
                <c:pt idx="1443">
                  <c:v>0.65220500000000003</c:v>
                </c:pt>
                <c:pt idx="1444">
                  <c:v>0.65200899999999995</c:v>
                </c:pt>
                <c:pt idx="1445">
                  <c:v>0.65200100000000005</c:v>
                </c:pt>
                <c:pt idx="1446">
                  <c:v>0.65190199999999998</c:v>
                </c:pt>
                <c:pt idx="1447">
                  <c:v>0.65209399999999995</c:v>
                </c:pt>
                <c:pt idx="1448">
                  <c:v>0.65212499999999995</c:v>
                </c:pt>
                <c:pt idx="1449">
                  <c:v>0.65206399999999998</c:v>
                </c:pt>
                <c:pt idx="1450">
                  <c:v>0.65202800000000005</c:v>
                </c:pt>
                <c:pt idx="1451">
                  <c:v>0.65207000000000004</c:v>
                </c:pt>
                <c:pt idx="1452">
                  <c:v>0.65220500000000003</c:v>
                </c:pt>
                <c:pt idx="1453">
                  <c:v>0.652111</c:v>
                </c:pt>
                <c:pt idx="1454">
                  <c:v>0.65207400000000004</c:v>
                </c:pt>
                <c:pt idx="1455">
                  <c:v>0.65212199999999998</c:v>
                </c:pt>
                <c:pt idx="1456">
                  <c:v>0.65228699999999995</c:v>
                </c:pt>
                <c:pt idx="1457">
                  <c:v>0.65236300000000003</c:v>
                </c:pt>
                <c:pt idx="1458">
                  <c:v>0.65227000000000002</c:v>
                </c:pt>
                <c:pt idx="1459">
                  <c:v>0.65220500000000003</c:v>
                </c:pt>
                <c:pt idx="1460">
                  <c:v>0.65235900000000002</c:v>
                </c:pt>
                <c:pt idx="1461">
                  <c:v>0.65213399999999999</c:v>
                </c:pt>
                <c:pt idx="1462">
                  <c:v>0.65213600000000005</c:v>
                </c:pt>
                <c:pt idx="1463">
                  <c:v>0.65216399999999997</c:v>
                </c:pt>
                <c:pt idx="1464">
                  <c:v>0.65207899999999996</c:v>
                </c:pt>
                <c:pt idx="1465">
                  <c:v>0.65203199999999994</c:v>
                </c:pt>
                <c:pt idx="1466">
                  <c:v>0.65217700000000001</c:v>
                </c:pt>
                <c:pt idx="1467">
                  <c:v>0.65233099999999999</c:v>
                </c:pt>
                <c:pt idx="1468">
                  <c:v>0.65215400000000001</c:v>
                </c:pt>
                <c:pt idx="1469">
                  <c:v>0.65198199999999995</c:v>
                </c:pt>
                <c:pt idx="1470">
                  <c:v>0.65215000000000001</c:v>
                </c:pt>
                <c:pt idx="1471">
                  <c:v>0.65218699999999996</c:v>
                </c:pt>
                <c:pt idx="1472">
                  <c:v>0.65200999999999998</c:v>
                </c:pt>
                <c:pt idx="1473">
                  <c:v>0.65207099999999996</c:v>
                </c:pt>
                <c:pt idx="1474">
                  <c:v>0.65199099999999999</c:v>
                </c:pt>
                <c:pt idx="1475">
                  <c:v>0.65209700000000004</c:v>
                </c:pt>
                <c:pt idx="1476">
                  <c:v>0.651945</c:v>
                </c:pt>
                <c:pt idx="1477">
                  <c:v>0.65228399999999997</c:v>
                </c:pt>
                <c:pt idx="1478">
                  <c:v>0.65232100000000004</c:v>
                </c:pt>
                <c:pt idx="1479">
                  <c:v>0.65232699999999999</c:v>
                </c:pt>
                <c:pt idx="1480">
                  <c:v>0.65232699999999999</c:v>
                </c:pt>
                <c:pt idx="1481">
                  <c:v>0.652138</c:v>
                </c:pt>
                <c:pt idx="1482">
                  <c:v>0.65207099999999996</c:v>
                </c:pt>
                <c:pt idx="1483">
                  <c:v>0.65199499999999999</c:v>
                </c:pt>
                <c:pt idx="1484">
                  <c:v>0.65215100000000004</c:v>
                </c:pt>
                <c:pt idx="1485">
                  <c:v>0.65204099999999998</c:v>
                </c:pt>
                <c:pt idx="1486">
                  <c:v>0.65214799999999995</c:v>
                </c:pt>
                <c:pt idx="1487">
                  <c:v>0.65221099999999999</c:v>
                </c:pt>
                <c:pt idx="1488">
                  <c:v>0.65220999999999996</c:v>
                </c:pt>
                <c:pt idx="1489">
                  <c:v>0.65224499999999996</c:v>
                </c:pt>
                <c:pt idx="1490">
                  <c:v>0.65222400000000003</c:v>
                </c:pt>
                <c:pt idx="1491">
                  <c:v>0.65202300000000002</c:v>
                </c:pt>
                <c:pt idx="1492">
                  <c:v>0.652254</c:v>
                </c:pt>
                <c:pt idx="1493">
                  <c:v>0.65222500000000005</c:v>
                </c:pt>
                <c:pt idx="1494">
                  <c:v>0.65208200000000005</c:v>
                </c:pt>
                <c:pt idx="1495">
                  <c:v>0.65220100000000003</c:v>
                </c:pt>
                <c:pt idx="1496">
                  <c:v>0.65216099999999999</c:v>
                </c:pt>
                <c:pt idx="1497">
                  <c:v>0.65217499999999995</c:v>
                </c:pt>
                <c:pt idx="1498">
                  <c:v>0.65216700000000005</c:v>
                </c:pt>
                <c:pt idx="1499">
                  <c:v>0.65217999999999998</c:v>
                </c:pt>
                <c:pt idx="1500">
                  <c:v>0.65227199999999996</c:v>
                </c:pt>
                <c:pt idx="1501">
                  <c:v>0.65230999999999995</c:v>
                </c:pt>
                <c:pt idx="1502">
                  <c:v>0.65212899999999996</c:v>
                </c:pt>
                <c:pt idx="1503">
                  <c:v>0.65226399999999995</c:v>
                </c:pt>
                <c:pt idx="1504">
                  <c:v>0.65223299999999995</c:v>
                </c:pt>
                <c:pt idx="1505">
                  <c:v>0.65224199999999999</c:v>
                </c:pt>
                <c:pt idx="1506">
                  <c:v>0.65237199999999995</c:v>
                </c:pt>
                <c:pt idx="1507">
                  <c:v>0.65241000000000005</c:v>
                </c:pt>
                <c:pt idx="1508">
                  <c:v>0.65215900000000004</c:v>
                </c:pt>
                <c:pt idx="1509">
                  <c:v>0.652003</c:v>
                </c:pt>
                <c:pt idx="1510">
                  <c:v>0.652223</c:v>
                </c:pt>
                <c:pt idx="1511">
                  <c:v>0.65215999999999996</c:v>
                </c:pt>
                <c:pt idx="1512">
                  <c:v>0.65215100000000004</c:v>
                </c:pt>
                <c:pt idx="1513">
                  <c:v>0.65229199999999998</c:v>
                </c:pt>
                <c:pt idx="1514">
                  <c:v>0.65219700000000003</c:v>
                </c:pt>
                <c:pt idx="1515">
                  <c:v>0.65235799999999999</c:v>
                </c:pt>
                <c:pt idx="1516">
                  <c:v>0.65199600000000002</c:v>
                </c:pt>
                <c:pt idx="1517">
                  <c:v>0.65218799999999999</c:v>
                </c:pt>
                <c:pt idx="1518">
                  <c:v>0.65212599999999998</c:v>
                </c:pt>
                <c:pt idx="1519">
                  <c:v>0.65219199999999999</c:v>
                </c:pt>
                <c:pt idx="1520">
                  <c:v>0.65232400000000001</c:v>
                </c:pt>
                <c:pt idx="1521">
                  <c:v>0.65190700000000001</c:v>
                </c:pt>
                <c:pt idx="1522">
                  <c:v>0.65218100000000001</c:v>
                </c:pt>
                <c:pt idx="1523">
                  <c:v>0.65220800000000001</c:v>
                </c:pt>
                <c:pt idx="1524">
                  <c:v>0.65204899999999999</c:v>
                </c:pt>
                <c:pt idx="1525">
                  <c:v>0.65193100000000004</c:v>
                </c:pt>
                <c:pt idx="1526">
                  <c:v>0.65175099999999997</c:v>
                </c:pt>
                <c:pt idx="1527">
                  <c:v>0.65207199999999998</c:v>
                </c:pt>
                <c:pt idx="1528">
                  <c:v>0.65212400000000004</c:v>
                </c:pt>
                <c:pt idx="1529">
                  <c:v>0.65206399999999998</c:v>
                </c:pt>
                <c:pt idx="1530">
                  <c:v>0.65174699999999997</c:v>
                </c:pt>
                <c:pt idx="1531">
                  <c:v>0.65188000000000001</c:v>
                </c:pt>
                <c:pt idx="1532">
                  <c:v>0.65180700000000003</c:v>
                </c:pt>
                <c:pt idx="1533">
                  <c:v>0.65195800000000004</c:v>
                </c:pt>
                <c:pt idx="1534">
                  <c:v>0.65195999999999998</c:v>
                </c:pt>
                <c:pt idx="1535">
                  <c:v>0.65188500000000005</c:v>
                </c:pt>
                <c:pt idx="1536">
                  <c:v>0.65212999999999999</c:v>
                </c:pt>
                <c:pt idx="1537">
                  <c:v>0.652138</c:v>
                </c:pt>
                <c:pt idx="1538">
                  <c:v>0.65215299999999998</c:v>
                </c:pt>
                <c:pt idx="1539">
                  <c:v>0.65212300000000001</c:v>
                </c:pt>
                <c:pt idx="1540">
                  <c:v>0.652088</c:v>
                </c:pt>
                <c:pt idx="1541">
                  <c:v>0.65229499999999996</c:v>
                </c:pt>
                <c:pt idx="1542">
                  <c:v>0.65212800000000004</c:v>
                </c:pt>
                <c:pt idx="1543">
                  <c:v>0.65205599999999997</c:v>
                </c:pt>
                <c:pt idx="1544">
                  <c:v>0.65214499999999997</c:v>
                </c:pt>
                <c:pt idx="1545">
                  <c:v>0.65200899999999995</c:v>
                </c:pt>
                <c:pt idx="1546">
                  <c:v>0.65229700000000002</c:v>
                </c:pt>
                <c:pt idx="1547">
                  <c:v>0.65213500000000002</c:v>
                </c:pt>
                <c:pt idx="1548">
                  <c:v>0.65232500000000004</c:v>
                </c:pt>
                <c:pt idx="1549">
                  <c:v>0.65215199999999995</c:v>
                </c:pt>
                <c:pt idx="1550">
                  <c:v>0.65227100000000005</c:v>
                </c:pt>
                <c:pt idx="1551">
                  <c:v>0.65247200000000005</c:v>
                </c:pt>
                <c:pt idx="1552">
                  <c:v>0.65226700000000004</c:v>
                </c:pt>
                <c:pt idx="1553">
                  <c:v>0.65218100000000001</c:v>
                </c:pt>
                <c:pt idx="1554">
                  <c:v>0.652061</c:v>
                </c:pt>
                <c:pt idx="1555">
                  <c:v>0.65200199999999997</c:v>
                </c:pt>
                <c:pt idx="1556">
                  <c:v>0.65184699999999995</c:v>
                </c:pt>
                <c:pt idx="1557">
                  <c:v>0.65215699999999999</c:v>
                </c:pt>
                <c:pt idx="1558">
                  <c:v>0.65221200000000001</c:v>
                </c:pt>
                <c:pt idx="1559">
                  <c:v>0.65227100000000005</c:v>
                </c:pt>
                <c:pt idx="1560">
                  <c:v>0.65256199999999998</c:v>
                </c:pt>
                <c:pt idx="1561">
                  <c:v>0.65205199999999996</c:v>
                </c:pt>
                <c:pt idx="1562">
                  <c:v>0.65212499999999995</c:v>
                </c:pt>
                <c:pt idx="1563">
                  <c:v>0.65236700000000003</c:v>
                </c:pt>
                <c:pt idx="1564">
                  <c:v>0.65248600000000001</c:v>
                </c:pt>
                <c:pt idx="1565">
                  <c:v>0.65259699999999998</c:v>
                </c:pt>
                <c:pt idx="1566">
                  <c:v>0.65226799999999996</c:v>
                </c:pt>
                <c:pt idx="1567">
                  <c:v>0.65224300000000002</c:v>
                </c:pt>
                <c:pt idx="1568">
                  <c:v>0.65223299999999995</c:v>
                </c:pt>
                <c:pt idx="1569">
                  <c:v>0.65218399999999999</c:v>
                </c:pt>
                <c:pt idx="1570">
                  <c:v>0.65214799999999995</c:v>
                </c:pt>
                <c:pt idx="1571">
                  <c:v>0.65252200000000005</c:v>
                </c:pt>
                <c:pt idx="1572">
                  <c:v>0.65243700000000004</c:v>
                </c:pt>
                <c:pt idx="1573">
                  <c:v>0.65259999999999996</c:v>
                </c:pt>
                <c:pt idx="1574">
                  <c:v>0.65236799999999995</c:v>
                </c:pt>
                <c:pt idx="1575">
                  <c:v>0.65252100000000002</c:v>
                </c:pt>
                <c:pt idx="1576">
                  <c:v>0.65263099999999996</c:v>
                </c:pt>
                <c:pt idx="1577">
                  <c:v>0.652667</c:v>
                </c:pt>
                <c:pt idx="1578">
                  <c:v>0.65259599999999995</c:v>
                </c:pt>
                <c:pt idx="1579">
                  <c:v>0.65226799999999996</c:v>
                </c:pt>
                <c:pt idx="1580">
                  <c:v>0.65231600000000001</c:v>
                </c:pt>
                <c:pt idx="1581">
                  <c:v>0.65214099999999997</c:v>
                </c:pt>
                <c:pt idx="1582">
                  <c:v>0.65244500000000005</c:v>
                </c:pt>
                <c:pt idx="1583">
                  <c:v>0.65236300000000003</c:v>
                </c:pt>
                <c:pt idx="1584">
                  <c:v>0.65232500000000004</c:v>
                </c:pt>
                <c:pt idx="1585">
                  <c:v>0.65228299999999995</c:v>
                </c:pt>
                <c:pt idx="1586">
                  <c:v>0.65243799999999996</c:v>
                </c:pt>
                <c:pt idx="1587">
                  <c:v>0.65245699999999995</c:v>
                </c:pt>
                <c:pt idx="1588">
                  <c:v>0.65249500000000005</c:v>
                </c:pt>
                <c:pt idx="1589">
                  <c:v>0.65232699999999999</c:v>
                </c:pt>
                <c:pt idx="1590">
                  <c:v>0.65238200000000002</c:v>
                </c:pt>
                <c:pt idx="1591">
                  <c:v>0.65245600000000004</c:v>
                </c:pt>
                <c:pt idx="1592">
                  <c:v>0.65239599999999998</c:v>
                </c:pt>
                <c:pt idx="1593">
                  <c:v>0.65264900000000003</c:v>
                </c:pt>
                <c:pt idx="1594">
                  <c:v>0.652532</c:v>
                </c:pt>
                <c:pt idx="1595">
                  <c:v>0.65250399999999997</c:v>
                </c:pt>
                <c:pt idx="1596">
                  <c:v>0.65268300000000001</c:v>
                </c:pt>
                <c:pt idx="1597">
                  <c:v>0.65263800000000005</c:v>
                </c:pt>
                <c:pt idx="1598">
                  <c:v>0.65256099999999995</c:v>
                </c:pt>
                <c:pt idx="1599">
                  <c:v>0.65265600000000001</c:v>
                </c:pt>
                <c:pt idx="1600">
                  <c:v>0.65273599999999998</c:v>
                </c:pt>
                <c:pt idx="1601">
                  <c:v>0.65269200000000005</c:v>
                </c:pt>
                <c:pt idx="1602">
                  <c:v>0.65266400000000002</c:v>
                </c:pt>
                <c:pt idx="1603">
                  <c:v>0.65246400000000004</c:v>
                </c:pt>
                <c:pt idx="1604">
                  <c:v>0.652671</c:v>
                </c:pt>
                <c:pt idx="1605">
                  <c:v>0.65272600000000003</c:v>
                </c:pt>
                <c:pt idx="1606">
                  <c:v>0.652559</c:v>
                </c:pt>
                <c:pt idx="1607">
                  <c:v>0.65263099999999996</c:v>
                </c:pt>
                <c:pt idx="1608">
                  <c:v>0.65249599999999996</c:v>
                </c:pt>
                <c:pt idx="1609">
                  <c:v>0.65244599999999997</c:v>
                </c:pt>
                <c:pt idx="1610">
                  <c:v>0.65263400000000005</c:v>
                </c:pt>
                <c:pt idx="1611">
                  <c:v>0.65221099999999999</c:v>
                </c:pt>
                <c:pt idx="1612">
                  <c:v>0.65229099999999995</c:v>
                </c:pt>
                <c:pt idx="1613">
                  <c:v>0.65235200000000004</c:v>
                </c:pt>
                <c:pt idx="1614">
                  <c:v>0.65197799999999995</c:v>
                </c:pt>
                <c:pt idx="1615">
                  <c:v>0.65219199999999999</c:v>
                </c:pt>
                <c:pt idx="1616">
                  <c:v>0.65212000000000003</c:v>
                </c:pt>
                <c:pt idx="1617">
                  <c:v>0.65223399999999998</c:v>
                </c:pt>
                <c:pt idx="1618">
                  <c:v>0.65253499999999998</c:v>
                </c:pt>
                <c:pt idx="1619">
                  <c:v>0.65215500000000004</c:v>
                </c:pt>
                <c:pt idx="1620">
                  <c:v>0.65244500000000005</c:v>
                </c:pt>
                <c:pt idx="1621">
                  <c:v>0.65232199999999996</c:v>
                </c:pt>
                <c:pt idx="1622">
                  <c:v>0.65249400000000002</c:v>
                </c:pt>
                <c:pt idx="1623">
                  <c:v>0.65247200000000005</c:v>
                </c:pt>
                <c:pt idx="1624">
                  <c:v>0.65231300000000003</c:v>
                </c:pt>
                <c:pt idx="1625">
                  <c:v>0.65231099999999997</c:v>
                </c:pt>
                <c:pt idx="1626">
                  <c:v>0.65225</c:v>
                </c:pt>
                <c:pt idx="1627">
                  <c:v>0.65233699999999994</c:v>
                </c:pt>
                <c:pt idx="1628">
                  <c:v>0.652478</c:v>
                </c:pt>
                <c:pt idx="1629">
                  <c:v>0.65233099999999999</c:v>
                </c:pt>
                <c:pt idx="1630">
                  <c:v>0.65232599999999996</c:v>
                </c:pt>
                <c:pt idx="1631">
                  <c:v>0.65255399999999997</c:v>
                </c:pt>
                <c:pt idx="1632">
                  <c:v>0.65236700000000003</c:v>
                </c:pt>
                <c:pt idx="1633">
                  <c:v>0.65230299999999997</c:v>
                </c:pt>
                <c:pt idx="1634">
                  <c:v>0.652528</c:v>
                </c:pt>
                <c:pt idx="1635">
                  <c:v>0.65249100000000004</c:v>
                </c:pt>
                <c:pt idx="1636">
                  <c:v>0.65220400000000001</c:v>
                </c:pt>
                <c:pt idx="1637">
                  <c:v>0.65255300000000005</c:v>
                </c:pt>
                <c:pt idx="1638">
                  <c:v>0.65258400000000005</c:v>
                </c:pt>
                <c:pt idx="1639">
                  <c:v>0.65246700000000002</c:v>
                </c:pt>
                <c:pt idx="1640">
                  <c:v>0.65257900000000002</c:v>
                </c:pt>
                <c:pt idx="1641">
                  <c:v>0.65257399999999999</c:v>
                </c:pt>
                <c:pt idx="1642">
                  <c:v>0.65241499999999997</c:v>
                </c:pt>
                <c:pt idx="1643">
                  <c:v>0.65229300000000001</c:v>
                </c:pt>
                <c:pt idx="1644">
                  <c:v>0.65226700000000004</c:v>
                </c:pt>
                <c:pt idx="1645">
                  <c:v>0.65233699999999994</c:v>
                </c:pt>
                <c:pt idx="1646">
                  <c:v>0.65237999999999996</c:v>
                </c:pt>
                <c:pt idx="1647">
                  <c:v>0.65263300000000002</c:v>
                </c:pt>
                <c:pt idx="1648">
                  <c:v>0.65246099999999996</c:v>
                </c:pt>
                <c:pt idx="1649">
                  <c:v>0.65232800000000002</c:v>
                </c:pt>
                <c:pt idx="1650">
                  <c:v>0.65232800000000002</c:v>
                </c:pt>
                <c:pt idx="1651">
                  <c:v>0.65213500000000002</c:v>
                </c:pt>
                <c:pt idx="1652">
                  <c:v>0.65212700000000001</c:v>
                </c:pt>
                <c:pt idx="1653">
                  <c:v>0.65185000000000004</c:v>
                </c:pt>
                <c:pt idx="1654">
                  <c:v>0.65225</c:v>
                </c:pt>
                <c:pt idx="1655">
                  <c:v>0.65218699999999996</c:v>
                </c:pt>
                <c:pt idx="1656">
                  <c:v>0.652146</c:v>
                </c:pt>
                <c:pt idx="1657">
                  <c:v>0.652169</c:v>
                </c:pt>
                <c:pt idx="1658">
                  <c:v>0.65199499999999999</c:v>
                </c:pt>
                <c:pt idx="1659">
                  <c:v>0.65199300000000004</c:v>
                </c:pt>
                <c:pt idx="1660">
                  <c:v>0.65197899999999998</c:v>
                </c:pt>
                <c:pt idx="1661">
                  <c:v>0.65198400000000001</c:v>
                </c:pt>
                <c:pt idx="1662">
                  <c:v>0.65208500000000003</c:v>
                </c:pt>
                <c:pt idx="1663">
                  <c:v>0.65213699999999997</c:v>
                </c:pt>
                <c:pt idx="1664">
                  <c:v>0.65180199999999999</c:v>
                </c:pt>
                <c:pt idx="1665">
                  <c:v>0.65217199999999997</c:v>
                </c:pt>
                <c:pt idx="1666">
                  <c:v>0.65206699999999995</c:v>
                </c:pt>
                <c:pt idx="1667">
                  <c:v>0.65229400000000004</c:v>
                </c:pt>
                <c:pt idx="1668">
                  <c:v>0.65220100000000003</c:v>
                </c:pt>
                <c:pt idx="1669">
                  <c:v>0.65235100000000001</c:v>
                </c:pt>
                <c:pt idx="1670">
                  <c:v>0.65205400000000002</c:v>
                </c:pt>
                <c:pt idx="1671">
                  <c:v>0.652088</c:v>
                </c:pt>
                <c:pt idx="1672">
                  <c:v>0.65227000000000002</c:v>
                </c:pt>
                <c:pt idx="1673">
                  <c:v>0.65199700000000005</c:v>
                </c:pt>
                <c:pt idx="1674">
                  <c:v>0.65223900000000001</c:v>
                </c:pt>
                <c:pt idx="1675">
                  <c:v>0.652227</c:v>
                </c:pt>
                <c:pt idx="1676">
                  <c:v>0.65221899999999999</c:v>
                </c:pt>
                <c:pt idx="1677">
                  <c:v>0.65208699999999997</c:v>
                </c:pt>
                <c:pt idx="1678">
                  <c:v>0.65220299999999998</c:v>
                </c:pt>
                <c:pt idx="1679">
                  <c:v>0.65198999999999996</c:v>
                </c:pt>
                <c:pt idx="1680">
                  <c:v>0.65244599999999997</c:v>
                </c:pt>
                <c:pt idx="1681">
                  <c:v>0.65225299999999997</c:v>
                </c:pt>
                <c:pt idx="1682">
                  <c:v>0.65224599999999999</c:v>
                </c:pt>
                <c:pt idx="1683">
                  <c:v>0.65213699999999997</c:v>
                </c:pt>
                <c:pt idx="1684">
                  <c:v>0.65210100000000004</c:v>
                </c:pt>
                <c:pt idx="1685">
                  <c:v>0.65220800000000001</c:v>
                </c:pt>
                <c:pt idx="1686">
                  <c:v>0.65217700000000001</c:v>
                </c:pt>
                <c:pt idx="1687">
                  <c:v>0.65195700000000001</c:v>
                </c:pt>
                <c:pt idx="1688">
                  <c:v>0.65195199999999998</c:v>
                </c:pt>
                <c:pt idx="1689">
                  <c:v>0.65207800000000005</c:v>
                </c:pt>
                <c:pt idx="1690">
                  <c:v>0.65203999999999995</c:v>
                </c:pt>
                <c:pt idx="1691">
                  <c:v>0.65214000000000005</c:v>
                </c:pt>
                <c:pt idx="1692">
                  <c:v>0.65216399999999997</c:v>
                </c:pt>
                <c:pt idx="1693">
                  <c:v>0.65217800000000004</c:v>
                </c:pt>
                <c:pt idx="1694">
                  <c:v>0.65204899999999999</c:v>
                </c:pt>
                <c:pt idx="1695">
                  <c:v>0.65207400000000004</c:v>
                </c:pt>
                <c:pt idx="1696">
                  <c:v>0.65222899999999995</c:v>
                </c:pt>
                <c:pt idx="1697">
                  <c:v>0.65197700000000003</c:v>
                </c:pt>
                <c:pt idx="1698">
                  <c:v>0.65212599999999998</c:v>
                </c:pt>
                <c:pt idx="1699">
                  <c:v>0.65216600000000002</c:v>
                </c:pt>
                <c:pt idx="1700">
                  <c:v>0.65210900000000005</c:v>
                </c:pt>
                <c:pt idx="1701">
                  <c:v>0.65219199999999999</c:v>
                </c:pt>
                <c:pt idx="1702">
                  <c:v>0.65230100000000002</c:v>
                </c:pt>
                <c:pt idx="1703">
                  <c:v>0.65233600000000003</c:v>
                </c:pt>
                <c:pt idx="1704">
                  <c:v>0.65229499999999996</c:v>
                </c:pt>
                <c:pt idx="1705">
                  <c:v>0.65216200000000002</c:v>
                </c:pt>
                <c:pt idx="1706">
                  <c:v>0.65238099999999999</c:v>
                </c:pt>
                <c:pt idx="1707">
                  <c:v>0.65223500000000001</c:v>
                </c:pt>
                <c:pt idx="1708">
                  <c:v>0.65246000000000004</c:v>
                </c:pt>
                <c:pt idx="1709">
                  <c:v>0.65250600000000003</c:v>
                </c:pt>
                <c:pt idx="1710">
                  <c:v>0.652563</c:v>
                </c:pt>
                <c:pt idx="1711">
                  <c:v>0.65249100000000004</c:v>
                </c:pt>
                <c:pt idx="1712">
                  <c:v>0.652312</c:v>
                </c:pt>
                <c:pt idx="1713">
                  <c:v>0.65234000000000003</c:v>
                </c:pt>
                <c:pt idx="1714">
                  <c:v>0.65226399999999995</c:v>
                </c:pt>
                <c:pt idx="1715">
                  <c:v>0.65237999999999996</c:v>
                </c:pt>
                <c:pt idx="1716">
                  <c:v>0.65263700000000002</c:v>
                </c:pt>
                <c:pt idx="1717">
                  <c:v>0.65262100000000001</c:v>
                </c:pt>
                <c:pt idx="1718">
                  <c:v>0.65251400000000004</c:v>
                </c:pt>
                <c:pt idx="1719">
                  <c:v>0.65239999999999998</c:v>
                </c:pt>
                <c:pt idx="1720">
                  <c:v>0.65257500000000002</c:v>
                </c:pt>
                <c:pt idx="1721">
                  <c:v>0.65267500000000001</c:v>
                </c:pt>
                <c:pt idx="1722">
                  <c:v>0.65238499999999999</c:v>
                </c:pt>
                <c:pt idx="1723">
                  <c:v>0.65229599999999999</c:v>
                </c:pt>
                <c:pt idx="1724">
                  <c:v>0.65264900000000003</c:v>
                </c:pt>
                <c:pt idx="1725">
                  <c:v>0.65242699999999998</c:v>
                </c:pt>
                <c:pt idx="1726">
                  <c:v>0.65247200000000005</c:v>
                </c:pt>
                <c:pt idx="1727">
                  <c:v>0.652362</c:v>
                </c:pt>
                <c:pt idx="1728">
                  <c:v>0.65224700000000002</c:v>
                </c:pt>
                <c:pt idx="1729">
                  <c:v>0.65225599999999995</c:v>
                </c:pt>
                <c:pt idx="1730">
                  <c:v>0.65249100000000004</c:v>
                </c:pt>
                <c:pt idx="1731">
                  <c:v>0.65229999999999999</c:v>
                </c:pt>
                <c:pt idx="1732">
                  <c:v>0.65234700000000001</c:v>
                </c:pt>
                <c:pt idx="1733">
                  <c:v>0.652729</c:v>
                </c:pt>
                <c:pt idx="1734">
                  <c:v>0.652806</c:v>
                </c:pt>
                <c:pt idx="1735">
                  <c:v>0.65258300000000002</c:v>
                </c:pt>
                <c:pt idx="1736">
                  <c:v>0.65259599999999995</c:v>
                </c:pt>
                <c:pt idx="1737">
                  <c:v>0.65266100000000005</c:v>
                </c:pt>
                <c:pt idx="1738">
                  <c:v>0.65257399999999999</c:v>
                </c:pt>
                <c:pt idx="1739">
                  <c:v>0.65249800000000002</c:v>
                </c:pt>
                <c:pt idx="1740">
                  <c:v>0.65254000000000001</c:v>
                </c:pt>
                <c:pt idx="1741">
                  <c:v>0.65286699999999998</c:v>
                </c:pt>
                <c:pt idx="1742">
                  <c:v>0.65256800000000004</c:v>
                </c:pt>
                <c:pt idx="1743">
                  <c:v>0.65265099999999998</c:v>
                </c:pt>
                <c:pt idx="1744">
                  <c:v>0.65282600000000002</c:v>
                </c:pt>
                <c:pt idx="1745">
                  <c:v>0.65293400000000001</c:v>
                </c:pt>
                <c:pt idx="1746">
                  <c:v>0.65264900000000003</c:v>
                </c:pt>
                <c:pt idx="1747">
                  <c:v>0.65271199999999996</c:v>
                </c:pt>
                <c:pt idx="1748">
                  <c:v>0.65255799999999997</c:v>
                </c:pt>
                <c:pt idx="1749">
                  <c:v>0.65287399999999995</c:v>
                </c:pt>
                <c:pt idx="1750">
                  <c:v>0.65302000000000004</c:v>
                </c:pt>
                <c:pt idx="1751">
                  <c:v>0.65255799999999997</c:v>
                </c:pt>
                <c:pt idx="1752">
                  <c:v>0.65259900000000004</c:v>
                </c:pt>
                <c:pt idx="1753">
                  <c:v>0.65261899999999995</c:v>
                </c:pt>
                <c:pt idx="1754">
                  <c:v>0.65263599999999999</c:v>
                </c:pt>
                <c:pt idx="1755">
                  <c:v>0.65231600000000001</c:v>
                </c:pt>
                <c:pt idx="1756">
                  <c:v>0.65226200000000001</c:v>
                </c:pt>
                <c:pt idx="1757">
                  <c:v>0.65254400000000001</c:v>
                </c:pt>
                <c:pt idx="1758">
                  <c:v>0.65235299999999996</c:v>
                </c:pt>
                <c:pt idx="1759">
                  <c:v>0.652501</c:v>
                </c:pt>
                <c:pt idx="1760">
                  <c:v>0.65259800000000001</c:v>
                </c:pt>
                <c:pt idx="1761">
                  <c:v>0.65239499999999995</c:v>
                </c:pt>
                <c:pt idx="1762">
                  <c:v>0.65248600000000001</c:v>
                </c:pt>
                <c:pt idx="1763">
                  <c:v>0.65251999999999999</c:v>
                </c:pt>
                <c:pt idx="1764">
                  <c:v>0.65253899999999998</c:v>
                </c:pt>
                <c:pt idx="1765">
                  <c:v>0.65243499999999999</c:v>
                </c:pt>
                <c:pt idx="1766">
                  <c:v>0.65266500000000005</c:v>
                </c:pt>
                <c:pt idx="1767">
                  <c:v>0.65267500000000001</c:v>
                </c:pt>
                <c:pt idx="1768">
                  <c:v>0.65282099999999998</c:v>
                </c:pt>
                <c:pt idx="1769">
                  <c:v>0.65290700000000002</c:v>
                </c:pt>
                <c:pt idx="1770">
                  <c:v>0.65255700000000005</c:v>
                </c:pt>
                <c:pt idx="1771">
                  <c:v>0.65256800000000004</c:v>
                </c:pt>
                <c:pt idx="1772">
                  <c:v>0.652582</c:v>
                </c:pt>
                <c:pt idx="1773">
                  <c:v>0.65251499999999996</c:v>
                </c:pt>
                <c:pt idx="1774">
                  <c:v>0.65245500000000001</c:v>
                </c:pt>
                <c:pt idx="1775">
                  <c:v>0.65249199999999996</c:v>
                </c:pt>
                <c:pt idx="1776">
                  <c:v>0.65238700000000005</c:v>
                </c:pt>
                <c:pt idx="1777">
                  <c:v>0.65232100000000004</c:v>
                </c:pt>
                <c:pt idx="1778">
                  <c:v>0.65243700000000004</c:v>
                </c:pt>
                <c:pt idx="1779">
                  <c:v>0.65241199999999999</c:v>
                </c:pt>
                <c:pt idx="1780">
                  <c:v>0.65266299999999999</c:v>
                </c:pt>
                <c:pt idx="1781">
                  <c:v>0.65291200000000005</c:v>
                </c:pt>
                <c:pt idx="1782">
                  <c:v>0.65272600000000003</c:v>
                </c:pt>
                <c:pt idx="1783">
                  <c:v>0.65276900000000004</c:v>
                </c:pt>
                <c:pt idx="1784">
                  <c:v>0.65266299999999999</c:v>
                </c:pt>
                <c:pt idx="1785">
                  <c:v>0.65263099999999996</c:v>
                </c:pt>
                <c:pt idx="1786">
                  <c:v>0.65248099999999998</c:v>
                </c:pt>
                <c:pt idx="1787">
                  <c:v>0.65245900000000001</c:v>
                </c:pt>
                <c:pt idx="1788">
                  <c:v>0.65238300000000005</c:v>
                </c:pt>
                <c:pt idx="1789">
                  <c:v>0.65219899999999997</c:v>
                </c:pt>
                <c:pt idx="1790">
                  <c:v>0.65240299999999996</c:v>
                </c:pt>
                <c:pt idx="1791">
                  <c:v>0.65254100000000004</c:v>
                </c:pt>
                <c:pt idx="1792">
                  <c:v>0.65254900000000005</c:v>
                </c:pt>
                <c:pt idx="1793">
                  <c:v>0.65249699999999999</c:v>
                </c:pt>
                <c:pt idx="1794">
                  <c:v>0.65241800000000005</c:v>
                </c:pt>
                <c:pt idx="1795">
                  <c:v>0.65267600000000003</c:v>
                </c:pt>
                <c:pt idx="1796">
                  <c:v>0.65244999999999997</c:v>
                </c:pt>
                <c:pt idx="1797">
                  <c:v>0.65235299999999996</c:v>
                </c:pt>
                <c:pt idx="1798">
                  <c:v>0.652312</c:v>
                </c:pt>
                <c:pt idx="1799">
                  <c:v>0.65242699999999998</c:v>
                </c:pt>
                <c:pt idx="1800">
                  <c:v>0.65222400000000003</c:v>
                </c:pt>
                <c:pt idx="1801">
                  <c:v>0.652389</c:v>
                </c:pt>
                <c:pt idx="1802">
                  <c:v>0.65233399999999997</c:v>
                </c:pt>
                <c:pt idx="1803">
                  <c:v>0.65242199999999995</c:v>
                </c:pt>
                <c:pt idx="1804">
                  <c:v>0.65232800000000002</c:v>
                </c:pt>
                <c:pt idx="1805">
                  <c:v>0.65240600000000004</c:v>
                </c:pt>
                <c:pt idx="1806">
                  <c:v>0.65245600000000004</c:v>
                </c:pt>
                <c:pt idx="1807">
                  <c:v>0.65234700000000001</c:v>
                </c:pt>
                <c:pt idx="1808">
                  <c:v>0.65242699999999998</c:v>
                </c:pt>
                <c:pt idx="1809">
                  <c:v>0.65258499999999997</c:v>
                </c:pt>
                <c:pt idx="1810">
                  <c:v>0.65227999999999997</c:v>
                </c:pt>
                <c:pt idx="1811">
                  <c:v>0.65255099999999999</c:v>
                </c:pt>
                <c:pt idx="1812">
                  <c:v>0.65232199999999996</c:v>
                </c:pt>
                <c:pt idx="1813">
                  <c:v>0.65234899999999996</c:v>
                </c:pt>
                <c:pt idx="1814">
                  <c:v>0.65229400000000004</c:v>
                </c:pt>
                <c:pt idx="1815">
                  <c:v>0.65243499999999999</c:v>
                </c:pt>
                <c:pt idx="1816">
                  <c:v>0.65250300000000006</c:v>
                </c:pt>
                <c:pt idx="1817">
                  <c:v>0.65242800000000001</c:v>
                </c:pt>
                <c:pt idx="1818">
                  <c:v>0.65238399999999996</c:v>
                </c:pt>
                <c:pt idx="1819">
                  <c:v>0.65242299999999998</c:v>
                </c:pt>
                <c:pt idx="1820">
                  <c:v>0.65251599999999998</c:v>
                </c:pt>
                <c:pt idx="1821">
                  <c:v>0.65217199999999997</c:v>
                </c:pt>
                <c:pt idx="1822">
                  <c:v>0.65238200000000002</c:v>
                </c:pt>
                <c:pt idx="1823">
                  <c:v>0.65245500000000001</c:v>
                </c:pt>
                <c:pt idx="1824">
                  <c:v>0.65254400000000001</c:v>
                </c:pt>
                <c:pt idx="1825">
                  <c:v>0.65251199999999998</c:v>
                </c:pt>
                <c:pt idx="1826">
                  <c:v>0.65254999999999996</c:v>
                </c:pt>
                <c:pt idx="1827">
                  <c:v>0.65265799999999996</c:v>
                </c:pt>
                <c:pt idx="1828">
                  <c:v>0.65249199999999996</c:v>
                </c:pt>
                <c:pt idx="1829">
                  <c:v>0.65247900000000003</c:v>
                </c:pt>
                <c:pt idx="1830">
                  <c:v>0.65271699999999999</c:v>
                </c:pt>
                <c:pt idx="1831">
                  <c:v>0.652447</c:v>
                </c:pt>
                <c:pt idx="1832">
                  <c:v>0.65237800000000001</c:v>
                </c:pt>
                <c:pt idx="1833">
                  <c:v>0.652563</c:v>
                </c:pt>
                <c:pt idx="1834">
                  <c:v>0.65242</c:v>
                </c:pt>
                <c:pt idx="1835">
                  <c:v>0.65260200000000002</c:v>
                </c:pt>
                <c:pt idx="1836">
                  <c:v>0.65234499999999995</c:v>
                </c:pt>
                <c:pt idx="1837">
                  <c:v>0.65243300000000004</c:v>
                </c:pt>
                <c:pt idx="1838">
                  <c:v>0.65223600000000004</c:v>
                </c:pt>
                <c:pt idx="1839">
                  <c:v>0.65260899999999999</c:v>
                </c:pt>
                <c:pt idx="1840">
                  <c:v>0.65229199999999998</c:v>
                </c:pt>
                <c:pt idx="1841">
                  <c:v>0.65269900000000003</c:v>
                </c:pt>
                <c:pt idx="1842">
                  <c:v>0.65241099999999996</c:v>
                </c:pt>
                <c:pt idx="1843">
                  <c:v>0.65235600000000005</c:v>
                </c:pt>
                <c:pt idx="1844">
                  <c:v>0.652536</c:v>
                </c:pt>
                <c:pt idx="1845">
                  <c:v>0.65259400000000001</c:v>
                </c:pt>
                <c:pt idx="1846">
                  <c:v>0.65261800000000003</c:v>
                </c:pt>
                <c:pt idx="1847">
                  <c:v>0.65270700000000004</c:v>
                </c:pt>
                <c:pt idx="1848">
                  <c:v>0.65281</c:v>
                </c:pt>
                <c:pt idx="1849">
                  <c:v>0.65265499999999999</c:v>
                </c:pt>
                <c:pt idx="1850">
                  <c:v>0.65254800000000002</c:v>
                </c:pt>
                <c:pt idx="1851">
                  <c:v>0.652447</c:v>
                </c:pt>
                <c:pt idx="1852">
                  <c:v>0.65259199999999995</c:v>
                </c:pt>
                <c:pt idx="1853">
                  <c:v>0.65243799999999996</c:v>
                </c:pt>
                <c:pt idx="1854">
                  <c:v>0.65271000000000001</c:v>
                </c:pt>
                <c:pt idx="1855">
                  <c:v>0.65271199999999996</c:v>
                </c:pt>
                <c:pt idx="1856">
                  <c:v>0.65273099999999995</c:v>
                </c:pt>
                <c:pt idx="1857">
                  <c:v>0.65270099999999998</c:v>
                </c:pt>
                <c:pt idx="1858">
                  <c:v>0.65274900000000002</c:v>
                </c:pt>
                <c:pt idx="1859">
                  <c:v>0.65242800000000001</c:v>
                </c:pt>
                <c:pt idx="1860">
                  <c:v>0.65235699999999996</c:v>
                </c:pt>
                <c:pt idx="1861">
                  <c:v>0.65213500000000002</c:v>
                </c:pt>
                <c:pt idx="1862">
                  <c:v>0.65256700000000001</c:v>
                </c:pt>
                <c:pt idx="1863">
                  <c:v>0.65225100000000003</c:v>
                </c:pt>
                <c:pt idx="1864">
                  <c:v>0.65253000000000005</c:v>
                </c:pt>
                <c:pt idx="1865">
                  <c:v>0.652285</c:v>
                </c:pt>
                <c:pt idx="1866">
                  <c:v>0.65253300000000003</c:v>
                </c:pt>
                <c:pt idx="1867">
                  <c:v>0.652389</c:v>
                </c:pt>
                <c:pt idx="1868">
                  <c:v>0.65238499999999999</c:v>
                </c:pt>
                <c:pt idx="1869">
                  <c:v>0.652285</c:v>
                </c:pt>
                <c:pt idx="1870">
                  <c:v>0.65262500000000001</c:v>
                </c:pt>
                <c:pt idx="1871">
                  <c:v>0.65253700000000003</c:v>
                </c:pt>
                <c:pt idx="1872">
                  <c:v>0.65226799999999996</c:v>
                </c:pt>
                <c:pt idx="1873">
                  <c:v>0.65241199999999999</c:v>
                </c:pt>
                <c:pt idx="1874">
                  <c:v>0.65232800000000002</c:v>
                </c:pt>
                <c:pt idx="1875">
                  <c:v>0.65246099999999996</c:v>
                </c:pt>
                <c:pt idx="1876">
                  <c:v>0.65256199999999998</c:v>
                </c:pt>
                <c:pt idx="1877">
                  <c:v>0.65244100000000005</c:v>
                </c:pt>
                <c:pt idx="1878">
                  <c:v>0.65254999999999996</c:v>
                </c:pt>
                <c:pt idx="1879">
                  <c:v>0.65254500000000004</c:v>
                </c:pt>
                <c:pt idx="1880">
                  <c:v>0.65256099999999995</c:v>
                </c:pt>
                <c:pt idx="1881">
                  <c:v>0.65246300000000002</c:v>
                </c:pt>
                <c:pt idx="1882">
                  <c:v>0.65246899999999997</c:v>
                </c:pt>
                <c:pt idx="1883">
                  <c:v>0.65250799999999998</c:v>
                </c:pt>
                <c:pt idx="1884">
                  <c:v>0.65248499999999998</c:v>
                </c:pt>
                <c:pt idx="1885">
                  <c:v>0.65249699999999999</c:v>
                </c:pt>
                <c:pt idx="1886">
                  <c:v>0.65279200000000004</c:v>
                </c:pt>
                <c:pt idx="1887">
                  <c:v>0.65265600000000001</c:v>
                </c:pt>
                <c:pt idx="1888">
                  <c:v>0.65264100000000003</c:v>
                </c:pt>
                <c:pt idx="1889">
                  <c:v>0.65274299999999996</c:v>
                </c:pt>
                <c:pt idx="1890">
                  <c:v>0.65262399999999998</c:v>
                </c:pt>
                <c:pt idx="1891">
                  <c:v>0.65268800000000005</c:v>
                </c:pt>
                <c:pt idx="1892">
                  <c:v>0.65281699999999998</c:v>
                </c:pt>
                <c:pt idx="1893">
                  <c:v>0.65271400000000002</c:v>
                </c:pt>
                <c:pt idx="1894">
                  <c:v>0.65255399999999997</c:v>
                </c:pt>
                <c:pt idx="1895">
                  <c:v>0.65256099999999995</c:v>
                </c:pt>
                <c:pt idx="1896">
                  <c:v>0.65271400000000002</c:v>
                </c:pt>
                <c:pt idx="1897">
                  <c:v>0.65266900000000005</c:v>
                </c:pt>
                <c:pt idx="1898">
                  <c:v>0.65282499999999999</c:v>
                </c:pt>
                <c:pt idx="1899">
                  <c:v>0.65262299999999995</c:v>
                </c:pt>
                <c:pt idx="1900">
                  <c:v>0.65265799999999996</c:v>
                </c:pt>
                <c:pt idx="1901">
                  <c:v>0.65255300000000005</c:v>
                </c:pt>
                <c:pt idx="1902">
                  <c:v>0.65262900000000001</c:v>
                </c:pt>
                <c:pt idx="1903">
                  <c:v>0.65266999999999997</c:v>
                </c:pt>
                <c:pt idx="1904">
                  <c:v>0.65267600000000003</c:v>
                </c:pt>
                <c:pt idx="1905">
                  <c:v>0.65251000000000003</c:v>
                </c:pt>
                <c:pt idx="1906">
                  <c:v>0.65253099999999997</c:v>
                </c:pt>
                <c:pt idx="1907">
                  <c:v>0.65276500000000004</c:v>
                </c:pt>
                <c:pt idx="1908">
                  <c:v>0.65270499999999998</c:v>
                </c:pt>
                <c:pt idx="1909">
                  <c:v>0.65254299999999998</c:v>
                </c:pt>
                <c:pt idx="1910">
                  <c:v>0.65258099999999997</c:v>
                </c:pt>
                <c:pt idx="1911">
                  <c:v>0.65221200000000001</c:v>
                </c:pt>
                <c:pt idx="1912">
                  <c:v>0.65274799999999999</c:v>
                </c:pt>
                <c:pt idx="1913">
                  <c:v>0.65248700000000004</c:v>
                </c:pt>
                <c:pt idx="1914">
                  <c:v>0.652501</c:v>
                </c:pt>
                <c:pt idx="1915">
                  <c:v>0.65263599999999999</c:v>
                </c:pt>
                <c:pt idx="1916">
                  <c:v>0.65267799999999998</c:v>
                </c:pt>
                <c:pt idx="1917">
                  <c:v>0.65246400000000004</c:v>
                </c:pt>
                <c:pt idx="1918">
                  <c:v>0.65259</c:v>
                </c:pt>
                <c:pt idx="1919">
                  <c:v>0.65269999999999995</c:v>
                </c:pt>
                <c:pt idx="1920">
                  <c:v>0.65273300000000001</c:v>
                </c:pt>
                <c:pt idx="1921">
                  <c:v>0.65246499999999996</c:v>
                </c:pt>
                <c:pt idx="1922">
                  <c:v>0.65255700000000005</c:v>
                </c:pt>
                <c:pt idx="1923">
                  <c:v>0.65242699999999998</c:v>
                </c:pt>
                <c:pt idx="1924">
                  <c:v>0.65232199999999996</c:v>
                </c:pt>
                <c:pt idx="1925">
                  <c:v>0.65261199999999997</c:v>
                </c:pt>
                <c:pt idx="1926">
                  <c:v>0.65257900000000002</c:v>
                </c:pt>
                <c:pt idx="1927">
                  <c:v>0.65259199999999995</c:v>
                </c:pt>
                <c:pt idx="1928">
                  <c:v>0.65249599999999996</c:v>
                </c:pt>
                <c:pt idx="1929">
                  <c:v>0.65261899999999995</c:v>
                </c:pt>
                <c:pt idx="1930">
                  <c:v>0.65261800000000003</c:v>
                </c:pt>
                <c:pt idx="1931">
                  <c:v>0.652729</c:v>
                </c:pt>
                <c:pt idx="1932">
                  <c:v>0.65274799999999999</c:v>
                </c:pt>
                <c:pt idx="1933">
                  <c:v>0.65256400000000003</c:v>
                </c:pt>
                <c:pt idx="1934">
                  <c:v>0.65273599999999998</c:v>
                </c:pt>
                <c:pt idx="1935">
                  <c:v>0.65266900000000005</c:v>
                </c:pt>
                <c:pt idx="1936">
                  <c:v>0.65266900000000005</c:v>
                </c:pt>
                <c:pt idx="1937">
                  <c:v>0.65259999999999996</c:v>
                </c:pt>
                <c:pt idx="1938">
                  <c:v>0.65286699999999998</c:v>
                </c:pt>
                <c:pt idx="1939">
                  <c:v>0.65273700000000001</c:v>
                </c:pt>
                <c:pt idx="1940">
                  <c:v>0.65289600000000003</c:v>
                </c:pt>
                <c:pt idx="1941">
                  <c:v>0.65290800000000004</c:v>
                </c:pt>
                <c:pt idx="1942">
                  <c:v>0.65255700000000005</c:v>
                </c:pt>
                <c:pt idx="1943">
                  <c:v>0.65278700000000001</c:v>
                </c:pt>
                <c:pt idx="1944">
                  <c:v>0.65291399999999999</c:v>
                </c:pt>
                <c:pt idx="1945">
                  <c:v>0.65278499999999995</c:v>
                </c:pt>
                <c:pt idx="1946">
                  <c:v>0.65273599999999998</c:v>
                </c:pt>
                <c:pt idx="1947">
                  <c:v>0.65281800000000001</c:v>
                </c:pt>
                <c:pt idx="1948">
                  <c:v>0.65284799999999998</c:v>
                </c:pt>
                <c:pt idx="1949">
                  <c:v>0.65291299999999997</c:v>
                </c:pt>
                <c:pt idx="1950">
                  <c:v>0.65293599999999996</c:v>
                </c:pt>
                <c:pt idx="1951">
                  <c:v>0.65282499999999999</c:v>
                </c:pt>
                <c:pt idx="1952">
                  <c:v>0.65274600000000005</c:v>
                </c:pt>
                <c:pt idx="1953">
                  <c:v>0.65251499999999996</c:v>
                </c:pt>
                <c:pt idx="1954">
                  <c:v>0.65280400000000005</c:v>
                </c:pt>
                <c:pt idx="1955">
                  <c:v>0.65271500000000005</c:v>
                </c:pt>
                <c:pt idx="1956">
                  <c:v>0.652559</c:v>
                </c:pt>
                <c:pt idx="1957">
                  <c:v>0.65265200000000001</c:v>
                </c:pt>
                <c:pt idx="1958">
                  <c:v>0.65283800000000003</c:v>
                </c:pt>
                <c:pt idx="1959">
                  <c:v>0.65253399999999995</c:v>
                </c:pt>
                <c:pt idx="1960">
                  <c:v>0.65286500000000003</c:v>
                </c:pt>
                <c:pt idx="1961">
                  <c:v>0.65262299999999995</c:v>
                </c:pt>
                <c:pt idx="1962">
                  <c:v>0.65286</c:v>
                </c:pt>
                <c:pt idx="1963">
                  <c:v>0.65293100000000004</c:v>
                </c:pt>
                <c:pt idx="1964">
                  <c:v>0.65283899999999995</c:v>
                </c:pt>
                <c:pt idx="1965">
                  <c:v>0.65274699999999997</c:v>
                </c:pt>
                <c:pt idx="1966">
                  <c:v>0.65293699999999999</c:v>
                </c:pt>
                <c:pt idx="1967">
                  <c:v>0.65290400000000004</c:v>
                </c:pt>
                <c:pt idx="1968">
                  <c:v>0.65304099999999998</c:v>
                </c:pt>
                <c:pt idx="1969">
                  <c:v>0.65287899999999999</c:v>
                </c:pt>
                <c:pt idx="1970">
                  <c:v>0.65282899999999999</c:v>
                </c:pt>
                <c:pt idx="1971">
                  <c:v>0.65280300000000002</c:v>
                </c:pt>
                <c:pt idx="1972">
                  <c:v>0.65280400000000005</c:v>
                </c:pt>
                <c:pt idx="1973">
                  <c:v>0.65289699999999995</c:v>
                </c:pt>
                <c:pt idx="1974">
                  <c:v>0.65270300000000003</c:v>
                </c:pt>
                <c:pt idx="1975">
                  <c:v>0.65265600000000001</c:v>
                </c:pt>
                <c:pt idx="1976">
                  <c:v>0.65260200000000002</c:v>
                </c:pt>
                <c:pt idx="1977">
                  <c:v>0.65264599999999995</c:v>
                </c:pt>
                <c:pt idx="1978">
                  <c:v>0.65264599999999995</c:v>
                </c:pt>
                <c:pt idx="1979">
                  <c:v>0.65250699999999995</c:v>
                </c:pt>
                <c:pt idx="1980">
                  <c:v>0.65270899999999998</c:v>
                </c:pt>
                <c:pt idx="1981">
                  <c:v>0.65296399999999999</c:v>
                </c:pt>
                <c:pt idx="1982">
                  <c:v>0.65256999999999998</c:v>
                </c:pt>
                <c:pt idx="1983">
                  <c:v>0.65266500000000005</c:v>
                </c:pt>
                <c:pt idx="1984">
                  <c:v>0.65247200000000005</c:v>
                </c:pt>
                <c:pt idx="1985">
                  <c:v>0.65242100000000003</c:v>
                </c:pt>
                <c:pt idx="1986">
                  <c:v>0.65221200000000001</c:v>
                </c:pt>
                <c:pt idx="1987">
                  <c:v>0.65227999999999997</c:v>
                </c:pt>
                <c:pt idx="1988">
                  <c:v>0.65245699999999995</c:v>
                </c:pt>
                <c:pt idx="1989">
                  <c:v>0.65266599999999997</c:v>
                </c:pt>
                <c:pt idx="1990">
                  <c:v>0.65237800000000001</c:v>
                </c:pt>
                <c:pt idx="1991">
                  <c:v>0.65231300000000003</c:v>
                </c:pt>
                <c:pt idx="1992">
                  <c:v>0.65248499999999998</c:v>
                </c:pt>
                <c:pt idx="1993">
                  <c:v>0.65229599999999999</c:v>
                </c:pt>
                <c:pt idx="1994">
                  <c:v>0.65244599999999997</c:v>
                </c:pt>
                <c:pt idx="1995">
                  <c:v>0.65235299999999996</c:v>
                </c:pt>
                <c:pt idx="1996">
                  <c:v>0.65268599999999999</c:v>
                </c:pt>
                <c:pt idx="1997">
                  <c:v>0.65250699999999995</c:v>
                </c:pt>
                <c:pt idx="1998">
                  <c:v>0.65214700000000003</c:v>
                </c:pt>
                <c:pt idx="1999">
                  <c:v>0.65258700000000003</c:v>
                </c:pt>
                <c:pt idx="2000">
                  <c:v>0.65233399999999997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B69-4026-9A48-1553E3F5A8C4}"/>
            </c:ext>
          </c:extLst>
        </c:ser>
        <c:ser>
          <c:idx val="1"/>
          <c:order val="1"/>
          <c:tx>
            <c:strRef>
              <c:f>'1_SLDO_LineReg_650mV'!$C$5</c:f>
              <c:strCache>
                <c:ptCount val="1"/>
                <c:pt idx="0">
                  <c:v>Vref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'1_SLDO_LineReg_650mV'!$A$6:$A$2006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'1_SLDO_LineReg_650mV'!$C$6:$C$2006</c:f>
              <c:numCache>
                <c:formatCode>General</c:formatCode>
                <c:ptCount val="2001"/>
                <c:pt idx="0" formatCode="0.00E+00">
                  <c:v>2.7732200000000001E-6</c:v>
                </c:pt>
                <c:pt idx="1">
                  <c:v>3.7866799999999997E-4</c:v>
                </c:pt>
                <c:pt idx="2">
                  <c:v>9.2240099999999999E-4</c:v>
                </c:pt>
                <c:pt idx="3">
                  <c:v>1.69523E-3</c:v>
                </c:pt>
                <c:pt idx="4">
                  <c:v>2.7450399999999998E-3</c:v>
                </c:pt>
                <c:pt idx="5">
                  <c:v>4.02368E-3</c:v>
                </c:pt>
                <c:pt idx="6">
                  <c:v>5.6886699999999998E-3</c:v>
                </c:pt>
                <c:pt idx="7">
                  <c:v>7.5925599999999999E-3</c:v>
                </c:pt>
                <c:pt idx="8">
                  <c:v>9.8280799999999995E-3</c:v>
                </c:pt>
                <c:pt idx="9">
                  <c:v>1.24998E-2</c:v>
                </c:pt>
                <c:pt idx="10">
                  <c:v>1.5301199999999999E-2</c:v>
                </c:pt>
                <c:pt idx="11">
                  <c:v>1.46015E-2</c:v>
                </c:pt>
                <c:pt idx="12">
                  <c:v>1.7961999999999999E-2</c:v>
                </c:pt>
                <c:pt idx="13">
                  <c:v>2.1270399999999998E-2</c:v>
                </c:pt>
                <c:pt idx="14">
                  <c:v>2.452E-2</c:v>
                </c:pt>
                <c:pt idx="15">
                  <c:v>2.7956999999999999E-2</c:v>
                </c:pt>
                <c:pt idx="16">
                  <c:v>3.1060000000000001E-2</c:v>
                </c:pt>
                <c:pt idx="17">
                  <c:v>3.4011800000000002E-2</c:v>
                </c:pt>
                <c:pt idx="18">
                  <c:v>3.70686E-2</c:v>
                </c:pt>
                <c:pt idx="19">
                  <c:v>3.9854300000000002E-2</c:v>
                </c:pt>
                <c:pt idx="20">
                  <c:v>4.2498399999999999E-2</c:v>
                </c:pt>
                <c:pt idx="21">
                  <c:v>4.5191299999999997E-2</c:v>
                </c:pt>
                <c:pt idx="22">
                  <c:v>4.7630699999999998E-2</c:v>
                </c:pt>
                <c:pt idx="23">
                  <c:v>5.0163800000000001E-2</c:v>
                </c:pt>
                <c:pt idx="24">
                  <c:v>5.2672099999999999E-2</c:v>
                </c:pt>
                <c:pt idx="25">
                  <c:v>5.4659300000000001E-2</c:v>
                </c:pt>
                <c:pt idx="26">
                  <c:v>5.6839500000000001E-2</c:v>
                </c:pt>
                <c:pt idx="27">
                  <c:v>5.9036100000000001E-2</c:v>
                </c:pt>
                <c:pt idx="28">
                  <c:v>6.1010799999999997E-2</c:v>
                </c:pt>
                <c:pt idx="29">
                  <c:v>6.2919100000000006E-2</c:v>
                </c:pt>
                <c:pt idx="30">
                  <c:v>6.4890199999999995E-2</c:v>
                </c:pt>
                <c:pt idx="31">
                  <c:v>6.6722900000000002E-2</c:v>
                </c:pt>
                <c:pt idx="32">
                  <c:v>6.8487599999999996E-2</c:v>
                </c:pt>
                <c:pt idx="33">
                  <c:v>7.0200600000000002E-2</c:v>
                </c:pt>
                <c:pt idx="34">
                  <c:v>7.1941099999999994E-2</c:v>
                </c:pt>
                <c:pt idx="35">
                  <c:v>7.3605400000000001E-2</c:v>
                </c:pt>
                <c:pt idx="36">
                  <c:v>7.51859E-2</c:v>
                </c:pt>
                <c:pt idx="37">
                  <c:v>7.65623E-2</c:v>
                </c:pt>
                <c:pt idx="38">
                  <c:v>7.7996300000000005E-2</c:v>
                </c:pt>
                <c:pt idx="39">
                  <c:v>7.9490900000000003E-2</c:v>
                </c:pt>
                <c:pt idx="40">
                  <c:v>8.0922900000000006E-2</c:v>
                </c:pt>
                <c:pt idx="41">
                  <c:v>8.2238500000000006E-2</c:v>
                </c:pt>
                <c:pt idx="42">
                  <c:v>8.3452299999999993E-2</c:v>
                </c:pt>
                <c:pt idx="43">
                  <c:v>8.4658399999999995E-2</c:v>
                </c:pt>
                <c:pt idx="44">
                  <c:v>8.5973300000000002E-2</c:v>
                </c:pt>
                <c:pt idx="45">
                  <c:v>8.7169300000000005E-2</c:v>
                </c:pt>
                <c:pt idx="46">
                  <c:v>8.8386900000000004E-2</c:v>
                </c:pt>
                <c:pt idx="47">
                  <c:v>8.9456400000000005E-2</c:v>
                </c:pt>
                <c:pt idx="48">
                  <c:v>9.0618199999999996E-2</c:v>
                </c:pt>
                <c:pt idx="49">
                  <c:v>9.1734200000000002E-2</c:v>
                </c:pt>
                <c:pt idx="50">
                  <c:v>9.2826099999999995E-2</c:v>
                </c:pt>
                <c:pt idx="51">
                  <c:v>9.3753100000000006E-2</c:v>
                </c:pt>
                <c:pt idx="52">
                  <c:v>9.4739599999999993E-2</c:v>
                </c:pt>
                <c:pt idx="53">
                  <c:v>9.5730899999999994E-2</c:v>
                </c:pt>
                <c:pt idx="54">
                  <c:v>9.6641199999999997E-2</c:v>
                </c:pt>
                <c:pt idx="55">
                  <c:v>9.7545999999999994E-2</c:v>
                </c:pt>
                <c:pt idx="56">
                  <c:v>9.8589899999999994E-2</c:v>
                </c:pt>
                <c:pt idx="57">
                  <c:v>9.9366999999999997E-2</c:v>
                </c:pt>
                <c:pt idx="58">
                  <c:v>0.100413</c:v>
                </c:pt>
                <c:pt idx="59">
                  <c:v>0.101206</c:v>
                </c:pt>
                <c:pt idx="60">
                  <c:v>0.102102</c:v>
                </c:pt>
                <c:pt idx="61">
                  <c:v>0.10292900000000001</c:v>
                </c:pt>
                <c:pt idx="62">
                  <c:v>0.103841</c:v>
                </c:pt>
                <c:pt idx="63">
                  <c:v>0.10471900000000001</c:v>
                </c:pt>
                <c:pt idx="64">
                  <c:v>0.105375</c:v>
                </c:pt>
                <c:pt idx="65">
                  <c:v>0.10612000000000001</c:v>
                </c:pt>
                <c:pt idx="66">
                  <c:v>0.106929</c:v>
                </c:pt>
                <c:pt idx="67">
                  <c:v>0.107629</c:v>
                </c:pt>
                <c:pt idx="68">
                  <c:v>0.108333</c:v>
                </c:pt>
                <c:pt idx="69">
                  <c:v>0.1091</c:v>
                </c:pt>
                <c:pt idx="70">
                  <c:v>0.109809</c:v>
                </c:pt>
                <c:pt idx="71">
                  <c:v>0.11056299999999999</c:v>
                </c:pt>
                <c:pt idx="72">
                  <c:v>0.111205</c:v>
                </c:pt>
                <c:pt idx="73">
                  <c:v>0.111886</c:v>
                </c:pt>
                <c:pt idx="74">
                  <c:v>0.11262999999999999</c:v>
                </c:pt>
                <c:pt idx="75">
                  <c:v>0.113348</c:v>
                </c:pt>
                <c:pt idx="76">
                  <c:v>0.11398</c:v>
                </c:pt>
                <c:pt idx="77">
                  <c:v>0.114566</c:v>
                </c:pt>
                <c:pt idx="78">
                  <c:v>0.115235</c:v>
                </c:pt>
                <c:pt idx="79">
                  <c:v>0.115871</c:v>
                </c:pt>
                <c:pt idx="80">
                  <c:v>0.116464</c:v>
                </c:pt>
                <c:pt idx="81">
                  <c:v>0.11704100000000001</c:v>
                </c:pt>
                <c:pt idx="82">
                  <c:v>0.117677</c:v>
                </c:pt>
                <c:pt idx="83">
                  <c:v>0.118247</c:v>
                </c:pt>
                <c:pt idx="84">
                  <c:v>0.11890000000000001</c:v>
                </c:pt>
                <c:pt idx="85">
                  <c:v>0.119533</c:v>
                </c:pt>
                <c:pt idx="86">
                  <c:v>0.120037</c:v>
                </c:pt>
                <c:pt idx="87">
                  <c:v>0.120629</c:v>
                </c:pt>
                <c:pt idx="88">
                  <c:v>0.121112</c:v>
                </c:pt>
                <c:pt idx="89">
                  <c:v>0.121726</c:v>
                </c:pt>
                <c:pt idx="90">
                  <c:v>0.122322</c:v>
                </c:pt>
                <c:pt idx="91">
                  <c:v>0.12286900000000001</c:v>
                </c:pt>
                <c:pt idx="92">
                  <c:v>0.123405</c:v>
                </c:pt>
                <c:pt idx="93">
                  <c:v>0.12384299999999999</c:v>
                </c:pt>
                <c:pt idx="94">
                  <c:v>0.12449300000000001</c:v>
                </c:pt>
                <c:pt idx="95">
                  <c:v>0.12496599999999999</c:v>
                </c:pt>
                <c:pt idx="96">
                  <c:v>0.12553300000000001</c:v>
                </c:pt>
                <c:pt idx="97">
                  <c:v>0.12600600000000001</c:v>
                </c:pt>
                <c:pt idx="98">
                  <c:v>0.126524</c:v>
                </c:pt>
                <c:pt idx="99">
                  <c:v>0.127003</c:v>
                </c:pt>
                <c:pt idx="100">
                  <c:v>0.12753100000000001</c:v>
                </c:pt>
                <c:pt idx="101">
                  <c:v>0.12798899999999999</c:v>
                </c:pt>
                <c:pt idx="102">
                  <c:v>0.128524</c:v>
                </c:pt>
                <c:pt idx="103">
                  <c:v>0.12896099999999999</c:v>
                </c:pt>
                <c:pt idx="104">
                  <c:v>0.12951299999999999</c:v>
                </c:pt>
                <c:pt idx="105">
                  <c:v>0.12995399999999999</c:v>
                </c:pt>
                <c:pt idx="106">
                  <c:v>0.13045100000000001</c:v>
                </c:pt>
                <c:pt idx="107">
                  <c:v>0.13081899999999999</c:v>
                </c:pt>
                <c:pt idx="108">
                  <c:v>0.131326</c:v>
                </c:pt>
                <c:pt idx="109">
                  <c:v>0.13178500000000001</c:v>
                </c:pt>
                <c:pt idx="110">
                  <c:v>0.13217200000000001</c:v>
                </c:pt>
                <c:pt idx="111">
                  <c:v>0.13266800000000001</c:v>
                </c:pt>
                <c:pt idx="112">
                  <c:v>0.13314300000000001</c:v>
                </c:pt>
                <c:pt idx="113">
                  <c:v>0.13363</c:v>
                </c:pt>
                <c:pt idx="114">
                  <c:v>0.134045</c:v>
                </c:pt>
                <c:pt idx="115">
                  <c:v>0.134434</c:v>
                </c:pt>
                <c:pt idx="116">
                  <c:v>0.13494700000000001</c:v>
                </c:pt>
                <c:pt idx="117">
                  <c:v>0.13535800000000001</c:v>
                </c:pt>
                <c:pt idx="118">
                  <c:v>0.13577</c:v>
                </c:pt>
                <c:pt idx="119">
                  <c:v>0.13622899999999999</c:v>
                </c:pt>
                <c:pt idx="120">
                  <c:v>0.13661000000000001</c:v>
                </c:pt>
                <c:pt idx="121">
                  <c:v>0.13703299999999999</c:v>
                </c:pt>
                <c:pt idx="122">
                  <c:v>0.137547</c:v>
                </c:pt>
                <c:pt idx="123">
                  <c:v>0.13802900000000001</c:v>
                </c:pt>
                <c:pt idx="124">
                  <c:v>0.13839099999999999</c:v>
                </c:pt>
                <c:pt idx="125">
                  <c:v>0.13877300000000001</c:v>
                </c:pt>
                <c:pt idx="126">
                  <c:v>0.13914099999999999</c:v>
                </c:pt>
                <c:pt idx="127">
                  <c:v>0.139595</c:v>
                </c:pt>
                <c:pt idx="128">
                  <c:v>0.14002800000000001</c:v>
                </c:pt>
                <c:pt idx="129">
                  <c:v>0.14041500000000001</c:v>
                </c:pt>
                <c:pt idx="130">
                  <c:v>0.14081299999999999</c:v>
                </c:pt>
                <c:pt idx="131">
                  <c:v>0.14124100000000001</c:v>
                </c:pt>
                <c:pt idx="132">
                  <c:v>0.14157400000000001</c:v>
                </c:pt>
                <c:pt idx="133">
                  <c:v>0.14197100000000001</c:v>
                </c:pt>
                <c:pt idx="134">
                  <c:v>0.14233399999999999</c:v>
                </c:pt>
                <c:pt idx="135">
                  <c:v>0.14274700000000001</c:v>
                </c:pt>
                <c:pt idx="136">
                  <c:v>0.14313799999999999</c:v>
                </c:pt>
                <c:pt idx="137">
                  <c:v>0.143515</c:v>
                </c:pt>
                <c:pt idx="138">
                  <c:v>0.14388200000000001</c:v>
                </c:pt>
                <c:pt idx="139">
                  <c:v>0.14430000000000001</c:v>
                </c:pt>
                <c:pt idx="140">
                  <c:v>0.144649</c:v>
                </c:pt>
                <c:pt idx="141">
                  <c:v>0.145069</c:v>
                </c:pt>
                <c:pt idx="142">
                  <c:v>0.14541399999999999</c:v>
                </c:pt>
                <c:pt idx="143">
                  <c:v>0.14583599999999999</c:v>
                </c:pt>
                <c:pt idx="144">
                  <c:v>0.14618100000000001</c:v>
                </c:pt>
                <c:pt idx="145">
                  <c:v>0.146589</c:v>
                </c:pt>
                <c:pt idx="146">
                  <c:v>0.14691000000000001</c:v>
                </c:pt>
                <c:pt idx="147">
                  <c:v>0.147366</c:v>
                </c:pt>
                <c:pt idx="148">
                  <c:v>0.14771000000000001</c:v>
                </c:pt>
                <c:pt idx="149">
                  <c:v>0.14809800000000001</c:v>
                </c:pt>
                <c:pt idx="150">
                  <c:v>0.148399</c:v>
                </c:pt>
                <c:pt idx="151">
                  <c:v>0.148788</c:v>
                </c:pt>
                <c:pt idx="152">
                  <c:v>0.14915300000000001</c:v>
                </c:pt>
                <c:pt idx="153">
                  <c:v>0.149477</c:v>
                </c:pt>
                <c:pt idx="154">
                  <c:v>0.14984700000000001</c:v>
                </c:pt>
                <c:pt idx="155">
                  <c:v>0.150202</c:v>
                </c:pt>
                <c:pt idx="156">
                  <c:v>0.15047099999999999</c:v>
                </c:pt>
                <c:pt idx="157">
                  <c:v>0.15087400000000001</c:v>
                </c:pt>
                <c:pt idx="158">
                  <c:v>0.15115999999999999</c:v>
                </c:pt>
                <c:pt idx="159">
                  <c:v>0.15151300000000001</c:v>
                </c:pt>
                <c:pt idx="160">
                  <c:v>0.15184500000000001</c:v>
                </c:pt>
                <c:pt idx="161">
                  <c:v>0.15215999999999999</c:v>
                </c:pt>
                <c:pt idx="162">
                  <c:v>0.15254100000000001</c:v>
                </c:pt>
                <c:pt idx="163">
                  <c:v>0.15293599999999999</c:v>
                </c:pt>
                <c:pt idx="164">
                  <c:v>0.153195</c:v>
                </c:pt>
                <c:pt idx="165">
                  <c:v>0.15354999999999999</c:v>
                </c:pt>
                <c:pt idx="166">
                  <c:v>0.153834</c:v>
                </c:pt>
                <c:pt idx="167">
                  <c:v>0.154192</c:v>
                </c:pt>
                <c:pt idx="168">
                  <c:v>0.15449099999999999</c:v>
                </c:pt>
                <c:pt idx="169">
                  <c:v>0.15486900000000001</c:v>
                </c:pt>
                <c:pt idx="170">
                  <c:v>0.15515699999999999</c:v>
                </c:pt>
                <c:pt idx="171">
                  <c:v>0.15549499999999999</c:v>
                </c:pt>
                <c:pt idx="172">
                  <c:v>0.15581</c:v>
                </c:pt>
                <c:pt idx="173">
                  <c:v>0.15607799999999999</c:v>
                </c:pt>
                <c:pt idx="174">
                  <c:v>0.156473</c:v>
                </c:pt>
                <c:pt idx="175">
                  <c:v>0.15670999999999999</c:v>
                </c:pt>
                <c:pt idx="176">
                  <c:v>0.15706400000000001</c:v>
                </c:pt>
                <c:pt idx="177">
                  <c:v>0.157389</c:v>
                </c:pt>
                <c:pt idx="178">
                  <c:v>0.15767200000000001</c:v>
                </c:pt>
                <c:pt idx="179">
                  <c:v>0.15804000000000001</c:v>
                </c:pt>
                <c:pt idx="180">
                  <c:v>0.15831899999999999</c:v>
                </c:pt>
                <c:pt idx="181">
                  <c:v>0.158692</c:v>
                </c:pt>
                <c:pt idx="182">
                  <c:v>0.15900700000000001</c:v>
                </c:pt>
                <c:pt idx="183">
                  <c:v>0.15920799999999999</c:v>
                </c:pt>
                <c:pt idx="184">
                  <c:v>0.15959000000000001</c:v>
                </c:pt>
                <c:pt idx="185">
                  <c:v>0.159884</c:v>
                </c:pt>
                <c:pt idx="186">
                  <c:v>0.16017200000000001</c:v>
                </c:pt>
                <c:pt idx="187">
                  <c:v>0.16045200000000001</c:v>
                </c:pt>
                <c:pt idx="188">
                  <c:v>0.16076499999999999</c:v>
                </c:pt>
                <c:pt idx="189">
                  <c:v>0.161075</c:v>
                </c:pt>
                <c:pt idx="190">
                  <c:v>0.161408</c:v>
                </c:pt>
                <c:pt idx="191">
                  <c:v>0.16164500000000001</c:v>
                </c:pt>
                <c:pt idx="192">
                  <c:v>0.16200000000000001</c:v>
                </c:pt>
                <c:pt idx="193">
                  <c:v>0.16228699999999999</c:v>
                </c:pt>
                <c:pt idx="194">
                  <c:v>0.162552</c:v>
                </c:pt>
                <c:pt idx="195">
                  <c:v>0.162856</c:v>
                </c:pt>
                <c:pt idx="196">
                  <c:v>0.16311700000000001</c:v>
                </c:pt>
                <c:pt idx="197">
                  <c:v>0.16337099999999999</c:v>
                </c:pt>
                <c:pt idx="198">
                  <c:v>0.163798</c:v>
                </c:pt>
                <c:pt idx="199">
                  <c:v>0.16411000000000001</c:v>
                </c:pt>
                <c:pt idx="200">
                  <c:v>0.164297</c:v>
                </c:pt>
                <c:pt idx="201">
                  <c:v>0.164715</c:v>
                </c:pt>
                <c:pt idx="202">
                  <c:v>0.164992</c:v>
                </c:pt>
                <c:pt idx="203">
                  <c:v>0.165239</c:v>
                </c:pt>
                <c:pt idx="204">
                  <c:v>0.16547700000000001</c:v>
                </c:pt>
                <c:pt idx="205">
                  <c:v>0.16578300000000001</c:v>
                </c:pt>
                <c:pt idx="206">
                  <c:v>0.16603599999999999</c:v>
                </c:pt>
                <c:pt idx="207">
                  <c:v>0.166375</c:v>
                </c:pt>
                <c:pt idx="208">
                  <c:v>0.16664000000000001</c:v>
                </c:pt>
                <c:pt idx="209">
                  <c:v>0.16685</c:v>
                </c:pt>
                <c:pt idx="210">
                  <c:v>0.16720199999999999</c:v>
                </c:pt>
                <c:pt idx="211">
                  <c:v>0.16745499999999999</c:v>
                </c:pt>
                <c:pt idx="212">
                  <c:v>0.16766300000000001</c:v>
                </c:pt>
                <c:pt idx="213">
                  <c:v>0.16797200000000001</c:v>
                </c:pt>
                <c:pt idx="214">
                  <c:v>0.168184</c:v>
                </c:pt>
                <c:pt idx="215">
                  <c:v>0.16847699999999999</c:v>
                </c:pt>
                <c:pt idx="216">
                  <c:v>0.16871</c:v>
                </c:pt>
                <c:pt idx="217">
                  <c:v>0.16902500000000001</c:v>
                </c:pt>
                <c:pt idx="218">
                  <c:v>0.16930500000000001</c:v>
                </c:pt>
                <c:pt idx="219">
                  <c:v>0.16953199999999999</c:v>
                </c:pt>
                <c:pt idx="220">
                  <c:v>0.16978099999999999</c:v>
                </c:pt>
                <c:pt idx="221">
                  <c:v>0.17014799999999999</c:v>
                </c:pt>
                <c:pt idx="222">
                  <c:v>0.17035500000000001</c:v>
                </c:pt>
                <c:pt idx="223">
                  <c:v>0.17061799999999999</c:v>
                </c:pt>
                <c:pt idx="224">
                  <c:v>0.170876</c:v>
                </c:pt>
                <c:pt idx="225">
                  <c:v>0.171179</c:v>
                </c:pt>
                <c:pt idx="226">
                  <c:v>0.17141200000000001</c:v>
                </c:pt>
                <c:pt idx="227">
                  <c:v>0.17167099999999999</c:v>
                </c:pt>
                <c:pt idx="228">
                  <c:v>0.171903</c:v>
                </c:pt>
                <c:pt idx="229">
                  <c:v>0.17216400000000001</c:v>
                </c:pt>
                <c:pt idx="230">
                  <c:v>0.17238600000000001</c:v>
                </c:pt>
                <c:pt idx="231">
                  <c:v>0.172648</c:v>
                </c:pt>
                <c:pt idx="232">
                  <c:v>0.17290800000000001</c:v>
                </c:pt>
                <c:pt idx="233">
                  <c:v>0.17313300000000001</c:v>
                </c:pt>
                <c:pt idx="234">
                  <c:v>0.17338200000000001</c:v>
                </c:pt>
                <c:pt idx="235">
                  <c:v>0.17372199999999999</c:v>
                </c:pt>
                <c:pt idx="236">
                  <c:v>0.17396200000000001</c:v>
                </c:pt>
                <c:pt idx="237">
                  <c:v>0.17415700000000001</c:v>
                </c:pt>
                <c:pt idx="238">
                  <c:v>0.17443400000000001</c:v>
                </c:pt>
                <c:pt idx="239">
                  <c:v>0.17467099999999999</c:v>
                </c:pt>
                <c:pt idx="240">
                  <c:v>0.174958</c:v>
                </c:pt>
                <c:pt idx="241">
                  <c:v>0.175257</c:v>
                </c:pt>
                <c:pt idx="242">
                  <c:v>0.17547299999999999</c:v>
                </c:pt>
                <c:pt idx="243">
                  <c:v>0.17573800000000001</c:v>
                </c:pt>
                <c:pt idx="244">
                  <c:v>0.17594899999999999</c:v>
                </c:pt>
                <c:pt idx="245">
                  <c:v>0.17626800000000001</c:v>
                </c:pt>
                <c:pt idx="246">
                  <c:v>0.17652999999999999</c:v>
                </c:pt>
                <c:pt idx="247">
                  <c:v>0.17679700000000001</c:v>
                </c:pt>
                <c:pt idx="248">
                  <c:v>0.17705499999999999</c:v>
                </c:pt>
                <c:pt idx="249">
                  <c:v>0.177373</c:v>
                </c:pt>
                <c:pt idx="250">
                  <c:v>0.17744299999999999</c:v>
                </c:pt>
                <c:pt idx="251">
                  <c:v>0.17774499999999999</c:v>
                </c:pt>
                <c:pt idx="252">
                  <c:v>0.17799999999999999</c:v>
                </c:pt>
                <c:pt idx="253">
                  <c:v>0.17822299999999999</c:v>
                </c:pt>
                <c:pt idx="254">
                  <c:v>0.17849999999999999</c:v>
                </c:pt>
                <c:pt idx="255">
                  <c:v>0.17876</c:v>
                </c:pt>
                <c:pt idx="256">
                  <c:v>0.17902599999999999</c:v>
                </c:pt>
                <c:pt idx="257">
                  <c:v>0.17921899999999999</c:v>
                </c:pt>
                <c:pt idx="258">
                  <c:v>0.17949599999999999</c:v>
                </c:pt>
                <c:pt idx="259">
                  <c:v>0.17971699999999999</c:v>
                </c:pt>
                <c:pt idx="260">
                  <c:v>0.17999100000000001</c:v>
                </c:pt>
                <c:pt idx="261">
                  <c:v>0.180252</c:v>
                </c:pt>
                <c:pt idx="262">
                  <c:v>0.18047099999999999</c:v>
                </c:pt>
                <c:pt idx="263">
                  <c:v>0.18074599999999999</c:v>
                </c:pt>
                <c:pt idx="264">
                  <c:v>0.18099999999999999</c:v>
                </c:pt>
                <c:pt idx="265">
                  <c:v>0.181225</c:v>
                </c:pt>
                <c:pt idx="266">
                  <c:v>0.18145500000000001</c:v>
                </c:pt>
                <c:pt idx="267">
                  <c:v>0.18168599999999999</c:v>
                </c:pt>
                <c:pt idx="268">
                  <c:v>0.18196200000000001</c:v>
                </c:pt>
                <c:pt idx="269">
                  <c:v>0.18210699999999999</c:v>
                </c:pt>
                <c:pt idx="270">
                  <c:v>0.18234600000000001</c:v>
                </c:pt>
                <c:pt idx="271">
                  <c:v>0.18266299999999999</c:v>
                </c:pt>
                <c:pt idx="272">
                  <c:v>0.18285299999999999</c:v>
                </c:pt>
                <c:pt idx="273">
                  <c:v>0.18310000000000001</c:v>
                </c:pt>
                <c:pt idx="274">
                  <c:v>0.18333099999999999</c:v>
                </c:pt>
                <c:pt idx="275">
                  <c:v>0.18356</c:v>
                </c:pt>
                <c:pt idx="276">
                  <c:v>0.18381</c:v>
                </c:pt>
                <c:pt idx="277">
                  <c:v>0.184</c:v>
                </c:pt>
                <c:pt idx="278">
                  <c:v>0.18426000000000001</c:v>
                </c:pt>
                <c:pt idx="279">
                  <c:v>0.18446699999999999</c:v>
                </c:pt>
                <c:pt idx="280">
                  <c:v>0.18470400000000001</c:v>
                </c:pt>
                <c:pt idx="281">
                  <c:v>0.18496799999999999</c:v>
                </c:pt>
                <c:pt idx="282">
                  <c:v>0.18517700000000001</c:v>
                </c:pt>
                <c:pt idx="283">
                  <c:v>0.18542400000000001</c:v>
                </c:pt>
                <c:pt idx="284">
                  <c:v>0.185614</c:v>
                </c:pt>
                <c:pt idx="285">
                  <c:v>0.18584000000000001</c:v>
                </c:pt>
                <c:pt idx="286">
                  <c:v>0.18603</c:v>
                </c:pt>
                <c:pt idx="287">
                  <c:v>0.186256</c:v>
                </c:pt>
                <c:pt idx="288">
                  <c:v>0.18650900000000001</c:v>
                </c:pt>
                <c:pt idx="289">
                  <c:v>0.18678400000000001</c:v>
                </c:pt>
                <c:pt idx="290">
                  <c:v>0.18693499999999999</c:v>
                </c:pt>
                <c:pt idx="291">
                  <c:v>0.18708</c:v>
                </c:pt>
                <c:pt idx="292">
                  <c:v>0.18737400000000001</c:v>
                </c:pt>
                <c:pt idx="293">
                  <c:v>0.187607</c:v>
                </c:pt>
                <c:pt idx="294">
                  <c:v>0.18782499999999999</c:v>
                </c:pt>
                <c:pt idx="295">
                  <c:v>0.18804599999999999</c:v>
                </c:pt>
                <c:pt idx="296">
                  <c:v>0.18831700000000001</c:v>
                </c:pt>
                <c:pt idx="297">
                  <c:v>0.188472</c:v>
                </c:pt>
                <c:pt idx="298">
                  <c:v>0.18876100000000001</c:v>
                </c:pt>
                <c:pt idx="299">
                  <c:v>0.18893099999999999</c:v>
                </c:pt>
                <c:pt idx="300">
                  <c:v>0.18915299999999999</c:v>
                </c:pt>
                <c:pt idx="301">
                  <c:v>0.189413</c:v>
                </c:pt>
                <c:pt idx="302">
                  <c:v>0.189639</c:v>
                </c:pt>
                <c:pt idx="303">
                  <c:v>0.18984999999999999</c:v>
                </c:pt>
                <c:pt idx="304">
                  <c:v>0.19009899999999999</c:v>
                </c:pt>
                <c:pt idx="305">
                  <c:v>0.19031899999999999</c:v>
                </c:pt>
                <c:pt idx="306">
                  <c:v>0.19057099999999999</c:v>
                </c:pt>
                <c:pt idx="307">
                  <c:v>0.190718</c:v>
                </c:pt>
                <c:pt idx="308">
                  <c:v>0.19098100000000001</c:v>
                </c:pt>
                <c:pt idx="309">
                  <c:v>0.19109599999999999</c:v>
                </c:pt>
                <c:pt idx="310">
                  <c:v>0.19139700000000001</c:v>
                </c:pt>
                <c:pt idx="311">
                  <c:v>0.19165299999999999</c:v>
                </c:pt>
                <c:pt idx="312">
                  <c:v>0.19184599999999999</c:v>
                </c:pt>
                <c:pt idx="313">
                  <c:v>0.19200999999999999</c:v>
                </c:pt>
                <c:pt idx="314">
                  <c:v>0.19223799999999999</c:v>
                </c:pt>
                <c:pt idx="315">
                  <c:v>0.19250400000000001</c:v>
                </c:pt>
                <c:pt idx="316">
                  <c:v>0.19264999999999999</c:v>
                </c:pt>
                <c:pt idx="317">
                  <c:v>0.19289999999999999</c:v>
                </c:pt>
                <c:pt idx="318">
                  <c:v>0.193129</c:v>
                </c:pt>
                <c:pt idx="319">
                  <c:v>0.19328000000000001</c:v>
                </c:pt>
                <c:pt idx="320">
                  <c:v>0.193629</c:v>
                </c:pt>
                <c:pt idx="321">
                  <c:v>0.19370000000000001</c:v>
                </c:pt>
                <c:pt idx="322">
                  <c:v>0.19394600000000001</c:v>
                </c:pt>
                <c:pt idx="323">
                  <c:v>0.19422900000000001</c:v>
                </c:pt>
                <c:pt idx="324">
                  <c:v>0.19442400000000001</c:v>
                </c:pt>
                <c:pt idx="325">
                  <c:v>0.19456100000000001</c:v>
                </c:pt>
                <c:pt idx="326">
                  <c:v>0.19477</c:v>
                </c:pt>
                <c:pt idx="327">
                  <c:v>0.194965</c:v>
                </c:pt>
                <c:pt idx="328">
                  <c:v>0.195245</c:v>
                </c:pt>
                <c:pt idx="329">
                  <c:v>0.195439</c:v>
                </c:pt>
                <c:pt idx="330">
                  <c:v>0.195659</c:v>
                </c:pt>
                <c:pt idx="331">
                  <c:v>0.195878</c:v>
                </c:pt>
                <c:pt idx="332">
                  <c:v>0.196134</c:v>
                </c:pt>
                <c:pt idx="333">
                  <c:v>0.19629099999999999</c:v>
                </c:pt>
                <c:pt idx="334">
                  <c:v>0.19649800000000001</c:v>
                </c:pt>
                <c:pt idx="335">
                  <c:v>0.196715</c:v>
                </c:pt>
                <c:pt idx="336">
                  <c:v>0.19687499999999999</c:v>
                </c:pt>
                <c:pt idx="337">
                  <c:v>0.19714599999999999</c:v>
                </c:pt>
                <c:pt idx="338">
                  <c:v>0.19737199999999999</c:v>
                </c:pt>
                <c:pt idx="339">
                  <c:v>0.19761899999999999</c:v>
                </c:pt>
                <c:pt idx="340">
                  <c:v>0.197825</c:v>
                </c:pt>
                <c:pt idx="341">
                  <c:v>0.19798199999999999</c:v>
                </c:pt>
                <c:pt idx="342">
                  <c:v>0.198156</c:v>
                </c:pt>
                <c:pt idx="343">
                  <c:v>0.19834599999999999</c:v>
                </c:pt>
                <c:pt idx="344">
                  <c:v>0.19849900000000001</c:v>
                </c:pt>
                <c:pt idx="345">
                  <c:v>0.19867699999999999</c:v>
                </c:pt>
                <c:pt idx="346">
                  <c:v>0.198958</c:v>
                </c:pt>
                <c:pt idx="347">
                  <c:v>0.19914999999999999</c:v>
                </c:pt>
                <c:pt idx="348">
                  <c:v>0.199324</c:v>
                </c:pt>
                <c:pt idx="349">
                  <c:v>0.199599</c:v>
                </c:pt>
                <c:pt idx="350">
                  <c:v>0.199849</c:v>
                </c:pt>
                <c:pt idx="351">
                  <c:v>0.200019</c:v>
                </c:pt>
                <c:pt idx="352">
                  <c:v>0.20025699999999999</c:v>
                </c:pt>
                <c:pt idx="353">
                  <c:v>0.20041500000000001</c:v>
                </c:pt>
                <c:pt idx="354">
                  <c:v>0.20063600000000001</c:v>
                </c:pt>
                <c:pt idx="355">
                  <c:v>0.20089299999999999</c:v>
                </c:pt>
                <c:pt idx="356">
                  <c:v>0.20100499999999999</c:v>
                </c:pt>
                <c:pt idx="357">
                  <c:v>0.20125299999999999</c:v>
                </c:pt>
                <c:pt idx="358">
                  <c:v>0.20136299999999999</c:v>
                </c:pt>
                <c:pt idx="359">
                  <c:v>0.20153499999999999</c:v>
                </c:pt>
                <c:pt idx="360">
                  <c:v>0.201761</c:v>
                </c:pt>
                <c:pt idx="361">
                  <c:v>0.202013</c:v>
                </c:pt>
                <c:pt idx="362">
                  <c:v>0.20216300000000001</c:v>
                </c:pt>
                <c:pt idx="363">
                  <c:v>0.20241600000000001</c:v>
                </c:pt>
                <c:pt idx="364">
                  <c:v>0.20263999999999999</c:v>
                </c:pt>
                <c:pt idx="365">
                  <c:v>0.20278599999999999</c:v>
                </c:pt>
                <c:pt idx="366">
                  <c:v>0.20299600000000001</c:v>
                </c:pt>
                <c:pt idx="367">
                  <c:v>0.203234</c:v>
                </c:pt>
                <c:pt idx="368">
                  <c:v>0.20341799999999999</c:v>
                </c:pt>
                <c:pt idx="369">
                  <c:v>0.20360800000000001</c:v>
                </c:pt>
                <c:pt idx="370">
                  <c:v>0.20383899999999999</c:v>
                </c:pt>
                <c:pt idx="371">
                  <c:v>0.20402999999999999</c:v>
                </c:pt>
                <c:pt idx="372">
                  <c:v>0.20427899999999999</c:v>
                </c:pt>
                <c:pt idx="373">
                  <c:v>0.20438300000000001</c:v>
                </c:pt>
                <c:pt idx="374">
                  <c:v>0.20453099999999999</c:v>
                </c:pt>
                <c:pt idx="375">
                  <c:v>0.204767</c:v>
                </c:pt>
                <c:pt idx="376">
                  <c:v>0.20495099999999999</c:v>
                </c:pt>
                <c:pt idx="377">
                  <c:v>0.20516699999999999</c:v>
                </c:pt>
                <c:pt idx="378">
                  <c:v>0.20533199999999999</c:v>
                </c:pt>
                <c:pt idx="379">
                  <c:v>0.20549999999999999</c:v>
                </c:pt>
                <c:pt idx="380">
                  <c:v>0.20576</c:v>
                </c:pt>
                <c:pt idx="381">
                  <c:v>0.2059</c:v>
                </c:pt>
                <c:pt idx="382">
                  <c:v>0.20610300000000001</c:v>
                </c:pt>
                <c:pt idx="383">
                  <c:v>0.206377</c:v>
                </c:pt>
                <c:pt idx="384">
                  <c:v>0.20657400000000001</c:v>
                </c:pt>
                <c:pt idx="385">
                  <c:v>0.206821</c:v>
                </c:pt>
                <c:pt idx="386">
                  <c:v>0.20693600000000001</c:v>
                </c:pt>
                <c:pt idx="387">
                  <c:v>0.20710999999999999</c:v>
                </c:pt>
                <c:pt idx="388">
                  <c:v>0.20735799999999999</c:v>
                </c:pt>
                <c:pt idx="389">
                  <c:v>0.20751600000000001</c:v>
                </c:pt>
                <c:pt idx="390">
                  <c:v>0.20765400000000001</c:v>
                </c:pt>
                <c:pt idx="391">
                  <c:v>0.20789099999999999</c:v>
                </c:pt>
                <c:pt idx="392">
                  <c:v>0.20804600000000001</c:v>
                </c:pt>
                <c:pt idx="393">
                  <c:v>0.20825399999999999</c:v>
                </c:pt>
                <c:pt idx="394">
                  <c:v>0.20841399999999999</c:v>
                </c:pt>
                <c:pt idx="395">
                  <c:v>0.20865900000000001</c:v>
                </c:pt>
                <c:pt idx="396">
                  <c:v>0.20887900000000001</c:v>
                </c:pt>
                <c:pt idx="397">
                  <c:v>0.20907700000000001</c:v>
                </c:pt>
                <c:pt idx="398">
                  <c:v>0.209316</c:v>
                </c:pt>
                <c:pt idx="399">
                  <c:v>0.20940500000000001</c:v>
                </c:pt>
                <c:pt idx="400">
                  <c:v>0.209676</c:v>
                </c:pt>
                <c:pt idx="401">
                  <c:v>0.20984800000000001</c:v>
                </c:pt>
                <c:pt idx="402">
                  <c:v>0.21008399999999999</c:v>
                </c:pt>
                <c:pt idx="403">
                  <c:v>0.21026800000000001</c:v>
                </c:pt>
                <c:pt idx="404">
                  <c:v>0.21043400000000001</c:v>
                </c:pt>
                <c:pt idx="405">
                  <c:v>0.210595</c:v>
                </c:pt>
                <c:pt idx="406">
                  <c:v>0.21082699999999999</c:v>
                </c:pt>
                <c:pt idx="407">
                  <c:v>0.21096999999999999</c:v>
                </c:pt>
                <c:pt idx="408">
                  <c:v>0.211121</c:v>
                </c:pt>
                <c:pt idx="409">
                  <c:v>0.21138899999999999</c:v>
                </c:pt>
                <c:pt idx="410">
                  <c:v>0.21160799999999999</c:v>
                </c:pt>
                <c:pt idx="411">
                  <c:v>0.21173700000000001</c:v>
                </c:pt>
                <c:pt idx="412">
                  <c:v>0.212029</c:v>
                </c:pt>
                <c:pt idx="413">
                  <c:v>0.21207300000000001</c:v>
                </c:pt>
                <c:pt idx="414">
                  <c:v>0.212259</c:v>
                </c:pt>
                <c:pt idx="415">
                  <c:v>0.21246699999999999</c:v>
                </c:pt>
                <c:pt idx="416">
                  <c:v>0.21263899999999999</c:v>
                </c:pt>
                <c:pt idx="417">
                  <c:v>0.21290200000000001</c:v>
                </c:pt>
                <c:pt idx="418">
                  <c:v>0.213064</c:v>
                </c:pt>
                <c:pt idx="419">
                  <c:v>0.213252</c:v>
                </c:pt>
                <c:pt idx="420">
                  <c:v>0.21345</c:v>
                </c:pt>
                <c:pt idx="421">
                  <c:v>0.21362100000000001</c:v>
                </c:pt>
                <c:pt idx="422">
                  <c:v>0.213833</c:v>
                </c:pt>
                <c:pt idx="423">
                  <c:v>0.21390500000000001</c:v>
                </c:pt>
                <c:pt idx="424">
                  <c:v>0.21416399999999999</c:v>
                </c:pt>
                <c:pt idx="425">
                  <c:v>0.214368</c:v>
                </c:pt>
                <c:pt idx="426">
                  <c:v>0.214555</c:v>
                </c:pt>
                <c:pt idx="427">
                  <c:v>0.214749</c:v>
                </c:pt>
                <c:pt idx="428">
                  <c:v>0.21505299999999999</c:v>
                </c:pt>
                <c:pt idx="429">
                  <c:v>0.215174</c:v>
                </c:pt>
                <c:pt idx="430">
                  <c:v>0.21532000000000001</c:v>
                </c:pt>
                <c:pt idx="431">
                  <c:v>0.21554200000000001</c:v>
                </c:pt>
                <c:pt idx="432">
                  <c:v>0.21573100000000001</c:v>
                </c:pt>
                <c:pt idx="433">
                  <c:v>0.215868</c:v>
                </c:pt>
                <c:pt idx="434">
                  <c:v>0.21610399999999999</c:v>
                </c:pt>
                <c:pt idx="435">
                  <c:v>0.21632100000000001</c:v>
                </c:pt>
                <c:pt idx="436">
                  <c:v>0.21645200000000001</c:v>
                </c:pt>
                <c:pt idx="437">
                  <c:v>0.21660199999999999</c:v>
                </c:pt>
                <c:pt idx="438">
                  <c:v>0.216804</c:v>
                </c:pt>
                <c:pt idx="439">
                  <c:v>0.21704399999999999</c:v>
                </c:pt>
                <c:pt idx="440">
                  <c:v>0.2172</c:v>
                </c:pt>
                <c:pt idx="441">
                  <c:v>0.217444</c:v>
                </c:pt>
                <c:pt idx="442">
                  <c:v>0.21752299999999999</c:v>
                </c:pt>
                <c:pt idx="443">
                  <c:v>0.217747</c:v>
                </c:pt>
                <c:pt idx="444">
                  <c:v>0.217997</c:v>
                </c:pt>
                <c:pt idx="445">
                  <c:v>0.218167</c:v>
                </c:pt>
                <c:pt idx="446">
                  <c:v>0.218361</c:v>
                </c:pt>
                <c:pt idx="447">
                  <c:v>0.21851499999999999</c:v>
                </c:pt>
                <c:pt idx="448">
                  <c:v>0.218718</c:v>
                </c:pt>
                <c:pt idx="449">
                  <c:v>0.21885499999999999</c:v>
                </c:pt>
                <c:pt idx="450">
                  <c:v>0.219032</c:v>
                </c:pt>
                <c:pt idx="451">
                  <c:v>0.21917800000000001</c:v>
                </c:pt>
                <c:pt idx="452">
                  <c:v>0.219471</c:v>
                </c:pt>
                <c:pt idx="453">
                  <c:v>0.21953600000000001</c:v>
                </c:pt>
                <c:pt idx="454">
                  <c:v>0.21975</c:v>
                </c:pt>
                <c:pt idx="455">
                  <c:v>0.21992</c:v>
                </c:pt>
                <c:pt idx="456">
                  <c:v>0.22009699999999999</c:v>
                </c:pt>
                <c:pt idx="457">
                  <c:v>0.220224</c:v>
                </c:pt>
                <c:pt idx="458">
                  <c:v>0.220501</c:v>
                </c:pt>
                <c:pt idx="459">
                  <c:v>0.22064700000000001</c:v>
                </c:pt>
                <c:pt idx="460">
                  <c:v>0.22087000000000001</c:v>
                </c:pt>
                <c:pt idx="461">
                  <c:v>0.220995</c:v>
                </c:pt>
                <c:pt idx="462">
                  <c:v>0.22122600000000001</c:v>
                </c:pt>
                <c:pt idx="463">
                  <c:v>0.22137499999999999</c:v>
                </c:pt>
                <c:pt idx="464">
                  <c:v>0.22161900000000001</c:v>
                </c:pt>
                <c:pt idx="465">
                  <c:v>0.22175</c:v>
                </c:pt>
                <c:pt idx="466">
                  <c:v>0.22196199999999999</c:v>
                </c:pt>
                <c:pt idx="467">
                  <c:v>0.22215799999999999</c:v>
                </c:pt>
                <c:pt idx="468">
                  <c:v>0.22231300000000001</c:v>
                </c:pt>
                <c:pt idx="469">
                  <c:v>0.22247</c:v>
                </c:pt>
                <c:pt idx="470">
                  <c:v>0.22265099999999999</c:v>
                </c:pt>
                <c:pt idx="471">
                  <c:v>0.22281599999999999</c:v>
                </c:pt>
                <c:pt idx="472">
                  <c:v>0.22304199999999999</c:v>
                </c:pt>
                <c:pt idx="473">
                  <c:v>0.223214</c:v>
                </c:pt>
                <c:pt idx="474">
                  <c:v>0.22343299999999999</c:v>
                </c:pt>
                <c:pt idx="475">
                  <c:v>0.22361500000000001</c:v>
                </c:pt>
                <c:pt idx="476">
                  <c:v>0.223855</c:v>
                </c:pt>
                <c:pt idx="477">
                  <c:v>0.22403300000000001</c:v>
                </c:pt>
                <c:pt idx="478">
                  <c:v>0.22428999999999999</c:v>
                </c:pt>
                <c:pt idx="479">
                  <c:v>0.22439400000000001</c:v>
                </c:pt>
                <c:pt idx="480">
                  <c:v>0.22459999999999999</c:v>
                </c:pt>
                <c:pt idx="481">
                  <c:v>0.224745</c:v>
                </c:pt>
                <c:pt idx="482">
                  <c:v>0.22498399999999999</c:v>
                </c:pt>
                <c:pt idx="483">
                  <c:v>0.22514000000000001</c:v>
                </c:pt>
                <c:pt idx="484">
                  <c:v>0.22530800000000001</c:v>
                </c:pt>
                <c:pt idx="485">
                  <c:v>0.22548000000000001</c:v>
                </c:pt>
                <c:pt idx="486">
                  <c:v>0.225767</c:v>
                </c:pt>
                <c:pt idx="487">
                  <c:v>0.225879</c:v>
                </c:pt>
                <c:pt idx="488">
                  <c:v>0.226101</c:v>
                </c:pt>
                <c:pt idx="489">
                  <c:v>0.22625600000000001</c:v>
                </c:pt>
                <c:pt idx="490">
                  <c:v>0.22644</c:v>
                </c:pt>
                <c:pt idx="491">
                  <c:v>0.22672300000000001</c:v>
                </c:pt>
                <c:pt idx="492">
                  <c:v>0.22679299999999999</c:v>
                </c:pt>
                <c:pt idx="493">
                  <c:v>0.22708</c:v>
                </c:pt>
                <c:pt idx="494">
                  <c:v>0.227273</c:v>
                </c:pt>
                <c:pt idx="495">
                  <c:v>0.227411</c:v>
                </c:pt>
                <c:pt idx="496">
                  <c:v>0.22769</c:v>
                </c:pt>
                <c:pt idx="497">
                  <c:v>0.227794</c:v>
                </c:pt>
                <c:pt idx="498">
                  <c:v>0.227995</c:v>
                </c:pt>
                <c:pt idx="499">
                  <c:v>0.228184</c:v>
                </c:pt>
                <c:pt idx="500">
                  <c:v>0.22844300000000001</c:v>
                </c:pt>
                <c:pt idx="501">
                  <c:v>0.22853599999999999</c:v>
                </c:pt>
                <c:pt idx="502">
                  <c:v>0.22878299999999999</c:v>
                </c:pt>
                <c:pt idx="503">
                  <c:v>0.22902800000000001</c:v>
                </c:pt>
                <c:pt idx="504">
                  <c:v>0.229245</c:v>
                </c:pt>
                <c:pt idx="505">
                  <c:v>0.22939100000000001</c:v>
                </c:pt>
                <c:pt idx="506">
                  <c:v>0.229683</c:v>
                </c:pt>
                <c:pt idx="507">
                  <c:v>0.22985900000000001</c:v>
                </c:pt>
                <c:pt idx="508">
                  <c:v>0.230017</c:v>
                </c:pt>
                <c:pt idx="509">
                  <c:v>0.230295</c:v>
                </c:pt>
                <c:pt idx="510">
                  <c:v>0.230491</c:v>
                </c:pt>
                <c:pt idx="511">
                  <c:v>0.23061100000000001</c:v>
                </c:pt>
                <c:pt idx="512">
                  <c:v>0.230846</c:v>
                </c:pt>
                <c:pt idx="513">
                  <c:v>0.231048</c:v>
                </c:pt>
                <c:pt idx="514">
                  <c:v>0.23135</c:v>
                </c:pt>
                <c:pt idx="515">
                  <c:v>0.231541</c:v>
                </c:pt>
                <c:pt idx="516">
                  <c:v>0.23168</c:v>
                </c:pt>
                <c:pt idx="517">
                  <c:v>0.23197499999999999</c:v>
                </c:pt>
                <c:pt idx="518">
                  <c:v>0.23216500000000001</c:v>
                </c:pt>
                <c:pt idx="519">
                  <c:v>0.23238900000000001</c:v>
                </c:pt>
                <c:pt idx="520">
                  <c:v>0.23249500000000001</c:v>
                </c:pt>
                <c:pt idx="521">
                  <c:v>0.23280699999999999</c:v>
                </c:pt>
                <c:pt idx="522">
                  <c:v>0.23308400000000001</c:v>
                </c:pt>
                <c:pt idx="523">
                  <c:v>0.233401</c:v>
                </c:pt>
                <c:pt idx="524">
                  <c:v>0.23350899999999999</c:v>
                </c:pt>
                <c:pt idx="525">
                  <c:v>0.23391500000000001</c:v>
                </c:pt>
                <c:pt idx="526">
                  <c:v>0.23415</c:v>
                </c:pt>
                <c:pt idx="527">
                  <c:v>0.23464699999999999</c:v>
                </c:pt>
                <c:pt idx="528">
                  <c:v>0.234956</c:v>
                </c:pt>
                <c:pt idx="529">
                  <c:v>0.60182400000000003</c:v>
                </c:pt>
                <c:pt idx="530">
                  <c:v>0.60146599999999995</c:v>
                </c:pt>
                <c:pt idx="531">
                  <c:v>0.60138899999999995</c:v>
                </c:pt>
                <c:pt idx="532">
                  <c:v>0.60123300000000002</c:v>
                </c:pt>
                <c:pt idx="533">
                  <c:v>0.60142099999999998</c:v>
                </c:pt>
                <c:pt idx="534">
                  <c:v>0.60128499999999996</c:v>
                </c:pt>
                <c:pt idx="535">
                  <c:v>0.60124500000000003</c:v>
                </c:pt>
                <c:pt idx="536">
                  <c:v>0.60104599999999997</c:v>
                </c:pt>
                <c:pt idx="537">
                  <c:v>0.60131900000000005</c:v>
                </c:pt>
                <c:pt idx="538">
                  <c:v>0.60103300000000004</c:v>
                </c:pt>
                <c:pt idx="539">
                  <c:v>0.60102500000000003</c:v>
                </c:pt>
                <c:pt idx="540">
                  <c:v>0.600943</c:v>
                </c:pt>
                <c:pt idx="541">
                  <c:v>0.60097</c:v>
                </c:pt>
                <c:pt idx="542">
                  <c:v>0.60108300000000003</c:v>
                </c:pt>
                <c:pt idx="543">
                  <c:v>0.60103300000000004</c:v>
                </c:pt>
                <c:pt idx="544">
                  <c:v>0.60077999999999998</c:v>
                </c:pt>
                <c:pt idx="545">
                  <c:v>0.601051</c:v>
                </c:pt>
                <c:pt idx="546">
                  <c:v>0.60092999999999996</c:v>
                </c:pt>
                <c:pt idx="547">
                  <c:v>0.60125399999999996</c:v>
                </c:pt>
                <c:pt idx="548">
                  <c:v>0.60115499999999999</c:v>
                </c:pt>
                <c:pt idx="549">
                  <c:v>0.60112600000000005</c:v>
                </c:pt>
                <c:pt idx="550">
                  <c:v>0.60098799999999997</c:v>
                </c:pt>
                <c:pt idx="551">
                  <c:v>0.60091799999999995</c:v>
                </c:pt>
                <c:pt idx="552">
                  <c:v>0.60118099999999997</c:v>
                </c:pt>
                <c:pt idx="553">
                  <c:v>0.60075100000000003</c:v>
                </c:pt>
                <c:pt idx="554">
                  <c:v>0.60099000000000002</c:v>
                </c:pt>
                <c:pt idx="555">
                  <c:v>0.60087199999999996</c:v>
                </c:pt>
                <c:pt idx="556">
                  <c:v>0.60099199999999997</c:v>
                </c:pt>
                <c:pt idx="557">
                  <c:v>0.60069399999999995</c:v>
                </c:pt>
                <c:pt idx="558">
                  <c:v>0.60083200000000003</c:v>
                </c:pt>
                <c:pt idx="559">
                  <c:v>0.60083699999999995</c:v>
                </c:pt>
                <c:pt idx="560">
                  <c:v>0.60118899999999997</c:v>
                </c:pt>
                <c:pt idx="561">
                  <c:v>0.60084300000000002</c:v>
                </c:pt>
                <c:pt idx="562">
                  <c:v>0.60063500000000003</c:v>
                </c:pt>
                <c:pt idx="563">
                  <c:v>0.600746</c:v>
                </c:pt>
                <c:pt idx="564">
                  <c:v>0.60078600000000004</c:v>
                </c:pt>
                <c:pt idx="565">
                  <c:v>0.60071300000000005</c:v>
                </c:pt>
                <c:pt idx="566">
                  <c:v>0.60065800000000003</c:v>
                </c:pt>
                <c:pt idx="567">
                  <c:v>0.60083900000000001</c:v>
                </c:pt>
                <c:pt idx="568">
                  <c:v>0.60098300000000004</c:v>
                </c:pt>
                <c:pt idx="569">
                  <c:v>0.60085500000000003</c:v>
                </c:pt>
                <c:pt idx="570">
                  <c:v>0.60103399999999996</c:v>
                </c:pt>
                <c:pt idx="571">
                  <c:v>0.60097100000000003</c:v>
                </c:pt>
                <c:pt idx="572">
                  <c:v>0.60099100000000005</c:v>
                </c:pt>
                <c:pt idx="573">
                  <c:v>0.60084499999999996</c:v>
                </c:pt>
                <c:pt idx="574">
                  <c:v>0.60072300000000001</c:v>
                </c:pt>
                <c:pt idx="575">
                  <c:v>0.60072499999999995</c:v>
                </c:pt>
                <c:pt idx="576">
                  <c:v>0.60051299999999996</c:v>
                </c:pt>
                <c:pt idx="577">
                  <c:v>0.60100900000000002</c:v>
                </c:pt>
                <c:pt idx="578">
                  <c:v>0.60089099999999995</c:v>
                </c:pt>
                <c:pt idx="579">
                  <c:v>0.60073600000000005</c:v>
                </c:pt>
                <c:pt idx="580">
                  <c:v>0.600769</c:v>
                </c:pt>
                <c:pt idx="581">
                  <c:v>0.60059899999999999</c:v>
                </c:pt>
                <c:pt idx="582">
                  <c:v>0.60073399999999999</c:v>
                </c:pt>
                <c:pt idx="583">
                  <c:v>0.60074000000000005</c:v>
                </c:pt>
                <c:pt idx="584">
                  <c:v>0.60073900000000002</c:v>
                </c:pt>
                <c:pt idx="585">
                  <c:v>0.600939</c:v>
                </c:pt>
                <c:pt idx="586">
                  <c:v>0.60084099999999996</c:v>
                </c:pt>
                <c:pt idx="587">
                  <c:v>0.60086300000000004</c:v>
                </c:pt>
                <c:pt idx="588">
                  <c:v>0.60069700000000004</c:v>
                </c:pt>
                <c:pt idx="589">
                  <c:v>0.60061200000000003</c:v>
                </c:pt>
                <c:pt idx="590">
                  <c:v>0.60045000000000004</c:v>
                </c:pt>
                <c:pt idx="591">
                  <c:v>0.60068999999999995</c:v>
                </c:pt>
                <c:pt idx="592">
                  <c:v>0.60074000000000005</c:v>
                </c:pt>
                <c:pt idx="593">
                  <c:v>0.60092000000000001</c:v>
                </c:pt>
                <c:pt idx="594">
                  <c:v>0.60092500000000004</c:v>
                </c:pt>
                <c:pt idx="595">
                  <c:v>0.60080599999999995</c:v>
                </c:pt>
                <c:pt idx="596">
                  <c:v>0.60075800000000001</c:v>
                </c:pt>
                <c:pt idx="597">
                  <c:v>0.60070100000000004</c:v>
                </c:pt>
                <c:pt idx="598">
                  <c:v>0.60059600000000002</c:v>
                </c:pt>
                <c:pt idx="599">
                  <c:v>0.60080699999999998</c:v>
                </c:pt>
                <c:pt idx="600">
                  <c:v>0.60081300000000004</c:v>
                </c:pt>
                <c:pt idx="601">
                  <c:v>0.60082400000000002</c:v>
                </c:pt>
                <c:pt idx="602">
                  <c:v>0.600607</c:v>
                </c:pt>
                <c:pt idx="603">
                  <c:v>0.60062000000000004</c:v>
                </c:pt>
                <c:pt idx="604">
                  <c:v>0.60067099999999995</c:v>
                </c:pt>
                <c:pt idx="605">
                  <c:v>0.60082500000000005</c:v>
                </c:pt>
                <c:pt idx="606">
                  <c:v>0.60069899999999998</c:v>
                </c:pt>
                <c:pt idx="607">
                  <c:v>0.60048299999999999</c:v>
                </c:pt>
                <c:pt idx="608">
                  <c:v>0.600692</c:v>
                </c:pt>
                <c:pt idx="609">
                  <c:v>0.60072700000000001</c:v>
                </c:pt>
                <c:pt idx="610">
                  <c:v>0.60087299999999999</c:v>
                </c:pt>
                <c:pt idx="611">
                  <c:v>0.60058</c:v>
                </c:pt>
                <c:pt idx="612">
                  <c:v>0.60058699999999998</c:v>
                </c:pt>
                <c:pt idx="613">
                  <c:v>0.600522</c:v>
                </c:pt>
                <c:pt idx="614">
                  <c:v>0.60064200000000001</c:v>
                </c:pt>
                <c:pt idx="615">
                  <c:v>0.60032200000000002</c:v>
                </c:pt>
                <c:pt idx="616">
                  <c:v>0.60049799999999998</c:v>
                </c:pt>
                <c:pt idx="617">
                  <c:v>0.60058199999999995</c:v>
                </c:pt>
                <c:pt idx="618">
                  <c:v>0.60049699999999995</c:v>
                </c:pt>
                <c:pt idx="619">
                  <c:v>0.600352</c:v>
                </c:pt>
                <c:pt idx="620">
                  <c:v>0.60032600000000003</c:v>
                </c:pt>
                <c:pt idx="621">
                  <c:v>0.60033300000000001</c:v>
                </c:pt>
                <c:pt idx="622">
                  <c:v>0.60041599999999995</c:v>
                </c:pt>
                <c:pt idx="623">
                  <c:v>0.60047700000000004</c:v>
                </c:pt>
                <c:pt idx="624">
                  <c:v>0.60031599999999996</c:v>
                </c:pt>
                <c:pt idx="625">
                  <c:v>0.60037200000000002</c:v>
                </c:pt>
                <c:pt idx="626">
                  <c:v>0.60021000000000002</c:v>
                </c:pt>
                <c:pt idx="627">
                  <c:v>0.600248</c:v>
                </c:pt>
                <c:pt idx="628">
                  <c:v>0.60038100000000005</c:v>
                </c:pt>
                <c:pt idx="629">
                  <c:v>0.60029600000000005</c:v>
                </c:pt>
                <c:pt idx="630">
                  <c:v>0.60040400000000005</c:v>
                </c:pt>
                <c:pt idx="631">
                  <c:v>0.60027799999999998</c:v>
                </c:pt>
                <c:pt idx="632">
                  <c:v>0.60044600000000004</c:v>
                </c:pt>
                <c:pt idx="633">
                  <c:v>0.60040199999999999</c:v>
                </c:pt>
                <c:pt idx="634">
                  <c:v>0.60056299999999996</c:v>
                </c:pt>
                <c:pt idx="635">
                  <c:v>0.60034699999999996</c:v>
                </c:pt>
                <c:pt idx="636">
                  <c:v>0.60029200000000005</c:v>
                </c:pt>
                <c:pt idx="637">
                  <c:v>0.60045400000000004</c:v>
                </c:pt>
                <c:pt idx="638">
                  <c:v>0.60055199999999997</c:v>
                </c:pt>
                <c:pt idx="639">
                  <c:v>0.60029500000000002</c:v>
                </c:pt>
                <c:pt idx="640">
                  <c:v>0.60039799999999999</c:v>
                </c:pt>
                <c:pt idx="641">
                  <c:v>0.60023499999999996</c:v>
                </c:pt>
                <c:pt idx="642">
                  <c:v>0.60048900000000005</c:v>
                </c:pt>
                <c:pt idx="643">
                  <c:v>0.60017200000000004</c:v>
                </c:pt>
                <c:pt idx="644">
                  <c:v>0.60062400000000005</c:v>
                </c:pt>
                <c:pt idx="645">
                  <c:v>0.60021100000000005</c:v>
                </c:pt>
                <c:pt idx="646">
                  <c:v>0.60029399999999999</c:v>
                </c:pt>
                <c:pt idx="647">
                  <c:v>0.60047499999999998</c:v>
                </c:pt>
                <c:pt idx="648">
                  <c:v>0.60020700000000005</c:v>
                </c:pt>
                <c:pt idx="649">
                  <c:v>0.60027799999999998</c:v>
                </c:pt>
                <c:pt idx="650">
                  <c:v>0.60028000000000004</c:v>
                </c:pt>
                <c:pt idx="651">
                  <c:v>0.60004599999999997</c:v>
                </c:pt>
                <c:pt idx="652">
                  <c:v>0.60019599999999995</c:v>
                </c:pt>
                <c:pt idx="653">
                  <c:v>0.60017699999999996</c:v>
                </c:pt>
                <c:pt idx="654">
                  <c:v>0.60000299999999995</c:v>
                </c:pt>
                <c:pt idx="655">
                  <c:v>0.60006999999999999</c:v>
                </c:pt>
                <c:pt idx="656">
                  <c:v>0.60019900000000004</c:v>
                </c:pt>
                <c:pt idx="657">
                  <c:v>0.60026199999999996</c:v>
                </c:pt>
                <c:pt idx="658">
                  <c:v>0.60042300000000004</c:v>
                </c:pt>
                <c:pt idx="659">
                  <c:v>0.60055199999999997</c:v>
                </c:pt>
                <c:pt idx="660">
                  <c:v>0.60040400000000005</c:v>
                </c:pt>
                <c:pt idx="661">
                  <c:v>0.60057700000000003</c:v>
                </c:pt>
                <c:pt idx="662">
                  <c:v>0.60026800000000002</c:v>
                </c:pt>
                <c:pt idx="663">
                  <c:v>0.60034900000000002</c:v>
                </c:pt>
                <c:pt idx="664">
                  <c:v>0.600387</c:v>
                </c:pt>
                <c:pt idx="665">
                  <c:v>0.59995500000000002</c:v>
                </c:pt>
                <c:pt idx="666">
                  <c:v>0.600379</c:v>
                </c:pt>
                <c:pt idx="667">
                  <c:v>0.60002599999999995</c:v>
                </c:pt>
                <c:pt idx="668">
                  <c:v>0.60006800000000005</c:v>
                </c:pt>
                <c:pt idx="669">
                  <c:v>0.60005200000000003</c:v>
                </c:pt>
                <c:pt idx="670">
                  <c:v>0.600217</c:v>
                </c:pt>
                <c:pt idx="671">
                  <c:v>0.60028000000000004</c:v>
                </c:pt>
                <c:pt idx="672">
                  <c:v>0.60019299999999998</c:v>
                </c:pt>
                <c:pt idx="673">
                  <c:v>0.60030799999999995</c:v>
                </c:pt>
                <c:pt idx="674">
                  <c:v>0.60012399999999999</c:v>
                </c:pt>
                <c:pt idx="675">
                  <c:v>0.60004400000000002</c:v>
                </c:pt>
                <c:pt idx="676">
                  <c:v>0.60017399999999999</c:v>
                </c:pt>
                <c:pt idx="677">
                  <c:v>0.60009699999999999</c:v>
                </c:pt>
                <c:pt idx="678">
                  <c:v>0.60003499999999999</c:v>
                </c:pt>
                <c:pt idx="679">
                  <c:v>0.60001199999999999</c:v>
                </c:pt>
                <c:pt idx="680">
                  <c:v>0.60016499999999995</c:v>
                </c:pt>
                <c:pt idx="681">
                  <c:v>0.59986799999999996</c:v>
                </c:pt>
                <c:pt idx="682">
                  <c:v>0.599916</c:v>
                </c:pt>
                <c:pt idx="683">
                  <c:v>0.60025099999999998</c:v>
                </c:pt>
                <c:pt idx="684">
                  <c:v>0.59995299999999996</c:v>
                </c:pt>
                <c:pt idx="685">
                  <c:v>0.60003600000000001</c:v>
                </c:pt>
                <c:pt idx="686">
                  <c:v>0.59998799999999997</c:v>
                </c:pt>
                <c:pt idx="687">
                  <c:v>0.59995399999999999</c:v>
                </c:pt>
                <c:pt idx="688">
                  <c:v>0.600101</c:v>
                </c:pt>
                <c:pt idx="689">
                  <c:v>0.60026599999999997</c:v>
                </c:pt>
                <c:pt idx="690">
                  <c:v>0.60025899999999999</c:v>
                </c:pt>
                <c:pt idx="691">
                  <c:v>0.60011199999999998</c:v>
                </c:pt>
                <c:pt idx="692">
                  <c:v>0.60020300000000004</c:v>
                </c:pt>
                <c:pt idx="693">
                  <c:v>0.60011800000000004</c:v>
                </c:pt>
                <c:pt idx="694">
                  <c:v>0.60016700000000001</c:v>
                </c:pt>
                <c:pt idx="695">
                  <c:v>0.60024900000000003</c:v>
                </c:pt>
                <c:pt idx="696">
                  <c:v>0.60001499999999997</c:v>
                </c:pt>
                <c:pt idx="697">
                  <c:v>0.60011800000000004</c:v>
                </c:pt>
                <c:pt idx="698">
                  <c:v>0.599912</c:v>
                </c:pt>
                <c:pt idx="699">
                  <c:v>0.60015799999999997</c:v>
                </c:pt>
                <c:pt idx="700">
                  <c:v>0.60032399999999997</c:v>
                </c:pt>
                <c:pt idx="701">
                  <c:v>0.600047</c:v>
                </c:pt>
                <c:pt idx="702">
                  <c:v>0.60007299999999997</c:v>
                </c:pt>
                <c:pt idx="703">
                  <c:v>0.59973299999999996</c:v>
                </c:pt>
                <c:pt idx="704">
                  <c:v>0.59959899999999999</c:v>
                </c:pt>
                <c:pt idx="705">
                  <c:v>0.59998799999999997</c:v>
                </c:pt>
                <c:pt idx="706">
                  <c:v>0.59989000000000003</c:v>
                </c:pt>
                <c:pt idx="707">
                  <c:v>0.599885</c:v>
                </c:pt>
                <c:pt idx="708">
                  <c:v>0.59998200000000002</c:v>
                </c:pt>
                <c:pt idx="709">
                  <c:v>0.59976600000000002</c:v>
                </c:pt>
                <c:pt idx="710">
                  <c:v>0.59956699999999996</c:v>
                </c:pt>
                <c:pt idx="711">
                  <c:v>0.59981300000000004</c:v>
                </c:pt>
                <c:pt idx="712">
                  <c:v>0.59979099999999996</c:v>
                </c:pt>
                <c:pt idx="713">
                  <c:v>0.59984199999999999</c:v>
                </c:pt>
                <c:pt idx="714">
                  <c:v>0.59979499999999997</c:v>
                </c:pt>
                <c:pt idx="715">
                  <c:v>0.59986600000000001</c:v>
                </c:pt>
                <c:pt idx="716">
                  <c:v>0.59983900000000001</c:v>
                </c:pt>
                <c:pt idx="717">
                  <c:v>0.59985599999999994</c:v>
                </c:pt>
                <c:pt idx="718">
                  <c:v>0.59978100000000001</c:v>
                </c:pt>
                <c:pt idx="719">
                  <c:v>0.59958299999999998</c:v>
                </c:pt>
                <c:pt idx="720">
                  <c:v>0.599688</c:v>
                </c:pt>
                <c:pt idx="721">
                  <c:v>0.59947099999999998</c:v>
                </c:pt>
                <c:pt idx="722">
                  <c:v>0.59974000000000005</c:v>
                </c:pt>
                <c:pt idx="723">
                  <c:v>0.59958900000000004</c:v>
                </c:pt>
                <c:pt idx="724">
                  <c:v>0.599499</c:v>
                </c:pt>
                <c:pt idx="725">
                  <c:v>0.59957499999999997</c:v>
                </c:pt>
                <c:pt idx="726">
                  <c:v>0.599881</c:v>
                </c:pt>
                <c:pt idx="727">
                  <c:v>0.59984099999999996</c:v>
                </c:pt>
                <c:pt idx="728">
                  <c:v>0.59974400000000005</c:v>
                </c:pt>
                <c:pt idx="729">
                  <c:v>0.59969899999999998</c:v>
                </c:pt>
                <c:pt idx="730">
                  <c:v>0.59960999999999998</c:v>
                </c:pt>
                <c:pt idx="731">
                  <c:v>0.59973699999999996</c:v>
                </c:pt>
                <c:pt idx="732">
                  <c:v>0.59978799999999999</c:v>
                </c:pt>
                <c:pt idx="733">
                  <c:v>0.600024</c:v>
                </c:pt>
                <c:pt idx="734">
                  <c:v>0.59958199999999995</c:v>
                </c:pt>
                <c:pt idx="735">
                  <c:v>0.59939699999999996</c:v>
                </c:pt>
                <c:pt idx="736">
                  <c:v>0.59976300000000005</c:v>
                </c:pt>
                <c:pt idx="737">
                  <c:v>0.59978500000000001</c:v>
                </c:pt>
                <c:pt idx="738">
                  <c:v>0.59961299999999995</c:v>
                </c:pt>
                <c:pt idx="739">
                  <c:v>0.599804</c:v>
                </c:pt>
                <c:pt idx="740">
                  <c:v>0.59963</c:v>
                </c:pt>
                <c:pt idx="741">
                  <c:v>0.59982999999999997</c:v>
                </c:pt>
                <c:pt idx="742">
                  <c:v>0.59944399999999998</c:v>
                </c:pt>
                <c:pt idx="743">
                  <c:v>0.59966600000000003</c:v>
                </c:pt>
                <c:pt idx="744">
                  <c:v>0.59953299999999998</c:v>
                </c:pt>
                <c:pt idx="745">
                  <c:v>0.59985500000000003</c:v>
                </c:pt>
                <c:pt idx="746">
                  <c:v>0.599854</c:v>
                </c:pt>
                <c:pt idx="747">
                  <c:v>0.59960000000000002</c:v>
                </c:pt>
                <c:pt idx="748">
                  <c:v>0.59982899999999995</c:v>
                </c:pt>
                <c:pt idx="749">
                  <c:v>0.59957199999999999</c:v>
                </c:pt>
                <c:pt idx="750">
                  <c:v>0.59970299999999999</c:v>
                </c:pt>
                <c:pt idx="751">
                  <c:v>0.59960000000000002</c:v>
                </c:pt>
                <c:pt idx="752">
                  <c:v>0.59946699999999997</c:v>
                </c:pt>
                <c:pt idx="753">
                  <c:v>0.599603</c:v>
                </c:pt>
                <c:pt idx="754">
                  <c:v>0.59941500000000003</c:v>
                </c:pt>
                <c:pt idx="755">
                  <c:v>0.59945800000000005</c:v>
                </c:pt>
                <c:pt idx="756">
                  <c:v>0.59947399999999995</c:v>
                </c:pt>
                <c:pt idx="757">
                  <c:v>0.59973699999999996</c:v>
                </c:pt>
                <c:pt idx="758">
                  <c:v>0.59977400000000003</c:v>
                </c:pt>
                <c:pt idx="759">
                  <c:v>0.59981499999999999</c:v>
                </c:pt>
                <c:pt idx="760">
                  <c:v>0.59958699999999998</c:v>
                </c:pt>
                <c:pt idx="761">
                  <c:v>0.59952399999999995</c:v>
                </c:pt>
                <c:pt idx="762">
                  <c:v>0.59950499999999995</c:v>
                </c:pt>
                <c:pt idx="763">
                  <c:v>0.59955599999999998</c:v>
                </c:pt>
                <c:pt idx="764">
                  <c:v>0.59948800000000002</c:v>
                </c:pt>
                <c:pt idx="765">
                  <c:v>0.59968500000000002</c:v>
                </c:pt>
                <c:pt idx="766">
                  <c:v>0.59971099999999999</c:v>
                </c:pt>
                <c:pt idx="767">
                  <c:v>0.59926699999999999</c:v>
                </c:pt>
                <c:pt idx="768">
                  <c:v>0.59935899999999998</c:v>
                </c:pt>
                <c:pt idx="769">
                  <c:v>0.59936100000000003</c:v>
                </c:pt>
                <c:pt idx="770">
                  <c:v>0.59950300000000001</c:v>
                </c:pt>
                <c:pt idx="771">
                  <c:v>0.59981600000000002</c:v>
                </c:pt>
                <c:pt idx="772">
                  <c:v>0.59969899999999998</c:v>
                </c:pt>
                <c:pt idx="773">
                  <c:v>0.59986499999999998</c:v>
                </c:pt>
                <c:pt idx="774">
                  <c:v>0.59965199999999996</c:v>
                </c:pt>
                <c:pt idx="775">
                  <c:v>0.59959200000000001</c:v>
                </c:pt>
                <c:pt idx="776">
                  <c:v>0.59962899999999997</c:v>
                </c:pt>
                <c:pt idx="777">
                  <c:v>0.59979099999999996</c:v>
                </c:pt>
                <c:pt idx="778">
                  <c:v>0.59976499999999999</c:v>
                </c:pt>
                <c:pt idx="779">
                  <c:v>0.59970299999999999</c:v>
                </c:pt>
                <c:pt idx="780">
                  <c:v>0.599638</c:v>
                </c:pt>
                <c:pt idx="781">
                  <c:v>0.59950999999999999</c:v>
                </c:pt>
                <c:pt idx="782">
                  <c:v>0.59978399999999998</c:v>
                </c:pt>
                <c:pt idx="783">
                  <c:v>0.59979300000000002</c:v>
                </c:pt>
                <c:pt idx="784">
                  <c:v>0.59965100000000005</c:v>
                </c:pt>
                <c:pt idx="785">
                  <c:v>0.59969499999999998</c:v>
                </c:pt>
                <c:pt idx="786">
                  <c:v>0.59950999999999999</c:v>
                </c:pt>
                <c:pt idx="787">
                  <c:v>0.59979000000000005</c:v>
                </c:pt>
                <c:pt idx="788">
                  <c:v>0.599831</c:v>
                </c:pt>
                <c:pt idx="789">
                  <c:v>0.59974499999999997</c:v>
                </c:pt>
                <c:pt idx="790">
                  <c:v>0.59965400000000002</c:v>
                </c:pt>
                <c:pt idx="791">
                  <c:v>0.59978100000000001</c:v>
                </c:pt>
                <c:pt idx="792">
                  <c:v>0.59935300000000002</c:v>
                </c:pt>
                <c:pt idx="793">
                  <c:v>0.59956100000000001</c:v>
                </c:pt>
                <c:pt idx="794">
                  <c:v>0.59937300000000004</c:v>
                </c:pt>
                <c:pt idx="795">
                  <c:v>0.59940599999999999</c:v>
                </c:pt>
                <c:pt idx="796">
                  <c:v>0.59958900000000004</c:v>
                </c:pt>
                <c:pt idx="797">
                  <c:v>0.59937799999999997</c:v>
                </c:pt>
                <c:pt idx="798">
                  <c:v>0.59950999999999999</c:v>
                </c:pt>
                <c:pt idx="799">
                  <c:v>0.59956600000000004</c:v>
                </c:pt>
                <c:pt idx="800">
                  <c:v>0.59936999999999996</c:v>
                </c:pt>
                <c:pt idx="801">
                  <c:v>0.59962099999999996</c:v>
                </c:pt>
                <c:pt idx="802">
                  <c:v>0.599464</c:v>
                </c:pt>
                <c:pt idx="803">
                  <c:v>0.59929100000000002</c:v>
                </c:pt>
                <c:pt idx="804">
                  <c:v>0.59946699999999997</c:v>
                </c:pt>
                <c:pt idx="805">
                  <c:v>0.59953599999999996</c:v>
                </c:pt>
                <c:pt idx="806">
                  <c:v>0.59913700000000003</c:v>
                </c:pt>
                <c:pt idx="807">
                  <c:v>0.59940000000000004</c:v>
                </c:pt>
                <c:pt idx="808">
                  <c:v>0.59906899999999996</c:v>
                </c:pt>
                <c:pt idx="809">
                  <c:v>0.59937200000000002</c:v>
                </c:pt>
                <c:pt idx="810">
                  <c:v>0.599298</c:v>
                </c:pt>
                <c:pt idx="811">
                  <c:v>0.59925200000000001</c:v>
                </c:pt>
                <c:pt idx="812">
                  <c:v>0.59948599999999996</c:v>
                </c:pt>
                <c:pt idx="813">
                  <c:v>0.59936500000000004</c:v>
                </c:pt>
                <c:pt idx="814">
                  <c:v>0.59922799999999998</c:v>
                </c:pt>
                <c:pt idx="815">
                  <c:v>0.59940400000000005</c:v>
                </c:pt>
                <c:pt idx="816">
                  <c:v>0.59932099999999999</c:v>
                </c:pt>
                <c:pt idx="817">
                  <c:v>0.59928300000000001</c:v>
                </c:pt>
                <c:pt idx="818">
                  <c:v>0.599275</c:v>
                </c:pt>
                <c:pt idx="819">
                  <c:v>0.59927900000000001</c:v>
                </c:pt>
                <c:pt idx="820">
                  <c:v>0.59942600000000001</c:v>
                </c:pt>
                <c:pt idx="821">
                  <c:v>0.59911899999999996</c:v>
                </c:pt>
                <c:pt idx="822">
                  <c:v>0.59922699999999995</c:v>
                </c:pt>
                <c:pt idx="823">
                  <c:v>0.59925899999999999</c:v>
                </c:pt>
                <c:pt idx="824">
                  <c:v>0.59937300000000004</c:v>
                </c:pt>
                <c:pt idx="825">
                  <c:v>0.59931599999999996</c:v>
                </c:pt>
                <c:pt idx="826">
                  <c:v>0.59908300000000003</c:v>
                </c:pt>
                <c:pt idx="827">
                  <c:v>0.59938800000000003</c:v>
                </c:pt>
                <c:pt idx="828">
                  <c:v>0.59923800000000005</c:v>
                </c:pt>
                <c:pt idx="829">
                  <c:v>0.59944799999999998</c:v>
                </c:pt>
                <c:pt idx="830">
                  <c:v>0.59925399999999995</c:v>
                </c:pt>
                <c:pt idx="831">
                  <c:v>0.599136</c:v>
                </c:pt>
                <c:pt idx="832">
                  <c:v>0.59914599999999996</c:v>
                </c:pt>
                <c:pt idx="833">
                  <c:v>0.59889099999999995</c:v>
                </c:pt>
                <c:pt idx="834">
                  <c:v>0.59907600000000005</c:v>
                </c:pt>
                <c:pt idx="835">
                  <c:v>0.59894099999999995</c:v>
                </c:pt>
                <c:pt idx="836">
                  <c:v>0.59877499999999995</c:v>
                </c:pt>
                <c:pt idx="837">
                  <c:v>0.598769</c:v>
                </c:pt>
                <c:pt idx="838">
                  <c:v>0.59889899999999996</c:v>
                </c:pt>
                <c:pt idx="839">
                  <c:v>0.59877199999999997</c:v>
                </c:pt>
                <c:pt idx="840">
                  <c:v>0.59883200000000003</c:v>
                </c:pt>
                <c:pt idx="841">
                  <c:v>0.59880999999999995</c:v>
                </c:pt>
                <c:pt idx="842">
                  <c:v>0.59848299999999999</c:v>
                </c:pt>
                <c:pt idx="843">
                  <c:v>0.59884899999999996</c:v>
                </c:pt>
                <c:pt idx="844">
                  <c:v>0.59887999999999997</c:v>
                </c:pt>
                <c:pt idx="845">
                  <c:v>0.59872400000000003</c:v>
                </c:pt>
                <c:pt idx="846">
                  <c:v>0.59892400000000001</c:v>
                </c:pt>
                <c:pt idx="847">
                  <c:v>0.59888200000000003</c:v>
                </c:pt>
                <c:pt idx="848">
                  <c:v>0.59887999999999997</c:v>
                </c:pt>
                <c:pt idx="849">
                  <c:v>0.59893600000000002</c:v>
                </c:pt>
                <c:pt idx="850">
                  <c:v>0.59892100000000004</c:v>
                </c:pt>
                <c:pt idx="851">
                  <c:v>0.59893600000000002</c:v>
                </c:pt>
                <c:pt idx="852">
                  <c:v>0.59896000000000005</c:v>
                </c:pt>
                <c:pt idx="853">
                  <c:v>0.59893600000000002</c:v>
                </c:pt>
                <c:pt idx="854">
                  <c:v>0.59894199999999997</c:v>
                </c:pt>
                <c:pt idx="855">
                  <c:v>0.59863200000000005</c:v>
                </c:pt>
                <c:pt idx="856">
                  <c:v>0.59896000000000005</c:v>
                </c:pt>
                <c:pt idx="857">
                  <c:v>0.59904800000000002</c:v>
                </c:pt>
                <c:pt idx="858">
                  <c:v>0.59870500000000004</c:v>
                </c:pt>
                <c:pt idx="859">
                  <c:v>0.59896000000000005</c:v>
                </c:pt>
                <c:pt idx="860">
                  <c:v>0.59897699999999998</c:v>
                </c:pt>
                <c:pt idx="861">
                  <c:v>0.59911899999999996</c:v>
                </c:pt>
                <c:pt idx="862">
                  <c:v>0.59905600000000003</c:v>
                </c:pt>
                <c:pt idx="863">
                  <c:v>0.59892000000000001</c:v>
                </c:pt>
                <c:pt idx="864">
                  <c:v>0.59880599999999995</c:v>
                </c:pt>
                <c:pt idx="865">
                  <c:v>0.59889199999999998</c:v>
                </c:pt>
                <c:pt idx="866">
                  <c:v>0.59890900000000002</c:v>
                </c:pt>
                <c:pt idx="867">
                  <c:v>0.59899199999999997</c:v>
                </c:pt>
                <c:pt idx="868">
                  <c:v>0.59892900000000004</c:v>
                </c:pt>
                <c:pt idx="869">
                  <c:v>0.59909699999999999</c:v>
                </c:pt>
                <c:pt idx="870">
                  <c:v>0.59900399999999998</c:v>
                </c:pt>
                <c:pt idx="871">
                  <c:v>0.59891499999999998</c:v>
                </c:pt>
                <c:pt idx="872">
                  <c:v>0.59887800000000002</c:v>
                </c:pt>
                <c:pt idx="873">
                  <c:v>0.59914400000000001</c:v>
                </c:pt>
                <c:pt idx="874">
                  <c:v>0.59894199999999997</c:v>
                </c:pt>
                <c:pt idx="875">
                  <c:v>0.59912600000000005</c:v>
                </c:pt>
                <c:pt idx="876">
                  <c:v>0.59924999999999995</c:v>
                </c:pt>
                <c:pt idx="877">
                  <c:v>0.598908</c:v>
                </c:pt>
                <c:pt idx="878">
                  <c:v>0.59890699999999997</c:v>
                </c:pt>
                <c:pt idx="879">
                  <c:v>0.59894400000000003</c:v>
                </c:pt>
                <c:pt idx="880">
                  <c:v>0.59909100000000004</c:v>
                </c:pt>
                <c:pt idx="881">
                  <c:v>0.59891099999999997</c:v>
                </c:pt>
                <c:pt idx="882">
                  <c:v>0.59898899999999999</c:v>
                </c:pt>
                <c:pt idx="883">
                  <c:v>0.59901599999999999</c:v>
                </c:pt>
                <c:pt idx="884">
                  <c:v>0.59873900000000002</c:v>
                </c:pt>
                <c:pt idx="885">
                  <c:v>0.59900600000000004</c:v>
                </c:pt>
                <c:pt idx="886">
                  <c:v>0.59885200000000005</c:v>
                </c:pt>
                <c:pt idx="887">
                  <c:v>0.59900299999999995</c:v>
                </c:pt>
                <c:pt idx="888">
                  <c:v>0.59876200000000002</c:v>
                </c:pt>
                <c:pt idx="889">
                  <c:v>0.59881799999999996</c:v>
                </c:pt>
                <c:pt idx="890">
                  <c:v>0.59902299999999997</c:v>
                </c:pt>
                <c:pt idx="891">
                  <c:v>0.59878699999999996</c:v>
                </c:pt>
                <c:pt idx="892">
                  <c:v>0.59879000000000004</c:v>
                </c:pt>
                <c:pt idx="893">
                  <c:v>0.598603</c:v>
                </c:pt>
                <c:pt idx="894">
                  <c:v>0.59877999999999998</c:v>
                </c:pt>
                <c:pt idx="895">
                  <c:v>0.59868600000000005</c:v>
                </c:pt>
                <c:pt idx="896">
                  <c:v>0.59865000000000002</c:v>
                </c:pt>
                <c:pt idx="897">
                  <c:v>0.59869499999999998</c:v>
                </c:pt>
                <c:pt idx="898">
                  <c:v>0.59850999999999999</c:v>
                </c:pt>
                <c:pt idx="899">
                  <c:v>0.59884099999999996</c:v>
                </c:pt>
                <c:pt idx="900">
                  <c:v>0.598688</c:v>
                </c:pt>
                <c:pt idx="901">
                  <c:v>0.59859799999999996</c:v>
                </c:pt>
                <c:pt idx="902">
                  <c:v>0.59853199999999995</c:v>
                </c:pt>
                <c:pt idx="903">
                  <c:v>0.598522</c:v>
                </c:pt>
                <c:pt idx="904">
                  <c:v>0.59871099999999999</c:v>
                </c:pt>
                <c:pt idx="905">
                  <c:v>0.59884800000000005</c:v>
                </c:pt>
                <c:pt idx="906">
                  <c:v>0.59862800000000005</c:v>
                </c:pt>
                <c:pt idx="907">
                  <c:v>0.59866299999999995</c:v>
                </c:pt>
                <c:pt idx="908">
                  <c:v>0.59889899999999996</c:v>
                </c:pt>
                <c:pt idx="909">
                  <c:v>0.59868200000000005</c:v>
                </c:pt>
                <c:pt idx="910">
                  <c:v>0.59886899999999998</c:v>
                </c:pt>
                <c:pt idx="911">
                  <c:v>0.59873799999999999</c:v>
                </c:pt>
                <c:pt idx="912">
                  <c:v>0.59876300000000005</c:v>
                </c:pt>
                <c:pt idx="913">
                  <c:v>0.59867400000000004</c:v>
                </c:pt>
                <c:pt idx="914">
                  <c:v>0.59835400000000005</c:v>
                </c:pt>
                <c:pt idx="915">
                  <c:v>0.59848800000000002</c:v>
                </c:pt>
                <c:pt idx="916">
                  <c:v>0.59863599999999995</c:v>
                </c:pt>
                <c:pt idx="917">
                  <c:v>0.59852899999999998</c:v>
                </c:pt>
                <c:pt idx="918">
                  <c:v>0.59837200000000001</c:v>
                </c:pt>
                <c:pt idx="919">
                  <c:v>0.59859200000000001</c:v>
                </c:pt>
                <c:pt idx="920">
                  <c:v>0.59873399999999999</c:v>
                </c:pt>
                <c:pt idx="921">
                  <c:v>0.59844799999999998</c:v>
                </c:pt>
                <c:pt idx="922">
                  <c:v>0.59842499999999998</c:v>
                </c:pt>
                <c:pt idx="923">
                  <c:v>0.59854499999999999</c:v>
                </c:pt>
                <c:pt idx="924">
                  <c:v>0.59851900000000002</c:v>
                </c:pt>
                <c:pt idx="925">
                  <c:v>0.59850199999999998</c:v>
                </c:pt>
                <c:pt idx="926">
                  <c:v>0.59858699999999998</c:v>
                </c:pt>
                <c:pt idx="927">
                  <c:v>0.598692</c:v>
                </c:pt>
                <c:pt idx="928">
                  <c:v>0.59862000000000004</c:v>
                </c:pt>
                <c:pt idx="929">
                  <c:v>0.59882500000000005</c:v>
                </c:pt>
                <c:pt idx="930">
                  <c:v>0.59861699999999995</c:v>
                </c:pt>
                <c:pt idx="931">
                  <c:v>0.59863500000000003</c:v>
                </c:pt>
                <c:pt idx="932">
                  <c:v>0.59859499999999999</c:v>
                </c:pt>
                <c:pt idx="933">
                  <c:v>0.59856399999999998</c:v>
                </c:pt>
                <c:pt idx="934">
                  <c:v>0.59848800000000002</c:v>
                </c:pt>
                <c:pt idx="935">
                  <c:v>0.59843100000000005</c:v>
                </c:pt>
                <c:pt idx="936">
                  <c:v>0.59865199999999996</c:v>
                </c:pt>
                <c:pt idx="937">
                  <c:v>0.598638</c:v>
                </c:pt>
                <c:pt idx="938">
                  <c:v>0.59850000000000003</c:v>
                </c:pt>
                <c:pt idx="939">
                  <c:v>0.59864499999999998</c:v>
                </c:pt>
                <c:pt idx="940">
                  <c:v>0.59836</c:v>
                </c:pt>
                <c:pt idx="941">
                  <c:v>0.59833999999999998</c:v>
                </c:pt>
                <c:pt idx="942">
                  <c:v>0.59849399999999997</c:v>
                </c:pt>
                <c:pt idx="943">
                  <c:v>0.598607</c:v>
                </c:pt>
                <c:pt idx="944">
                  <c:v>0.59857300000000002</c:v>
                </c:pt>
                <c:pt idx="945">
                  <c:v>0.59854399999999996</c:v>
                </c:pt>
                <c:pt idx="946">
                  <c:v>0.59882599999999997</c:v>
                </c:pt>
                <c:pt idx="947">
                  <c:v>0.59859700000000005</c:v>
                </c:pt>
                <c:pt idx="948">
                  <c:v>0.59836199999999995</c:v>
                </c:pt>
                <c:pt idx="949">
                  <c:v>0.59853100000000004</c:v>
                </c:pt>
                <c:pt idx="950">
                  <c:v>0.59851100000000002</c:v>
                </c:pt>
                <c:pt idx="951">
                  <c:v>0.59869600000000001</c:v>
                </c:pt>
                <c:pt idx="952">
                  <c:v>0.59862099999999996</c:v>
                </c:pt>
                <c:pt idx="953">
                  <c:v>0.59834799999999999</c:v>
                </c:pt>
                <c:pt idx="954">
                  <c:v>0.59850899999999996</c:v>
                </c:pt>
                <c:pt idx="955">
                  <c:v>0.59832600000000002</c:v>
                </c:pt>
                <c:pt idx="956">
                  <c:v>0.59847099999999998</c:v>
                </c:pt>
                <c:pt idx="957">
                  <c:v>0.59833000000000003</c:v>
                </c:pt>
                <c:pt idx="958">
                  <c:v>0.59844900000000001</c:v>
                </c:pt>
                <c:pt idx="959">
                  <c:v>0.59845499999999996</c:v>
                </c:pt>
                <c:pt idx="960">
                  <c:v>0.59846299999999997</c:v>
                </c:pt>
                <c:pt idx="961">
                  <c:v>0.59836400000000001</c:v>
                </c:pt>
                <c:pt idx="962">
                  <c:v>0.59853299999999998</c:v>
                </c:pt>
                <c:pt idx="963">
                  <c:v>0.59843199999999996</c:v>
                </c:pt>
                <c:pt idx="964">
                  <c:v>0.59816100000000005</c:v>
                </c:pt>
                <c:pt idx="965">
                  <c:v>0.59819100000000003</c:v>
                </c:pt>
                <c:pt idx="966">
                  <c:v>0.59813499999999997</c:v>
                </c:pt>
                <c:pt idx="967">
                  <c:v>0.59820600000000002</c:v>
                </c:pt>
                <c:pt idx="968">
                  <c:v>0.59823099999999996</c:v>
                </c:pt>
                <c:pt idx="969">
                  <c:v>0.59825200000000001</c:v>
                </c:pt>
                <c:pt idx="970">
                  <c:v>0.59828700000000001</c:v>
                </c:pt>
                <c:pt idx="971">
                  <c:v>0.59822799999999998</c:v>
                </c:pt>
                <c:pt idx="972">
                  <c:v>0.598495</c:v>
                </c:pt>
                <c:pt idx="973">
                  <c:v>0.59826699999999999</c:v>
                </c:pt>
                <c:pt idx="974">
                  <c:v>0.59799100000000005</c:v>
                </c:pt>
                <c:pt idx="975">
                  <c:v>0.59825799999999996</c:v>
                </c:pt>
                <c:pt idx="976">
                  <c:v>0.59836500000000004</c:v>
                </c:pt>
                <c:pt idx="977">
                  <c:v>0.59825499999999998</c:v>
                </c:pt>
                <c:pt idx="978">
                  <c:v>0.59828000000000003</c:v>
                </c:pt>
                <c:pt idx="979">
                  <c:v>0.59844200000000003</c:v>
                </c:pt>
                <c:pt idx="980">
                  <c:v>0.598047</c:v>
                </c:pt>
                <c:pt idx="981">
                  <c:v>0.59825899999999999</c:v>
                </c:pt>
                <c:pt idx="982">
                  <c:v>0.59804199999999996</c:v>
                </c:pt>
                <c:pt idx="983">
                  <c:v>0.59815799999999997</c:v>
                </c:pt>
                <c:pt idx="984">
                  <c:v>0.59795399999999999</c:v>
                </c:pt>
                <c:pt idx="985">
                  <c:v>0.59814900000000004</c:v>
                </c:pt>
                <c:pt idx="986">
                  <c:v>0.59810700000000006</c:v>
                </c:pt>
                <c:pt idx="987">
                  <c:v>0.59812200000000004</c:v>
                </c:pt>
                <c:pt idx="988">
                  <c:v>0.59801599999999999</c:v>
                </c:pt>
                <c:pt idx="989">
                  <c:v>0.59814500000000004</c:v>
                </c:pt>
                <c:pt idx="990">
                  <c:v>0.59820899999999999</c:v>
                </c:pt>
                <c:pt idx="991">
                  <c:v>0.59790100000000002</c:v>
                </c:pt>
                <c:pt idx="992">
                  <c:v>0.59808700000000004</c:v>
                </c:pt>
                <c:pt idx="993">
                  <c:v>0.59815300000000005</c:v>
                </c:pt>
                <c:pt idx="994">
                  <c:v>0.59841699999999998</c:v>
                </c:pt>
                <c:pt idx="995">
                  <c:v>0.59842300000000004</c:v>
                </c:pt>
                <c:pt idx="996">
                  <c:v>0.59840300000000002</c:v>
                </c:pt>
                <c:pt idx="997">
                  <c:v>0.598356</c:v>
                </c:pt>
                <c:pt idx="998">
                  <c:v>0.59837499999999999</c:v>
                </c:pt>
                <c:pt idx="999">
                  <c:v>0.59820600000000002</c:v>
                </c:pt>
                <c:pt idx="1000">
                  <c:v>0.59833199999999997</c:v>
                </c:pt>
                <c:pt idx="1001">
                  <c:v>0.59824900000000003</c:v>
                </c:pt>
                <c:pt idx="1002">
                  <c:v>0.59790500000000002</c:v>
                </c:pt>
                <c:pt idx="1003">
                  <c:v>0.59800299999999995</c:v>
                </c:pt>
                <c:pt idx="1004">
                  <c:v>0.59809599999999996</c:v>
                </c:pt>
                <c:pt idx="1005">
                  <c:v>0.59829100000000002</c:v>
                </c:pt>
                <c:pt idx="1006">
                  <c:v>0.59816400000000003</c:v>
                </c:pt>
                <c:pt idx="1007">
                  <c:v>0.59815600000000002</c:v>
                </c:pt>
                <c:pt idx="1008">
                  <c:v>0.59835300000000002</c:v>
                </c:pt>
                <c:pt idx="1009">
                  <c:v>0.59835499999999997</c:v>
                </c:pt>
                <c:pt idx="1010">
                  <c:v>0.598167</c:v>
                </c:pt>
                <c:pt idx="1011">
                  <c:v>0.59809999999999997</c:v>
                </c:pt>
                <c:pt idx="1012">
                  <c:v>0.59809299999999999</c:v>
                </c:pt>
                <c:pt idx="1013">
                  <c:v>0.59819999999999995</c:v>
                </c:pt>
                <c:pt idx="1014">
                  <c:v>0.59843999999999997</c:v>
                </c:pt>
                <c:pt idx="1015">
                  <c:v>0.598136</c:v>
                </c:pt>
                <c:pt idx="1016">
                  <c:v>0.59833199999999997</c:v>
                </c:pt>
                <c:pt idx="1017">
                  <c:v>0.59813899999999998</c:v>
                </c:pt>
                <c:pt idx="1018">
                  <c:v>0.59833499999999995</c:v>
                </c:pt>
                <c:pt idx="1019">
                  <c:v>0.59837700000000005</c:v>
                </c:pt>
                <c:pt idx="1020">
                  <c:v>0.59848699999999999</c:v>
                </c:pt>
                <c:pt idx="1021">
                  <c:v>0.59812200000000004</c:v>
                </c:pt>
                <c:pt idx="1022">
                  <c:v>0.59812100000000001</c:v>
                </c:pt>
                <c:pt idx="1023">
                  <c:v>0.59821599999999997</c:v>
                </c:pt>
                <c:pt idx="1024">
                  <c:v>0.59826999999999997</c:v>
                </c:pt>
                <c:pt idx="1025">
                  <c:v>0.59816499999999995</c:v>
                </c:pt>
                <c:pt idx="1026">
                  <c:v>0.59795500000000001</c:v>
                </c:pt>
                <c:pt idx="1027">
                  <c:v>0.59804800000000002</c:v>
                </c:pt>
                <c:pt idx="1028">
                  <c:v>0.59825099999999998</c:v>
                </c:pt>
                <c:pt idx="1029">
                  <c:v>0.59805799999999998</c:v>
                </c:pt>
                <c:pt idx="1030">
                  <c:v>0.59822500000000001</c:v>
                </c:pt>
                <c:pt idx="1031">
                  <c:v>0.598055</c:v>
                </c:pt>
                <c:pt idx="1032">
                  <c:v>0.59805699999999995</c:v>
                </c:pt>
                <c:pt idx="1033">
                  <c:v>0.59837200000000001</c:v>
                </c:pt>
                <c:pt idx="1034">
                  <c:v>0.59827799999999998</c:v>
                </c:pt>
                <c:pt idx="1035">
                  <c:v>0.59789099999999995</c:v>
                </c:pt>
                <c:pt idx="1036">
                  <c:v>0.59814199999999995</c:v>
                </c:pt>
                <c:pt idx="1037">
                  <c:v>0.59800900000000001</c:v>
                </c:pt>
                <c:pt idx="1038">
                  <c:v>0.59788200000000002</c:v>
                </c:pt>
                <c:pt idx="1039">
                  <c:v>0.59796700000000003</c:v>
                </c:pt>
                <c:pt idx="1040">
                  <c:v>0.59765000000000001</c:v>
                </c:pt>
                <c:pt idx="1041">
                  <c:v>0.597858</c:v>
                </c:pt>
                <c:pt idx="1042">
                  <c:v>0.59787900000000005</c:v>
                </c:pt>
                <c:pt idx="1043">
                  <c:v>0.59785200000000005</c:v>
                </c:pt>
                <c:pt idx="1044">
                  <c:v>0.59787100000000004</c:v>
                </c:pt>
                <c:pt idx="1045">
                  <c:v>0.59798399999999996</c:v>
                </c:pt>
                <c:pt idx="1046">
                  <c:v>0.59787999999999997</c:v>
                </c:pt>
                <c:pt idx="1047">
                  <c:v>0.59775699999999998</c:v>
                </c:pt>
                <c:pt idx="1048">
                  <c:v>0.59798200000000001</c:v>
                </c:pt>
                <c:pt idx="1049">
                  <c:v>0.59800299999999995</c:v>
                </c:pt>
                <c:pt idx="1050">
                  <c:v>0.59794999999999998</c:v>
                </c:pt>
                <c:pt idx="1051">
                  <c:v>0.59806199999999998</c:v>
                </c:pt>
                <c:pt idx="1052">
                  <c:v>0.59829699999999997</c:v>
                </c:pt>
                <c:pt idx="1053">
                  <c:v>0.59806199999999998</c:v>
                </c:pt>
                <c:pt idx="1054">
                  <c:v>0.59815499999999999</c:v>
                </c:pt>
                <c:pt idx="1055">
                  <c:v>0.59809400000000001</c:v>
                </c:pt>
                <c:pt idx="1056">
                  <c:v>0.59832600000000002</c:v>
                </c:pt>
                <c:pt idx="1057">
                  <c:v>0.59806999999999999</c:v>
                </c:pt>
                <c:pt idx="1058">
                  <c:v>0.59826900000000005</c:v>
                </c:pt>
                <c:pt idx="1059">
                  <c:v>0.59823300000000001</c:v>
                </c:pt>
                <c:pt idx="1060">
                  <c:v>0.59816499999999995</c:v>
                </c:pt>
                <c:pt idx="1061">
                  <c:v>0.59805600000000003</c:v>
                </c:pt>
                <c:pt idx="1062">
                  <c:v>0.59796700000000003</c:v>
                </c:pt>
                <c:pt idx="1063">
                  <c:v>0.59811400000000003</c:v>
                </c:pt>
                <c:pt idx="1064">
                  <c:v>0.59801300000000002</c:v>
                </c:pt>
                <c:pt idx="1065">
                  <c:v>0.59797100000000003</c:v>
                </c:pt>
                <c:pt idx="1066">
                  <c:v>0.598109</c:v>
                </c:pt>
                <c:pt idx="1067">
                  <c:v>0.59814000000000001</c:v>
                </c:pt>
                <c:pt idx="1068">
                  <c:v>0.59809699999999999</c:v>
                </c:pt>
                <c:pt idx="1069">
                  <c:v>0.59803099999999998</c:v>
                </c:pt>
                <c:pt idx="1070">
                  <c:v>0.59771600000000003</c:v>
                </c:pt>
                <c:pt idx="1071">
                  <c:v>0.59786600000000001</c:v>
                </c:pt>
                <c:pt idx="1072">
                  <c:v>0.598047</c:v>
                </c:pt>
                <c:pt idx="1073">
                  <c:v>0.59784000000000004</c:v>
                </c:pt>
                <c:pt idx="1074">
                  <c:v>0.59803200000000001</c:v>
                </c:pt>
                <c:pt idx="1075">
                  <c:v>0.59810300000000005</c:v>
                </c:pt>
                <c:pt idx="1076">
                  <c:v>0.59819299999999997</c:v>
                </c:pt>
                <c:pt idx="1077">
                  <c:v>0.59821500000000005</c:v>
                </c:pt>
                <c:pt idx="1078">
                  <c:v>0.59784999999999999</c:v>
                </c:pt>
                <c:pt idx="1079">
                  <c:v>0.59796300000000002</c:v>
                </c:pt>
                <c:pt idx="1080">
                  <c:v>0.59779300000000002</c:v>
                </c:pt>
                <c:pt idx="1081">
                  <c:v>0.598194</c:v>
                </c:pt>
                <c:pt idx="1082">
                  <c:v>0.59815099999999999</c:v>
                </c:pt>
                <c:pt idx="1083">
                  <c:v>0.59799199999999997</c:v>
                </c:pt>
                <c:pt idx="1084">
                  <c:v>0.59784400000000004</c:v>
                </c:pt>
                <c:pt idx="1085">
                  <c:v>0.59792100000000004</c:v>
                </c:pt>
                <c:pt idx="1086">
                  <c:v>0.59779599999999999</c:v>
                </c:pt>
                <c:pt idx="1087">
                  <c:v>0.59781499999999999</c:v>
                </c:pt>
                <c:pt idx="1088">
                  <c:v>0.597889</c:v>
                </c:pt>
                <c:pt idx="1089">
                  <c:v>0.59793499999999999</c:v>
                </c:pt>
                <c:pt idx="1090">
                  <c:v>0.59800600000000004</c:v>
                </c:pt>
                <c:pt idx="1091">
                  <c:v>0.59798099999999998</c:v>
                </c:pt>
                <c:pt idx="1092">
                  <c:v>0.59810200000000002</c:v>
                </c:pt>
                <c:pt idx="1093">
                  <c:v>0.59819299999999997</c:v>
                </c:pt>
                <c:pt idx="1094">
                  <c:v>0.59821599999999997</c:v>
                </c:pt>
                <c:pt idx="1095">
                  <c:v>0.59806099999999995</c:v>
                </c:pt>
                <c:pt idx="1096">
                  <c:v>0.59786899999999998</c:v>
                </c:pt>
                <c:pt idx="1097">
                  <c:v>0.59802299999999997</c:v>
                </c:pt>
                <c:pt idx="1098">
                  <c:v>0.59805299999999995</c:v>
                </c:pt>
                <c:pt idx="1099">
                  <c:v>0.59776200000000002</c:v>
                </c:pt>
                <c:pt idx="1100">
                  <c:v>0.59782500000000005</c:v>
                </c:pt>
                <c:pt idx="1101">
                  <c:v>0.59791700000000003</c:v>
                </c:pt>
                <c:pt idx="1102">
                  <c:v>0.59794899999999995</c:v>
                </c:pt>
                <c:pt idx="1103">
                  <c:v>0.59796000000000005</c:v>
                </c:pt>
                <c:pt idx="1104">
                  <c:v>0.59786700000000004</c:v>
                </c:pt>
                <c:pt idx="1105">
                  <c:v>0.59803700000000004</c:v>
                </c:pt>
                <c:pt idx="1106">
                  <c:v>0.59804199999999996</c:v>
                </c:pt>
                <c:pt idx="1107">
                  <c:v>0.59792900000000004</c:v>
                </c:pt>
                <c:pt idx="1108">
                  <c:v>0.59774499999999997</c:v>
                </c:pt>
                <c:pt idx="1109">
                  <c:v>0.59808399999999995</c:v>
                </c:pt>
                <c:pt idx="1110">
                  <c:v>0.59812799999999999</c:v>
                </c:pt>
                <c:pt idx="1111">
                  <c:v>0.59813799999999995</c:v>
                </c:pt>
                <c:pt idx="1112">
                  <c:v>0.59819</c:v>
                </c:pt>
                <c:pt idx="1113">
                  <c:v>0.59783699999999995</c:v>
                </c:pt>
                <c:pt idx="1114">
                  <c:v>0.59805299999999995</c:v>
                </c:pt>
                <c:pt idx="1115">
                  <c:v>0.59809199999999996</c:v>
                </c:pt>
                <c:pt idx="1116">
                  <c:v>0.59807299999999997</c:v>
                </c:pt>
                <c:pt idx="1117">
                  <c:v>0.598055</c:v>
                </c:pt>
                <c:pt idx="1118">
                  <c:v>0.59818499999999997</c:v>
                </c:pt>
                <c:pt idx="1119">
                  <c:v>0.59803899999999999</c:v>
                </c:pt>
                <c:pt idx="1120">
                  <c:v>0.597746</c:v>
                </c:pt>
                <c:pt idx="1121">
                  <c:v>0.59802500000000003</c:v>
                </c:pt>
                <c:pt idx="1122">
                  <c:v>0.59792900000000004</c:v>
                </c:pt>
                <c:pt idx="1123">
                  <c:v>0.59784800000000005</c:v>
                </c:pt>
                <c:pt idx="1124">
                  <c:v>0.59772999999999998</c:v>
                </c:pt>
                <c:pt idx="1125">
                  <c:v>0.59785500000000003</c:v>
                </c:pt>
                <c:pt idx="1126">
                  <c:v>0.59783299999999995</c:v>
                </c:pt>
                <c:pt idx="1127">
                  <c:v>0.59803899999999999</c:v>
                </c:pt>
                <c:pt idx="1128">
                  <c:v>0.59782100000000005</c:v>
                </c:pt>
                <c:pt idx="1129">
                  <c:v>0.59794199999999997</c:v>
                </c:pt>
                <c:pt idx="1130">
                  <c:v>0.59786799999999996</c:v>
                </c:pt>
                <c:pt idx="1131">
                  <c:v>0.59763500000000003</c:v>
                </c:pt>
                <c:pt idx="1132">
                  <c:v>0.59803499999999998</c:v>
                </c:pt>
                <c:pt idx="1133">
                  <c:v>0.59792299999999998</c:v>
                </c:pt>
                <c:pt idx="1134">
                  <c:v>0.59789800000000004</c:v>
                </c:pt>
                <c:pt idx="1135">
                  <c:v>0.59769799999999995</c:v>
                </c:pt>
                <c:pt idx="1136">
                  <c:v>0.59780500000000003</c:v>
                </c:pt>
                <c:pt idx="1137">
                  <c:v>0.59786399999999995</c:v>
                </c:pt>
                <c:pt idx="1138">
                  <c:v>0.59786799999999996</c:v>
                </c:pt>
                <c:pt idx="1139">
                  <c:v>0.59794899999999995</c:v>
                </c:pt>
                <c:pt idx="1140">
                  <c:v>0.59814599999999996</c:v>
                </c:pt>
                <c:pt idx="1141">
                  <c:v>0.59799999999999998</c:v>
                </c:pt>
                <c:pt idx="1142">
                  <c:v>0.59796300000000002</c:v>
                </c:pt>
                <c:pt idx="1143">
                  <c:v>0.59797999999999996</c:v>
                </c:pt>
                <c:pt idx="1144">
                  <c:v>0.59790500000000002</c:v>
                </c:pt>
                <c:pt idx="1145">
                  <c:v>0.598028</c:v>
                </c:pt>
                <c:pt idx="1146">
                  <c:v>0.59806400000000004</c:v>
                </c:pt>
                <c:pt idx="1147">
                  <c:v>0.598159</c:v>
                </c:pt>
                <c:pt idx="1148">
                  <c:v>0.59800500000000001</c:v>
                </c:pt>
                <c:pt idx="1149">
                  <c:v>0.59793099999999999</c:v>
                </c:pt>
                <c:pt idx="1150">
                  <c:v>0.597804</c:v>
                </c:pt>
                <c:pt idx="1151">
                  <c:v>0.59789000000000003</c:v>
                </c:pt>
                <c:pt idx="1152">
                  <c:v>0.59800600000000004</c:v>
                </c:pt>
                <c:pt idx="1153">
                  <c:v>0.59809100000000004</c:v>
                </c:pt>
                <c:pt idx="1154">
                  <c:v>0.59821100000000005</c:v>
                </c:pt>
                <c:pt idx="1155">
                  <c:v>0.59785999999999995</c:v>
                </c:pt>
                <c:pt idx="1156">
                  <c:v>0.59786899999999998</c:v>
                </c:pt>
                <c:pt idx="1157">
                  <c:v>0.59786099999999998</c:v>
                </c:pt>
                <c:pt idx="1158">
                  <c:v>0.59773900000000002</c:v>
                </c:pt>
                <c:pt idx="1159">
                  <c:v>0.59801899999999997</c:v>
                </c:pt>
                <c:pt idx="1160">
                  <c:v>0.59809299999999999</c:v>
                </c:pt>
                <c:pt idx="1161">
                  <c:v>0.59818700000000002</c:v>
                </c:pt>
                <c:pt idx="1162">
                  <c:v>0.59827699999999995</c:v>
                </c:pt>
                <c:pt idx="1163">
                  <c:v>0.59839500000000001</c:v>
                </c:pt>
                <c:pt idx="1164">
                  <c:v>0.59814400000000001</c:v>
                </c:pt>
                <c:pt idx="1165">
                  <c:v>0.59809800000000002</c:v>
                </c:pt>
                <c:pt idx="1166">
                  <c:v>0.59809800000000002</c:v>
                </c:pt>
                <c:pt idx="1167">
                  <c:v>0.59796199999999999</c:v>
                </c:pt>
                <c:pt idx="1168">
                  <c:v>0.59789899999999996</c:v>
                </c:pt>
                <c:pt idx="1169">
                  <c:v>0.59806300000000001</c:v>
                </c:pt>
                <c:pt idx="1170">
                  <c:v>0.59820099999999998</c:v>
                </c:pt>
                <c:pt idx="1171">
                  <c:v>0.59815300000000005</c:v>
                </c:pt>
                <c:pt idx="1172">
                  <c:v>0.59784700000000002</c:v>
                </c:pt>
                <c:pt idx="1173">
                  <c:v>0.59813799999999995</c:v>
                </c:pt>
                <c:pt idx="1174">
                  <c:v>0.59806199999999998</c:v>
                </c:pt>
                <c:pt idx="1175">
                  <c:v>0.59820499999999999</c:v>
                </c:pt>
                <c:pt idx="1176">
                  <c:v>0.59846600000000005</c:v>
                </c:pt>
                <c:pt idx="1177">
                  <c:v>0.59838599999999997</c:v>
                </c:pt>
                <c:pt idx="1178">
                  <c:v>0.59821100000000005</c:v>
                </c:pt>
                <c:pt idx="1179">
                  <c:v>0.59841500000000003</c:v>
                </c:pt>
                <c:pt idx="1180">
                  <c:v>0.59798899999999999</c:v>
                </c:pt>
                <c:pt idx="1181">
                  <c:v>0.59802100000000002</c:v>
                </c:pt>
                <c:pt idx="1182">
                  <c:v>0.59830899999999998</c:v>
                </c:pt>
                <c:pt idx="1183">
                  <c:v>0.59810200000000002</c:v>
                </c:pt>
                <c:pt idx="1184">
                  <c:v>0.59801400000000005</c:v>
                </c:pt>
                <c:pt idx="1185">
                  <c:v>0.59824900000000003</c:v>
                </c:pt>
                <c:pt idx="1186">
                  <c:v>0.59791899999999998</c:v>
                </c:pt>
                <c:pt idx="1187">
                  <c:v>0.59820200000000001</c:v>
                </c:pt>
                <c:pt idx="1188">
                  <c:v>0.59834799999999999</c:v>
                </c:pt>
                <c:pt idx="1189">
                  <c:v>0.59851699999999997</c:v>
                </c:pt>
                <c:pt idx="1190">
                  <c:v>0.59861200000000003</c:v>
                </c:pt>
                <c:pt idx="1191">
                  <c:v>0.59848500000000004</c:v>
                </c:pt>
                <c:pt idx="1192">
                  <c:v>0.59845800000000005</c:v>
                </c:pt>
                <c:pt idx="1193">
                  <c:v>0.59826000000000001</c:v>
                </c:pt>
                <c:pt idx="1194">
                  <c:v>0.59823499999999996</c:v>
                </c:pt>
                <c:pt idx="1195">
                  <c:v>0.59802200000000005</c:v>
                </c:pt>
                <c:pt idx="1196">
                  <c:v>0.59816899999999995</c:v>
                </c:pt>
                <c:pt idx="1197">
                  <c:v>0.59828800000000004</c:v>
                </c:pt>
                <c:pt idx="1198">
                  <c:v>0.59846999999999995</c:v>
                </c:pt>
                <c:pt idx="1199">
                  <c:v>0.59815300000000005</c:v>
                </c:pt>
                <c:pt idx="1200">
                  <c:v>0.59832600000000002</c:v>
                </c:pt>
                <c:pt idx="1201">
                  <c:v>0.59812399999999999</c:v>
                </c:pt>
                <c:pt idx="1202">
                  <c:v>0.59814000000000001</c:v>
                </c:pt>
                <c:pt idx="1203">
                  <c:v>0.59809999999999997</c:v>
                </c:pt>
                <c:pt idx="1204">
                  <c:v>0.59805900000000001</c:v>
                </c:pt>
                <c:pt idx="1205">
                  <c:v>0.59826599999999996</c:v>
                </c:pt>
                <c:pt idx="1206">
                  <c:v>0.59817299999999995</c:v>
                </c:pt>
                <c:pt idx="1207">
                  <c:v>0.59803099999999998</c:v>
                </c:pt>
                <c:pt idx="1208">
                  <c:v>0.59794800000000004</c:v>
                </c:pt>
                <c:pt idx="1209">
                  <c:v>0.59796400000000005</c:v>
                </c:pt>
                <c:pt idx="1210">
                  <c:v>0.59789800000000004</c:v>
                </c:pt>
                <c:pt idx="1211">
                  <c:v>0.59813700000000003</c:v>
                </c:pt>
                <c:pt idx="1212">
                  <c:v>0.59814100000000003</c:v>
                </c:pt>
                <c:pt idx="1213">
                  <c:v>0.59814800000000001</c:v>
                </c:pt>
                <c:pt idx="1214">
                  <c:v>0.59812600000000005</c:v>
                </c:pt>
                <c:pt idx="1215">
                  <c:v>0.59787400000000002</c:v>
                </c:pt>
                <c:pt idx="1216">
                  <c:v>0.598217</c:v>
                </c:pt>
                <c:pt idx="1217">
                  <c:v>0.597997</c:v>
                </c:pt>
                <c:pt idx="1218">
                  <c:v>0.59814000000000001</c:v>
                </c:pt>
                <c:pt idx="1219">
                  <c:v>0.598132</c:v>
                </c:pt>
                <c:pt idx="1220">
                  <c:v>0.59819100000000003</c:v>
                </c:pt>
                <c:pt idx="1221">
                  <c:v>0.59816599999999998</c:v>
                </c:pt>
                <c:pt idx="1222">
                  <c:v>0.59822500000000001</c:v>
                </c:pt>
                <c:pt idx="1223">
                  <c:v>0.59843599999999997</c:v>
                </c:pt>
                <c:pt idx="1224">
                  <c:v>0.59836199999999995</c:v>
                </c:pt>
                <c:pt idx="1225">
                  <c:v>0.598028</c:v>
                </c:pt>
                <c:pt idx="1226">
                  <c:v>0.59811499999999995</c:v>
                </c:pt>
                <c:pt idx="1227">
                  <c:v>0.59829900000000003</c:v>
                </c:pt>
                <c:pt idx="1228">
                  <c:v>0.59824200000000005</c:v>
                </c:pt>
                <c:pt idx="1229">
                  <c:v>0.59793700000000005</c:v>
                </c:pt>
                <c:pt idx="1230">
                  <c:v>0.59823400000000004</c:v>
                </c:pt>
                <c:pt idx="1231">
                  <c:v>0.59819699999999998</c:v>
                </c:pt>
                <c:pt idx="1232">
                  <c:v>0.59818400000000005</c:v>
                </c:pt>
                <c:pt idx="1233">
                  <c:v>0.598217</c:v>
                </c:pt>
                <c:pt idx="1234">
                  <c:v>0.59818199999999999</c:v>
                </c:pt>
                <c:pt idx="1235">
                  <c:v>0.59809800000000002</c:v>
                </c:pt>
                <c:pt idx="1236">
                  <c:v>0.59822200000000003</c:v>
                </c:pt>
                <c:pt idx="1237">
                  <c:v>0.59833000000000003</c:v>
                </c:pt>
                <c:pt idx="1238">
                  <c:v>0.59801599999999999</c:v>
                </c:pt>
                <c:pt idx="1239">
                  <c:v>0.59806499999999996</c:v>
                </c:pt>
                <c:pt idx="1240">
                  <c:v>0.59805799999999998</c:v>
                </c:pt>
                <c:pt idx="1241">
                  <c:v>0.597827</c:v>
                </c:pt>
                <c:pt idx="1242">
                  <c:v>0.59792599999999996</c:v>
                </c:pt>
                <c:pt idx="1243">
                  <c:v>0.59774899999999997</c:v>
                </c:pt>
                <c:pt idx="1244">
                  <c:v>0.59797299999999998</c:v>
                </c:pt>
                <c:pt idx="1245">
                  <c:v>0.59811199999999998</c:v>
                </c:pt>
                <c:pt idx="1246">
                  <c:v>0.59797500000000003</c:v>
                </c:pt>
                <c:pt idx="1247">
                  <c:v>0.59793799999999997</c:v>
                </c:pt>
                <c:pt idx="1248">
                  <c:v>0.59820200000000001</c:v>
                </c:pt>
                <c:pt idx="1249">
                  <c:v>0.59804199999999996</c:v>
                </c:pt>
                <c:pt idx="1250">
                  <c:v>0.59797299999999998</c:v>
                </c:pt>
                <c:pt idx="1251">
                  <c:v>0.59824200000000005</c:v>
                </c:pt>
                <c:pt idx="1252">
                  <c:v>0.59813899999999998</c:v>
                </c:pt>
                <c:pt idx="1253">
                  <c:v>0.59824699999999997</c:v>
                </c:pt>
                <c:pt idx="1254">
                  <c:v>0.59820799999999996</c:v>
                </c:pt>
                <c:pt idx="1255">
                  <c:v>0.59829500000000002</c:v>
                </c:pt>
                <c:pt idx="1256">
                  <c:v>0.59801400000000005</c:v>
                </c:pt>
                <c:pt idx="1257">
                  <c:v>0.59816599999999998</c:v>
                </c:pt>
                <c:pt idx="1258">
                  <c:v>0.59821100000000005</c:v>
                </c:pt>
                <c:pt idx="1259">
                  <c:v>0.59798200000000001</c:v>
                </c:pt>
                <c:pt idx="1260">
                  <c:v>0.59802100000000002</c:v>
                </c:pt>
                <c:pt idx="1261">
                  <c:v>0.59816599999999998</c:v>
                </c:pt>
                <c:pt idx="1262">
                  <c:v>0.598078</c:v>
                </c:pt>
                <c:pt idx="1263">
                  <c:v>0.598055</c:v>
                </c:pt>
                <c:pt idx="1264">
                  <c:v>0.59792100000000004</c:v>
                </c:pt>
                <c:pt idx="1265">
                  <c:v>0.59821199999999997</c:v>
                </c:pt>
                <c:pt idx="1266">
                  <c:v>0.59828899999999996</c:v>
                </c:pt>
                <c:pt idx="1267">
                  <c:v>0.59834500000000002</c:v>
                </c:pt>
                <c:pt idx="1268">
                  <c:v>0.59831800000000002</c:v>
                </c:pt>
                <c:pt idx="1269">
                  <c:v>0.59830000000000005</c:v>
                </c:pt>
                <c:pt idx="1270">
                  <c:v>0.59811599999999998</c:v>
                </c:pt>
                <c:pt idx="1271">
                  <c:v>0.59813000000000005</c:v>
                </c:pt>
                <c:pt idx="1272">
                  <c:v>0.59818400000000005</c:v>
                </c:pt>
                <c:pt idx="1273">
                  <c:v>0.59797</c:v>
                </c:pt>
                <c:pt idx="1274">
                  <c:v>0.59818499999999997</c:v>
                </c:pt>
                <c:pt idx="1275">
                  <c:v>0.598001</c:v>
                </c:pt>
                <c:pt idx="1276">
                  <c:v>0.59783600000000003</c:v>
                </c:pt>
                <c:pt idx="1277">
                  <c:v>0.59804500000000005</c:v>
                </c:pt>
                <c:pt idx="1278">
                  <c:v>0.59801400000000005</c:v>
                </c:pt>
                <c:pt idx="1279">
                  <c:v>0.59783600000000003</c:v>
                </c:pt>
                <c:pt idx="1280">
                  <c:v>0.59819699999999998</c:v>
                </c:pt>
                <c:pt idx="1281">
                  <c:v>0.59804800000000002</c:v>
                </c:pt>
                <c:pt idx="1282">
                  <c:v>0.59815200000000002</c:v>
                </c:pt>
                <c:pt idx="1283">
                  <c:v>0.598051</c:v>
                </c:pt>
                <c:pt idx="1284">
                  <c:v>0.59821100000000005</c:v>
                </c:pt>
                <c:pt idx="1285">
                  <c:v>0.59823300000000001</c:v>
                </c:pt>
                <c:pt idx="1286">
                  <c:v>0.59804000000000002</c:v>
                </c:pt>
                <c:pt idx="1287">
                  <c:v>0.59812600000000005</c:v>
                </c:pt>
                <c:pt idx="1288">
                  <c:v>0.59794099999999994</c:v>
                </c:pt>
                <c:pt idx="1289">
                  <c:v>0.59821500000000005</c:v>
                </c:pt>
                <c:pt idx="1290">
                  <c:v>0.59813899999999998</c:v>
                </c:pt>
                <c:pt idx="1291">
                  <c:v>0.59801899999999997</c:v>
                </c:pt>
                <c:pt idx="1292">
                  <c:v>0.59818899999999997</c:v>
                </c:pt>
                <c:pt idx="1293">
                  <c:v>0.59793799999999997</c:v>
                </c:pt>
                <c:pt idx="1294">
                  <c:v>0.59797599999999995</c:v>
                </c:pt>
                <c:pt idx="1295">
                  <c:v>0.59785500000000003</c:v>
                </c:pt>
                <c:pt idx="1296">
                  <c:v>0.59798300000000004</c:v>
                </c:pt>
                <c:pt idx="1297">
                  <c:v>0.59792199999999995</c:v>
                </c:pt>
                <c:pt idx="1298">
                  <c:v>0.59787500000000005</c:v>
                </c:pt>
                <c:pt idx="1299">
                  <c:v>0.59805900000000001</c:v>
                </c:pt>
                <c:pt idx="1300">
                  <c:v>0.597939</c:v>
                </c:pt>
                <c:pt idx="1301">
                  <c:v>0.59758800000000001</c:v>
                </c:pt>
                <c:pt idx="1302">
                  <c:v>0.59784599999999999</c:v>
                </c:pt>
                <c:pt idx="1303">
                  <c:v>0.59811400000000003</c:v>
                </c:pt>
                <c:pt idx="1304">
                  <c:v>0.59786600000000001</c:v>
                </c:pt>
                <c:pt idx="1305">
                  <c:v>0.59802100000000002</c:v>
                </c:pt>
                <c:pt idx="1306">
                  <c:v>0.59779599999999999</c:v>
                </c:pt>
                <c:pt idx="1307">
                  <c:v>0.59797400000000001</c:v>
                </c:pt>
                <c:pt idx="1308">
                  <c:v>0.59787400000000002</c:v>
                </c:pt>
                <c:pt idx="1309">
                  <c:v>0.59809699999999999</c:v>
                </c:pt>
                <c:pt idx="1310">
                  <c:v>0.59814000000000001</c:v>
                </c:pt>
                <c:pt idx="1311">
                  <c:v>0.59798600000000002</c:v>
                </c:pt>
                <c:pt idx="1312">
                  <c:v>0.59807900000000003</c:v>
                </c:pt>
                <c:pt idx="1313">
                  <c:v>0.597746</c:v>
                </c:pt>
                <c:pt idx="1314">
                  <c:v>0.59817100000000001</c:v>
                </c:pt>
                <c:pt idx="1315">
                  <c:v>0.59808799999999995</c:v>
                </c:pt>
                <c:pt idx="1316">
                  <c:v>0.59799899999999995</c:v>
                </c:pt>
                <c:pt idx="1317">
                  <c:v>0.59801000000000004</c:v>
                </c:pt>
                <c:pt idx="1318">
                  <c:v>0.59800200000000003</c:v>
                </c:pt>
                <c:pt idx="1319">
                  <c:v>0.59799199999999997</c:v>
                </c:pt>
                <c:pt idx="1320">
                  <c:v>0.59792599999999996</c:v>
                </c:pt>
                <c:pt idx="1321">
                  <c:v>0.59803799999999996</c:v>
                </c:pt>
                <c:pt idx="1322">
                  <c:v>0.59770999999999996</c:v>
                </c:pt>
                <c:pt idx="1323">
                  <c:v>0.59797599999999995</c:v>
                </c:pt>
                <c:pt idx="1324">
                  <c:v>0.59797999999999996</c:v>
                </c:pt>
                <c:pt idx="1325">
                  <c:v>0.59787999999999997</c:v>
                </c:pt>
                <c:pt idx="1326">
                  <c:v>0.59804800000000002</c:v>
                </c:pt>
                <c:pt idx="1327">
                  <c:v>0.59792599999999996</c:v>
                </c:pt>
                <c:pt idx="1328">
                  <c:v>0.59779599999999999</c:v>
                </c:pt>
                <c:pt idx="1329">
                  <c:v>0.59769600000000001</c:v>
                </c:pt>
                <c:pt idx="1330">
                  <c:v>0.59758999999999995</c:v>
                </c:pt>
                <c:pt idx="1331">
                  <c:v>0.59772800000000004</c:v>
                </c:pt>
                <c:pt idx="1332">
                  <c:v>0.59782500000000005</c:v>
                </c:pt>
                <c:pt idx="1333">
                  <c:v>0.59761900000000001</c:v>
                </c:pt>
                <c:pt idx="1334">
                  <c:v>0.59773200000000004</c:v>
                </c:pt>
                <c:pt idx="1335">
                  <c:v>0.59761299999999995</c:v>
                </c:pt>
                <c:pt idx="1336">
                  <c:v>0.59768699999999997</c:v>
                </c:pt>
                <c:pt idx="1337">
                  <c:v>0.59787999999999997</c:v>
                </c:pt>
                <c:pt idx="1338">
                  <c:v>0.59786899999999998</c:v>
                </c:pt>
                <c:pt idx="1339">
                  <c:v>0.59781600000000001</c:v>
                </c:pt>
                <c:pt idx="1340">
                  <c:v>0.59774300000000002</c:v>
                </c:pt>
                <c:pt idx="1341">
                  <c:v>0.59784499999999996</c:v>
                </c:pt>
                <c:pt idx="1342">
                  <c:v>0.59786499999999998</c:v>
                </c:pt>
                <c:pt idx="1343">
                  <c:v>0.59795600000000004</c:v>
                </c:pt>
                <c:pt idx="1344">
                  <c:v>0.59785900000000003</c:v>
                </c:pt>
                <c:pt idx="1345">
                  <c:v>0.59811700000000001</c:v>
                </c:pt>
                <c:pt idx="1346">
                  <c:v>0.59799999999999998</c:v>
                </c:pt>
                <c:pt idx="1347">
                  <c:v>0.59776499999999999</c:v>
                </c:pt>
                <c:pt idx="1348">
                  <c:v>0.59765299999999999</c:v>
                </c:pt>
                <c:pt idx="1349">
                  <c:v>0.59784800000000005</c:v>
                </c:pt>
                <c:pt idx="1350">
                  <c:v>0.59772099999999995</c:v>
                </c:pt>
                <c:pt idx="1351">
                  <c:v>0.59789599999999998</c:v>
                </c:pt>
                <c:pt idx="1352">
                  <c:v>0.59774400000000005</c:v>
                </c:pt>
                <c:pt idx="1353">
                  <c:v>0.59764899999999999</c:v>
                </c:pt>
                <c:pt idx="1354">
                  <c:v>0.59791799999999995</c:v>
                </c:pt>
                <c:pt idx="1355">
                  <c:v>0.59786700000000004</c:v>
                </c:pt>
                <c:pt idx="1356">
                  <c:v>0.59797800000000001</c:v>
                </c:pt>
                <c:pt idx="1357">
                  <c:v>0.59790399999999999</c:v>
                </c:pt>
                <c:pt idx="1358">
                  <c:v>0.59797400000000001</c:v>
                </c:pt>
                <c:pt idx="1359">
                  <c:v>0.59787699999999999</c:v>
                </c:pt>
                <c:pt idx="1360">
                  <c:v>0.59798099999999998</c:v>
                </c:pt>
                <c:pt idx="1361">
                  <c:v>0.59802999999999995</c:v>
                </c:pt>
                <c:pt idx="1362">
                  <c:v>0.59784099999999996</c:v>
                </c:pt>
                <c:pt idx="1363">
                  <c:v>0.59778100000000001</c:v>
                </c:pt>
                <c:pt idx="1364">
                  <c:v>0.59795299999999996</c:v>
                </c:pt>
                <c:pt idx="1365">
                  <c:v>0.59818300000000002</c:v>
                </c:pt>
                <c:pt idx="1366">
                  <c:v>0.59795200000000004</c:v>
                </c:pt>
                <c:pt idx="1367">
                  <c:v>0.59783900000000001</c:v>
                </c:pt>
                <c:pt idx="1368">
                  <c:v>0.59775199999999995</c:v>
                </c:pt>
                <c:pt idx="1369">
                  <c:v>0.59790600000000005</c:v>
                </c:pt>
                <c:pt idx="1370">
                  <c:v>0.59798600000000002</c:v>
                </c:pt>
                <c:pt idx="1371">
                  <c:v>0.59804299999999999</c:v>
                </c:pt>
                <c:pt idx="1372">
                  <c:v>0.59771200000000002</c:v>
                </c:pt>
                <c:pt idx="1373">
                  <c:v>0.598051</c:v>
                </c:pt>
                <c:pt idx="1374">
                  <c:v>0.59790299999999996</c:v>
                </c:pt>
                <c:pt idx="1375">
                  <c:v>0.59798600000000002</c:v>
                </c:pt>
                <c:pt idx="1376">
                  <c:v>0.59799000000000002</c:v>
                </c:pt>
                <c:pt idx="1377">
                  <c:v>0.59809199999999996</c:v>
                </c:pt>
                <c:pt idx="1378">
                  <c:v>0.59791499999999997</c:v>
                </c:pt>
                <c:pt idx="1379">
                  <c:v>0.59791300000000003</c:v>
                </c:pt>
                <c:pt idx="1380">
                  <c:v>0.59782199999999996</c:v>
                </c:pt>
                <c:pt idx="1381">
                  <c:v>0.59771799999999997</c:v>
                </c:pt>
                <c:pt idx="1382">
                  <c:v>0.59779899999999997</c:v>
                </c:pt>
                <c:pt idx="1383">
                  <c:v>0.59792800000000002</c:v>
                </c:pt>
                <c:pt idx="1384">
                  <c:v>0.597862</c:v>
                </c:pt>
                <c:pt idx="1385">
                  <c:v>0.59803799999999996</c:v>
                </c:pt>
                <c:pt idx="1386">
                  <c:v>0.59809299999999999</c:v>
                </c:pt>
                <c:pt idx="1387">
                  <c:v>0.59772700000000001</c:v>
                </c:pt>
                <c:pt idx="1388">
                  <c:v>0.597584</c:v>
                </c:pt>
                <c:pt idx="1389">
                  <c:v>0.59785200000000005</c:v>
                </c:pt>
                <c:pt idx="1390">
                  <c:v>0.59780699999999998</c:v>
                </c:pt>
                <c:pt idx="1391">
                  <c:v>0.59784499999999996</c:v>
                </c:pt>
                <c:pt idx="1392">
                  <c:v>0.59773100000000001</c:v>
                </c:pt>
                <c:pt idx="1393">
                  <c:v>0.59798099999999998</c:v>
                </c:pt>
                <c:pt idx="1394">
                  <c:v>0.59787599999999996</c:v>
                </c:pt>
                <c:pt idx="1395">
                  <c:v>0.59777999999999998</c:v>
                </c:pt>
                <c:pt idx="1396">
                  <c:v>0.597742</c:v>
                </c:pt>
                <c:pt idx="1397">
                  <c:v>0.59801599999999999</c:v>
                </c:pt>
                <c:pt idx="1398">
                  <c:v>0.59799599999999997</c:v>
                </c:pt>
                <c:pt idx="1399">
                  <c:v>0.59787199999999996</c:v>
                </c:pt>
                <c:pt idx="1400">
                  <c:v>0.597827</c:v>
                </c:pt>
                <c:pt idx="1401">
                  <c:v>0.59764899999999999</c:v>
                </c:pt>
                <c:pt idx="1402">
                  <c:v>0.59755000000000003</c:v>
                </c:pt>
                <c:pt idx="1403">
                  <c:v>0.59790600000000005</c:v>
                </c:pt>
                <c:pt idx="1404">
                  <c:v>0.59792199999999995</c:v>
                </c:pt>
                <c:pt idx="1405">
                  <c:v>0.59782800000000003</c:v>
                </c:pt>
                <c:pt idx="1406">
                  <c:v>0.59795500000000001</c:v>
                </c:pt>
                <c:pt idx="1407">
                  <c:v>0.59801899999999997</c:v>
                </c:pt>
                <c:pt idx="1408">
                  <c:v>0.59769899999999998</c:v>
                </c:pt>
                <c:pt idx="1409">
                  <c:v>0.59770699999999999</c:v>
                </c:pt>
                <c:pt idx="1410">
                  <c:v>0.59763500000000003</c:v>
                </c:pt>
                <c:pt idx="1411">
                  <c:v>0.59767400000000004</c:v>
                </c:pt>
                <c:pt idx="1412">
                  <c:v>0.59777100000000005</c:v>
                </c:pt>
                <c:pt idx="1413">
                  <c:v>0.59782100000000005</c:v>
                </c:pt>
                <c:pt idx="1414">
                  <c:v>0.59784800000000005</c:v>
                </c:pt>
                <c:pt idx="1415">
                  <c:v>0.59791899999999998</c:v>
                </c:pt>
                <c:pt idx="1416">
                  <c:v>0.59769399999999995</c:v>
                </c:pt>
                <c:pt idx="1417">
                  <c:v>0.59793200000000002</c:v>
                </c:pt>
                <c:pt idx="1418">
                  <c:v>0.59815099999999999</c:v>
                </c:pt>
                <c:pt idx="1419">
                  <c:v>0.59808300000000003</c:v>
                </c:pt>
                <c:pt idx="1420">
                  <c:v>0.59817299999999995</c:v>
                </c:pt>
                <c:pt idx="1421">
                  <c:v>0.59817100000000001</c:v>
                </c:pt>
                <c:pt idx="1422">
                  <c:v>0.597858</c:v>
                </c:pt>
                <c:pt idx="1423">
                  <c:v>0.59806800000000004</c:v>
                </c:pt>
                <c:pt idx="1424">
                  <c:v>0.59786899999999998</c:v>
                </c:pt>
                <c:pt idx="1425">
                  <c:v>0.598051</c:v>
                </c:pt>
                <c:pt idx="1426">
                  <c:v>0.59793600000000002</c:v>
                </c:pt>
                <c:pt idx="1427">
                  <c:v>0.59802200000000005</c:v>
                </c:pt>
                <c:pt idx="1428">
                  <c:v>0.59803200000000001</c:v>
                </c:pt>
                <c:pt idx="1429">
                  <c:v>0.598047</c:v>
                </c:pt>
                <c:pt idx="1430">
                  <c:v>0.59792999999999996</c:v>
                </c:pt>
                <c:pt idx="1431">
                  <c:v>0.59791399999999995</c:v>
                </c:pt>
                <c:pt idx="1432">
                  <c:v>0.59804800000000002</c:v>
                </c:pt>
                <c:pt idx="1433">
                  <c:v>0.59781600000000001</c:v>
                </c:pt>
                <c:pt idx="1434">
                  <c:v>0.59809400000000001</c:v>
                </c:pt>
                <c:pt idx="1435">
                  <c:v>0.59789700000000001</c:v>
                </c:pt>
                <c:pt idx="1436">
                  <c:v>0.59798200000000001</c:v>
                </c:pt>
                <c:pt idx="1437">
                  <c:v>0.59797</c:v>
                </c:pt>
                <c:pt idx="1438">
                  <c:v>0.59818000000000005</c:v>
                </c:pt>
                <c:pt idx="1439">
                  <c:v>0.59776899999999999</c:v>
                </c:pt>
                <c:pt idx="1440">
                  <c:v>0.59799599999999997</c:v>
                </c:pt>
                <c:pt idx="1441">
                  <c:v>0.59794999999999998</c:v>
                </c:pt>
                <c:pt idx="1442">
                  <c:v>0.59796400000000005</c:v>
                </c:pt>
                <c:pt idx="1443">
                  <c:v>0.59841</c:v>
                </c:pt>
                <c:pt idx="1444">
                  <c:v>0.59814699999999998</c:v>
                </c:pt>
                <c:pt idx="1445">
                  <c:v>0.59794199999999997</c:v>
                </c:pt>
                <c:pt idx="1446">
                  <c:v>0.59795299999999996</c:v>
                </c:pt>
                <c:pt idx="1447">
                  <c:v>0.59787999999999997</c:v>
                </c:pt>
                <c:pt idx="1448">
                  <c:v>0.59791000000000005</c:v>
                </c:pt>
                <c:pt idx="1449">
                  <c:v>0.597862</c:v>
                </c:pt>
                <c:pt idx="1450">
                  <c:v>0.59787000000000001</c:v>
                </c:pt>
                <c:pt idx="1451">
                  <c:v>0.59780299999999997</c:v>
                </c:pt>
                <c:pt idx="1452">
                  <c:v>0.59794000000000003</c:v>
                </c:pt>
                <c:pt idx="1453">
                  <c:v>0.59787299999999999</c:v>
                </c:pt>
                <c:pt idx="1454">
                  <c:v>0.59779400000000005</c:v>
                </c:pt>
                <c:pt idx="1455">
                  <c:v>0.59806199999999998</c:v>
                </c:pt>
                <c:pt idx="1456">
                  <c:v>0.59797900000000004</c:v>
                </c:pt>
                <c:pt idx="1457">
                  <c:v>0.59803799999999996</c:v>
                </c:pt>
                <c:pt idx="1458">
                  <c:v>0.59813700000000003</c:v>
                </c:pt>
                <c:pt idx="1459">
                  <c:v>0.59804900000000005</c:v>
                </c:pt>
                <c:pt idx="1460">
                  <c:v>0.59783200000000003</c:v>
                </c:pt>
                <c:pt idx="1461">
                  <c:v>0.59794000000000003</c:v>
                </c:pt>
                <c:pt idx="1462">
                  <c:v>0.59806000000000004</c:v>
                </c:pt>
                <c:pt idx="1463">
                  <c:v>0.59775900000000004</c:v>
                </c:pt>
                <c:pt idx="1464">
                  <c:v>0.59775299999999998</c:v>
                </c:pt>
                <c:pt idx="1465">
                  <c:v>0.59787699999999999</c:v>
                </c:pt>
                <c:pt idx="1466">
                  <c:v>0.59795799999999999</c:v>
                </c:pt>
                <c:pt idx="1467">
                  <c:v>0.59804900000000005</c:v>
                </c:pt>
                <c:pt idx="1468">
                  <c:v>0.59769899999999998</c:v>
                </c:pt>
                <c:pt idx="1469">
                  <c:v>0.59780199999999994</c:v>
                </c:pt>
                <c:pt idx="1470">
                  <c:v>0.597854</c:v>
                </c:pt>
                <c:pt idx="1471">
                  <c:v>0.59775900000000004</c:v>
                </c:pt>
                <c:pt idx="1472">
                  <c:v>0.59804500000000005</c:v>
                </c:pt>
                <c:pt idx="1473">
                  <c:v>0.597831</c:v>
                </c:pt>
                <c:pt idx="1474">
                  <c:v>0.59788200000000002</c:v>
                </c:pt>
                <c:pt idx="1475">
                  <c:v>0.59779700000000002</c:v>
                </c:pt>
                <c:pt idx="1476">
                  <c:v>0.59761399999999998</c:v>
                </c:pt>
                <c:pt idx="1477">
                  <c:v>0.597862</c:v>
                </c:pt>
                <c:pt idx="1478">
                  <c:v>0.59797500000000003</c:v>
                </c:pt>
                <c:pt idx="1479">
                  <c:v>0.59797800000000001</c:v>
                </c:pt>
                <c:pt idx="1480">
                  <c:v>0.59799400000000003</c:v>
                </c:pt>
                <c:pt idx="1481">
                  <c:v>0.59779300000000002</c:v>
                </c:pt>
                <c:pt idx="1482">
                  <c:v>0.59771099999999999</c:v>
                </c:pt>
                <c:pt idx="1483">
                  <c:v>0.59754099999999999</c:v>
                </c:pt>
                <c:pt idx="1484">
                  <c:v>0.59792999999999996</c:v>
                </c:pt>
                <c:pt idx="1485">
                  <c:v>0.59791700000000003</c:v>
                </c:pt>
                <c:pt idx="1486">
                  <c:v>0.59768900000000003</c:v>
                </c:pt>
                <c:pt idx="1487">
                  <c:v>0.59785900000000003</c:v>
                </c:pt>
                <c:pt idx="1488">
                  <c:v>0.59781600000000001</c:v>
                </c:pt>
                <c:pt idx="1489">
                  <c:v>0.59779800000000005</c:v>
                </c:pt>
                <c:pt idx="1490">
                  <c:v>0.59775299999999998</c:v>
                </c:pt>
                <c:pt idx="1491">
                  <c:v>0.59786300000000003</c:v>
                </c:pt>
                <c:pt idx="1492">
                  <c:v>0.59785999999999995</c:v>
                </c:pt>
                <c:pt idx="1493">
                  <c:v>0.597889</c:v>
                </c:pt>
                <c:pt idx="1494">
                  <c:v>0.59771099999999999</c:v>
                </c:pt>
                <c:pt idx="1495">
                  <c:v>0.59810799999999997</c:v>
                </c:pt>
                <c:pt idx="1496">
                  <c:v>0.59794599999999998</c:v>
                </c:pt>
                <c:pt idx="1497">
                  <c:v>0.59793600000000002</c:v>
                </c:pt>
                <c:pt idx="1498">
                  <c:v>0.59782100000000005</c:v>
                </c:pt>
                <c:pt idx="1499">
                  <c:v>0.59793799999999997</c:v>
                </c:pt>
                <c:pt idx="1500">
                  <c:v>0.59790299999999996</c:v>
                </c:pt>
                <c:pt idx="1501">
                  <c:v>0.59790399999999999</c:v>
                </c:pt>
                <c:pt idx="1502">
                  <c:v>0.597827</c:v>
                </c:pt>
                <c:pt idx="1503">
                  <c:v>0.59789199999999998</c:v>
                </c:pt>
                <c:pt idx="1504">
                  <c:v>0.59775199999999995</c:v>
                </c:pt>
                <c:pt idx="1505">
                  <c:v>0.59792699999999999</c:v>
                </c:pt>
                <c:pt idx="1506">
                  <c:v>0.59821599999999997</c:v>
                </c:pt>
                <c:pt idx="1507">
                  <c:v>0.59798700000000005</c:v>
                </c:pt>
                <c:pt idx="1508">
                  <c:v>0.59781700000000004</c:v>
                </c:pt>
                <c:pt idx="1509">
                  <c:v>0.59802299999999997</c:v>
                </c:pt>
                <c:pt idx="1510">
                  <c:v>0.597858</c:v>
                </c:pt>
                <c:pt idx="1511">
                  <c:v>0.59775800000000001</c:v>
                </c:pt>
                <c:pt idx="1512">
                  <c:v>0.59789099999999995</c:v>
                </c:pt>
                <c:pt idx="1513">
                  <c:v>0.597831</c:v>
                </c:pt>
                <c:pt idx="1514">
                  <c:v>0.59802299999999997</c:v>
                </c:pt>
                <c:pt idx="1515">
                  <c:v>0.59767000000000003</c:v>
                </c:pt>
                <c:pt idx="1516">
                  <c:v>0.59775800000000001</c:v>
                </c:pt>
                <c:pt idx="1517">
                  <c:v>0.59777599999999997</c:v>
                </c:pt>
                <c:pt idx="1518">
                  <c:v>0.59776099999999999</c:v>
                </c:pt>
                <c:pt idx="1519">
                  <c:v>0.59772700000000001</c:v>
                </c:pt>
                <c:pt idx="1520">
                  <c:v>0.597854</c:v>
                </c:pt>
                <c:pt idx="1521">
                  <c:v>0.59770100000000004</c:v>
                </c:pt>
                <c:pt idx="1522">
                  <c:v>0.59787199999999996</c:v>
                </c:pt>
                <c:pt idx="1523">
                  <c:v>0.59780199999999994</c:v>
                </c:pt>
                <c:pt idx="1524">
                  <c:v>0.59775800000000001</c:v>
                </c:pt>
                <c:pt idx="1525">
                  <c:v>0.59769700000000003</c:v>
                </c:pt>
                <c:pt idx="1526">
                  <c:v>0.59749799999999997</c:v>
                </c:pt>
                <c:pt idx="1527">
                  <c:v>0.59763999999999995</c:v>
                </c:pt>
                <c:pt idx="1528">
                  <c:v>0.59777000000000002</c:v>
                </c:pt>
                <c:pt idx="1529">
                  <c:v>0.59757199999999999</c:v>
                </c:pt>
                <c:pt idx="1530">
                  <c:v>0.59735899999999997</c:v>
                </c:pt>
                <c:pt idx="1531">
                  <c:v>0.59756299999999996</c:v>
                </c:pt>
                <c:pt idx="1532">
                  <c:v>0.59762700000000002</c:v>
                </c:pt>
                <c:pt idx="1533">
                  <c:v>0.59759899999999999</c:v>
                </c:pt>
                <c:pt idx="1534">
                  <c:v>0.59780299999999997</c:v>
                </c:pt>
                <c:pt idx="1535">
                  <c:v>0.59765100000000004</c:v>
                </c:pt>
                <c:pt idx="1536">
                  <c:v>0.59799000000000002</c:v>
                </c:pt>
                <c:pt idx="1537">
                  <c:v>0.59784800000000005</c:v>
                </c:pt>
                <c:pt idx="1538">
                  <c:v>0.59775599999999995</c:v>
                </c:pt>
                <c:pt idx="1539">
                  <c:v>0.59765599999999997</c:v>
                </c:pt>
                <c:pt idx="1540">
                  <c:v>0.59775100000000003</c:v>
                </c:pt>
                <c:pt idx="1541">
                  <c:v>0.59784599999999999</c:v>
                </c:pt>
                <c:pt idx="1542">
                  <c:v>0.59779400000000005</c:v>
                </c:pt>
                <c:pt idx="1543">
                  <c:v>0.59783200000000003</c:v>
                </c:pt>
                <c:pt idx="1544">
                  <c:v>0.59773100000000001</c:v>
                </c:pt>
                <c:pt idx="1545">
                  <c:v>0.59757499999999997</c:v>
                </c:pt>
                <c:pt idx="1546">
                  <c:v>0.59775199999999995</c:v>
                </c:pt>
                <c:pt idx="1547">
                  <c:v>0.59784599999999999</c:v>
                </c:pt>
                <c:pt idx="1548">
                  <c:v>0.59787599999999996</c:v>
                </c:pt>
                <c:pt idx="1549">
                  <c:v>0.59782199999999996</c:v>
                </c:pt>
                <c:pt idx="1550">
                  <c:v>0.59767899999999996</c:v>
                </c:pt>
                <c:pt idx="1551">
                  <c:v>0.597908</c:v>
                </c:pt>
                <c:pt idx="1552">
                  <c:v>0.59766399999999997</c:v>
                </c:pt>
                <c:pt idx="1553">
                  <c:v>0.59759899999999999</c:v>
                </c:pt>
                <c:pt idx="1554">
                  <c:v>0.59762099999999996</c:v>
                </c:pt>
                <c:pt idx="1555">
                  <c:v>0.59745099999999995</c:v>
                </c:pt>
                <c:pt idx="1556">
                  <c:v>0.59714299999999998</c:v>
                </c:pt>
                <c:pt idx="1557">
                  <c:v>0.59750199999999998</c:v>
                </c:pt>
                <c:pt idx="1558">
                  <c:v>0.59755499999999995</c:v>
                </c:pt>
                <c:pt idx="1559">
                  <c:v>0.59749099999999999</c:v>
                </c:pt>
                <c:pt idx="1560">
                  <c:v>0.597634</c:v>
                </c:pt>
                <c:pt idx="1561">
                  <c:v>0.59753500000000004</c:v>
                </c:pt>
                <c:pt idx="1562">
                  <c:v>0.59751699999999996</c:v>
                </c:pt>
                <c:pt idx="1563">
                  <c:v>0.59764099999999998</c:v>
                </c:pt>
                <c:pt idx="1564">
                  <c:v>0.59764799999999996</c:v>
                </c:pt>
                <c:pt idx="1565">
                  <c:v>0.59785500000000003</c:v>
                </c:pt>
                <c:pt idx="1566">
                  <c:v>0.59760999999999997</c:v>
                </c:pt>
                <c:pt idx="1567">
                  <c:v>0.59753199999999995</c:v>
                </c:pt>
                <c:pt idx="1568">
                  <c:v>0.59767400000000004</c:v>
                </c:pt>
                <c:pt idx="1569">
                  <c:v>0.59772199999999998</c:v>
                </c:pt>
                <c:pt idx="1570">
                  <c:v>0.59778900000000001</c:v>
                </c:pt>
                <c:pt idx="1571">
                  <c:v>0.59792999999999996</c:v>
                </c:pt>
                <c:pt idx="1572">
                  <c:v>0.59786899999999998</c:v>
                </c:pt>
                <c:pt idx="1573">
                  <c:v>0.59789199999999998</c:v>
                </c:pt>
                <c:pt idx="1574">
                  <c:v>0.59775599999999995</c:v>
                </c:pt>
                <c:pt idx="1575">
                  <c:v>0.59782800000000003</c:v>
                </c:pt>
                <c:pt idx="1576">
                  <c:v>0.59780199999999994</c:v>
                </c:pt>
                <c:pt idx="1577">
                  <c:v>0.59787299999999999</c:v>
                </c:pt>
                <c:pt idx="1578">
                  <c:v>0.59785100000000002</c:v>
                </c:pt>
                <c:pt idx="1579">
                  <c:v>0.59768100000000002</c:v>
                </c:pt>
                <c:pt idx="1580">
                  <c:v>0.59774899999999997</c:v>
                </c:pt>
                <c:pt idx="1581">
                  <c:v>0.59783799999999998</c:v>
                </c:pt>
                <c:pt idx="1582">
                  <c:v>0.59792699999999999</c:v>
                </c:pt>
                <c:pt idx="1583">
                  <c:v>0.59778799999999999</c:v>
                </c:pt>
                <c:pt idx="1584">
                  <c:v>0.59780500000000003</c:v>
                </c:pt>
                <c:pt idx="1585">
                  <c:v>0.59785100000000002</c:v>
                </c:pt>
                <c:pt idx="1586">
                  <c:v>0.59757800000000005</c:v>
                </c:pt>
                <c:pt idx="1587">
                  <c:v>0.59786300000000003</c:v>
                </c:pt>
                <c:pt idx="1588">
                  <c:v>0.59789700000000001</c:v>
                </c:pt>
                <c:pt idx="1589">
                  <c:v>0.59781499999999999</c:v>
                </c:pt>
                <c:pt idx="1590">
                  <c:v>0.59767800000000004</c:v>
                </c:pt>
                <c:pt idx="1591">
                  <c:v>0.59789599999999998</c:v>
                </c:pt>
                <c:pt idx="1592">
                  <c:v>0.59766300000000006</c:v>
                </c:pt>
                <c:pt idx="1593">
                  <c:v>0.59790100000000002</c:v>
                </c:pt>
                <c:pt idx="1594">
                  <c:v>0.59780900000000003</c:v>
                </c:pt>
                <c:pt idx="1595">
                  <c:v>0.59800399999999998</c:v>
                </c:pt>
                <c:pt idx="1596">
                  <c:v>0.598051</c:v>
                </c:pt>
                <c:pt idx="1597">
                  <c:v>0.59784099999999996</c:v>
                </c:pt>
                <c:pt idx="1598">
                  <c:v>0.59779499999999997</c:v>
                </c:pt>
                <c:pt idx="1599">
                  <c:v>0.59789700000000001</c:v>
                </c:pt>
                <c:pt idx="1600">
                  <c:v>0.597943</c:v>
                </c:pt>
                <c:pt idx="1601">
                  <c:v>0.59800699999999996</c:v>
                </c:pt>
                <c:pt idx="1602">
                  <c:v>0.59796800000000006</c:v>
                </c:pt>
                <c:pt idx="1603">
                  <c:v>0.59776600000000002</c:v>
                </c:pt>
                <c:pt idx="1604">
                  <c:v>0.59790399999999999</c:v>
                </c:pt>
                <c:pt idx="1605">
                  <c:v>0.59810399999999997</c:v>
                </c:pt>
                <c:pt idx="1606">
                  <c:v>0.59791300000000003</c:v>
                </c:pt>
                <c:pt idx="1607">
                  <c:v>0.59786499999999998</c:v>
                </c:pt>
                <c:pt idx="1608">
                  <c:v>0.59788799999999998</c:v>
                </c:pt>
                <c:pt idx="1609">
                  <c:v>0.59775800000000001</c:v>
                </c:pt>
                <c:pt idx="1610">
                  <c:v>0.59778500000000001</c:v>
                </c:pt>
                <c:pt idx="1611">
                  <c:v>0.59767899999999996</c:v>
                </c:pt>
                <c:pt idx="1612">
                  <c:v>0.59774899999999997</c:v>
                </c:pt>
                <c:pt idx="1613">
                  <c:v>0.59774099999999997</c:v>
                </c:pt>
                <c:pt idx="1614">
                  <c:v>0.59779000000000004</c:v>
                </c:pt>
                <c:pt idx="1615">
                  <c:v>0.59762700000000002</c:v>
                </c:pt>
                <c:pt idx="1616">
                  <c:v>0.59780599999999995</c:v>
                </c:pt>
                <c:pt idx="1617">
                  <c:v>0.59779800000000005</c:v>
                </c:pt>
                <c:pt idx="1618">
                  <c:v>0.59788799999999998</c:v>
                </c:pt>
                <c:pt idx="1619">
                  <c:v>0.59775299999999998</c:v>
                </c:pt>
                <c:pt idx="1620">
                  <c:v>0.59775599999999995</c:v>
                </c:pt>
                <c:pt idx="1621">
                  <c:v>0.59753299999999998</c:v>
                </c:pt>
                <c:pt idx="1622">
                  <c:v>0.597827</c:v>
                </c:pt>
                <c:pt idx="1623">
                  <c:v>0.59779499999999997</c:v>
                </c:pt>
                <c:pt idx="1624">
                  <c:v>0.59769799999999995</c:v>
                </c:pt>
                <c:pt idx="1625">
                  <c:v>0.59764499999999998</c:v>
                </c:pt>
                <c:pt idx="1626">
                  <c:v>0.59760400000000002</c:v>
                </c:pt>
                <c:pt idx="1627">
                  <c:v>0.59778100000000001</c:v>
                </c:pt>
                <c:pt idx="1628">
                  <c:v>0.59780599999999995</c:v>
                </c:pt>
                <c:pt idx="1629">
                  <c:v>0.59781700000000004</c:v>
                </c:pt>
                <c:pt idx="1630">
                  <c:v>0.59785699999999997</c:v>
                </c:pt>
                <c:pt idx="1631">
                  <c:v>0.59806300000000001</c:v>
                </c:pt>
                <c:pt idx="1632">
                  <c:v>0.59802599999999995</c:v>
                </c:pt>
                <c:pt idx="1633">
                  <c:v>0.59798099999999998</c:v>
                </c:pt>
                <c:pt idx="1634">
                  <c:v>0.59776399999999996</c:v>
                </c:pt>
                <c:pt idx="1635">
                  <c:v>0.59785299999999997</c:v>
                </c:pt>
                <c:pt idx="1636">
                  <c:v>0.59775500000000004</c:v>
                </c:pt>
                <c:pt idx="1637">
                  <c:v>0.59768600000000005</c:v>
                </c:pt>
                <c:pt idx="1638">
                  <c:v>0.59793200000000002</c:v>
                </c:pt>
                <c:pt idx="1639">
                  <c:v>0.59766399999999997</c:v>
                </c:pt>
                <c:pt idx="1640">
                  <c:v>0.59780299999999997</c:v>
                </c:pt>
                <c:pt idx="1641">
                  <c:v>0.59777599999999997</c:v>
                </c:pt>
                <c:pt idx="1642">
                  <c:v>0.59769899999999998</c:v>
                </c:pt>
                <c:pt idx="1643">
                  <c:v>0.59763299999999997</c:v>
                </c:pt>
                <c:pt idx="1644">
                  <c:v>0.59769099999999997</c:v>
                </c:pt>
                <c:pt idx="1645">
                  <c:v>0.59759499999999999</c:v>
                </c:pt>
                <c:pt idx="1646">
                  <c:v>0.59779199999999999</c:v>
                </c:pt>
                <c:pt idx="1647">
                  <c:v>0.59795500000000001</c:v>
                </c:pt>
                <c:pt idx="1648">
                  <c:v>0.597665</c:v>
                </c:pt>
                <c:pt idx="1649">
                  <c:v>0.59782000000000002</c:v>
                </c:pt>
                <c:pt idx="1650">
                  <c:v>0.59792299999999998</c:v>
                </c:pt>
                <c:pt idx="1651">
                  <c:v>0.59757300000000002</c:v>
                </c:pt>
                <c:pt idx="1652">
                  <c:v>0.59762599999999999</c:v>
                </c:pt>
                <c:pt idx="1653">
                  <c:v>0.59764399999999995</c:v>
                </c:pt>
                <c:pt idx="1654">
                  <c:v>0.59772800000000004</c:v>
                </c:pt>
                <c:pt idx="1655">
                  <c:v>0.59766900000000001</c:v>
                </c:pt>
                <c:pt idx="1656">
                  <c:v>0.59767599999999999</c:v>
                </c:pt>
                <c:pt idx="1657">
                  <c:v>0.59765900000000005</c:v>
                </c:pt>
                <c:pt idx="1658">
                  <c:v>0.59770000000000001</c:v>
                </c:pt>
                <c:pt idx="1659">
                  <c:v>0.59756900000000002</c:v>
                </c:pt>
                <c:pt idx="1660">
                  <c:v>0.59763299999999997</c:v>
                </c:pt>
                <c:pt idx="1661">
                  <c:v>0.59764899999999999</c:v>
                </c:pt>
                <c:pt idx="1662">
                  <c:v>0.59771700000000005</c:v>
                </c:pt>
                <c:pt idx="1663">
                  <c:v>0.59777499999999995</c:v>
                </c:pt>
                <c:pt idx="1664">
                  <c:v>0.59763999999999995</c:v>
                </c:pt>
                <c:pt idx="1665">
                  <c:v>0.59770800000000002</c:v>
                </c:pt>
                <c:pt idx="1666">
                  <c:v>0.59760500000000005</c:v>
                </c:pt>
                <c:pt idx="1667">
                  <c:v>0.59781799999999996</c:v>
                </c:pt>
                <c:pt idx="1668">
                  <c:v>0.59773299999999996</c:v>
                </c:pt>
                <c:pt idx="1669">
                  <c:v>0.597916</c:v>
                </c:pt>
                <c:pt idx="1670">
                  <c:v>0.59765000000000001</c:v>
                </c:pt>
                <c:pt idx="1671">
                  <c:v>0.59756699999999996</c:v>
                </c:pt>
                <c:pt idx="1672">
                  <c:v>0.597777</c:v>
                </c:pt>
                <c:pt idx="1673">
                  <c:v>0.59775299999999998</c:v>
                </c:pt>
                <c:pt idx="1674">
                  <c:v>0.59794899999999995</c:v>
                </c:pt>
                <c:pt idx="1675">
                  <c:v>0.59767300000000001</c:v>
                </c:pt>
                <c:pt idx="1676">
                  <c:v>0.59795100000000001</c:v>
                </c:pt>
                <c:pt idx="1677">
                  <c:v>0.59774000000000005</c:v>
                </c:pt>
                <c:pt idx="1678">
                  <c:v>0.59781700000000004</c:v>
                </c:pt>
                <c:pt idx="1679">
                  <c:v>0.59759899999999999</c:v>
                </c:pt>
                <c:pt idx="1680">
                  <c:v>0.59789999999999999</c:v>
                </c:pt>
                <c:pt idx="1681">
                  <c:v>0.59765500000000005</c:v>
                </c:pt>
                <c:pt idx="1682">
                  <c:v>0.59778900000000001</c:v>
                </c:pt>
                <c:pt idx="1683">
                  <c:v>0.59789599999999998</c:v>
                </c:pt>
                <c:pt idx="1684">
                  <c:v>0.59787299999999999</c:v>
                </c:pt>
                <c:pt idx="1685">
                  <c:v>0.59787500000000005</c:v>
                </c:pt>
                <c:pt idx="1686">
                  <c:v>0.59776899999999999</c:v>
                </c:pt>
                <c:pt idx="1687">
                  <c:v>0.59761399999999998</c:v>
                </c:pt>
                <c:pt idx="1688">
                  <c:v>0.59771700000000005</c:v>
                </c:pt>
                <c:pt idx="1689">
                  <c:v>0.59782000000000002</c:v>
                </c:pt>
                <c:pt idx="1690">
                  <c:v>0.59774799999999995</c:v>
                </c:pt>
                <c:pt idx="1691">
                  <c:v>0.59770299999999998</c:v>
                </c:pt>
                <c:pt idx="1692">
                  <c:v>0.59770800000000002</c:v>
                </c:pt>
                <c:pt idx="1693">
                  <c:v>0.59758699999999998</c:v>
                </c:pt>
                <c:pt idx="1694">
                  <c:v>0.59762800000000005</c:v>
                </c:pt>
                <c:pt idx="1695">
                  <c:v>0.59761900000000001</c:v>
                </c:pt>
                <c:pt idx="1696">
                  <c:v>0.59770500000000004</c:v>
                </c:pt>
                <c:pt idx="1697">
                  <c:v>0.59758900000000004</c:v>
                </c:pt>
                <c:pt idx="1698">
                  <c:v>0.59753199999999995</c:v>
                </c:pt>
                <c:pt idx="1699">
                  <c:v>0.59773200000000004</c:v>
                </c:pt>
                <c:pt idx="1700">
                  <c:v>0.59753299999999998</c:v>
                </c:pt>
                <c:pt idx="1701">
                  <c:v>0.59786099999999998</c:v>
                </c:pt>
                <c:pt idx="1702">
                  <c:v>0.59792500000000004</c:v>
                </c:pt>
                <c:pt idx="1703">
                  <c:v>0.59762999999999999</c:v>
                </c:pt>
                <c:pt idx="1704">
                  <c:v>0.597804</c:v>
                </c:pt>
                <c:pt idx="1705">
                  <c:v>0.59778200000000004</c:v>
                </c:pt>
                <c:pt idx="1706">
                  <c:v>0.59789899999999996</c:v>
                </c:pt>
                <c:pt idx="1707">
                  <c:v>0.59787900000000005</c:v>
                </c:pt>
                <c:pt idx="1708">
                  <c:v>0.59808399999999995</c:v>
                </c:pt>
                <c:pt idx="1709">
                  <c:v>0.59818199999999999</c:v>
                </c:pt>
                <c:pt idx="1710">
                  <c:v>0.59804299999999999</c:v>
                </c:pt>
                <c:pt idx="1711">
                  <c:v>0.59787199999999996</c:v>
                </c:pt>
                <c:pt idx="1712">
                  <c:v>0.59794800000000004</c:v>
                </c:pt>
                <c:pt idx="1713">
                  <c:v>0.59784999999999999</c:v>
                </c:pt>
                <c:pt idx="1714">
                  <c:v>0.59797</c:v>
                </c:pt>
                <c:pt idx="1715">
                  <c:v>0.59802</c:v>
                </c:pt>
                <c:pt idx="1716">
                  <c:v>0.59791799999999995</c:v>
                </c:pt>
                <c:pt idx="1717">
                  <c:v>0.59802200000000005</c:v>
                </c:pt>
                <c:pt idx="1718">
                  <c:v>0.59800600000000004</c:v>
                </c:pt>
                <c:pt idx="1719">
                  <c:v>0.59776200000000002</c:v>
                </c:pt>
                <c:pt idx="1720">
                  <c:v>0.59790900000000002</c:v>
                </c:pt>
                <c:pt idx="1721">
                  <c:v>0.59785500000000003</c:v>
                </c:pt>
                <c:pt idx="1722">
                  <c:v>0.59765999999999997</c:v>
                </c:pt>
                <c:pt idx="1723">
                  <c:v>0.59778600000000004</c:v>
                </c:pt>
                <c:pt idx="1724">
                  <c:v>0.59773200000000004</c:v>
                </c:pt>
                <c:pt idx="1725">
                  <c:v>0.59797699999999998</c:v>
                </c:pt>
                <c:pt idx="1726">
                  <c:v>0.59796899999999997</c:v>
                </c:pt>
                <c:pt idx="1727">
                  <c:v>0.59791099999999997</c:v>
                </c:pt>
                <c:pt idx="1728">
                  <c:v>0.59758999999999995</c:v>
                </c:pt>
                <c:pt idx="1729">
                  <c:v>0.59776499999999999</c:v>
                </c:pt>
                <c:pt idx="1730">
                  <c:v>0.59776399999999996</c:v>
                </c:pt>
                <c:pt idx="1731">
                  <c:v>0.59794700000000001</c:v>
                </c:pt>
                <c:pt idx="1732">
                  <c:v>0.59772099999999995</c:v>
                </c:pt>
                <c:pt idx="1733">
                  <c:v>0.597939</c:v>
                </c:pt>
                <c:pt idx="1734">
                  <c:v>0.59808600000000001</c:v>
                </c:pt>
                <c:pt idx="1735">
                  <c:v>0.59794400000000003</c:v>
                </c:pt>
                <c:pt idx="1736">
                  <c:v>0.598159</c:v>
                </c:pt>
                <c:pt idx="1737">
                  <c:v>0.59799500000000005</c:v>
                </c:pt>
                <c:pt idx="1738">
                  <c:v>0.59787999999999997</c:v>
                </c:pt>
                <c:pt idx="1739">
                  <c:v>0.59802200000000005</c:v>
                </c:pt>
                <c:pt idx="1740">
                  <c:v>0.59794700000000001</c:v>
                </c:pt>
                <c:pt idx="1741">
                  <c:v>0.59784400000000004</c:v>
                </c:pt>
                <c:pt idx="1742">
                  <c:v>0.59797999999999996</c:v>
                </c:pt>
                <c:pt idx="1743">
                  <c:v>0.59808799999999995</c:v>
                </c:pt>
                <c:pt idx="1744">
                  <c:v>0.59797500000000003</c:v>
                </c:pt>
                <c:pt idx="1745">
                  <c:v>0.59797800000000001</c:v>
                </c:pt>
                <c:pt idx="1746">
                  <c:v>0.59808899999999998</c:v>
                </c:pt>
                <c:pt idx="1747">
                  <c:v>0.59816899999999995</c:v>
                </c:pt>
                <c:pt idx="1748">
                  <c:v>0.59797500000000003</c:v>
                </c:pt>
                <c:pt idx="1749">
                  <c:v>0.59815799999999997</c:v>
                </c:pt>
                <c:pt idx="1750">
                  <c:v>0.597908</c:v>
                </c:pt>
                <c:pt idx="1751">
                  <c:v>0.59794599999999998</c:v>
                </c:pt>
                <c:pt idx="1752">
                  <c:v>0.59777599999999997</c:v>
                </c:pt>
                <c:pt idx="1753">
                  <c:v>0.59790699999999997</c:v>
                </c:pt>
                <c:pt idx="1754">
                  <c:v>0.59778900000000001</c:v>
                </c:pt>
                <c:pt idx="1755">
                  <c:v>0.59769099999999997</c:v>
                </c:pt>
                <c:pt idx="1756">
                  <c:v>0.59746100000000002</c:v>
                </c:pt>
                <c:pt idx="1757">
                  <c:v>0.59768100000000002</c:v>
                </c:pt>
                <c:pt idx="1758">
                  <c:v>0.59757199999999999</c:v>
                </c:pt>
                <c:pt idx="1759">
                  <c:v>0.59759200000000001</c:v>
                </c:pt>
                <c:pt idx="1760">
                  <c:v>0.59783299999999995</c:v>
                </c:pt>
                <c:pt idx="1761">
                  <c:v>0.59770400000000001</c:v>
                </c:pt>
                <c:pt idx="1762">
                  <c:v>0.59764300000000004</c:v>
                </c:pt>
                <c:pt idx="1763">
                  <c:v>0.59793200000000002</c:v>
                </c:pt>
                <c:pt idx="1764">
                  <c:v>0.59794099999999994</c:v>
                </c:pt>
                <c:pt idx="1765">
                  <c:v>0.59779300000000002</c:v>
                </c:pt>
                <c:pt idx="1766">
                  <c:v>0.59822500000000001</c:v>
                </c:pt>
                <c:pt idx="1767">
                  <c:v>0.59813099999999997</c:v>
                </c:pt>
                <c:pt idx="1768">
                  <c:v>0.59790200000000004</c:v>
                </c:pt>
                <c:pt idx="1769">
                  <c:v>0.59798200000000001</c:v>
                </c:pt>
                <c:pt idx="1770">
                  <c:v>0.59797900000000004</c:v>
                </c:pt>
                <c:pt idx="1771">
                  <c:v>0.59799199999999997</c:v>
                </c:pt>
                <c:pt idx="1772">
                  <c:v>0.59768699999999997</c:v>
                </c:pt>
                <c:pt idx="1773">
                  <c:v>0.59799199999999997</c:v>
                </c:pt>
                <c:pt idx="1774">
                  <c:v>0.59782500000000005</c:v>
                </c:pt>
                <c:pt idx="1775">
                  <c:v>0.59789599999999998</c:v>
                </c:pt>
                <c:pt idx="1776">
                  <c:v>0.59782000000000002</c:v>
                </c:pt>
                <c:pt idx="1777">
                  <c:v>0.59799800000000003</c:v>
                </c:pt>
                <c:pt idx="1778">
                  <c:v>0.59806499999999996</c:v>
                </c:pt>
                <c:pt idx="1779">
                  <c:v>0.59784499999999996</c:v>
                </c:pt>
                <c:pt idx="1780">
                  <c:v>0.59789800000000004</c:v>
                </c:pt>
                <c:pt idx="1781">
                  <c:v>0.59805299999999995</c:v>
                </c:pt>
                <c:pt idx="1782">
                  <c:v>0.59783200000000003</c:v>
                </c:pt>
                <c:pt idx="1783">
                  <c:v>0.597912</c:v>
                </c:pt>
                <c:pt idx="1784">
                  <c:v>0.59782299999999999</c:v>
                </c:pt>
                <c:pt idx="1785">
                  <c:v>0.59749099999999999</c:v>
                </c:pt>
                <c:pt idx="1786">
                  <c:v>0.597603</c:v>
                </c:pt>
                <c:pt idx="1787">
                  <c:v>0.59749600000000003</c:v>
                </c:pt>
                <c:pt idx="1788">
                  <c:v>0.59760400000000002</c:v>
                </c:pt>
                <c:pt idx="1789">
                  <c:v>0.597441</c:v>
                </c:pt>
                <c:pt idx="1790">
                  <c:v>0.59759399999999996</c:v>
                </c:pt>
                <c:pt idx="1791">
                  <c:v>0.59771300000000005</c:v>
                </c:pt>
                <c:pt idx="1792">
                  <c:v>0.59787199999999996</c:v>
                </c:pt>
                <c:pt idx="1793">
                  <c:v>0.59770800000000002</c:v>
                </c:pt>
                <c:pt idx="1794">
                  <c:v>0.597746</c:v>
                </c:pt>
                <c:pt idx="1795">
                  <c:v>0.59792599999999996</c:v>
                </c:pt>
                <c:pt idx="1796">
                  <c:v>0.59765900000000005</c:v>
                </c:pt>
                <c:pt idx="1797">
                  <c:v>0.59760899999999995</c:v>
                </c:pt>
                <c:pt idx="1798">
                  <c:v>0.59746999999999995</c:v>
                </c:pt>
                <c:pt idx="1799">
                  <c:v>0.59775599999999995</c:v>
                </c:pt>
                <c:pt idx="1800">
                  <c:v>0.59740000000000004</c:v>
                </c:pt>
                <c:pt idx="1801">
                  <c:v>0.59758500000000003</c:v>
                </c:pt>
                <c:pt idx="1802">
                  <c:v>0.59760199999999997</c:v>
                </c:pt>
                <c:pt idx="1803">
                  <c:v>0.59754300000000005</c:v>
                </c:pt>
                <c:pt idx="1804">
                  <c:v>0.59755100000000005</c:v>
                </c:pt>
                <c:pt idx="1805">
                  <c:v>0.59757400000000005</c:v>
                </c:pt>
                <c:pt idx="1806">
                  <c:v>0.59781099999999998</c:v>
                </c:pt>
                <c:pt idx="1807">
                  <c:v>0.59770699999999999</c:v>
                </c:pt>
                <c:pt idx="1808">
                  <c:v>0.59790299999999996</c:v>
                </c:pt>
                <c:pt idx="1809">
                  <c:v>0.59797100000000003</c:v>
                </c:pt>
                <c:pt idx="1810">
                  <c:v>0.59777000000000002</c:v>
                </c:pt>
                <c:pt idx="1811">
                  <c:v>0.59780900000000003</c:v>
                </c:pt>
                <c:pt idx="1812">
                  <c:v>0.59754799999999997</c:v>
                </c:pt>
                <c:pt idx="1813">
                  <c:v>0.597607</c:v>
                </c:pt>
                <c:pt idx="1814">
                  <c:v>0.59755199999999997</c:v>
                </c:pt>
                <c:pt idx="1815">
                  <c:v>0.59757700000000002</c:v>
                </c:pt>
                <c:pt idx="1816">
                  <c:v>0.59737700000000005</c:v>
                </c:pt>
                <c:pt idx="1817">
                  <c:v>0.59751500000000002</c:v>
                </c:pt>
                <c:pt idx="1818">
                  <c:v>0.597441</c:v>
                </c:pt>
                <c:pt idx="1819">
                  <c:v>0.59745800000000004</c:v>
                </c:pt>
                <c:pt idx="1820">
                  <c:v>0.59766300000000006</c:v>
                </c:pt>
                <c:pt idx="1821">
                  <c:v>0.59745300000000001</c:v>
                </c:pt>
                <c:pt idx="1822">
                  <c:v>0.59750400000000004</c:v>
                </c:pt>
                <c:pt idx="1823">
                  <c:v>0.59748199999999996</c:v>
                </c:pt>
                <c:pt idx="1824">
                  <c:v>0.59769799999999995</c:v>
                </c:pt>
                <c:pt idx="1825">
                  <c:v>0.59753699999999998</c:v>
                </c:pt>
                <c:pt idx="1826">
                  <c:v>0.59748699999999999</c:v>
                </c:pt>
                <c:pt idx="1827">
                  <c:v>0.59753599999999996</c:v>
                </c:pt>
                <c:pt idx="1828">
                  <c:v>0.59748900000000005</c:v>
                </c:pt>
                <c:pt idx="1829">
                  <c:v>0.59735499999999997</c:v>
                </c:pt>
                <c:pt idx="1830">
                  <c:v>0.59765699999999999</c:v>
                </c:pt>
                <c:pt idx="1831">
                  <c:v>0.59750499999999995</c:v>
                </c:pt>
                <c:pt idx="1832">
                  <c:v>0.59764700000000004</c:v>
                </c:pt>
                <c:pt idx="1833">
                  <c:v>0.597715</c:v>
                </c:pt>
                <c:pt idx="1834">
                  <c:v>0.59757400000000005</c:v>
                </c:pt>
                <c:pt idx="1835">
                  <c:v>0.597881</c:v>
                </c:pt>
                <c:pt idx="1836">
                  <c:v>0.597526</c:v>
                </c:pt>
                <c:pt idx="1837">
                  <c:v>0.59751500000000002</c:v>
                </c:pt>
                <c:pt idx="1838">
                  <c:v>0.59783399999999998</c:v>
                </c:pt>
                <c:pt idx="1839">
                  <c:v>0.59764600000000001</c:v>
                </c:pt>
                <c:pt idx="1840">
                  <c:v>0.59768699999999997</c:v>
                </c:pt>
                <c:pt idx="1841">
                  <c:v>0.59785500000000003</c:v>
                </c:pt>
                <c:pt idx="1842">
                  <c:v>0.59775400000000001</c:v>
                </c:pt>
                <c:pt idx="1843">
                  <c:v>0.59750700000000001</c:v>
                </c:pt>
                <c:pt idx="1844">
                  <c:v>0.59778100000000001</c:v>
                </c:pt>
                <c:pt idx="1845">
                  <c:v>0.59770299999999998</c:v>
                </c:pt>
                <c:pt idx="1846">
                  <c:v>0.59779400000000005</c:v>
                </c:pt>
                <c:pt idx="1847">
                  <c:v>0.59793099999999999</c:v>
                </c:pt>
                <c:pt idx="1848">
                  <c:v>0.59782999999999997</c:v>
                </c:pt>
                <c:pt idx="1849">
                  <c:v>0.59771300000000005</c:v>
                </c:pt>
                <c:pt idx="1850">
                  <c:v>0.59777999999999998</c:v>
                </c:pt>
                <c:pt idx="1851">
                  <c:v>0.59777100000000005</c:v>
                </c:pt>
                <c:pt idx="1852">
                  <c:v>0.59763699999999997</c:v>
                </c:pt>
                <c:pt idx="1853">
                  <c:v>0.59769300000000003</c:v>
                </c:pt>
                <c:pt idx="1854">
                  <c:v>0.59751100000000001</c:v>
                </c:pt>
                <c:pt idx="1855">
                  <c:v>0.59778100000000001</c:v>
                </c:pt>
                <c:pt idx="1856">
                  <c:v>0.59765599999999997</c:v>
                </c:pt>
                <c:pt idx="1857">
                  <c:v>0.59784899999999996</c:v>
                </c:pt>
                <c:pt idx="1858">
                  <c:v>0.59776099999999999</c:v>
                </c:pt>
                <c:pt idx="1859">
                  <c:v>0.597522</c:v>
                </c:pt>
                <c:pt idx="1860">
                  <c:v>0.59771099999999999</c:v>
                </c:pt>
                <c:pt idx="1861">
                  <c:v>0.59775699999999998</c:v>
                </c:pt>
                <c:pt idx="1862">
                  <c:v>0.59788399999999997</c:v>
                </c:pt>
                <c:pt idx="1863">
                  <c:v>0.59748199999999996</c:v>
                </c:pt>
                <c:pt idx="1864">
                  <c:v>0.59750800000000004</c:v>
                </c:pt>
                <c:pt idx="1865">
                  <c:v>0.59733999999999998</c:v>
                </c:pt>
                <c:pt idx="1866">
                  <c:v>0.59761299999999995</c:v>
                </c:pt>
                <c:pt idx="1867">
                  <c:v>0.59762400000000004</c:v>
                </c:pt>
                <c:pt idx="1868">
                  <c:v>0.59776600000000002</c:v>
                </c:pt>
                <c:pt idx="1869">
                  <c:v>0.59759499999999999</c:v>
                </c:pt>
                <c:pt idx="1870">
                  <c:v>0.59786799999999996</c:v>
                </c:pt>
                <c:pt idx="1871">
                  <c:v>0.59753900000000004</c:v>
                </c:pt>
                <c:pt idx="1872">
                  <c:v>0.59733499999999995</c:v>
                </c:pt>
                <c:pt idx="1873">
                  <c:v>0.597746</c:v>
                </c:pt>
                <c:pt idx="1874">
                  <c:v>0.597522</c:v>
                </c:pt>
                <c:pt idx="1875">
                  <c:v>0.59755599999999998</c:v>
                </c:pt>
                <c:pt idx="1876">
                  <c:v>0.59763599999999995</c:v>
                </c:pt>
                <c:pt idx="1877">
                  <c:v>0.597329</c:v>
                </c:pt>
                <c:pt idx="1878">
                  <c:v>0.59770900000000005</c:v>
                </c:pt>
                <c:pt idx="1879">
                  <c:v>0.597661</c:v>
                </c:pt>
                <c:pt idx="1880">
                  <c:v>0.59778900000000001</c:v>
                </c:pt>
                <c:pt idx="1881">
                  <c:v>0.59772400000000003</c:v>
                </c:pt>
                <c:pt idx="1882">
                  <c:v>0.597665</c:v>
                </c:pt>
                <c:pt idx="1883">
                  <c:v>0.59751200000000004</c:v>
                </c:pt>
                <c:pt idx="1884">
                  <c:v>0.59770100000000004</c:v>
                </c:pt>
                <c:pt idx="1885">
                  <c:v>0.59758</c:v>
                </c:pt>
                <c:pt idx="1886">
                  <c:v>0.59777899999999995</c:v>
                </c:pt>
                <c:pt idx="1887">
                  <c:v>0.59760899999999995</c:v>
                </c:pt>
                <c:pt idx="1888">
                  <c:v>0.59778900000000001</c:v>
                </c:pt>
                <c:pt idx="1889">
                  <c:v>0.59776099999999999</c:v>
                </c:pt>
                <c:pt idx="1890">
                  <c:v>0.59777599999999997</c:v>
                </c:pt>
                <c:pt idx="1891">
                  <c:v>0.59766300000000006</c:v>
                </c:pt>
                <c:pt idx="1892">
                  <c:v>0.59772400000000003</c:v>
                </c:pt>
                <c:pt idx="1893">
                  <c:v>0.597719</c:v>
                </c:pt>
                <c:pt idx="1894">
                  <c:v>0.59767800000000004</c:v>
                </c:pt>
                <c:pt idx="1895">
                  <c:v>0.59779199999999999</c:v>
                </c:pt>
                <c:pt idx="1896">
                  <c:v>0.59778600000000004</c:v>
                </c:pt>
                <c:pt idx="1897">
                  <c:v>0.59781099999999998</c:v>
                </c:pt>
                <c:pt idx="1898">
                  <c:v>0.59780999999999995</c:v>
                </c:pt>
                <c:pt idx="1899">
                  <c:v>0.59764799999999996</c:v>
                </c:pt>
                <c:pt idx="1900">
                  <c:v>0.59759200000000001</c:v>
                </c:pt>
                <c:pt idx="1901">
                  <c:v>0.59766300000000006</c:v>
                </c:pt>
                <c:pt idx="1902">
                  <c:v>0.59769700000000003</c:v>
                </c:pt>
                <c:pt idx="1903">
                  <c:v>0.597468</c:v>
                </c:pt>
                <c:pt idx="1904">
                  <c:v>0.59747700000000004</c:v>
                </c:pt>
                <c:pt idx="1905">
                  <c:v>0.59752700000000003</c:v>
                </c:pt>
                <c:pt idx="1906">
                  <c:v>0.59768600000000005</c:v>
                </c:pt>
                <c:pt idx="1907">
                  <c:v>0.59768100000000002</c:v>
                </c:pt>
                <c:pt idx="1908">
                  <c:v>0.597576</c:v>
                </c:pt>
                <c:pt idx="1909">
                  <c:v>0.597418</c:v>
                </c:pt>
                <c:pt idx="1910">
                  <c:v>0.59728999999999999</c:v>
                </c:pt>
                <c:pt idx="1911">
                  <c:v>0.59743400000000002</c:v>
                </c:pt>
                <c:pt idx="1912">
                  <c:v>0.59760500000000005</c:v>
                </c:pt>
                <c:pt idx="1913">
                  <c:v>0.597881</c:v>
                </c:pt>
                <c:pt idx="1914">
                  <c:v>0.59767499999999996</c:v>
                </c:pt>
                <c:pt idx="1915">
                  <c:v>0.597854</c:v>
                </c:pt>
                <c:pt idx="1916">
                  <c:v>0.59759899999999999</c:v>
                </c:pt>
                <c:pt idx="1917">
                  <c:v>0.59750999999999999</c:v>
                </c:pt>
                <c:pt idx="1918">
                  <c:v>0.59772499999999995</c:v>
                </c:pt>
                <c:pt idx="1919">
                  <c:v>0.59767700000000001</c:v>
                </c:pt>
                <c:pt idx="1920">
                  <c:v>0.597692</c:v>
                </c:pt>
                <c:pt idx="1921">
                  <c:v>0.59754200000000002</c:v>
                </c:pt>
                <c:pt idx="1922">
                  <c:v>0.59758299999999998</c:v>
                </c:pt>
                <c:pt idx="1923">
                  <c:v>0.59764700000000004</c:v>
                </c:pt>
                <c:pt idx="1924">
                  <c:v>0.59756299999999996</c:v>
                </c:pt>
                <c:pt idx="1925">
                  <c:v>0.59753199999999995</c:v>
                </c:pt>
                <c:pt idx="1926">
                  <c:v>0.59756799999999999</c:v>
                </c:pt>
                <c:pt idx="1927">
                  <c:v>0.59757400000000005</c:v>
                </c:pt>
                <c:pt idx="1928">
                  <c:v>0.59761399999999998</c:v>
                </c:pt>
                <c:pt idx="1929">
                  <c:v>0.59776499999999999</c:v>
                </c:pt>
                <c:pt idx="1930">
                  <c:v>0.59783799999999998</c:v>
                </c:pt>
                <c:pt idx="1931">
                  <c:v>0.59786099999999998</c:v>
                </c:pt>
                <c:pt idx="1932">
                  <c:v>0.59769000000000005</c:v>
                </c:pt>
                <c:pt idx="1933">
                  <c:v>0.59765299999999999</c:v>
                </c:pt>
                <c:pt idx="1934">
                  <c:v>0.59778900000000001</c:v>
                </c:pt>
                <c:pt idx="1935">
                  <c:v>0.59771799999999997</c:v>
                </c:pt>
                <c:pt idx="1936">
                  <c:v>0.59764499999999998</c:v>
                </c:pt>
                <c:pt idx="1937">
                  <c:v>0.59772899999999995</c:v>
                </c:pt>
                <c:pt idx="1938">
                  <c:v>0.59810399999999997</c:v>
                </c:pt>
                <c:pt idx="1939">
                  <c:v>0.59799899999999995</c:v>
                </c:pt>
                <c:pt idx="1940">
                  <c:v>0.598055</c:v>
                </c:pt>
                <c:pt idx="1941">
                  <c:v>0.59784099999999996</c:v>
                </c:pt>
                <c:pt idx="1942">
                  <c:v>0.59778100000000001</c:v>
                </c:pt>
                <c:pt idx="1943">
                  <c:v>0.59799800000000003</c:v>
                </c:pt>
                <c:pt idx="1944">
                  <c:v>0.59789899999999996</c:v>
                </c:pt>
                <c:pt idx="1945">
                  <c:v>0.59810099999999999</c:v>
                </c:pt>
                <c:pt idx="1946">
                  <c:v>0.59814400000000001</c:v>
                </c:pt>
                <c:pt idx="1947">
                  <c:v>0.59793399999999997</c:v>
                </c:pt>
                <c:pt idx="1948">
                  <c:v>0.59806199999999998</c:v>
                </c:pt>
                <c:pt idx="1949">
                  <c:v>0.59801199999999999</c:v>
                </c:pt>
                <c:pt idx="1950">
                  <c:v>0.59762000000000004</c:v>
                </c:pt>
                <c:pt idx="1951">
                  <c:v>0.59772400000000003</c:v>
                </c:pt>
                <c:pt idx="1952">
                  <c:v>0.59773500000000002</c:v>
                </c:pt>
                <c:pt idx="1953">
                  <c:v>0.59767899999999996</c:v>
                </c:pt>
                <c:pt idx="1954">
                  <c:v>0.59775999999999996</c:v>
                </c:pt>
                <c:pt idx="1955">
                  <c:v>0.59764200000000001</c:v>
                </c:pt>
                <c:pt idx="1956">
                  <c:v>0.59770999999999996</c:v>
                </c:pt>
                <c:pt idx="1957">
                  <c:v>0.59763999999999995</c:v>
                </c:pt>
                <c:pt idx="1958">
                  <c:v>0.59779099999999996</c:v>
                </c:pt>
                <c:pt idx="1959">
                  <c:v>0.59751699999999996</c:v>
                </c:pt>
                <c:pt idx="1960">
                  <c:v>0.59786399999999995</c:v>
                </c:pt>
                <c:pt idx="1961">
                  <c:v>0.59789400000000004</c:v>
                </c:pt>
                <c:pt idx="1962">
                  <c:v>0.59793799999999997</c:v>
                </c:pt>
                <c:pt idx="1963">
                  <c:v>0.59817500000000001</c:v>
                </c:pt>
                <c:pt idx="1964">
                  <c:v>0.59792199999999995</c:v>
                </c:pt>
                <c:pt idx="1965">
                  <c:v>0.59795100000000001</c:v>
                </c:pt>
                <c:pt idx="1966">
                  <c:v>0.59791099999999997</c:v>
                </c:pt>
                <c:pt idx="1967">
                  <c:v>0.59775699999999998</c:v>
                </c:pt>
                <c:pt idx="1968">
                  <c:v>0.59813799999999995</c:v>
                </c:pt>
                <c:pt idx="1969">
                  <c:v>0.59778799999999999</c:v>
                </c:pt>
                <c:pt idx="1970">
                  <c:v>0.597966</c:v>
                </c:pt>
                <c:pt idx="1971">
                  <c:v>0.59769099999999997</c:v>
                </c:pt>
                <c:pt idx="1972">
                  <c:v>0.59811199999999998</c:v>
                </c:pt>
                <c:pt idx="1973">
                  <c:v>0.59804900000000005</c:v>
                </c:pt>
                <c:pt idx="1974">
                  <c:v>0.59777100000000005</c:v>
                </c:pt>
                <c:pt idx="1975">
                  <c:v>0.59780100000000003</c:v>
                </c:pt>
                <c:pt idx="1976">
                  <c:v>0.59789999999999999</c:v>
                </c:pt>
                <c:pt idx="1977">
                  <c:v>0.59778900000000001</c:v>
                </c:pt>
                <c:pt idx="1978">
                  <c:v>0.59784000000000004</c:v>
                </c:pt>
                <c:pt idx="1979">
                  <c:v>0.59769799999999995</c:v>
                </c:pt>
                <c:pt idx="1980">
                  <c:v>0.59787299999999999</c:v>
                </c:pt>
                <c:pt idx="1981">
                  <c:v>0.59800200000000003</c:v>
                </c:pt>
                <c:pt idx="1982">
                  <c:v>0.59756100000000001</c:v>
                </c:pt>
                <c:pt idx="1983">
                  <c:v>0.59763299999999997</c:v>
                </c:pt>
                <c:pt idx="1984">
                  <c:v>0.597603</c:v>
                </c:pt>
                <c:pt idx="1985">
                  <c:v>0.597611</c:v>
                </c:pt>
                <c:pt idx="1986">
                  <c:v>0.59746600000000005</c:v>
                </c:pt>
                <c:pt idx="1987">
                  <c:v>0.59741699999999998</c:v>
                </c:pt>
                <c:pt idx="1988">
                  <c:v>0.59748500000000004</c:v>
                </c:pt>
                <c:pt idx="1989">
                  <c:v>0.59794999999999998</c:v>
                </c:pt>
                <c:pt idx="1990">
                  <c:v>0.59741100000000003</c:v>
                </c:pt>
                <c:pt idx="1991">
                  <c:v>0.59743400000000002</c:v>
                </c:pt>
                <c:pt idx="1992">
                  <c:v>0.59753299999999998</c:v>
                </c:pt>
                <c:pt idx="1993">
                  <c:v>0.59763900000000003</c:v>
                </c:pt>
                <c:pt idx="1994">
                  <c:v>0.59750000000000003</c:v>
                </c:pt>
                <c:pt idx="1995">
                  <c:v>0.59758900000000004</c:v>
                </c:pt>
                <c:pt idx="1996">
                  <c:v>0.59743199999999996</c:v>
                </c:pt>
                <c:pt idx="1997">
                  <c:v>0.59744699999999995</c:v>
                </c:pt>
                <c:pt idx="1998">
                  <c:v>0.59732399999999997</c:v>
                </c:pt>
                <c:pt idx="1999">
                  <c:v>0.59763200000000005</c:v>
                </c:pt>
                <c:pt idx="2000">
                  <c:v>0.59735099999999997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B69-4026-9A48-1553E3F5A8C4}"/>
            </c:ext>
          </c:extLst>
        </c:ser>
        <c:ser>
          <c:idx val="2"/>
          <c:order val="2"/>
          <c:tx>
            <c:strRef>
              <c:f>'1_SLDO_LineReg_650mV'!$D$5</c:f>
              <c:strCache>
                <c:ptCount val="1"/>
                <c:pt idx="0">
                  <c:v>Vout_Sense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'1_SLDO_LineReg_650mV'!$A$6:$A$2006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'1_SLDO_LineReg_650mV'!$D$6:$D$2006</c:f>
              <c:numCache>
                <c:formatCode>General</c:formatCode>
                <c:ptCount val="2001"/>
                <c:pt idx="0" formatCode="0.00E+00">
                  <c:v>-3.3980999999999999E-5</c:v>
                </c:pt>
                <c:pt idx="1">
                  <c:v>8.0894599999999995E-4</c:v>
                </c:pt>
                <c:pt idx="2">
                  <c:v>1.2084400000000001E-3</c:v>
                </c:pt>
                <c:pt idx="3">
                  <c:v>1.5416399999999999E-3</c:v>
                </c:pt>
                <c:pt idx="4">
                  <c:v>1.8202699999999999E-3</c:v>
                </c:pt>
                <c:pt idx="5">
                  <c:v>2.0606700000000001E-3</c:v>
                </c:pt>
                <c:pt idx="6">
                  <c:v>2.2946199999999998E-3</c:v>
                </c:pt>
                <c:pt idx="7">
                  <c:v>2.5090199999999998E-3</c:v>
                </c:pt>
                <c:pt idx="8">
                  <c:v>2.68264E-3</c:v>
                </c:pt>
                <c:pt idx="9">
                  <c:v>2.8471899999999999E-3</c:v>
                </c:pt>
                <c:pt idx="10">
                  <c:v>3.00571E-3</c:v>
                </c:pt>
                <c:pt idx="11">
                  <c:v>1.74135E-3</c:v>
                </c:pt>
                <c:pt idx="12">
                  <c:v>1.87616E-3</c:v>
                </c:pt>
                <c:pt idx="13">
                  <c:v>2.01213E-3</c:v>
                </c:pt>
                <c:pt idx="14">
                  <c:v>2.1460099999999998E-3</c:v>
                </c:pt>
                <c:pt idx="15">
                  <c:v>2.2829299999999999E-3</c:v>
                </c:pt>
                <c:pt idx="16">
                  <c:v>2.4186799999999999E-3</c:v>
                </c:pt>
                <c:pt idx="17">
                  <c:v>2.5543900000000001E-3</c:v>
                </c:pt>
                <c:pt idx="18">
                  <c:v>2.69126E-3</c:v>
                </c:pt>
                <c:pt idx="19">
                  <c:v>2.8277799999999998E-3</c:v>
                </c:pt>
                <c:pt idx="20">
                  <c:v>2.9605999999999999E-3</c:v>
                </c:pt>
                <c:pt idx="21">
                  <c:v>3.0996999999999999E-3</c:v>
                </c:pt>
                <c:pt idx="22">
                  <c:v>3.23361E-3</c:v>
                </c:pt>
                <c:pt idx="23">
                  <c:v>3.37075E-3</c:v>
                </c:pt>
                <c:pt idx="24">
                  <c:v>3.5080300000000001E-3</c:v>
                </c:pt>
                <c:pt idx="25">
                  <c:v>3.6409699999999999E-3</c:v>
                </c:pt>
                <c:pt idx="26">
                  <c:v>3.7800400000000001E-3</c:v>
                </c:pt>
                <c:pt idx="27">
                  <c:v>3.9125399999999999E-3</c:v>
                </c:pt>
                <c:pt idx="28">
                  <c:v>4.0493100000000004E-3</c:v>
                </c:pt>
                <c:pt idx="29">
                  <c:v>4.1849399999999998E-3</c:v>
                </c:pt>
                <c:pt idx="30">
                  <c:v>4.3177299999999997E-3</c:v>
                </c:pt>
                <c:pt idx="31">
                  <c:v>4.4535399999999998E-3</c:v>
                </c:pt>
                <c:pt idx="32">
                  <c:v>4.5887899999999997E-3</c:v>
                </c:pt>
                <c:pt idx="33">
                  <c:v>4.7206699999999997E-3</c:v>
                </c:pt>
                <c:pt idx="34">
                  <c:v>4.8545899999999998E-3</c:v>
                </c:pt>
                <c:pt idx="35">
                  <c:v>4.98892E-3</c:v>
                </c:pt>
                <c:pt idx="36">
                  <c:v>5.1230099999999999E-3</c:v>
                </c:pt>
                <c:pt idx="37">
                  <c:v>5.2575E-3</c:v>
                </c:pt>
                <c:pt idx="38">
                  <c:v>5.3897800000000003E-3</c:v>
                </c:pt>
                <c:pt idx="39">
                  <c:v>5.5247100000000004E-3</c:v>
                </c:pt>
                <c:pt idx="40">
                  <c:v>5.6581499999999998E-3</c:v>
                </c:pt>
                <c:pt idx="41">
                  <c:v>5.7913000000000001E-3</c:v>
                </c:pt>
                <c:pt idx="42">
                  <c:v>5.9251299999999998E-3</c:v>
                </c:pt>
                <c:pt idx="43">
                  <c:v>6.0563400000000003E-3</c:v>
                </c:pt>
                <c:pt idx="44">
                  <c:v>6.1880800000000003E-3</c:v>
                </c:pt>
                <c:pt idx="45">
                  <c:v>6.3201100000000003E-3</c:v>
                </c:pt>
                <c:pt idx="46">
                  <c:v>6.4521700000000001E-3</c:v>
                </c:pt>
                <c:pt idx="47">
                  <c:v>6.5864900000000004E-3</c:v>
                </c:pt>
                <c:pt idx="48">
                  <c:v>6.7194100000000003E-3</c:v>
                </c:pt>
                <c:pt idx="49">
                  <c:v>6.85179E-3</c:v>
                </c:pt>
                <c:pt idx="50">
                  <c:v>6.9821099999999997E-3</c:v>
                </c:pt>
                <c:pt idx="51">
                  <c:v>7.1178999999999999E-3</c:v>
                </c:pt>
                <c:pt idx="52">
                  <c:v>7.2454800000000003E-3</c:v>
                </c:pt>
                <c:pt idx="53">
                  <c:v>7.3767399999999997E-3</c:v>
                </c:pt>
                <c:pt idx="54">
                  <c:v>7.5099299999999997E-3</c:v>
                </c:pt>
                <c:pt idx="55">
                  <c:v>7.6404400000000001E-3</c:v>
                </c:pt>
                <c:pt idx="56">
                  <c:v>7.77219E-3</c:v>
                </c:pt>
                <c:pt idx="57">
                  <c:v>7.9018700000000001E-3</c:v>
                </c:pt>
                <c:pt idx="58">
                  <c:v>8.0317099999999992E-3</c:v>
                </c:pt>
                <c:pt idx="59">
                  <c:v>8.1649600000000006E-3</c:v>
                </c:pt>
                <c:pt idx="60">
                  <c:v>8.2926500000000004E-3</c:v>
                </c:pt>
                <c:pt idx="61">
                  <c:v>8.4254299999999994E-3</c:v>
                </c:pt>
                <c:pt idx="62">
                  <c:v>8.5562699999999995E-3</c:v>
                </c:pt>
                <c:pt idx="63">
                  <c:v>8.6841999999999996E-3</c:v>
                </c:pt>
                <c:pt idx="64">
                  <c:v>8.8189900000000005E-3</c:v>
                </c:pt>
                <c:pt idx="65">
                  <c:v>8.9481200000000004E-3</c:v>
                </c:pt>
                <c:pt idx="66">
                  <c:v>9.0799399999999999E-3</c:v>
                </c:pt>
                <c:pt idx="67">
                  <c:v>9.2089600000000004E-3</c:v>
                </c:pt>
                <c:pt idx="68">
                  <c:v>9.3406600000000006E-3</c:v>
                </c:pt>
                <c:pt idx="69">
                  <c:v>9.4691299999999992E-3</c:v>
                </c:pt>
                <c:pt idx="70">
                  <c:v>9.60073E-3</c:v>
                </c:pt>
                <c:pt idx="71">
                  <c:v>9.7284799999999994E-3</c:v>
                </c:pt>
                <c:pt idx="72">
                  <c:v>9.8568100000000006E-3</c:v>
                </c:pt>
                <c:pt idx="73">
                  <c:v>9.98923E-3</c:v>
                </c:pt>
                <c:pt idx="74">
                  <c:v>1.01166E-2</c:v>
                </c:pt>
                <c:pt idx="75">
                  <c:v>1.0248800000000001E-2</c:v>
                </c:pt>
                <c:pt idx="76">
                  <c:v>1.03775E-2</c:v>
                </c:pt>
                <c:pt idx="77">
                  <c:v>1.0504299999999999E-2</c:v>
                </c:pt>
                <c:pt idx="78">
                  <c:v>1.06365E-2</c:v>
                </c:pt>
                <c:pt idx="79">
                  <c:v>1.0765E-2</c:v>
                </c:pt>
                <c:pt idx="80">
                  <c:v>1.0894300000000001E-2</c:v>
                </c:pt>
                <c:pt idx="81">
                  <c:v>1.10233E-2</c:v>
                </c:pt>
                <c:pt idx="82">
                  <c:v>1.1151400000000001E-2</c:v>
                </c:pt>
                <c:pt idx="83">
                  <c:v>1.1283E-2</c:v>
                </c:pt>
                <c:pt idx="84">
                  <c:v>1.14127E-2</c:v>
                </c:pt>
                <c:pt idx="85">
                  <c:v>1.1539600000000001E-2</c:v>
                </c:pt>
                <c:pt idx="86">
                  <c:v>1.16671E-2</c:v>
                </c:pt>
                <c:pt idx="87">
                  <c:v>1.18E-2</c:v>
                </c:pt>
                <c:pt idx="88">
                  <c:v>1.1928899999999999E-2</c:v>
                </c:pt>
                <c:pt idx="89">
                  <c:v>1.20546E-2</c:v>
                </c:pt>
                <c:pt idx="90">
                  <c:v>1.2185E-2</c:v>
                </c:pt>
                <c:pt idx="91">
                  <c:v>1.2312200000000001E-2</c:v>
                </c:pt>
                <c:pt idx="92">
                  <c:v>1.24422E-2</c:v>
                </c:pt>
                <c:pt idx="93">
                  <c:v>1.25699E-2</c:v>
                </c:pt>
                <c:pt idx="94">
                  <c:v>1.2697999999999999E-2</c:v>
                </c:pt>
                <c:pt idx="95">
                  <c:v>1.2825700000000001E-2</c:v>
                </c:pt>
                <c:pt idx="96">
                  <c:v>1.2957700000000001E-2</c:v>
                </c:pt>
                <c:pt idx="97">
                  <c:v>1.30846E-2</c:v>
                </c:pt>
                <c:pt idx="98">
                  <c:v>1.32126E-2</c:v>
                </c:pt>
                <c:pt idx="99">
                  <c:v>1.3340899999999999E-2</c:v>
                </c:pt>
                <c:pt idx="100">
                  <c:v>1.3471800000000001E-2</c:v>
                </c:pt>
                <c:pt idx="101">
                  <c:v>1.35984E-2</c:v>
                </c:pt>
                <c:pt idx="102">
                  <c:v>1.3726E-2</c:v>
                </c:pt>
                <c:pt idx="103">
                  <c:v>1.3854200000000001E-2</c:v>
                </c:pt>
                <c:pt idx="104">
                  <c:v>1.39819E-2</c:v>
                </c:pt>
                <c:pt idx="105">
                  <c:v>1.41139E-2</c:v>
                </c:pt>
                <c:pt idx="106">
                  <c:v>1.4235599999999999E-2</c:v>
                </c:pt>
                <c:pt idx="107">
                  <c:v>1.4363300000000001E-2</c:v>
                </c:pt>
                <c:pt idx="108">
                  <c:v>1.44908E-2</c:v>
                </c:pt>
                <c:pt idx="109">
                  <c:v>1.4618000000000001E-2</c:v>
                </c:pt>
                <c:pt idx="110">
                  <c:v>1.4745299999999999E-2</c:v>
                </c:pt>
                <c:pt idx="111">
                  <c:v>1.4874999999999999E-2</c:v>
                </c:pt>
                <c:pt idx="112">
                  <c:v>1.5003499999999999E-2</c:v>
                </c:pt>
                <c:pt idx="113">
                  <c:v>1.5130299999999999E-2</c:v>
                </c:pt>
                <c:pt idx="114">
                  <c:v>1.52604E-2</c:v>
                </c:pt>
                <c:pt idx="115">
                  <c:v>1.5387E-2</c:v>
                </c:pt>
                <c:pt idx="116">
                  <c:v>1.55161E-2</c:v>
                </c:pt>
                <c:pt idx="117">
                  <c:v>1.5643899999999999E-2</c:v>
                </c:pt>
                <c:pt idx="118">
                  <c:v>1.5771400000000001E-2</c:v>
                </c:pt>
                <c:pt idx="119">
                  <c:v>1.5900999999999998E-2</c:v>
                </c:pt>
                <c:pt idx="120">
                  <c:v>1.6028799999999999E-2</c:v>
                </c:pt>
                <c:pt idx="121">
                  <c:v>1.6156799999999999E-2</c:v>
                </c:pt>
                <c:pt idx="122">
                  <c:v>1.6285299999999999E-2</c:v>
                </c:pt>
                <c:pt idx="123">
                  <c:v>1.6410399999999999E-2</c:v>
                </c:pt>
                <c:pt idx="124">
                  <c:v>1.6541500000000001E-2</c:v>
                </c:pt>
                <c:pt idx="125">
                  <c:v>1.6670000000000001E-2</c:v>
                </c:pt>
                <c:pt idx="126">
                  <c:v>1.6792899999999999E-2</c:v>
                </c:pt>
                <c:pt idx="127">
                  <c:v>1.6924600000000001E-2</c:v>
                </c:pt>
                <c:pt idx="128">
                  <c:v>1.7054099999999999E-2</c:v>
                </c:pt>
                <c:pt idx="129">
                  <c:v>1.71801E-2</c:v>
                </c:pt>
                <c:pt idx="130">
                  <c:v>1.7311300000000002E-2</c:v>
                </c:pt>
                <c:pt idx="131">
                  <c:v>1.74348E-2</c:v>
                </c:pt>
                <c:pt idx="132">
                  <c:v>1.7563200000000001E-2</c:v>
                </c:pt>
                <c:pt idx="133">
                  <c:v>1.7693500000000001E-2</c:v>
                </c:pt>
                <c:pt idx="134">
                  <c:v>1.7818799999999999E-2</c:v>
                </c:pt>
                <c:pt idx="135">
                  <c:v>1.79483E-2</c:v>
                </c:pt>
                <c:pt idx="136">
                  <c:v>1.8076700000000001E-2</c:v>
                </c:pt>
                <c:pt idx="137">
                  <c:v>1.8203199999999999E-2</c:v>
                </c:pt>
                <c:pt idx="138">
                  <c:v>1.8334900000000001E-2</c:v>
                </c:pt>
                <c:pt idx="139">
                  <c:v>1.8460799999999999E-2</c:v>
                </c:pt>
                <c:pt idx="140">
                  <c:v>1.85874E-2</c:v>
                </c:pt>
                <c:pt idx="141">
                  <c:v>1.8716699999999999E-2</c:v>
                </c:pt>
                <c:pt idx="142">
                  <c:v>1.88433E-2</c:v>
                </c:pt>
                <c:pt idx="143">
                  <c:v>1.8975200000000001E-2</c:v>
                </c:pt>
                <c:pt idx="144">
                  <c:v>1.9104099999999999E-2</c:v>
                </c:pt>
                <c:pt idx="145">
                  <c:v>1.9229E-2</c:v>
                </c:pt>
                <c:pt idx="146">
                  <c:v>1.9360499999999999E-2</c:v>
                </c:pt>
                <c:pt idx="147">
                  <c:v>1.9485599999999999E-2</c:v>
                </c:pt>
                <c:pt idx="148">
                  <c:v>1.9615E-2</c:v>
                </c:pt>
                <c:pt idx="149">
                  <c:v>1.9744000000000001E-2</c:v>
                </c:pt>
                <c:pt idx="150">
                  <c:v>1.9871099999999999E-2</c:v>
                </c:pt>
                <c:pt idx="151">
                  <c:v>1.9997299999999999E-2</c:v>
                </c:pt>
                <c:pt idx="152">
                  <c:v>2.01291E-2</c:v>
                </c:pt>
                <c:pt idx="153">
                  <c:v>2.0255499999999999E-2</c:v>
                </c:pt>
                <c:pt idx="154">
                  <c:v>2.0385E-2</c:v>
                </c:pt>
                <c:pt idx="155">
                  <c:v>2.0513199999999999E-2</c:v>
                </c:pt>
                <c:pt idx="156">
                  <c:v>2.0638299999999998E-2</c:v>
                </c:pt>
                <c:pt idx="157">
                  <c:v>2.0770899999999998E-2</c:v>
                </c:pt>
                <c:pt idx="158">
                  <c:v>2.08985E-2</c:v>
                </c:pt>
                <c:pt idx="159">
                  <c:v>2.1026300000000001E-2</c:v>
                </c:pt>
                <c:pt idx="160">
                  <c:v>2.1154599999999999E-2</c:v>
                </c:pt>
                <c:pt idx="161">
                  <c:v>2.1280400000000001E-2</c:v>
                </c:pt>
                <c:pt idx="162">
                  <c:v>2.1408400000000001E-2</c:v>
                </c:pt>
                <c:pt idx="163">
                  <c:v>2.15371E-2</c:v>
                </c:pt>
                <c:pt idx="164">
                  <c:v>2.1668E-2</c:v>
                </c:pt>
                <c:pt idx="165">
                  <c:v>2.1793799999999999E-2</c:v>
                </c:pt>
                <c:pt idx="166">
                  <c:v>2.1925799999999999E-2</c:v>
                </c:pt>
                <c:pt idx="167">
                  <c:v>2.20547E-2</c:v>
                </c:pt>
                <c:pt idx="168">
                  <c:v>2.2182E-2</c:v>
                </c:pt>
                <c:pt idx="169">
                  <c:v>2.2315499999999999E-2</c:v>
                </c:pt>
                <c:pt idx="170">
                  <c:v>2.2439799999999999E-2</c:v>
                </c:pt>
                <c:pt idx="171">
                  <c:v>2.2573099999999999E-2</c:v>
                </c:pt>
                <c:pt idx="172">
                  <c:v>2.2699799999999999E-2</c:v>
                </c:pt>
                <c:pt idx="173">
                  <c:v>2.28287E-2</c:v>
                </c:pt>
                <c:pt idx="174">
                  <c:v>2.29585E-2</c:v>
                </c:pt>
                <c:pt idx="175">
                  <c:v>2.3084299999999999E-2</c:v>
                </c:pt>
                <c:pt idx="176">
                  <c:v>2.3215E-2</c:v>
                </c:pt>
                <c:pt idx="177">
                  <c:v>2.33411E-2</c:v>
                </c:pt>
                <c:pt idx="178">
                  <c:v>2.3470399999999999E-2</c:v>
                </c:pt>
                <c:pt idx="179">
                  <c:v>2.36005E-2</c:v>
                </c:pt>
                <c:pt idx="180">
                  <c:v>2.3726400000000002E-2</c:v>
                </c:pt>
                <c:pt idx="181">
                  <c:v>2.3858899999999999E-2</c:v>
                </c:pt>
                <c:pt idx="182">
                  <c:v>2.3984999999999999E-2</c:v>
                </c:pt>
                <c:pt idx="183">
                  <c:v>2.4114300000000002E-2</c:v>
                </c:pt>
                <c:pt idx="184">
                  <c:v>2.4244499999999999E-2</c:v>
                </c:pt>
                <c:pt idx="185">
                  <c:v>2.4371899999999998E-2</c:v>
                </c:pt>
                <c:pt idx="186">
                  <c:v>2.4503199999999999E-2</c:v>
                </c:pt>
                <c:pt idx="187">
                  <c:v>2.4630699999999998E-2</c:v>
                </c:pt>
                <c:pt idx="188">
                  <c:v>2.4761499999999999E-2</c:v>
                </c:pt>
                <c:pt idx="189">
                  <c:v>2.4891199999999999E-2</c:v>
                </c:pt>
                <c:pt idx="190">
                  <c:v>2.5016699999999999E-2</c:v>
                </c:pt>
                <c:pt idx="191">
                  <c:v>2.51475E-2</c:v>
                </c:pt>
                <c:pt idx="192">
                  <c:v>2.5276799999999999E-2</c:v>
                </c:pt>
                <c:pt idx="193">
                  <c:v>2.5404800000000002E-2</c:v>
                </c:pt>
                <c:pt idx="194">
                  <c:v>2.55359E-2</c:v>
                </c:pt>
                <c:pt idx="195">
                  <c:v>2.56627E-2</c:v>
                </c:pt>
                <c:pt idx="196">
                  <c:v>2.57919E-2</c:v>
                </c:pt>
                <c:pt idx="197">
                  <c:v>2.5923000000000002E-2</c:v>
                </c:pt>
                <c:pt idx="198">
                  <c:v>2.6059200000000001E-2</c:v>
                </c:pt>
                <c:pt idx="199">
                  <c:v>2.6183399999999999E-2</c:v>
                </c:pt>
                <c:pt idx="200">
                  <c:v>2.6311899999999999E-2</c:v>
                </c:pt>
                <c:pt idx="201">
                  <c:v>2.6440100000000001E-2</c:v>
                </c:pt>
                <c:pt idx="202">
                  <c:v>2.6569700000000002E-2</c:v>
                </c:pt>
                <c:pt idx="203">
                  <c:v>2.6701900000000001E-2</c:v>
                </c:pt>
                <c:pt idx="204">
                  <c:v>2.6827500000000001E-2</c:v>
                </c:pt>
                <c:pt idx="205">
                  <c:v>2.69602E-2</c:v>
                </c:pt>
                <c:pt idx="206">
                  <c:v>2.7089599999999998E-2</c:v>
                </c:pt>
                <c:pt idx="207">
                  <c:v>2.7219400000000001E-2</c:v>
                </c:pt>
                <c:pt idx="208">
                  <c:v>2.7348500000000001E-2</c:v>
                </c:pt>
                <c:pt idx="209">
                  <c:v>2.7478499999999999E-2</c:v>
                </c:pt>
                <c:pt idx="210">
                  <c:v>2.7609000000000002E-2</c:v>
                </c:pt>
                <c:pt idx="211">
                  <c:v>2.7739799999999998E-2</c:v>
                </c:pt>
                <c:pt idx="212">
                  <c:v>2.7870800000000001E-2</c:v>
                </c:pt>
                <c:pt idx="213">
                  <c:v>2.8001000000000002E-2</c:v>
                </c:pt>
                <c:pt idx="214">
                  <c:v>2.8129500000000002E-2</c:v>
                </c:pt>
                <c:pt idx="215">
                  <c:v>2.8262700000000002E-2</c:v>
                </c:pt>
                <c:pt idx="216">
                  <c:v>2.8393399999999999E-2</c:v>
                </c:pt>
                <c:pt idx="217">
                  <c:v>2.8520500000000001E-2</c:v>
                </c:pt>
                <c:pt idx="218">
                  <c:v>2.8646000000000001E-2</c:v>
                </c:pt>
                <c:pt idx="219">
                  <c:v>2.8775800000000001E-2</c:v>
                </c:pt>
                <c:pt idx="220">
                  <c:v>2.8909500000000001E-2</c:v>
                </c:pt>
                <c:pt idx="221">
                  <c:v>2.9041299999999999E-2</c:v>
                </c:pt>
                <c:pt idx="222">
                  <c:v>2.9171300000000001E-2</c:v>
                </c:pt>
                <c:pt idx="223">
                  <c:v>2.9300400000000001E-2</c:v>
                </c:pt>
                <c:pt idx="224">
                  <c:v>2.9430899999999999E-2</c:v>
                </c:pt>
                <c:pt idx="225">
                  <c:v>2.9558600000000001E-2</c:v>
                </c:pt>
                <c:pt idx="226">
                  <c:v>2.9692400000000001E-2</c:v>
                </c:pt>
                <c:pt idx="227">
                  <c:v>2.9823599999999999E-2</c:v>
                </c:pt>
                <c:pt idx="228">
                  <c:v>2.9953E-2</c:v>
                </c:pt>
                <c:pt idx="229">
                  <c:v>3.0084900000000001E-2</c:v>
                </c:pt>
                <c:pt idx="230">
                  <c:v>3.02118E-2</c:v>
                </c:pt>
                <c:pt idx="231">
                  <c:v>3.0344800000000002E-2</c:v>
                </c:pt>
                <c:pt idx="232">
                  <c:v>3.0479599999999999E-2</c:v>
                </c:pt>
                <c:pt idx="233">
                  <c:v>3.0607499999999999E-2</c:v>
                </c:pt>
                <c:pt idx="234">
                  <c:v>3.0745000000000001E-2</c:v>
                </c:pt>
                <c:pt idx="235">
                  <c:v>3.0875699999999999E-2</c:v>
                </c:pt>
                <c:pt idx="236">
                  <c:v>3.0999200000000001E-2</c:v>
                </c:pt>
                <c:pt idx="237">
                  <c:v>3.1136199999999999E-2</c:v>
                </c:pt>
                <c:pt idx="238">
                  <c:v>3.1263399999999997E-2</c:v>
                </c:pt>
                <c:pt idx="239">
                  <c:v>3.1392700000000003E-2</c:v>
                </c:pt>
                <c:pt idx="240">
                  <c:v>3.1526699999999998E-2</c:v>
                </c:pt>
                <c:pt idx="241">
                  <c:v>3.16595E-2</c:v>
                </c:pt>
                <c:pt idx="242">
                  <c:v>3.1791600000000003E-2</c:v>
                </c:pt>
                <c:pt idx="243">
                  <c:v>3.1920400000000002E-2</c:v>
                </c:pt>
                <c:pt idx="244">
                  <c:v>3.2051000000000003E-2</c:v>
                </c:pt>
                <c:pt idx="245">
                  <c:v>3.2188000000000001E-2</c:v>
                </c:pt>
                <c:pt idx="246">
                  <c:v>3.2319800000000003E-2</c:v>
                </c:pt>
                <c:pt idx="247">
                  <c:v>3.24452E-2</c:v>
                </c:pt>
                <c:pt idx="248">
                  <c:v>3.2580600000000001E-2</c:v>
                </c:pt>
                <c:pt idx="249">
                  <c:v>3.2709799999999997E-2</c:v>
                </c:pt>
                <c:pt idx="250">
                  <c:v>3.28426E-2</c:v>
                </c:pt>
                <c:pt idx="251">
                  <c:v>3.2974499999999997E-2</c:v>
                </c:pt>
                <c:pt idx="252">
                  <c:v>3.3106999999999998E-2</c:v>
                </c:pt>
                <c:pt idx="253">
                  <c:v>3.32403E-2</c:v>
                </c:pt>
                <c:pt idx="254">
                  <c:v>3.3370299999999999E-2</c:v>
                </c:pt>
                <c:pt idx="255">
                  <c:v>3.3506500000000002E-2</c:v>
                </c:pt>
                <c:pt idx="256">
                  <c:v>3.3633799999999998E-2</c:v>
                </c:pt>
                <c:pt idx="257">
                  <c:v>3.3767400000000003E-2</c:v>
                </c:pt>
                <c:pt idx="258">
                  <c:v>3.3899899999999997E-2</c:v>
                </c:pt>
                <c:pt idx="259">
                  <c:v>3.4034099999999998E-2</c:v>
                </c:pt>
                <c:pt idx="260">
                  <c:v>3.4166700000000001E-2</c:v>
                </c:pt>
                <c:pt idx="261">
                  <c:v>3.4298799999999997E-2</c:v>
                </c:pt>
                <c:pt idx="262">
                  <c:v>3.4429399999999999E-2</c:v>
                </c:pt>
                <c:pt idx="263">
                  <c:v>3.4566800000000002E-2</c:v>
                </c:pt>
                <c:pt idx="264">
                  <c:v>3.4697899999999997E-2</c:v>
                </c:pt>
                <c:pt idx="265">
                  <c:v>3.48329E-2</c:v>
                </c:pt>
                <c:pt idx="266">
                  <c:v>3.49603E-2</c:v>
                </c:pt>
                <c:pt idx="267">
                  <c:v>3.5098299999999999E-2</c:v>
                </c:pt>
                <c:pt idx="268">
                  <c:v>3.5232600000000003E-2</c:v>
                </c:pt>
                <c:pt idx="269">
                  <c:v>3.5360000000000003E-2</c:v>
                </c:pt>
                <c:pt idx="270">
                  <c:v>3.54989E-2</c:v>
                </c:pt>
                <c:pt idx="271">
                  <c:v>3.5631000000000003E-2</c:v>
                </c:pt>
                <c:pt idx="272">
                  <c:v>3.5767199999999999E-2</c:v>
                </c:pt>
                <c:pt idx="273">
                  <c:v>3.5897800000000001E-2</c:v>
                </c:pt>
                <c:pt idx="274">
                  <c:v>3.60317E-2</c:v>
                </c:pt>
                <c:pt idx="275">
                  <c:v>3.6164099999999998E-2</c:v>
                </c:pt>
                <c:pt idx="276">
                  <c:v>3.6295899999999999E-2</c:v>
                </c:pt>
                <c:pt idx="277">
                  <c:v>3.6432100000000002E-2</c:v>
                </c:pt>
                <c:pt idx="278">
                  <c:v>3.6559000000000001E-2</c:v>
                </c:pt>
                <c:pt idx="279">
                  <c:v>3.6699000000000002E-2</c:v>
                </c:pt>
                <c:pt idx="280">
                  <c:v>3.6828300000000001E-2</c:v>
                </c:pt>
                <c:pt idx="281">
                  <c:v>3.6966699999999998E-2</c:v>
                </c:pt>
                <c:pt idx="282">
                  <c:v>3.7096799999999999E-2</c:v>
                </c:pt>
                <c:pt idx="283">
                  <c:v>3.7235900000000002E-2</c:v>
                </c:pt>
                <c:pt idx="284">
                  <c:v>3.7368400000000003E-2</c:v>
                </c:pt>
                <c:pt idx="285">
                  <c:v>3.7498700000000003E-2</c:v>
                </c:pt>
                <c:pt idx="286">
                  <c:v>3.7632699999999998E-2</c:v>
                </c:pt>
                <c:pt idx="287">
                  <c:v>3.7769799999999999E-2</c:v>
                </c:pt>
                <c:pt idx="288">
                  <c:v>3.7906299999999997E-2</c:v>
                </c:pt>
                <c:pt idx="289">
                  <c:v>3.8042100000000002E-2</c:v>
                </c:pt>
                <c:pt idx="290">
                  <c:v>3.8175500000000001E-2</c:v>
                </c:pt>
                <c:pt idx="291">
                  <c:v>3.8309000000000003E-2</c:v>
                </c:pt>
                <c:pt idx="292">
                  <c:v>3.8443100000000001E-2</c:v>
                </c:pt>
                <c:pt idx="293">
                  <c:v>3.85794E-2</c:v>
                </c:pt>
                <c:pt idx="294">
                  <c:v>3.8719299999999998E-2</c:v>
                </c:pt>
                <c:pt idx="295">
                  <c:v>3.8849500000000002E-2</c:v>
                </c:pt>
                <c:pt idx="296">
                  <c:v>3.8988000000000002E-2</c:v>
                </c:pt>
                <c:pt idx="297">
                  <c:v>3.9118899999999998E-2</c:v>
                </c:pt>
                <c:pt idx="298">
                  <c:v>3.9257500000000001E-2</c:v>
                </c:pt>
                <c:pt idx="299">
                  <c:v>3.9394800000000001E-2</c:v>
                </c:pt>
                <c:pt idx="300">
                  <c:v>3.95316E-2</c:v>
                </c:pt>
                <c:pt idx="301">
                  <c:v>3.96677E-2</c:v>
                </c:pt>
                <c:pt idx="302">
                  <c:v>3.9804600000000002E-2</c:v>
                </c:pt>
                <c:pt idx="303">
                  <c:v>3.9940700000000003E-2</c:v>
                </c:pt>
                <c:pt idx="304">
                  <c:v>4.0077700000000001E-2</c:v>
                </c:pt>
                <c:pt idx="305">
                  <c:v>4.02145E-2</c:v>
                </c:pt>
                <c:pt idx="306">
                  <c:v>4.0349700000000002E-2</c:v>
                </c:pt>
                <c:pt idx="307">
                  <c:v>4.0485800000000002E-2</c:v>
                </c:pt>
                <c:pt idx="308">
                  <c:v>4.0622100000000001E-2</c:v>
                </c:pt>
                <c:pt idx="309">
                  <c:v>4.0753999999999999E-2</c:v>
                </c:pt>
                <c:pt idx="310">
                  <c:v>4.0894899999999998E-2</c:v>
                </c:pt>
                <c:pt idx="311">
                  <c:v>4.1024699999999997E-2</c:v>
                </c:pt>
                <c:pt idx="312">
                  <c:v>4.1164399999999997E-2</c:v>
                </c:pt>
                <c:pt idx="313">
                  <c:v>4.1305399999999999E-2</c:v>
                </c:pt>
                <c:pt idx="314">
                  <c:v>4.14355E-2</c:v>
                </c:pt>
                <c:pt idx="315">
                  <c:v>4.15774E-2</c:v>
                </c:pt>
                <c:pt idx="316">
                  <c:v>4.1712300000000001E-2</c:v>
                </c:pt>
                <c:pt idx="317">
                  <c:v>4.18474E-2</c:v>
                </c:pt>
                <c:pt idx="318">
                  <c:v>4.1982600000000002E-2</c:v>
                </c:pt>
                <c:pt idx="319">
                  <c:v>4.21237E-2</c:v>
                </c:pt>
                <c:pt idx="320">
                  <c:v>4.2264299999999998E-2</c:v>
                </c:pt>
                <c:pt idx="321">
                  <c:v>4.2395700000000001E-2</c:v>
                </c:pt>
                <c:pt idx="322">
                  <c:v>4.2537199999999997E-2</c:v>
                </c:pt>
                <c:pt idx="323">
                  <c:v>4.2677899999999998E-2</c:v>
                </c:pt>
                <c:pt idx="324">
                  <c:v>4.2816100000000003E-2</c:v>
                </c:pt>
                <c:pt idx="325">
                  <c:v>4.2953400000000003E-2</c:v>
                </c:pt>
                <c:pt idx="326">
                  <c:v>4.3088700000000001E-2</c:v>
                </c:pt>
                <c:pt idx="327">
                  <c:v>4.3228200000000001E-2</c:v>
                </c:pt>
                <c:pt idx="328">
                  <c:v>4.3365599999999997E-2</c:v>
                </c:pt>
                <c:pt idx="329">
                  <c:v>4.3507299999999999E-2</c:v>
                </c:pt>
                <c:pt idx="330">
                  <c:v>4.3645799999999998E-2</c:v>
                </c:pt>
                <c:pt idx="331">
                  <c:v>4.3782300000000003E-2</c:v>
                </c:pt>
                <c:pt idx="332">
                  <c:v>4.3921399999999999E-2</c:v>
                </c:pt>
                <c:pt idx="333">
                  <c:v>4.40674E-2</c:v>
                </c:pt>
                <c:pt idx="334">
                  <c:v>4.4199799999999997E-2</c:v>
                </c:pt>
                <c:pt idx="335">
                  <c:v>4.4339499999999997E-2</c:v>
                </c:pt>
                <c:pt idx="336">
                  <c:v>4.4478999999999998E-2</c:v>
                </c:pt>
                <c:pt idx="337">
                  <c:v>4.4624200000000003E-2</c:v>
                </c:pt>
                <c:pt idx="338">
                  <c:v>4.4762900000000001E-2</c:v>
                </c:pt>
                <c:pt idx="339">
                  <c:v>4.4903499999999999E-2</c:v>
                </c:pt>
                <c:pt idx="340">
                  <c:v>4.5047299999999998E-2</c:v>
                </c:pt>
                <c:pt idx="341">
                  <c:v>4.5190000000000001E-2</c:v>
                </c:pt>
                <c:pt idx="342">
                  <c:v>4.5331000000000003E-2</c:v>
                </c:pt>
                <c:pt idx="343">
                  <c:v>4.5467599999999997E-2</c:v>
                </c:pt>
                <c:pt idx="344">
                  <c:v>4.5607000000000002E-2</c:v>
                </c:pt>
                <c:pt idx="345">
                  <c:v>4.5743399999999997E-2</c:v>
                </c:pt>
                <c:pt idx="346">
                  <c:v>4.5886400000000001E-2</c:v>
                </c:pt>
                <c:pt idx="347">
                  <c:v>4.6025700000000003E-2</c:v>
                </c:pt>
                <c:pt idx="348">
                  <c:v>4.61634E-2</c:v>
                </c:pt>
                <c:pt idx="349">
                  <c:v>4.6307000000000001E-2</c:v>
                </c:pt>
                <c:pt idx="350">
                  <c:v>4.64527E-2</c:v>
                </c:pt>
                <c:pt idx="351">
                  <c:v>4.6591500000000001E-2</c:v>
                </c:pt>
                <c:pt idx="352">
                  <c:v>4.6734699999999997E-2</c:v>
                </c:pt>
                <c:pt idx="353">
                  <c:v>4.6874199999999998E-2</c:v>
                </c:pt>
                <c:pt idx="354">
                  <c:v>4.7015500000000002E-2</c:v>
                </c:pt>
                <c:pt idx="355">
                  <c:v>4.71595E-2</c:v>
                </c:pt>
                <c:pt idx="356">
                  <c:v>4.7301500000000003E-2</c:v>
                </c:pt>
                <c:pt idx="357">
                  <c:v>4.7443199999999998E-2</c:v>
                </c:pt>
                <c:pt idx="358">
                  <c:v>4.7586999999999997E-2</c:v>
                </c:pt>
                <c:pt idx="359">
                  <c:v>4.7724900000000001E-2</c:v>
                </c:pt>
                <c:pt idx="360">
                  <c:v>4.7869799999999997E-2</c:v>
                </c:pt>
                <c:pt idx="361">
                  <c:v>4.8012300000000001E-2</c:v>
                </c:pt>
                <c:pt idx="362">
                  <c:v>4.8157400000000003E-2</c:v>
                </c:pt>
                <c:pt idx="363">
                  <c:v>4.8300799999999998E-2</c:v>
                </c:pt>
                <c:pt idx="364">
                  <c:v>4.8442100000000002E-2</c:v>
                </c:pt>
                <c:pt idx="365">
                  <c:v>4.8584299999999997E-2</c:v>
                </c:pt>
                <c:pt idx="366">
                  <c:v>4.87328E-2</c:v>
                </c:pt>
                <c:pt idx="367">
                  <c:v>4.8873E-2</c:v>
                </c:pt>
                <c:pt idx="368">
                  <c:v>4.9019300000000002E-2</c:v>
                </c:pt>
                <c:pt idx="369">
                  <c:v>4.91703E-2</c:v>
                </c:pt>
                <c:pt idx="370">
                  <c:v>4.9312099999999998E-2</c:v>
                </c:pt>
                <c:pt idx="371">
                  <c:v>4.94565E-2</c:v>
                </c:pt>
                <c:pt idx="372">
                  <c:v>4.96027E-2</c:v>
                </c:pt>
                <c:pt idx="373">
                  <c:v>4.9749500000000002E-2</c:v>
                </c:pt>
                <c:pt idx="374">
                  <c:v>4.9893399999999997E-2</c:v>
                </c:pt>
                <c:pt idx="375">
                  <c:v>5.0033399999999999E-2</c:v>
                </c:pt>
                <c:pt idx="376">
                  <c:v>5.01833E-2</c:v>
                </c:pt>
                <c:pt idx="377">
                  <c:v>5.0333099999999999E-2</c:v>
                </c:pt>
                <c:pt idx="378">
                  <c:v>5.0479400000000001E-2</c:v>
                </c:pt>
                <c:pt idx="379">
                  <c:v>5.0620900000000003E-2</c:v>
                </c:pt>
                <c:pt idx="380">
                  <c:v>5.0767699999999999E-2</c:v>
                </c:pt>
                <c:pt idx="381">
                  <c:v>5.0914300000000003E-2</c:v>
                </c:pt>
                <c:pt idx="382">
                  <c:v>5.1058300000000001E-2</c:v>
                </c:pt>
                <c:pt idx="383">
                  <c:v>5.1205899999999999E-2</c:v>
                </c:pt>
                <c:pt idx="384">
                  <c:v>5.1353000000000003E-2</c:v>
                </c:pt>
                <c:pt idx="385">
                  <c:v>5.1508499999999999E-2</c:v>
                </c:pt>
                <c:pt idx="386">
                  <c:v>5.1654499999999999E-2</c:v>
                </c:pt>
                <c:pt idx="387">
                  <c:v>5.1800400000000003E-2</c:v>
                </c:pt>
                <c:pt idx="388">
                  <c:v>5.1947199999999999E-2</c:v>
                </c:pt>
                <c:pt idx="389">
                  <c:v>5.2092600000000003E-2</c:v>
                </c:pt>
                <c:pt idx="390">
                  <c:v>5.2244600000000002E-2</c:v>
                </c:pt>
                <c:pt idx="391">
                  <c:v>5.2393000000000002E-2</c:v>
                </c:pt>
                <c:pt idx="392">
                  <c:v>5.2541400000000002E-2</c:v>
                </c:pt>
                <c:pt idx="393">
                  <c:v>5.2692900000000001E-2</c:v>
                </c:pt>
                <c:pt idx="394">
                  <c:v>5.2838799999999998E-2</c:v>
                </c:pt>
                <c:pt idx="395">
                  <c:v>5.29974E-2</c:v>
                </c:pt>
                <c:pt idx="396">
                  <c:v>5.3147600000000003E-2</c:v>
                </c:pt>
                <c:pt idx="397">
                  <c:v>5.3295700000000001E-2</c:v>
                </c:pt>
                <c:pt idx="398">
                  <c:v>5.3447599999999998E-2</c:v>
                </c:pt>
                <c:pt idx="399">
                  <c:v>5.3592399999999998E-2</c:v>
                </c:pt>
                <c:pt idx="400">
                  <c:v>5.3749999999999999E-2</c:v>
                </c:pt>
                <c:pt idx="401">
                  <c:v>5.3900999999999998E-2</c:v>
                </c:pt>
                <c:pt idx="402">
                  <c:v>5.4050300000000003E-2</c:v>
                </c:pt>
                <c:pt idx="403">
                  <c:v>5.4202699999999999E-2</c:v>
                </c:pt>
                <c:pt idx="404">
                  <c:v>5.4356000000000002E-2</c:v>
                </c:pt>
                <c:pt idx="405">
                  <c:v>5.45075E-2</c:v>
                </c:pt>
                <c:pt idx="406">
                  <c:v>5.46665E-2</c:v>
                </c:pt>
                <c:pt idx="407">
                  <c:v>5.4810499999999998E-2</c:v>
                </c:pt>
                <c:pt idx="408">
                  <c:v>5.4961799999999998E-2</c:v>
                </c:pt>
                <c:pt idx="409">
                  <c:v>5.5122600000000001E-2</c:v>
                </c:pt>
                <c:pt idx="410">
                  <c:v>5.5268999999999999E-2</c:v>
                </c:pt>
                <c:pt idx="411">
                  <c:v>5.5428900000000003E-2</c:v>
                </c:pt>
                <c:pt idx="412">
                  <c:v>5.5582100000000002E-2</c:v>
                </c:pt>
                <c:pt idx="413">
                  <c:v>5.5737299999999997E-2</c:v>
                </c:pt>
                <c:pt idx="414">
                  <c:v>5.5889599999999998E-2</c:v>
                </c:pt>
                <c:pt idx="415">
                  <c:v>5.6043700000000002E-2</c:v>
                </c:pt>
                <c:pt idx="416">
                  <c:v>5.6203799999999998E-2</c:v>
                </c:pt>
                <c:pt idx="417">
                  <c:v>5.6360599999999997E-2</c:v>
                </c:pt>
                <c:pt idx="418">
                  <c:v>5.6515500000000003E-2</c:v>
                </c:pt>
                <c:pt idx="419">
                  <c:v>5.6675200000000002E-2</c:v>
                </c:pt>
                <c:pt idx="420">
                  <c:v>5.6838300000000001E-2</c:v>
                </c:pt>
                <c:pt idx="421">
                  <c:v>5.6986500000000002E-2</c:v>
                </c:pt>
                <c:pt idx="422">
                  <c:v>5.7153900000000001E-2</c:v>
                </c:pt>
                <c:pt idx="423">
                  <c:v>5.7301499999999998E-2</c:v>
                </c:pt>
                <c:pt idx="424">
                  <c:v>5.7463800000000002E-2</c:v>
                </c:pt>
                <c:pt idx="425">
                  <c:v>5.7622E-2</c:v>
                </c:pt>
                <c:pt idx="426">
                  <c:v>5.77849E-2</c:v>
                </c:pt>
                <c:pt idx="427">
                  <c:v>5.7945000000000003E-2</c:v>
                </c:pt>
                <c:pt idx="428">
                  <c:v>5.8112299999999999E-2</c:v>
                </c:pt>
                <c:pt idx="429">
                  <c:v>5.8269899999999999E-2</c:v>
                </c:pt>
                <c:pt idx="430">
                  <c:v>5.8432100000000001E-2</c:v>
                </c:pt>
                <c:pt idx="431">
                  <c:v>5.8587199999999999E-2</c:v>
                </c:pt>
                <c:pt idx="432">
                  <c:v>5.8760699999999999E-2</c:v>
                </c:pt>
                <c:pt idx="433">
                  <c:v>5.89077E-2</c:v>
                </c:pt>
                <c:pt idx="434">
                  <c:v>5.9078400000000003E-2</c:v>
                </c:pt>
                <c:pt idx="435">
                  <c:v>5.9235400000000001E-2</c:v>
                </c:pt>
                <c:pt idx="436">
                  <c:v>5.9405300000000001E-2</c:v>
                </c:pt>
                <c:pt idx="437">
                  <c:v>5.9575200000000002E-2</c:v>
                </c:pt>
                <c:pt idx="438">
                  <c:v>5.9747599999999998E-2</c:v>
                </c:pt>
                <c:pt idx="439">
                  <c:v>5.9903100000000001E-2</c:v>
                </c:pt>
                <c:pt idx="440">
                  <c:v>6.0071300000000001E-2</c:v>
                </c:pt>
                <c:pt idx="441">
                  <c:v>6.0243400000000003E-2</c:v>
                </c:pt>
                <c:pt idx="442">
                  <c:v>6.0403900000000003E-2</c:v>
                </c:pt>
                <c:pt idx="443">
                  <c:v>6.0572800000000003E-2</c:v>
                </c:pt>
                <c:pt idx="444">
                  <c:v>6.0741299999999998E-2</c:v>
                </c:pt>
                <c:pt idx="445">
                  <c:v>6.0901200000000003E-2</c:v>
                </c:pt>
                <c:pt idx="446">
                  <c:v>6.1087500000000003E-2</c:v>
                </c:pt>
                <c:pt idx="447">
                  <c:v>6.12563E-2</c:v>
                </c:pt>
                <c:pt idx="448">
                  <c:v>6.1427500000000003E-2</c:v>
                </c:pt>
                <c:pt idx="449">
                  <c:v>6.1599000000000001E-2</c:v>
                </c:pt>
                <c:pt idx="450">
                  <c:v>6.1772500000000001E-2</c:v>
                </c:pt>
                <c:pt idx="451">
                  <c:v>6.1948400000000001E-2</c:v>
                </c:pt>
                <c:pt idx="452">
                  <c:v>6.2121599999999999E-2</c:v>
                </c:pt>
                <c:pt idx="453">
                  <c:v>6.2285300000000002E-2</c:v>
                </c:pt>
                <c:pt idx="454">
                  <c:v>6.24638E-2</c:v>
                </c:pt>
                <c:pt idx="455">
                  <c:v>6.2648700000000002E-2</c:v>
                </c:pt>
                <c:pt idx="456">
                  <c:v>6.2809699999999996E-2</c:v>
                </c:pt>
                <c:pt idx="457">
                  <c:v>6.2984200000000004E-2</c:v>
                </c:pt>
                <c:pt idx="458">
                  <c:v>6.31665E-2</c:v>
                </c:pt>
                <c:pt idx="459">
                  <c:v>6.3356399999999993E-2</c:v>
                </c:pt>
                <c:pt idx="460">
                  <c:v>6.3535300000000003E-2</c:v>
                </c:pt>
                <c:pt idx="461">
                  <c:v>6.3699699999999998E-2</c:v>
                </c:pt>
                <c:pt idx="462">
                  <c:v>6.3895800000000003E-2</c:v>
                </c:pt>
                <c:pt idx="463">
                  <c:v>6.4074800000000001E-2</c:v>
                </c:pt>
                <c:pt idx="464">
                  <c:v>6.4280799999999999E-2</c:v>
                </c:pt>
                <c:pt idx="465">
                  <c:v>6.4451999999999995E-2</c:v>
                </c:pt>
                <c:pt idx="466">
                  <c:v>6.4654600000000007E-2</c:v>
                </c:pt>
                <c:pt idx="467">
                  <c:v>6.4836900000000003E-2</c:v>
                </c:pt>
                <c:pt idx="468">
                  <c:v>6.5026200000000006E-2</c:v>
                </c:pt>
                <c:pt idx="469">
                  <c:v>6.5221299999999996E-2</c:v>
                </c:pt>
                <c:pt idx="470">
                  <c:v>6.5404100000000007E-2</c:v>
                </c:pt>
                <c:pt idx="471">
                  <c:v>6.5619499999999997E-2</c:v>
                </c:pt>
                <c:pt idx="472">
                  <c:v>6.5808199999999997E-2</c:v>
                </c:pt>
                <c:pt idx="473">
                  <c:v>6.6022200000000003E-2</c:v>
                </c:pt>
                <c:pt idx="474">
                  <c:v>6.6200700000000001E-2</c:v>
                </c:pt>
                <c:pt idx="475">
                  <c:v>6.6421900000000006E-2</c:v>
                </c:pt>
                <c:pt idx="476">
                  <c:v>6.6606899999999997E-2</c:v>
                </c:pt>
                <c:pt idx="477">
                  <c:v>6.6822300000000001E-2</c:v>
                </c:pt>
                <c:pt idx="478">
                  <c:v>6.7028900000000002E-2</c:v>
                </c:pt>
                <c:pt idx="479">
                  <c:v>6.72204E-2</c:v>
                </c:pt>
                <c:pt idx="480">
                  <c:v>6.74318E-2</c:v>
                </c:pt>
                <c:pt idx="481">
                  <c:v>6.7660700000000004E-2</c:v>
                </c:pt>
                <c:pt idx="482">
                  <c:v>6.7869499999999999E-2</c:v>
                </c:pt>
                <c:pt idx="483">
                  <c:v>6.8074399999999993E-2</c:v>
                </c:pt>
                <c:pt idx="484">
                  <c:v>6.8302299999999996E-2</c:v>
                </c:pt>
                <c:pt idx="485">
                  <c:v>6.8503999999999995E-2</c:v>
                </c:pt>
                <c:pt idx="486">
                  <c:v>6.8733699999999995E-2</c:v>
                </c:pt>
                <c:pt idx="487">
                  <c:v>6.89308E-2</c:v>
                </c:pt>
                <c:pt idx="488">
                  <c:v>6.9202E-2</c:v>
                </c:pt>
                <c:pt idx="489">
                  <c:v>6.9403199999999998E-2</c:v>
                </c:pt>
                <c:pt idx="490">
                  <c:v>6.9666000000000006E-2</c:v>
                </c:pt>
                <c:pt idx="491">
                  <c:v>6.9866899999999996E-2</c:v>
                </c:pt>
                <c:pt idx="492">
                  <c:v>7.0085700000000001E-2</c:v>
                </c:pt>
                <c:pt idx="493">
                  <c:v>7.0380999999999999E-2</c:v>
                </c:pt>
                <c:pt idx="494">
                  <c:v>7.0606100000000005E-2</c:v>
                </c:pt>
                <c:pt idx="495">
                  <c:v>7.0836999999999997E-2</c:v>
                </c:pt>
                <c:pt idx="496">
                  <c:v>7.1101700000000004E-2</c:v>
                </c:pt>
                <c:pt idx="497">
                  <c:v>7.1339899999999998E-2</c:v>
                </c:pt>
                <c:pt idx="498">
                  <c:v>7.1615200000000004E-2</c:v>
                </c:pt>
                <c:pt idx="499">
                  <c:v>7.1913699999999997E-2</c:v>
                </c:pt>
                <c:pt idx="500">
                  <c:v>7.21889E-2</c:v>
                </c:pt>
                <c:pt idx="501">
                  <c:v>7.2422E-2</c:v>
                </c:pt>
                <c:pt idx="502">
                  <c:v>7.26691E-2</c:v>
                </c:pt>
                <c:pt idx="503">
                  <c:v>7.3008100000000006E-2</c:v>
                </c:pt>
                <c:pt idx="504">
                  <c:v>7.3350899999999997E-2</c:v>
                </c:pt>
                <c:pt idx="505">
                  <c:v>7.35571E-2</c:v>
                </c:pt>
                <c:pt idx="506">
                  <c:v>7.3946899999999996E-2</c:v>
                </c:pt>
                <c:pt idx="507">
                  <c:v>7.4254000000000001E-2</c:v>
                </c:pt>
                <c:pt idx="508">
                  <c:v>7.4561500000000003E-2</c:v>
                </c:pt>
                <c:pt idx="509">
                  <c:v>7.4909900000000001E-2</c:v>
                </c:pt>
                <c:pt idx="510">
                  <c:v>7.5202099999999994E-2</c:v>
                </c:pt>
                <c:pt idx="511">
                  <c:v>7.5545600000000004E-2</c:v>
                </c:pt>
                <c:pt idx="512">
                  <c:v>7.5987499999999999E-2</c:v>
                </c:pt>
                <c:pt idx="513">
                  <c:v>7.6290300000000005E-2</c:v>
                </c:pt>
                <c:pt idx="514">
                  <c:v>7.6736600000000002E-2</c:v>
                </c:pt>
                <c:pt idx="515">
                  <c:v>7.7164099999999999E-2</c:v>
                </c:pt>
                <c:pt idx="516">
                  <c:v>7.7554300000000007E-2</c:v>
                </c:pt>
                <c:pt idx="517">
                  <c:v>7.8104499999999993E-2</c:v>
                </c:pt>
                <c:pt idx="518">
                  <c:v>7.8579499999999997E-2</c:v>
                </c:pt>
                <c:pt idx="519">
                  <c:v>7.9036899999999993E-2</c:v>
                </c:pt>
                <c:pt idx="520">
                  <c:v>7.9501699999999995E-2</c:v>
                </c:pt>
                <c:pt idx="521">
                  <c:v>8.0125699999999994E-2</c:v>
                </c:pt>
                <c:pt idx="522">
                  <c:v>8.0850199999999997E-2</c:v>
                </c:pt>
                <c:pt idx="523">
                  <c:v>8.1579200000000004E-2</c:v>
                </c:pt>
                <c:pt idx="524">
                  <c:v>8.2294400000000004E-2</c:v>
                </c:pt>
                <c:pt idx="525">
                  <c:v>8.3293199999999998E-2</c:v>
                </c:pt>
                <c:pt idx="526">
                  <c:v>8.3856200000000006E-2</c:v>
                </c:pt>
                <c:pt idx="527">
                  <c:v>8.5612999999999995E-2</c:v>
                </c:pt>
                <c:pt idx="528">
                  <c:v>8.6735499999999993E-2</c:v>
                </c:pt>
                <c:pt idx="529">
                  <c:v>1.2242299999999999</c:v>
                </c:pt>
                <c:pt idx="530">
                  <c:v>1.2240599999999999</c:v>
                </c:pt>
                <c:pt idx="531">
                  <c:v>1.2236499999999999</c:v>
                </c:pt>
                <c:pt idx="532">
                  <c:v>1.2233000000000001</c:v>
                </c:pt>
                <c:pt idx="533">
                  <c:v>1.2238599999999999</c:v>
                </c:pt>
                <c:pt idx="534">
                  <c:v>1.2235499999999999</c:v>
                </c:pt>
                <c:pt idx="535">
                  <c:v>1.2232799999999999</c:v>
                </c:pt>
                <c:pt idx="536">
                  <c:v>1.2233499999999999</c:v>
                </c:pt>
                <c:pt idx="537">
                  <c:v>1.22376</c:v>
                </c:pt>
                <c:pt idx="538">
                  <c:v>1.22254</c:v>
                </c:pt>
                <c:pt idx="539">
                  <c:v>1.22298</c:v>
                </c:pt>
                <c:pt idx="540">
                  <c:v>1.2231399999999999</c:v>
                </c:pt>
                <c:pt idx="541">
                  <c:v>1.22333</c:v>
                </c:pt>
                <c:pt idx="542">
                  <c:v>1.22292</c:v>
                </c:pt>
                <c:pt idx="543">
                  <c:v>1.2228600000000001</c:v>
                </c:pt>
                <c:pt idx="544">
                  <c:v>1.2225900000000001</c:v>
                </c:pt>
                <c:pt idx="545">
                  <c:v>1.22279</c:v>
                </c:pt>
                <c:pt idx="546">
                  <c:v>1.22279</c:v>
                </c:pt>
                <c:pt idx="547">
                  <c:v>1.22292</c:v>
                </c:pt>
                <c:pt idx="548">
                  <c:v>1.2226600000000001</c:v>
                </c:pt>
                <c:pt idx="549">
                  <c:v>1.2231700000000001</c:v>
                </c:pt>
                <c:pt idx="550">
                  <c:v>1.2222900000000001</c:v>
                </c:pt>
                <c:pt idx="551">
                  <c:v>1.2226900000000001</c:v>
                </c:pt>
                <c:pt idx="552">
                  <c:v>1.22316</c:v>
                </c:pt>
                <c:pt idx="553">
                  <c:v>1.22302</c:v>
                </c:pt>
                <c:pt idx="554">
                  <c:v>1.2226999999999999</c:v>
                </c:pt>
                <c:pt idx="555">
                  <c:v>1.22248</c:v>
                </c:pt>
                <c:pt idx="556">
                  <c:v>1.22298</c:v>
                </c:pt>
                <c:pt idx="557">
                  <c:v>1.2222900000000001</c:v>
                </c:pt>
                <c:pt idx="558">
                  <c:v>1.2221299999999999</c:v>
                </c:pt>
                <c:pt idx="559">
                  <c:v>1.2224299999999999</c:v>
                </c:pt>
                <c:pt idx="560">
                  <c:v>1.2225699999999999</c:v>
                </c:pt>
                <c:pt idx="561">
                  <c:v>1.2228699999999999</c:v>
                </c:pt>
                <c:pt idx="562">
                  <c:v>1.22248</c:v>
                </c:pt>
                <c:pt idx="563">
                  <c:v>1.2223900000000001</c:v>
                </c:pt>
                <c:pt idx="564">
                  <c:v>1.22214</c:v>
                </c:pt>
                <c:pt idx="565">
                  <c:v>1.2220599999999999</c:v>
                </c:pt>
                <c:pt idx="566">
                  <c:v>1.22221</c:v>
                </c:pt>
                <c:pt idx="567">
                  <c:v>1.22298</c:v>
                </c:pt>
                <c:pt idx="568">
                  <c:v>1.2229300000000001</c:v>
                </c:pt>
                <c:pt idx="569">
                  <c:v>1.22265</c:v>
                </c:pt>
                <c:pt idx="570">
                  <c:v>1.2229099999999999</c:v>
                </c:pt>
                <c:pt idx="571">
                  <c:v>1.22281</c:v>
                </c:pt>
                <c:pt idx="572">
                  <c:v>1.22258</c:v>
                </c:pt>
                <c:pt idx="573">
                  <c:v>1.2229000000000001</c:v>
                </c:pt>
                <c:pt idx="574">
                  <c:v>1.22285</c:v>
                </c:pt>
                <c:pt idx="575">
                  <c:v>1.2224900000000001</c:v>
                </c:pt>
                <c:pt idx="576">
                  <c:v>1.2222500000000001</c:v>
                </c:pt>
                <c:pt idx="577">
                  <c:v>1.22288</c:v>
                </c:pt>
                <c:pt idx="578">
                  <c:v>1.22251</c:v>
                </c:pt>
                <c:pt idx="579">
                  <c:v>1.22244</c:v>
                </c:pt>
                <c:pt idx="580">
                  <c:v>1.22279</c:v>
                </c:pt>
                <c:pt idx="581">
                  <c:v>1.2221299999999999</c:v>
                </c:pt>
                <c:pt idx="582">
                  <c:v>1.2224299999999999</c:v>
                </c:pt>
                <c:pt idx="583">
                  <c:v>1.2224200000000001</c:v>
                </c:pt>
                <c:pt idx="584">
                  <c:v>1.22248</c:v>
                </c:pt>
                <c:pt idx="585">
                  <c:v>1.22285</c:v>
                </c:pt>
                <c:pt idx="586">
                  <c:v>1.22241</c:v>
                </c:pt>
                <c:pt idx="587">
                  <c:v>1.2225200000000001</c:v>
                </c:pt>
                <c:pt idx="588">
                  <c:v>1.222</c:v>
                </c:pt>
                <c:pt idx="589">
                  <c:v>1.22221</c:v>
                </c:pt>
                <c:pt idx="590">
                  <c:v>1.2220800000000001</c:v>
                </c:pt>
                <c:pt idx="591">
                  <c:v>1.2222599999999999</c:v>
                </c:pt>
                <c:pt idx="592">
                  <c:v>1.2220599999999999</c:v>
                </c:pt>
                <c:pt idx="593">
                  <c:v>1.2224900000000001</c:v>
                </c:pt>
                <c:pt idx="594">
                  <c:v>1.2223299999999999</c:v>
                </c:pt>
                <c:pt idx="595">
                  <c:v>1.2224200000000001</c:v>
                </c:pt>
                <c:pt idx="596">
                  <c:v>1.2224900000000001</c:v>
                </c:pt>
                <c:pt idx="597">
                  <c:v>1.2224600000000001</c:v>
                </c:pt>
                <c:pt idx="598">
                  <c:v>1.22255</c:v>
                </c:pt>
                <c:pt idx="599">
                  <c:v>1.2223599999999999</c:v>
                </c:pt>
                <c:pt idx="600">
                  <c:v>1.22218</c:v>
                </c:pt>
                <c:pt idx="601">
                  <c:v>1.22298</c:v>
                </c:pt>
                <c:pt idx="602">
                  <c:v>1.2222200000000001</c:v>
                </c:pt>
                <c:pt idx="603">
                  <c:v>1.222</c:v>
                </c:pt>
                <c:pt idx="604">
                  <c:v>1.2222</c:v>
                </c:pt>
                <c:pt idx="605">
                  <c:v>1.2227399999999999</c:v>
                </c:pt>
                <c:pt idx="606">
                  <c:v>1.2222299999999999</c:v>
                </c:pt>
                <c:pt idx="607">
                  <c:v>1.2219899999999999</c:v>
                </c:pt>
                <c:pt idx="608">
                  <c:v>1.2223900000000001</c:v>
                </c:pt>
                <c:pt idx="609">
                  <c:v>1.2226999999999999</c:v>
                </c:pt>
                <c:pt idx="610">
                  <c:v>1.2227399999999999</c:v>
                </c:pt>
                <c:pt idx="611">
                  <c:v>1.2224699999999999</c:v>
                </c:pt>
                <c:pt idx="612">
                  <c:v>1.2224999999999999</c:v>
                </c:pt>
                <c:pt idx="613">
                  <c:v>1.2222599999999999</c:v>
                </c:pt>
                <c:pt idx="614">
                  <c:v>1.2222299999999999</c:v>
                </c:pt>
                <c:pt idx="615">
                  <c:v>1.222</c:v>
                </c:pt>
                <c:pt idx="616">
                  <c:v>1.2221900000000001</c:v>
                </c:pt>
                <c:pt idx="617">
                  <c:v>1.2219899999999999</c:v>
                </c:pt>
                <c:pt idx="618">
                  <c:v>1.2224999999999999</c:v>
                </c:pt>
                <c:pt idx="619">
                  <c:v>1.2218800000000001</c:v>
                </c:pt>
                <c:pt idx="620">
                  <c:v>1.22204</c:v>
                </c:pt>
                <c:pt idx="621">
                  <c:v>1.2214</c:v>
                </c:pt>
                <c:pt idx="622">
                  <c:v>1.22163</c:v>
                </c:pt>
                <c:pt idx="623">
                  <c:v>1.2223200000000001</c:v>
                </c:pt>
                <c:pt idx="624">
                  <c:v>1.2218599999999999</c:v>
                </c:pt>
                <c:pt idx="625">
                  <c:v>1.22183</c:v>
                </c:pt>
                <c:pt idx="626">
                  <c:v>1.22106</c:v>
                </c:pt>
                <c:pt idx="627">
                  <c:v>1.22136</c:v>
                </c:pt>
                <c:pt idx="628">
                  <c:v>1.2215100000000001</c:v>
                </c:pt>
                <c:pt idx="629">
                  <c:v>1.22139</c:v>
                </c:pt>
                <c:pt idx="630">
                  <c:v>1.2214799999999999</c:v>
                </c:pt>
                <c:pt idx="631">
                  <c:v>1.2218899999999999</c:v>
                </c:pt>
                <c:pt idx="632">
                  <c:v>1.2222999999999999</c:v>
                </c:pt>
                <c:pt idx="633">
                  <c:v>1.2217800000000001</c:v>
                </c:pt>
                <c:pt idx="634">
                  <c:v>1.22221</c:v>
                </c:pt>
                <c:pt idx="635">
                  <c:v>1.2222999999999999</c:v>
                </c:pt>
                <c:pt idx="636">
                  <c:v>1.22193</c:v>
                </c:pt>
                <c:pt idx="637">
                  <c:v>1.22227</c:v>
                </c:pt>
                <c:pt idx="638">
                  <c:v>1.22224</c:v>
                </c:pt>
                <c:pt idx="639">
                  <c:v>1.22149</c:v>
                </c:pt>
                <c:pt idx="640">
                  <c:v>1.22238</c:v>
                </c:pt>
                <c:pt idx="641">
                  <c:v>1.2219199999999999</c:v>
                </c:pt>
                <c:pt idx="642">
                  <c:v>1.22214</c:v>
                </c:pt>
                <c:pt idx="643">
                  <c:v>1.22167</c:v>
                </c:pt>
                <c:pt idx="644">
                  <c:v>1.22176</c:v>
                </c:pt>
                <c:pt idx="645">
                  <c:v>1.2218100000000001</c:v>
                </c:pt>
                <c:pt idx="646">
                  <c:v>1.2215800000000001</c:v>
                </c:pt>
                <c:pt idx="647">
                  <c:v>1.2218100000000001</c:v>
                </c:pt>
                <c:pt idx="648">
                  <c:v>1.22142</c:v>
                </c:pt>
                <c:pt idx="649">
                  <c:v>1.22123</c:v>
                </c:pt>
                <c:pt idx="650">
                  <c:v>1.2214499999999999</c:v>
                </c:pt>
                <c:pt idx="651">
                  <c:v>1.2210099999999999</c:v>
                </c:pt>
                <c:pt idx="652">
                  <c:v>1.2216</c:v>
                </c:pt>
                <c:pt idx="653">
                  <c:v>1.2211799999999999</c:v>
                </c:pt>
                <c:pt idx="654">
                  <c:v>1.22132</c:v>
                </c:pt>
                <c:pt idx="655">
                  <c:v>1.22183</c:v>
                </c:pt>
                <c:pt idx="656">
                  <c:v>1.22133</c:v>
                </c:pt>
                <c:pt idx="657">
                  <c:v>1.22183</c:v>
                </c:pt>
                <c:pt idx="658">
                  <c:v>1.2219500000000001</c:v>
                </c:pt>
                <c:pt idx="659">
                  <c:v>1.2221500000000001</c:v>
                </c:pt>
                <c:pt idx="660">
                  <c:v>1.22174</c:v>
                </c:pt>
                <c:pt idx="661">
                  <c:v>1.2219899999999999</c:v>
                </c:pt>
                <c:pt idx="662">
                  <c:v>1.2217199999999999</c:v>
                </c:pt>
                <c:pt idx="663">
                  <c:v>1.22157</c:v>
                </c:pt>
                <c:pt idx="664">
                  <c:v>1.2219100000000001</c:v>
                </c:pt>
                <c:pt idx="665">
                  <c:v>1.2218</c:v>
                </c:pt>
                <c:pt idx="666">
                  <c:v>1.2216</c:v>
                </c:pt>
                <c:pt idx="667">
                  <c:v>1.2213700000000001</c:v>
                </c:pt>
                <c:pt idx="668">
                  <c:v>1.2215400000000001</c:v>
                </c:pt>
                <c:pt idx="669">
                  <c:v>1.2213099999999999</c:v>
                </c:pt>
                <c:pt idx="670">
                  <c:v>1.2219</c:v>
                </c:pt>
                <c:pt idx="671">
                  <c:v>1.2212400000000001</c:v>
                </c:pt>
                <c:pt idx="672">
                  <c:v>1.22153</c:v>
                </c:pt>
                <c:pt idx="673">
                  <c:v>1.2216100000000001</c:v>
                </c:pt>
                <c:pt idx="674">
                  <c:v>1.2218500000000001</c:v>
                </c:pt>
                <c:pt idx="675">
                  <c:v>1.22163</c:v>
                </c:pt>
                <c:pt idx="676">
                  <c:v>1.22146</c:v>
                </c:pt>
                <c:pt idx="677">
                  <c:v>1.2211000000000001</c:v>
                </c:pt>
                <c:pt idx="678">
                  <c:v>1.2213000000000001</c:v>
                </c:pt>
                <c:pt idx="679">
                  <c:v>1.2210099999999999</c:v>
                </c:pt>
                <c:pt idx="680">
                  <c:v>1.2213000000000001</c:v>
                </c:pt>
                <c:pt idx="681">
                  <c:v>1.22116</c:v>
                </c:pt>
                <c:pt idx="682">
                  <c:v>1.22129</c:v>
                </c:pt>
                <c:pt idx="683">
                  <c:v>1.22156</c:v>
                </c:pt>
                <c:pt idx="684">
                  <c:v>1.22092</c:v>
                </c:pt>
                <c:pt idx="685">
                  <c:v>1.2209399999999999</c:v>
                </c:pt>
                <c:pt idx="686">
                  <c:v>1.2218</c:v>
                </c:pt>
                <c:pt idx="687">
                  <c:v>1.2215100000000001</c:v>
                </c:pt>
                <c:pt idx="688">
                  <c:v>1.2217499999999999</c:v>
                </c:pt>
                <c:pt idx="689">
                  <c:v>1.22143</c:v>
                </c:pt>
                <c:pt idx="690">
                  <c:v>1.2215199999999999</c:v>
                </c:pt>
                <c:pt idx="691">
                  <c:v>1.2217199999999999</c:v>
                </c:pt>
                <c:pt idx="692">
                  <c:v>1.22187</c:v>
                </c:pt>
                <c:pt idx="693">
                  <c:v>1.2215800000000001</c:v>
                </c:pt>
                <c:pt idx="694">
                  <c:v>1.2217199999999999</c:v>
                </c:pt>
                <c:pt idx="695">
                  <c:v>1.2215800000000001</c:v>
                </c:pt>
                <c:pt idx="696">
                  <c:v>1.22129</c:v>
                </c:pt>
                <c:pt idx="697">
                  <c:v>1.2209300000000001</c:v>
                </c:pt>
                <c:pt idx="698">
                  <c:v>1.22132</c:v>
                </c:pt>
                <c:pt idx="699">
                  <c:v>1.22176</c:v>
                </c:pt>
                <c:pt idx="700">
                  <c:v>1.2214799999999999</c:v>
                </c:pt>
                <c:pt idx="701">
                  <c:v>1.22143</c:v>
                </c:pt>
                <c:pt idx="702">
                  <c:v>1.22136</c:v>
                </c:pt>
                <c:pt idx="703">
                  <c:v>1.22115</c:v>
                </c:pt>
                <c:pt idx="704">
                  <c:v>1.22075</c:v>
                </c:pt>
                <c:pt idx="705">
                  <c:v>1.22112</c:v>
                </c:pt>
                <c:pt idx="706">
                  <c:v>1.2209099999999999</c:v>
                </c:pt>
                <c:pt idx="707">
                  <c:v>1.22116</c:v>
                </c:pt>
                <c:pt idx="708">
                  <c:v>1.22122</c:v>
                </c:pt>
                <c:pt idx="709">
                  <c:v>1.2209000000000001</c:v>
                </c:pt>
                <c:pt idx="710">
                  <c:v>1.22065</c:v>
                </c:pt>
                <c:pt idx="711">
                  <c:v>1.2211099999999999</c:v>
                </c:pt>
                <c:pt idx="712">
                  <c:v>1.22098</c:v>
                </c:pt>
                <c:pt idx="713">
                  <c:v>1.2207600000000001</c:v>
                </c:pt>
                <c:pt idx="714">
                  <c:v>1.2206900000000001</c:v>
                </c:pt>
                <c:pt idx="715">
                  <c:v>1.22095</c:v>
                </c:pt>
                <c:pt idx="716">
                  <c:v>1.2210099999999999</c:v>
                </c:pt>
                <c:pt idx="717">
                  <c:v>1.22129</c:v>
                </c:pt>
                <c:pt idx="718">
                  <c:v>1.2211099999999999</c:v>
                </c:pt>
                <c:pt idx="719">
                  <c:v>1.22072</c:v>
                </c:pt>
                <c:pt idx="720">
                  <c:v>1.2205699999999999</c:v>
                </c:pt>
                <c:pt idx="721">
                  <c:v>1.2209300000000001</c:v>
                </c:pt>
                <c:pt idx="722">
                  <c:v>1.22075</c:v>
                </c:pt>
                <c:pt idx="723">
                  <c:v>1.2206300000000001</c:v>
                </c:pt>
                <c:pt idx="724">
                  <c:v>1.2201299999999999</c:v>
                </c:pt>
                <c:pt idx="725">
                  <c:v>1.22054</c:v>
                </c:pt>
                <c:pt idx="726">
                  <c:v>1.22099</c:v>
                </c:pt>
                <c:pt idx="727">
                  <c:v>1.2211700000000001</c:v>
                </c:pt>
                <c:pt idx="728">
                  <c:v>1.2211399999999999</c:v>
                </c:pt>
                <c:pt idx="729">
                  <c:v>1.2203999999999999</c:v>
                </c:pt>
                <c:pt idx="730">
                  <c:v>1.2207300000000001</c:v>
                </c:pt>
                <c:pt idx="731">
                  <c:v>1.2210799999999999</c:v>
                </c:pt>
                <c:pt idx="732">
                  <c:v>1.22071</c:v>
                </c:pt>
                <c:pt idx="733">
                  <c:v>1.22119</c:v>
                </c:pt>
                <c:pt idx="734">
                  <c:v>1.2205299999999999</c:v>
                </c:pt>
                <c:pt idx="735">
                  <c:v>1.2202299999999999</c:v>
                </c:pt>
                <c:pt idx="736">
                  <c:v>1.2208399999999999</c:v>
                </c:pt>
                <c:pt idx="737">
                  <c:v>1.22096</c:v>
                </c:pt>
                <c:pt idx="738">
                  <c:v>1.2207300000000001</c:v>
                </c:pt>
                <c:pt idx="739">
                  <c:v>1.2209700000000001</c:v>
                </c:pt>
                <c:pt idx="740">
                  <c:v>1.2207699999999999</c:v>
                </c:pt>
                <c:pt idx="741">
                  <c:v>1.2209300000000001</c:v>
                </c:pt>
                <c:pt idx="742">
                  <c:v>1.2204900000000001</c:v>
                </c:pt>
                <c:pt idx="743">
                  <c:v>1.22061</c:v>
                </c:pt>
                <c:pt idx="744">
                  <c:v>1.2205600000000001</c:v>
                </c:pt>
                <c:pt idx="745">
                  <c:v>1.22092</c:v>
                </c:pt>
                <c:pt idx="746">
                  <c:v>1.22098</c:v>
                </c:pt>
                <c:pt idx="747">
                  <c:v>1.22071</c:v>
                </c:pt>
                <c:pt idx="748">
                  <c:v>1.22068</c:v>
                </c:pt>
                <c:pt idx="749">
                  <c:v>1.22055</c:v>
                </c:pt>
                <c:pt idx="750">
                  <c:v>1.2204699999999999</c:v>
                </c:pt>
                <c:pt idx="751">
                  <c:v>1.22062</c:v>
                </c:pt>
                <c:pt idx="752">
                  <c:v>1.22051</c:v>
                </c:pt>
                <c:pt idx="753">
                  <c:v>1.2208399999999999</c:v>
                </c:pt>
                <c:pt idx="754">
                  <c:v>1.22062</c:v>
                </c:pt>
                <c:pt idx="755">
                  <c:v>1.2201599999999999</c:v>
                </c:pt>
                <c:pt idx="756">
                  <c:v>1.2203999999999999</c:v>
                </c:pt>
                <c:pt idx="757">
                  <c:v>1.2202999999999999</c:v>
                </c:pt>
                <c:pt idx="758">
                  <c:v>1.22034</c:v>
                </c:pt>
                <c:pt idx="759">
                  <c:v>1.22109</c:v>
                </c:pt>
                <c:pt idx="760">
                  <c:v>1.2204600000000001</c:v>
                </c:pt>
                <c:pt idx="761">
                  <c:v>1.2207699999999999</c:v>
                </c:pt>
                <c:pt idx="762">
                  <c:v>1.22065</c:v>
                </c:pt>
                <c:pt idx="763">
                  <c:v>1.22058</c:v>
                </c:pt>
                <c:pt idx="764">
                  <c:v>1.2206900000000001</c:v>
                </c:pt>
                <c:pt idx="765">
                  <c:v>1.2210700000000001</c:v>
                </c:pt>
                <c:pt idx="766">
                  <c:v>1.2202999999999999</c:v>
                </c:pt>
                <c:pt idx="767">
                  <c:v>1.22027</c:v>
                </c:pt>
                <c:pt idx="768">
                  <c:v>1.2203999999999999</c:v>
                </c:pt>
                <c:pt idx="769">
                  <c:v>1.2199</c:v>
                </c:pt>
                <c:pt idx="770">
                  <c:v>1.2203999999999999</c:v>
                </c:pt>
                <c:pt idx="771">
                  <c:v>1.2206600000000001</c:v>
                </c:pt>
                <c:pt idx="772">
                  <c:v>1.2209700000000001</c:v>
                </c:pt>
                <c:pt idx="773">
                  <c:v>1.22095</c:v>
                </c:pt>
                <c:pt idx="774">
                  <c:v>1.22092</c:v>
                </c:pt>
                <c:pt idx="775">
                  <c:v>1.2206900000000001</c:v>
                </c:pt>
                <c:pt idx="776">
                  <c:v>1.2204900000000001</c:v>
                </c:pt>
                <c:pt idx="777">
                  <c:v>1.22081</c:v>
                </c:pt>
                <c:pt idx="778">
                  <c:v>1.2209300000000001</c:v>
                </c:pt>
                <c:pt idx="779">
                  <c:v>1.22112</c:v>
                </c:pt>
                <c:pt idx="780">
                  <c:v>1.22106</c:v>
                </c:pt>
                <c:pt idx="781">
                  <c:v>1.2206999999999999</c:v>
                </c:pt>
                <c:pt idx="782">
                  <c:v>1.2210700000000001</c:v>
                </c:pt>
                <c:pt idx="783">
                  <c:v>1.22075</c:v>
                </c:pt>
                <c:pt idx="784">
                  <c:v>1.22088</c:v>
                </c:pt>
                <c:pt idx="785">
                  <c:v>1.2204999999999999</c:v>
                </c:pt>
                <c:pt idx="786">
                  <c:v>1.22065</c:v>
                </c:pt>
                <c:pt idx="787">
                  <c:v>1.22079</c:v>
                </c:pt>
                <c:pt idx="788">
                  <c:v>1.2209300000000001</c:v>
                </c:pt>
                <c:pt idx="789">
                  <c:v>1.2210799999999999</c:v>
                </c:pt>
                <c:pt idx="790">
                  <c:v>1.22085</c:v>
                </c:pt>
                <c:pt idx="791">
                  <c:v>1.2209099999999999</c:v>
                </c:pt>
                <c:pt idx="792">
                  <c:v>1.2203200000000001</c:v>
                </c:pt>
                <c:pt idx="793">
                  <c:v>1.22024</c:v>
                </c:pt>
                <c:pt idx="794">
                  <c:v>1.22038</c:v>
                </c:pt>
                <c:pt idx="795">
                  <c:v>1.21997</c:v>
                </c:pt>
                <c:pt idx="796">
                  <c:v>1.22024</c:v>
                </c:pt>
                <c:pt idx="797">
                  <c:v>1.22034</c:v>
                </c:pt>
                <c:pt idx="798">
                  <c:v>1.22062</c:v>
                </c:pt>
                <c:pt idx="799">
                  <c:v>1.22081</c:v>
                </c:pt>
                <c:pt idx="800">
                  <c:v>1.22065</c:v>
                </c:pt>
                <c:pt idx="801">
                  <c:v>1.2204699999999999</c:v>
                </c:pt>
                <c:pt idx="802">
                  <c:v>1.2202999999999999</c:v>
                </c:pt>
                <c:pt idx="803">
                  <c:v>1.22038</c:v>
                </c:pt>
                <c:pt idx="804">
                  <c:v>1.2205299999999999</c:v>
                </c:pt>
                <c:pt idx="805">
                  <c:v>1.2201900000000001</c:v>
                </c:pt>
                <c:pt idx="806">
                  <c:v>1.2199599999999999</c:v>
                </c:pt>
                <c:pt idx="807">
                  <c:v>1.21974</c:v>
                </c:pt>
                <c:pt idx="808">
                  <c:v>1.21994</c:v>
                </c:pt>
                <c:pt idx="809">
                  <c:v>1.22034</c:v>
                </c:pt>
                <c:pt idx="810">
                  <c:v>1.2202999999999999</c:v>
                </c:pt>
                <c:pt idx="811">
                  <c:v>1.2204600000000001</c:v>
                </c:pt>
                <c:pt idx="812">
                  <c:v>1.2204999999999999</c:v>
                </c:pt>
                <c:pt idx="813">
                  <c:v>1.2203900000000001</c:v>
                </c:pt>
                <c:pt idx="814">
                  <c:v>1.2199899999999999</c:v>
                </c:pt>
                <c:pt idx="815">
                  <c:v>1.22038</c:v>
                </c:pt>
                <c:pt idx="816">
                  <c:v>1.2200299999999999</c:v>
                </c:pt>
                <c:pt idx="817">
                  <c:v>1.2202299999999999</c:v>
                </c:pt>
                <c:pt idx="818">
                  <c:v>1.21993</c:v>
                </c:pt>
                <c:pt idx="819">
                  <c:v>1.2200500000000001</c:v>
                </c:pt>
                <c:pt idx="820">
                  <c:v>1.2204299999999999</c:v>
                </c:pt>
                <c:pt idx="821">
                  <c:v>1.22001</c:v>
                </c:pt>
                <c:pt idx="822">
                  <c:v>1.2204900000000001</c:v>
                </c:pt>
                <c:pt idx="823">
                  <c:v>1.2198199999999999</c:v>
                </c:pt>
                <c:pt idx="824">
                  <c:v>1.2200800000000001</c:v>
                </c:pt>
                <c:pt idx="825">
                  <c:v>1.21963</c:v>
                </c:pt>
                <c:pt idx="826">
                  <c:v>1.21991</c:v>
                </c:pt>
                <c:pt idx="827">
                  <c:v>1.2199800000000001</c:v>
                </c:pt>
                <c:pt idx="828">
                  <c:v>1.21974</c:v>
                </c:pt>
                <c:pt idx="829">
                  <c:v>1.2200599999999999</c:v>
                </c:pt>
                <c:pt idx="830">
                  <c:v>1.21977</c:v>
                </c:pt>
                <c:pt idx="831">
                  <c:v>1.2196899999999999</c:v>
                </c:pt>
                <c:pt idx="832">
                  <c:v>1.2197899999999999</c:v>
                </c:pt>
                <c:pt idx="833">
                  <c:v>1.2191399999999999</c:v>
                </c:pt>
                <c:pt idx="834">
                  <c:v>1.21984</c:v>
                </c:pt>
                <c:pt idx="835">
                  <c:v>1.2192099999999999</c:v>
                </c:pt>
                <c:pt idx="836">
                  <c:v>1.2192400000000001</c:v>
                </c:pt>
                <c:pt idx="837">
                  <c:v>1.2186399999999999</c:v>
                </c:pt>
                <c:pt idx="838">
                  <c:v>1.2189000000000001</c:v>
                </c:pt>
                <c:pt idx="839">
                  <c:v>1.2188399999999999</c:v>
                </c:pt>
                <c:pt idx="840">
                  <c:v>1.21912</c:v>
                </c:pt>
                <c:pt idx="841">
                  <c:v>1.2190000000000001</c:v>
                </c:pt>
                <c:pt idx="842">
                  <c:v>1.2189000000000001</c:v>
                </c:pt>
                <c:pt idx="843">
                  <c:v>1.2192099999999999</c:v>
                </c:pt>
                <c:pt idx="844">
                  <c:v>1.21906</c:v>
                </c:pt>
                <c:pt idx="845">
                  <c:v>1.21906</c:v>
                </c:pt>
                <c:pt idx="846">
                  <c:v>1.21923</c:v>
                </c:pt>
                <c:pt idx="847">
                  <c:v>1.2195800000000001</c:v>
                </c:pt>
                <c:pt idx="848">
                  <c:v>1.2191799999999999</c:v>
                </c:pt>
                <c:pt idx="849">
                  <c:v>1.21946</c:v>
                </c:pt>
                <c:pt idx="850">
                  <c:v>1.2193099999999999</c:v>
                </c:pt>
                <c:pt idx="851">
                  <c:v>1.21957</c:v>
                </c:pt>
                <c:pt idx="852">
                  <c:v>1.21983</c:v>
                </c:pt>
                <c:pt idx="853">
                  <c:v>1.21953</c:v>
                </c:pt>
                <c:pt idx="854">
                  <c:v>1.2194799999999999</c:v>
                </c:pt>
                <c:pt idx="855">
                  <c:v>1.2190300000000001</c:v>
                </c:pt>
                <c:pt idx="856">
                  <c:v>1.21912</c:v>
                </c:pt>
                <c:pt idx="857">
                  <c:v>1.2197899999999999</c:v>
                </c:pt>
                <c:pt idx="858">
                  <c:v>1.21888</c:v>
                </c:pt>
                <c:pt idx="859">
                  <c:v>1.2192400000000001</c:v>
                </c:pt>
                <c:pt idx="860">
                  <c:v>1.2199800000000001</c:v>
                </c:pt>
                <c:pt idx="861">
                  <c:v>1.22</c:v>
                </c:pt>
                <c:pt idx="862">
                  <c:v>1.2194499999999999</c:v>
                </c:pt>
                <c:pt idx="863">
                  <c:v>1.21943</c:v>
                </c:pt>
                <c:pt idx="864">
                  <c:v>1.21926</c:v>
                </c:pt>
                <c:pt idx="865">
                  <c:v>1.2195800000000001</c:v>
                </c:pt>
                <c:pt idx="866">
                  <c:v>1.21974</c:v>
                </c:pt>
                <c:pt idx="867">
                  <c:v>1.21949</c:v>
                </c:pt>
                <c:pt idx="868">
                  <c:v>1.2196199999999999</c:v>
                </c:pt>
                <c:pt idx="869">
                  <c:v>1.22017</c:v>
                </c:pt>
                <c:pt idx="870">
                  <c:v>1.21997</c:v>
                </c:pt>
                <c:pt idx="871">
                  <c:v>1.2195800000000001</c:v>
                </c:pt>
                <c:pt idx="872">
                  <c:v>1.2198199999999999</c:v>
                </c:pt>
                <c:pt idx="873">
                  <c:v>1.2199500000000001</c:v>
                </c:pt>
                <c:pt idx="874">
                  <c:v>1.21967</c:v>
                </c:pt>
                <c:pt idx="875">
                  <c:v>1.21984</c:v>
                </c:pt>
                <c:pt idx="876">
                  <c:v>1.2200899999999999</c:v>
                </c:pt>
                <c:pt idx="877">
                  <c:v>1.2199500000000001</c:v>
                </c:pt>
                <c:pt idx="878">
                  <c:v>1.2198</c:v>
                </c:pt>
                <c:pt idx="879">
                  <c:v>1.2197</c:v>
                </c:pt>
                <c:pt idx="880">
                  <c:v>1.2198599999999999</c:v>
                </c:pt>
                <c:pt idx="881">
                  <c:v>1.21976</c:v>
                </c:pt>
                <c:pt idx="882">
                  <c:v>1.21963</c:v>
                </c:pt>
                <c:pt idx="883">
                  <c:v>1.2200599999999999</c:v>
                </c:pt>
                <c:pt idx="884">
                  <c:v>1.2193799999999999</c:v>
                </c:pt>
                <c:pt idx="885">
                  <c:v>1.2197199999999999</c:v>
                </c:pt>
                <c:pt idx="886">
                  <c:v>1.2198</c:v>
                </c:pt>
                <c:pt idx="887">
                  <c:v>1.2196</c:v>
                </c:pt>
                <c:pt idx="888">
                  <c:v>1.21943</c:v>
                </c:pt>
                <c:pt idx="889">
                  <c:v>1.2196199999999999</c:v>
                </c:pt>
                <c:pt idx="890">
                  <c:v>1.2192400000000001</c:v>
                </c:pt>
                <c:pt idx="891">
                  <c:v>1.21933</c:v>
                </c:pt>
                <c:pt idx="892">
                  <c:v>1.2192099999999999</c:v>
                </c:pt>
                <c:pt idx="893">
                  <c:v>1.2191700000000001</c:v>
                </c:pt>
                <c:pt idx="894">
                  <c:v>1.21967</c:v>
                </c:pt>
                <c:pt idx="895">
                  <c:v>1.2192799999999999</c:v>
                </c:pt>
                <c:pt idx="896">
                  <c:v>1.21932</c:v>
                </c:pt>
                <c:pt idx="897">
                  <c:v>1.21936</c:v>
                </c:pt>
                <c:pt idx="898">
                  <c:v>1.2191700000000001</c:v>
                </c:pt>
                <c:pt idx="899">
                  <c:v>1.2192700000000001</c:v>
                </c:pt>
                <c:pt idx="900">
                  <c:v>1.21912</c:v>
                </c:pt>
                <c:pt idx="901">
                  <c:v>1.21949</c:v>
                </c:pt>
                <c:pt idx="902">
                  <c:v>1.2193700000000001</c:v>
                </c:pt>
                <c:pt idx="903">
                  <c:v>1.2190300000000001</c:v>
                </c:pt>
                <c:pt idx="904">
                  <c:v>1.2190399999999999</c:v>
                </c:pt>
                <c:pt idx="905">
                  <c:v>1.21953</c:v>
                </c:pt>
                <c:pt idx="906">
                  <c:v>1.21882</c:v>
                </c:pt>
                <c:pt idx="907">
                  <c:v>1.21913</c:v>
                </c:pt>
                <c:pt idx="908">
                  <c:v>1.2196199999999999</c:v>
                </c:pt>
                <c:pt idx="909">
                  <c:v>1.21902</c:v>
                </c:pt>
                <c:pt idx="910">
                  <c:v>1.2195</c:v>
                </c:pt>
                <c:pt idx="911">
                  <c:v>1.2192499999999999</c:v>
                </c:pt>
                <c:pt idx="912">
                  <c:v>1.2196199999999999</c:v>
                </c:pt>
                <c:pt idx="913">
                  <c:v>1.21932</c:v>
                </c:pt>
                <c:pt idx="914">
                  <c:v>1.2188399999999999</c:v>
                </c:pt>
                <c:pt idx="915">
                  <c:v>1.21905</c:v>
                </c:pt>
                <c:pt idx="916">
                  <c:v>1.2189300000000001</c:v>
                </c:pt>
                <c:pt idx="917">
                  <c:v>1.2189099999999999</c:v>
                </c:pt>
                <c:pt idx="918">
                  <c:v>1.2190099999999999</c:v>
                </c:pt>
                <c:pt idx="919">
                  <c:v>1.21913</c:v>
                </c:pt>
                <c:pt idx="920">
                  <c:v>1.2190399999999999</c:v>
                </c:pt>
                <c:pt idx="921">
                  <c:v>1.2188600000000001</c:v>
                </c:pt>
                <c:pt idx="922">
                  <c:v>1.21882</c:v>
                </c:pt>
                <c:pt idx="923">
                  <c:v>1.2192799999999999</c:v>
                </c:pt>
                <c:pt idx="924">
                  <c:v>1.21882</c:v>
                </c:pt>
                <c:pt idx="925">
                  <c:v>1.2191000000000001</c:v>
                </c:pt>
                <c:pt idx="926">
                  <c:v>1.2190399999999999</c:v>
                </c:pt>
                <c:pt idx="927">
                  <c:v>1.2193400000000001</c:v>
                </c:pt>
                <c:pt idx="928">
                  <c:v>1.2190399999999999</c:v>
                </c:pt>
                <c:pt idx="929">
                  <c:v>1.2195400000000001</c:v>
                </c:pt>
                <c:pt idx="930">
                  <c:v>1.2193099999999999</c:v>
                </c:pt>
                <c:pt idx="931">
                  <c:v>1.21916</c:v>
                </c:pt>
                <c:pt idx="932">
                  <c:v>1.2188600000000001</c:v>
                </c:pt>
                <c:pt idx="933">
                  <c:v>1.2190700000000001</c:v>
                </c:pt>
                <c:pt idx="934">
                  <c:v>1.21844</c:v>
                </c:pt>
                <c:pt idx="935">
                  <c:v>1.21871</c:v>
                </c:pt>
                <c:pt idx="936">
                  <c:v>1.21926</c:v>
                </c:pt>
                <c:pt idx="937">
                  <c:v>1.21882</c:v>
                </c:pt>
                <c:pt idx="938">
                  <c:v>1.21899</c:v>
                </c:pt>
                <c:pt idx="939">
                  <c:v>1.2191000000000001</c:v>
                </c:pt>
                <c:pt idx="940">
                  <c:v>1.2186399999999999</c:v>
                </c:pt>
                <c:pt idx="941">
                  <c:v>1.2190799999999999</c:v>
                </c:pt>
                <c:pt idx="942">
                  <c:v>1.2186999999999999</c:v>
                </c:pt>
                <c:pt idx="943">
                  <c:v>1.2189099999999999</c:v>
                </c:pt>
                <c:pt idx="944">
                  <c:v>1.21892</c:v>
                </c:pt>
                <c:pt idx="945">
                  <c:v>1.21913</c:v>
                </c:pt>
                <c:pt idx="946">
                  <c:v>1.2192099999999999</c:v>
                </c:pt>
                <c:pt idx="947">
                  <c:v>1.21933</c:v>
                </c:pt>
                <c:pt idx="948">
                  <c:v>1.21821</c:v>
                </c:pt>
                <c:pt idx="949">
                  <c:v>1.21892</c:v>
                </c:pt>
                <c:pt idx="950">
                  <c:v>1.2189099999999999</c:v>
                </c:pt>
                <c:pt idx="951">
                  <c:v>1.2196800000000001</c:v>
                </c:pt>
                <c:pt idx="952">
                  <c:v>1.21902</c:v>
                </c:pt>
                <c:pt idx="953">
                  <c:v>1.2188699999999999</c:v>
                </c:pt>
                <c:pt idx="954">
                  <c:v>1.2191700000000001</c:v>
                </c:pt>
                <c:pt idx="955">
                  <c:v>1.21882</c:v>
                </c:pt>
                <c:pt idx="956">
                  <c:v>1.2191399999999999</c:v>
                </c:pt>
                <c:pt idx="957">
                  <c:v>1.2184900000000001</c:v>
                </c:pt>
                <c:pt idx="958">
                  <c:v>1.21902</c:v>
                </c:pt>
                <c:pt idx="959">
                  <c:v>1.2181500000000001</c:v>
                </c:pt>
                <c:pt idx="960">
                  <c:v>1.2188300000000001</c:v>
                </c:pt>
                <c:pt idx="961">
                  <c:v>1.21916</c:v>
                </c:pt>
                <c:pt idx="962">
                  <c:v>1.2188699999999999</c:v>
                </c:pt>
                <c:pt idx="963">
                  <c:v>1.2186300000000001</c:v>
                </c:pt>
                <c:pt idx="964">
                  <c:v>1.2185699999999999</c:v>
                </c:pt>
                <c:pt idx="965">
                  <c:v>1.2179</c:v>
                </c:pt>
                <c:pt idx="966">
                  <c:v>1.2185299999999999</c:v>
                </c:pt>
                <c:pt idx="967">
                  <c:v>1.21827</c:v>
                </c:pt>
                <c:pt idx="968">
                  <c:v>1.21807</c:v>
                </c:pt>
                <c:pt idx="969">
                  <c:v>1.2181500000000001</c:v>
                </c:pt>
                <c:pt idx="970">
                  <c:v>1.2186300000000001</c:v>
                </c:pt>
                <c:pt idx="971">
                  <c:v>1.21885</c:v>
                </c:pt>
                <c:pt idx="972">
                  <c:v>1.21841</c:v>
                </c:pt>
                <c:pt idx="973">
                  <c:v>1.21854</c:v>
                </c:pt>
                <c:pt idx="974">
                  <c:v>1.21807</c:v>
                </c:pt>
                <c:pt idx="975">
                  <c:v>1.21845</c:v>
                </c:pt>
                <c:pt idx="976">
                  <c:v>1.2186300000000001</c:v>
                </c:pt>
                <c:pt idx="977">
                  <c:v>1.21858</c:v>
                </c:pt>
                <c:pt idx="978">
                  <c:v>1.2185299999999999</c:v>
                </c:pt>
                <c:pt idx="979">
                  <c:v>1.2187399999999999</c:v>
                </c:pt>
                <c:pt idx="980">
                  <c:v>1.2179500000000001</c:v>
                </c:pt>
                <c:pt idx="981">
                  <c:v>1.2181999999999999</c:v>
                </c:pt>
                <c:pt idx="982">
                  <c:v>1.21821</c:v>
                </c:pt>
                <c:pt idx="983">
                  <c:v>1.21837</c:v>
                </c:pt>
                <c:pt idx="984">
                  <c:v>1.2180599999999999</c:v>
                </c:pt>
                <c:pt idx="985">
                  <c:v>1.2181200000000001</c:v>
                </c:pt>
                <c:pt idx="986">
                  <c:v>1.2180500000000001</c:v>
                </c:pt>
                <c:pt idx="987">
                  <c:v>1.2181599999999999</c:v>
                </c:pt>
                <c:pt idx="988">
                  <c:v>1.21818</c:v>
                </c:pt>
                <c:pt idx="989">
                  <c:v>1.2186699999999999</c:v>
                </c:pt>
                <c:pt idx="990">
                  <c:v>1.2184999999999999</c:v>
                </c:pt>
                <c:pt idx="991">
                  <c:v>1.21807</c:v>
                </c:pt>
                <c:pt idx="992">
                  <c:v>1.2179899999999999</c:v>
                </c:pt>
                <c:pt idx="993">
                  <c:v>1.2186600000000001</c:v>
                </c:pt>
                <c:pt idx="994">
                  <c:v>1.21851</c:v>
                </c:pt>
                <c:pt idx="995">
                  <c:v>1.21885</c:v>
                </c:pt>
                <c:pt idx="996">
                  <c:v>1.2185600000000001</c:v>
                </c:pt>
                <c:pt idx="997">
                  <c:v>1.2191399999999999</c:v>
                </c:pt>
                <c:pt idx="998">
                  <c:v>1.21845</c:v>
                </c:pt>
                <c:pt idx="999">
                  <c:v>1.21854</c:v>
                </c:pt>
                <c:pt idx="1000">
                  <c:v>1.2184900000000001</c:v>
                </c:pt>
                <c:pt idx="1001">
                  <c:v>1.21855</c:v>
                </c:pt>
                <c:pt idx="1002">
                  <c:v>1.2176400000000001</c:v>
                </c:pt>
                <c:pt idx="1003">
                  <c:v>1.21794</c:v>
                </c:pt>
                <c:pt idx="1004">
                  <c:v>1.21797</c:v>
                </c:pt>
                <c:pt idx="1005">
                  <c:v>1.2183299999999999</c:v>
                </c:pt>
                <c:pt idx="1006">
                  <c:v>1.21851</c:v>
                </c:pt>
                <c:pt idx="1007">
                  <c:v>1.2184999999999999</c:v>
                </c:pt>
                <c:pt idx="1008">
                  <c:v>1.21827</c:v>
                </c:pt>
                <c:pt idx="1009">
                  <c:v>1.2183299999999999</c:v>
                </c:pt>
                <c:pt idx="1010">
                  <c:v>1.2188399999999999</c:v>
                </c:pt>
                <c:pt idx="1011">
                  <c:v>1.21793</c:v>
                </c:pt>
                <c:pt idx="1012">
                  <c:v>1.2179800000000001</c:v>
                </c:pt>
                <c:pt idx="1013">
                  <c:v>1.2183600000000001</c:v>
                </c:pt>
                <c:pt idx="1014">
                  <c:v>1.2184900000000001</c:v>
                </c:pt>
                <c:pt idx="1015">
                  <c:v>1.21835</c:v>
                </c:pt>
                <c:pt idx="1016">
                  <c:v>1.2188600000000001</c:v>
                </c:pt>
                <c:pt idx="1017">
                  <c:v>1.21824</c:v>
                </c:pt>
                <c:pt idx="1018">
                  <c:v>1.2190000000000001</c:v>
                </c:pt>
                <c:pt idx="1019">
                  <c:v>1.21902</c:v>
                </c:pt>
                <c:pt idx="1020">
                  <c:v>1.2192099999999999</c:v>
                </c:pt>
                <c:pt idx="1021">
                  <c:v>1.2180800000000001</c:v>
                </c:pt>
                <c:pt idx="1022">
                  <c:v>1.21837</c:v>
                </c:pt>
                <c:pt idx="1023">
                  <c:v>1.2184600000000001</c:v>
                </c:pt>
                <c:pt idx="1024">
                  <c:v>1.21865</c:v>
                </c:pt>
                <c:pt idx="1025">
                  <c:v>1.2186399999999999</c:v>
                </c:pt>
                <c:pt idx="1026">
                  <c:v>1.2178199999999999</c:v>
                </c:pt>
                <c:pt idx="1027">
                  <c:v>1.2181900000000001</c:v>
                </c:pt>
                <c:pt idx="1028">
                  <c:v>1.2182500000000001</c:v>
                </c:pt>
                <c:pt idx="1029">
                  <c:v>1.21834</c:v>
                </c:pt>
                <c:pt idx="1030">
                  <c:v>1.21835</c:v>
                </c:pt>
                <c:pt idx="1031">
                  <c:v>1.2178199999999999</c:v>
                </c:pt>
                <c:pt idx="1032">
                  <c:v>1.21801</c:v>
                </c:pt>
                <c:pt idx="1033">
                  <c:v>1.2181</c:v>
                </c:pt>
                <c:pt idx="1034">
                  <c:v>1.2184200000000001</c:v>
                </c:pt>
                <c:pt idx="1035">
                  <c:v>1.2179899999999999</c:v>
                </c:pt>
                <c:pt idx="1036">
                  <c:v>1.21834</c:v>
                </c:pt>
                <c:pt idx="1037">
                  <c:v>1.21801</c:v>
                </c:pt>
                <c:pt idx="1038">
                  <c:v>1.21776</c:v>
                </c:pt>
                <c:pt idx="1039">
                  <c:v>1.2179500000000001</c:v>
                </c:pt>
                <c:pt idx="1040">
                  <c:v>1.21767</c:v>
                </c:pt>
                <c:pt idx="1041">
                  <c:v>1.2182900000000001</c:v>
                </c:pt>
                <c:pt idx="1042">
                  <c:v>1.2182200000000001</c:v>
                </c:pt>
                <c:pt idx="1043">
                  <c:v>1.21759</c:v>
                </c:pt>
                <c:pt idx="1044">
                  <c:v>1.21817</c:v>
                </c:pt>
                <c:pt idx="1045">
                  <c:v>1.2178800000000001</c:v>
                </c:pt>
                <c:pt idx="1046">
                  <c:v>1.2177199999999999</c:v>
                </c:pt>
                <c:pt idx="1047">
                  <c:v>1.2177</c:v>
                </c:pt>
                <c:pt idx="1048">
                  <c:v>1.2182500000000001</c:v>
                </c:pt>
                <c:pt idx="1049">
                  <c:v>1.2183900000000001</c:v>
                </c:pt>
                <c:pt idx="1050">
                  <c:v>1.21801</c:v>
                </c:pt>
                <c:pt idx="1051">
                  <c:v>1.21804</c:v>
                </c:pt>
                <c:pt idx="1052">
                  <c:v>1.2180800000000001</c:v>
                </c:pt>
                <c:pt idx="1053">
                  <c:v>1.2185699999999999</c:v>
                </c:pt>
                <c:pt idx="1054">
                  <c:v>1.21844</c:v>
                </c:pt>
                <c:pt idx="1055">
                  <c:v>1.2183299999999999</c:v>
                </c:pt>
                <c:pt idx="1056">
                  <c:v>1.2185600000000001</c:v>
                </c:pt>
                <c:pt idx="1057">
                  <c:v>1.2183200000000001</c:v>
                </c:pt>
                <c:pt idx="1058">
                  <c:v>1.2185900000000001</c:v>
                </c:pt>
                <c:pt idx="1059">
                  <c:v>1.2182299999999999</c:v>
                </c:pt>
                <c:pt idx="1060">
                  <c:v>1.21865</c:v>
                </c:pt>
                <c:pt idx="1061">
                  <c:v>1.2180899999999999</c:v>
                </c:pt>
                <c:pt idx="1062">
                  <c:v>1.21838</c:v>
                </c:pt>
                <c:pt idx="1063">
                  <c:v>1.21831</c:v>
                </c:pt>
                <c:pt idx="1064">
                  <c:v>1.21817</c:v>
                </c:pt>
                <c:pt idx="1065">
                  <c:v>1.2177899999999999</c:v>
                </c:pt>
                <c:pt idx="1066">
                  <c:v>1.2177899999999999</c:v>
                </c:pt>
                <c:pt idx="1067">
                  <c:v>1.2180500000000001</c:v>
                </c:pt>
                <c:pt idx="1068">
                  <c:v>1.2177199999999999</c:v>
                </c:pt>
                <c:pt idx="1069">
                  <c:v>1.2178</c:v>
                </c:pt>
                <c:pt idx="1070">
                  <c:v>1.21773</c:v>
                </c:pt>
                <c:pt idx="1071">
                  <c:v>1.21763</c:v>
                </c:pt>
                <c:pt idx="1072">
                  <c:v>1.21801</c:v>
                </c:pt>
                <c:pt idx="1073">
                  <c:v>1.21783</c:v>
                </c:pt>
                <c:pt idx="1074">
                  <c:v>1.2181299999999999</c:v>
                </c:pt>
                <c:pt idx="1075">
                  <c:v>1.2176499999999999</c:v>
                </c:pt>
                <c:pt idx="1076">
                  <c:v>1.2184699999999999</c:v>
                </c:pt>
                <c:pt idx="1077">
                  <c:v>1.2176100000000001</c:v>
                </c:pt>
                <c:pt idx="1078">
                  <c:v>1.2179500000000001</c:v>
                </c:pt>
                <c:pt idx="1079">
                  <c:v>1.21749</c:v>
                </c:pt>
                <c:pt idx="1080">
                  <c:v>1.2177199999999999</c:v>
                </c:pt>
                <c:pt idx="1081">
                  <c:v>1.2183299999999999</c:v>
                </c:pt>
                <c:pt idx="1082">
                  <c:v>1.2182599999999999</c:v>
                </c:pt>
                <c:pt idx="1083">
                  <c:v>1.2178100000000001</c:v>
                </c:pt>
                <c:pt idx="1084">
                  <c:v>1.21776</c:v>
                </c:pt>
                <c:pt idx="1085">
                  <c:v>1.2178800000000001</c:v>
                </c:pt>
                <c:pt idx="1086">
                  <c:v>1.21793</c:v>
                </c:pt>
                <c:pt idx="1087">
                  <c:v>1.21753</c:v>
                </c:pt>
                <c:pt idx="1088">
                  <c:v>1.2177899999999999</c:v>
                </c:pt>
                <c:pt idx="1089">
                  <c:v>1.2177100000000001</c:v>
                </c:pt>
                <c:pt idx="1090">
                  <c:v>1.2178599999999999</c:v>
                </c:pt>
                <c:pt idx="1091">
                  <c:v>1.21763</c:v>
                </c:pt>
                <c:pt idx="1092">
                  <c:v>1.2181500000000001</c:v>
                </c:pt>
                <c:pt idx="1093">
                  <c:v>1.2184299999999999</c:v>
                </c:pt>
                <c:pt idx="1094">
                  <c:v>1.21841</c:v>
                </c:pt>
                <c:pt idx="1095">
                  <c:v>1.2179800000000001</c:v>
                </c:pt>
                <c:pt idx="1096">
                  <c:v>1.2177</c:v>
                </c:pt>
                <c:pt idx="1097">
                  <c:v>1.2174499999999999</c:v>
                </c:pt>
                <c:pt idx="1098">
                  <c:v>1.2176800000000001</c:v>
                </c:pt>
                <c:pt idx="1099">
                  <c:v>1.2177100000000001</c:v>
                </c:pt>
                <c:pt idx="1100">
                  <c:v>1.2178899999999999</c:v>
                </c:pt>
                <c:pt idx="1101">
                  <c:v>1.2176499999999999</c:v>
                </c:pt>
                <c:pt idx="1102">
                  <c:v>1.2177899999999999</c:v>
                </c:pt>
                <c:pt idx="1103">
                  <c:v>1.21784</c:v>
                </c:pt>
                <c:pt idx="1104">
                  <c:v>1.2177199999999999</c:v>
                </c:pt>
                <c:pt idx="1105">
                  <c:v>1.2181</c:v>
                </c:pt>
                <c:pt idx="1106">
                  <c:v>1.21797</c:v>
                </c:pt>
                <c:pt idx="1107">
                  <c:v>1.21787</c:v>
                </c:pt>
                <c:pt idx="1108">
                  <c:v>1.2182299999999999</c:v>
                </c:pt>
                <c:pt idx="1109">
                  <c:v>1.2180500000000001</c:v>
                </c:pt>
                <c:pt idx="1110">
                  <c:v>1.2181299999999999</c:v>
                </c:pt>
                <c:pt idx="1111">
                  <c:v>1.2180500000000001</c:v>
                </c:pt>
                <c:pt idx="1112">
                  <c:v>1.2178100000000001</c:v>
                </c:pt>
                <c:pt idx="1113">
                  <c:v>1.2173400000000001</c:v>
                </c:pt>
                <c:pt idx="1114">
                  <c:v>1.21766</c:v>
                </c:pt>
                <c:pt idx="1115">
                  <c:v>1.2181599999999999</c:v>
                </c:pt>
                <c:pt idx="1116">
                  <c:v>1.21784</c:v>
                </c:pt>
                <c:pt idx="1117">
                  <c:v>1.21757</c:v>
                </c:pt>
                <c:pt idx="1118">
                  <c:v>1.2180899999999999</c:v>
                </c:pt>
                <c:pt idx="1119">
                  <c:v>1.2178800000000001</c:v>
                </c:pt>
                <c:pt idx="1120">
                  <c:v>1.2177199999999999</c:v>
                </c:pt>
                <c:pt idx="1121">
                  <c:v>1.21763</c:v>
                </c:pt>
                <c:pt idx="1122">
                  <c:v>1.2179</c:v>
                </c:pt>
                <c:pt idx="1123">
                  <c:v>1.2178800000000001</c:v>
                </c:pt>
                <c:pt idx="1124">
                  <c:v>1.2176</c:v>
                </c:pt>
                <c:pt idx="1125">
                  <c:v>1.2177800000000001</c:v>
                </c:pt>
                <c:pt idx="1126">
                  <c:v>1.2177500000000001</c:v>
                </c:pt>
                <c:pt idx="1127">
                  <c:v>1.21746</c:v>
                </c:pt>
                <c:pt idx="1128">
                  <c:v>1.2178599999999999</c:v>
                </c:pt>
                <c:pt idx="1129">
                  <c:v>1.2176499999999999</c:v>
                </c:pt>
                <c:pt idx="1130">
                  <c:v>1.2177100000000001</c:v>
                </c:pt>
                <c:pt idx="1131">
                  <c:v>1.21729</c:v>
                </c:pt>
                <c:pt idx="1132">
                  <c:v>1.21776</c:v>
                </c:pt>
                <c:pt idx="1133">
                  <c:v>1.21757</c:v>
                </c:pt>
                <c:pt idx="1134">
                  <c:v>1.2178100000000001</c:v>
                </c:pt>
                <c:pt idx="1135">
                  <c:v>1.2176499999999999</c:v>
                </c:pt>
                <c:pt idx="1136">
                  <c:v>1.21756</c:v>
                </c:pt>
                <c:pt idx="1137">
                  <c:v>1.2177</c:v>
                </c:pt>
                <c:pt idx="1138">
                  <c:v>1.2175</c:v>
                </c:pt>
                <c:pt idx="1139">
                  <c:v>1.2176800000000001</c:v>
                </c:pt>
                <c:pt idx="1140">
                  <c:v>1.2181200000000001</c:v>
                </c:pt>
                <c:pt idx="1141">
                  <c:v>1.2178</c:v>
                </c:pt>
                <c:pt idx="1142">
                  <c:v>1.21767</c:v>
                </c:pt>
                <c:pt idx="1143">
                  <c:v>1.2173799999999999</c:v>
                </c:pt>
                <c:pt idx="1144">
                  <c:v>1.2174499999999999</c:v>
                </c:pt>
                <c:pt idx="1145">
                  <c:v>1.2178800000000001</c:v>
                </c:pt>
                <c:pt idx="1146">
                  <c:v>1.2179500000000001</c:v>
                </c:pt>
                <c:pt idx="1147">
                  <c:v>1.2179599999999999</c:v>
                </c:pt>
                <c:pt idx="1148">
                  <c:v>1.21818</c:v>
                </c:pt>
                <c:pt idx="1149">
                  <c:v>1.2178500000000001</c:v>
                </c:pt>
                <c:pt idx="1150">
                  <c:v>1.21757</c:v>
                </c:pt>
                <c:pt idx="1151">
                  <c:v>1.2174799999999999</c:v>
                </c:pt>
                <c:pt idx="1152">
                  <c:v>1.21773</c:v>
                </c:pt>
                <c:pt idx="1153">
                  <c:v>1.2180899999999999</c:v>
                </c:pt>
                <c:pt idx="1154">
                  <c:v>1.21844</c:v>
                </c:pt>
                <c:pt idx="1155">
                  <c:v>1.21753</c:v>
                </c:pt>
                <c:pt idx="1156">
                  <c:v>1.21783</c:v>
                </c:pt>
                <c:pt idx="1157">
                  <c:v>1.2178100000000001</c:v>
                </c:pt>
                <c:pt idx="1158">
                  <c:v>1.21753</c:v>
                </c:pt>
                <c:pt idx="1159">
                  <c:v>1.2178899999999999</c:v>
                </c:pt>
                <c:pt idx="1160">
                  <c:v>1.21801</c:v>
                </c:pt>
                <c:pt idx="1161">
                  <c:v>1.21834</c:v>
                </c:pt>
                <c:pt idx="1162">
                  <c:v>1.21837</c:v>
                </c:pt>
                <c:pt idx="1163">
                  <c:v>1.21851</c:v>
                </c:pt>
                <c:pt idx="1164">
                  <c:v>1.2182200000000001</c:v>
                </c:pt>
                <c:pt idx="1165">
                  <c:v>1.2182200000000001</c:v>
                </c:pt>
                <c:pt idx="1166">
                  <c:v>1.2181999999999999</c:v>
                </c:pt>
                <c:pt idx="1167">
                  <c:v>1.2178100000000001</c:v>
                </c:pt>
                <c:pt idx="1168">
                  <c:v>1.2176100000000001</c:v>
                </c:pt>
                <c:pt idx="1169">
                  <c:v>1.2181900000000001</c:v>
                </c:pt>
                <c:pt idx="1170">
                  <c:v>1.2181599999999999</c:v>
                </c:pt>
                <c:pt idx="1171">
                  <c:v>1.2184200000000001</c:v>
                </c:pt>
                <c:pt idx="1172">
                  <c:v>1.2179</c:v>
                </c:pt>
                <c:pt idx="1173">
                  <c:v>1.21814</c:v>
                </c:pt>
                <c:pt idx="1174">
                  <c:v>1.21807</c:v>
                </c:pt>
                <c:pt idx="1175">
                  <c:v>1.21841</c:v>
                </c:pt>
                <c:pt idx="1176">
                  <c:v>1.2188399999999999</c:v>
                </c:pt>
                <c:pt idx="1177">
                  <c:v>1.2185699999999999</c:v>
                </c:pt>
                <c:pt idx="1178">
                  <c:v>1.21838</c:v>
                </c:pt>
                <c:pt idx="1179">
                  <c:v>1.2188600000000001</c:v>
                </c:pt>
                <c:pt idx="1180">
                  <c:v>1.21801</c:v>
                </c:pt>
                <c:pt idx="1181">
                  <c:v>1.21814</c:v>
                </c:pt>
                <c:pt idx="1182">
                  <c:v>1.21852</c:v>
                </c:pt>
                <c:pt idx="1183">
                  <c:v>1.2179599999999999</c:v>
                </c:pt>
                <c:pt idx="1184">
                  <c:v>1.2180599999999999</c:v>
                </c:pt>
                <c:pt idx="1185">
                  <c:v>1.21811</c:v>
                </c:pt>
                <c:pt idx="1186">
                  <c:v>1.2176400000000001</c:v>
                </c:pt>
                <c:pt idx="1187">
                  <c:v>1.21878</c:v>
                </c:pt>
                <c:pt idx="1188">
                  <c:v>1.21845</c:v>
                </c:pt>
                <c:pt idx="1189">
                  <c:v>1.2183900000000001</c:v>
                </c:pt>
                <c:pt idx="1190">
                  <c:v>1.2186699999999999</c:v>
                </c:pt>
                <c:pt idx="1191">
                  <c:v>1.21895</c:v>
                </c:pt>
                <c:pt idx="1192">
                  <c:v>1.21889</c:v>
                </c:pt>
                <c:pt idx="1193">
                  <c:v>1.21845</c:v>
                </c:pt>
                <c:pt idx="1194">
                  <c:v>1.21824</c:v>
                </c:pt>
                <c:pt idx="1195">
                  <c:v>1.2175</c:v>
                </c:pt>
                <c:pt idx="1196">
                  <c:v>1.21845</c:v>
                </c:pt>
                <c:pt idx="1197">
                  <c:v>1.2179800000000001</c:v>
                </c:pt>
                <c:pt idx="1198">
                  <c:v>1.21879</c:v>
                </c:pt>
                <c:pt idx="1199">
                  <c:v>1.2181200000000001</c:v>
                </c:pt>
                <c:pt idx="1200">
                  <c:v>1.21824</c:v>
                </c:pt>
                <c:pt idx="1201">
                  <c:v>1.21828</c:v>
                </c:pt>
                <c:pt idx="1202">
                  <c:v>1.2181200000000001</c:v>
                </c:pt>
                <c:pt idx="1203">
                  <c:v>1.2181200000000001</c:v>
                </c:pt>
                <c:pt idx="1204">
                  <c:v>1.2183900000000001</c:v>
                </c:pt>
                <c:pt idx="1205">
                  <c:v>1.2179599999999999</c:v>
                </c:pt>
                <c:pt idx="1206">
                  <c:v>1.21827</c:v>
                </c:pt>
                <c:pt idx="1207">
                  <c:v>1.2175</c:v>
                </c:pt>
                <c:pt idx="1208">
                  <c:v>1.2179800000000001</c:v>
                </c:pt>
                <c:pt idx="1209">
                  <c:v>1.2180599999999999</c:v>
                </c:pt>
                <c:pt idx="1210">
                  <c:v>1.21855</c:v>
                </c:pt>
                <c:pt idx="1211">
                  <c:v>1.2182599999999999</c:v>
                </c:pt>
                <c:pt idx="1212">
                  <c:v>1.2182500000000001</c:v>
                </c:pt>
                <c:pt idx="1213">
                  <c:v>1.2183299999999999</c:v>
                </c:pt>
                <c:pt idx="1214">
                  <c:v>1.21797</c:v>
                </c:pt>
                <c:pt idx="1215">
                  <c:v>1.21746</c:v>
                </c:pt>
                <c:pt idx="1216">
                  <c:v>1.2184900000000001</c:v>
                </c:pt>
                <c:pt idx="1217">
                  <c:v>1.21797</c:v>
                </c:pt>
                <c:pt idx="1218">
                  <c:v>1.21807</c:v>
                </c:pt>
                <c:pt idx="1219">
                  <c:v>1.2181599999999999</c:v>
                </c:pt>
                <c:pt idx="1220">
                  <c:v>1.2179800000000001</c:v>
                </c:pt>
                <c:pt idx="1221">
                  <c:v>1.2184600000000001</c:v>
                </c:pt>
                <c:pt idx="1222">
                  <c:v>1.21824</c:v>
                </c:pt>
                <c:pt idx="1223">
                  <c:v>1.2181500000000001</c:v>
                </c:pt>
                <c:pt idx="1224">
                  <c:v>1.21834</c:v>
                </c:pt>
                <c:pt idx="1225">
                  <c:v>1.2178100000000001</c:v>
                </c:pt>
                <c:pt idx="1226">
                  <c:v>1.21791</c:v>
                </c:pt>
                <c:pt idx="1227">
                  <c:v>1.2183299999999999</c:v>
                </c:pt>
                <c:pt idx="1228">
                  <c:v>1.2182299999999999</c:v>
                </c:pt>
                <c:pt idx="1229">
                  <c:v>1.21784</c:v>
                </c:pt>
                <c:pt idx="1230">
                  <c:v>1.21841</c:v>
                </c:pt>
                <c:pt idx="1231">
                  <c:v>1.2179800000000001</c:v>
                </c:pt>
                <c:pt idx="1232">
                  <c:v>1.2179</c:v>
                </c:pt>
                <c:pt idx="1233">
                  <c:v>1.2182999999999999</c:v>
                </c:pt>
                <c:pt idx="1234">
                  <c:v>1.2182299999999999</c:v>
                </c:pt>
                <c:pt idx="1235">
                  <c:v>1.2179</c:v>
                </c:pt>
                <c:pt idx="1236">
                  <c:v>1.21862</c:v>
                </c:pt>
                <c:pt idx="1237">
                  <c:v>1.2185600000000001</c:v>
                </c:pt>
                <c:pt idx="1238">
                  <c:v>1.2178500000000001</c:v>
                </c:pt>
                <c:pt idx="1239">
                  <c:v>1.2179500000000001</c:v>
                </c:pt>
                <c:pt idx="1240">
                  <c:v>1.2178599999999999</c:v>
                </c:pt>
                <c:pt idx="1241">
                  <c:v>1.2176199999999999</c:v>
                </c:pt>
                <c:pt idx="1242">
                  <c:v>1.21774</c:v>
                </c:pt>
                <c:pt idx="1243">
                  <c:v>1.21749</c:v>
                </c:pt>
                <c:pt idx="1244">
                  <c:v>1.21807</c:v>
                </c:pt>
                <c:pt idx="1245">
                  <c:v>1.2178599999999999</c:v>
                </c:pt>
                <c:pt idx="1246">
                  <c:v>1.2175400000000001</c:v>
                </c:pt>
                <c:pt idx="1247">
                  <c:v>1.2178899999999999</c:v>
                </c:pt>
                <c:pt idx="1248">
                  <c:v>1.2179</c:v>
                </c:pt>
                <c:pt idx="1249">
                  <c:v>1.2179899999999999</c:v>
                </c:pt>
                <c:pt idx="1250">
                  <c:v>1.21783</c:v>
                </c:pt>
                <c:pt idx="1251">
                  <c:v>1.21835</c:v>
                </c:pt>
                <c:pt idx="1252">
                  <c:v>1.2182200000000001</c:v>
                </c:pt>
                <c:pt idx="1253">
                  <c:v>1.2184200000000001</c:v>
                </c:pt>
                <c:pt idx="1254">
                  <c:v>1.21861</c:v>
                </c:pt>
                <c:pt idx="1255">
                  <c:v>1.2184900000000001</c:v>
                </c:pt>
                <c:pt idx="1256">
                  <c:v>1.2179500000000001</c:v>
                </c:pt>
                <c:pt idx="1257">
                  <c:v>1.2180800000000001</c:v>
                </c:pt>
                <c:pt idx="1258">
                  <c:v>1.21854</c:v>
                </c:pt>
                <c:pt idx="1259">
                  <c:v>1.2178500000000001</c:v>
                </c:pt>
                <c:pt idx="1260">
                  <c:v>1.2185600000000001</c:v>
                </c:pt>
                <c:pt idx="1261">
                  <c:v>1.2184999999999999</c:v>
                </c:pt>
                <c:pt idx="1262">
                  <c:v>1.2182900000000001</c:v>
                </c:pt>
                <c:pt idx="1263">
                  <c:v>1.2176800000000001</c:v>
                </c:pt>
                <c:pt idx="1264">
                  <c:v>1.2177199999999999</c:v>
                </c:pt>
                <c:pt idx="1265">
                  <c:v>1.21794</c:v>
                </c:pt>
                <c:pt idx="1266">
                  <c:v>1.2180599999999999</c:v>
                </c:pt>
                <c:pt idx="1267">
                  <c:v>1.2184299999999999</c:v>
                </c:pt>
                <c:pt idx="1268">
                  <c:v>1.2184999999999999</c:v>
                </c:pt>
                <c:pt idx="1269">
                  <c:v>1.21854</c:v>
                </c:pt>
                <c:pt idx="1270">
                  <c:v>1.2181599999999999</c:v>
                </c:pt>
                <c:pt idx="1271">
                  <c:v>1.2180599999999999</c:v>
                </c:pt>
                <c:pt idx="1272">
                  <c:v>1.21837</c:v>
                </c:pt>
                <c:pt idx="1273">
                  <c:v>1.2180500000000001</c:v>
                </c:pt>
                <c:pt idx="1274">
                  <c:v>1.2178599999999999</c:v>
                </c:pt>
                <c:pt idx="1275">
                  <c:v>1.2178500000000001</c:v>
                </c:pt>
                <c:pt idx="1276">
                  <c:v>1.2175</c:v>
                </c:pt>
                <c:pt idx="1277">
                  <c:v>1.2180899999999999</c:v>
                </c:pt>
                <c:pt idx="1278">
                  <c:v>1.2177100000000001</c:v>
                </c:pt>
                <c:pt idx="1279">
                  <c:v>1.2177500000000001</c:v>
                </c:pt>
                <c:pt idx="1280">
                  <c:v>1.21811</c:v>
                </c:pt>
                <c:pt idx="1281">
                  <c:v>1.2179800000000001</c:v>
                </c:pt>
                <c:pt idx="1282">
                  <c:v>1.2181</c:v>
                </c:pt>
                <c:pt idx="1283">
                  <c:v>1.21797</c:v>
                </c:pt>
                <c:pt idx="1284">
                  <c:v>1.2182299999999999</c:v>
                </c:pt>
                <c:pt idx="1285">
                  <c:v>1.21848</c:v>
                </c:pt>
                <c:pt idx="1286">
                  <c:v>1.2180299999999999</c:v>
                </c:pt>
                <c:pt idx="1287">
                  <c:v>1.2181200000000001</c:v>
                </c:pt>
                <c:pt idx="1288">
                  <c:v>1.21793</c:v>
                </c:pt>
                <c:pt idx="1289">
                  <c:v>1.2182500000000001</c:v>
                </c:pt>
                <c:pt idx="1290">
                  <c:v>1.2186399999999999</c:v>
                </c:pt>
                <c:pt idx="1291">
                  <c:v>1.2180599999999999</c:v>
                </c:pt>
                <c:pt idx="1292">
                  <c:v>1.2180299999999999</c:v>
                </c:pt>
                <c:pt idx="1293">
                  <c:v>1.2177500000000001</c:v>
                </c:pt>
                <c:pt idx="1294">
                  <c:v>1.21797</c:v>
                </c:pt>
                <c:pt idx="1295">
                  <c:v>1.2181200000000001</c:v>
                </c:pt>
                <c:pt idx="1296">
                  <c:v>1.218</c:v>
                </c:pt>
                <c:pt idx="1297">
                  <c:v>1.2173099999999999</c:v>
                </c:pt>
                <c:pt idx="1298">
                  <c:v>1.2180299999999999</c:v>
                </c:pt>
                <c:pt idx="1299">
                  <c:v>1.2178599999999999</c:v>
                </c:pt>
                <c:pt idx="1300">
                  <c:v>1.2175100000000001</c:v>
                </c:pt>
                <c:pt idx="1301">
                  <c:v>1.2176899999999999</c:v>
                </c:pt>
                <c:pt idx="1302">
                  <c:v>1.2175</c:v>
                </c:pt>
                <c:pt idx="1303">
                  <c:v>1.2177800000000001</c:v>
                </c:pt>
                <c:pt idx="1304">
                  <c:v>1.21766</c:v>
                </c:pt>
                <c:pt idx="1305">
                  <c:v>1.21766</c:v>
                </c:pt>
                <c:pt idx="1306">
                  <c:v>1.21715</c:v>
                </c:pt>
                <c:pt idx="1307">
                  <c:v>1.21784</c:v>
                </c:pt>
                <c:pt idx="1308">
                  <c:v>1.21766</c:v>
                </c:pt>
                <c:pt idx="1309">
                  <c:v>1.2177800000000001</c:v>
                </c:pt>
                <c:pt idx="1310">
                  <c:v>1.21821</c:v>
                </c:pt>
                <c:pt idx="1311">
                  <c:v>1.2181299999999999</c:v>
                </c:pt>
                <c:pt idx="1312">
                  <c:v>1.21776</c:v>
                </c:pt>
                <c:pt idx="1313">
                  <c:v>1.21784</c:v>
                </c:pt>
                <c:pt idx="1314">
                  <c:v>1.2177899999999999</c:v>
                </c:pt>
                <c:pt idx="1315">
                  <c:v>1.2177500000000001</c:v>
                </c:pt>
                <c:pt idx="1316">
                  <c:v>1.2181200000000001</c:v>
                </c:pt>
                <c:pt idx="1317">
                  <c:v>1.21814</c:v>
                </c:pt>
                <c:pt idx="1318">
                  <c:v>1.2178800000000001</c:v>
                </c:pt>
                <c:pt idx="1319">
                  <c:v>1.21729</c:v>
                </c:pt>
                <c:pt idx="1320">
                  <c:v>1.2179800000000001</c:v>
                </c:pt>
                <c:pt idx="1321">
                  <c:v>1.2177899999999999</c:v>
                </c:pt>
                <c:pt idx="1322">
                  <c:v>1.21777</c:v>
                </c:pt>
                <c:pt idx="1323">
                  <c:v>1.2175400000000001</c:v>
                </c:pt>
                <c:pt idx="1324">
                  <c:v>1.2180800000000001</c:v>
                </c:pt>
                <c:pt idx="1325">
                  <c:v>1.2178500000000001</c:v>
                </c:pt>
                <c:pt idx="1326">
                  <c:v>1.2179</c:v>
                </c:pt>
                <c:pt idx="1327">
                  <c:v>1.21746</c:v>
                </c:pt>
                <c:pt idx="1328">
                  <c:v>1.21729</c:v>
                </c:pt>
                <c:pt idx="1329">
                  <c:v>1.2172000000000001</c:v>
                </c:pt>
                <c:pt idx="1330">
                  <c:v>1.21705</c:v>
                </c:pt>
                <c:pt idx="1331">
                  <c:v>1.21756</c:v>
                </c:pt>
                <c:pt idx="1332">
                  <c:v>1.2173400000000001</c:v>
                </c:pt>
                <c:pt idx="1333">
                  <c:v>1.21733</c:v>
                </c:pt>
                <c:pt idx="1334">
                  <c:v>1.2174</c:v>
                </c:pt>
                <c:pt idx="1335">
                  <c:v>1.21715</c:v>
                </c:pt>
                <c:pt idx="1336">
                  <c:v>1.2171700000000001</c:v>
                </c:pt>
                <c:pt idx="1337">
                  <c:v>1.2177800000000001</c:v>
                </c:pt>
                <c:pt idx="1338">
                  <c:v>1.2173799999999999</c:v>
                </c:pt>
                <c:pt idx="1339">
                  <c:v>1.21757</c:v>
                </c:pt>
                <c:pt idx="1340">
                  <c:v>1.21726</c:v>
                </c:pt>
                <c:pt idx="1341">
                  <c:v>1.2179500000000001</c:v>
                </c:pt>
                <c:pt idx="1342">
                  <c:v>1.21756</c:v>
                </c:pt>
                <c:pt idx="1343">
                  <c:v>1.2176899999999999</c:v>
                </c:pt>
                <c:pt idx="1344">
                  <c:v>1.21776</c:v>
                </c:pt>
                <c:pt idx="1345">
                  <c:v>1.2181</c:v>
                </c:pt>
                <c:pt idx="1346">
                  <c:v>1.21757</c:v>
                </c:pt>
                <c:pt idx="1347">
                  <c:v>1.2173700000000001</c:v>
                </c:pt>
                <c:pt idx="1348">
                  <c:v>1.2173400000000001</c:v>
                </c:pt>
                <c:pt idx="1349">
                  <c:v>1.2174499999999999</c:v>
                </c:pt>
                <c:pt idx="1350">
                  <c:v>1.21787</c:v>
                </c:pt>
                <c:pt idx="1351">
                  <c:v>1.2173400000000001</c:v>
                </c:pt>
                <c:pt idx="1352">
                  <c:v>1.2176499999999999</c:v>
                </c:pt>
                <c:pt idx="1353">
                  <c:v>1.21732</c:v>
                </c:pt>
                <c:pt idx="1354">
                  <c:v>1.21766</c:v>
                </c:pt>
                <c:pt idx="1355">
                  <c:v>1.2179199999999999</c:v>
                </c:pt>
                <c:pt idx="1356">
                  <c:v>1.21759</c:v>
                </c:pt>
                <c:pt idx="1357">
                  <c:v>1.21773</c:v>
                </c:pt>
                <c:pt idx="1358">
                  <c:v>1.2177100000000001</c:v>
                </c:pt>
                <c:pt idx="1359">
                  <c:v>1.2177800000000001</c:v>
                </c:pt>
                <c:pt idx="1360">
                  <c:v>1.2176800000000001</c:v>
                </c:pt>
                <c:pt idx="1361">
                  <c:v>1.2176</c:v>
                </c:pt>
                <c:pt idx="1362">
                  <c:v>1.21757</c:v>
                </c:pt>
                <c:pt idx="1363">
                  <c:v>1.2171400000000001</c:v>
                </c:pt>
                <c:pt idx="1364">
                  <c:v>1.2173</c:v>
                </c:pt>
                <c:pt idx="1365">
                  <c:v>1.2177199999999999</c:v>
                </c:pt>
                <c:pt idx="1366">
                  <c:v>1.21766</c:v>
                </c:pt>
                <c:pt idx="1367">
                  <c:v>1.2178500000000001</c:v>
                </c:pt>
                <c:pt idx="1368">
                  <c:v>1.21804</c:v>
                </c:pt>
                <c:pt idx="1369">
                  <c:v>1.21787</c:v>
                </c:pt>
                <c:pt idx="1370">
                  <c:v>1.2175499999999999</c:v>
                </c:pt>
                <c:pt idx="1371">
                  <c:v>1.21787</c:v>
                </c:pt>
                <c:pt idx="1372">
                  <c:v>1.2175800000000001</c:v>
                </c:pt>
                <c:pt idx="1373">
                  <c:v>1.21797</c:v>
                </c:pt>
                <c:pt idx="1374">
                  <c:v>1.2176100000000001</c:v>
                </c:pt>
                <c:pt idx="1375">
                  <c:v>1.21814</c:v>
                </c:pt>
                <c:pt idx="1376">
                  <c:v>1.2183600000000001</c:v>
                </c:pt>
                <c:pt idx="1377">
                  <c:v>1.21845</c:v>
                </c:pt>
                <c:pt idx="1378">
                  <c:v>1.2178599999999999</c:v>
                </c:pt>
                <c:pt idx="1379">
                  <c:v>1.2173400000000001</c:v>
                </c:pt>
                <c:pt idx="1380">
                  <c:v>1.21757</c:v>
                </c:pt>
                <c:pt idx="1381">
                  <c:v>1.21736</c:v>
                </c:pt>
                <c:pt idx="1382">
                  <c:v>1.2172499999999999</c:v>
                </c:pt>
                <c:pt idx="1383">
                  <c:v>1.21766</c:v>
                </c:pt>
                <c:pt idx="1384">
                  <c:v>1.21749</c:v>
                </c:pt>
                <c:pt idx="1385">
                  <c:v>1.2176499999999999</c:v>
                </c:pt>
                <c:pt idx="1386">
                  <c:v>1.21777</c:v>
                </c:pt>
                <c:pt idx="1387">
                  <c:v>1.2177</c:v>
                </c:pt>
                <c:pt idx="1388">
                  <c:v>1.2172700000000001</c:v>
                </c:pt>
                <c:pt idx="1389">
                  <c:v>1.2175</c:v>
                </c:pt>
                <c:pt idx="1390">
                  <c:v>1.21729</c:v>
                </c:pt>
                <c:pt idx="1391">
                  <c:v>1.2177800000000001</c:v>
                </c:pt>
                <c:pt idx="1392">
                  <c:v>1.2173</c:v>
                </c:pt>
                <c:pt idx="1393">
                  <c:v>1.2179899999999999</c:v>
                </c:pt>
                <c:pt idx="1394">
                  <c:v>1.21749</c:v>
                </c:pt>
                <c:pt idx="1395">
                  <c:v>1.2176100000000001</c:v>
                </c:pt>
                <c:pt idx="1396">
                  <c:v>1.21726</c:v>
                </c:pt>
                <c:pt idx="1397">
                  <c:v>1.2176400000000001</c:v>
                </c:pt>
                <c:pt idx="1398">
                  <c:v>1.2176400000000001</c:v>
                </c:pt>
                <c:pt idx="1399">
                  <c:v>1.21763</c:v>
                </c:pt>
                <c:pt idx="1400">
                  <c:v>1.21766</c:v>
                </c:pt>
                <c:pt idx="1401">
                  <c:v>1.2169700000000001</c:v>
                </c:pt>
                <c:pt idx="1402">
                  <c:v>1.21739</c:v>
                </c:pt>
                <c:pt idx="1403">
                  <c:v>1.2173099999999999</c:v>
                </c:pt>
                <c:pt idx="1404">
                  <c:v>1.2176100000000001</c:v>
                </c:pt>
                <c:pt idx="1405">
                  <c:v>1.2175400000000001</c:v>
                </c:pt>
                <c:pt idx="1406">
                  <c:v>1.2176199999999999</c:v>
                </c:pt>
                <c:pt idx="1407">
                  <c:v>1.2174199999999999</c:v>
                </c:pt>
                <c:pt idx="1408">
                  <c:v>1.21757</c:v>
                </c:pt>
                <c:pt idx="1409">
                  <c:v>1.2173400000000001</c:v>
                </c:pt>
                <c:pt idx="1410">
                  <c:v>1.21716</c:v>
                </c:pt>
                <c:pt idx="1411">
                  <c:v>1.2168399999999999</c:v>
                </c:pt>
                <c:pt idx="1412">
                  <c:v>1.21736</c:v>
                </c:pt>
                <c:pt idx="1413">
                  <c:v>1.2172000000000001</c:v>
                </c:pt>
                <c:pt idx="1414">
                  <c:v>1.21746</c:v>
                </c:pt>
                <c:pt idx="1415">
                  <c:v>1.2172799999999999</c:v>
                </c:pt>
                <c:pt idx="1416">
                  <c:v>1.2176199999999999</c:v>
                </c:pt>
                <c:pt idx="1417">
                  <c:v>1.2176400000000001</c:v>
                </c:pt>
                <c:pt idx="1418">
                  <c:v>1.2180299999999999</c:v>
                </c:pt>
                <c:pt idx="1419">
                  <c:v>1.2179199999999999</c:v>
                </c:pt>
                <c:pt idx="1420">
                  <c:v>1.21793</c:v>
                </c:pt>
                <c:pt idx="1421">
                  <c:v>1.2176800000000001</c:v>
                </c:pt>
                <c:pt idx="1422">
                  <c:v>1.21763</c:v>
                </c:pt>
                <c:pt idx="1423">
                  <c:v>1.2177899999999999</c:v>
                </c:pt>
                <c:pt idx="1424">
                  <c:v>1.21739</c:v>
                </c:pt>
                <c:pt idx="1425">
                  <c:v>1.218</c:v>
                </c:pt>
                <c:pt idx="1426">
                  <c:v>1.2177</c:v>
                </c:pt>
                <c:pt idx="1427">
                  <c:v>1.2175199999999999</c:v>
                </c:pt>
                <c:pt idx="1428">
                  <c:v>1.21743</c:v>
                </c:pt>
                <c:pt idx="1429">
                  <c:v>1.2179</c:v>
                </c:pt>
                <c:pt idx="1430">
                  <c:v>1.2173400000000001</c:v>
                </c:pt>
                <c:pt idx="1431">
                  <c:v>1.2178599999999999</c:v>
                </c:pt>
                <c:pt idx="1432">
                  <c:v>1.21766</c:v>
                </c:pt>
                <c:pt idx="1433">
                  <c:v>1.21736</c:v>
                </c:pt>
                <c:pt idx="1434">
                  <c:v>1.2174199999999999</c:v>
                </c:pt>
                <c:pt idx="1435">
                  <c:v>1.2175100000000001</c:v>
                </c:pt>
                <c:pt idx="1436">
                  <c:v>1.21773</c:v>
                </c:pt>
                <c:pt idx="1437">
                  <c:v>1.21774</c:v>
                </c:pt>
                <c:pt idx="1438">
                  <c:v>1.2179899999999999</c:v>
                </c:pt>
                <c:pt idx="1439">
                  <c:v>1.21746</c:v>
                </c:pt>
                <c:pt idx="1440">
                  <c:v>1.21783</c:v>
                </c:pt>
                <c:pt idx="1441">
                  <c:v>1.2179500000000001</c:v>
                </c:pt>
                <c:pt idx="1442">
                  <c:v>1.21776</c:v>
                </c:pt>
                <c:pt idx="1443">
                  <c:v>1.2182500000000001</c:v>
                </c:pt>
                <c:pt idx="1444">
                  <c:v>1.2177899999999999</c:v>
                </c:pt>
                <c:pt idx="1445">
                  <c:v>1.21784</c:v>
                </c:pt>
                <c:pt idx="1446">
                  <c:v>1.2175499999999999</c:v>
                </c:pt>
                <c:pt idx="1447">
                  <c:v>1.2174499999999999</c:v>
                </c:pt>
                <c:pt idx="1448">
                  <c:v>1.2176400000000001</c:v>
                </c:pt>
                <c:pt idx="1449">
                  <c:v>1.2176</c:v>
                </c:pt>
                <c:pt idx="1450">
                  <c:v>1.2174400000000001</c:v>
                </c:pt>
                <c:pt idx="1451">
                  <c:v>1.2176</c:v>
                </c:pt>
                <c:pt idx="1452">
                  <c:v>1.2173799999999999</c:v>
                </c:pt>
                <c:pt idx="1453">
                  <c:v>1.2176199999999999</c:v>
                </c:pt>
                <c:pt idx="1454">
                  <c:v>1.21774</c:v>
                </c:pt>
                <c:pt idx="1455">
                  <c:v>1.2178199999999999</c:v>
                </c:pt>
                <c:pt idx="1456">
                  <c:v>1.2176899999999999</c:v>
                </c:pt>
                <c:pt idx="1457">
                  <c:v>1.21817</c:v>
                </c:pt>
                <c:pt idx="1458">
                  <c:v>1.2182500000000001</c:v>
                </c:pt>
                <c:pt idx="1459">
                  <c:v>1.2180599999999999</c:v>
                </c:pt>
                <c:pt idx="1460">
                  <c:v>1.21787</c:v>
                </c:pt>
                <c:pt idx="1461">
                  <c:v>1.21791</c:v>
                </c:pt>
                <c:pt idx="1462">
                  <c:v>1.2175800000000001</c:v>
                </c:pt>
                <c:pt idx="1463">
                  <c:v>1.2176199999999999</c:v>
                </c:pt>
                <c:pt idx="1464">
                  <c:v>1.2178</c:v>
                </c:pt>
                <c:pt idx="1465">
                  <c:v>1.2177100000000001</c:v>
                </c:pt>
                <c:pt idx="1466">
                  <c:v>1.2177</c:v>
                </c:pt>
                <c:pt idx="1467">
                  <c:v>1.2176899999999999</c:v>
                </c:pt>
                <c:pt idx="1468">
                  <c:v>1.2175199999999999</c:v>
                </c:pt>
                <c:pt idx="1469">
                  <c:v>1.2173099999999999</c:v>
                </c:pt>
                <c:pt idx="1470">
                  <c:v>1.2174400000000001</c:v>
                </c:pt>
                <c:pt idx="1471">
                  <c:v>1.21726</c:v>
                </c:pt>
                <c:pt idx="1472">
                  <c:v>1.21766</c:v>
                </c:pt>
                <c:pt idx="1473">
                  <c:v>1.21746</c:v>
                </c:pt>
                <c:pt idx="1474">
                  <c:v>1.2172499999999999</c:v>
                </c:pt>
                <c:pt idx="1475">
                  <c:v>1.21726</c:v>
                </c:pt>
                <c:pt idx="1476">
                  <c:v>1.21732</c:v>
                </c:pt>
                <c:pt idx="1477">
                  <c:v>1.2175100000000001</c:v>
                </c:pt>
                <c:pt idx="1478">
                  <c:v>1.21811</c:v>
                </c:pt>
                <c:pt idx="1479">
                  <c:v>1.21783</c:v>
                </c:pt>
                <c:pt idx="1480">
                  <c:v>1.2175400000000001</c:v>
                </c:pt>
                <c:pt idx="1481">
                  <c:v>1.21739</c:v>
                </c:pt>
                <c:pt idx="1482">
                  <c:v>1.2174700000000001</c:v>
                </c:pt>
                <c:pt idx="1483">
                  <c:v>1.2170399999999999</c:v>
                </c:pt>
                <c:pt idx="1484">
                  <c:v>1.21766</c:v>
                </c:pt>
                <c:pt idx="1485">
                  <c:v>1.2174799999999999</c:v>
                </c:pt>
                <c:pt idx="1486">
                  <c:v>1.21715</c:v>
                </c:pt>
                <c:pt idx="1487">
                  <c:v>1.2176100000000001</c:v>
                </c:pt>
                <c:pt idx="1488">
                  <c:v>1.21732</c:v>
                </c:pt>
                <c:pt idx="1489">
                  <c:v>1.21739</c:v>
                </c:pt>
                <c:pt idx="1490">
                  <c:v>1.21732</c:v>
                </c:pt>
                <c:pt idx="1491">
                  <c:v>1.21712</c:v>
                </c:pt>
                <c:pt idx="1492">
                  <c:v>1.2176800000000001</c:v>
                </c:pt>
                <c:pt idx="1493">
                  <c:v>1.2175</c:v>
                </c:pt>
                <c:pt idx="1494">
                  <c:v>1.2173</c:v>
                </c:pt>
                <c:pt idx="1495">
                  <c:v>1.2177199999999999</c:v>
                </c:pt>
                <c:pt idx="1496">
                  <c:v>1.2175499999999999</c:v>
                </c:pt>
                <c:pt idx="1497">
                  <c:v>1.2177</c:v>
                </c:pt>
                <c:pt idx="1498">
                  <c:v>1.2175499999999999</c:v>
                </c:pt>
                <c:pt idx="1499">
                  <c:v>1.2176</c:v>
                </c:pt>
                <c:pt idx="1500">
                  <c:v>1.2175</c:v>
                </c:pt>
                <c:pt idx="1501">
                  <c:v>1.2178</c:v>
                </c:pt>
                <c:pt idx="1502">
                  <c:v>1.2172499999999999</c:v>
                </c:pt>
                <c:pt idx="1503">
                  <c:v>1.21749</c:v>
                </c:pt>
                <c:pt idx="1504">
                  <c:v>1.2172799999999999</c:v>
                </c:pt>
                <c:pt idx="1505">
                  <c:v>1.2176899999999999</c:v>
                </c:pt>
                <c:pt idx="1506">
                  <c:v>1.21794</c:v>
                </c:pt>
                <c:pt idx="1507">
                  <c:v>1.2180299999999999</c:v>
                </c:pt>
                <c:pt idx="1508">
                  <c:v>1.2178899999999999</c:v>
                </c:pt>
                <c:pt idx="1509">
                  <c:v>1.2177800000000001</c:v>
                </c:pt>
                <c:pt idx="1510">
                  <c:v>1.2177199999999999</c:v>
                </c:pt>
                <c:pt idx="1511">
                  <c:v>1.21801</c:v>
                </c:pt>
                <c:pt idx="1512">
                  <c:v>1.2175400000000001</c:v>
                </c:pt>
                <c:pt idx="1513">
                  <c:v>1.2179199999999999</c:v>
                </c:pt>
                <c:pt idx="1514">
                  <c:v>1.21797</c:v>
                </c:pt>
                <c:pt idx="1515">
                  <c:v>1.21715</c:v>
                </c:pt>
                <c:pt idx="1516">
                  <c:v>1.2172000000000001</c:v>
                </c:pt>
                <c:pt idx="1517">
                  <c:v>1.21712</c:v>
                </c:pt>
                <c:pt idx="1518">
                  <c:v>1.2172799999999999</c:v>
                </c:pt>
                <c:pt idx="1519">
                  <c:v>1.2174499999999999</c:v>
                </c:pt>
                <c:pt idx="1520">
                  <c:v>1.2175100000000001</c:v>
                </c:pt>
                <c:pt idx="1521">
                  <c:v>1.2174199999999999</c:v>
                </c:pt>
                <c:pt idx="1522">
                  <c:v>1.21767</c:v>
                </c:pt>
                <c:pt idx="1523">
                  <c:v>1.21716</c:v>
                </c:pt>
                <c:pt idx="1524">
                  <c:v>1.2173499999999999</c:v>
                </c:pt>
                <c:pt idx="1525">
                  <c:v>1.2169399999999999</c:v>
                </c:pt>
                <c:pt idx="1526">
                  <c:v>1.2170700000000001</c:v>
                </c:pt>
                <c:pt idx="1527">
                  <c:v>1.2174400000000001</c:v>
                </c:pt>
                <c:pt idx="1528">
                  <c:v>1.2170799999999999</c:v>
                </c:pt>
                <c:pt idx="1529">
                  <c:v>1.2167600000000001</c:v>
                </c:pt>
                <c:pt idx="1530">
                  <c:v>1.21655</c:v>
                </c:pt>
                <c:pt idx="1531">
                  <c:v>1.21695</c:v>
                </c:pt>
                <c:pt idx="1532">
                  <c:v>1.21675</c:v>
                </c:pt>
                <c:pt idx="1533">
                  <c:v>1.2167699999999999</c:v>
                </c:pt>
                <c:pt idx="1534">
                  <c:v>1.21706</c:v>
                </c:pt>
                <c:pt idx="1535">
                  <c:v>1.21654</c:v>
                </c:pt>
                <c:pt idx="1536">
                  <c:v>1.2172499999999999</c:v>
                </c:pt>
                <c:pt idx="1537">
                  <c:v>1.2174199999999999</c:v>
                </c:pt>
                <c:pt idx="1538">
                  <c:v>1.2169399999999999</c:v>
                </c:pt>
                <c:pt idx="1539">
                  <c:v>1.2177</c:v>
                </c:pt>
                <c:pt idx="1540">
                  <c:v>1.2174700000000001</c:v>
                </c:pt>
                <c:pt idx="1541">
                  <c:v>1.2176899999999999</c:v>
                </c:pt>
                <c:pt idx="1542">
                  <c:v>1.2172499999999999</c:v>
                </c:pt>
                <c:pt idx="1543">
                  <c:v>1.21759</c:v>
                </c:pt>
                <c:pt idx="1544">
                  <c:v>1.21783</c:v>
                </c:pt>
                <c:pt idx="1545">
                  <c:v>1.2174700000000001</c:v>
                </c:pt>
                <c:pt idx="1546">
                  <c:v>1.2178100000000001</c:v>
                </c:pt>
                <c:pt idx="1547">
                  <c:v>1.2179199999999999</c:v>
                </c:pt>
                <c:pt idx="1548">
                  <c:v>1.2175199999999999</c:v>
                </c:pt>
                <c:pt idx="1549">
                  <c:v>1.21722</c:v>
                </c:pt>
                <c:pt idx="1550">
                  <c:v>1.21756</c:v>
                </c:pt>
                <c:pt idx="1551">
                  <c:v>1.21736</c:v>
                </c:pt>
                <c:pt idx="1552">
                  <c:v>1.2170399999999999</c:v>
                </c:pt>
                <c:pt idx="1553">
                  <c:v>1.21679</c:v>
                </c:pt>
                <c:pt idx="1554">
                  <c:v>1.21709</c:v>
                </c:pt>
                <c:pt idx="1555">
                  <c:v>1.2170000000000001</c:v>
                </c:pt>
                <c:pt idx="1556">
                  <c:v>1.2156800000000001</c:v>
                </c:pt>
                <c:pt idx="1557">
                  <c:v>1.2165600000000001</c:v>
                </c:pt>
                <c:pt idx="1558">
                  <c:v>1.2168699999999999</c:v>
                </c:pt>
                <c:pt idx="1559">
                  <c:v>1.2171000000000001</c:v>
                </c:pt>
                <c:pt idx="1560">
                  <c:v>1.2166399999999999</c:v>
                </c:pt>
                <c:pt idx="1561">
                  <c:v>1.21651</c:v>
                </c:pt>
                <c:pt idx="1562">
                  <c:v>1.21652</c:v>
                </c:pt>
                <c:pt idx="1563">
                  <c:v>1.21679</c:v>
                </c:pt>
                <c:pt idx="1564">
                  <c:v>1.21679</c:v>
                </c:pt>
                <c:pt idx="1565">
                  <c:v>1.2174700000000001</c:v>
                </c:pt>
                <c:pt idx="1566">
                  <c:v>1.2168699999999999</c:v>
                </c:pt>
                <c:pt idx="1567">
                  <c:v>1.2166999999999999</c:v>
                </c:pt>
                <c:pt idx="1568">
                  <c:v>1.21739</c:v>
                </c:pt>
                <c:pt idx="1569">
                  <c:v>1.21715</c:v>
                </c:pt>
                <c:pt idx="1570">
                  <c:v>1.2172000000000001</c:v>
                </c:pt>
                <c:pt idx="1571">
                  <c:v>1.21777</c:v>
                </c:pt>
                <c:pt idx="1572">
                  <c:v>1.2175100000000001</c:v>
                </c:pt>
                <c:pt idx="1573">
                  <c:v>1.2173799999999999</c:v>
                </c:pt>
                <c:pt idx="1574">
                  <c:v>1.21722</c:v>
                </c:pt>
                <c:pt idx="1575">
                  <c:v>1.21756</c:v>
                </c:pt>
                <c:pt idx="1576">
                  <c:v>1.21699</c:v>
                </c:pt>
                <c:pt idx="1577">
                  <c:v>1.21732</c:v>
                </c:pt>
                <c:pt idx="1578">
                  <c:v>1.2176400000000001</c:v>
                </c:pt>
                <c:pt idx="1579">
                  <c:v>1.2171000000000001</c:v>
                </c:pt>
                <c:pt idx="1580">
                  <c:v>1.21736</c:v>
                </c:pt>
                <c:pt idx="1581">
                  <c:v>1.2173</c:v>
                </c:pt>
                <c:pt idx="1582">
                  <c:v>1.21746</c:v>
                </c:pt>
                <c:pt idx="1583">
                  <c:v>1.2176</c:v>
                </c:pt>
                <c:pt idx="1584">
                  <c:v>1.2169700000000001</c:v>
                </c:pt>
                <c:pt idx="1585">
                  <c:v>1.2173400000000001</c:v>
                </c:pt>
                <c:pt idx="1586">
                  <c:v>1.21739</c:v>
                </c:pt>
                <c:pt idx="1587">
                  <c:v>1.2176899999999999</c:v>
                </c:pt>
                <c:pt idx="1588">
                  <c:v>1.2174100000000001</c:v>
                </c:pt>
                <c:pt idx="1589">
                  <c:v>1.2174</c:v>
                </c:pt>
                <c:pt idx="1590">
                  <c:v>1.2176100000000001</c:v>
                </c:pt>
                <c:pt idx="1591">
                  <c:v>1.2172099999999999</c:v>
                </c:pt>
                <c:pt idx="1592">
                  <c:v>1.2173499999999999</c:v>
                </c:pt>
                <c:pt idx="1593">
                  <c:v>1.2180200000000001</c:v>
                </c:pt>
                <c:pt idx="1594">
                  <c:v>1.2174799999999999</c:v>
                </c:pt>
                <c:pt idx="1595">
                  <c:v>1.21801</c:v>
                </c:pt>
                <c:pt idx="1596">
                  <c:v>1.2177800000000001</c:v>
                </c:pt>
                <c:pt idx="1597">
                  <c:v>1.2177100000000001</c:v>
                </c:pt>
                <c:pt idx="1598">
                  <c:v>1.2176499999999999</c:v>
                </c:pt>
                <c:pt idx="1599">
                  <c:v>1.21776</c:v>
                </c:pt>
                <c:pt idx="1600">
                  <c:v>1.2177199999999999</c:v>
                </c:pt>
                <c:pt idx="1601">
                  <c:v>1.2177199999999999</c:v>
                </c:pt>
                <c:pt idx="1602">
                  <c:v>1.2179599999999999</c:v>
                </c:pt>
                <c:pt idx="1603">
                  <c:v>1.2175499999999999</c:v>
                </c:pt>
                <c:pt idx="1604">
                  <c:v>1.2176199999999999</c:v>
                </c:pt>
                <c:pt idx="1605">
                  <c:v>1.2179899999999999</c:v>
                </c:pt>
                <c:pt idx="1606">
                  <c:v>1.21759</c:v>
                </c:pt>
                <c:pt idx="1607">
                  <c:v>1.2174700000000001</c:v>
                </c:pt>
                <c:pt idx="1608">
                  <c:v>1.21746</c:v>
                </c:pt>
                <c:pt idx="1609">
                  <c:v>1.2173099999999999</c:v>
                </c:pt>
                <c:pt idx="1610">
                  <c:v>1.21709</c:v>
                </c:pt>
                <c:pt idx="1611">
                  <c:v>1.21715</c:v>
                </c:pt>
                <c:pt idx="1612">
                  <c:v>1.2176800000000001</c:v>
                </c:pt>
                <c:pt idx="1613">
                  <c:v>1.2171400000000001</c:v>
                </c:pt>
                <c:pt idx="1614">
                  <c:v>1.2174100000000001</c:v>
                </c:pt>
                <c:pt idx="1615">
                  <c:v>1.21665</c:v>
                </c:pt>
                <c:pt idx="1616">
                  <c:v>1.2172700000000001</c:v>
                </c:pt>
                <c:pt idx="1617">
                  <c:v>1.2174499999999999</c:v>
                </c:pt>
                <c:pt idx="1618">
                  <c:v>1.21756</c:v>
                </c:pt>
                <c:pt idx="1619">
                  <c:v>1.21713</c:v>
                </c:pt>
                <c:pt idx="1620">
                  <c:v>1.2174199999999999</c:v>
                </c:pt>
                <c:pt idx="1621">
                  <c:v>1.2168099999999999</c:v>
                </c:pt>
                <c:pt idx="1622">
                  <c:v>1.21757</c:v>
                </c:pt>
                <c:pt idx="1623">
                  <c:v>1.2176899999999999</c:v>
                </c:pt>
                <c:pt idx="1624">
                  <c:v>1.2173799999999999</c:v>
                </c:pt>
                <c:pt idx="1625">
                  <c:v>1.2171000000000001</c:v>
                </c:pt>
                <c:pt idx="1626">
                  <c:v>1.2170099999999999</c:v>
                </c:pt>
                <c:pt idx="1627">
                  <c:v>1.21726</c:v>
                </c:pt>
                <c:pt idx="1628">
                  <c:v>1.2174700000000001</c:v>
                </c:pt>
                <c:pt idx="1629">
                  <c:v>1.21804</c:v>
                </c:pt>
                <c:pt idx="1630">
                  <c:v>1.2174499999999999</c:v>
                </c:pt>
                <c:pt idx="1631">
                  <c:v>1.2175499999999999</c:v>
                </c:pt>
                <c:pt idx="1632">
                  <c:v>1.2180599999999999</c:v>
                </c:pt>
                <c:pt idx="1633">
                  <c:v>1.2178500000000001</c:v>
                </c:pt>
                <c:pt idx="1634">
                  <c:v>1.2171099999999999</c:v>
                </c:pt>
                <c:pt idx="1635">
                  <c:v>1.21729</c:v>
                </c:pt>
                <c:pt idx="1636">
                  <c:v>1.21726</c:v>
                </c:pt>
                <c:pt idx="1637">
                  <c:v>1.21709</c:v>
                </c:pt>
                <c:pt idx="1638">
                  <c:v>1.2173799999999999</c:v>
                </c:pt>
                <c:pt idx="1639">
                  <c:v>1.2172499999999999</c:v>
                </c:pt>
                <c:pt idx="1640">
                  <c:v>1.21757</c:v>
                </c:pt>
                <c:pt idx="1641">
                  <c:v>1.21705</c:v>
                </c:pt>
                <c:pt idx="1642">
                  <c:v>1.21695</c:v>
                </c:pt>
                <c:pt idx="1643">
                  <c:v>1.2169099999999999</c:v>
                </c:pt>
                <c:pt idx="1644">
                  <c:v>1.2169300000000001</c:v>
                </c:pt>
                <c:pt idx="1645">
                  <c:v>1.21678</c:v>
                </c:pt>
                <c:pt idx="1646">
                  <c:v>1.2172400000000001</c:v>
                </c:pt>
                <c:pt idx="1647">
                  <c:v>1.21729</c:v>
                </c:pt>
                <c:pt idx="1648">
                  <c:v>1.21729</c:v>
                </c:pt>
                <c:pt idx="1649">
                  <c:v>1.21753</c:v>
                </c:pt>
                <c:pt idx="1650">
                  <c:v>1.21736</c:v>
                </c:pt>
                <c:pt idx="1651">
                  <c:v>1.2166699999999999</c:v>
                </c:pt>
                <c:pt idx="1652">
                  <c:v>1.2169300000000001</c:v>
                </c:pt>
                <c:pt idx="1653">
                  <c:v>1.2171700000000001</c:v>
                </c:pt>
                <c:pt idx="1654">
                  <c:v>1.21746</c:v>
                </c:pt>
                <c:pt idx="1655">
                  <c:v>1.2173099999999999</c:v>
                </c:pt>
                <c:pt idx="1656">
                  <c:v>1.21698</c:v>
                </c:pt>
                <c:pt idx="1657">
                  <c:v>1.2173400000000001</c:v>
                </c:pt>
                <c:pt idx="1658">
                  <c:v>1.2168600000000001</c:v>
                </c:pt>
                <c:pt idx="1659">
                  <c:v>1.21675</c:v>
                </c:pt>
                <c:pt idx="1660">
                  <c:v>1.21706</c:v>
                </c:pt>
                <c:pt idx="1661">
                  <c:v>1.21713</c:v>
                </c:pt>
                <c:pt idx="1662">
                  <c:v>1.2169700000000001</c:v>
                </c:pt>
                <c:pt idx="1663">
                  <c:v>1.21722</c:v>
                </c:pt>
                <c:pt idx="1664">
                  <c:v>1.21705</c:v>
                </c:pt>
                <c:pt idx="1665">
                  <c:v>1.2175199999999999</c:v>
                </c:pt>
                <c:pt idx="1666">
                  <c:v>1.21743</c:v>
                </c:pt>
                <c:pt idx="1667">
                  <c:v>1.2174199999999999</c:v>
                </c:pt>
                <c:pt idx="1668">
                  <c:v>1.2174799999999999</c:v>
                </c:pt>
                <c:pt idx="1669">
                  <c:v>1.2174700000000001</c:v>
                </c:pt>
                <c:pt idx="1670">
                  <c:v>1.2173799999999999</c:v>
                </c:pt>
                <c:pt idx="1671">
                  <c:v>1.2172700000000001</c:v>
                </c:pt>
                <c:pt idx="1672">
                  <c:v>1.21732</c:v>
                </c:pt>
                <c:pt idx="1673">
                  <c:v>1.21712</c:v>
                </c:pt>
                <c:pt idx="1674">
                  <c:v>1.2173499999999999</c:v>
                </c:pt>
                <c:pt idx="1675">
                  <c:v>1.21699</c:v>
                </c:pt>
                <c:pt idx="1676">
                  <c:v>1.21757</c:v>
                </c:pt>
                <c:pt idx="1677">
                  <c:v>1.2174799999999999</c:v>
                </c:pt>
                <c:pt idx="1678">
                  <c:v>1.21715</c:v>
                </c:pt>
                <c:pt idx="1679">
                  <c:v>1.2170399999999999</c:v>
                </c:pt>
                <c:pt idx="1680">
                  <c:v>1.2174</c:v>
                </c:pt>
                <c:pt idx="1681">
                  <c:v>1.2172000000000001</c:v>
                </c:pt>
                <c:pt idx="1682">
                  <c:v>1.2173499999999999</c:v>
                </c:pt>
                <c:pt idx="1683">
                  <c:v>1.21729</c:v>
                </c:pt>
                <c:pt idx="1684">
                  <c:v>1.21766</c:v>
                </c:pt>
                <c:pt idx="1685">
                  <c:v>1.2178</c:v>
                </c:pt>
                <c:pt idx="1686">
                  <c:v>1.2176800000000001</c:v>
                </c:pt>
                <c:pt idx="1687">
                  <c:v>1.2171000000000001</c:v>
                </c:pt>
                <c:pt idx="1688">
                  <c:v>1.21692</c:v>
                </c:pt>
                <c:pt idx="1689">
                  <c:v>1.21733</c:v>
                </c:pt>
                <c:pt idx="1690">
                  <c:v>1.2175199999999999</c:v>
                </c:pt>
                <c:pt idx="1691">
                  <c:v>1.21736</c:v>
                </c:pt>
                <c:pt idx="1692">
                  <c:v>1.21705</c:v>
                </c:pt>
                <c:pt idx="1693">
                  <c:v>1.2171700000000001</c:v>
                </c:pt>
                <c:pt idx="1694">
                  <c:v>1.21706</c:v>
                </c:pt>
                <c:pt idx="1695">
                  <c:v>1.21715</c:v>
                </c:pt>
                <c:pt idx="1696">
                  <c:v>1.21678</c:v>
                </c:pt>
                <c:pt idx="1697">
                  <c:v>1.2170099999999999</c:v>
                </c:pt>
                <c:pt idx="1698">
                  <c:v>1.2169700000000001</c:v>
                </c:pt>
                <c:pt idx="1699">
                  <c:v>1.2176499999999999</c:v>
                </c:pt>
                <c:pt idx="1700">
                  <c:v>1.21709</c:v>
                </c:pt>
                <c:pt idx="1701">
                  <c:v>1.21777</c:v>
                </c:pt>
                <c:pt idx="1702">
                  <c:v>1.2173700000000001</c:v>
                </c:pt>
                <c:pt idx="1703">
                  <c:v>1.2172400000000001</c:v>
                </c:pt>
                <c:pt idx="1704">
                  <c:v>1.2171099999999999</c:v>
                </c:pt>
                <c:pt idx="1705">
                  <c:v>1.2176400000000001</c:v>
                </c:pt>
                <c:pt idx="1706">
                  <c:v>1.21753</c:v>
                </c:pt>
                <c:pt idx="1707">
                  <c:v>1.2178599999999999</c:v>
                </c:pt>
                <c:pt idx="1708">
                  <c:v>1.2177800000000001</c:v>
                </c:pt>
                <c:pt idx="1709">
                  <c:v>1.2178100000000001</c:v>
                </c:pt>
                <c:pt idx="1710">
                  <c:v>1.2180299999999999</c:v>
                </c:pt>
                <c:pt idx="1711">
                  <c:v>1.21757</c:v>
                </c:pt>
                <c:pt idx="1712">
                  <c:v>1.2176400000000001</c:v>
                </c:pt>
                <c:pt idx="1713">
                  <c:v>1.2175199999999999</c:v>
                </c:pt>
                <c:pt idx="1714">
                  <c:v>1.2180200000000001</c:v>
                </c:pt>
                <c:pt idx="1715">
                  <c:v>1.21774</c:v>
                </c:pt>
                <c:pt idx="1716">
                  <c:v>1.21804</c:v>
                </c:pt>
                <c:pt idx="1717">
                  <c:v>1.218</c:v>
                </c:pt>
                <c:pt idx="1718">
                  <c:v>1.2174700000000001</c:v>
                </c:pt>
                <c:pt idx="1719">
                  <c:v>1.21732</c:v>
                </c:pt>
                <c:pt idx="1720">
                  <c:v>1.2176400000000001</c:v>
                </c:pt>
                <c:pt idx="1721">
                  <c:v>1.2174199999999999</c:v>
                </c:pt>
                <c:pt idx="1722">
                  <c:v>1.21732</c:v>
                </c:pt>
                <c:pt idx="1723">
                  <c:v>1.2174400000000001</c:v>
                </c:pt>
                <c:pt idx="1724">
                  <c:v>1.21723</c:v>
                </c:pt>
                <c:pt idx="1725">
                  <c:v>1.2174100000000001</c:v>
                </c:pt>
                <c:pt idx="1726">
                  <c:v>1.2173799999999999</c:v>
                </c:pt>
                <c:pt idx="1727">
                  <c:v>1.2176899999999999</c:v>
                </c:pt>
                <c:pt idx="1728">
                  <c:v>1.2172099999999999</c:v>
                </c:pt>
                <c:pt idx="1729">
                  <c:v>1.2171400000000001</c:v>
                </c:pt>
                <c:pt idx="1730">
                  <c:v>1.21743</c:v>
                </c:pt>
                <c:pt idx="1731">
                  <c:v>1.2177899999999999</c:v>
                </c:pt>
                <c:pt idx="1732">
                  <c:v>1.2172799999999999</c:v>
                </c:pt>
                <c:pt idx="1733">
                  <c:v>1.2175800000000001</c:v>
                </c:pt>
                <c:pt idx="1734">
                  <c:v>1.2180500000000001</c:v>
                </c:pt>
                <c:pt idx="1735">
                  <c:v>1.2176400000000001</c:v>
                </c:pt>
                <c:pt idx="1736">
                  <c:v>1.2179800000000001</c:v>
                </c:pt>
                <c:pt idx="1737">
                  <c:v>1.2177199999999999</c:v>
                </c:pt>
                <c:pt idx="1738">
                  <c:v>1.21766</c:v>
                </c:pt>
                <c:pt idx="1739">
                  <c:v>1.2176</c:v>
                </c:pt>
                <c:pt idx="1740">
                  <c:v>1.21767</c:v>
                </c:pt>
                <c:pt idx="1741">
                  <c:v>1.2176199999999999</c:v>
                </c:pt>
                <c:pt idx="1742">
                  <c:v>1.21756</c:v>
                </c:pt>
                <c:pt idx="1743">
                  <c:v>1.21794</c:v>
                </c:pt>
                <c:pt idx="1744">
                  <c:v>1.2174100000000001</c:v>
                </c:pt>
                <c:pt idx="1745">
                  <c:v>1.2177</c:v>
                </c:pt>
                <c:pt idx="1746">
                  <c:v>1.2178800000000001</c:v>
                </c:pt>
                <c:pt idx="1747">
                  <c:v>1.21793</c:v>
                </c:pt>
                <c:pt idx="1748">
                  <c:v>1.2177800000000001</c:v>
                </c:pt>
                <c:pt idx="1749">
                  <c:v>1.2184299999999999</c:v>
                </c:pt>
                <c:pt idx="1750">
                  <c:v>1.2178500000000001</c:v>
                </c:pt>
                <c:pt idx="1751">
                  <c:v>1.2175100000000001</c:v>
                </c:pt>
                <c:pt idx="1752">
                  <c:v>1.2173099999999999</c:v>
                </c:pt>
                <c:pt idx="1753">
                  <c:v>1.2176</c:v>
                </c:pt>
                <c:pt idx="1754">
                  <c:v>1.21682</c:v>
                </c:pt>
                <c:pt idx="1755">
                  <c:v>1.2172000000000001</c:v>
                </c:pt>
                <c:pt idx="1756">
                  <c:v>1.2169300000000001</c:v>
                </c:pt>
                <c:pt idx="1757">
                  <c:v>1.21699</c:v>
                </c:pt>
                <c:pt idx="1758">
                  <c:v>1.2169300000000001</c:v>
                </c:pt>
                <c:pt idx="1759">
                  <c:v>1.2173499999999999</c:v>
                </c:pt>
                <c:pt idx="1760">
                  <c:v>1.21736</c:v>
                </c:pt>
                <c:pt idx="1761">
                  <c:v>1.21698</c:v>
                </c:pt>
                <c:pt idx="1762">
                  <c:v>1.21698</c:v>
                </c:pt>
                <c:pt idx="1763">
                  <c:v>1.21712</c:v>
                </c:pt>
                <c:pt idx="1764">
                  <c:v>1.2173700000000001</c:v>
                </c:pt>
                <c:pt idx="1765">
                  <c:v>1.2174199999999999</c:v>
                </c:pt>
                <c:pt idx="1766">
                  <c:v>1.2181</c:v>
                </c:pt>
                <c:pt idx="1767">
                  <c:v>1.21773</c:v>
                </c:pt>
                <c:pt idx="1768">
                  <c:v>1.2180599999999999</c:v>
                </c:pt>
                <c:pt idx="1769">
                  <c:v>1.2176</c:v>
                </c:pt>
                <c:pt idx="1770">
                  <c:v>1.2175499999999999</c:v>
                </c:pt>
                <c:pt idx="1771">
                  <c:v>1.21746</c:v>
                </c:pt>
                <c:pt idx="1772">
                  <c:v>1.21712</c:v>
                </c:pt>
                <c:pt idx="1773">
                  <c:v>1.2179500000000001</c:v>
                </c:pt>
                <c:pt idx="1774">
                  <c:v>1.21706</c:v>
                </c:pt>
                <c:pt idx="1775">
                  <c:v>1.21712</c:v>
                </c:pt>
                <c:pt idx="1776">
                  <c:v>1.2173400000000001</c:v>
                </c:pt>
                <c:pt idx="1777">
                  <c:v>1.2175100000000001</c:v>
                </c:pt>
                <c:pt idx="1778">
                  <c:v>1.21739</c:v>
                </c:pt>
                <c:pt idx="1779">
                  <c:v>1.2174400000000001</c:v>
                </c:pt>
                <c:pt idx="1780">
                  <c:v>1.2175499999999999</c:v>
                </c:pt>
                <c:pt idx="1781">
                  <c:v>1.21759</c:v>
                </c:pt>
                <c:pt idx="1782">
                  <c:v>1.2171700000000001</c:v>
                </c:pt>
                <c:pt idx="1783">
                  <c:v>1.21713</c:v>
                </c:pt>
                <c:pt idx="1784">
                  <c:v>1.2172000000000001</c:v>
                </c:pt>
                <c:pt idx="1785">
                  <c:v>1.21682</c:v>
                </c:pt>
                <c:pt idx="1786">
                  <c:v>1.2165999999999999</c:v>
                </c:pt>
                <c:pt idx="1787">
                  <c:v>1.2169300000000001</c:v>
                </c:pt>
                <c:pt idx="1788">
                  <c:v>1.21685</c:v>
                </c:pt>
                <c:pt idx="1789">
                  <c:v>1.21658</c:v>
                </c:pt>
                <c:pt idx="1790">
                  <c:v>1.2172499999999999</c:v>
                </c:pt>
                <c:pt idx="1791">
                  <c:v>1.21743</c:v>
                </c:pt>
                <c:pt idx="1792">
                  <c:v>1.2171400000000001</c:v>
                </c:pt>
                <c:pt idx="1793">
                  <c:v>1.21709</c:v>
                </c:pt>
                <c:pt idx="1794">
                  <c:v>1.2170099999999999</c:v>
                </c:pt>
                <c:pt idx="1795">
                  <c:v>1.2176</c:v>
                </c:pt>
                <c:pt idx="1796">
                  <c:v>1.2168099999999999</c:v>
                </c:pt>
                <c:pt idx="1797">
                  <c:v>1.2167600000000001</c:v>
                </c:pt>
                <c:pt idx="1798">
                  <c:v>1.2169000000000001</c:v>
                </c:pt>
                <c:pt idx="1799">
                  <c:v>1.2169099999999999</c:v>
                </c:pt>
                <c:pt idx="1800">
                  <c:v>1.21702</c:v>
                </c:pt>
                <c:pt idx="1801">
                  <c:v>1.2168699999999999</c:v>
                </c:pt>
                <c:pt idx="1802">
                  <c:v>1.2175199999999999</c:v>
                </c:pt>
                <c:pt idx="1803">
                  <c:v>1.2166699999999999</c:v>
                </c:pt>
                <c:pt idx="1804">
                  <c:v>1.21702</c:v>
                </c:pt>
                <c:pt idx="1805">
                  <c:v>1.21682</c:v>
                </c:pt>
                <c:pt idx="1806">
                  <c:v>1.21712</c:v>
                </c:pt>
                <c:pt idx="1807">
                  <c:v>1.21698</c:v>
                </c:pt>
                <c:pt idx="1808">
                  <c:v>1.2176400000000001</c:v>
                </c:pt>
                <c:pt idx="1809">
                  <c:v>1.2175100000000001</c:v>
                </c:pt>
                <c:pt idx="1810">
                  <c:v>1.21705</c:v>
                </c:pt>
                <c:pt idx="1811">
                  <c:v>1.21729</c:v>
                </c:pt>
                <c:pt idx="1812">
                  <c:v>1.21654</c:v>
                </c:pt>
                <c:pt idx="1813">
                  <c:v>1.2168300000000001</c:v>
                </c:pt>
                <c:pt idx="1814">
                  <c:v>1.2168300000000001</c:v>
                </c:pt>
                <c:pt idx="1815">
                  <c:v>1.2170300000000001</c:v>
                </c:pt>
                <c:pt idx="1816">
                  <c:v>1.2165299999999999</c:v>
                </c:pt>
                <c:pt idx="1817">
                  <c:v>1.2165699999999999</c:v>
                </c:pt>
                <c:pt idx="1818">
                  <c:v>1.2169099999999999</c:v>
                </c:pt>
                <c:pt idx="1819">
                  <c:v>1.2168099999999999</c:v>
                </c:pt>
                <c:pt idx="1820">
                  <c:v>1.21736</c:v>
                </c:pt>
                <c:pt idx="1821">
                  <c:v>1.2165699999999999</c:v>
                </c:pt>
                <c:pt idx="1822">
                  <c:v>1.21675</c:v>
                </c:pt>
                <c:pt idx="1823">
                  <c:v>1.2168600000000001</c:v>
                </c:pt>
                <c:pt idx="1824">
                  <c:v>1.21675</c:v>
                </c:pt>
                <c:pt idx="1825">
                  <c:v>1.21712</c:v>
                </c:pt>
                <c:pt idx="1826">
                  <c:v>1.2171000000000001</c:v>
                </c:pt>
                <c:pt idx="1827">
                  <c:v>1.21692</c:v>
                </c:pt>
                <c:pt idx="1828">
                  <c:v>1.21685</c:v>
                </c:pt>
                <c:pt idx="1829">
                  <c:v>1.21662</c:v>
                </c:pt>
                <c:pt idx="1830">
                  <c:v>1.2171099999999999</c:v>
                </c:pt>
                <c:pt idx="1831">
                  <c:v>1.2172799999999999</c:v>
                </c:pt>
                <c:pt idx="1832">
                  <c:v>1.21726</c:v>
                </c:pt>
                <c:pt idx="1833">
                  <c:v>1.21699</c:v>
                </c:pt>
                <c:pt idx="1834">
                  <c:v>1.21716</c:v>
                </c:pt>
                <c:pt idx="1835">
                  <c:v>1.21736</c:v>
                </c:pt>
                <c:pt idx="1836">
                  <c:v>1.21702</c:v>
                </c:pt>
                <c:pt idx="1837">
                  <c:v>1.2166999999999999</c:v>
                </c:pt>
                <c:pt idx="1838">
                  <c:v>1.21723</c:v>
                </c:pt>
                <c:pt idx="1839">
                  <c:v>1.2170799999999999</c:v>
                </c:pt>
                <c:pt idx="1840">
                  <c:v>1.2175499999999999</c:v>
                </c:pt>
                <c:pt idx="1841">
                  <c:v>1.21756</c:v>
                </c:pt>
                <c:pt idx="1842">
                  <c:v>1.21702</c:v>
                </c:pt>
                <c:pt idx="1843">
                  <c:v>1.2172099999999999</c:v>
                </c:pt>
                <c:pt idx="1844">
                  <c:v>1.21722</c:v>
                </c:pt>
                <c:pt idx="1845">
                  <c:v>1.21713</c:v>
                </c:pt>
                <c:pt idx="1846">
                  <c:v>1.2170000000000001</c:v>
                </c:pt>
                <c:pt idx="1847">
                  <c:v>1.21753</c:v>
                </c:pt>
                <c:pt idx="1848">
                  <c:v>1.2174400000000001</c:v>
                </c:pt>
                <c:pt idx="1849">
                  <c:v>1.21732</c:v>
                </c:pt>
                <c:pt idx="1850">
                  <c:v>1.2171400000000001</c:v>
                </c:pt>
                <c:pt idx="1851">
                  <c:v>1.2174199999999999</c:v>
                </c:pt>
                <c:pt idx="1852">
                  <c:v>1.2172400000000001</c:v>
                </c:pt>
                <c:pt idx="1853">
                  <c:v>1.2169700000000001</c:v>
                </c:pt>
                <c:pt idx="1854">
                  <c:v>1.21699</c:v>
                </c:pt>
                <c:pt idx="1855">
                  <c:v>1.2173799999999999</c:v>
                </c:pt>
                <c:pt idx="1856">
                  <c:v>1.2173</c:v>
                </c:pt>
                <c:pt idx="1857">
                  <c:v>1.2174400000000001</c:v>
                </c:pt>
                <c:pt idx="1858">
                  <c:v>1.2168699999999999</c:v>
                </c:pt>
                <c:pt idx="1859">
                  <c:v>1.21671</c:v>
                </c:pt>
                <c:pt idx="1860">
                  <c:v>1.2171099999999999</c:v>
                </c:pt>
                <c:pt idx="1861">
                  <c:v>1.21705</c:v>
                </c:pt>
                <c:pt idx="1862">
                  <c:v>1.21705</c:v>
                </c:pt>
                <c:pt idx="1863">
                  <c:v>1.2168300000000001</c:v>
                </c:pt>
                <c:pt idx="1864">
                  <c:v>1.2166399999999999</c:v>
                </c:pt>
                <c:pt idx="1865">
                  <c:v>1.2168399999999999</c:v>
                </c:pt>
                <c:pt idx="1866">
                  <c:v>1.21669</c:v>
                </c:pt>
                <c:pt idx="1867">
                  <c:v>1.21736</c:v>
                </c:pt>
                <c:pt idx="1868">
                  <c:v>1.21696</c:v>
                </c:pt>
                <c:pt idx="1869">
                  <c:v>1.2168399999999999</c:v>
                </c:pt>
                <c:pt idx="1870">
                  <c:v>1.2172099999999999</c:v>
                </c:pt>
                <c:pt idx="1871">
                  <c:v>1.2169399999999999</c:v>
                </c:pt>
                <c:pt idx="1872">
                  <c:v>1.2164900000000001</c:v>
                </c:pt>
                <c:pt idx="1873">
                  <c:v>1.21732</c:v>
                </c:pt>
                <c:pt idx="1874">
                  <c:v>1.2165900000000001</c:v>
                </c:pt>
                <c:pt idx="1875">
                  <c:v>1.2170000000000001</c:v>
                </c:pt>
                <c:pt idx="1876">
                  <c:v>1.21702</c:v>
                </c:pt>
                <c:pt idx="1877">
                  <c:v>1.21671</c:v>
                </c:pt>
                <c:pt idx="1878">
                  <c:v>1.21709</c:v>
                </c:pt>
                <c:pt idx="1879">
                  <c:v>1.2166600000000001</c:v>
                </c:pt>
                <c:pt idx="1880">
                  <c:v>1.21733</c:v>
                </c:pt>
                <c:pt idx="1881">
                  <c:v>1.21706</c:v>
                </c:pt>
                <c:pt idx="1882">
                  <c:v>1.21713</c:v>
                </c:pt>
                <c:pt idx="1883">
                  <c:v>1.2170099999999999</c:v>
                </c:pt>
                <c:pt idx="1884">
                  <c:v>1.2171700000000001</c:v>
                </c:pt>
                <c:pt idx="1885">
                  <c:v>1.2165699999999999</c:v>
                </c:pt>
                <c:pt idx="1886">
                  <c:v>1.21713</c:v>
                </c:pt>
                <c:pt idx="1887">
                  <c:v>1.21654</c:v>
                </c:pt>
                <c:pt idx="1888">
                  <c:v>1.2169099999999999</c:v>
                </c:pt>
                <c:pt idx="1889">
                  <c:v>1.2172799999999999</c:v>
                </c:pt>
                <c:pt idx="1890">
                  <c:v>1.2172400000000001</c:v>
                </c:pt>
                <c:pt idx="1891">
                  <c:v>1.21699</c:v>
                </c:pt>
                <c:pt idx="1892">
                  <c:v>1.21695</c:v>
                </c:pt>
                <c:pt idx="1893">
                  <c:v>1.2173400000000001</c:v>
                </c:pt>
                <c:pt idx="1894">
                  <c:v>1.21709</c:v>
                </c:pt>
                <c:pt idx="1895">
                  <c:v>1.2174499999999999</c:v>
                </c:pt>
                <c:pt idx="1896">
                  <c:v>1.2172799999999999</c:v>
                </c:pt>
                <c:pt idx="1897">
                  <c:v>1.21743</c:v>
                </c:pt>
                <c:pt idx="1898">
                  <c:v>1.21709</c:v>
                </c:pt>
                <c:pt idx="1899">
                  <c:v>1.21682</c:v>
                </c:pt>
                <c:pt idx="1900">
                  <c:v>1.21692</c:v>
                </c:pt>
                <c:pt idx="1901">
                  <c:v>1.21705</c:v>
                </c:pt>
                <c:pt idx="1902">
                  <c:v>1.21685</c:v>
                </c:pt>
                <c:pt idx="1903">
                  <c:v>1.21685</c:v>
                </c:pt>
                <c:pt idx="1904">
                  <c:v>1.2171700000000001</c:v>
                </c:pt>
                <c:pt idx="1905">
                  <c:v>1.2169399999999999</c:v>
                </c:pt>
                <c:pt idx="1906">
                  <c:v>1.2165699999999999</c:v>
                </c:pt>
                <c:pt idx="1907">
                  <c:v>1.21719</c:v>
                </c:pt>
                <c:pt idx="1908">
                  <c:v>1.21682</c:v>
                </c:pt>
                <c:pt idx="1909">
                  <c:v>1.2169399999999999</c:v>
                </c:pt>
                <c:pt idx="1910">
                  <c:v>1.21675</c:v>
                </c:pt>
                <c:pt idx="1911">
                  <c:v>1.21679</c:v>
                </c:pt>
                <c:pt idx="1912">
                  <c:v>1.2166399999999999</c:v>
                </c:pt>
                <c:pt idx="1913">
                  <c:v>1.2175499999999999</c:v>
                </c:pt>
                <c:pt idx="1914">
                  <c:v>1.2175</c:v>
                </c:pt>
                <c:pt idx="1915">
                  <c:v>1.21713</c:v>
                </c:pt>
                <c:pt idx="1916">
                  <c:v>1.2168699999999999</c:v>
                </c:pt>
                <c:pt idx="1917">
                  <c:v>1.2166600000000001</c:v>
                </c:pt>
                <c:pt idx="1918">
                  <c:v>1.2174199999999999</c:v>
                </c:pt>
                <c:pt idx="1919">
                  <c:v>1.2174</c:v>
                </c:pt>
                <c:pt idx="1920">
                  <c:v>1.2171700000000001</c:v>
                </c:pt>
                <c:pt idx="1921">
                  <c:v>1.21712</c:v>
                </c:pt>
                <c:pt idx="1922">
                  <c:v>1.21654</c:v>
                </c:pt>
                <c:pt idx="1923">
                  <c:v>1.2174400000000001</c:v>
                </c:pt>
                <c:pt idx="1924">
                  <c:v>1.21729</c:v>
                </c:pt>
                <c:pt idx="1925">
                  <c:v>1.21688</c:v>
                </c:pt>
                <c:pt idx="1926">
                  <c:v>1.21709</c:v>
                </c:pt>
                <c:pt idx="1927">
                  <c:v>1.2171099999999999</c:v>
                </c:pt>
                <c:pt idx="1928">
                  <c:v>1.2171000000000001</c:v>
                </c:pt>
                <c:pt idx="1929">
                  <c:v>1.2173400000000001</c:v>
                </c:pt>
                <c:pt idx="1930">
                  <c:v>1.21749</c:v>
                </c:pt>
                <c:pt idx="1931">
                  <c:v>1.21749</c:v>
                </c:pt>
                <c:pt idx="1932">
                  <c:v>1.21753</c:v>
                </c:pt>
                <c:pt idx="1933">
                  <c:v>1.21709</c:v>
                </c:pt>
                <c:pt idx="1934">
                  <c:v>1.2167399999999999</c:v>
                </c:pt>
                <c:pt idx="1935">
                  <c:v>1.2171000000000001</c:v>
                </c:pt>
                <c:pt idx="1936">
                  <c:v>1.2169099999999999</c:v>
                </c:pt>
                <c:pt idx="1937">
                  <c:v>1.2174799999999999</c:v>
                </c:pt>
                <c:pt idx="1938">
                  <c:v>1.21777</c:v>
                </c:pt>
                <c:pt idx="1939">
                  <c:v>1.21757</c:v>
                </c:pt>
                <c:pt idx="1940">
                  <c:v>1.2176100000000001</c:v>
                </c:pt>
                <c:pt idx="1941">
                  <c:v>1.21777</c:v>
                </c:pt>
                <c:pt idx="1942">
                  <c:v>1.2173700000000001</c:v>
                </c:pt>
                <c:pt idx="1943">
                  <c:v>1.21756</c:v>
                </c:pt>
                <c:pt idx="1944">
                  <c:v>1.2179800000000001</c:v>
                </c:pt>
                <c:pt idx="1945">
                  <c:v>1.21746</c:v>
                </c:pt>
                <c:pt idx="1946">
                  <c:v>1.2178100000000001</c:v>
                </c:pt>
                <c:pt idx="1947">
                  <c:v>1.2176</c:v>
                </c:pt>
                <c:pt idx="1948">
                  <c:v>1.21784</c:v>
                </c:pt>
                <c:pt idx="1949">
                  <c:v>1.2177100000000001</c:v>
                </c:pt>
                <c:pt idx="1950">
                  <c:v>1.21766</c:v>
                </c:pt>
                <c:pt idx="1951">
                  <c:v>1.2176100000000001</c:v>
                </c:pt>
                <c:pt idx="1952">
                  <c:v>1.21705</c:v>
                </c:pt>
                <c:pt idx="1953">
                  <c:v>1.2169399999999999</c:v>
                </c:pt>
                <c:pt idx="1954">
                  <c:v>1.2171000000000001</c:v>
                </c:pt>
                <c:pt idx="1955">
                  <c:v>1.2172799999999999</c:v>
                </c:pt>
                <c:pt idx="1956">
                  <c:v>1.21736</c:v>
                </c:pt>
                <c:pt idx="1957">
                  <c:v>1.2170099999999999</c:v>
                </c:pt>
                <c:pt idx="1958">
                  <c:v>1.21733</c:v>
                </c:pt>
                <c:pt idx="1959">
                  <c:v>1.21736</c:v>
                </c:pt>
                <c:pt idx="1960">
                  <c:v>1.2172499999999999</c:v>
                </c:pt>
                <c:pt idx="1961">
                  <c:v>1.2178899999999999</c:v>
                </c:pt>
                <c:pt idx="1962">
                  <c:v>1.2176899999999999</c:v>
                </c:pt>
                <c:pt idx="1963">
                  <c:v>1.2179</c:v>
                </c:pt>
                <c:pt idx="1964">
                  <c:v>1.21712</c:v>
                </c:pt>
                <c:pt idx="1965">
                  <c:v>1.2173499999999999</c:v>
                </c:pt>
                <c:pt idx="1966">
                  <c:v>1.21763</c:v>
                </c:pt>
                <c:pt idx="1967">
                  <c:v>1.2174499999999999</c:v>
                </c:pt>
                <c:pt idx="1968">
                  <c:v>1.2175400000000001</c:v>
                </c:pt>
                <c:pt idx="1969">
                  <c:v>1.2175499999999999</c:v>
                </c:pt>
                <c:pt idx="1970">
                  <c:v>1.21783</c:v>
                </c:pt>
                <c:pt idx="1971">
                  <c:v>1.2168699999999999</c:v>
                </c:pt>
                <c:pt idx="1972">
                  <c:v>1.2177199999999999</c:v>
                </c:pt>
                <c:pt idx="1973">
                  <c:v>1.2175499999999999</c:v>
                </c:pt>
                <c:pt idx="1974">
                  <c:v>1.2170099999999999</c:v>
                </c:pt>
                <c:pt idx="1975">
                  <c:v>1.2174799999999999</c:v>
                </c:pt>
                <c:pt idx="1976">
                  <c:v>1.2174700000000001</c:v>
                </c:pt>
                <c:pt idx="1977">
                  <c:v>1.21722</c:v>
                </c:pt>
                <c:pt idx="1978">
                  <c:v>1.21746</c:v>
                </c:pt>
                <c:pt idx="1979">
                  <c:v>1.2172700000000001</c:v>
                </c:pt>
                <c:pt idx="1980">
                  <c:v>1.2169099999999999</c:v>
                </c:pt>
                <c:pt idx="1981">
                  <c:v>1.2174100000000001</c:v>
                </c:pt>
                <c:pt idx="1982">
                  <c:v>1.21696</c:v>
                </c:pt>
                <c:pt idx="1983">
                  <c:v>1.21709</c:v>
                </c:pt>
                <c:pt idx="1984">
                  <c:v>1.2169300000000001</c:v>
                </c:pt>
                <c:pt idx="1985">
                  <c:v>1.21671</c:v>
                </c:pt>
                <c:pt idx="1986">
                  <c:v>1.21654</c:v>
                </c:pt>
                <c:pt idx="1987">
                  <c:v>1.21635</c:v>
                </c:pt>
                <c:pt idx="1988">
                  <c:v>1.21705</c:v>
                </c:pt>
                <c:pt idx="1989">
                  <c:v>1.21719</c:v>
                </c:pt>
                <c:pt idx="1990">
                  <c:v>1.2166999999999999</c:v>
                </c:pt>
                <c:pt idx="1991">
                  <c:v>1.2168099999999999</c:v>
                </c:pt>
                <c:pt idx="1992">
                  <c:v>1.2170099999999999</c:v>
                </c:pt>
                <c:pt idx="1993">
                  <c:v>1.2168000000000001</c:v>
                </c:pt>
                <c:pt idx="1994">
                  <c:v>1.2169099999999999</c:v>
                </c:pt>
                <c:pt idx="1995">
                  <c:v>1.21662</c:v>
                </c:pt>
                <c:pt idx="1996">
                  <c:v>1.21679</c:v>
                </c:pt>
                <c:pt idx="1997">
                  <c:v>1.2167399999999999</c:v>
                </c:pt>
                <c:pt idx="1998">
                  <c:v>1.21608</c:v>
                </c:pt>
                <c:pt idx="1999">
                  <c:v>1.21645</c:v>
                </c:pt>
                <c:pt idx="2000">
                  <c:v>1.2168399999999999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B69-4026-9A48-1553E3F5A8C4}"/>
            </c:ext>
          </c:extLst>
        </c:ser>
        <c:ser>
          <c:idx val="3"/>
          <c:order val="3"/>
          <c:tx>
            <c:strRef>
              <c:f>'1_SLDO_LineReg_650mV'!$E$5</c:f>
              <c:strCache>
                <c:ptCount val="1"/>
                <c:pt idx="0">
                  <c:v>Iin_Sense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'1_SLDO_LineReg_650mV'!$A$6:$A$2006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'1_SLDO_LineReg_650mV'!$E$6:$E$2006</c:f>
              <c:numCache>
                <c:formatCode>General</c:formatCode>
                <c:ptCount val="2001"/>
                <c:pt idx="0">
                  <c:v>-5.91823E-4</c:v>
                </c:pt>
                <c:pt idx="1">
                  <c:v>0.52231099999999997</c:v>
                </c:pt>
                <c:pt idx="2">
                  <c:v>0.54812399999999994</c:v>
                </c:pt>
                <c:pt idx="3">
                  <c:v>0.56355699999999997</c:v>
                </c:pt>
                <c:pt idx="4">
                  <c:v>0.57484500000000005</c:v>
                </c:pt>
                <c:pt idx="5">
                  <c:v>0.58355400000000002</c:v>
                </c:pt>
                <c:pt idx="6">
                  <c:v>0.59082900000000005</c:v>
                </c:pt>
                <c:pt idx="7">
                  <c:v>0.59704500000000005</c:v>
                </c:pt>
                <c:pt idx="8">
                  <c:v>0.60240499999999997</c:v>
                </c:pt>
                <c:pt idx="9">
                  <c:v>0.60724500000000003</c:v>
                </c:pt>
                <c:pt idx="10">
                  <c:v>0.61160599999999998</c:v>
                </c:pt>
                <c:pt idx="11">
                  <c:v>0.64293299999999998</c:v>
                </c:pt>
                <c:pt idx="12">
                  <c:v>0.64752100000000001</c:v>
                </c:pt>
                <c:pt idx="13">
                  <c:v>0.65155399999999997</c:v>
                </c:pt>
                <c:pt idx="14">
                  <c:v>0.655308</c:v>
                </c:pt>
                <c:pt idx="15">
                  <c:v>0.65871599999999997</c:v>
                </c:pt>
                <c:pt idx="16">
                  <c:v>0.66182600000000003</c:v>
                </c:pt>
                <c:pt idx="17">
                  <c:v>0.66460300000000005</c:v>
                </c:pt>
                <c:pt idx="18">
                  <c:v>0.66735699999999998</c:v>
                </c:pt>
                <c:pt idx="19">
                  <c:v>0.66991900000000004</c:v>
                </c:pt>
                <c:pt idx="20">
                  <c:v>0.67228500000000002</c:v>
                </c:pt>
                <c:pt idx="21">
                  <c:v>0.67449000000000003</c:v>
                </c:pt>
                <c:pt idx="22">
                  <c:v>0.67665200000000003</c:v>
                </c:pt>
                <c:pt idx="23">
                  <c:v>0.67866000000000004</c:v>
                </c:pt>
                <c:pt idx="24">
                  <c:v>0.68045500000000003</c:v>
                </c:pt>
                <c:pt idx="25">
                  <c:v>0.68223599999999995</c:v>
                </c:pt>
                <c:pt idx="26">
                  <c:v>0.68401100000000004</c:v>
                </c:pt>
                <c:pt idx="27">
                  <c:v>0.68572699999999998</c:v>
                </c:pt>
                <c:pt idx="28">
                  <c:v>0.68717300000000003</c:v>
                </c:pt>
                <c:pt idx="29">
                  <c:v>0.68871599999999999</c:v>
                </c:pt>
                <c:pt idx="30">
                  <c:v>0.69014399999999998</c:v>
                </c:pt>
                <c:pt idx="31">
                  <c:v>0.69157500000000005</c:v>
                </c:pt>
                <c:pt idx="32">
                  <c:v>0.69287500000000002</c:v>
                </c:pt>
                <c:pt idx="33">
                  <c:v>0.69426900000000002</c:v>
                </c:pt>
                <c:pt idx="34">
                  <c:v>0.69555800000000001</c:v>
                </c:pt>
                <c:pt idx="35">
                  <c:v>0.69678499999999999</c:v>
                </c:pt>
                <c:pt idx="36">
                  <c:v>0.69796499999999995</c:v>
                </c:pt>
                <c:pt idx="37">
                  <c:v>0.69910899999999998</c:v>
                </c:pt>
                <c:pt idx="38">
                  <c:v>0.70034799999999997</c:v>
                </c:pt>
                <c:pt idx="39">
                  <c:v>0.70132499999999998</c:v>
                </c:pt>
                <c:pt idx="40">
                  <c:v>0.70248699999999997</c:v>
                </c:pt>
                <c:pt idx="41">
                  <c:v>0.70355199999999996</c:v>
                </c:pt>
                <c:pt idx="42">
                  <c:v>0.70456600000000003</c:v>
                </c:pt>
                <c:pt idx="43">
                  <c:v>0.70554399999999995</c:v>
                </c:pt>
                <c:pt idx="44">
                  <c:v>0.70659499999999997</c:v>
                </c:pt>
                <c:pt idx="45">
                  <c:v>0.70752899999999996</c:v>
                </c:pt>
                <c:pt idx="46">
                  <c:v>0.708534</c:v>
                </c:pt>
                <c:pt idx="47">
                  <c:v>0.709341</c:v>
                </c:pt>
                <c:pt idx="48">
                  <c:v>0.71028999999999998</c:v>
                </c:pt>
                <c:pt idx="49">
                  <c:v>0.71113800000000005</c:v>
                </c:pt>
                <c:pt idx="50">
                  <c:v>0.71206700000000001</c:v>
                </c:pt>
                <c:pt idx="51">
                  <c:v>0.71291899999999997</c:v>
                </c:pt>
                <c:pt idx="52">
                  <c:v>0.71370699999999998</c:v>
                </c:pt>
                <c:pt idx="53">
                  <c:v>0.71453999999999995</c:v>
                </c:pt>
                <c:pt idx="54">
                  <c:v>0.71537499999999998</c:v>
                </c:pt>
                <c:pt idx="55">
                  <c:v>0.71614999999999995</c:v>
                </c:pt>
                <c:pt idx="56">
                  <c:v>0.71701199999999998</c:v>
                </c:pt>
                <c:pt idx="57">
                  <c:v>0.71778900000000001</c:v>
                </c:pt>
                <c:pt idx="58">
                  <c:v>0.71854300000000004</c:v>
                </c:pt>
                <c:pt idx="59">
                  <c:v>0.71931900000000004</c:v>
                </c:pt>
                <c:pt idx="60">
                  <c:v>0.72010200000000002</c:v>
                </c:pt>
                <c:pt idx="61">
                  <c:v>0.720858</c:v>
                </c:pt>
                <c:pt idx="62">
                  <c:v>0.72150599999999998</c:v>
                </c:pt>
                <c:pt idx="63">
                  <c:v>0.72226599999999996</c:v>
                </c:pt>
                <c:pt idx="64">
                  <c:v>0.72287400000000002</c:v>
                </c:pt>
                <c:pt idx="65">
                  <c:v>0.72358100000000003</c:v>
                </c:pt>
                <c:pt idx="66">
                  <c:v>0.724271</c:v>
                </c:pt>
                <c:pt idx="67">
                  <c:v>0.72495100000000001</c:v>
                </c:pt>
                <c:pt idx="68">
                  <c:v>0.72564300000000004</c:v>
                </c:pt>
                <c:pt idx="69">
                  <c:v>0.72631100000000004</c:v>
                </c:pt>
                <c:pt idx="70">
                  <c:v>0.72693099999999999</c:v>
                </c:pt>
                <c:pt idx="71">
                  <c:v>0.72761500000000001</c:v>
                </c:pt>
                <c:pt idx="72">
                  <c:v>0.72824100000000003</c:v>
                </c:pt>
                <c:pt idx="73">
                  <c:v>0.72892900000000005</c:v>
                </c:pt>
                <c:pt idx="74">
                  <c:v>0.729487</c:v>
                </c:pt>
                <c:pt idx="75">
                  <c:v>0.73004800000000003</c:v>
                </c:pt>
                <c:pt idx="76">
                  <c:v>0.73070000000000002</c:v>
                </c:pt>
                <c:pt idx="77">
                  <c:v>0.73135300000000003</c:v>
                </c:pt>
                <c:pt idx="78">
                  <c:v>0.73197000000000001</c:v>
                </c:pt>
                <c:pt idx="79">
                  <c:v>0.73257300000000003</c:v>
                </c:pt>
                <c:pt idx="80">
                  <c:v>0.73308499999999999</c:v>
                </c:pt>
                <c:pt idx="81">
                  <c:v>0.73369399999999996</c:v>
                </c:pt>
                <c:pt idx="82">
                  <c:v>0.73422600000000005</c:v>
                </c:pt>
                <c:pt idx="83">
                  <c:v>0.73478200000000005</c:v>
                </c:pt>
                <c:pt idx="84">
                  <c:v>0.73534299999999997</c:v>
                </c:pt>
                <c:pt idx="85">
                  <c:v>0.73593200000000003</c:v>
                </c:pt>
                <c:pt idx="86">
                  <c:v>0.73655099999999996</c:v>
                </c:pt>
                <c:pt idx="87">
                  <c:v>0.73704199999999997</c:v>
                </c:pt>
                <c:pt idx="88">
                  <c:v>0.73758400000000002</c:v>
                </c:pt>
                <c:pt idx="89">
                  <c:v>0.73808099999999999</c:v>
                </c:pt>
                <c:pt idx="90">
                  <c:v>0.73866200000000004</c:v>
                </c:pt>
                <c:pt idx="91">
                  <c:v>0.73917900000000003</c:v>
                </c:pt>
                <c:pt idx="92">
                  <c:v>0.73963100000000004</c:v>
                </c:pt>
                <c:pt idx="93">
                  <c:v>0.74021199999999998</c:v>
                </c:pt>
                <c:pt idx="94">
                  <c:v>0.74067000000000005</c:v>
                </c:pt>
                <c:pt idx="95">
                  <c:v>0.74120699999999995</c:v>
                </c:pt>
                <c:pt idx="96">
                  <c:v>0.74169200000000002</c:v>
                </c:pt>
                <c:pt idx="97">
                  <c:v>0.74222299999999997</c:v>
                </c:pt>
                <c:pt idx="98">
                  <c:v>0.74268800000000001</c:v>
                </c:pt>
                <c:pt idx="99">
                  <c:v>0.74328499999999997</c:v>
                </c:pt>
                <c:pt idx="100">
                  <c:v>0.74369600000000002</c:v>
                </c:pt>
                <c:pt idx="101">
                  <c:v>0.74419299999999999</c:v>
                </c:pt>
                <c:pt idx="102">
                  <c:v>0.74468900000000005</c:v>
                </c:pt>
                <c:pt idx="103">
                  <c:v>0.74517299999999997</c:v>
                </c:pt>
                <c:pt idx="104">
                  <c:v>0.745564</c:v>
                </c:pt>
                <c:pt idx="105">
                  <c:v>0.74601700000000004</c:v>
                </c:pt>
                <c:pt idx="106">
                  <c:v>0.74648599999999998</c:v>
                </c:pt>
                <c:pt idx="107">
                  <c:v>0.74695800000000001</c:v>
                </c:pt>
                <c:pt idx="108">
                  <c:v>0.74744600000000005</c:v>
                </c:pt>
                <c:pt idx="109">
                  <c:v>0.747888</c:v>
                </c:pt>
                <c:pt idx="110">
                  <c:v>0.74834800000000001</c:v>
                </c:pt>
                <c:pt idx="111">
                  <c:v>0.74876100000000001</c:v>
                </c:pt>
                <c:pt idx="112">
                  <c:v>0.74920100000000001</c:v>
                </c:pt>
                <c:pt idx="113">
                  <c:v>0.74970800000000004</c:v>
                </c:pt>
                <c:pt idx="114">
                  <c:v>0.75008300000000006</c:v>
                </c:pt>
                <c:pt idx="115">
                  <c:v>0.75046100000000004</c:v>
                </c:pt>
                <c:pt idx="116">
                  <c:v>0.75095400000000001</c:v>
                </c:pt>
                <c:pt idx="117">
                  <c:v>0.75134000000000001</c:v>
                </c:pt>
                <c:pt idx="118">
                  <c:v>0.75177000000000005</c:v>
                </c:pt>
                <c:pt idx="119">
                  <c:v>0.75213700000000006</c:v>
                </c:pt>
                <c:pt idx="120">
                  <c:v>0.75253899999999996</c:v>
                </c:pt>
                <c:pt idx="121">
                  <c:v>0.75300299999999998</c:v>
                </c:pt>
                <c:pt idx="122">
                  <c:v>0.75338499999999997</c:v>
                </c:pt>
                <c:pt idx="123">
                  <c:v>0.75383800000000001</c:v>
                </c:pt>
                <c:pt idx="124">
                  <c:v>0.75425200000000003</c:v>
                </c:pt>
                <c:pt idx="125">
                  <c:v>0.75466900000000003</c:v>
                </c:pt>
                <c:pt idx="126">
                  <c:v>0.75508900000000001</c:v>
                </c:pt>
                <c:pt idx="127">
                  <c:v>0.75545899999999999</c:v>
                </c:pt>
                <c:pt idx="128">
                  <c:v>0.75581500000000001</c:v>
                </c:pt>
                <c:pt idx="129">
                  <c:v>0.75624999999999998</c:v>
                </c:pt>
                <c:pt idx="130">
                  <c:v>0.75670499999999996</c:v>
                </c:pt>
                <c:pt idx="131">
                  <c:v>0.75708200000000003</c:v>
                </c:pt>
                <c:pt idx="132">
                  <c:v>0.75742799999999999</c:v>
                </c:pt>
                <c:pt idx="133">
                  <c:v>0.75785599999999997</c:v>
                </c:pt>
                <c:pt idx="134">
                  <c:v>0.75822699999999998</c:v>
                </c:pt>
                <c:pt idx="135">
                  <c:v>0.75858300000000001</c:v>
                </c:pt>
                <c:pt idx="136">
                  <c:v>0.75893500000000003</c:v>
                </c:pt>
                <c:pt idx="137">
                  <c:v>0.75929000000000002</c:v>
                </c:pt>
                <c:pt idx="138">
                  <c:v>0.75973100000000005</c:v>
                </c:pt>
                <c:pt idx="139">
                  <c:v>0.76008200000000004</c:v>
                </c:pt>
                <c:pt idx="140">
                  <c:v>0.76042299999999996</c:v>
                </c:pt>
                <c:pt idx="141">
                  <c:v>0.76082799999999995</c:v>
                </c:pt>
                <c:pt idx="142">
                  <c:v>0.76117000000000001</c:v>
                </c:pt>
                <c:pt idx="143">
                  <c:v>0.76152699999999995</c:v>
                </c:pt>
                <c:pt idx="144">
                  <c:v>0.76186200000000004</c:v>
                </c:pt>
                <c:pt idx="145">
                  <c:v>0.76218699999999995</c:v>
                </c:pt>
                <c:pt idx="146">
                  <c:v>0.76259100000000002</c:v>
                </c:pt>
                <c:pt idx="147">
                  <c:v>0.76294600000000001</c:v>
                </c:pt>
                <c:pt idx="148">
                  <c:v>0.76325699999999996</c:v>
                </c:pt>
                <c:pt idx="149">
                  <c:v>0.76359600000000005</c:v>
                </c:pt>
                <c:pt idx="150">
                  <c:v>0.76389200000000002</c:v>
                </c:pt>
                <c:pt idx="151">
                  <c:v>0.76428499999999999</c:v>
                </c:pt>
                <c:pt idx="152">
                  <c:v>0.76468599999999998</c:v>
                </c:pt>
                <c:pt idx="153">
                  <c:v>0.76499499999999998</c:v>
                </c:pt>
                <c:pt idx="154">
                  <c:v>0.76530699999999996</c:v>
                </c:pt>
                <c:pt idx="155">
                  <c:v>0.76565300000000003</c:v>
                </c:pt>
                <c:pt idx="156">
                  <c:v>0.76599099999999998</c:v>
                </c:pt>
                <c:pt idx="157">
                  <c:v>0.76628600000000002</c:v>
                </c:pt>
                <c:pt idx="158">
                  <c:v>0.76663899999999996</c:v>
                </c:pt>
                <c:pt idx="159">
                  <c:v>0.76696600000000004</c:v>
                </c:pt>
                <c:pt idx="160">
                  <c:v>0.76730699999999996</c:v>
                </c:pt>
                <c:pt idx="161">
                  <c:v>0.76763400000000004</c:v>
                </c:pt>
                <c:pt idx="162">
                  <c:v>0.76801299999999995</c:v>
                </c:pt>
                <c:pt idx="163">
                  <c:v>0.76835699999999996</c:v>
                </c:pt>
                <c:pt idx="164">
                  <c:v>0.76861199999999996</c:v>
                </c:pt>
                <c:pt idx="165">
                  <c:v>0.76896100000000001</c:v>
                </c:pt>
                <c:pt idx="166">
                  <c:v>0.76925900000000003</c:v>
                </c:pt>
                <c:pt idx="167">
                  <c:v>0.76958400000000005</c:v>
                </c:pt>
                <c:pt idx="168">
                  <c:v>0.76988599999999996</c:v>
                </c:pt>
                <c:pt idx="169">
                  <c:v>0.77015599999999995</c:v>
                </c:pt>
                <c:pt idx="170">
                  <c:v>0.77051599999999998</c:v>
                </c:pt>
                <c:pt idx="171">
                  <c:v>0.77078500000000005</c:v>
                </c:pt>
                <c:pt idx="172">
                  <c:v>0.77109300000000003</c:v>
                </c:pt>
                <c:pt idx="173">
                  <c:v>0.77135500000000001</c:v>
                </c:pt>
                <c:pt idx="174">
                  <c:v>0.77171599999999996</c:v>
                </c:pt>
                <c:pt idx="175">
                  <c:v>0.77205199999999996</c:v>
                </c:pt>
                <c:pt idx="176">
                  <c:v>0.77233099999999999</c:v>
                </c:pt>
                <c:pt idx="177">
                  <c:v>0.77267399999999997</c:v>
                </c:pt>
                <c:pt idx="178">
                  <c:v>0.77296500000000001</c:v>
                </c:pt>
                <c:pt idx="179">
                  <c:v>0.77321899999999999</c:v>
                </c:pt>
                <c:pt idx="180">
                  <c:v>0.77354000000000001</c:v>
                </c:pt>
                <c:pt idx="181">
                  <c:v>0.77384699999999995</c:v>
                </c:pt>
                <c:pt idx="182">
                  <c:v>0.77415900000000004</c:v>
                </c:pt>
                <c:pt idx="183">
                  <c:v>0.77443300000000004</c:v>
                </c:pt>
                <c:pt idx="184">
                  <c:v>0.77470899999999998</c:v>
                </c:pt>
                <c:pt idx="185">
                  <c:v>0.775038</c:v>
                </c:pt>
                <c:pt idx="186">
                  <c:v>0.77529300000000001</c:v>
                </c:pt>
                <c:pt idx="187">
                  <c:v>0.77556700000000001</c:v>
                </c:pt>
                <c:pt idx="188">
                  <c:v>0.77585899999999997</c:v>
                </c:pt>
                <c:pt idx="189">
                  <c:v>0.776227</c:v>
                </c:pt>
                <c:pt idx="190">
                  <c:v>0.77643499999999999</c:v>
                </c:pt>
                <c:pt idx="191">
                  <c:v>0.77671900000000005</c:v>
                </c:pt>
                <c:pt idx="192">
                  <c:v>0.77702099999999996</c:v>
                </c:pt>
                <c:pt idx="193">
                  <c:v>0.77729700000000002</c:v>
                </c:pt>
                <c:pt idx="194">
                  <c:v>0.77758899999999997</c:v>
                </c:pt>
                <c:pt idx="195">
                  <c:v>0.77787799999999996</c:v>
                </c:pt>
                <c:pt idx="196">
                  <c:v>0.77812300000000001</c:v>
                </c:pt>
                <c:pt idx="197">
                  <c:v>0.77840100000000001</c:v>
                </c:pt>
                <c:pt idx="198">
                  <c:v>0.77863599999999999</c:v>
                </c:pt>
                <c:pt idx="199">
                  <c:v>0.77895599999999998</c:v>
                </c:pt>
                <c:pt idx="200">
                  <c:v>0.77924099999999996</c:v>
                </c:pt>
                <c:pt idx="201">
                  <c:v>0.77956999999999999</c:v>
                </c:pt>
                <c:pt idx="202">
                  <c:v>0.77981400000000001</c:v>
                </c:pt>
                <c:pt idx="203">
                  <c:v>0.78007199999999999</c:v>
                </c:pt>
                <c:pt idx="204">
                  <c:v>0.78033200000000003</c:v>
                </c:pt>
                <c:pt idx="205">
                  <c:v>0.78063000000000005</c:v>
                </c:pt>
                <c:pt idx="206">
                  <c:v>0.78091500000000003</c:v>
                </c:pt>
                <c:pt idx="207">
                  <c:v>0.78114099999999997</c:v>
                </c:pt>
                <c:pt idx="208">
                  <c:v>0.78140699999999996</c:v>
                </c:pt>
                <c:pt idx="209">
                  <c:v>0.78165799999999996</c:v>
                </c:pt>
                <c:pt idx="210">
                  <c:v>0.78192899999999999</c:v>
                </c:pt>
                <c:pt idx="211">
                  <c:v>0.78220400000000001</c:v>
                </c:pt>
                <c:pt idx="212">
                  <c:v>0.782447</c:v>
                </c:pt>
                <c:pt idx="213">
                  <c:v>0.78271400000000002</c:v>
                </c:pt>
                <c:pt idx="214">
                  <c:v>0.783026</c:v>
                </c:pt>
                <c:pt idx="215">
                  <c:v>0.78320999999999996</c:v>
                </c:pt>
                <c:pt idx="216">
                  <c:v>0.783443</c:v>
                </c:pt>
                <c:pt idx="217">
                  <c:v>0.783802</c:v>
                </c:pt>
                <c:pt idx="218">
                  <c:v>0.78406699999999996</c:v>
                </c:pt>
                <c:pt idx="219">
                  <c:v>0.78430299999999997</c:v>
                </c:pt>
                <c:pt idx="220">
                  <c:v>0.78460200000000002</c:v>
                </c:pt>
                <c:pt idx="221">
                  <c:v>0.78478999999999999</c:v>
                </c:pt>
                <c:pt idx="222">
                  <c:v>0.78508</c:v>
                </c:pt>
                <c:pt idx="223">
                  <c:v>0.78531300000000004</c:v>
                </c:pt>
                <c:pt idx="224">
                  <c:v>0.78555900000000001</c:v>
                </c:pt>
                <c:pt idx="225">
                  <c:v>0.78581100000000004</c:v>
                </c:pt>
                <c:pt idx="226">
                  <c:v>0.78612199999999999</c:v>
                </c:pt>
                <c:pt idx="227">
                  <c:v>0.78630100000000003</c:v>
                </c:pt>
                <c:pt idx="228">
                  <c:v>0.78650500000000001</c:v>
                </c:pt>
                <c:pt idx="229">
                  <c:v>0.78683099999999995</c:v>
                </c:pt>
                <c:pt idx="230">
                  <c:v>0.78708999999999996</c:v>
                </c:pt>
                <c:pt idx="231">
                  <c:v>0.787277</c:v>
                </c:pt>
                <c:pt idx="232">
                  <c:v>0.78755600000000003</c:v>
                </c:pt>
                <c:pt idx="233">
                  <c:v>0.78777699999999995</c:v>
                </c:pt>
                <c:pt idx="234">
                  <c:v>0.78798599999999996</c:v>
                </c:pt>
                <c:pt idx="235">
                  <c:v>0.78828200000000004</c:v>
                </c:pt>
                <c:pt idx="236">
                  <c:v>0.788551</c:v>
                </c:pt>
                <c:pt idx="237">
                  <c:v>0.78878800000000004</c:v>
                </c:pt>
                <c:pt idx="238">
                  <c:v>0.78903199999999996</c:v>
                </c:pt>
                <c:pt idx="239">
                  <c:v>0.78925900000000004</c:v>
                </c:pt>
                <c:pt idx="240">
                  <c:v>0.78944199999999998</c:v>
                </c:pt>
                <c:pt idx="241">
                  <c:v>0.78966999999999998</c:v>
                </c:pt>
                <c:pt idx="242">
                  <c:v>0.78991800000000001</c:v>
                </c:pt>
                <c:pt idx="243">
                  <c:v>0.79020000000000001</c:v>
                </c:pt>
                <c:pt idx="244">
                  <c:v>0.79040200000000005</c:v>
                </c:pt>
                <c:pt idx="245">
                  <c:v>0.79058200000000001</c:v>
                </c:pt>
                <c:pt idx="246">
                  <c:v>0.790848</c:v>
                </c:pt>
                <c:pt idx="247">
                  <c:v>0.79112400000000005</c:v>
                </c:pt>
                <c:pt idx="248">
                  <c:v>0.79136499999999999</c:v>
                </c:pt>
                <c:pt idx="249">
                  <c:v>0.79158399999999995</c:v>
                </c:pt>
                <c:pt idx="250">
                  <c:v>0.79182600000000003</c:v>
                </c:pt>
                <c:pt idx="251">
                  <c:v>0.79213</c:v>
                </c:pt>
                <c:pt idx="252">
                  <c:v>0.79225699999999999</c:v>
                </c:pt>
                <c:pt idx="253">
                  <c:v>0.79245200000000005</c:v>
                </c:pt>
                <c:pt idx="254">
                  <c:v>0.79270600000000002</c:v>
                </c:pt>
                <c:pt idx="255">
                  <c:v>0.79294699999999996</c:v>
                </c:pt>
                <c:pt idx="256">
                  <c:v>0.79317899999999997</c:v>
                </c:pt>
                <c:pt idx="257">
                  <c:v>0.79336600000000002</c:v>
                </c:pt>
                <c:pt idx="258">
                  <c:v>0.79363700000000004</c:v>
                </c:pt>
                <c:pt idx="259">
                  <c:v>0.79384100000000002</c:v>
                </c:pt>
                <c:pt idx="260">
                  <c:v>0.79404200000000003</c:v>
                </c:pt>
                <c:pt idx="261">
                  <c:v>0.79427400000000004</c:v>
                </c:pt>
                <c:pt idx="262">
                  <c:v>0.79452800000000001</c:v>
                </c:pt>
                <c:pt idx="263">
                  <c:v>0.79468799999999995</c:v>
                </c:pt>
                <c:pt idx="264">
                  <c:v>0.79495400000000005</c:v>
                </c:pt>
                <c:pt idx="265">
                  <c:v>0.79516600000000004</c:v>
                </c:pt>
                <c:pt idx="266">
                  <c:v>0.79541200000000001</c:v>
                </c:pt>
                <c:pt idx="267">
                  <c:v>0.79562600000000006</c:v>
                </c:pt>
                <c:pt idx="268">
                  <c:v>0.79582699999999995</c:v>
                </c:pt>
                <c:pt idx="269">
                  <c:v>0.79609300000000005</c:v>
                </c:pt>
                <c:pt idx="270">
                  <c:v>0.79632800000000004</c:v>
                </c:pt>
                <c:pt idx="271">
                  <c:v>0.79647699999999999</c:v>
                </c:pt>
                <c:pt idx="272">
                  <c:v>0.79674299999999998</c:v>
                </c:pt>
                <c:pt idx="273">
                  <c:v>0.79696100000000003</c:v>
                </c:pt>
                <c:pt idx="274">
                  <c:v>0.79714799999999997</c:v>
                </c:pt>
                <c:pt idx="275">
                  <c:v>0.79738299999999995</c:v>
                </c:pt>
                <c:pt idx="276">
                  <c:v>0.79761800000000005</c:v>
                </c:pt>
                <c:pt idx="277">
                  <c:v>0.79784299999999997</c:v>
                </c:pt>
                <c:pt idx="278">
                  <c:v>0.79812399999999994</c:v>
                </c:pt>
                <c:pt idx="279">
                  <c:v>0.79820199999999997</c:v>
                </c:pt>
                <c:pt idx="280">
                  <c:v>0.79846300000000003</c:v>
                </c:pt>
                <c:pt idx="281">
                  <c:v>0.798674</c:v>
                </c:pt>
                <c:pt idx="282">
                  <c:v>0.79891100000000004</c:v>
                </c:pt>
                <c:pt idx="283">
                  <c:v>0.79905999999999999</c:v>
                </c:pt>
                <c:pt idx="284">
                  <c:v>0.79939099999999996</c:v>
                </c:pt>
                <c:pt idx="285">
                  <c:v>0.79958499999999999</c:v>
                </c:pt>
                <c:pt idx="286">
                  <c:v>0.79977200000000004</c:v>
                </c:pt>
                <c:pt idx="287">
                  <c:v>0.79997600000000002</c:v>
                </c:pt>
                <c:pt idx="288">
                  <c:v>0.80010400000000004</c:v>
                </c:pt>
                <c:pt idx="289">
                  <c:v>0.80032099999999995</c:v>
                </c:pt>
                <c:pt idx="290">
                  <c:v>0.80055799999999999</c:v>
                </c:pt>
                <c:pt idx="291">
                  <c:v>0.80075300000000005</c:v>
                </c:pt>
                <c:pt idx="292">
                  <c:v>0.80099600000000004</c:v>
                </c:pt>
                <c:pt idx="293">
                  <c:v>0.80117000000000005</c:v>
                </c:pt>
                <c:pt idx="294">
                  <c:v>0.80134300000000003</c:v>
                </c:pt>
                <c:pt idx="295">
                  <c:v>0.80159000000000002</c:v>
                </c:pt>
                <c:pt idx="296">
                  <c:v>0.80173499999999998</c:v>
                </c:pt>
                <c:pt idx="297">
                  <c:v>0.80196800000000001</c:v>
                </c:pt>
                <c:pt idx="298">
                  <c:v>0.80211200000000005</c:v>
                </c:pt>
                <c:pt idx="299">
                  <c:v>0.80235000000000001</c:v>
                </c:pt>
                <c:pt idx="300">
                  <c:v>0.80255799999999999</c:v>
                </c:pt>
                <c:pt idx="301">
                  <c:v>0.802759</c:v>
                </c:pt>
                <c:pt idx="302">
                  <c:v>0.80292699999999995</c:v>
                </c:pt>
                <c:pt idx="303">
                  <c:v>0.80317300000000003</c:v>
                </c:pt>
                <c:pt idx="304">
                  <c:v>0.80330199999999996</c:v>
                </c:pt>
                <c:pt idx="305">
                  <c:v>0.80356899999999998</c:v>
                </c:pt>
                <c:pt idx="306">
                  <c:v>0.80374599999999996</c:v>
                </c:pt>
                <c:pt idx="307">
                  <c:v>0.80394500000000002</c:v>
                </c:pt>
                <c:pt idx="308">
                  <c:v>0.80413800000000002</c:v>
                </c:pt>
                <c:pt idx="309">
                  <c:v>0.80435900000000005</c:v>
                </c:pt>
                <c:pt idx="310">
                  <c:v>0.80453300000000005</c:v>
                </c:pt>
                <c:pt idx="311">
                  <c:v>0.80478899999999998</c:v>
                </c:pt>
                <c:pt idx="312">
                  <c:v>0.804921</c:v>
                </c:pt>
                <c:pt idx="313">
                  <c:v>0.80513100000000004</c:v>
                </c:pt>
                <c:pt idx="314">
                  <c:v>0.80535100000000004</c:v>
                </c:pt>
                <c:pt idx="315">
                  <c:v>0.80557000000000001</c:v>
                </c:pt>
                <c:pt idx="316">
                  <c:v>0.80572999999999995</c:v>
                </c:pt>
                <c:pt idx="317">
                  <c:v>0.80598099999999995</c:v>
                </c:pt>
                <c:pt idx="318">
                  <c:v>0.80618199999999995</c:v>
                </c:pt>
                <c:pt idx="319">
                  <c:v>0.80638900000000002</c:v>
                </c:pt>
                <c:pt idx="320">
                  <c:v>0.80651499999999998</c:v>
                </c:pt>
                <c:pt idx="321">
                  <c:v>0.80670299999999995</c:v>
                </c:pt>
                <c:pt idx="322">
                  <c:v>0.80693899999999996</c:v>
                </c:pt>
                <c:pt idx="323">
                  <c:v>0.80712200000000001</c:v>
                </c:pt>
                <c:pt idx="324">
                  <c:v>0.80728800000000001</c:v>
                </c:pt>
                <c:pt idx="325">
                  <c:v>0.80751799999999996</c:v>
                </c:pt>
                <c:pt idx="326">
                  <c:v>0.80763399999999996</c:v>
                </c:pt>
                <c:pt idx="327">
                  <c:v>0.80784599999999995</c:v>
                </c:pt>
                <c:pt idx="328">
                  <c:v>0.80803499999999995</c:v>
                </c:pt>
                <c:pt idx="329">
                  <c:v>0.80814299999999994</c:v>
                </c:pt>
                <c:pt idx="330">
                  <c:v>0.80835699999999999</c:v>
                </c:pt>
                <c:pt idx="331">
                  <c:v>0.80859300000000001</c:v>
                </c:pt>
                <c:pt idx="332">
                  <c:v>0.80882200000000004</c:v>
                </c:pt>
                <c:pt idx="333">
                  <c:v>0.80894299999999997</c:v>
                </c:pt>
                <c:pt idx="334">
                  <c:v>0.80920700000000001</c:v>
                </c:pt>
                <c:pt idx="335">
                  <c:v>0.80936300000000005</c:v>
                </c:pt>
                <c:pt idx="336">
                  <c:v>0.80956499999999998</c:v>
                </c:pt>
                <c:pt idx="337">
                  <c:v>0.80971000000000004</c:v>
                </c:pt>
                <c:pt idx="338">
                  <c:v>0.80989299999999997</c:v>
                </c:pt>
                <c:pt idx="339">
                  <c:v>0.81006900000000004</c:v>
                </c:pt>
                <c:pt idx="340">
                  <c:v>0.81022899999999998</c:v>
                </c:pt>
                <c:pt idx="341">
                  <c:v>0.81039000000000005</c:v>
                </c:pt>
                <c:pt idx="342">
                  <c:v>0.81056300000000003</c:v>
                </c:pt>
                <c:pt idx="343">
                  <c:v>0.81077999999999995</c:v>
                </c:pt>
                <c:pt idx="344">
                  <c:v>0.81099100000000002</c:v>
                </c:pt>
                <c:pt idx="345">
                  <c:v>0.81119699999999995</c:v>
                </c:pt>
                <c:pt idx="346">
                  <c:v>0.81135599999999997</c:v>
                </c:pt>
                <c:pt idx="347">
                  <c:v>0.81156899999999998</c:v>
                </c:pt>
                <c:pt idx="348">
                  <c:v>0.81175299999999995</c:v>
                </c:pt>
                <c:pt idx="349">
                  <c:v>0.81194999999999995</c:v>
                </c:pt>
                <c:pt idx="350">
                  <c:v>0.81208400000000003</c:v>
                </c:pt>
                <c:pt idx="351">
                  <c:v>0.81229099999999999</c:v>
                </c:pt>
                <c:pt idx="352">
                  <c:v>0.81247100000000005</c:v>
                </c:pt>
                <c:pt idx="353">
                  <c:v>0.81261499999999998</c:v>
                </c:pt>
                <c:pt idx="354">
                  <c:v>0.81281000000000003</c:v>
                </c:pt>
                <c:pt idx="355">
                  <c:v>0.81297399999999997</c:v>
                </c:pt>
                <c:pt idx="356">
                  <c:v>0.81316299999999997</c:v>
                </c:pt>
                <c:pt idx="357">
                  <c:v>0.81333100000000003</c:v>
                </c:pt>
                <c:pt idx="358">
                  <c:v>0.81355200000000005</c:v>
                </c:pt>
                <c:pt idx="359">
                  <c:v>0.81373899999999999</c:v>
                </c:pt>
                <c:pt idx="360">
                  <c:v>0.81389699999999998</c:v>
                </c:pt>
                <c:pt idx="361">
                  <c:v>0.81410899999999997</c:v>
                </c:pt>
                <c:pt idx="362">
                  <c:v>0.81422300000000003</c:v>
                </c:pt>
                <c:pt idx="363">
                  <c:v>0.81442300000000001</c:v>
                </c:pt>
                <c:pt idx="364">
                  <c:v>0.81459300000000001</c:v>
                </c:pt>
                <c:pt idx="365">
                  <c:v>0.814778</c:v>
                </c:pt>
                <c:pt idx="366">
                  <c:v>0.814971</c:v>
                </c:pt>
                <c:pt idx="367">
                  <c:v>0.815079</c:v>
                </c:pt>
                <c:pt idx="368">
                  <c:v>0.81526699999999996</c:v>
                </c:pt>
                <c:pt idx="369">
                  <c:v>0.81543600000000005</c:v>
                </c:pt>
                <c:pt idx="370">
                  <c:v>0.81562699999999999</c:v>
                </c:pt>
                <c:pt idx="371">
                  <c:v>0.81580299999999994</c:v>
                </c:pt>
                <c:pt idx="372">
                  <c:v>0.81594599999999995</c:v>
                </c:pt>
                <c:pt idx="373">
                  <c:v>0.81608000000000003</c:v>
                </c:pt>
                <c:pt idx="374">
                  <c:v>0.81631200000000004</c:v>
                </c:pt>
                <c:pt idx="375">
                  <c:v>0.81645800000000002</c:v>
                </c:pt>
                <c:pt idx="376">
                  <c:v>0.816631</c:v>
                </c:pt>
                <c:pt idx="377">
                  <c:v>0.816797</c:v>
                </c:pt>
                <c:pt idx="378">
                  <c:v>0.81697699999999995</c:v>
                </c:pt>
                <c:pt idx="379">
                  <c:v>0.81713400000000003</c:v>
                </c:pt>
                <c:pt idx="380">
                  <c:v>0.81734799999999996</c:v>
                </c:pt>
                <c:pt idx="381">
                  <c:v>0.81754599999999999</c:v>
                </c:pt>
                <c:pt idx="382">
                  <c:v>0.81773300000000004</c:v>
                </c:pt>
                <c:pt idx="383">
                  <c:v>0.81790700000000005</c:v>
                </c:pt>
                <c:pt idx="384">
                  <c:v>0.81802600000000003</c:v>
                </c:pt>
                <c:pt idx="385">
                  <c:v>0.81814399999999998</c:v>
                </c:pt>
                <c:pt idx="386">
                  <c:v>0.81839499999999998</c:v>
                </c:pt>
                <c:pt idx="387">
                  <c:v>0.81850299999999998</c:v>
                </c:pt>
                <c:pt idx="388">
                  <c:v>0.81872800000000001</c:v>
                </c:pt>
                <c:pt idx="389">
                  <c:v>0.81892500000000001</c:v>
                </c:pt>
                <c:pt idx="390">
                  <c:v>0.81904299999999997</c:v>
                </c:pt>
                <c:pt idx="391">
                  <c:v>0.81923199999999996</c:v>
                </c:pt>
                <c:pt idx="392">
                  <c:v>0.81936600000000004</c:v>
                </c:pt>
                <c:pt idx="393">
                  <c:v>0.8196</c:v>
                </c:pt>
                <c:pt idx="394">
                  <c:v>0.81970799999999999</c:v>
                </c:pt>
                <c:pt idx="395">
                  <c:v>0.81984199999999996</c:v>
                </c:pt>
                <c:pt idx="396">
                  <c:v>0.82001400000000002</c:v>
                </c:pt>
                <c:pt idx="397">
                  <c:v>0.82012399999999996</c:v>
                </c:pt>
                <c:pt idx="398">
                  <c:v>0.82036799999999999</c:v>
                </c:pt>
                <c:pt idx="399">
                  <c:v>0.82050500000000004</c:v>
                </c:pt>
                <c:pt idx="400">
                  <c:v>0.82067100000000004</c:v>
                </c:pt>
                <c:pt idx="401">
                  <c:v>0.82081700000000002</c:v>
                </c:pt>
                <c:pt idx="402">
                  <c:v>0.82099500000000003</c:v>
                </c:pt>
                <c:pt idx="403">
                  <c:v>0.82118899999999995</c:v>
                </c:pt>
                <c:pt idx="404">
                  <c:v>0.82134700000000005</c:v>
                </c:pt>
                <c:pt idx="405">
                  <c:v>0.82154400000000005</c:v>
                </c:pt>
                <c:pt idx="406">
                  <c:v>0.82162199999999996</c:v>
                </c:pt>
                <c:pt idx="407">
                  <c:v>0.82187399999999999</c:v>
                </c:pt>
                <c:pt idx="408">
                  <c:v>0.82200700000000004</c:v>
                </c:pt>
                <c:pt idx="409">
                  <c:v>0.82213899999999995</c:v>
                </c:pt>
                <c:pt idx="410">
                  <c:v>0.82228900000000005</c:v>
                </c:pt>
                <c:pt idx="411">
                  <c:v>0.82247700000000001</c:v>
                </c:pt>
                <c:pt idx="412">
                  <c:v>0.82266899999999998</c:v>
                </c:pt>
                <c:pt idx="413">
                  <c:v>0.82278899999999999</c:v>
                </c:pt>
                <c:pt idx="414">
                  <c:v>0.82301999999999997</c:v>
                </c:pt>
                <c:pt idx="415">
                  <c:v>0.82310799999999995</c:v>
                </c:pt>
                <c:pt idx="416">
                  <c:v>0.82324299999999995</c:v>
                </c:pt>
                <c:pt idx="417">
                  <c:v>0.82345299999999999</c:v>
                </c:pt>
                <c:pt idx="418">
                  <c:v>0.82357800000000003</c:v>
                </c:pt>
                <c:pt idx="419">
                  <c:v>0.82373399999999997</c:v>
                </c:pt>
                <c:pt idx="420">
                  <c:v>0.82390099999999999</c:v>
                </c:pt>
                <c:pt idx="421">
                  <c:v>0.82404500000000003</c:v>
                </c:pt>
                <c:pt idx="422">
                  <c:v>0.82427899999999998</c:v>
                </c:pt>
                <c:pt idx="423">
                  <c:v>0.82437499999999997</c:v>
                </c:pt>
                <c:pt idx="424">
                  <c:v>0.82456399999999996</c:v>
                </c:pt>
                <c:pt idx="425">
                  <c:v>0.82471899999999998</c:v>
                </c:pt>
                <c:pt idx="426">
                  <c:v>0.824901</c:v>
                </c:pt>
                <c:pt idx="427">
                  <c:v>0.82504100000000002</c:v>
                </c:pt>
                <c:pt idx="428">
                  <c:v>0.82515499999999997</c:v>
                </c:pt>
                <c:pt idx="429">
                  <c:v>0.825345</c:v>
                </c:pt>
                <c:pt idx="430">
                  <c:v>0.825492</c:v>
                </c:pt>
                <c:pt idx="431">
                  <c:v>0.82561799999999996</c:v>
                </c:pt>
                <c:pt idx="432">
                  <c:v>0.82576700000000003</c:v>
                </c:pt>
                <c:pt idx="433">
                  <c:v>0.82594100000000004</c:v>
                </c:pt>
                <c:pt idx="434">
                  <c:v>0.82612300000000005</c:v>
                </c:pt>
                <c:pt idx="435">
                  <c:v>0.82627600000000001</c:v>
                </c:pt>
                <c:pt idx="436">
                  <c:v>0.82646299999999995</c:v>
                </c:pt>
                <c:pt idx="437">
                  <c:v>0.82652300000000001</c:v>
                </c:pt>
                <c:pt idx="438">
                  <c:v>0.82671700000000004</c:v>
                </c:pt>
                <c:pt idx="439">
                  <c:v>0.82687200000000005</c:v>
                </c:pt>
                <c:pt idx="440">
                  <c:v>0.82703300000000002</c:v>
                </c:pt>
                <c:pt idx="441">
                  <c:v>0.82721800000000001</c:v>
                </c:pt>
                <c:pt idx="442">
                  <c:v>0.82733999999999996</c:v>
                </c:pt>
                <c:pt idx="443">
                  <c:v>0.82749899999999998</c:v>
                </c:pt>
                <c:pt idx="444">
                  <c:v>0.82767500000000005</c:v>
                </c:pt>
                <c:pt idx="445">
                  <c:v>0.82785399999999998</c:v>
                </c:pt>
                <c:pt idx="446">
                  <c:v>0.82796999999999998</c:v>
                </c:pt>
                <c:pt idx="447">
                  <c:v>0.82806400000000002</c:v>
                </c:pt>
                <c:pt idx="448">
                  <c:v>0.82826200000000005</c:v>
                </c:pt>
                <c:pt idx="449">
                  <c:v>0.82849499999999998</c:v>
                </c:pt>
                <c:pt idx="450">
                  <c:v>0.82860500000000004</c:v>
                </c:pt>
                <c:pt idx="451">
                  <c:v>0.82868799999999998</c:v>
                </c:pt>
                <c:pt idx="452">
                  <c:v>0.82886800000000005</c:v>
                </c:pt>
                <c:pt idx="453">
                  <c:v>0.82907600000000004</c:v>
                </c:pt>
                <c:pt idx="454">
                  <c:v>0.82922799999999997</c:v>
                </c:pt>
                <c:pt idx="455">
                  <c:v>0.82930700000000002</c:v>
                </c:pt>
                <c:pt idx="456">
                  <c:v>0.829484</c:v>
                </c:pt>
                <c:pt idx="457">
                  <c:v>0.82967800000000003</c:v>
                </c:pt>
                <c:pt idx="458">
                  <c:v>0.82980299999999996</c:v>
                </c:pt>
                <c:pt idx="459">
                  <c:v>0.829982</c:v>
                </c:pt>
                <c:pt idx="460">
                  <c:v>0.83010700000000004</c:v>
                </c:pt>
                <c:pt idx="461">
                  <c:v>0.83030400000000004</c:v>
                </c:pt>
                <c:pt idx="462">
                  <c:v>0.83049799999999996</c:v>
                </c:pt>
                <c:pt idx="463">
                  <c:v>0.83058100000000001</c:v>
                </c:pt>
                <c:pt idx="464">
                  <c:v>0.83068399999999998</c:v>
                </c:pt>
                <c:pt idx="465">
                  <c:v>0.83084199999999997</c:v>
                </c:pt>
                <c:pt idx="466">
                  <c:v>0.83099000000000001</c:v>
                </c:pt>
                <c:pt idx="467">
                  <c:v>0.83111599999999997</c:v>
                </c:pt>
                <c:pt idx="468">
                  <c:v>0.83125700000000002</c:v>
                </c:pt>
                <c:pt idx="469">
                  <c:v>0.83145800000000003</c:v>
                </c:pt>
                <c:pt idx="470">
                  <c:v>0.83158500000000002</c:v>
                </c:pt>
                <c:pt idx="471">
                  <c:v>0.83174199999999998</c:v>
                </c:pt>
                <c:pt idx="472">
                  <c:v>0.83187299999999997</c:v>
                </c:pt>
                <c:pt idx="473">
                  <c:v>0.83202699999999996</c:v>
                </c:pt>
                <c:pt idx="474">
                  <c:v>0.83207100000000001</c:v>
                </c:pt>
                <c:pt idx="475">
                  <c:v>0.83225400000000005</c:v>
                </c:pt>
                <c:pt idx="476">
                  <c:v>0.83243299999999998</c:v>
                </c:pt>
                <c:pt idx="477">
                  <c:v>0.83256600000000003</c:v>
                </c:pt>
                <c:pt idx="478">
                  <c:v>0.83274700000000001</c:v>
                </c:pt>
                <c:pt idx="479">
                  <c:v>0.83288300000000004</c:v>
                </c:pt>
                <c:pt idx="480">
                  <c:v>0.83302100000000001</c:v>
                </c:pt>
                <c:pt idx="481">
                  <c:v>0.83317300000000005</c:v>
                </c:pt>
                <c:pt idx="482">
                  <c:v>0.83334900000000001</c:v>
                </c:pt>
                <c:pt idx="483">
                  <c:v>0.83340899999999996</c:v>
                </c:pt>
                <c:pt idx="484">
                  <c:v>0.83359000000000005</c:v>
                </c:pt>
                <c:pt idx="485">
                  <c:v>0.83372800000000002</c:v>
                </c:pt>
                <c:pt idx="486">
                  <c:v>0.83391300000000002</c:v>
                </c:pt>
                <c:pt idx="487">
                  <c:v>0.83402900000000002</c:v>
                </c:pt>
                <c:pt idx="488">
                  <c:v>0.83412699999999995</c:v>
                </c:pt>
                <c:pt idx="489">
                  <c:v>0.83430599999999999</c:v>
                </c:pt>
                <c:pt idx="490">
                  <c:v>0.83443000000000001</c:v>
                </c:pt>
                <c:pt idx="491">
                  <c:v>0.83456900000000001</c:v>
                </c:pt>
                <c:pt idx="492">
                  <c:v>0.83468100000000001</c:v>
                </c:pt>
                <c:pt idx="493">
                  <c:v>0.83478799999999997</c:v>
                </c:pt>
                <c:pt idx="494">
                  <c:v>0.83496000000000004</c:v>
                </c:pt>
                <c:pt idx="495">
                  <c:v>0.83514100000000002</c:v>
                </c:pt>
                <c:pt idx="496">
                  <c:v>0.83517799999999998</c:v>
                </c:pt>
                <c:pt idx="497">
                  <c:v>0.83544399999999996</c:v>
                </c:pt>
                <c:pt idx="498">
                  <c:v>0.83550999999999997</c:v>
                </c:pt>
                <c:pt idx="499">
                  <c:v>0.83561399999999997</c:v>
                </c:pt>
                <c:pt idx="500">
                  <c:v>0.83573399999999998</c:v>
                </c:pt>
                <c:pt idx="501">
                  <c:v>0.83593799999999996</c:v>
                </c:pt>
                <c:pt idx="502">
                  <c:v>0.836032</c:v>
                </c:pt>
                <c:pt idx="503">
                  <c:v>0.83622099999999999</c:v>
                </c:pt>
                <c:pt idx="504">
                  <c:v>0.83634299999999995</c:v>
                </c:pt>
                <c:pt idx="505">
                  <c:v>0.83638000000000001</c:v>
                </c:pt>
                <c:pt idx="506">
                  <c:v>0.83655299999999999</c:v>
                </c:pt>
                <c:pt idx="507">
                  <c:v>0.83672599999999997</c:v>
                </c:pt>
                <c:pt idx="508">
                  <c:v>0.83678200000000003</c:v>
                </c:pt>
                <c:pt idx="509">
                  <c:v>0.83697500000000002</c:v>
                </c:pt>
                <c:pt idx="510">
                  <c:v>0.83712200000000003</c:v>
                </c:pt>
                <c:pt idx="511">
                  <c:v>0.83721999999999996</c:v>
                </c:pt>
                <c:pt idx="512">
                  <c:v>0.83731500000000003</c:v>
                </c:pt>
                <c:pt idx="513">
                  <c:v>0.83747099999999997</c:v>
                </c:pt>
                <c:pt idx="514">
                  <c:v>0.83753200000000005</c:v>
                </c:pt>
                <c:pt idx="515">
                  <c:v>0.83769400000000005</c:v>
                </c:pt>
                <c:pt idx="516">
                  <c:v>0.83778699999999995</c:v>
                </c:pt>
                <c:pt idx="517">
                  <c:v>0.837924</c:v>
                </c:pt>
                <c:pt idx="518">
                  <c:v>0.83803300000000003</c:v>
                </c:pt>
                <c:pt idx="519">
                  <c:v>0.83813899999999997</c:v>
                </c:pt>
                <c:pt idx="520">
                  <c:v>0.83823700000000001</c:v>
                </c:pt>
                <c:pt idx="521">
                  <c:v>0.838368</c:v>
                </c:pt>
                <c:pt idx="522">
                  <c:v>0.838445</c:v>
                </c:pt>
                <c:pt idx="523">
                  <c:v>0.83859300000000003</c:v>
                </c:pt>
                <c:pt idx="524">
                  <c:v>0.83867000000000003</c:v>
                </c:pt>
                <c:pt idx="525">
                  <c:v>0.83877999999999997</c:v>
                </c:pt>
                <c:pt idx="526">
                  <c:v>0.83883700000000005</c:v>
                </c:pt>
                <c:pt idx="527">
                  <c:v>0.83891800000000005</c:v>
                </c:pt>
                <c:pt idx="528">
                  <c:v>0.83886899999999998</c:v>
                </c:pt>
                <c:pt idx="529">
                  <c:v>1.6422300000000001</c:v>
                </c:pt>
                <c:pt idx="530">
                  <c:v>1.6416500000000001</c:v>
                </c:pt>
                <c:pt idx="531">
                  <c:v>1.6427</c:v>
                </c:pt>
                <c:pt idx="532">
                  <c:v>1.64283</c:v>
                </c:pt>
                <c:pt idx="533">
                  <c:v>1.6436999999999999</c:v>
                </c:pt>
                <c:pt idx="534">
                  <c:v>1.6442300000000001</c:v>
                </c:pt>
                <c:pt idx="535">
                  <c:v>1.6439299999999999</c:v>
                </c:pt>
                <c:pt idx="536">
                  <c:v>1.64567</c:v>
                </c:pt>
                <c:pt idx="537">
                  <c:v>1.6458699999999999</c:v>
                </c:pt>
                <c:pt idx="538">
                  <c:v>1.6460900000000001</c:v>
                </c:pt>
                <c:pt idx="539">
                  <c:v>1.64785</c:v>
                </c:pt>
                <c:pt idx="540">
                  <c:v>1.6477599999999999</c:v>
                </c:pt>
                <c:pt idx="541">
                  <c:v>1.6482399999999999</c:v>
                </c:pt>
                <c:pt idx="542">
                  <c:v>1.64943</c:v>
                </c:pt>
                <c:pt idx="543">
                  <c:v>1.6497299999999999</c:v>
                </c:pt>
                <c:pt idx="544">
                  <c:v>1.65066</c:v>
                </c:pt>
                <c:pt idx="545">
                  <c:v>1.65141</c:v>
                </c:pt>
                <c:pt idx="546">
                  <c:v>1.65252</c:v>
                </c:pt>
                <c:pt idx="547">
                  <c:v>1.65303</c:v>
                </c:pt>
                <c:pt idx="548">
                  <c:v>1.6536200000000001</c:v>
                </c:pt>
                <c:pt idx="549">
                  <c:v>1.6548700000000001</c:v>
                </c:pt>
                <c:pt idx="550">
                  <c:v>1.6547099999999999</c:v>
                </c:pt>
                <c:pt idx="551">
                  <c:v>1.6552800000000001</c:v>
                </c:pt>
                <c:pt idx="552">
                  <c:v>1.6565099999999999</c:v>
                </c:pt>
                <c:pt idx="553">
                  <c:v>1.6568099999999999</c:v>
                </c:pt>
                <c:pt idx="554">
                  <c:v>1.6577999999999999</c:v>
                </c:pt>
                <c:pt idx="555">
                  <c:v>1.65791</c:v>
                </c:pt>
                <c:pt idx="556">
                  <c:v>1.65981</c:v>
                </c:pt>
                <c:pt idx="557">
                  <c:v>1.6596200000000001</c:v>
                </c:pt>
                <c:pt idx="558">
                  <c:v>1.6605300000000001</c:v>
                </c:pt>
                <c:pt idx="559">
                  <c:v>1.6608499999999999</c:v>
                </c:pt>
                <c:pt idx="560">
                  <c:v>1.6622699999999999</c:v>
                </c:pt>
                <c:pt idx="561">
                  <c:v>1.66326</c:v>
                </c:pt>
                <c:pt idx="562">
                  <c:v>1.6635899999999999</c:v>
                </c:pt>
                <c:pt idx="563">
                  <c:v>1.6641300000000001</c:v>
                </c:pt>
                <c:pt idx="564">
                  <c:v>1.66482</c:v>
                </c:pt>
                <c:pt idx="565">
                  <c:v>1.6657200000000001</c:v>
                </c:pt>
                <c:pt idx="566">
                  <c:v>1.66551</c:v>
                </c:pt>
                <c:pt idx="567">
                  <c:v>1.6675</c:v>
                </c:pt>
                <c:pt idx="568">
                  <c:v>1.6676299999999999</c:v>
                </c:pt>
                <c:pt idx="569">
                  <c:v>1.66859</c:v>
                </c:pt>
                <c:pt idx="570">
                  <c:v>1.66944</c:v>
                </c:pt>
                <c:pt idx="571">
                  <c:v>1.6702600000000001</c:v>
                </c:pt>
                <c:pt idx="572">
                  <c:v>1.67116</c:v>
                </c:pt>
                <c:pt idx="573">
                  <c:v>1.6716800000000001</c:v>
                </c:pt>
                <c:pt idx="574">
                  <c:v>1.6718500000000001</c:v>
                </c:pt>
                <c:pt idx="575">
                  <c:v>1.6725399999999999</c:v>
                </c:pt>
                <c:pt idx="576">
                  <c:v>1.67364</c:v>
                </c:pt>
                <c:pt idx="577">
                  <c:v>1.6743600000000001</c:v>
                </c:pt>
                <c:pt idx="578">
                  <c:v>1.67422</c:v>
                </c:pt>
                <c:pt idx="579">
                  <c:v>1.67499</c:v>
                </c:pt>
                <c:pt idx="580">
                  <c:v>1.67554</c:v>
                </c:pt>
                <c:pt idx="581">
                  <c:v>1.67614</c:v>
                </c:pt>
                <c:pt idx="582">
                  <c:v>1.6775199999999999</c:v>
                </c:pt>
                <c:pt idx="583">
                  <c:v>1.67767</c:v>
                </c:pt>
                <c:pt idx="584">
                  <c:v>1.67859</c:v>
                </c:pt>
                <c:pt idx="585">
                  <c:v>1.67946</c:v>
                </c:pt>
                <c:pt idx="586">
                  <c:v>1.67964</c:v>
                </c:pt>
                <c:pt idx="587">
                  <c:v>1.68089</c:v>
                </c:pt>
                <c:pt idx="588">
                  <c:v>1.6806700000000001</c:v>
                </c:pt>
                <c:pt idx="589">
                  <c:v>1.6810400000000001</c:v>
                </c:pt>
                <c:pt idx="590">
                  <c:v>1.6828000000000001</c:v>
                </c:pt>
                <c:pt idx="591">
                  <c:v>1.6832</c:v>
                </c:pt>
                <c:pt idx="592">
                  <c:v>1.6840999999999999</c:v>
                </c:pt>
                <c:pt idx="593">
                  <c:v>1.6848399999999999</c:v>
                </c:pt>
                <c:pt idx="594">
                  <c:v>1.68591</c:v>
                </c:pt>
                <c:pt idx="595">
                  <c:v>1.6862200000000001</c:v>
                </c:pt>
                <c:pt idx="596">
                  <c:v>1.6873499999999999</c:v>
                </c:pt>
                <c:pt idx="597">
                  <c:v>1.68771</c:v>
                </c:pt>
                <c:pt idx="598">
                  <c:v>1.6888300000000001</c:v>
                </c:pt>
                <c:pt idx="599">
                  <c:v>1.6895</c:v>
                </c:pt>
                <c:pt idx="600">
                  <c:v>1.69017</c:v>
                </c:pt>
                <c:pt idx="601">
                  <c:v>1.6906699999999999</c:v>
                </c:pt>
                <c:pt idx="602">
                  <c:v>1.6912400000000001</c:v>
                </c:pt>
                <c:pt idx="603">
                  <c:v>1.69218</c:v>
                </c:pt>
                <c:pt idx="604">
                  <c:v>1.6935500000000001</c:v>
                </c:pt>
                <c:pt idx="605">
                  <c:v>1.69364</c:v>
                </c:pt>
                <c:pt idx="606">
                  <c:v>1.6937500000000001</c:v>
                </c:pt>
                <c:pt idx="607">
                  <c:v>1.6951799999999999</c:v>
                </c:pt>
                <c:pt idx="608">
                  <c:v>1.6955</c:v>
                </c:pt>
                <c:pt idx="609">
                  <c:v>1.6964399999999999</c:v>
                </c:pt>
                <c:pt idx="610">
                  <c:v>1.69712</c:v>
                </c:pt>
                <c:pt idx="611">
                  <c:v>1.6981900000000001</c:v>
                </c:pt>
                <c:pt idx="612">
                  <c:v>1.69872</c:v>
                </c:pt>
                <c:pt idx="613">
                  <c:v>1.69916</c:v>
                </c:pt>
                <c:pt idx="614">
                  <c:v>1.6993100000000001</c:v>
                </c:pt>
                <c:pt idx="615">
                  <c:v>1.70048</c:v>
                </c:pt>
                <c:pt idx="616">
                  <c:v>1.7008700000000001</c:v>
                </c:pt>
                <c:pt idx="617">
                  <c:v>1.7017599999999999</c:v>
                </c:pt>
                <c:pt idx="618">
                  <c:v>1.70262</c:v>
                </c:pt>
                <c:pt idx="619">
                  <c:v>1.70278</c:v>
                </c:pt>
                <c:pt idx="620">
                  <c:v>1.70357</c:v>
                </c:pt>
                <c:pt idx="621">
                  <c:v>1.70431</c:v>
                </c:pt>
                <c:pt idx="622">
                  <c:v>1.7051400000000001</c:v>
                </c:pt>
                <c:pt idx="623">
                  <c:v>1.7056199999999999</c:v>
                </c:pt>
                <c:pt idx="624">
                  <c:v>1.7060599999999999</c:v>
                </c:pt>
                <c:pt idx="625">
                  <c:v>1.7074100000000001</c:v>
                </c:pt>
                <c:pt idx="626">
                  <c:v>1.7073799999999999</c:v>
                </c:pt>
                <c:pt idx="627">
                  <c:v>1.7082999999999999</c:v>
                </c:pt>
                <c:pt idx="628">
                  <c:v>1.7092700000000001</c:v>
                </c:pt>
                <c:pt idx="629">
                  <c:v>1.7094</c:v>
                </c:pt>
                <c:pt idx="630">
                  <c:v>1.7098599999999999</c:v>
                </c:pt>
                <c:pt idx="631">
                  <c:v>1.71132</c:v>
                </c:pt>
                <c:pt idx="632">
                  <c:v>1.7118500000000001</c:v>
                </c:pt>
                <c:pt idx="633">
                  <c:v>1.7131000000000001</c:v>
                </c:pt>
                <c:pt idx="634">
                  <c:v>1.71357</c:v>
                </c:pt>
                <c:pt idx="635">
                  <c:v>1.71431</c:v>
                </c:pt>
                <c:pt idx="636">
                  <c:v>1.7147600000000001</c:v>
                </c:pt>
                <c:pt idx="637">
                  <c:v>1.71587</c:v>
                </c:pt>
                <c:pt idx="638">
                  <c:v>1.71672</c:v>
                </c:pt>
                <c:pt idx="639">
                  <c:v>1.7168699999999999</c:v>
                </c:pt>
                <c:pt idx="640">
                  <c:v>1.7174100000000001</c:v>
                </c:pt>
                <c:pt idx="641">
                  <c:v>1.7178899999999999</c:v>
                </c:pt>
                <c:pt idx="642">
                  <c:v>1.71943</c:v>
                </c:pt>
                <c:pt idx="643">
                  <c:v>1.72021</c:v>
                </c:pt>
                <c:pt idx="644">
                  <c:v>1.72068</c:v>
                </c:pt>
                <c:pt idx="645">
                  <c:v>1.72153</c:v>
                </c:pt>
                <c:pt idx="646">
                  <c:v>1.72227</c:v>
                </c:pt>
                <c:pt idx="647">
                  <c:v>1.72251</c:v>
                </c:pt>
                <c:pt idx="648">
                  <c:v>1.7235199999999999</c:v>
                </c:pt>
                <c:pt idx="649">
                  <c:v>1.72404</c:v>
                </c:pt>
                <c:pt idx="650">
                  <c:v>1.72505</c:v>
                </c:pt>
                <c:pt idx="651">
                  <c:v>1.7256400000000001</c:v>
                </c:pt>
                <c:pt idx="652">
                  <c:v>1.7260899999999999</c:v>
                </c:pt>
                <c:pt idx="653">
                  <c:v>1.7273400000000001</c:v>
                </c:pt>
                <c:pt idx="654">
                  <c:v>1.7269600000000001</c:v>
                </c:pt>
                <c:pt idx="655">
                  <c:v>1.72872</c:v>
                </c:pt>
                <c:pt idx="656">
                  <c:v>1.72862</c:v>
                </c:pt>
                <c:pt idx="657">
                  <c:v>1.7299599999999999</c:v>
                </c:pt>
                <c:pt idx="658">
                  <c:v>1.7306299999999999</c:v>
                </c:pt>
                <c:pt idx="659">
                  <c:v>1.73201</c:v>
                </c:pt>
                <c:pt idx="660">
                  <c:v>1.7321299999999999</c:v>
                </c:pt>
                <c:pt idx="661">
                  <c:v>1.7327999999999999</c:v>
                </c:pt>
                <c:pt idx="662">
                  <c:v>1.7337400000000001</c:v>
                </c:pt>
                <c:pt idx="663">
                  <c:v>1.73417</c:v>
                </c:pt>
                <c:pt idx="664">
                  <c:v>1.7353000000000001</c:v>
                </c:pt>
                <c:pt idx="665">
                  <c:v>1.7359</c:v>
                </c:pt>
                <c:pt idx="666">
                  <c:v>1.7368699999999999</c:v>
                </c:pt>
                <c:pt idx="667">
                  <c:v>1.7374099999999999</c:v>
                </c:pt>
                <c:pt idx="668">
                  <c:v>1.73715</c:v>
                </c:pt>
                <c:pt idx="669">
                  <c:v>1.73858</c:v>
                </c:pt>
                <c:pt idx="670">
                  <c:v>1.7393400000000001</c:v>
                </c:pt>
                <c:pt idx="671">
                  <c:v>1.74055</c:v>
                </c:pt>
                <c:pt idx="672">
                  <c:v>1.7406600000000001</c:v>
                </c:pt>
                <c:pt idx="673">
                  <c:v>1.74152</c:v>
                </c:pt>
                <c:pt idx="674">
                  <c:v>1.7424299999999999</c:v>
                </c:pt>
                <c:pt idx="675">
                  <c:v>1.74298</c:v>
                </c:pt>
                <c:pt idx="676">
                  <c:v>1.74325</c:v>
                </c:pt>
                <c:pt idx="677">
                  <c:v>1.74379</c:v>
                </c:pt>
                <c:pt idx="678">
                  <c:v>1.7454099999999999</c:v>
                </c:pt>
                <c:pt idx="679">
                  <c:v>1.7457199999999999</c:v>
                </c:pt>
                <c:pt idx="680">
                  <c:v>1.7466699999999999</c:v>
                </c:pt>
                <c:pt idx="681">
                  <c:v>1.74797</c:v>
                </c:pt>
                <c:pt idx="682">
                  <c:v>1.7482599999999999</c:v>
                </c:pt>
                <c:pt idx="683">
                  <c:v>1.7494499999999999</c:v>
                </c:pt>
                <c:pt idx="684">
                  <c:v>1.7494400000000001</c:v>
                </c:pt>
                <c:pt idx="685">
                  <c:v>1.7502200000000001</c:v>
                </c:pt>
                <c:pt idx="686">
                  <c:v>1.75112</c:v>
                </c:pt>
                <c:pt idx="687">
                  <c:v>1.7517100000000001</c:v>
                </c:pt>
                <c:pt idx="688">
                  <c:v>1.7530699999999999</c:v>
                </c:pt>
                <c:pt idx="689">
                  <c:v>1.7532700000000001</c:v>
                </c:pt>
                <c:pt idx="690">
                  <c:v>1.7548299999999999</c:v>
                </c:pt>
                <c:pt idx="691">
                  <c:v>1.7554000000000001</c:v>
                </c:pt>
                <c:pt idx="692">
                  <c:v>1.7555700000000001</c:v>
                </c:pt>
                <c:pt idx="693">
                  <c:v>1.7569699999999999</c:v>
                </c:pt>
                <c:pt idx="694">
                  <c:v>1.7570699999999999</c:v>
                </c:pt>
                <c:pt idx="695">
                  <c:v>1.75732</c:v>
                </c:pt>
                <c:pt idx="696">
                  <c:v>1.7586299999999999</c:v>
                </c:pt>
                <c:pt idx="697">
                  <c:v>1.75902</c:v>
                </c:pt>
                <c:pt idx="698">
                  <c:v>1.75986</c:v>
                </c:pt>
                <c:pt idx="699">
                  <c:v>1.76027</c:v>
                </c:pt>
                <c:pt idx="700">
                  <c:v>1.76129</c:v>
                </c:pt>
                <c:pt idx="701">
                  <c:v>1.7616400000000001</c:v>
                </c:pt>
                <c:pt idx="702">
                  <c:v>1.76251</c:v>
                </c:pt>
                <c:pt idx="703">
                  <c:v>1.7629600000000001</c:v>
                </c:pt>
                <c:pt idx="704">
                  <c:v>1.76369</c:v>
                </c:pt>
                <c:pt idx="705">
                  <c:v>1.76434</c:v>
                </c:pt>
                <c:pt idx="706">
                  <c:v>1.7651399999999999</c:v>
                </c:pt>
                <c:pt idx="707">
                  <c:v>1.7654300000000001</c:v>
                </c:pt>
                <c:pt idx="708">
                  <c:v>1.76661</c:v>
                </c:pt>
                <c:pt idx="709">
                  <c:v>1.76718</c:v>
                </c:pt>
                <c:pt idx="710">
                  <c:v>1.76783</c:v>
                </c:pt>
                <c:pt idx="711">
                  <c:v>1.7685</c:v>
                </c:pt>
                <c:pt idx="712">
                  <c:v>1.7697799999999999</c:v>
                </c:pt>
                <c:pt idx="713">
                  <c:v>1.76972</c:v>
                </c:pt>
                <c:pt idx="714">
                  <c:v>1.77136</c:v>
                </c:pt>
                <c:pt idx="715">
                  <c:v>1.7710900000000001</c:v>
                </c:pt>
                <c:pt idx="716">
                  <c:v>1.7722599999999999</c:v>
                </c:pt>
                <c:pt idx="717">
                  <c:v>1.7727900000000001</c:v>
                </c:pt>
                <c:pt idx="718">
                  <c:v>1.7725299999999999</c:v>
                </c:pt>
                <c:pt idx="719">
                  <c:v>1.774</c:v>
                </c:pt>
                <c:pt idx="720">
                  <c:v>1.77451</c:v>
                </c:pt>
                <c:pt idx="721">
                  <c:v>1.77597</c:v>
                </c:pt>
                <c:pt idx="722">
                  <c:v>1.7765599999999999</c:v>
                </c:pt>
                <c:pt idx="723">
                  <c:v>1.7769900000000001</c:v>
                </c:pt>
                <c:pt idx="724">
                  <c:v>1.77773</c:v>
                </c:pt>
                <c:pt idx="725">
                  <c:v>1.7784599999999999</c:v>
                </c:pt>
                <c:pt idx="726">
                  <c:v>1.77932</c:v>
                </c:pt>
                <c:pt idx="727">
                  <c:v>1.78095</c:v>
                </c:pt>
                <c:pt idx="728">
                  <c:v>1.78061</c:v>
                </c:pt>
                <c:pt idx="729">
                  <c:v>1.78121</c:v>
                </c:pt>
                <c:pt idx="730">
                  <c:v>1.78213</c:v>
                </c:pt>
                <c:pt idx="731">
                  <c:v>1.7830299999999999</c:v>
                </c:pt>
                <c:pt idx="732">
                  <c:v>1.7837700000000001</c:v>
                </c:pt>
                <c:pt idx="733">
                  <c:v>1.78437</c:v>
                </c:pt>
                <c:pt idx="734">
                  <c:v>1.7841199999999999</c:v>
                </c:pt>
                <c:pt idx="735">
                  <c:v>1.7848900000000001</c:v>
                </c:pt>
                <c:pt idx="736">
                  <c:v>1.7861499999999999</c:v>
                </c:pt>
                <c:pt idx="737">
                  <c:v>1.7870200000000001</c:v>
                </c:pt>
                <c:pt idx="738">
                  <c:v>1.78739</c:v>
                </c:pt>
                <c:pt idx="739">
                  <c:v>1.78837</c:v>
                </c:pt>
                <c:pt idx="740">
                  <c:v>1.7891300000000001</c:v>
                </c:pt>
                <c:pt idx="741">
                  <c:v>1.79044</c:v>
                </c:pt>
                <c:pt idx="742">
                  <c:v>1.78996</c:v>
                </c:pt>
                <c:pt idx="743">
                  <c:v>1.7906899999999999</c:v>
                </c:pt>
                <c:pt idx="744">
                  <c:v>1.79158</c:v>
                </c:pt>
                <c:pt idx="745">
                  <c:v>1.79223</c:v>
                </c:pt>
                <c:pt idx="746">
                  <c:v>1.79328</c:v>
                </c:pt>
                <c:pt idx="747">
                  <c:v>1.7945599999999999</c:v>
                </c:pt>
                <c:pt idx="748">
                  <c:v>1.79518</c:v>
                </c:pt>
                <c:pt idx="749">
                  <c:v>1.79566</c:v>
                </c:pt>
                <c:pt idx="750">
                  <c:v>1.79694</c:v>
                </c:pt>
                <c:pt idx="751">
                  <c:v>1.7967599999999999</c:v>
                </c:pt>
                <c:pt idx="752">
                  <c:v>1.79765</c:v>
                </c:pt>
                <c:pt idx="753">
                  <c:v>1.79817</c:v>
                </c:pt>
                <c:pt idx="754">
                  <c:v>1.79901</c:v>
                </c:pt>
                <c:pt idx="755">
                  <c:v>1.7991200000000001</c:v>
                </c:pt>
                <c:pt idx="756">
                  <c:v>1.8000400000000001</c:v>
                </c:pt>
                <c:pt idx="757">
                  <c:v>1.8016399999999999</c:v>
                </c:pt>
                <c:pt idx="758">
                  <c:v>1.8023199999999999</c:v>
                </c:pt>
                <c:pt idx="759">
                  <c:v>1.8025</c:v>
                </c:pt>
                <c:pt idx="760">
                  <c:v>1.8030999999999999</c:v>
                </c:pt>
                <c:pt idx="761">
                  <c:v>1.80409</c:v>
                </c:pt>
                <c:pt idx="762">
                  <c:v>1.80484</c:v>
                </c:pt>
                <c:pt idx="763">
                  <c:v>1.8051999999999999</c:v>
                </c:pt>
                <c:pt idx="764">
                  <c:v>1.8057099999999999</c:v>
                </c:pt>
                <c:pt idx="765">
                  <c:v>1.8071699999999999</c:v>
                </c:pt>
                <c:pt idx="766">
                  <c:v>1.8072999999999999</c:v>
                </c:pt>
                <c:pt idx="767">
                  <c:v>1.8080000000000001</c:v>
                </c:pt>
                <c:pt idx="768">
                  <c:v>1.8088299999999999</c:v>
                </c:pt>
                <c:pt idx="769">
                  <c:v>1.80951</c:v>
                </c:pt>
                <c:pt idx="770">
                  <c:v>1.81047</c:v>
                </c:pt>
                <c:pt idx="771">
                  <c:v>1.8111699999999999</c:v>
                </c:pt>
                <c:pt idx="772">
                  <c:v>1.81213</c:v>
                </c:pt>
                <c:pt idx="773">
                  <c:v>1.81308</c:v>
                </c:pt>
                <c:pt idx="774">
                  <c:v>1.8133900000000001</c:v>
                </c:pt>
                <c:pt idx="775">
                  <c:v>1.81426</c:v>
                </c:pt>
                <c:pt idx="776">
                  <c:v>1.8143899999999999</c:v>
                </c:pt>
                <c:pt idx="777">
                  <c:v>1.8161</c:v>
                </c:pt>
                <c:pt idx="778">
                  <c:v>1.8172999999999999</c:v>
                </c:pt>
                <c:pt idx="779">
                  <c:v>1.81728</c:v>
                </c:pt>
                <c:pt idx="780">
                  <c:v>1.8179399999999999</c:v>
                </c:pt>
                <c:pt idx="781">
                  <c:v>1.8188200000000001</c:v>
                </c:pt>
                <c:pt idx="782">
                  <c:v>1.81898</c:v>
                </c:pt>
                <c:pt idx="783">
                  <c:v>1.8203</c:v>
                </c:pt>
                <c:pt idx="784">
                  <c:v>1.8209200000000001</c:v>
                </c:pt>
                <c:pt idx="785">
                  <c:v>1.82091</c:v>
                </c:pt>
                <c:pt idx="786">
                  <c:v>1.82223</c:v>
                </c:pt>
                <c:pt idx="787">
                  <c:v>1.82267</c:v>
                </c:pt>
                <c:pt idx="788">
                  <c:v>1.8240000000000001</c:v>
                </c:pt>
                <c:pt idx="789">
                  <c:v>1.8249299999999999</c:v>
                </c:pt>
                <c:pt idx="790">
                  <c:v>1.8245400000000001</c:v>
                </c:pt>
                <c:pt idx="791">
                  <c:v>1.82599</c:v>
                </c:pt>
                <c:pt idx="792">
                  <c:v>1.8258099999999999</c:v>
                </c:pt>
                <c:pt idx="793">
                  <c:v>1.8269500000000001</c:v>
                </c:pt>
                <c:pt idx="794">
                  <c:v>1.82759</c:v>
                </c:pt>
                <c:pt idx="795">
                  <c:v>1.82806</c:v>
                </c:pt>
                <c:pt idx="796">
                  <c:v>1.82927</c:v>
                </c:pt>
                <c:pt idx="797">
                  <c:v>1.82961</c:v>
                </c:pt>
                <c:pt idx="798">
                  <c:v>1.83087</c:v>
                </c:pt>
                <c:pt idx="799">
                  <c:v>1.8314900000000001</c:v>
                </c:pt>
                <c:pt idx="800">
                  <c:v>1.83257</c:v>
                </c:pt>
                <c:pt idx="801">
                  <c:v>1.8326899999999999</c:v>
                </c:pt>
                <c:pt idx="802">
                  <c:v>1.83345</c:v>
                </c:pt>
                <c:pt idx="803">
                  <c:v>1.8342499999999999</c:v>
                </c:pt>
                <c:pt idx="804">
                  <c:v>1.8343</c:v>
                </c:pt>
                <c:pt idx="805">
                  <c:v>1.8356300000000001</c:v>
                </c:pt>
                <c:pt idx="806">
                  <c:v>1.8355999999999999</c:v>
                </c:pt>
                <c:pt idx="807">
                  <c:v>1.83653</c:v>
                </c:pt>
                <c:pt idx="808">
                  <c:v>1.83771</c:v>
                </c:pt>
                <c:pt idx="809">
                  <c:v>1.83806</c:v>
                </c:pt>
                <c:pt idx="810">
                  <c:v>1.8391200000000001</c:v>
                </c:pt>
                <c:pt idx="811">
                  <c:v>1.8400099999999999</c:v>
                </c:pt>
                <c:pt idx="812">
                  <c:v>1.8403499999999999</c:v>
                </c:pt>
                <c:pt idx="813">
                  <c:v>1.8413999999999999</c:v>
                </c:pt>
                <c:pt idx="814">
                  <c:v>1.8416300000000001</c:v>
                </c:pt>
                <c:pt idx="815">
                  <c:v>1.8419099999999999</c:v>
                </c:pt>
                <c:pt idx="816">
                  <c:v>1.84291</c:v>
                </c:pt>
                <c:pt idx="817">
                  <c:v>1.84372</c:v>
                </c:pt>
                <c:pt idx="818">
                  <c:v>1.8443099999999999</c:v>
                </c:pt>
                <c:pt idx="819">
                  <c:v>1.8446199999999999</c:v>
                </c:pt>
                <c:pt idx="820">
                  <c:v>1.8454999999999999</c:v>
                </c:pt>
                <c:pt idx="821">
                  <c:v>1.84588</c:v>
                </c:pt>
                <c:pt idx="822">
                  <c:v>1.8475600000000001</c:v>
                </c:pt>
                <c:pt idx="823">
                  <c:v>1.8480399999999999</c:v>
                </c:pt>
                <c:pt idx="824">
                  <c:v>1.84809</c:v>
                </c:pt>
                <c:pt idx="825">
                  <c:v>1.84948</c:v>
                </c:pt>
                <c:pt idx="826">
                  <c:v>1.8505100000000001</c:v>
                </c:pt>
                <c:pt idx="827">
                  <c:v>1.8504499999999999</c:v>
                </c:pt>
                <c:pt idx="828">
                  <c:v>1.8515900000000001</c:v>
                </c:pt>
                <c:pt idx="829">
                  <c:v>1.8526499999999999</c:v>
                </c:pt>
                <c:pt idx="830">
                  <c:v>1.8524</c:v>
                </c:pt>
                <c:pt idx="831">
                  <c:v>1.85337</c:v>
                </c:pt>
                <c:pt idx="832">
                  <c:v>1.85399</c:v>
                </c:pt>
                <c:pt idx="833">
                  <c:v>1.85425</c:v>
                </c:pt>
                <c:pt idx="834">
                  <c:v>1.85511</c:v>
                </c:pt>
                <c:pt idx="835">
                  <c:v>1.8553299999999999</c:v>
                </c:pt>
                <c:pt idx="836">
                  <c:v>1.8559699999999999</c:v>
                </c:pt>
                <c:pt idx="837">
                  <c:v>1.8573299999999999</c:v>
                </c:pt>
                <c:pt idx="838">
                  <c:v>1.85795</c:v>
                </c:pt>
                <c:pt idx="839">
                  <c:v>1.85893</c:v>
                </c:pt>
                <c:pt idx="840">
                  <c:v>1.8590599999999999</c:v>
                </c:pt>
                <c:pt idx="841">
                  <c:v>1.8600099999999999</c:v>
                </c:pt>
                <c:pt idx="842">
                  <c:v>1.86043</c:v>
                </c:pt>
                <c:pt idx="843">
                  <c:v>1.86195</c:v>
                </c:pt>
                <c:pt idx="844">
                  <c:v>1.86273</c:v>
                </c:pt>
                <c:pt idx="845">
                  <c:v>1.8629800000000001</c:v>
                </c:pt>
                <c:pt idx="846">
                  <c:v>1.8640699999999999</c:v>
                </c:pt>
                <c:pt idx="847">
                  <c:v>1.8644700000000001</c:v>
                </c:pt>
                <c:pt idx="848">
                  <c:v>1.8650100000000001</c:v>
                </c:pt>
                <c:pt idx="849">
                  <c:v>1.8661099999999999</c:v>
                </c:pt>
                <c:pt idx="850">
                  <c:v>1.8674599999999999</c:v>
                </c:pt>
                <c:pt idx="851">
                  <c:v>1.8676999999999999</c:v>
                </c:pt>
                <c:pt idx="852">
                  <c:v>1.8692599999999999</c:v>
                </c:pt>
                <c:pt idx="853">
                  <c:v>1.86951</c:v>
                </c:pt>
                <c:pt idx="854">
                  <c:v>1.86999</c:v>
                </c:pt>
                <c:pt idx="855">
                  <c:v>1.8706799999999999</c:v>
                </c:pt>
                <c:pt idx="856">
                  <c:v>1.8715999999999999</c:v>
                </c:pt>
                <c:pt idx="857">
                  <c:v>1.8722700000000001</c:v>
                </c:pt>
                <c:pt idx="858">
                  <c:v>1.8723399999999999</c:v>
                </c:pt>
                <c:pt idx="859">
                  <c:v>1.87412</c:v>
                </c:pt>
                <c:pt idx="860">
                  <c:v>1.8752500000000001</c:v>
                </c:pt>
                <c:pt idx="861">
                  <c:v>1.87544</c:v>
                </c:pt>
                <c:pt idx="862">
                  <c:v>1.87639</c:v>
                </c:pt>
                <c:pt idx="863">
                  <c:v>1.8768499999999999</c:v>
                </c:pt>
                <c:pt idx="864">
                  <c:v>1.87737</c:v>
                </c:pt>
                <c:pt idx="865">
                  <c:v>1.87815</c:v>
                </c:pt>
                <c:pt idx="866">
                  <c:v>1.8791</c:v>
                </c:pt>
                <c:pt idx="867">
                  <c:v>1.87995</c:v>
                </c:pt>
                <c:pt idx="868">
                  <c:v>1.8802300000000001</c:v>
                </c:pt>
                <c:pt idx="869">
                  <c:v>1.88137</c:v>
                </c:pt>
                <c:pt idx="870">
                  <c:v>1.88262</c:v>
                </c:pt>
                <c:pt idx="871">
                  <c:v>1.88198</c:v>
                </c:pt>
                <c:pt idx="872">
                  <c:v>1.8837999999999999</c:v>
                </c:pt>
                <c:pt idx="873">
                  <c:v>1.88439</c:v>
                </c:pt>
                <c:pt idx="874">
                  <c:v>1.88503</c:v>
                </c:pt>
                <c:pt idx="875">
                  <c:v>1.8859900000000001</c:v>
                </c:pt>
                <c:pt idx="876">
                  <c:v>1.8862099999999999</c:v>
                </c:pt>
                <c:pt idx="877">
                  <c:v>1.88775</c:v>
                </c:pt>
                <c:pt idx="878">
                  <c:v>1.8878299999999999</c:v>
                </c:pt>
                <c:pt idx="879">
                  <c:v>1.8888400000000001</c:v>
                </c:pt>
                <c:pt idx="880">
                  <c:v>1.8897999999999999</c:v>
                </c:pt>
                <c:pt idx="881">
                  <c:v>1.88968</c:v>
                </c:pt>
                <c:pt idx="882">
                  <c:v>1.89076</c:v>
                </c:pt>
                <c:pt idx="883">
                  <c:v>1.8914800000000001</c:v>
                </c:pt>
                <c:pt idx="884">
                  <c:v>1.89151</c:v>
                </c:pt>
                <c:pt idx="885">
                  <c:v>1.8923700000000001</c:v>
                </c:pt>
                <c:pt idx="886">
                  <c:v>1.89331</c:v>
                </c:pt>
                <c:pt idx="887">
                  <c:v>1.89411</c:v>
                </c:pt>
                <c:pt idx="888">
                  <c:v>1.8944099999999999</c:v>
                </c:pt>
                <c:pt idx="889">
                  <c:v>1.8950899999999999</c:v>
                </c:pt>
                <c:pt idx="890">
                  <c:v>1.89584</c:v>
                </c:pt>
                <c:pt idx="891">
                  <c:v>1.8964300000000001</c:v>
                </c:pt>
                <c:pt idx="892">
                  <c:v>1.8969400000000001</c:v>
                </c:pt>
                <c:pt idx="893">
                  <c:v>1.8980399999999999</c:v>
                </c:pt>
                <c:pt idx="894">
                  <c:v>1.8988799999999999</c:v>
                </c:pt>
                <c:pt idx="895">
                  <c:v>1.8993</c:v>
                </c:pt>
                <c:pt idx="896">
                  <c:v>1.8999200000000001</c:v>
                </c:pt>
                <c:pt idx="897">
                  <c:v>1.90038</c:v>
                </c:pt>
                <c:pt idx="898">
                  <c:v>1.90158</c:v>
                </c:pt>
                <c:pt idx="899">
                  <c:v>1.90215</c:v>
                </c:pt>
                <c:pt idx="900">
                  <c:v>1.9031800000000001</c:v>
                </c:pt>
                <c:pt idx="901">
                  <c:v>1.9039600000000001</c:v>
                </c:pt>
                <c:pt idx="902">
                  <c:v>1.9044300000000001</c:v>
                </c:pt>
                <c:pt idx="903">
                  <c:v>1.9055599999999999</c:v>
                </c:pt>
                <c:pt idx="904">
                  <c:v>1.90595</c:v>
                </c:pt>
                <c:pt idx="905">
                  <c:v>1.90669</c:v>
                </c:pt>
                <c:pt idx="906">
                  <c:v>1.90801</c:v>
                </c:pt>
                <c:pt idx="907">
                  <c:v>1.90852</c:v>
                </c:pt>
                <c:pt idx="908">
                  <c:v>1.90944</c:v>
                </c:pt>
                <c:pt idx="909">
                  <c:v>1.91</c:v>
                </c:pt>
                <c:pt idx="910">
                  <c:v>1.91072</c:v>
                </c:pt>
                <c:pt idx="911">
                  <c:v>1.9113100000000001</c:v>
                </c:pt>
                <c:pt idx="912">
                  <c:v>1.9121699999999999</c:v>
                </c:pt>
                <c:pt idx="913">
                  <c:v>1.9126300000000001</c:v>
                </c:pt>
                <c:pt idx="914">
                  <c:v>1.9132499999999999</c:v>
                </c:pt>
                <c:pt idx="915">
                  <c:v>1.91367</c:v>
                </c:pt>
                <c:pt idx="916">
                  <c:v>1.9146000000000001</c:v>
                </c:pt>
                <c:pt idx="917">
                  <c:v>1.9149700000000001</c:v>
                </c:pt>
                <c:pt idx="918">
                  <c:v>1.91594</c:v>
                </c:pt>
                <c:pt idx="919">
                  <c:v>1.9168700000000001</c:v>
                </c:pt>
                <c:pt idx="920">
                  <c:v>1.91726</c:v>
                </c:pt>
                <c:pt idx="921">
                  <c:v>1.91814</c:v>
                </c:pt>
                <c:pt idx="922">
                  <c:v>1.91893</c:v>
                </c:pt>
                <c:pt idx="923">
                  <c:v>1.9198</c:v>
                </c:pt>
                <c:pt idx="924">
                  <c:v>1.92035</c:v>
                </c:pt>
                <c:pt idx="925">
                  <c:v>1.92119</c:v>
                </c:pt>
                <c:pt idx="926">
                  <c:v>1.92222</c:v>
                </c:pt>
                <c:pt idx="927">
                  <c:v>1.92283</c:v>
                </c:pt>
                <c:pt idx="928">
                  <c:v>1.92401</c:v>
                </c:pt>
                <c:pt idx="929">
                  <c:v>1.9246799999999999</c:v>
                </c:pt>
                <c:pt idx="930">
                  <c:v>1.92499</c:v>
                </c:pt>
                <c:pt idx="931">
                  <c:v>1.9263699999999999</c:v>
                </c:pt>
                <c:pt idx="932">
                  <c:v>1.92645</c:v>
                </c:pt>
                <c:pt idx="933">
                  <c:v>1.92771</c:v>
                </c:pt>
                <c:pt idx="934">
                  <c:v>1.92791</c:v>
                </c:pt>
                <c:pt idx="935">
                  <c:v>1.92886</c:v>
                </c:pt>
                <c:pt idx="936">
                  <c:v>1.9298</c:v>
                </c:pt>
                <c:pt idx="937">
                  <c:v>1.9304300000000001</c:v>
                </c:pt>
                <c:pt idx="938">
                  <c:v>1.93109</c:v>
                </c:pt>
                <c:pt idx="939">
                  <c:v>1.93184</c:v>
                </c:pt>
                <c:pt idx="940">
                  <c:v>1.9319599999999999</c:v>
                </c:pt>
                <c:pt idx="941">
                  <c:v>1.9333899999999999</c:v>
                </c:pt>
                <c:pt idx="942">
                  <c:v>1.9337800000000001</c:v>
                </c:pt>
                <c:pt idx="943">
                  <c:v>1.9349700000000001</c:v>
                </c:pt>
                <c:pt idx="944">
                  <c:v>1.9358299999999999</c:v>
                </c:pt>
                <c:pt idx="945">
                  <c:v>1.9359999999999999</c:v>
                </c:pt>
                <c:pt idx="946">
                  <c:v>1.9369000000000001</c:v>
                </c:pt>
                <c:pt idx="947">
                  <c:v>1.93753</c:v>
                </c:pt>
                <c:pt idx="948">
                  <c:v>1.9384600000000001</c:v>
                </c:pt>
                <c:pt idx="949">
                  <c:v>1.9396599999999999</c:v>
                </c:pt>
                <c:pt idx="950">
                  <c:v>1.9397599999999999</c:v>
                </c:pt>
                <c:pt idx="951">
                  <c:v>1.94156</c:v>
                </c:pt>
                <c:pt idx="952">
                  <c:v>1.9410400000000001</c:v>
                </c:pt>
                <c:pt idx="953">
                  <c:v>1.9420900000000001</c:v>
                </c:pt>
                <c:pt idx="954">
                  <c:v>1.9427000000000001</c:v>
                </c:pt>
                <c:pt idx="955">
                  <c:v>1.94302</c:v>
                </c:pt>
                <c:pt idx="956">
                  <c:v>1.94414</c:v>
                </c:pt>
                <c:pt idx="957">
                  <c:v>1.9443900000000001</c:v>
                </c:pt>
                <c:pt idx="958">
                  <c:v>1.9453</c:v>
                </c:pt>
                <c:pt idx="959">
                  <c:v>1.9460299999999999</c:v>
                </c:pt>
                <c:pt idx="960">
                  <c:v>1.9469799999999999</c:v>
                </c:pt>
                <c:pt idx="961">
                  <c:v>1.9475499999999999</c:v>
                </c:pt>
                <c:pt idx="962">
                  <c:v>1.94814</c:v>
                </c:pt>
                <c:pt idx="963">
                  <c:v>1.9491499999999999</c:v>
                </c:pt>
                <c:pt idx="964">
                  <c:v>1.94974</c:v>
                </c:pt>
                <c:pt idx="965">
                  <c:v>1.9496</c:v>
                </c:pt>
                <c:pt idx="966">
                  <c:v>1.95062</c:v>
                </c:pt>
                <c:pt idx="967">
                  <c:v>1.9520299999999999</c:v>
                </c:pt>
                <c:pt idx="968">
                  <c:v>1.95275</c:v>
                </c:pt>
                <c:pt idx="969">
                  <c:v>1.95275</c:v>
                </c:pt>
                <c:pt idx="970">
                  <c:v>1.9539599999999999</c:v>
                </c:pt>
                <c:pt idx="971">
                  <c:v>1.9546600000000001</c:v>
                </c:pt>
                <c:pt idx="972">
                  <c:v>1.95564</c:v>
                </c:pt>
                <c:pt idx="973">
                  <c:v>1.9564600000000001</c:v>
                </c:pt>
                <c:pt idx="974">
                  <c:v>1.95604</c:v>
                </c:pt>
                <c:pt idx="975">
                  <c:v>1.95723</c:v>
                </c:pt>
                <c:pt idx="976">
                  <c:v>1.9578100000000001</c:v>
                </c:pt>
                <c:pt idx="977">
                  <c:v>1.95913</c:v>
                </c:pt>
                <c:pt idx="978">
                  <c:v>1.9600299999999999</c:v>
                </c:pt>
                <c:pt idx="979">
                  <c:v>1.96055</c:v>
                </c:pt>
                <c:pt idx="980">
                  <c:v>1.9606399999999999</c:v>
                </c:pt>
                <c:pt idx="981">
                  <c:v>1.9619200000000001</c:v>
                </c:pt>
                <c:pt idx="982">
                  <c:v>1.9629700000000001</c:v>
                </c:pt>
                <c:pt idx="983">
                  <c:v>1.9628399999999999</c:v>
                </c:pt>
                <c:pt idx="984">
                  <c:v>1.9638800000000001</c:v>
                </c:pt>
                <c:pt idx="985">
                  <c:v>1.96519</c:v>
                </c:pt>
                <c:pt idx="986">
                  <c:v>1.9649099999999999</c:v>
                </c:pt>
                <c:pt idx="987">
                  <c:v>1.96662</c:v>
                </c:pt>
                <c:pt idx="988">
                  <c:v>1.96688</c:v>
                </c:pt>
                <c:pt idx="989">
                  <c:v>1.9671799999999999</c:v>
                </c:pt>
                <c:pt idx="990">
                  <c:v>1.9683900000000001</c:v>
                </c:pt>
                <c:pt idx="991">
                  <c:v>1.96895</c:v>
                </c:pt>
                <c:pt idx="992">
                  <c:v>1.9697100000000001</c:v>
                </c:pt>
                <c:pt idx="993">
                  <c:v>1.9708600000000001</c:v>
                </c:pt>
                <c:pt idx="994">
                  <c:v>1.9719899999999999</c:v>
                </c:pt>
                <c:pt idx="995">
                  <c:v>1.97255</c:v>
                </c:pt>
                <c:pt idx="996">
                  <c:v>1.9730000000000001</c:v>
                </c:pt>
                <c:pt idx="997">
                  <c:v>1.9738500000000001</c:v>
                </c:pt>
                <c:pt idx="998">
                  <c:v>1.97462</c:v>
                </c:pt>
                <c:pt idx="999">
                  <c:v>1.97512</c:v>
                </c:pt>
                <c:pt idx="1000">
                  <c:v>1.97536</c:v>
                </c:pt>
                <c:pt idx="1001">
                  <c:v>1.9767399999999999</c:v>
                </c:pt>
                <c:pt idx="1002">
                  <c:v>1.97655</c:v>
                </c:pt>
                <c:pt idx="1003">
                  <c:v>1.9777199999999999</c:v>
                </c:pt>
                <c:pt idx="1004">
                  <c:v>1.97872</c:v>
                </c:pt>
                <c:pt idx="1005">
                  <c:v>1.9795499999999999</c:v>
                </c:pt>
                <c:pt idx="1006">
                  <c:v>1.9797400000000001</c:v>
                </c:pt>
                <c:pt idx="1007">
                  <c:v>1.9804900000000001</c:v>
                </c:pt>
                <c:pt idx="1008">
                  <c:v>1.98129</c:v>
                </c:pt>
                <c:pt idx="1009">
                  <c:v>1.98207</c:v>
                </c:pt>
                <c:pt idx="1010">
                  <c:v>1.9829300000000001</c:v>
                </c:pt>
                <c:pt idx="1011">
                  <c:v>1.98349</c:v>
                </c:pt>
                <c:pt idx="1012">
                  <c:v>1.98411</c:v>
                </c:pt>
                <c:pt idx="1013">
                  <c:v>1.98485</c:v>
                </c:pt>
                <c:pt idx="1014">
                  <c:v>1.98569</c:v>
                </c:pt>
                <c:pt idx="1015">
                  <c:v>1.9867600000000001</c:v>
                </c:pt>
                <c:pt idx="1016">
                  <c:v>1.98739</c:v>
                </c:pt>
                <c:pt idx="1017">
                  <c:v>1.9882299999999999</c:v>
                </c:pt>
                <c:pt idx="1018">
                  <c:v>1.98987</c:v>
                </c:pt>
                <c:pt idx="1019">
                  <c:v>1.9897199999999999</c:v>
                </c:pt>
                <c:pt idx="1020">
                  <c:v>1.9907300000000001</c:v>
                </c:pt>
                <c:pt idx="1021">
                  <c:v>1.9911000000000001</c:v>
                </c:pt>
                <c:pt idx="1022">
                  <c:v>1.9916700000000001</c:v>
                </c:pt>
                <c:pt idx="1023">
                  <c:v>1.9925200000000001</c:v>
                </c:pt>
                <c:pt idx="1024">
                  <c:v>1.9932399999999999</c:v>
                </c:pt>
                <c:pt idx="1025">
                  <c:v>1.9931700000000001</c:v>
                </c:pt>
                <c:pt idx="1026">
                  <c:v>1.9934499999999999</c:v>
                </c:pt>
                <c:pt idx="1027">
                  <c:v>1.9934499999999999</c:v>
                </c:pt>
                <c:pt idx="1028">
                  <c:v>1.9934499999999999</c:v>
                </c:pt>
                <c:pt idx="1029">
                  <c:v>1.9934499999999999</c:v>
                </c:pt>
                <c:pt idx="1030">
                  <c:v>1.9934499999999999</c:v>
                </c:pt>
                <c:pt idx="1031">
                  <c:v>1.9934499999999999</c:v>
                </c:pt>
                <c:pt idx="1032">
                  <c:v>1.9934499999999999</c:v>
                </c:pt>
                <c:pt idx="1033">
                  <c:v>1.9934400000000001</c:v>
                </c:pt>
                <c:pt idx="1034">
                  <c:v>1.9934400000000001</c:v>
                </c:pt>
                <c:pt idx="1035">
                  <c:v>1.9934499999999999</c:v>
                </c:pt>
                <c:pt idx="1036">
                  <c:v>1.9934499999999999</c:v>
                </c:pt>
                <c:pt idx="1037">
                  <c:v>1.9934400000000001</c:v>
                </c:pt>
                <c:pt idx="1038">
                  <c:v>1.9934400000000001</c:v>
                </c:pt>
                <c:pt idx="1039">
                  <c:v>1.9934400000000001</c:v>
                </c:pt>
                <c:pt idx="1040">
                  <c:v>1.9934400000000001</c:v>
                </c:pt>
                <c:pt idx="1041">
                  <c:v>1.9934400000000001</c:v>
                </c:pt>
                <c:pt idx="1042">
                  <c:v>1.9934400000000001</c:v>
                </c:pt>
                <c:pt idx="1043">
                  <c:v>1.9934400000000001</c:v>
                </c:pt>
                <c:pt idx="1044">
                  <c:v>1.9934400000000001</c:v>
                </c:pt>
                <c:pt idx="1045">
                  <c:v>1.9934400000000001</c:v>
                </c:pt>
                <c:pt idx="1046">
                  <c:v>1.99343</c:v>
                </c:pt>
                <c:pt idx="1047">
                  <c:v>1.99343</c:v>
                </c:pt>
                <c:pt idx="1048">
                  <c:v>1.9934400000000001</c:v>
                </c:pt>
                <c:pt idx="1049">
                  <c:v>1.9934400000000001</c:v>
                </c:pt>
                <c:pt idx="1050">
                  <c:v>1.99343</c:v>
                </c:pt>
                <c:pt idx="1051">
                  <c:v>1.9934700000000001</c:v>
                </c:pt>
                <c:pt idx="1052">
                  <c:v>1.9934799999999999</c:v>
                </c:pt>
                <c:pt idx="1053">
                  <c:v>1.9934799999999999</c:v>
                </c:pt>
                <c:pt idx="1054">
                  <c:v>1.9934799999999999</c:v>
                </c:pt>
                <c:pt idx="1055">
                  <c:v>1.9934799999999999</c:v>
                </c:pt>
                <c:pt idx="1056">
                  <c:v>1.9934700000000001</c:v>
                </c:pt>
                <c:pt idx="1057">
                  <c:v>1.9934799999999999</c:v>
                </c:pt>
                <c:pt idx="1058">
                  <c:v>1.9934799999999999</c:v>
                </c:pt>
                <c:pt idx="1059">
                  <c:v>1.9934799999999999</c:v>
                </c:pt>
                <c:pt idx="1060">
                  <c:v>1.9934700000000001</c:v>
                </c:pt>
                <c:pt idx="1061">
                  <c:v>1.9934799999999999</c:v>
                </c:pt>
                <c:pt idx="1062">
                  <c:v>1.9934700000000001</c:v>
                </c:pt>
                <c:pt idx="1063">
                  <c:v>1.9934700000000001</c:v>
                </c:pt>
                <c:pt idx="1064">
                  <c:v>1.9934700000000001</c:v>
                </c:pt>
                <c:pt idx="1065">
                  <c:v>1.9934700000000001</c:v>
                </c:pt>
                <c:pt idx="1066">
                  <c:v>1.9934799999999999</c:v>
                </c:pt>
                <c:pt idx="1067">
                  <c:v>1.9934700000000001</c:v>
                </c:pt>
                <c:pt idx="1068">
                  <c:v>1.9934799999999999</c:v>
                </c:pt>
                <c:pt idx="1069">
                  <c:v>1.9934700000000001</c:v>
                </c:pt>
                <c:pt idx="1070">
                  <c:v>1.9934700000000001</c:v>
                </c:pt>
                <c:pt idx="1071">
                  <c:v>1.99346</c:v>
                </c:pt>
                <c:pt idx="1072">
                  <c:v>1.9934700000000001</c:v>
                </c:pt>
                <c:pt idx="1073">
                  <c:v>1.9934700000000001</c:v>
                </c:pt>
                <c:pt idx="1074">
                  <c:v>1.9934700000000001</c:v>
                </c:pt>
                <c:pt idx="1075">
                  <c:v>1.99346</c:v>
                </c:pt>
                <c:pt idx="1076">
                  <c:v>1.99346</c:v>
                </c:pt>
                <c:pt idx="1077">
                  <c:v>1.9934700000000001</c:v>
                </c:pt>
                <c:pt idx="1078">
                  <c:v>1.99346</c:v>
                </c:pt>
                <c:pt idx="1079">
                  <c:v>1.99346</c:v>
                </c:pt>
                <c:pt idx="1080">
                  <c:v>1.9934700000000001</c:v>
                </c:pt>
                <c:pt idx="1081">
                  <c:v>1.9934700000000001</c:v>
                </c:pt>
                <c:pt idx="1082">
                  <c:v>1.9934700000000001</c:v>
                </c:pt>
                <c:pt idx="1083">
                  <c:v>1.99346</c:v>
                </c:pt>
                <c:pt idx="1084">
                  <c:v>1.99346</c:v>
                </c:pt>
                <c:pt idx="1085">
                  <c:v>1.99346</c:v>
                </c:pt>
                <c:pt idx="1086">
                  <c:v>1.9934499999999999</c:v>
                </c:pt>
                <c:pt idx="1087">
                  <c:v>1.99346</c:v>
                </c:pt>
                <c:pt idx="1088">
                  <c:v>1.9934499999999999</c:v>
                </c:pt>
                <c:pt idx="1089">
                  <c:v>1.99346</c:v>
                </c:pt>
                <c:pt idx="1090">
                  <c:v>1.99346</c:v>
                </c:pt>
                <c:pt idx="1091">
                  <c:v>1.99346</c:v>
                </c:pt>
                <c:pt idx="1092">
                  <c:v>1.99346</c:v>
                </c:pt>
                <c:pt idx="1093">
                  <c:v>1.99346</c:v>
                </c:pt>
                <c:pt idx="1094">
                  <c:v>1.99346</c:v>
                </c:pt>
                <c:pt idx="1095">
                  <c:v>1.9934499999999999</c:v>
                </c:pt>
                <c:pt idx="1096">
                  <c:v>1.9934499999999999</c:v>
                </c:pt>
                <c:pt idx="1097">
                  <c:v>1.9934499999999999</c:v>
                </c:pt>
                <c:pt idx="1098">
                  <c:v>1.9934499999999999</c:v>
                </c:pt>
                <c:pt idx="1099">
                  <c:v>1.9934499999999999</c:v>
                </c:pt>
                <c:pt idx="1100">
                  <c:v>1.9934499999999999</c:v>
                </c:pt>
                <c:pt idx="1101">
                  <c:v>1.99346</c:v>
                </c:pt>
                <c:pt idx="1102">
                  <c:v>1.9934499999999999</c:v>
                </c:pt>
                <c:pt idx="1103">
                  <c:v>1.9934499999999999</c:v>
                </c:pt>
                <c:pt idx="1104">
                  <c:v>1.9934499999999999</c:v>
                </c:pt>
                <c:pt idx="1105">
                  <c:v>1.9934499999999999</c:v>
                </c:pt>
                <c:pt idx="1106">
                  <c:v>1.9934499999999999</c:v>
                </c:pt>
                <c:pt idx="1107">
                  <c:v>1.9934499999999999</c:v>
                </c:pt>
                <c:pt idx="1108">
                  <c:v>1.9934499999999999</c:v>
                </c:pt>
                <c:pt idx="1109">
                  <c:v>1.9934499999999999</c:v>
                </c:pt>
                <c:pt idx="1110">
                  <c:v>1.9934499999999999</c:v>
                </c:pt>
                <c:pt idx="1111">
                  <c:v>1.9934499999999999</c:v>
                </c:pt>
                <c:pt idx="1112">
                  <c:v>1.9934499999999999</c:v>
                </c:pt>
                <c:pt idx="1113">
                  <c:v>1.9934400000000001</c:v>
                </c:pt>
                <c:pt idx="1114">
                  <c:v>1.9934499999999999</c:v>
                </c:pt>
                <c:pt idx="1115">
                  <c:v>1.9934499999999999</c:v>
                </c:pt>
                <c:pt idx="1116">
                  <c:v>1.9934499999999999</c:v>
                </c:pt>
                <c:pt idx="1117">
                  <c:v>1.9934499999999999</c:v>
                </c:pt>
                <c:pt idx="1118">
                  <c:v>1.9934499999999999</c:v>
                </c:pt>
                <c:pt idx="1119">
                  <c:v>1.9934499999999999</c:v>
                </c:pt>
                <c:pt idx="1120">
                  <c:v>1.9934499999999999</c:v>
                </c:pt>
                <c:pt idx="1121">
                  <c:v>1.9934400000000001</c:v>
                </c:pt>
                <c:pt idx="1122">
                  <c:v>1.9934499999999999</c:v>
                </c:pt>
                <c:pt idx="1123">
                  <c:v>1.9934499999999999</c:v>
                </c:pt>
                <c:pt idx="1124">
                  <c:v>1.9934499999999999</c:v>
                </c:pt>
                <c:pt idx="1125">
                  <c:v>1.9934499999999999</c:v>
                </c:pt>
                <c:pt idx="1126">
                  <c:v>1.9934400000000001</c:v>
                </c:pt>
                <c:pt idx="1127">
                  <c:v>1.9934499999999999</c:v>
                </c:pt>
                <c:pt idx="1128">
                  <c:v>1.99346</c:v>
                </c:pt>
                <c:pt idx="1129">
                  <c:v>1.9934400000000001</c:v>
                </c:pt>
                <c:pt idx="1130">
                  <c:v>1.9934400000000001</c:v>
                </c:pt>
                <c:pt idx="1131">
                  <c:v>1.9934400000000001</c:v>
                </c:pt>
                <c:pt idx="1132">
                  <c:v>1.9934400000000001</c:v>
                </c:pt>
                <c:pt idx="1133">
                  <c:v>1.9934400000000001</c:v>
                </c:pt>
                <c:pt idx="1134">
                  <c:v>1.9934400000000001</c:v>
                </c:pt>
                <c:pt idx="1135">
                  <c:v>1.9934400000000001</c:v>
                </c:pt>
                <c:pt idx="1136">
                  <c:v>1.9934400000000001</c:v>
                </c:pt>
                <c:pt idx="1137">
                  <c:v>1.9934400000000001</c:v>
                </c:pt>
                <c:pt idx="1138">
                  <c:v>1.9934400000000001</c:v>
                </c:pt>
                <c:pt idx="1139">
                  <c:v>1.9934400000000001</c:v>
                </c:pt>
                <c:pt idx="1140">
                  <c:v>1.9934400000000001</c:v>
                </c:pt>
                <c:pt idx="1141">
                  <c:v>1.9934400000000001</c:v>
                </c:pt>
                <c:pt idx="1142">
                  <c:v>1.9934400000000001</c:v>
                </c:pt>
                <c:pt idx="1143">
                  <c:v>1.9934400000000001</c:v>
                </c:pt>
                <c:pt idx="1144">
                  <c:v>1.9934400000000001</c:v>
                </c:pt>
                <c:pt idx="1145">
                  <c:v>1.9934400000000001</c:v>
                </c:pt>
                <c:pt idx="1146">
                  <c:v>1.99343</c:v>
                </c:pt>
                <c:pt idx="1147">
                  <c:v>1.9934400000000001</c:v>
                </c:pt>
                <c:pt idx="1148">
                  <c:v>1.9934400000000001</c:v>
                </c:pt>
                <c:pt idx="1149">
                  <c:v>1.9934400000000001</c:v>
                </c:pt>
                <c:pt idx="1150">
                  <c:v>1.9934400000000001</c:v>
                </c:pt>
                <c:pt idx="1151">
                  <c:v>1.9934400000000001</c:v>
                </c:pt>
                <c:pt idx="1152">
                  <c:v>1.9934400000000001</c:v>
                </c:pt>
                <c:pt idx="1153">
                  <c:v>1.9934400000000001</c:v>
                </c:pt>
                <c:pt idx="1154">
                  <c:v>1.9934499999999999</c:v>
                </c:pt>
                <c:pt idx="1155">
                  <c:v>1.9934499999999999</c:v>
                </c:pt>
                <c:pt idx="1156">
                  <c:v>1.9934400000000001</c:v>
                </c:pt>
                <c:pt idx="1157">
                  <c:v>1.9934400000000001</c:v>
                </c:pt>
                <c:pt idx="1158">
                  <c:v>1.9934400000000001</c:v>
                </c:pt>
                <c:pt idx="1159">
                  <c:v>1.99343</c:v>
                </c:pt>
                <c:pt idx="1160">
                  <c:v>1.9934400000000001</c:v>
                </c:pt>
                <c:pt idx="1161">
                  <c:v>1.99343</c:v>
                </c:pt>
                <c:pt idx="1162">
                  <c:v>1.99343</c:v>
                </c:pt>
                <c:pt idx="1163">
                  <c:v>1.9934400000000001</c:v>
                </c:pt>
                <c:pt idx="1164">
                  <c:v>1.9934400000000001</c:v>
                </c:pt>
                <c:pt idx="1165">
                  <c:v>1.9934400000000001</c:v>
                </c:pt>
                <c:pt idx="1166">
                  <c:v>1.9934400000000001</c:v>
                </c:pt>
                <c:pt idx="1167">
                  <c:v>1.9934400000000001</c:v>
                </c:pt>
                <c:pt idx="1168">
                  <c:v>1.9934400000000001</c:v>
                </c:pt>
                <c:pt idx="1169">
                  <c:v>1.9934400000000001</c:v>
                </c:pt>
                <c:pt idx="1170">
                  <c:v>1.9934400000000001</c:v>
                </c:pt>
                <c:pt idx="1171">
                  <c:v>1.99343</c:v>
                </c:pt>
                <c:pt idx="1172">
                  <c:v>1.9934400000000001</c:v>
                </c:pt>
                <c:pt idx="1173">
                  <c:v>1.9934400000000001</c:v>
                </c:pt>
                <c:pt idx="1174">
                  <c:v>1.9934400000000001</c:v>
                </c:pt>
                <c:pt idx="1175">
                  <c:v>1.99343</c:v>
                </c:pt>
                <c:pt idx="1176">
                  <c:v>1.9934400000000001</c:v>
                </c:pt>
                <c:pt idx="1177">
                  <c:v>1.99343</c:v>
                </c:pt>
                <c:pt idx="1178">
                  <c:v>1.99343</c:v>
                </c:pt>
                <c:pt idx="1179">
                  <c:v>1.99343</c:v>
                </c:pt>
                <c:pt idx="1180">
                  <c:v>1.99343</c:v>
                </c:pt>
                <c:pt idx="1181">
                  <c:v>1.99343</c:v>
                </c:pt>
                <c:pt idx="1182">
                  <c:v>1.9934400000000001</c:v>
                </c:pt>
                <c:pt idx="1183">
                  <c:v>1.99343</c:v>
                </c:pt>
                <c:pt idx="1184">
                  <c:v>1.99343</c:v>
                </c:pt>
                <c:pt idx="1185">
                  <c:v>1.99343</c:v>
                </c:pt>
                <c:pt idx="1186">
                  <c:v>1.9934400000000001</c:v>
                </c:pt>
                <c:pt idx="1187">
                  <c:v>1.9934400000000001</c:v>
                </c:pt>
                <c:pt idx="1188">
                  <c:v>1.9934400000000001</c:v>
                </c:pt>
                <c:pt idx="1189">
                  <c:v>1.99343</c:v>
                </c:pt>
                <c:pt idx="1190">
                  <c:v>1.99343</c:v>
                </c:pt>
                <c:pt idx="1191">
                  <c:v>1.99343</c:v>
                </c:pt>
                <c:pt idx="1192">
                  <c:v>1.99343</c:v>
                </c:pt>
                <c:pt idx="1193">
                  <c:v>1.99343</c:v>
                </c:pt>
                <c:pt idx="1194">
                  <c:v>1.99343</c:v>
                </c:pt>
                <c:pt idx="1195">
                  <c:v>1.99343</c:v>
                </c:pt>
                <c:pt idx="1196">
                  <c:v>1.99343</c:v>
                </c:pt>
                <c:pt idx="1197">
                  <c:v>1.99343</c:v>
                </c:pt>
                <c:pt idx="1198">
                  <c:v>1.9934400000000001</c:v>
                </c:pt>
                <c:pt idx="1199">
                  <c:v>1.99343</c:v>
                </c:pt>
                <c:pt idx="1200">
                  <c:v>1.99343</c:v>
                </c:pt>
                <c:pt idx="1201">
                  <c:v>1.99343</c:v>
                </c:pt>
                <c:pt idx="1202">
                  <c:v>1.99342</c:v>
                </c:pt>
                <c:pt idx="1203">
                  <c:v>1.99343</c:v>
                </c:pt>
                <c:pt idx="1204">
                  <c:v>1.99343</c:v>
                </c:pt>
                <c:pt idx="1205">
                  <c:v>1.99343</c:v>
                </c:pt>
                <c:pt idx="1206">
                  <c:v>1.99343</c:v>
                </c:pt>
                <c:pt idx="1207">
                  <c:v>1.99343</c:v>
                </c:pt>
                <c:pt idx="1208">
                  <c:v>1.99343</c:v>
                </c:pt>
                <c:pt idx="1209">
                  <c:v>1.9934400000000001</c:v>
                </c:pt>
                <c:pt idx="1210">
                  <c:v>1.99343</c:v>
                </c:pt>
                <c:pt idx="1211">
                  <c:v>1.99343</c:v>
                </c:pt>
                <c:pt idx="1212">
                  <c:v>1.99343</c:v>
                </c:pt>
                <c:pt idx="1213">
                  <c:v>1.99343</c:v>
                </c:pt>
                <c:pt idx="1214">
                  <c:v>1.99343</c:v>
                </c:pt>
                <c:pt idx="1215">
                  <c:v>1.99342</c:v>
                </c:pt>
                <c:pt idx="1216">
                  <c:v>1.99343</c:v>
                </c:pt>
                <c:pt idx="1217">
                  <c:v>1.99343</c:v>
                </c:pt>
                <c:pt idx="1218">
                  <c:v>1.99343</c:v>
                </c:pt>
                <c:pt idx="1219">
                  <c:v>1.99343</c:v>
                </c:pt>
                <c:pt idx="1220">
                  <c:v>1.99343</c:v>
                </c:pt>
                <c:pt idx="1221">
                  <c:v>1.99342</c:v>
                </c:pt>
                <c:pt idx="1222">
                  <c:v>1.99342</c:v>
                </c:pt>
                <c:pt idx="1223">
                  <c:v>1.99343</c:v>
                </c:pt>
                <c:pt idx="1224">
                  <c:v>1.99342</c:v>
                </c:pt>
                <c:pt idx="1225">
                  <c:v>1.99342</c:v>
                </c:pt>
                <c:pt idx="1226">
                  <c:v>1.99342</c:v>
                </c:pt>
                <c:pt idx="1227">
                  <c:v>1.99342</c:v>
                </c:pt>
                <c:pt idx="1228">
                  <c:v>1.99342</c:v>
                </c:pt>
                <c:pt idx="1229">
                  <c:v>1.99342</c:v>
                </c:pt>
                <c:pt idx="1230">
                  <c:v>1.99343</c:v>
                </c:pt>
                <c:pt idx="1231">
                  <c:v>1.99342</c:v>
                </c:pt>
                <c:pt idx="1232">
                  <c:v>1.99342</c:v>
                </c:pt>
                <c:pt idx="1233">
                  <c:v>1.99342</c:v>
                </c:pt>
                <c:pt idx="1234">
                  <c:v>1.99343</c:v>
                </c:pt>
                <c:pt idx="1235">
                  <c:v>1.99342</c:v>
                </c:pt>
                <c:pt idx="1236">
                  <c:v>1.99343</c:v>
                </c:pt>
                <c:pt idx="1237">
                  <c:v>1.99342</c:v>
                </c:pt>
                <c:pt idx="1238">
                  <c:v>1.99342</c:v>
                </c:pt>
                <c:pt idx="1239">
                  <c:v>1.99343</c:v>
                </c:pt>
                <c:pt idx="1240">
                  <c:v>1.99342</c:v>
                </c:pt>
                <c:pt idx="1241">
                  <c:v>1.99342</c:v>
                </c:pt>
                <c:pt idx="1242">
                  <c:v>1.99342</c:v>
                </c:pt>
                <c:pt idx="1243">
                  <c:v>1.99342</c:v>
                </c:pt>
                <c:pt idx="1244">
                  <c:v>1.99342</c:v>
                </c:pt>
                <c:pt idx="1245">
                  <c:v>1.99342</c:v>
                </c:pt>
                <c:pt idx="1246">
                  <c:v>1.99342</c:v>
                </c:pt>
                <c:pt idx="1247">
                  <c:v>1.99342</c:v>
                </c:pt>
                <c:pt idx="1248">
                  <c:v>1.99342</c:v>
                </c:pt>
                <c:pt idx="1249">
                  <c:v>1.99342</c:v>
                </c:pt>
                <c:pt idx="1250">
                  <c:v>1.99342</c:v>
                </c:pt>
                <c:pt idx="1251">
                  <c:v>1.99342</c:v>
                </c:pt>
                <c:pt idx="1252">
                  <c:v>1.99342</c:v>
                </c:pt>
                <c:pt idx="1253">
                  <c:v>1.99342</c:v>
                </c:pt>
                <c:pt idx="1254">
                  <c:v>1.99342</c:v>
                </c:pt>
                <c:pt idx="1255">
                  <c:v>1.99342</c:v>
                </c:pt>
                <c:pt idx="1256">
                  <c:v>1.9934099999999999</c:v>
                </c:pt>
                <c:pt idx="1257">
                  <c:v>1.99342</c:v>
                </c:pt>
                <c:pt idx="1258">
                  <c:v>1.99342</c:v>
                </c:pt>
                <c:pt idx="1259">
                  <c:v>1.99342</c:v>
                </c:pt>
                <c:pt idx="1260">
                  <c:v>1.99342</c:v>
                </c:pt>
                <c:pt idx="1261">
                  <c:v>1.99342</c:v>
                </c:pt>
                <c:pt idx="1262">
                  <c:v>1.9934099999999999</c:v>
                </c:pt>
                <c:pt idx="1263">
                  <c:v>1.9934099999999999</c:v>
                </c:pt>
                <c:pt idx="1264">
                  <c:v>1.99342</c:v>
                </c:pt>
                <c:pt idx="1265">
                  <c:v>1.99342</c:v>
                </c:pt>
                <c:pt idx="1266">
                  <c:v>1.99342</c:v>
                </c:pt>
                <c:pt idx="1267">
                  <c:v>1.99342</c:v>
                </c:pt>
                <c:pt idx="1268">
                  <c:v>1.9934099999999999</c:v>
                </c:pt>
                <c:pt idx="1269">
                  <c:v>1.99342</c:v>
                </c:pt>
                <c:pt idx="1270">
                  <c:v>1.9934099999999999</c:v>
                </c:pt>
                <c:pt idx="1271">
                  <c:v>1.99342</c:v>
                </c:pt>
                <c:pt idx="1272">
                  <c:v>1.99342</c:v>
                </c:pt>
                <c:pt idx="1273">
                  <c:v>1.9934099999999999</c:v>
                </c:pt>
                <c:pt idx="1274">
                  <c:v>1.9934099999999999</c:v>
                </c:pt>
                <c:pt idx="1275">
                  <c:v>1.9934099999999999</c:v>
                </c:pt>
                <c:pt idx="1276">
                  <c:v>1.99342</c:v>
                </c:pt>
                <c:pt idx="1277">
                  <c:v>1.9934099999999999</c:v>
                </c:pt>
                <c:pt idx="1278">
                  <c:v>1.9934099999999999</c:v>
                </c:pt>
                <c:pt idx="1279">
                  <c:v>1.99342</c:v>
                </c:pt>
                <c:pt idx="1280">
                  <c:v>1.99342</c:v>
                </c:pt>
                <c:pt idx="1281">
                  <c:v>1.9934099999999999</c:v>
                </c:pt>
                <c:pt idx="1282">
                  <c:v>1.9934099999999999</c:v>
                </c:pt>
                <c:pt idx="1283">
                  <c:v>1.9934099999999999</c:v>
                </c:pt>
                <c:pt idx="1284">
                  <c:v>1.9934099999999999</c:v>
                </c:pt>
                <c:pt idx="1285">
                  <c:v>1.99342</c:v>
                </c:pt>
                <c:pt idx="1286">
                  <c:v>1.9934099999999999</c:v>
                </c:pt>
                <c:pt idx="1287">
                  <c:v>1.9934099999999999</c:v>
                </c:pt>
                <c:pt idx="1288">
                  <c:v>1.9934099999999999</c:v>
                </c:pt>
                <c:pt idx="1289">
                  <c:v>1.99342</c:v>
                </c:pt>
                <c:pt idx="1290">
                  <c:v>1.9934099999999999</c:v>
                </c:pt>
                <c:pt idx="1291">
                  <c:v>1.9934099999999999</c:v>
                </c:pt>
                <c:pt idx="1292">
                  <c:v>1.9934099999999999</c:v>
                </c:pt>
                <c:pt idx="1293">
                  <c:v>1.9934099999999999</c:v>
                </c:pt>
                <c:pt idx="1294">
                  <c:v>1.9934099999999999</c:v>
                </c:pt>
                <c:pt idx="1295">
                  <c:v>1.9934099999999999</c:v>
                </c:pt>
                <c:pt idx="1296">
                  <c:v>1.9934099999999999</c:v>
                </c:pt>
                <c:pt idx="1297">
                  <c:v>1.9934099999999999</c:v>
                </c:pt>
                <c:pt idx="1298">
                  <c:v>1.9934099999999999</c:v>
                </c:pt>
                <c:pt idx="1299">
                  <c:v>1.9934099999999999</c:v>
                </c:pt>
                <c:pt idx="1300">
                  <c:v>1.9934099999999999</c:v>
                </c:pt>
                <c:pt idx="1301">
                  <c:v>1.9934099999999999</c:v>
                </c:pt>
                <c:pt idx="1302">
                  <c:v>1.9934000000000001</c:v>
                </c:pt>
                <c:pt idx="1303">
                  <c:v>1.9934099999999999</c:v>
                </c:pt>
                <c:pt idx="1304">
                  <c:v>1.9934000000000001</c:v>
                </c:pt>
                <c:pt idx="1305">
                  <c:v>1.9934099999999999</c:v>
                </c:pt>
                <c:pt idx="1306">
                  <c:v>1.9934099999999999</c:v>
                </c:pt>
                <c:pt idx="1307">
                  <c:v>1.9934099999999999</c:v>
                </c:pt>
                <c:pt idx="1308">
                  <c:v>1.9934099999999999</c:v>
                </c:pt>
                <c:pt idx="1309">
                  <c:v>1.9934099999999999</c:v>
                </c:pt>
                <c:pt idx="1310">
                  <c:v>1.9934099999999999</c:v>
                </c:pt>
                <c:pt idx="1311">
                  <c:v>1.99342</c:v>
                </c:pt>
                <c:pt idx="1312">
                  <c:v>1.9934099999999999</c:v>
                </c:pt>
                <c:pt idx="1313">
                  <c:v>1.9934099999999999</c:v>
                </c:pt>
                <c:pt idx="1314">
                  <c:v>1.9934099999999999</c:v>
                </c:pt>
                <c:pt idx="1315">
                  <c:v>1.9934099999999999</c:v>
                </c:pt>
                <c:pt idx="1316">
                  <c:v>1.9934099999999999</c:v>
                </c:pt>
                <c:pt idx="1317">
                  <c:v>1.99342</c:v>
                </c:pt>
                <c:pt idx="1318">
                  <c:v>1.9934099999999999</c:v>
                </c:pt>
                <c:pt idx="1319">
                  <c:v>1.9934099999999999</c:v>
                </c:pt>
                <c:pt idx="1320">
                  <c:v>1.9934000000000001</c:v>
                </c:pt>
                <c:pt idx="1321">
                  <c:v>1.9934099999999999</c:v>
                </c:pt>
                <c:pt idx="1322">
                  <c:v>1.9934000000000001</c:v>
                </c:pt>
                <c:pt idx="1323">
                  <c:v>1.9934099999999999</c:v>
                </c:pt>
                <c:pt idx="1324">
                  <c:v>1.9934099999999999</c:v>
                </c:pt>
                <c:pt idx="1325">
                  <c:v>1.99342</c:v>
                </c:pt>
                <c:pt idx="1326">
                  <c:v>1.9934099999999999</c:v>
                </c:pt>
                <c:pt idx="1327">
                  <c:v>1.9934000000000001</c:v>
                </c:pt>
                <c:pt idx="1328">
                  <c:v>1.9934099999999999</c:v>
                </c:pt>
                <c:pt idx="1329">
                  <c:v>1.9934099999999999</c:v>
                </c:pt>
                <c:pt idx="1330">
                  <c:v>1.9934000000000001</c:v>
                </c:pt>
                <c:pt idx="1331">
                  <c:v>1.9934000000000001</c:v>
                </c:pt>
                <c:pt idx="1332">
                  <c:v>1.9934000000000001</c:v>
                </c:pt>
                <c:pt idx="1333">
                  <c:v>1.9934000000000001</c:v>
                </c:pt>
                <c:pt idx="1334">
                  <c:v>1.9934000000000001</c:v>
                </c:pt>
                <c:pt idx="1335">
                  <c:v>1.9934000000000001</c:v>
                </c:pt>
                <c:pt idx="1336">
                  <c:v>1.9934000000000001</c:v>
                </c:pt>
                <c:pt idx="1337">
                  <c:v>1.9934000000000001</c:v>
                </c:pt>
                <c:pt idx="1338">
                  <c:v>1.9934000000000001</c:v>
                </c:pt>
                <c:pt idx="1339">
                  <c:v>1.9934000000000001</c:v>
                </c:pt>
                <c:pt idx="1340">
                  <c:v>1.9934000000000001</c:v>
                </c:pt>
                <c:pt idx="1341">
                  <c:v>1.9934099999999999</c:v>
                </c:pt>
                <c:pt idx="1342">
                  <c:v>1.9934000000000001</c:v>
                </c:pt>
                <c:pt idx="1343">
                  <c:v>1.9934000000000001</c:v>
                </c:pt>
                <c:pt idx="1344">
                  <c:v>1.9934099999999999</c:v>
                </c:pt>
                <c:pt idx="1345">
                  <c:v>1.99339</c:v>
                </c:pt>
                <c:pt idx="1346">
                  <c:v>1.9934000000000001</c:v>
                </c:pt>
                <c:pt idx="1347">
                  <c:v>1.9934000000000001</c:v>
                </c:pt>
                <c:pt idx="1348">
                  <c:v>1.9934000000000001</c:v>
                </c:pt>
                <c:pt idx="1349">
                  <c:v>1.9934000000000001</c:v>
                </c:pt>
                <c:pt idx="1350">
                  <c:v>1.9934000000000001</c:v>
                </c:pt>
                <c:pt idx="1351">
                  <c:v>1.99339</c:v>
                </c:pt>
                <c:pt idx="1352">
                  <c:v>1.9934000000000001</c:v>
                </c:pt>
                <c:pt idx="1353">
                  <c:v>1.9934000000000001</c:v>
                </c:pt>
                <c:pt idx="1354">
                  <c:v>1.9934000000000001</c:v>
                </c:pt>
                <c:pt idx="1355">
                  <c:v>1.9934000000000001</c:v>
                </c:pt>
                <c:pt idx="1356">
                  <c:v>1.9934000000000001</c:v>
                </c:pt>
                <c:pt idx="1357">
                  <c:v>1.9934000000000001</c:v>
                </c:pt>
                <c:pt idx="1358">
                  <c:v>1.99339</c:v>
                </c:pt>
                <c:pt idx="1359">
                  <c:v>1.9934000000000001</c:v>
                </c:pt>
                <c:pt idx="1360">
                  <c:v>1.9934000000000001</c:v>
                </c:pt>
                <c:pt idx="1361">
                  <c:v>1.99339</c:v>
                </c:pt>
                <c:pt idx="1362">
                  <c:v>1.99339</c:v>
                </c:pt>
                <c:pt idx="1363">
                  <c:v>1.99339</c:v>
                </c:pt>
                <c:pt idx="1364">
                  <c:v>1.99339</c:v>
                </c:pt>
                <c:pt idx="1365">
                  <c:v>1.9934000000000001</c:v>
                </c:pt>
                <c:pt idx="1366">
                  <c:v>1.9934000000000001</c:v>
                </c:pt>
                <c:pt idx="1367">
                  <c:v>1.99339</c:v>
                </c:pt>
                <c:pt idx="1368">
                  <c:v>1.9934000000000001</c:v>
                </c:pt>
                <c:pt idx="1369">
                  <c:v>1.9934000000000001</c:v>
                </c:pt>
                <c:pt idx="1370">
                  <c:v>1.9934000000000001</c:v>
                </c:pt>
                <c:pt idx="1371">
                  <c:v>1.9934000000000001</c:v>
                </c:pt>
                <c:pt idx="1372">
                  <c:v>1.99339</c:v>
                </c:pt>
                <c:pt idx="1373">
                  <c:v>1.9934000000000001</c:v>
                </c:pt>
                <c:pt idx="1374">
                  <c:v>1.99339</c:v>
                </c:pt>
                <c:pt idx="1375">
                  <c:v>1.9934000000000001</c:v>
                </c:pt>
                <c:pt idx="1376">
                  <c:v>1.9934000000000001</c:v>
                </c:pt>
                <c:pt idx="1377">
                  <c:v>1.99339</c:v>
                </c:pt>
                <c:pt idx="1378">
                  <c:v>1.99339</c:v>
                </c:pt>
                <c:pt idx="1379">
                  <c:v>1.9934000000000001</c:v>
                </c:pt>
                <c:pt idx="1380">
                  <c:v>1.99339</c:v>
                </c:pt>
                <c:pt idx="1381">
                  <c:v>1.99339</c:v>
                </c:pt>
                <c:pt idx="1382">
                  <c:v>1.99339</c:v>
                </c:pt>
                <c:pt idx="1383">
                  <c:v>1.99339</c:v>
                </c:pt>
                <c:pt idx="1384">
                  <c:v>1.9934000000000001</c:v>
                </c:pt>
                <c:pt idx="1385">
                  <c:v>1.99339</c:v>
                </c:pt>
                <c:pt idx="1386">
                  <c:v>1.99339</c:v>
                </c:pt>
                <c:pt idx="1387">
                  <c:v>1.99339</c:v>
                </c:pt>
                <c:pt idx="1388">
                  <c:v>1.99339</c:v>
                </c:pt>
                <c:pt idx="1389">
                  <c:v>1.99339</c:v>
                </c:pt>
                <c:pt idx="1390">
                  <c:v>1.99339</c:v>
                </c:pt>
                <c:pt idx="1391">
                  <c:v>1.99339</c:v>
                </c:pt>
                <c:pt idx="1392">
                  <c:v>1.99339</c:v>
                </c:pt>
                <c:pt idx="1393">
                  <c:v>1.99339</c:v>
                </c:pt>
                <c:pt idx="1394">
                  <c:v>1.99339</c:v>
                </c:pt>
                <c:pt idx="1395">
                  <c:v>1.9933799999999999</c:v>
                </c:pt>
                <c:pt idx="1396">
                  <c:v>1.99339</c:v>
                </c:pt>
                <c:pt idx="1397">
                  <c:v>1.99339</c:v>
                </c:pt>
                <c:pt idx="1398">
                  <c:v>1.99339</c:v>
                </c:pt>
                <c:pt idx="1399">
                  <c:v>1.99339</c:v>
                </c:pt>
                <c:pt idx="1400">
                  <c:v>1.9933799999999999</c:v>
                </c:pt>
                <c:pt idx="1401">
                  <c:v>1.9933799999999999</c:v>
                </c:pt>
                <c:pt idx="1402">
                  <c:v>1.99339</c:v>
                </c:pt>
                <c:pt idx="1403">
                  <c:v>1.99339</c:v>
                </c:pt>
                <c:pt idx="1404">
                  <c:v>1.99339</c:v>
                </c:pt>
                <c:pt idx="1405">
                  <c:v>1.9933799999999999</c:v>
                </c:pt>
                <c:pt idx="1406">
                  <c:v>1.99339</c:v>
                </c:pt>
                <c:pt idx="1407">
                  <c:v>1.99339</c:v>
                </c:pt>
                <c:pt idx="1408">
                  <c:v>1.99339</c:v>
                </c:pt>
                <c:pt idx="1409">
                  <c:v>1.9933799999999999</c:v>
                </c:pt>
                <c:pt idx="1410">
                  <c:v>1.99339</c:v>
                </c:pt>
                <c:pt idx="1411">
                  <c:v>1.9933799999999999</c:v>
                </c:pt>
                <c:pt idx="1412">
                  <c:v>1.9933799999999999</c:v>
                </c:pt>
                <c:pt idx="1413">
                  <c:v>1.9933799999999999</c:v>
                </c:pt>
                <c:pt idx="1414">
                  <c:v>1.99339</c:v>
                </c:pt>
                <c:pt idx="1415">
                  <c:v>1.9933799999999999</c:v>
                </c:pt>
                <c:pt idx="1416">
                  <c:v>1.99339</c:v>
                </c:pt>
                <c:pt idx="1417">
                  <c:v>1.99339</c:v>
                </c:pt>
                <c:pt idx="1418">
                  <c:v>1.99339</c:v>
                </c:pt>
                <c:pt idx="1419">
                  <c:v>1.99339</c:v>
                </c:pt>
                <c:pt idx="1420">
                  <c:v>1.99339</c:v>
                </c:pt>
                <c:pt idx="1421">
                  <c:v>1.9933799999999999</c:v>
                </c:pt>
                <c:pt idx="1422">
                  <c:v>1.99339</c:v>
                </c:pt>
                <c:pt idx="1423">
                  <c:v>1.99339</c:v>
                </c:pt>
                <c:pt idx="1424">
                  <c:v>1.99339</c:v>
                </c:pt>
                <c:pt idx="1425">
                  <c:v>1.9933799999999999</c:v>
                </c:pt>
                <c:pt idx="1426">
                  <c:v>1.9933799999999999</c:v>
                </c:pt>
                <c:pt idx="1427">
                  <c:v>1.9933799999999999</c:v>
                </c:pt>
                <c:pt idx="1428">
                  <c:v>1.9933799999999999</c:v>
                </c:pt>
                <c:pt idx="1429">
                  <c:v>1.9933799999999999</c:v>
                </c:pt>
                <c:pt idx="1430">
                  <c:v>1.9933799999999999</c:v>
                </c:pt>
                <c:pt idx="1431">
                  <c:v>1.9933799999999999</c:v>
                </c:pt>
                <c:pt idx="1432">
                  <c:v>1.9933799999999999</c:v>
                </c:pt>
                <c:pt idx="1433">
                  <c:v>1.9933799999999999</c:v>
                </c:pt>
                <c:pt idx="1434">
                  <c:v>1.9933799999999999</c:v>
                </c:pt>
                <c:pt idx="1435">
                  <c:v>1.99339</c:v>
                </c:pt>
                <c:pt idx="1436">
                  <c:v>1.99339</c:v>
                </c:pt>
                <c:pt idx="1437">
                  <c:v>1.9933799999999999</c:v>
                </c:pt>
                <c:pt idx="1438">
                  <c:v>1.99339</c:v>
                </c:pt>
                <c:pt idx="1439">
                  <c:v>1.99339</c:v>
                </c:pt>
                <c:pt idx="1440">
                  <c:v>1.99339</c:v>
                </c:pt>
                <c:pt idx="1441">
                  <c:v>1.99339</c:v>
                </c:pt>
                <c:pt idx="1442">
                  <c:v>1.99339</c:v>
                </c:pt>
                <c:pt idx="1443">
                  <c:v>1.99339</c:v>
                </c:pt>
                <c:pt idx="1444">
                  <c:v>1.99339</c:v>
                </c:pt>
                <c:pt idx="1445">
                  <c:v>1.9933799999999999</c:v>
                </c:pt>
                <c:pt idx="1446">
                  <c:v>1.9933799999999999</c:v>
                </c:pt>
                <c:pt idx="1447">
                  <c:v>1.9933799999999999</c:v>
                </c:pt>
                <c:pt idx="1448">
                  <c:v>1.99339</c:v>
                </c:pt>
                <c:pt idx="1449">
                  <c:v>1.9933799999999999</c:v>
                </c:pt>
                <c:pt idx="1450">
                  <c:v>1.9933799999999999</c:v>
                </c:pt>
                <c:pt idx="1451">
                  <c:v>1.9933799999999999</c:v>
                </c:pt>
                <c:pt idx="1452">
                  <c:v>1.9933799999999999</c:v>
                </c:pt>
                <c:pt idx="1453">
                  <c:v>1.99339</c:v>
                </c:pt>
                <c:pt idx="1454">
                  <c:v>1.9933799999999999</c:v>
                </c:pt>
                <c:pt idx="1455">
                  <c:v>1.99339</c:v>
                </c:pt>
                <c:pt idx="1456">
                  <c:v>1.99339</c:v>
                </c:pt>
                <c:pt idx="1457">
                  <c:v>1.99339</c:v>
                </c:pt>
                <c:pt idx="1458">
                  <c:v>1.99339</c:v>
                </c:pt>
                <c:pt idx="1459">
                  <c:v>1.9933799999999999</c:v>
                </c:pt>
                <c:pt idx="1460">
                  <c:v>1.9933799999999999</c:v>
                </c:pt>
                <c:pt idx="1461">
                  <c:v>1.9933799999999999</c:v>
                </c:pt>
                <c:pt idx="1462">
                  <c:v>1.9933799999999999</c:v>
                </c:pt>
                <c:pt idx="1463">
                  <c:v>1.9933799999999999</c:v>
                </c:pt>
                <c:pt idx="1464">
                  <c:v>1.99339</c:v>
                </c:pt>
                <c:pt idx="1465">
                  <c:v>1.9933799999999999</c:v>
                </c:pt>
                <c:pt idx="1466">
                  <c:v>1.9933799999999999</c:v>
                </c:pt>
                <c:pt idx="1467">
                  <c:v>1.99339</c:v>
                </c:pt>
                <c:pt idx="1468">
                  <c:v>1.99339</c:v>
                </c:pt>
                <c:pt idx="1469">
                  <c:v>1.9933799999999999</c:v>
                </c:pt>
                <c:pt idx="1470">
                  <c:v>1.9933799999999999</c:v>
                </c:pt>
                <c:pt idx="1471">
                  <c:v>1.9933799999999999</c:v>
                </c:pt>
                <c:pt idx="1472">
                  <c:v>1.9933799999999999</c:v>
                </c:pt>
                <c:pt idx="1473">
                  <c:v>1.9933799999999999</c:v>
                </c:pt>
                <c:pt idx="1474">
                  <c:v>1.9933799999999999</c:v>
                </c:pt>
                <c:pt idx="1475">
                  <c:v>1.99339</c:v>
                </c:pt>
                <c:pt idx="1476">
                  <c:v>1.9933799999999999</c:v>
                </c:pt>
                <c:pt idx="1477">
                  <c:v>1.9933799999999999</c:v>
                </c:pt>
                <c:pt idx="1478">
                  <c:v>1.99339</c:v>
                </c:pt>
                <c:pt idx="1479">
                  <c:v>1.99339</c:v>
                </c:pt>
                <c:pt idx="1480">
                  <c:v>1.99339</c:v>
                </c:pt>
                <c:pt idx="1481">
                  <c:v>1.9933799999999999</c:v>
                </c:pt>
                <c:pt idx="1482">
                  <c:v>1.9933799999999999</c:v>
                </c:pt>
                <c:pt idx="1483">
                  <c:v>1.9933799999999999</c:v>
                </c:pt>
                <c:pt idx="1484">
                  <c:v>1.9933799999999999</c:v>
                </c:pt>
                <c:pt idx="1485">
                  <c:v>1.9933799999999999</c:v>
                </c:pt>
                <c:pt idx="1486">
                  <c:v>1.9933799999999999</c:v>
                </c:pt>
                <c:pt idx="1487">
                  <c:v>1.99339</c:v>
                </c:pt>
                <c:pt idx="1488">
                  <c:v>1.9933799999999999</c:v>
                </c:pt>
                <c:pt idx="1489">
                  <c:v>1.99339</c:v>
                </c:pt>
                <c:pt idx="1490">
                  <c:v>1.9933799999999999</c:v>
                </c:pt>
                <c:pt idx="1491">
                  <c:v>1.9933799999999999</c:v>
                </c:pt>
                <c:pt idx="1492">
                  <c:v>1.99339</c:v>
                </c:pt>
                <c:pt idx="1493">
                  <c:v>1.99339</c:v>
                </c:pt>
                <c:pt idx="1494">
                  <c:v>1.9933799999999999</c:v>
                </c:pt>
                <c:pt idx="1495">
                  <c:v>1.99339</c:v>
                </c:pt>
                <c:pt idx="1496">
                  <c:v>1.9933799999999999</c:v>
                </c:pt>
                <c:pt idx="1497">
                  <c:v>1.99339</c:v>
                </c:pt>
                <c:pt idx="1498">
                  <c:v>1.9933799999999999</c:v>
                </c:pt>
                <c:pt idx="1499">
                  <c:v>1.9933799999999999</c:v>
                </c:pt>
                <c:pt idx="1500">
                  <c:v>1.9933799999999999</c:v>
                </c:pt>
                <c:pt idx="1501">
                  <c:v>1.9933799999999999</c:v>
                </c:pt>
                <c:pt idx="1502">
                  <c:v>1.9933799999999999</c:v>
                </c:pt>
                <c:pt idx="1503">
                  <c:v>1.9933799999999999</c:v>
                </c:pt>
                <c:pt idx="1504">
                  <c:v>1.9933799999999999</c:v>
                </c:pt>
                <c:pt idx="1505">
                  <c:v>1.9933799999999999</c:v>
                </c:pt>
                <c:pt idx="1506">
                  <c:v>1.9933799999999999</c:v>
                </c:pt>
                <c:pt idx="1507">
                  <c:v>1.9933799999999999</c:v>
                </c:pt>
                <c:pt idx="1508">
                  <c:v>1.9933799999999999</c:v>
                </c:pt>
                <c:pt idx="1509">
                  <c:v>1.9933799999999999</c:v>
                </c:pt>
                <c:pt idx="1510">
                  <c:v>1.9933799999999999</c:v>
                </c:pt>
                <c:pt idx="1511">
                  <c:v>1.99339</c:v>
                </c:pt>
                <c:pt idx="1512">
                  <c:v>1.99339</c:v>
                </c:pt>
                <c:pt idx="1513">
                  <c:v>1.9933799999999999</c:v>
                </c:pt>
                <c:pt idx="1514">
                  <c:v>1.9933799999999999</c:v>
                </c:pt>
                <c:pt idx="1515">
                  <c:v>1.9933700000000001</c:v>
                </c:pt>
                <c:pt idx="1516">
                  <c:v>1.9933799999999999</c:v>
                </c:pt>
                <c:pt idx="1517">
                  <c:v>1.9933799999999999</c:v>
                </c:pt>
                <c:pt idx="1518">
                  <c:v>1.9933700000000001</c:v>
                </c:pt>
                <c:pt idx="1519">
                  <c:v>1.9933799999999999</c:v>
                </c:pt>
                <c:pt idx="1520">
                  <c:v>1.9933700000000001</c:v>
                </c:pt>
                <c:pt idx="1521">
                  <c:v>1.9933799999999999</c:v>
                </c:pt>
                <c:pt idx="1522">
                  <c:v>1.9933799999999999</c:v>
                </c:pt>
                <c:pt idx="1523">
                  <c:v>1.9933799999999999</c:v>
                </c:pt>
                <c:pt idx="1524">
                  <c:v>1.9933799999999999</c:v>
                </c:pt>
                <c:pt idx="1525">
                  <c:v>1.9933799999999999</c:v>
                </c:pt>
                <c:pt idx="1526">
                  <c:v>1.9933799999999999</c:v>
                </c:pt>
                <c:pt idx="1527">
                  <c:v>1.9933700000000001</c:v>
                </c:pt>
                <c:pt idx="1528">
                  <c:v>1.9933700000000001</c:v>
                </c:pt>
                <c:pt idx="1529">
                  <c:v>1.9933700000000001</c:v>
                </c:pt>
                <c:pt idx="1530">
                  <c:v>1.9933700000000001</c:v>
                </c:pt>
                <c:pt idx="1531">
                  <c:v>1.9933700000000001</c:v>
                </c:pt>
                <c:pt idx="1532">
                  <c:v>1.9933700000000001</c:v>
                </c:pt>
                <c:pt idx="1533">
                  <c:v>1.9933700000000001</c:v>
                </c:pt>
                <c:pt idx="1534">
                  <c:v>1.9933700000000001</c:v>
                </c:pt>
                <c:pt idx="1535">
                  <c:v>1.9933700000000001</c:v>
                </c:pt>
                <c:pt idx="1536">
                  <c:v>1.9933700000000001</c:v>
                </c:pt>
                <c:pt idx="1537">
                  <c:v>1.9933700000000001</c:v>
                </c:pt>
                <c:pt idx="1538">
                  <c:v>1.9933700000000001</c:v>
                </c:pt>
                <c:pt idx="1539">
                  <c:v>1.9933700000000001</c:v>
                </c:pt>
                <c:pt idx="1540">
                  <c:v>1.9933700000000001</c:v>
                </c:pt>
                <c:pt idx="1541">
                  <c:v>1.9933700000000001</c:v>
                </c:pt>
                <c:pt idx="1542">
                  <c:v>1.9933700000000001</c:v>
                </c:pt>
                <c:pt idx="1543">
                  <c:v>1.9933799999999999</c:v>
                </c:pt>
                <c:pt idx="1544">
                  <c:v>1.9933799999999999</c:v>
                </c:pt>
                <c:pt idx="1545">
                  <c:v>1.9933700000000001</c:v>
                </c:pt>
                <c:pt idx="1546">
                  <c:v>1.9933700000000001</c:v>
                </c:pt>
                <c:pt idx="1547">
                  <c:v>1.9933799999999999</c:v>
                </c:pt>
                <c:pt idx="1548">
                  <c:v>1.9933700000000001</c:v>
                </c:pt>
                <c:pt idx="1549">
                  <c:v>1.9933700000000001</c:v>
                </c:pt>
                <c:pt idx="1550">
                  <c:v>1.9933700000000001</c:v>
                </c:pt>
                <c:pt idx="1551">
                  <c:v>1.9933700000000001</c:v>
                </c:pt>
                <c:pt idx="1552">
                  <c:v>1.9933700000000001</c:v>
                </c:pt>
                <c:pt idx="1553">
                  <c:v>1.9933700000000001</c:v>
                </c:pt>
                <c:pt idx="1554">
                  <c:v>1.9933700000000001</c:v>
                </c:pt>
                <c:pt idx="1555">
                  <c:v>1.9933700000000001</c:v>
                </c:pt>
                <c:pt idx="1556">
                  <c:v>1.99336</c:v>
                </c:pt>
                <c:pt idx="1557">
                  <c:v>1.9933700000000001</c:v>
                </c:pt>
                <c:pt idx="1558">
                  <c:v>1.9933700000000001</c:v>
                </c:pt>
                <c:pt idx="1559">
                  <c:v>1.9933700000000001</c:v>
                </c:pt>
                <c:pt idx="1560">
                  <c:v>1.9933799999999999</c:v>
                </c:pt>
                <c:pt idx="1561">
                  <c:v>1.9933700000000001</c:v>
                </c:pt>
                <c:pt idx="1562">
                  <c:v>1.9933700000000001</c:v>
                </c:pt>
                <c:pt idx="1563">
                  <c:v>1.9933700000000001</c:v>
                </c:pt>
                <c:pt idx="1564">
                  <c:v>1.9933700000000001</c:v>
                </c:pt>
                <c:pt idx="1565">
                  <c:v>1.9933799999999999</c:v>
                </c:pt>
                <c:pt idx="1566">
                  <c:v>1.9933700000000001</c:v>
                </c:pt>
                <c:pt idx="1567">
                  <c:v>1.9933700000000001</c:v>
                </c:pt>
                <c:pt idx="1568">
                  <c:v>1.9933700000000001</c:v>
                </c:pt>
                <c:pt idx="1569">
                  <c:v>1.99336</c:v>
                </c:pt>
                <c:pt idx="1570">
                  <c:v>1.9933700000000001</c:v>
                </c:pt>
                <c:pt idx="1571">
                  <c:v>1.9933799999999999</c:v>
                </c:pt>
                <c:pt idx="1572">
                  <c:v>1.9933799999999999</c:v>
                </c:pt>
                <c:pt idx="1573">
                  <c:v>1.9933700000000001</c:v>
                </c:pt>
                <c:pt idx="1574">
                  <c:v>1.9933799999999999</c:v>
                </c:pt>
                <c:pt idx="1575">
                  <c:v>1.9933799999999999</c:v>
                </c:pt>
                <c:pt idx="1576">
                  <c:v>1.9933799999999999</c:v>
                </c:pt>
                <c:pt idx="1577">
                  <c:v>1.9933799999999999</c:v>
                </c:pt>
                <c:pt idx="1578">
                  <c:v>1.9933799999999999</c:v>
                </c:pt>
                <c:pt idx="1579">
                  <c:v>1.9933799999999999</c:v>
                </c:pt>
                <c:pt idx="1580">
                  <c:v>1.9933700000000001</c:v>
                </c:pt>
                <c:pt idx="1581">
                  <c:v>1.9933799999999999</c:v>
                </c:pt>
                <c:pt idx="1582">
                  <c:v>1.9933700000000001</c:v>
                </c:pt>
                <c:pt idx="1583">
                  <c:v>1.9933700000000001</c:v>
                </c:pt>
                <c:pt idx="1584">
                  <c:v>1.9933700000000001</c:v>
                </c:pt>
                <c:pt idx="1585">
                  <c:v>1.9933700000000001</c:v>
                </c:pt>
                <c:pt idx="1586">
                  <c:v>1.9933700000000001</c:v>
                </c:pt>
                <c:pt idx="1587">
                  <c:v>1.9933799999999999</c:v>
                </c:pt>
                <c:pt idx="1588">
                  <c:v>1.9933799999999999</c:v>
                </c:pt>
                <c:pt idx="1589">
                  <c:v>1.9933700000000001</c:v>
                </c:pt>
                <c:pt idx="1590">
                  <c:v>1.9933700000000001</c:v>
                </c:pt>
                <c:pt idx="1591">
                  <c:v>1.9933700000000001</c:v>
                </c:pt>
                <c:pt idx="1592">
                  <c:v>1.9933799999999999</c:v>
                </c:pt>
                <c:pt idx="1593">
                  <c:v>1.9933700000000001</c:v>
                </c:pt>
                <c:pt idx="1594">
                  <c:v>1.9933700000000001</c:v>
                </c:pt>
                <c:pt idx="1595">
                  <c:v>1.9933799999999999</c:v>
                </c:pt>
                <c:pt idx="1596">
                  <c:v>1.9933700000000001</c:v>
                </c:pt>
                <c:pt idx="1597">
                  <c:v>1.9933799999999999</c:v>
                </c:pt>
                <c:pt idx="1598">
                  <c:v>1.9933799999999999</c:v>
                </c:pt>
                <c:pt idx="1599">
                  <c:v>1.9933700000000001</c:v>
                </c:pt>
                <c:pt idx="1600">
                  <c:v>1.9933700000000001</c:v>
                </c:pt>
                <c:pt idx="1601">
                  <c:v>1.9933700000000001</c:v>
                </c:pt>
                <c:pt idx="1602">
                  <c:v>1.9933700000000001</c:v>
                </c:pt>
                <c:pt idx="1603">
                  <c:v>1.9933700000000001</c:v>
                </c:pt>
                <c:pt idx="1604">
                  <c:v>1.9933700000000001</c:v>
                </c:pt>
                <c:pt idx="1605">
                  <c:v>1.9933700000000001</c:v>
                </c:pt>
                <c:pt idx="1606">
                  <c:v>1.9933700000000001</c:v>
                </c:pt>
                <c:pt idx="1607">
                  <c:v>1.9933700000000001</c:v>
                </c:pt>
                <c:pt idx="1608">
                  <c:v>1.9933700000000001</c:v>
                </c:pt>
                <c:pt idx="1609">
                  <c:v>1.9933700000000001</c:v>
                </c:pt>
                <c:pt idx="1610">
                  <c:v>1.9933700000000001</c:v>
                </c:pt>
                <c:pt idx="1611">
                  <c:v>1.9933700000000001</c:v>
                </c:pt>
                <c:pt idx="1612">
                  <c:v>1.9933700000000001</c:v>
                </c:pt>
                <c:pt idx="1613">
                  <c:v>1.9933700000000001</c:v>
                </c:pt>
                <c:pt idx="1614">
                  <c:v>1.9933700000000001</c:v>
                </c:pt>
                <c:pt idx="1615">
                  <c:v>1.99336</c:v>
                </c:pt>
                <c:pt idx="1616">
                  <c:v>1.99336</c:v>
                </c:pt>
                <c:pt idx="1617">
                  <c:v>1.99336</c:v>
                </c:pt>
                <c:pt idx="1618">
                  <c:v>1.9933700000000001</c:v>
                </c:pt>
                <c:pt idx="1619">
                  <c:v>1.9933700000000001</c:v>
                </c:pt>
                <c:pt idx="1620">
                  <c:v>1.99336</c:v>
                </c:pt>
                <c:pt idx="1621">
                  <c:v>1.99336</c:v>
                </c:pt>
                <c:pt idx="1622">
                  <c:v>1.9933700000000001</c:v>
                </c:pt>
                <c:pt idx="1623">
                  <c:v>1.9933700000000001</c:v>
                </c:pt>
                <c:pt idx="1624">
                  <c:v>1.99336</c:v>
                </c:pt>
                <c:pt idx="1625">
                  <c:v>1.99336</c:v>
                </c:pt>
                <c:pt idx="1626">
                  <c:v>1.9933700000000001</c:v>
                </c:pt>
                <c:pt idx="1627">
                  <c:v>1.99336</c:v>
                </c:pt>
                <c:pt idx="1628">
                  <c:v>1.99336</c:v>
                </c:pt>
                <c:pt idx="1629">
                  <c:v>1.9933700000000001</c:v>
                </c:pt>
                <c:pt idx="1630">
                  <c:v>1.9933700000000001</c:v>
                </c:pt>
                <c:pt idx="1631">
                  <c:v>1.99336</c:v>
                </c:pt>
                <c:pt idx="1632">
                  <c:v>1.9933700000000001</c:v>
                </c:pt>
                <c:pt idx="1633">
                  <c:v>1.9933700000000001</c:v>
                </c:pt>
                <c:pt idx="1634">
                  <c:v>1.9933700000000001</c:v>
                </c:pt>
                <c:pt idx="1635">
                  <c:v>1.9933700000000001</c:v>
                </c:pt>
                <c:pt idx="1636">
                  <c:v>1.9933700000000001</c:v>
                </c:pt>
                <c:pt idx="1637">
                  <c:v>1.9933700000000001</c:v>
                </c:pt>
                <c:pt idx="1638">
                  <c:v>1.9933799999999999</c:v>
                </c:pt>
                <c:pt idx="1639">
                  <c:v>1.9933700000000001</c:v>
                </c:pt>
                <c:pt idx="1640">
                  <c:v>1.9933700000000001</c:v>
                </c:pt>
                <c:pt idx="1641">
                  <c:v>1.9933700000000001</c:v>
                </c:pt>
                <c:pt idx="1642">
                  <c:v>1.99336</c:v>
                </c:pt>
                <c:pt idx="1643">
                  <c:v>1.99336</c:v>
                </c:pt>
                <c:pt idx="1644">
                  <c:v>1.99336</c:v>
                </c:pt>
                <c:pt idx="1645">
                  <c:v>1.99336</c:v>
                </c:pt>
                <c:pt idx="1646">
                  <c:v>1.99336</c:v>
                </c:pt>
                <c:pt idx="1647">
                  <c:v>1.99336</c:v>
                </c:pt>
                <c:pt idx="1648">
                  <c:v>1.9933700000000001</c:v>
                </c:pt>
                <c:pt idx="1649">
                  <c:v>1.99336</c:v>
                </c:pt>
                <c:pt idx="1650">
                  <c:v>1.9933700000000001</c:v>
                </c:pt>
                <c:pt idx="1651">
                  <c:v>1.99336</c:v>
                </c:pt>
                <c:pt idx="1652">
                  <c:v>1.99336</c:v>
                </c:pt>
                <c:pt idx="1653">
                  <c:v>1.99336</c:v>
                </c:pt>
                <c:pt idx="1654">
                  <c:v>1.99336</c:v>
                </c:pt>
                <c:pt idx="1655">
                  <c:v>1.99336</c:v>
                </c:pt>
                <c:pt idx="1656">
                  <c:v>1.99336</c:v>
                </c:pt>
                <c:pt idx="1657">
                  <c:v>1.99336</c:v>
                </c:pt>
                <c:pt idx="1658">
                  <c:v>1.99335</c:v>
                </c:pt>
                <c:pt idx="1659">
                  <c:v>1.99335</c:v>
                </c:pt>
                <c:pt idx="1660">
                  <c:v>1.99335</c:v>
                </c:pt>
                <c:pt idx="1661">
                  <c:v>1.99336</c:v>
                </c:pt>
                <c:pt idx="1662">
                  <c:v>1.99336</c:v>
                </c:pt>
                <c:pt idx="1663">
                  <c:v>1.99336</c:v>
                </c:pt>
                <c:pt idx="1664">
                  <c:v>1.99336</c:v>
                </c:pt>
                <c:pt idx="1665">
                  <c:v>1.99336</c:v>
                </c:pt>
                <c:pt idx="1666">
                  <c:v>1.9933700000000001</c:v>
                </c:pt>
                <c:pt idx="1667">
                  <c:v>1.99336</c:v>
                </c:pt>
                <c:pt idx="1668">
                  <c:v>1.99336</c:v>
                </c:pt>
                <c:pt idx="1669">
                  <c:v>1.99335</c:v>
                </c:pt>
                <c:pt idx="1670">
                  <c:v>1.99336</c:v>
                </c:pt>
                <c:pt idx="1671">
                  <c:v>1.9933700000000001</c:v>
                </c:pt>
                <c:pt idx="1672">
                  <c:v>1.99336</c:v>
                </c:pt>
                <c:pt idx="1673">
                  <c:v>1.99336</c:v>
                </c:pt>
                <c:pt idx="1674">
                  <c:v>1.9933700000000001</c:v>
                </c:pt>
                <c:pt idx="1675">
                  <c:v>1.99336</c:v>
                </c:pt>
                <c:pt idx="1676">
                  <c:v>1.99336</c:v>
                </c:pt>
                <c:pt idx="1677">
                  <c:v>1.99336</c:v>
                </c:pt>
                <c:pt idx="1678">
                  <c:v>1.99336</c:v>
                </c:pt>
                <c:pt idx="1679">
                  <c:v>1.99336</c:v>
                </c:pt>
                <c:pt idx="1680">
                  <c:v>1.99336</c:v>
                </c:pt>
                <c:pt idx="1681">
                  <c:v>1.99336</c:v>
                </c:pt>
                <c:pt idx="1682">
                  <c:v>1.99336</c:v>
                </c:pt>
                <c:pt idx="1683">
                  <c:v>1.99336</c:v>
                </c:pt>
                <c:pt idx="1684">
                  <c:v>1.99336</c:v>
                </c:pt>
                <c:pt idx="1685">
                  <c:v>1.99335</c:v>
                </c:pt>
                <c:pt idx="1686">
                  <c:v>1.99335</c:v>
                </c:pt>
                <c:pt idx="1687">
                  <c:v>1.99335</c:v>
                </c:pt>
                <c:pt idx="1688">
                  <c:v>1.99335</c:v>
                </c:pt>
                <c:pt idx="1689">
                  <c:v>1.99336</c:v>
                </c:pt>
                <c:pt idx="1690">
                  <c:v>1.99336</c:v>
                </c:pt>
                <c:pt idx="1691">
                  <c:v>1.99335</c:v>
                </c:pt>
                <c:pt idx="1692">
                  <c:v>1.99336</c:v>
                </c:pt>
                <c:pt idx="1693">
                  <c:v>1.99336</c:v>
                </c:pt>
                <c:pt idx="1694">
                  <c:v>1.99335</c:v>
                </c:pt>
                <c:pt idx="1695">
                  <c:v>1.99336</c:v>
                </c:pt>
                <c:pt idx="1696">
                  <c:v>1.99336</c:v>
                </c:pt>
                <c:pt idx="1697">
                  <c:v>1.99336</c:v>
                </c:pt>
                <c:pt idx="1698">
                  <c:v>1.99335</c:v>
                </c:pt>
                <c:pt idx="1699">
                  <c:v>1.99335</c:v>
                </c:pt>
                <c:pt idx="1700">
                  <c:v>1.99336</c:v>
                </c:pt>
                <c:pt idx="1701">
                  <c:v>1.99335</c:v>
                </c:pt>
                <c:pt idx="1702">
                  <c:v>1.99336</c:v>
                </c:pt>
                <c:pt idx="1703">
                  <c:v>1.99335</c:v>
                </c:pt>
                <c:pt idx="1704">
                  <c:v>1.99336</c:v>
                </c:pt>
                <c:pt idx="1705">
                  <c:v>1.99336</c:v>
                </c:pt>
                <c:pt idx="1706">
                  <c:v>1.99336</c:v>
                </c:pt>
                <c:pt idx="1707">
                  <c:v>1.99336</c:v>
                </c:pt>
                <c:pt idx="1708">
                  <c:v>1.99336</c:v>
                </c:pt>
                <c:pt idx="1709">
                  <c:v>1.99336</c:v>
                </c:pt>
                <c:pt idx="1710">
                  <c:v>1.99336</c:v>
                </c:pt>
                <c:pt idx="1711">
                  <c:v>1.99336</c:v>
                </c:pt>
                <c:pt idx="1712">
                  <c:v>1.99336</c:v>
                </c:pt>
                <c:pt idx="1713">
                  <c:v>1.99336</c:v>
                </c:pt>
                <c:pt idx="1714">
                  <c:v>1.99335</c:v>
                </c:pt>
                <c:pt idx="1715">
                  <c:v>1.99336</c:v>
                </c:pt>
                <c:pt idx="1716">
                  <c:v>1.99336</c:v>
                </c:pt>
                <c:pt idx="1717">
                  <c:v>1.99336</c:v>
                </c:pt>
                <c:pt idx="1718">
                  <c:v>1.99336</c:v>
                </c:pt>
                <c:pt idx="1719">
                  <c:v>1.99336</c:v>
                </c:pt>
                <c:pt idx="1720">
                  <c:v>1.99336</c:v>
                </c:pt>
                <c:pt idx="1721">
                  <c:v>1.99336</c:v>
                </c:pt>
                <c:pt idx="1722">
                  <c:v>1.99336</c:v>
                </c:pt>
                <c:pt idx="1723">
                  <c:v>1.99336</c:v>
                </c:pt>
                <c:pt idx="1724">
                  <c:v>1.99336</c:v>
                </c:pt>
                <c:pt idx="1725">
                  <c:v>1.99335</c:v>
                </c:pt>
                <c:pt idx="1726">
                  <c:v>1.99336</c:v>
                </c:pt>
                <c:pt idx="1727">
                  <c:v>1.99335</c:v>
                </c:pt>
                <c:pt idx="1728">
                  <c:v>1.99335</c:v>
                </c:pt>
                <c:pt idx="1729">
                  <c:v>1.99335</c:v>
                </c:pt>
                <c:pt idx="1730">
                  <c:v>1.99336</c:v>
                </c:pt>
                <c:pt idx="1731">
                  <c:v>1.99335</c:v>
                </c:pt>
                <c:pt idx="1732">
                  <c:v>1.99336</c:v>
                </c:pt>
                <c:pt idx="1733">
                  <c:v>1.9933700000000001</c:v>
                </c:pt>
                <c:pt idx="1734">
                  <c:v>1.99336</c:v>
                </c:pt>
                <c:pt idx="1735">
                  <c:v>1.99335</c:v>
                </c:pt>
                <c:pt idx="1736">
                  <c:v>1.9933700000000001</c:v>
                </c:pt>
                <c:pt idx="1737">
                  <c:v>1.99336</c:v>
                </c:pt>
                <c:pt idx="1738">
                  <c:v>1.99336</c:v>
                </c:pt>
                <c:pt idx="1739">
                  <c:v>1.99336</c:v>
                </c:pt>
                <c:pt idx="1740">
                  <c:v>1.99336</c:v>
                </c:pt>
                <c:pt idx="1741">
                  <c:v>1.99336</c:v>
                </c:pt>
                <c:pt idx="1742">
                  <c:v>1.99336</c:v>
                </c:pt>
                <c:pt idx="1743">
                  <c:v>1.99336</c:v>
                </c:pt>
                <c:pt idx="1744">
                  <c:v>1.99336</c:v>
                </c:pt>
                <c:pt idx="1745">
                  <c:v>1.99336</c:v>
                </c:pt>
                <c:pt idx="1746">
                  <c:v>1.99336</c:v>
                </c:pt>
                <c:pt idx="1747">
                  <c:v>1.99336</c:v>
                </c:pt>
                <c:pt idx="1748">
                  <c:v>1.9933700000000001</c:v>
                </c:pt>
                <c:pt idx="1749">
                  <c:v>1.9933700000000001</c:v>
                </c:pt>
                <c:pt idx="1750">
                  <c:v>1.9933700000000001</c:v>
                </c:pt>
                <c:pt idx="1751">
                  <c:v>1.99336</c:v>
                </c:pt>
                <c:pt idx="1752">
                  <c:v>1.99335</c:v>
                </c:pt>
                <c:pt idx="1753">
                  <c:v>1.9933700000000001</c:v>
                </c:pt>
                <c:pt idx="1754">
                  <c:v>1.99336</c:v>
                </c:pt>
                <c:pt idx="1755">
                  <c:v>1.99335</c:v>
                </c:pt>
                <c:pt idx="1756">
                  <c:v>1.99336</c:v>
                </c:pt>
                <c:pt idx="1757">
                  <c:v>1.99336</c:v>
                </c:pt>
                <c:pt idx="1758">
                  <c:v>1.99336</c:v>
                </c:pt>
                <c:pt idx="1759">
                  <c:v>1.9933700000000001</c:v>
                </c:pt>
                <c:pt idx="1760">
                  <c:v>1.99336</c:v>
                </c:pt>
                <c:pt idx="1761">
                  <c:v>1.99336</c:v>
                </c:pt>
                <c:pt idx="1762">
                  <c:v>1.99335</c:v>
                </c:pt>
                <c:pt idx="1763">
                  <c:v>1.99336</c:v>
                </c:pt>
                <c:pt idx="1764">
                  <c:v>1.99335</c:v>
                </c:pt>
                <c:pt idx="1765">
                  <c:v>1.99336</c:v>
                </c:pt>
                <c:pt idx="1766">
                  <c:v>1.99336</c:v>
                </c:pt>
                <c:pt idx="1767">
                  <c:v>1.99336</c:v>
                </c:pt>
                <c:pt idx="1768">
                  <c:v>1.99336</c:v>
                </c:pt>
                <c:pt idx="1769">
                  <c:v>1.99336</c:v>
                </c:pt>
                <c:pt idx="1770">
                  <c:v>1.99336</c:v>
                </c:pt>
                <c:pt idx="1771">
                  <c:v>1.99336</c:v>
                </c:pt>
                <c:pt idx="1772">
                  <c:v>1.99336</c:v>
                </c:pt>
                <c:pt idx="1773">
                  <c:v>1.9933700000000001</c:v>
                </c:pt>
                <c:pt idx="1774">
                  <c:v>1.99335</c:v>
                </c:pt>
                <c:pt idx="1775">
                  <c:v>1.99335</c:v>
                </c:pt>
                <c:pt idx="1776">
                  <c:v>1.99336</c:v>
                </c:pt>
                <c:pt idx="1777">
                  <c:v>1.99335</c:v>
                </c:pt>
                <c:pt idx="1778">
                  <c:v>1.99336</c:v>
                </c:pt>
                <c:pt idx="1779">
                  <c:v>1.99336</c:v>
                </c:pt>
                <c:pt idx="1780">
                  <c:v>1.99335</c:v>
                </c:pt>
                <c:pt idx="1781">
                  <c:v>1.99336</c:v>
                </c:pt>
                <c:pt idx="1782">
                  <c:v>1.99335</c:v>
                </c:pt>
                <c:pt idx="1783">
                  <c:v>1.99335</c:v>
                </c:pt>
                <c:pt idx="1784">
                  <c:v>1.99335</c:v>
                </c:pt>
                <c:pt idx="1785">
                  <c:v>1.99335</c:v>
                </c:pt>
                <c:pt idx="1786">
                  <c:v>1.99335</c:v>
                </c:pt>
                <c:pt idx="1787">
                  <c:v>1.99335</c:v>
                </c:pt>
                <c:pt idx="1788">
                  <c:v>1.99335</c:v>
                </c:pt>
                <c:pt idx="1789">
                  <c:v>1.9933399999999999</c:v>
                </c:pt>
                <c:pt idx="1790">
                  <c:v>1.99335</c:v>
                </c:pt>
                <c:pt idx="1791">
                  <c:v>1.99335</c:v>
                </c:pt>
                <c:pt idx="1792">
                  <c:v>1.99335</c:v>
                </c:pt>
                <c:pt idx="1793">
                  <c:v>1.99335</c:v>
                </c:pt>
                <c:pt idx="1794">
                  <c:v>1.99335</c:v>
                </c:pt>
                <c:pt idx="1795">
                  <c:v>1.9933399999999999</c:v>
                </c:pt>
                <c:pt idx="1796">
                  <c:v>1.99335</c:v>
                </c:pt>
                <c:pt idx="1797">
                  <c:v>1.99335</c:v>
                </c:pt>
                <c:pt idx="1798">
                  <c:v>1.99335</c:v>
                </c:pt>
                <c:pt idx="1799">
                  <c:v>1.9933399999999999</c:v>
                </c:pt>
                <c:pt idx="1800">
                  <c:v>1.99335</c:v>
                </c:pt>
                <c:pt idx="1801">
                  <c:v>1.99335</c:v>
                </c:pt>
                <c:pt idx="1802">
                  <c:v>1.99336</c:v>
                </c:pt>
                <c:pt idx="1803">
                  <c:v>1.99335</c:v>
                </c:pt>
                <c:pt idx="1804">
                  <c:v>1.99335</c:v>
                </c:pt>
                <c:pt idx="1805">
                  <c:v>1.99335</c:v>
                </c:pt>
                <c:pt idx="1806">
                  <c:v>1.99335</c:v>
                </c:pt>
                <c:pt idx="1807">
                  <c:v>1.9933399999999999</c:v>
                </c:pt>
                <c:pt idx="1808">
                  <c:v>1.99335</c:v>
                </c:pt>
                <c:pt idx="1809">
                  <c:v>1.99335</c:v>
                </c:pt>
                <c:pt idx="1810">
                  <c:v>1.99335</c:v>
                </c:pt>
                <c:pt idx="1811">
                  <c:v>1.99335</c:v>
                </c:pt>
                <c:pt idx="1812">
                  <c:v>1.99335</c:v>
                </c:pt>
                <c:pt idx="1813">
                  <c:v>1.99335</c:v>
                </c:pt>
                <c:pt idx="1814">
                  <c:v>1.99335</c:v>
                </c:pt>
                <c:pt idx="1815">
                  <c:v>1.99335</c:v>
                </c:pt>
                <c:pt idx="1816">
                  <c:v>1.99335</c:v>
                </c:pt>
                <c:pt idx="1817">
                  <c:v>1.99335</c:v>
                </c:pt>
                <c:pt idx="1818">
                  <c:v>1.99335</c:v>
                </c:pt>
                <c:pt idx="1819">
                  <c:v>1.99335</c:v>
                </c:pt>
                <c:pt idx="1820">
                  <c:v>1.99335</c:v>
                </c:pt>
                <c:pt idx="1821">
                  <c:v>1.99335</c:v>
                </c:pt>
                <c:pt idx="1822">
                  <c:v>1.99335</c:v>
                </c:pt>
                <c:pt idx="1823">
                  <c:v>1.99335</c:v>
                </c:pt>
                <c:pt idx="1824">
                  <c:v>1.99335</c:v>
                </c:pt>
                <c:pt idx="1825">
                  <c:v>1.99335</c:v>
                </c:pt>
                <c:pt idx="1826">
                  <c:v>1.99335</c:v>
                </c:pt>
                <c:pt idx="1827">
                  <c:v>1.99335</c:v>
                </c:pt>
                <c:pt idx="1828">
                  <c:v>1.99335</c:v>
                </c:pt>
                <c:pt idx="1829">
                  <c:v>1.99335</c:v>
                </c:pt>
                <c:pt idx="1830">
                  <c:v>1.99335</c:v>
                </c:pt>
                <c:pt idx="1831">
                  <c:v>1.99335</c:v>
                </c:pt>
                <c:pt idx="1832">
                  <c:v>1.99335</c:v>
                </c:pt>
                <c:pt idx="1833">
                  <c:v>1.99335</c:v>
                </c:pt>
                <c:pt idx="1834">
                  <c:v>1.99335</c:v>
                </c:pt>
                <c:pt idx="1835">
                  <c:v>1.99335</c:v>
                </c:pt>
                <c:pt idx="1836">
                  <c:v>1.99335</c:v>
                </c:pt>
                <c:pt idx="1837">
                  <c:v>1.99335</c:v>
                </c:pt>
                <c:pt idx="1838">
                  <c:v>1.99335</c:v>
                </c:pt>
                <c:pt idx="1839">
                  <c:v>1.99335</c:v>
                </c:pt>
                <c:pt idx="1840">
                  <c:v>1.99336</c:v>
                </c:pt>
                <c:pt idx="1841">
                  <c:v>1.99335</c:v>
                </c:pt>
                <c:pt idx="1842">
                  <c:v>1.99335</c:v>
                </c:pt>
                <c:pt idx="1843">
                  <c:v>1.99335</c:v>
                </c:pt>
                <c:pt idx="1844">
                  <c:v>1.99335</c:v>
                </c:pt>
                <c:pt idx="1845">
                  <c:v>1.99336</c:v>
                </c:pt>
                <c:pt idx="1846">
                  <c:v>1.99336</c:v>
                </c:pt>
                <c:pt idx="1847">
                  <c:v>1.99335</c:v>
                </c:pt>
                <c:pt idx="1848">
                  <c:v>1.99336</c:v>
                </c:pt>
                <c:pt idx="1849">
                  <c:v>1.99336</c:v>
                </c:pt>
                <c:pt idx="1850">
                  <c:v>1.9933399999999999</c:v>
                </c:pt>
                <c:pt idx="1851">
                  <c:v>1.99336</c:v>
                </c:pt>
                <c:pt idx="1852">
                  <c:v>1.99335</c:v>
                </c:pt>
                <c:pt idx="1853">
                  <c:v>1.99335</c:v>
                </c:pt>
                <c:pt idx="1854">
                  <c:v>1.99335</c:v>
                </c:pt>
                <c:pt idx="1855">
                  <c:v>1.99335</c:v>
                </c:pt>
                <c:pt idx="1856">
                  <c:v>1.99335</c:v>
                </c:pt>
                <c:pt idx="1857">
                  <c:v>1.99335</c:v>
                </c:pt>
                <c:pt idx="1858">
                  <c:v>1.99336</c:v>
                </c:pt>
                <c:pt idx="1859">
                  <c:v>1.99335</c:v>
                </c:pt>
                <c:pt idx="1860">
                  <c:v>1.99335</c:v>
                </c:pt>
                <c:pt idx="1861">
                  <c:v>1.9933399999999999</c:v>
                </c:pt>
                <c:pt idx="1862">
                  <c:v>1.99335</c:v>
                </c:pt>
                <c:pt idx="1863">
                  <c:v>1.9933399999999999</c:v>
                </c:pt>
                <c:pt idx="1864">
                  <c:v>1.9933399999999999</c:v>
                </c:pt>
                <c:pt idx="1865">
                  <c:v>1.99335</c:v>
                </c:pt>
                <c:pt idx="1866">
                  <c:v>1.99335</c:v>
                </c:pt>
                <c:pt idx="1867">
                  <c:v>1.99335</c:v>
                </c:pt>
                <c:pt idx="1868">
                  <c:v>1.99335</c:v>
                </c:pt>
                <c:pt idx="1869">
                  <c:v>1.9933399999999999</c:v>
                </c:pt>
                <c:pt idx="1870">
                  <c:v>1.9933399999999999</c:v>
                </c:pt>
                <c:pt idx="1871">
                  <c:v>1.9933399999999999</c:v>
                </c:pt>
                <c:pt idx="1872">
                  <c:v>1.99335</c:v>
                </c:pt>
                <c:pt idx="1873">
                  <c:v>1.99335</c:v>
                </c:pt>
                <c:pt idx="1874">
                  <c:v>1.99335</c:v>
                </c:pt>
                <c:pt idx="1875">
                  <c:v>1.9933399999999999</c:v>
                </c:pt>
                <c:pt idx="1876">
                  <c:v>1.9933399999999999</c:v>
                </c:pt>
                <c:pt idx="1877">
                  <c:v>1.9933399999999999</c:v>
                </c:pt>
                <c:pt idx="1878">
                  <c:v>1.99335</c:v>
                </c:pt>
                <c:pt idx="1879">
                  <c:v>1.99335</c:v>
                </c:pt>
                <c:pt idx="1880">
                  <c:v>1.99335</c:v>
                </c:pt>
                <c:pt idx="1881">
                  <c:v>1.99335</c:v>
                </c:pt>
                <c:pt idx="1882">
                  <c:v>1.9933399999999999</c:v>
                </c:pt>
                <c:pt idx="1883">
                  <c:v>1.9933399999999999</c:v>
                </c:pt>
                <c:pt idx="1884">
                  <c:v>1.9933399999999999</c:v>
                </c:pt>
                <c:pt idx="1885">
                  <c:v>1.99335</c:v>
                </c:pt>
                <c:pt idx="1886">
                  <c:v>1.99335</c:v>
                </c:pt>
                <c:pt idx="1887">
                  <c:v>1.99335</c:v>
                </c:pt>
                <c:pt idx="1888">
                  <c:v>1.99335</c:v>
                </c:pt>
                <c:pt idx="1889">
                  <c:v>1.99336</c:v>
                </c:pt>
                <c:pt idx="1890">
                  <c:v>1.9933399999999999</c:v>
                </c:pt>
                <c:pt idx="1891">
                  <c:v>1.99335</c:v>
                </c:pt>
                <c:pt idx="1892">
                  <c:v>1.99335</c:v>
                </c:pt>
                <c:pt idx="1893">
                  <c:v>1.9933399999999999</c:v>
                </c:pt>
                <c:pt idx="1894">
                  <c:v>1.99335</c:v>
                </c:pt>
                <c:pt idx="1895">
                  <c:v>1.99335</c:v>
                </c:pt>
                <c:pt idx="1896">
                  <c:v>1.9933399999999999</c:v>
                </c:pt>
                <c:pt idx="1897">
                  <c:v>1.99335</c:v>
                </c:pt>
                <c:pt idx="1898">
                  <c:v>1.99335</c:v>
                </c:pt>
                <c:pt idx="1899">
                  <c:v>1.99335</c:v>
                </c:pt>
                <c:pt idx="1900">
                  <c:v>1.99335</c:v>
                </c:pt>
                <c:pt idx="1901">
                  <c:v>1.99335</c:v>
                </c:pt>
                <c:pt idx="1902">
                  <c:v>1.99335</c:v>
                </c:pt>
                <c:pt idx="1903">
                  <c:v>1.9933399999999999</c:v>
                </c:pt>
                <c:pt idx="1904">
                  <c:v>1.99335</c:v>
                </c:pt>
                <c:pt idx="1905">
                  <c:v>1.99335</c:v>
                </c:pt>
                <c:pt idx="1906">
                  <c:v>1.9933399999999999</c:v>
                </c:pt>
                <c:pt idx="1907">
                  <c:v>1.9933399999999999</c:v>
                </c:pt>
                <c:pt idx="1908">
                  <c:v>1.99335</c:v>
                </c:pt>
                <c:pt idx="1909">
                  <c:v>1.9933399999999999</c:v>
                </c:pt>
                <c:pt idx="1910">
                  <c:v>1.9933399999999999</c:v>
                </c:pt>
                <c:pt idx="1911">
                  <c:v>1.99335</c:v>
                </c:pt>
                <c:pt idx="1912">
                  <c:v>1.99335</c:v>
                </c:pt>
                <c:pt idx="1913">
                  <c:v>1.9933399999999999</c:v>
                </c:pt>
                <c:pt idx="1914">
                  <c:v>1.99335</c:v>
                </c:pt>
                <c:pt idx="1915">
                  <c:v>1.99335</c:v>
                </c:pt>
                <c:pt idx="1916">
                  <c:v>1.99335</c:v>
                </c:pt>
                <c:pt idx="1917">
                  <c:v>1.9933399999999999</c:v>
                </c:pt>
                <c:pt idx="1918">
                  <c:v>1.99335</c:v>
                </c:pt>
                <c:pt idx="1919">
                  <c:v>1.99335</c:v>
                </c:pt>
                <c:pt idx="1920">
                  <c:v>1.9933399999999999</c:v>
                </c:pt>
                <c:pt idx="1921">
                  <c:v>1.9933399999999999</c:v>
                </c:pt>
                <c:pt idx="1922">
                  <c:v>1.9933399999999999</c:v>
                </c:pt>
                <c:pt idx="1923">
                  <c:v>1.9933399999999999</c:v>
                </c:pt>
                <c:pt idx="1924">
                  <c:v>1.99335</c:v>
                </c:pt>
                <c:pt idx="1925">
                  <c:v>1.9933399999999999</c:v>
                </c:pt>
                <c:pt idx="1926">
                  <c:v>1.99335</c:v>
                </c:pt>
                <c:pt idx="1927">
                  <c:v>1.99335</c:v>
                </c:pt>
                <c:pt idx="1928">
                  <c:v>1.9933399999999999</c:v>
                </c:pt>
                <c:pt idx="1929">
                  <c:v>1.9933399999999999</c:v>
                </c:pt>
                <c:pt idx="1930">
                  <c:v>1.9933399999999999</c:v>
                </c:pt>
                <c:pt idx="1931">
                  <c:v>1.99335</c:v>
                </c:pt>
                <c:pt idx="1932">
                  <c:v>1.99335</c:v>
                </c:pt>
                <c:pt idx="1933">
                  <c:v>1.99335</c:v>
                </c:pt>
                <c:pt idx="1934">
                  <c:v>1.9933399999999999</c:v>
                </c:pt>
                <c:pt idx="1935">
                  <c:v>1.99335</c:v>
                </c:pt>
                <c:pt idx="1936">
                  <c:v>1.99335</c:v>
                </c:pt>
                <c:pt idx="1937">
                  <c:v>1.99335</c:v>
                </c:pt>
                <c:pt idx="1938">
                  <c:v>1.99336</c:v>
                </c:pt>
                <c:pt idx="1939">
                  <c:v>1.99335</c:v>
                </c:pt>
                <c:pt idx="1940">
                  <c:v>1.99335</c:v>
                </c:pt>
                <c:pt idx="1941">
                  <c:v>1.99336</c:v>
                </c:pt>
                <c:pt idx="1942">
                  <c:v>1.9933399999999999</c:v>
                </c:pt>
                <c:pt idx="1943">
                  <c:v>1.99336</c:v>
                </c:pt>
                <c:pt idx="1944">
                  <c:v>1.99335</c:v>
                </c:pt>
                <c:pt idx="1945">
                  <c:v>1.99335</c:v>
                </c:pt>
                <c:pt idx="1946">
                  <c:v>1.99335</c:v>
                </c:pt>
                <c:pt idx="1947">
                  <c:v>1.99336</c:v>
                </c:pt>
                <c:pt idx="1948">
                  <c:v>1.99335</c:v>
                </c:pt>
                <c:pt idx="1949">
                  <c:v>1.99335</c:v>
                </c:pt>
                <c:pt idx="1950">
                  <c:v>1.99336</c:v>
                </c:pt>
                <c:pt idx="1951">
                  <c:v>1.99335</c:v>
                </c:pt>
                <c:pt idx="1952">
                  <c:v>1.9933399999999999</c:v>
                </c:pt>
                <c:pt idx="1953">
                  <c:v>1.99335</c:v>
                </c:pt>
                <c:pt idx="1954">
                  <c:v>1.99335</c:v>
                </c:pt>
                <c:pt idx="1955">
                  <c:v>1.99336</c:v>
                </c:pt>
                <c:pt idx="1956">
                  <c:v>1.9933399999999999</c:v>
                </c:pt>
                <c:pt idx="1957">
                  <c:v>1.99335</c:v>
                </c:pt>
                <c:pt idx="1958">
                  <c:v>1.99335</c:v>
                </c:pt>
                <c:pt idx="1959">
                  <c:v>1.99335</c:v>
                </c:pt>
                <c:pt idx="1960">
                  <c:v>1.9933399999999999</c:v>
                </c:pt>
                <c:pt idx="1961">
                  <c:v>1.99335</c:v>
                </c:pt>
                <c:pt idx="1962">
                  <c:v>1.99335</c:v>
                </c:pt>
                <c:pt idx="1963">
                  <c:v>1.99335</c:v>
                </c:pt>
                <c:pt idx="1964">
                  <c:v>1.99335</c:v>
                </c:pt>
                <c:pt idx="1965">
                  <c:v>1.99335</c:v>
                </c:pt>
                <c:pt idx="1966">
                  <c:v>1.99335</c:v>
                </c:pt>
                <c:pt idx="1967">
                  <c:v>1.99335</c:v>
                </c:pt>
                <c:pt idx="1968">
                  <c:v>1.99335</c:v>
                </c:pt>
                <c:pt idx="1969">
                  <c:v>1.99335</c:v>
                </c:pt>
                <c:pt idx="1970">
                  <c:v>1.99335</c:v>
                </c:pt>
                <c:pt idx="1971">
                  <c:v>1.99335</c:v>
                </c:pt>
                <c:pt idx="1972">
                  <c:v>1.99335</c:v>
                </c:pt>
                <c:pt idx="1973">
                  <c:v>1.99335</c:v>
                </c:pt>
                <c:pt idx="1974">
                  <c:v>1.99336</c:v>
                </c:pt>
                <c:pt idx="1975">
                  <c:v>1.99335</c:v>
                </c:pt>
                <c:pt idx="1976">
                  <c:v>1.9933399999999999</c:v>
                </c:pt>
                <c:pt idx="1977">
                  <c:v>1.99335</c:v>
                </c:pt>
                <c:pt idx="1978">
                  <c:v>1.99335</c:v>
                </c:pt>
                <c:pt idx="1979">
                  <c:v>1.99335</c:v>
                </c:pt>
                <c:pt idx="1980">
                  <c:v>1.9933399999999999</c:v>
                </c:pt>
                <c:pt idx="1981">
                  <c:v>1.99335</c:v>
                </c:pt>
                <c:pt idx="1982">
                  <c:v>1.9933399999999999</c:v>
                </c:pt>
                <c:pt idx="1983">
                  <c:v>1.9933399999999999</c:v>
                </c:pt>
                <c:pt idx="1984">
                  <c:v>1.9933399999999999</c:v>
                </c:pt>
                <c:pt idx="1985">
                  <c:v>1.9933399999999999</c:v>
                </c:pt>
                <c:pt idx="1986">
                  <c:v>1.9933399999999999</c:v>
                </c:pt>
                <c:pt idx="1987">
                  <c:v>1.9933399999999999</c:v>
                </c:pt>
                <c:pt idx="1988">
                  <c:v>1.99335</c:v>
                </c:pt>
                <c:pt idx="1989">
                  <c:v>1.9933399999999999</c:v>
                </c:pt>
                <c:pt idx="1990">
                  <c:v>1.9933399999999999</c:v>
                </c:pt>
                <c:pt idx="1991">
                  <c:v>1.9933399999999999</c:v>
                </c:pt>
                <c:pt idx="1992">
                  <c:v>1.9933399999999999</c:v>
                </c:pt>
                <c:pt idx="1993">
                  <c:v>1.99335</c:v>
                </c:pt>
                <c:pt idx="1994">
                  <c:v>1.9933399999999999</c:v>
                </c:pt>
                <c:pt idx="1995">
                  <c:v>1.99335</c:v>
                </c:pt>
                <c:pt idx="1996">
                  <c:v>1.99335</c:v>
                </c:pt>
                <c:pt idx="1997">
                  <c:v>1.9933399999999999</c:v>
                </c:pt>
                <c:pt idx="1998">
                  <c:v>1.99333</c:v>
                </c:pt>
                <c:pt idx="1999">
                  <c:v>1.99335</c:v>
                </c:pt>
                <c:pt idx="2000">
                  <c:v>1.9933399999999999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9B69-4026-9A48-1553E3F5A8C4}"/>
            </c:ext>
          </c:extLst>
        </c:ser>
        <c:ser>
          <c:idx val="4"/>
          <c:order val="4"/>
          <c:tx>
            <c:strRef>
              <c:f>'1_SLDO_LineReg_650mV'!$F$5</c:f>
              <c:strCache>
                <c:ptCount val="1"/>
                <c:pt idx="0">
                  <c:v>Iout_Sense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'1_SLDO_LineReg_650mV'!$A$6:$A$2006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'1_SLDO_LineReg_650mV'!$F$6:$F$2006</c:f>
              <c:numCache>
                <c:formatCode>General</c:formatCode>
                <c:ptCount val="2001"/>
                <c:pt idx="0" formatCode="0.00E+00">
                  <c:v>6.3924199999999997E-6</c:v>
                </c:pt>
                <c:pt idx="1">
                  <c:v>8.3359299999999997E-2</c:v>
                </c:pt>
                <c:pt idx="2">
                  <c:v>0.10220899999999999</c:v>
                </c:pt>
                <c:pt idx="3">
                  <c:v>0.116545</c:v>
                </c:pt>
                <c:pt idx="4">
                  <c:v>0.12868399999999999</c:v>
                </c:pt>
                <c:pt idx="5">
                  <c:v>0.13933200000000001</c:v>
                </c:pt>
                <c:pt idx="6">
                  <c:v>0.148951</c:v>
                </c:pt>
                <c:pt idx="7">
                  <c:v>0.15745600000000001</c:v>
                </c:pt>
                <c:pt idx="8">
                  <c:v>0.16504099999999999</c:v>
                </c:pt>
                <c:pt idx="9">
                  <c:v>0.17222699999999999</c:v>
                </c:pt>
                <c:pt idx="10">
                  <c:v>0.17888799999999999</c:v>
                </c:pt>
                <c:pt idx="11">
                  <c:v>0.22978000000000001</c:v>
                </c:pt>
                <c:pt idx="12">
                  <c:v>0.23688699999999999</c:v>
                </c:pt>
                <c:pt idx="13">
                  <c:v>0.24319099999999999</c:v>
                </c:pt>
                <c:pt idx="14">
                  <c:v>0.24881700000000001</c:v>
                </c:pt>
                <c:pt idx="15">
                  <c:v>0.25386199999999998</c:v>
                </c:pt>
                <c:pt idx="16">
                  <c:v>0.25822699999999998</c:v>
                </c:pt>
                <c:pt idx="17">
                  <c:v>0.26236100000000001</c:v>
                </c:pt>
                <c:pt idx="18">
                  <c:v>0.26613500000000001</c:v>
                </c:pt>
                <c:pt idx="19">
                  <c:v>0.26957900000000001</c:v>
                </c:pt>
                <c:pt idx="20">
                  <c:v>0.27279500000000001</c:v>
                </c:pt>
                <c:pt idx="21">
                  <c:v>0.27572600000000003</c:v>
                </c:pt>
                <c:pt idx="22">
                  <c:v>0.278507</c:v>
                </c:pt>
                <c:pt idx="23">
                  <c:v>0.28112399999999999</c:v>
                </c:pt>
                <c:pt idx="24">
                  <c:v>0.283441</c:v>
                </c:pt>
                <c:pt idx="25">
                  <c:v>0.285715</c:v>
                </c:pt>
                <c:pt idx="26">
                  <c:v>0.287887</c:v>
                </c:pt>
                <c:pt idx="27">
                  <c:v>0.29006999999999999</c:v>
                </c:pt>
                <c:pt idx="28">
                  <c:v>0.29183999999999999</c:v>
                </c:pt>
                <c:pt idx="29">
                  <c:v>0.29369600000000001</c:v>
                </c:pt>
                <c:pt idx="30">
                  <c:v>0.295512</c:v>
                </c:pt>
                <c:pt idx="31">
                  <c:v>0.29718800000000001</c:v>
                </c:pt>
                <c:pt idx="32">
                  <c:v>0.29877300000000001</c:v>
                </c:pt>
                <c:pt idx="33">
                  <c:v>0.30044399999999999</c:v>
                </c:pt>
                <c:pt idx="34">
                  <c:v>0.30193300000000001</c:v>
                </c:pt>
                <c:pt idx="35">
                  <c:v>0.30341699999999999</c:v>
                </c:pt>
                <c:pt idx="36">
                  <c:v>0.30481799999999998</c:v>
                </c:pt>
                <c:pt idx="37">
                  <c:v>0.30615900000000001</c:v>
                </c:pt>
                <c:pt idx="38">
                  <c:v>0.30754100000000001</c:v>
                </c:pt>
                <c:pt idx="39">
                  <c:v>0.30874800000000002</c:v>
                </c:pt>
                <c:pt idx="40">
                  <c:v>0.31007699999999999</c:v>
                </c:pt>
                <c:pt idx="41">
                  <c:v>0.31118800000000002</c:v>
                </c:pt>
                <c:pt idx="42">
                  <c:v>0.31244100000000002</c:v>
                </c:pt>
                <c:pt idx="43">
                  <c:v>0.31347599999999998</c:v>
                </c:pt>
                <c:pt idx="44">
                  <c:v>0.31465599999999999</c:v>
                </c:pt>
                <c:pt idx="45">
                  <c:v>0.31578499999999998</c:v>
                </c:pt>
                <c:pt idx="46">
                  <c:v>0.31687199999999999</c:v>
                </c:pt>
                <c:pt idx="47">
                  <c:v>0.31774599999999997</c:v>
                </c:pt>
                <c:pt idx="48">
                  <c:v>0.31876900000000002</c:v>
                </c:pt>
                <c:pt idx="49">
                  <c:v>0.31972400000000001</c:v>
                </c:pt>
                <c:pt idx="50">
                  <c:v>0.32074000000000003</c:v>
                </c:pt>
                <c:pt idx="51">
                  <c:v>0.321654</c:v>
                </c:pt>
                <c:pt idx="52">
                  <c:v>0.32258999999999999</c:v>
                </c:pt>
                <c:pt idx="53">
                  <c:v>0.32347100000000001</c:v>
                </c:pt>
                <c:pt idx="54">
                  <c:v>0.32434600000000002</c:v>
                </c:pt>
                <c:pt idx="55">
                  <c:v>0.32524500000000001</c:v>
                </c:pt>
                <c:pt idx="56">
                  <c:v>0.32605299999999998</c:v>
                </c:pt>
                <c:pt idx="57">
                  <c:v>0.32696900000000001</c:v>
                </c:pt>
                <c:pt idx="58">
                  <c:v>0.32779799999999998</c:v>
                </c:pt>
                <c:pt idx="59">
                  <c:v>0.32857199999999998</c:v>
                </c:pt>
                <c:pt idx="60">
                  <c:v>0.32941500000000001</c:v>
                </c:pt>
                <c:pt idx="61">
                  <c:v>0.33015299999999997</c:v>
                </c:pt>
                <c:pt idx="62">
                  <c:v>0.330903</c:v>
                </c:pt>
                <c:pt idx="63">
                  <c:v>0.33166899999999999</c:v>
                </c:pt>
                <c:pt idx="64">
                  <c:v>0.33230199999999999</c:v>
                </c:pt>
                <c:pt idx="65">
                  <c:v>0.33307500000000001</c:v>
                </c:pt>
                <c:pt idx="66">
                  <c:v>0.33373599999999998</c:v>
                </c:pt>
                <c:pt idx="67">
                  <c:v>0.33445200000000003</c:v>
                </c:pt>
                <c:pt idx="68">
                  <c:v>0.33512599999999998</c:v>
                </c:pt>
                <c:pt idx="69">
                  <c:v>0.335841</c:v>
                </c:pt>
                <c:pt idx="70">
                  <c:v>0.33650799999999997</c:v>
                </c:pt>
                <c:pt idx="71">
                  <c:v>0.3372</c:v>
                </c:pt>
                <c:pt idx="72">
                  <c:v>0.33784399999999998</c:v>
                </c:pt>
                <c:pt idx="73">
                  <c:v>0.338476</c:v>
                </c:pt>
                <c:pt idx="74">
                  <c:v>0.339111</c:v>
                </c:pt>
                <c:pt idx="75">
                  <c:v>0.33971099999999999</c:v>
                </c:pt>
                <c:pt idx="76">
                  <c:v>0.340337</c:v>
                </c:pt>
                <c:pt idx="77">
                  <c:v>0.341005</c:v>
                </c:pt>
                <c:pt idx="78">
                  <c:v>0.34156999999999998</c:v>
                </c:pt>
                <c:pt idx="79">
                  <c:v>0.34217700000000001</c:v>
                </c:pt>
                <c:pt idx="80">
                  <c:v>0.34267799999999998</c:v>
                </c:pt>
                <c:pt idx="81">
                  <c:v>0.34331099999999998</c:v>
                </c:pt>
                <c:pt idx="82">
                  <c:v>0.343858</c:v>
                </c:pt>
                <c:pt idx="83">
                  <c:v>0.34437499999999999</c:v>
                </c:pt>
                <c:pt idx="84">
                  <c:v>0.34493600000000002</c:v>
                </c:pt>
                <c:pt idx="85">
                  <c:v>0.34556700000000001</c:v>
                </c:pt>
                <c:pt idx="86">
                  <c:v>0.34608100000000003</c:v>
                </c:pt>
                <c:pt idx="87">
                  <c:v>0.34662799999999999</c:v>
                </c:pt>
                <c:pt idx="88">
                  <c:v>0.34714699999999998</c:v>
                </c:pt>
                <c:pt idx="89">
                  <c:v>0.34765800000000002</c:v>
                </c:pt>
                <c:pt idx="90">
                  <c:v>0.34817300000000001</c:v>
                </c:pt>
                <c:pt idx="91">
                  <c:v>0.34870899999999999</c:v>
                </c:pt>
                <c:pt idx="92">
                  <c:v>0.34917900000000002</c:v>
                </c:pt>
                <c:pt idx="93">
                  <c:v>0.34971799999999997</c:v>
                </c:pt>
                <c:pt idx="94">
                  <c:v>0.35016900000000001</c:v>
                </c:pt>
                <c:pt idx="95">
                  <c:v>0.35071400000000003</c:v>
                </c:pt>
                <c:pt idx="96">
                  <c:v>0.35113899999999998</c:v>
                </c:pt>
                <c:pt idx="97">
                  <c:v>0.35167900000000002</c:v>
                </c:pt>
                <c:pt idx="98">
                  <c:v>0.35211999999999999</c:v>
                </c:pt>
                <c:pt idx="99">
                  <c:v>0.35264099999999998</c:v>
                </c:pt>
                <c:pt idx="100">
                  <c:v>0.35307100000000002</c:v>
                </c:pt>
                <c:pt idx="101">
                  <c:v>0.353549</c:v>
                </c:pt>
                <c:pt idx="102">
                  <c:v>0.354047</c:v>
                </c:pt>
                <c:pt idx="103">
                  <c:v>0.35451500000000002</c:v>
                </c:pt>
                <c:pt idx="104">
                  <c:v>0.35489399999999999</c:v>
                </c:pt>
                <c:pt idx="105">
                  <c:v>0.35536000000000001</c:v>
                </c:pt>
                <c:pt idx="106">
                  <c:v>0.35577999999999999</c:v>
                </c:pt>
                <c:pt idx="107">
                  <c:v>0.35622399999999999</c:v>
                </c:pt>
                <c:pt idx="108">
                  <c:v>0.35670000000000002</c:v>
                </c:pt>
                <c:pt idx="109">
                  <c:v>0.35708600000000001</c:v>
                </c:pt>
                <c:pt idx="110">
                  <c:v>0.35755300000000001</c:v>
                </c:pt>
                <c:pt idx="111">
                  <c:v>0.35791400000000001</c:v>
                </c:pt>
                <c:pt idx="112">
                  <c:v>0.358371</c:v>
                </c:pt>
                <c:pt idx="113">
                  <c:v>0.35881999999999997</c:v>
                </c:pt>
                <c:pt idx="114">
                  <c:v>0.35918</c:v>
                </c:pt>
                <c:pt idx="115">
                  <c:v>0.35961799999999999</c:v>
                </c:pt>
                <c:pt idx="116">
                  <c:v>0.35999300000000001</c:v>
                </c:pt>
                <c:pt idx="117">
                  <c:v>0.360373</c:v>
                </c:pt>
                <c:pt idx="118">
                  <c:v>0.36081299999999999</c:v>
                </c:pt>
                <c:pt idx="119">
                  <c:v>0.36117899999999997</c:v>
                </c:pt>
                <c:pt idx="120">
                  <c:v>0.36155399999999999</c:v>
                </c:pt>
                <c:pt idx="121">
                  <c:v>0.36192299999999999</c:v>
                </c:pt>
                <c:pt idx="122">
                  <c:v>0.36232500000000001</c:v>
                </c:pt>
                <c:pt idx="123">
                  <c:v>0.36271399999999998</c:v>
                </c:pt>
                <c:pt idx="124">
                  <c:v>0.36307400000000001</c:v>
                </c:pt>
                <c:pt idx="125">
                  <c:v>0.36349999999999999</c:v>
                </c:pt>
                <c:pt idx="126">
                  <c:v>0.36390899999999998</c:v>
                </c:pt>
                <c:pt idx="127">
                  <c:v>0.36423</c:v>
                </c:pt>
                <c:pt idx="128">
                  <c:v>0.364537</c:v>
                </c:pt>
                <c:pt idx="129">
                  <c:v>0.36498700000000001</c:v>
                </c:pt>
                <c:pt idx="130">
                  <c:v>0.36532700000000001</c:v>
                </c:pt>
                <c:pt idx="131">
                  <c:v>0.36570000000000003</c:v>
                </c:pt>
                <c:pt idx="132">
                  <c:v>0.36602899999999999</c:v>
                </c:pt>
                <c:pt idx="133">
                  <c:v>0.36632700000000001</c:v>
                </c:pt>
                <c:pt idx="134">
                  <c:v>0.36672100000000002</c:v>
                </c:pt>
                <c:pt idx="135">
                  <c:v>0.36705399999999999</c:v>
                </c:pt>
                <c:pt idx="136">
                  <c:v>0.36740899999999999</c:v>
                </c:pt>
                <c:pt idx="137">
                  <c:v>0.36777700000000002</c:v>
                </c:pt>
                <c:pt idx="138">
                  <c:v>0.368114</c:v>
                </c:pt>
                <c:pt idx="139">
                  <c:v>0.36843700000000001</c:v>
                </c:pt>
                <c:pt idx="140">
                  <c:v>0.368757</c:v>
                </c:pt>
                <c:pt idx="141">
                  <c:v>0.36908400000000002</c:v>
                </c:pt>
                <c:pt idx="142">
                  <c:v>0.36943799999999999</c:v>
                </c:pt>
                <c:pt idx="143">
                  <c:v>0.36971900000000002</c:v>
                </c:pt>
                <c:pt idx="144">
                  <c:v>0.37002099999999999</c:v>
                </c:pt>
                <c:pt idx="145">
                  <c:v>0.37030800000000003</c:v>
                </c:pt>
                <c:pt idx="146">
                  <c:v>0.37070999999999998</c:v>
                </c:pt>
                <c:pt idx="147">
                  <c:v>0.37097200000000002</c:v>
                </c:pt>
                <c:pt idx="148">
                  <c:v>0.371305</c:v>
                </c:pt>
                <c:pt idx="149">
                  <c:v>0.37160700000000002</c:v>
                </c:pt>
                <c:pt idx="150">
                  <c:v>0.371919</c:v>
                </c:pt>
                <c:pt idx="151">
                  <c:v>0.372226</c:v>
                </c:pt>
                <c:pt idx="152">
                  <c:v>0.372562</c:v>
                </c:pt>
                <c:pt idx="153">
                  <c:v>0.37286599999999998</c:v>
                </c:pt>
                <c:pt idx="154">
                  <c:v>0.373201</c:v>
                </c:pt>
                <c:pt idx="155">
                  <c:v>0.37345299999999998</c:v>
                </c:pt>
                <c:pt idx="156">
                  <c:v>0.37383100000000002</c:v>
                </c:pt>
                <c:pt idx="157">
                  <c:v>0.37403700000000001</c:v>
                </c:pt>
                <c:pt idx="158">
                  <c:v>0.37438500000000002</c:v>
                </c:pt>
                <c:pt idx="159">
                  <c:v>0.37467400000000001</c:v>
                </c:pt>
                <c:pt idx="160">
                  <c:v>0.37499700000000002</c:v>
                </c:pt>
                <c:pt idx="161">
                  <c:v>0.37529200000000001</c:v>
                </c:pt>
                <c:pt idx="162">
                  <c:v>0.375606</c:v>
                </c:pt>
                <c:pt idx="163">
                  <c:v>0.37593900000000002</c:v>
                </c:pt>
                <c:pt idx="164">
                  <c:v>0.37615300000000002</c:v>
                </c:pt>
                <c:pt idx="165">
                  <c:v>0.37646000000000002</c:v>
                </c:pt>
                <c:pt idx="166">
                  <c:v>0.37670500000000001</c:v>
                </c:pt>
                <c:pt idx="167">
                  <c:v>0.37702999999999998</c:v>
                </c:pt>
                <c:pt idx="168">
                  <c:v>0.37726100000000001</c:v>
                </c:pt>
                <c:pt idx="169">
                  <c:v>0.37751499999999999</c:v>
                </c:pt>
                <c:pt idx="170">
                  <c:v>0.377832</c:v>
                </c:pt>
                <c:pt idx="171">
                  <c:v>0.37805899999999998</c:v>
                </c:pt>
                <c:pt idx="172">
                  <c:v>0.37834699999999999</c:v>
                </c:pt>
                <c:pt idx="173">
                  <c:v>0.37861699999999998</c:v>
                </c:pt>
                <c:pt idx="174">
                  <c:v>0.37890200000000002</c:v>
                </c:pt>
                <c:pt idx="175">
                  <c:v>0.379189</c:v>
                </c:pt>
                <c:pt idx="176">
                  <c:v>0.37948500000000002</c:v>
                </c:pt>
                <c:pt idx="177">
                  <c:v>0.37975700000000001</c:v>
                </c:pt>
                <c:pt idx="178">
                  <c:v>0.38001800000000002</c:v>
                </c:pt>
                <c:pt idx="179">
                  <c:v>0.38028899999999999</c:v>
                </c:pt>
                <c:pt idx="180">
                  <c:v>0.38052900000000001</c:v>
                </c:pt>
                <c:pt idx="181">
                  <c:v>0.38073299999999999</c:v>
                </c:pt>
                <c:pt idx="182">
                  <c:v>0.38100099999999998</c:v>
                </c:pt>
                <c:pt idx="183">
                  <c:v>0.38128800000000002</c:v>
                </c:pt>
                <c:pt idx="184">
                  <c:v>0.38156200000000001</c:v>
                </c:pt>
                <c:pt idx="185">
                  <c:v>0.38181599999999999</c:v>
                </c:pt>
                <c:pt idx="186">
                  <c:v>0.38200600000000001</c:v>
                </c:pt>
                <c:pt idx="187">
                  <c:v>0.38229299999999999</c:v>
                </c:pt>
                <c:pt idx="188">
                  <c:v>0.38248500000000002</c:v>
                </c:pt>
                <c:pt idx="189">
                  <c:v>0.38281599999999999</c:v>
                </c:pt>
                <c:pt idx="190">
                  <c:v>0.38301200000000002</c:v>
                </c:pt>
                <c:pt idx="191">
                  <c:v>0.383268</c:v>
                </c:pt>
                <c:pt idx="192">
                  <c:v>0.38353100000000001</c:v>
                </c:pt>
                <c:pt idx="193">
                  <c:v>0.38378299999999999</c:v>
                </c:pt>
                <c:pt idx="194">
                  <c:v>0.38406400000000002</c:v>
                </c:pt>
                <c:pt idx="195">
                  <c:v>0.38429600000000003</c:v>
                </c:pt>
                <c:pt idx="196">
                  <c:v>0.384548</c:v>
                </c:pt>
                <c:pt idx="197">
                  <c:v>0.38474799999999998</c:v>
                </c:pt>
                <c:pt idx="198">
                  <c:v>0.384963</c:v>
                </c:pt>
                <c:pt idx="199">
                  <c:v>0.38526700000000003</c:v>
                </c:pt>
                <c:pt idx="200">
                  <c:v>0.38550099999999998</c:v>
                </c:pt>
                <c:pt idx="201">
                  <c:v>0.38580199999999998</c:v>
                </c:pt>
                <c:pt idx="202">
                  <c:v>0.38596900000000001</c:v>
                </c:pt>
                <c:pt idx="203">
                  <c:v>0.38618000000000002</c:v>
                </c:pt>
                <c:pt idx="204">
                  <c:v>0.38642100000000001</c:v>
                </c:pt>
                <c:pt idx="205">
                  <c:v>0.386658</c:v>
                </c:pt>
                <c:pt idx="206">
                  <c:v>0.38692399999999999</c:v>
                </c:pt>
                <c:pt idx="207">
                  <c:v>0.38715300000000002</c:v>
                </c:pt>
                <c:pt idx="208">
                  <c:v>0.38739899999999999</c:v>
                </c:pt>
                <c:pt idx="209">
                  <c:v>0.38759300000000002</c:v>
                </c:pt>
                <c:pt idx="210">
                  <c:v>0.38782100000000003</c:v>
                </c:pt>
                <c:pt idx="211">
                  <c:v>0.38806800000000002</c:v>
                </c:pt>
                <c:pt idx="212">
                  <c:v>0.388262</c:v>
                </c:pt>
                <c:pt idx="213">
                  <c:v>0.38850299999999999</c:v>
                </c:pt>
                <c:pt idx="214">
                  <c:v>0.38877600000000001</c:v>
                </c:pt>
                <c:pt idx="215">
                  <c:v>0.388932</c:v>
                </c:pt>
                <c:pt idx="216">
                  <c:v>0.389127</c:v>
                </c:pt>
                <c:pt idx="217">
                  <c:v>0.38948300000000002</c:v>
                </c:pt>
                <c:pt idx="218">
                  <c:v>0.38965899999999998</c:v>
                </c:pt>
                <c:pt idx="219">
                  <c:v>0.389878</c:v>
                </c:pt>
                <c:pt idx="220">
                  <c:v>0.39010299999999998</c:v>
                </c:pt>
                <c:pt idx="221">
                  <c:v>0.390318</c:v>
                </c:pt>
                <c:pt idx="222">
                  <c:v>0.39052700000000001</c:v>
                </c:pt>
                <c:pt idx="223">
                  <c:v>0.39077299999999998</c:v>
                </c:pt>
                <c:pt idx="224">
                  <c:v>0.39098500000000003</c:v>
                </c:pt>
                <c:pt idx="225">
                  <c:v>0.39118000000000003</c:v>
                </c:pt>
                <c:pt idx="226">
                  <c:v>0.39142900000000003</c:v>
                </c:pt>
                <c:pt idx="227">
                  <c:v>0.39158100000000001</c:v>
                </c:pt>
                <c:pt idx="228">
                  <c:v>0.39181500000000002</c:v>
                </c:pt>
                <c:pt idx="229">
                  <c:v>0.39208399999999999</c:v>
                </c:pt>
                <c:pt idx="230">
                  <c:v>0.39228600000000002</c:v>
                </c:pt>
                <c:pt idx="231">
                  <c:v>0.392426</c:v>
                </c:pt>
                <c:pt idx="232">
                  <c:v>0.39263500000000001</c:v>
                </c:pt>
                <c:pt idx="233">
                  <c:v>0.39286700000000002</c:v>
                </c:pt>
                <c:pt idx="234">
                  <c:v>0.393067</c:v>
                </c:pt>
                <c:pt idx="235">
                  <c:v>0.39333699999999999</c:v>
                </c:pt>
                <c:pt idx="236">
                  <c:v>0.39354699999999998</c:v>
                </c:pt>
                <c:pt idx="237">
                  <c:v>0.39372400000000002</c:v>
                </c:pt>
                <c:pt idx="238">
                  <c:v>0.39399099999999998</c:v>
                </c:pt>
                <c:pt idx="239">
                  <c:v>0.39418599999999998</c:v>
                </c:pt>
                <c:pt idx="240">
                  <c:v>0.39432</c:v>
                </c:pt>
                <c:pt idx="241">
                  <c:v>0.39453100000000002</c:v>
                </c:pt>
                <c:pt idx="242">
                  <c:v>0.39474300000000001</c:v>
                </c:pt>
                <c:pt idx="243">
                  <c:v>0.39494099999999999</c:v>
                </c:pt>
                <c:pt idx="244">
                  <c:v>0.39512599999999998</c:v>
                </c:pt>
                <c:pt idx="245">
                  <c:v>0.39534399999999997</c:v>
                </c:pt>
                <c:pt idx="246">
                  <c:v>0.39549200000000001</c:v>
                </c:pt>
                <c:pt idx="247">
                  <c:v>0.39574199999999998</c:v>
                </c:pt>
                <c:pt idx="248">
                  <c:v>0.39593200000000001</c:v>
                </c:pt>
                <c:pt idx="249">
                  <c:v>0.396152</c:v>
                </c:pt>
                <c:pt idx="250">
                  <c:v>0.39629599999999998</c:v>
                </c:pt>
                <c:pt idx="251">
                  <c:v>0.39650299999999999</c:v>
                </c:pt>
                <c:pt idx="252">
                  <c:v>0.39673999999999998</c:v>
                </c:pt>
                <c:pt idx="253">
                  <c:v>0.396866</c:v>
                </c:pt>
                <c:pt idx="254">
                  <c:v>0.39705499999999999</c:v>
                </c:pt>
                <c:pt idx="255">
                  <c:v>0.39725899999999997</c:v>
                </c:pt>
                <c:pt idx="256">
                  <c:v>0.39743499999999998</c:v>
                </c:pt>
                <c:pt idx="257">
                  <c:v>0.39764100000000002</c:v>
                </c:pt>
                <c:pt idx="258">
                  <c:v>0.39785399999999999</c:v>
                </c:pt>
                <c:pt idx="259">
                  <c:v>0.39802900000000002</c:v>
                </c:pt>
                <c:pt idx="260">
                  <c:v>0.39818999999999999</c:v>
                </c:pt>
                <c:pt idx="261">
                  <c:v>0.39843400000000001</c:v>
                </c:pt>
                <c:pt idx="262">
                  <c:v>0.398586</c:v>
                </c:pt>
                <c:pt idx="263">
                  <c:v>0.39875899999999997</c:v>
                </c:pt>
                <c:pt idx="264">
                  <c:v>0.39898699999999998</c:v>
                </c:pt>
                <c:pt idx="265">
                  <c:v>0.39912599999999998</c:v>
                </c:pt>
                <c:pt idx="266">
                  <c:v>0.39933099999999999</c:v>
                </c:pt>
                <c:pt idx="267">
                  <c:v>0.39954499999999998</c:v>
                </c:pt>
                <c:pt idx="268">
                  <c:v>0.39971899999999999</c:v>
                </c:pt>
                <c:pt idx="269">
                  <c:v>0.39992100000000003</c:v>
                </c:pt>
                <c:pt idx="270">
                  <c:v>0.40014899999999998</c:v>
                </c:pt>
                <c:pt idx="271">
                  <c:v>0.400227</c:v>
                </c:pt>
                <c:pt idx="272">
                  <c:v>0.400451</c:v>
                </c:pt>
                <c:pt idx="273">
                  <c:v>0.40062999999999999</c:v>
                </c:pt>
                <c:pt idx="274">
                  <c:v>0.40082400000000001</c:v>
                </c:pt>
                <c:pt idx="275">
                  <c:v>0.40099800000000002</c:v>
                </c:pt>
                <c:pt idx="276">
                  <c:v>0.40126699999999998</c:v>
                </c:pt>
                <c:pt idx="277">
                  <c:v>0.40140999999999999</c:v>
                </c:pt>
                <c:pt idx="278">
                  <c:v>0.40163599999999999</c:v>
                </c:pt>
                <c:pt idx="279">
                  <c:v>0.40169500000000002</c:v>
                </c:pt>
                <c:pt idx="280">
                  <c:v>0.401922</c:v>
                </c:pt>
                <c:pt idx="281">
                  <c:v>0.40211599999999997</c:v>
                </c:pt>
                <c:pt idx="282">
                  <c:v>0.40226099999999998</c:v>
                </c:pt>
                <c:pt idx="283">
                  <c:v>0.40241399999999999</c:v>
                </c:pt>
                <c:pt idx="284">
                  <c:v>0.40269199999999999</c:v>
                </c:pt>
                <c:pt idx="285">
                  <c:v>0.40286</c:v>
                </c:pt>
                <c:pt idx="286">
                  <c:v>0.40299800000000002</c:v>
                </c:pt>
                <c:pt idx="287">
                  <c:v>0.40315699999999999</c:v>
                </c:pt>
                <c:pt idx="288">
                  <c:v>0.40330700000000003</c:v>
                </c:pt>
                <c:pt idx="289">
                  <c:v>0.40350200000000003</c:v>
                </c:pt>
                <c:pt idx="290">
                  <c:v>0.403692</c:v>
                </c:pt>
                <c:pt idx="291">
                  <c:v>0.40383400000000003</c:v>
                </c:pt>
                <c:pt idx="292">
                  <c:v>0.40407199999999999</c:v>
                </c:pt>
                <c:pt idx="293">
                  <c:v>0.40416600000000003</c:v>
                </c:pt>
                <c:pt idx="294">
                  <c:v>0.40432600000000002</c:v>
                </c:pt>
                <c:pt idx="295">
                  <c:v>0.40455999999999998</c:v>
                </c:pt>
                <c:pt idx="296">
                  <c:v>0.40467900000000001</c:v>
                </c:pt>
                <c:pt idx="297">
                  <c:v>0.40491199999999999</c:v>
                </c:pt>
                <c:pt idx="298">
                  <c:v>0.40501799999999999</c:v>
                </c:pt>
                <c:pt idx="299">
                  <c:v>0.40520099999999998</c:v>
                </c:pt>
                <c:pt idx="300">
                  <c:v>0.40534199999999998</c:v>
                </c:pt>
                <c:pt idx="301">
                  <c:v>0.40557799999999999</c:v>
                </c:pt>
                <c:pt idx="302">
                  <c:v>0.40567900000000001</c:v>
                </c:pt>
                <c:pt idx="303">
                  <c:v>0.40585900000000003</c:v>
                </c:pt>
                <c:pt idx="304">
                  <c:v>0.40598600000000001</c:v>
                </c:pt>
                <c:pt idx="305">
                  <c:v>0.40617700000000001</c:v>
                </c:pt>
                <c:pt idx="306">
                  <c:v>0.40636499999999998</c:v>
                </c:pt>
                <c:pt idx="307">
                  <c:v>0.40651100000000001</c:v>
                </c:pt>
                <c:pt idx="308">
                  <c:v>0.406698</c:v>
                </c:pt>
                <c:pt idx="309">
                  <c:v>0.40683999999999998</c:v>
                </c:pt>
                <c:pt idx="310">
                  <c:v>0.406976</c:v>
                </c:pt>
                <c:pt idx="311">
                  <c:v>0.40724100000000002</c:v>
                </c:pt>
                <c:pt idx="312">
                  <c:v>0.40732600000000002</c:v>
                </c:pt>
                <c:pt idx="313">
                  <c:v>0.40750199999999998</c:v>
                </c:pt>
                <c:pt idx="314">
                  <c:v>0.40774899999999997</c:v>
                </c:pt>
                <c:pt idx="315">
                  <c:v>0.40782200000000002</c:v>
                </c:pt>
                <c:pt idx="316">
                  <c:v>0.407995</c:v>
                </c:pt>
                <c:pt idx="317">
                  <c:v>0.408169</c:v>
                </c:pt>
                <c:pt idx="318">
                  <c:v>0.40833599999999998</c:v>
                </c:pt>
                <c:pt idx="319">
                  <c:v>0.40848499999999999</c:v>
                </c:pt>
                <c:pt idx="320">
                  <c:v>0.40862900000000002</c:v>
                </c:pt>
                <c:pt idx="321">
                  <c:v>0.40879100000000002</c:v>
                </c:pt>
                <c:pt idx="322">
                  <c:v>0.40895900000000002</c:v>
                </c:pt>
                <c:pt idx="323">
                  <c:v>0.40914600000000001</c:v>
                </c:pt>
                <c:pt idx="324">
                  <c:v>0.409194</c:v>
                </c:pt>
                <c:pt idx="325">
                  <c:v>0.40944000000000003</c:v>
                </c:pt>
                <c:pt idx="326">
                  <c:v>0.40957100000000002</c:v>
                </c:pt>
                <c:pt idx="327">
                  <c:v>0.40970600000000001</c:v>
                </c:pt>
                <c:pt idx="328">
                  <c:v>0.40992400000000001</c:v>
                </c:pt>
                <c:pt idx="329">
                  <c:v>0.41001399999999999</c:v>
                </c:pt>
                <c:pt idx="330">
                  <c:v>0.41015699999999999</c:v>
                </c:pt>
                <c:pt idx="331">
                  <c:v>0.41033999999999998</c:v>
                </c:pt>
                <c:pt idx="332">
                  <c:v>0.41054800000000002</c:v>
                </c:pt>
                <c:pt idx="333">
                  <c:v>0.41068399999999999</c:v>
                </c:pt>
                <c:pt idx="334">
                  <c:v>0.41085100000000002</c:v>
                </c:pt>
                <c:pt idx="335">
                  <c:v>0.41105399999999997</c:v>
                </c:pt>
                <c:pt idx="336">
                  <c:v>0.41122199999999998</c:v>
                </c:pt>
                <c:pt idx="337">
                  <c:v>0.41122900000000001</c:v>
                </c:pt>
                <c:pt idx="338">
                  <c:v>0.41143600000000002</c:v>
                </c:pt>
                <c:pt idx="339">
                  <c:v>0.41155700000000001</c:v>
                </c:pt>
                <c:pt idx="340">
                  <c:v>0.41173300000000002</c:v>
                </c:pt>
                <c:pt idx="341">
                  <c:v>0.411829</c:v>
                </c:pt>
                <c:pt idx="342">
                  <c:v>0.41202299999999997</c:v>
                </c:pt>
                <c:pt idx="343">
                  <c:v>0.41217900000000002</c:v>
                </c:pt>
                <c:pt idx="344">
                  <c:v>0.41229300000000002</c:v>
                </c:pt>
                <c:pt idx="345">
                  <c:v>0.41245500000000002</c:v>
                </c:pt>
                <c:pt idx="346">
                  <c:v>0.41264600000000001</c:v>
                </c:pt>
                <c:pt idx="347">
                  <c:v>0.41278300000000001</c:v>
                </c:pt>
                <c:pt idx="348">
                  <c:v>0.41293299999999999</c:v>
                </c:pt>
                <c:pt idx="349">
                  <c:v>0.413082</c:v>
                </c:pt>
                <c:pt idx="350">
                  <c:v>0.41320699999999999</c:v>
                </c:pt>
                <c:pt idx="351">
                  <c:v>0.41331899999999999</c:v>
                </c:pt>
                <c:pt idx="352">
                  <c:v>0.413497</c:v>
                </c:pt>
                <c:pt idx="353">
                  <c:v>0.41363499999999997</c:v>
                </c:pt>
                <c:pt idx="354">
                  <c:v>0.41381200000000001</c:v>
                </c:pt>
                <c:pt idx="355">
                  <c:v>0.41391600000000001</c:v>
                </c:pt>
                <c:pt idx="356">
                  <c:v>0.414109</c:v>
                </c:pt>
                <c:pt idx="357">
                  <c:v>0.41424800000000001</c:v>
                </c:pt>
                <c:pt idx="358">
                  <c:v>0.414383</c:v>
                </c:pt>
                <c:pt idx="359">
                  <c:v>0.41456900000000002</c:v>
                </c:pt>
                <c:pt idx="360">
                  <c:v>0.41475600000000001</c:v>
                </c:pt>
                <c:pt idx="361">
                  <c:v>0.41489799999999999</c:v>
                </c:pt>
                <c:pt idx="362">
                  <c:v>0.41499900000000001</c:v>
                </c:pt>
                <c:pt idx="363">
                  <c:v>0.41512399999999999</c:v>
                </c:pt>
                <c:pt idx="364">
                  <c:v>0.41530099999999998</c:v>
                </c:pt>
                <c:pt idx="365">
                  <c:v>0.41542000000000001</c:v>
                </c:pt>
                <c:pt idx="366">
                  <c:v>0.41560200000000003</c:v>
                </c:pt>
                <c:pt idx="367">
                  <c:v>0.41572500000000001</c:v>
                </c:pt>
                <c:pt idx="368">
                  <c:v>0.41590300000000002</c:v>
                </c:pt>
                <c:pt idx="369">
                  <c:v>0.41597099999999998</c:v>
                </c:pt>
                <c:pt idx="370">
                  <c:v>0.41611700000000001</c:v>
                </c:pt>
                <c:pt idx="371">
                  <c:v>0.41628199999999999</c:v>
                </c:pt>
                <c:pt idx="372">
                  <c:v>0.41638199999999997</c:v>
                </c:pt>
                <c:pt idx="373">
                  <c:v>0.41652099999999997</c:v>
                </c:pt>
                <c:pt idx="374">
                  <c:v>0.41669699999999998</c:v>
                </c:pt>
                <c:pt idx="375">
                  <c:v>0.41682999999999998</c:v>
                </c:pt>
                <c:pt idx="376">
                  <c:v>0.41691400000000001</c:v>
                </c:pt>
                <c:pt idx="377">
                  <c:v>0.41712300000000002</c:v>
                </c:pt>
                <c:pt idx="378">
                  <c:v>0.417186</c:v>
                </c:pt>
                <c:pt idx="379">
                  <c:v>0.41732200000000003</c:v>
                </c:pt>
                <c:pt idx="380">
                  <c:v>0.417516</c:v>
                </c:pt>
                <c:pt idx="381">
                  <c:v>0.41764899999999999</c:v>
                </c:pt>
                <c:pt idx="382">
                  <c:v>0.41784500000000002</c:v>
                </c:pt>
                <c:pt idx="383">
                  <c:v>0.41792400000000002</c:v>
                </c:pt>
                <c:pt idx="384">
                  <c:v>0.41806900000000002</c:v>
                </c:pt>
                <c:pt idx="385">
                  <c:v>0.41817599999999999</c:v>
                </c:pt>
                <c:pt idx="386">
                  <c:v>0.41837400000000002</c:v>
                </c:pt>
                <c:pt idx="387">
                  <c:v>0.41850300000000001</c:v>
                </c:pt>
                <c:pt idx="388">
                  <c:v>0.41863699999999998</c:v>
                </c:pt>
                <c:pt idx="389">
                  <c:v>0.418825</c:v>
                </c:pt>
                <c:pt idx="390">
                  <c:v>0.41886299999999999</c:v>
                </c:pt>
                <c:pt idx="391">
                  <c:v>0.41905599999999998</c:v>
                </c:pt>
                <c:pt idx="392">
                  <c:v>0.41919000000000001</c:v>
                </c:pt>
                <c:pt idx="393">
                  <c:v>0.41935800000000001</c:v>
                </c:pt>
                <c:pt idx="394">
                  <c:v>0.41945199999999999</c:v>
                </c:pt>
                <c:pt idx="395">
                  <c:v>0.41958600000000001</c:v>
                </c:pt>
                <c:pt idx="396">
                  <c:v>0.41967700000000002</c:v>
                </c:pt>
                <c:pt idx="397">
                  <c:v>0.41977999999999999</c:v>
                </c:pt>
                <c:pt idx="398">
                  <c:v>0.41998999999999997</c:v>
                </c:pt>
                <c:pt idx="399">
                  <c:v>0.42011100000000001</c:v>
                </c:pt>
                <c:pt idx="400">
                  <c:v>0.42025400000000002</c:v>
                </c:pt>
                <c:pt idx="401">
                  <c:v>0.42038199999999998</c:v>
                </c:pt>
                <c:pt idx="402">
                  <c:v>0.420483</c:v>
                </c:pt>
                <c:pt idx="403">
                  <c:v>0.420622</c:v>
                </c:pt>
                <c:pt idx="404">
                  <c:v>0.42076200000000002</c:v>
                </c:pt>
                <c:pt idx="405">
                  <c:v>0.42094500000000001</c:v>
                </c:pt>
                <c:pt idx="406">
                  <c:v>0.42102099999999998</c:v>
                </c:pt>
                <c:pt idx="407">
                  <c:v>0.42121500000000001</c:v>
                </c:pt>
                <c:pt idx="408">
                  <c:v>0.42132500000000001</c:v>
                </c:pt>
                <c:pt idx="409">
                  <c:v>0.42149500000000001</c:v>
                </c:pt>
                <c:pt idx="410">
                  <c:v>0.42160199999999998</c:v>
                </c:pt>
                <c:pt idx="411">
                  <c:v>0.421709</c:v>
                </c:pt>
                <c:pt idx="412">
                  <c:v>0.42181000000000002</c:v>
                </c:pt>
                <c:pt idx="413">
                  <c:v>0.42201699999999998</c:v>
                </c:pt>
                <c:pt idx="414">
                  <c:v>0.42217700000000002</c:v>
                </c:pt>
                <c:pt idx="415">
                  <c:v>0.42225499999999999</c:v>
                </c:pt>
                <c:pt idx="416">
                  <c:v>0.42235299999999998</c:v>
                </c:pt>
                <c:pt idx="417">
                  <c:v>0.42247000000000001</c:v>
                </c:pt>
                <c:pt idx="418">
                  <c:v>0.422572</c:v>
                </c:pt>
                <c:pt idx="419">
                  <c:v>0.422709</c:v>
                </c:pt>
                <c:pt idx="420">
                  <c:v>0.42282199999999998</c:v>
                </c:pt>
                <c:pt idx="421">
                  <c:v>0.42293799999999998</c:v>
                </c:pt>
                <c:pt idx="422">
                  <c:v>0.42312</c:v>
                </c:pt>
                <c:pt idx="423">
                  <c:v>0.42323499999999997</c:v>
                </c:pt>
                <c:pt idx="424">
                  <c:v>0.42340100000000003</c:v>
                </c:pt>
                <c:pt idx="425">
                  <c:v>0.423541</c:v>
                </c:pt>
                <c:pt idx="426">
                  <c:v>0.42361799999999999</c:v>
                </c:pt>
                <c:pt idx="427">
                  <c:v>0.42376999999999998</c:v>
                </c:pt>
                <c:pt idx="428">
                  <c:v>0.423869</c:v>
                </c:pt>
                <c:pt idx="429">
                  <c:v>0.42399900000000001</c:v>
                </c:pt>
                <c:pt idx="430">
                  <c:v>0.42413600000000001</c:v>
                </c:pt>
                <c:pt idx="431">
                  <c:v>0.42425000000000002</c:v>
                </c:pt>
                <c:pt idx="432">
                  <c:v>0.42435</c:v>
                </c:pt>
                <c:pt idx="433">
                  <c:v>0.42456300000000002</c:v>
                </c:pt>
                <c:pt idx="434">
                  <c:v>0.424676</c:v>
                </c:pt>
                <c:pt idx="435">
                  <c:v>0.42477199999999998</c:v>
                </c:pt>
                <c:pt idx="436">
                  <c:v>0.424902</c:v>
                </c:pt>
                <c:pt idx="437">
                  <c:v>0.42501899999999998</c:v>
                </c:pt>
                <c:pt idx="438">
                  <c:v>0.42515500000000001</c:v>
                </c:pt>
                <c:pt idx="439">
                  <c:v>0.42529099999999997</c:v>
                </c:pt>
                <c:pt idx="440">
                  <c:v>0.42538500000000001</c:v>
                </c:pt>
                <c:pt idx="441">
                  <c:v>0.42551800000000001</c:v>
                </c:pt>
                <c:pt idx="442">
                  <c:v>0.42568099999999998</c:v>
                </c:pt>
                <c:pt idx="443">
                  <c:v>0.42579299999999998</c:v>
                </c:pt>
                <c:pt idx="444">
                  <c:v>0.425904</c:v>
                </c:pt>
                <c:pt idx="445">
                  <c:v>0.42603200000000002</c:v>
                </c:pt>
                <c:pt idx="446">
                  <c:v>0.426118</c:v>
                </c:pt>
                <c:pt idx="447">
                  <c:v>0.42624899999999999</c:v>
                </c:pt>
                <c:pt idx="448">
                  <c:v>0.42635600000000001</c:v>
                </c:pt>
                <c:pt idx="449">
                  <c:v>0.42657499999999998</c:v>
                </c:pt>
                <c:pt idx="450">
                  <c:v>0.42667300000000002</c:v>
                </c:pt>
                <c:pt idx="451">
                  <c:v>0.42675600000000002</c:v>
                </c:pt>
                <c:pt idx="452">
                  <c:v>0.42687399999999998</c:v>
                </c:pt>
                <c:pt idx="453">
                  <c:v>0.42700700000000003</c:v>
                </c:pt>
                <c:pt idx="454">
                  <c:v>0.42707400000000001</c:v>
                </c:pt>
                <c:pt idx="455">
                  <c:v>0.42721300000000001</c:v>
                </c:pt>
                <c:pt idx="456">
                  <c:v>0.42737399999999998</c:v>
                </c:pt>
                <c:pt idx="457">
                  <c:v>0.42749799999999999</c:v>
                </c:pt>
                <c:pt idx="458">
                  <c:v>0.42756899999999998</c:v>
                </c:pt>
                <c:pt idx="459">
                  <c:v>0.42772300000000002</c:v>
                </c:pt>
                <c:pt idx="460">
                  <c:v>0.42783100000000002</c:v>
                </c:pt>
                <c:pt idx="461">
                  <c:v>0.42798799999999998</c:v>
                </c:pt>
                <c:pt idx="462">
                  <c:v>0.42810500000000001</c:v>
                </c:pt>
                <c:pt idx="463">
                  <c:v>0.428174</c:v>
                </c:pt>
                <c:pt idx="464">
                  <c:v>0.428309</c:v>
                </c:pt>
                <c:pt idx="465">
                  <c:v>0.42844700000000002</c:v>
                </c:pt>
                <c:pt idx="466">
                  <c:v>0.428531</c:v>
                </c:pt>
                <c:pt idx="467">
                  <c:v>0.42869499999999999</c:v>
                </c:pt>
                <c:pt idx="468">
                  <c:v>0.42879200000000001</c:v>
                </c:pt>
                <c:pt idx="469">
                  <c:v>0.42894900000000002</c:v>
                </c:pt>
                <c:pt idx="470">
                  <c:v>0.42904399999999998</c:v>
                </c:pt>
                <c:pt idx="471">
                  <c:v>0.42915700000000001</c:v>
                </c:pt>
                <c:pt idx="472">
                  <c:v>0.42930800000000002</c:v>
                </c:pt>
                <c:pt idx="473">
                  <c:v>0.429344</c:v>
                </c:pt>
                <c:pt idx="474">
                  <c:v>0.42946899999999999</c:v>
                </c:pt>
                <c:pt idx="475">
                  <c:v>0.42957499999999998</c:v>
                </c:pt>
                <c:pt idx="476">
                  <c:v>0.42969800000000002</c:v>
                </c:pt>
                <c:pt idx="477">
                  <c:v>0.42980800000000002</c:v>
                </c:pt>
                <c:pt idx="478">
                  <c:v>0.42993799999999999</c:v>
                </c:pt>
                <c:pt idx="479">
                  <c:v>0.43008400000000002</c:v>
                </c:pt>
                <c:pt idx="480">
                  <c:v>0.43015500000000001</c:v>
                </c:pt>
                <c:pt idx="481">
                  <c:v>0.43029499999999998</c:v>
                </c:pt>
                <c:pt idx="482">
                  <c:v>0.43042799999999998</c:v>
                </c:pt>
                <c:pt idx="483">
                  <c:v>0.43049399999999999</c:v>
                </c:pt>
                <c:pt idx="484">
                  <c:v>0.43060500000000002</c:v>
                </c:pt>
                <c:pt idx="485">
                  <c:v>0.43073400000000001</c:v>
                </c:pt>
                <c:pt idx="486">
                  <c:v>0.430869</c:v>
                </c:pt>
                <c:pt idx="487">
                  <c:v>0.43094700000000002</c:v>
                </c:pt>
                <c:pt idx="488">
                  <c:v>0.43104300000000001</c:v>
                </c:pt>
                <c:pt idx="489">
                  <c:v>0.43121100000000001</c:v>
                </c:pt>
                <c:pt idx="490">
                  <c:v>0.43132999999999999</c:v>
                </c:pt>
                <c:pt idx="491">
                  <c:v>0.43143399999999998</c:v>
                </c:pt>
                <c:pt idx="492">
                  <c:v>0.43153999999999998</c:v>
                </c:pt>
                <c:pt idx="493">
                  <c:v>0.43167299999999997</c:v>
                </c:pt>
                <c:pt idx="494">
                  <c:v>0.43180600000000002</c:v>
                </c:pt>
                <c:pt idx="495">
                  <c:v>0.43190600000000001</c:v>
                </c:pt>
                <c:pt idx="496">
                  <c:v>0.431979</c:v>
                </c:pt>
                <c:pt idx="497">
                  <c:v>0.43210999999999999</c:v>
                </c:pt>
                <c:pt idx="498">
                  <c:v>0.43218200000000001</c:v>
                </c:pt>
                <c:pt idx="499">
                  <c:v>0.43227900000000002</c:v>
                </c:pt>
                <c:pt idx="500">
                  <c:v>0.43239699999999998</c:v>
                </c:pt>
                <c:pt idx="501">
                  <c:v>0.43255399999999999</c:v>
                </c:pt>
                <c:pt idx="502">
                  <c:v>0.43262699999999998</c:v>
                </c:pt>
                <c:pt idx="503">
                  <c:v>0.43277399999999999</c:v>
                </c:pt>
                <c:pt idx="504">
                  <c:v>0.432923</c:v>
                </c:pt>
                <c:pt idx="505">
                  <c:v>0.43294500000000002</c:v>
                </c:pt>
                <c:pt idx="506">
                  <c:v>0.43306699999999998</c:v>
                </c:pt>
                <c:pt idx="507">
                  <c:v>0.43317</c:v>
                </c:pt>
                <c:pt idx="508">
                  <c:v>0.43324600000000002</c:v>
                </c:pt>
                <c:pt idx="509">
                  <c:v>0.43330099999999999</c:v>
                </c:pt>
                <c:pt idx="510">
                  <c:v>0.433475</c:v>
                </c:pt>
                <c:pt idx="511">
                  <c:v>0.433585</c:v>
                </c:pt>
                <c:pt idx="512">
                  <c:v>0.43363000000000002</c:v>
                </c:pt>
                <c:pt idx="513">
                  <c:v>0.43376900000000002</c:v>
                </c:pt>
                <c:pt idx="514">
                  <c:v>0.433813</c:v>
                </c:pt>
                <c:pt idx="515">
                  <c:v>0.43393999999999999</c:v>
                </c:pt>
                <c:pt idx="516">
                  <c:v>0.43400899999999998</c:v>
                </c:pt>
                <c:pt idx="517">
                  <c:v>0.434112</c:v>
                </c:pt>
                <c:pt idx="518">
                  <c:v>0.434201</c:v>
                </c:pt>
                <c:pt idx="519">
                  <c:v>0.43431599999999998</c:v>
                </c:pt>
                <c:pt idx="520">
                  <c:v>0.43440200000000001</c:v>
                </c:pt>
                <c:pt idx="521">
                  <c:v>0.43450299999999997</c:v>
                </c:pt>
                <c:pt idx="522">
                  <c:v>0.43458400000000003</c:v>
                </c:pt>
                <c:pt idx="523">
                  <c:v>0.43465100000000001</c:v>
                </c:pt>
                <c:pt idx="524">
                  <c:v>0.43473299999999998</c:v>
                </c:pt>
                <c:pt idx="525">
                  <c:v>0.43477500000000002</c:v>
                </c:pt>
                <c:pt idx="526">
                  <c:v>0.43482199999999999</c:v>
                </c:pt>
                <c:pt idx="527">
                  <c:v>0.43491800000000003</c:v>
                </c:pt>
                <c:pt idx="528">
                  <c:v>0.434832</c:v>
                </c:pt>
                <c:pt idx="529">
                  <c:v>0.56710700000000003</c:v>
                </c:pt>
                <c:pt idx="530">
                  <c:v>0.56738299999999997</c:v>
                </c:pt>
                <c:pt idx="531">
                  <c:v>0.56749700000000003</c:v>
                </c:pt>
                <c:pt idx="532">
                  <c:v>0.567577</c:v>
                </c:pt>
                <c:pt idx="533">
                  <c:v>0.56760600000000005</c:v>
                </c:pt>
                <c:pt idx="534">
                  <c:v>0.56762299999999999</c:v>
                </c:pt>
                <c:pt idx="535">
                  <c:v>0.567581</c:v>
                </c:pt>
                <c:pt idx="536">
                  <c:v>0.56764400000000004</c:v>
                </c:pt>
                <c:pt idx="537">
                  <c:v>0.56767500000000004</c:v>
                </c:pt>
                <c:pt idx="538">
                  <c:v>0.56776899999999997</c:v>
                </c:pt>
                <c:pt idx="539">
                  <c:v>0.56780600000000003</c:v>
                </c:pt>
                <c:pt idx="540">
                  <c:v>0.56784299999999999</c:v>
                </c:pt>
                <c:pt idx="541">
                  <c:v>0.56783899999999998</c:v>
                </c:pt>
                <c:pt idx="542">
                  <c:v>0.56779999999999997</c:v>
                </c:pt>
                <c:pt idx="543">
                  <c:v>0.56775600000000004</c:v>
                </c:pt>
                <c:pt idx="544">
                  <c:v>0.56777500000000003</c:v>
                </c:pt>
                <c:pt idx="545">
                  <c:v>0.56785099999999999</c:v>
                </c:pt>
                <c:pt idx="546">
                  <c:v>0.56784999999999997</c:v>
                </c:pt>
                <c:pt idx="547">
                  <c:v>0.56791999999999998</c:v>
                </c:pt>
                <c:pt idx="548">
                  <c:v>0.56789299999999998</c:v>
                </c:pt>
                <c:pt idx="549">
                  <c:v>0.567913</c:v>
                </c:pt>
                <c:pt idx="550">
                  <c:v>0.56792200000000004</c:v>
                </c:pt>
                <c:pt idx="551">
                  <c:v>0.56798700000000002</c:v>
                </c:pt>
                <c:pt idx="552">
                  <c:v>0.56796199999999997</c:v>
                </c:pt>
                <c:pt idx="553">
                  <c:v>0.56797699999999995</c:v>
                </c:pt>
                <c:pt idx="554">
                  <c:v>0.56800399999999995</c:v>
                </c:pt>
                <c:pt idx="555">
                  <c:v>0.56803400000000004</c:v>
                </c:pt>
                <c:pt idx="556">
                  <c:v>0.56808899999999996</c:v>
                </c:pt>
                <c:pt idx="557">
                  <c:v>0.56801400000000002</c:v>
                </c:pt>
                <c:pt idx="558">
                  <c:v>0.56806199999999996</c:v>
                </c:pt>
                <c:pt idx="559">
                  <c:v>0.56802600000000003</c:v>
                </c:pt>
                <c:pt idx="560">
                  <c:v>0.56807700000000005</c:v>
                </c:pt>
                <c:pt idx="561">
                  <c:v>0.56808599999999998</c:v>
                </c:pt>
                <c:pt idx="562">
                  <c:v>0.56803899999999996</c:v>
                </c:pt>
                <c:pt idx="563">
                  <c:v>0.56814500000000001</c:v>
                </c:pt>
                <c:pt idx="564">
                  <c:v>0.568218</c:v>
                </c:pt>
                <c:pt idx="565">
                  <c:v>0.56823100000000004</c:v>
                </c:pt>
                <c:pt idx="566">
                  <c:v>0.56812600000000002</c:v>
                </c:pt>
                <c:pt idx="567">
                  <c:v>0.56813000000000002</c:v>
                </c:pt>
                <c:pt idx="568">
                  <c:v>0.56820300000000001</c:v>
                </c:pt>
                <c:pt idx="569">
                  <c:v>0.56828800000000002</c:v>
                </c:pt>
                <c:pt idx="570">
                  <c:v>0.56816299999999997</c:v>
                </c:pt>
                <c:pt idx="571">
                  <c:v>0.56826100000000002</c:v>
                </c:pt>
                <c:pt idx="572">
                  <c:v>0.56825800000000004</c:v>
                </c:pt>
                <c:pt idx="573">
                  <c:v>0.568249</c:v>
                </c:pt>
                <c:pt idx="574">
                  <c:v>0.56825400000000004</c:v>
                </c:pt>
                <c:pt idx="575">
                  <c:v>0.56833699999999998</c:v>
                </c:pt>
                <c:pt idx="576">
                  <c:v>0.56833699999999998</c:v>
                </c:pt>
                <c:pt idx="577">
                  <c:v>0.56840199999999996</c:v>
                </c:pt>
                <c:pt idx="578">
                  <c:v>0.56838200000000005</c:v>
                </c:pt>
                <c:pt idx="579">
                  <c:v>0.56840299999999999</c:v>
                </c:pt>
                <c:pt idx="580">
                  <c:v>0.56840500000000005</c:v>
                </c:pt>
                <c:pt idx="581">
                  <c:v>0.56837400000000005</c:v>
                </c:pt>
                <c:pt idx="582">
                  <c:v>0.56831600000000004</c:v>
                </c:pt>
                <c:pt idx="583">
                  <c:v>0.56838299999999997</c:v>
                </c:pt>
                <c:pt idx="584">
                  <c:v>0.56836500000000001</c:v>
                </c:pt>
                <c:pt idx="585">
                  <c:v>0.56839099999999998</c:v>
                </c:pt>
                <c:pt idx="586">
                  <c:v>0.56853200000000004</c:v>
                </c:pt>
                <c:pt idx="587">
                  <c:v>0.56844399999999995</c:v>
                </c:pt>
                <c:pt idx="588">
                  <c:v>0.56849499999999997</c:v>
                </c:pt>
                <c:pt idx="589">
                  <c:v>0.56858200000000003</c:v>
                </c:pt>
                <c:pt idx="590">
                  <c:v>0.56846799999999997</c:v>
                </c:pt>
                <c:pt idx="591">
                  <c:v>0.56851799999999997</c:v>
                </c:pt>
                <c:pt idx="592">
                  <c:v>0.56849000000000005</c:v>
                </c:pt>
                <c:pt idx="593">
                  <c:v>0.56848100000000001</c:v>
                </c:pt>
                <c:pt idx="594">
                  <c:v>0.56852599999999998</c:v>
                </c:pt>
                <c:pt idx="595">
                  <c:v>0.56867599999999996</c:v>
                </c:pt>
                <c:pt idx="596">
                  <c:v>0.56862500000000005</c:v>
                </c:pt>
                <c:pt idx="597">
                  <c:v>0.56861099999999998</c:v>
                </c:pt>
                <c:pt idx="598">
                  <c:v>0.56870200000000004</c:v>
                </c:pt>
                <c:pt idx="599">
                  <c:v>0.56862699999999999</c:v>
                </c:pt>
                <c:pt idx="600">
                  <c:v>0.56871499999999997</c:v>
                </c:pt>
                <c:pt idx="601">
                  <c:v>0.56870500000000002</c:v>
                </c:pt>
                <c:pt idx="602">
                  <c:v>0.56869000000000003</c:v>
                </c:pt>
                <c:pt idx="603">
                  <c:v>0.568685</c:v>
                </c:pt>
                <c:pt idx="604">
                  <c:v>0.56869999999999998</c:v>
                </c:pt>
                <c:pt idx="605">
                  <c:v>0.56871000000000005</c:v>
                </c:pt>
                <c:pt idx="606">
                  <c:v>0.56880799999999998</c:v>
                </c:pt>
                <c:pt idx="607">
                  <c:v>0.56873700000000005</c:v>
                </c:pt>
                <c:pt idx="608">
                  <c:v>0.56878399999999996</c:v>
                </c:pt>
                <c:pt idx="609">
                  <c:v>0.56875799999999999</c:v>
                </c:pt>
                <c:pt idx="610">
                  <c:v>0.56889100000000004</c:v>
                </c:pt>
                <c:pt idx="611">
                  <c:v>0.56882500000000003</c:v>
                </c:pt>
                <c:pt idx="612">
                  <c:v>0.56884900000000005</c:v>
                </c:pt>
                <c:pt idx="613">
                  <c:v>0.56879199999999996</c:v>
                </c:pt>
                <c:pt idx="614">
                  <c:v>0.56894299999999998</c:v>
                </c:pt>
                <c:pt idx="615">
                  <c:v>0.568971</c:v>
                </c:pt>
                <c:pt idx="616">
                  <c:v>0.56894500000000003</c:v>
                </c:pt>
                <c:pt idx="617">
                  <c:v>0.56894900000000004</c:v>
                </c:pt>
                <c:pt idx="618">
                  <c:v>0.56895600000000002</c:v>
                </c:pt>
                <c:pt idx="619">
                  <c:v>0.56898499999999996</c:v>
                </c:pt>
                <c:pt idx="620">
                  <c:v>0.56892799999999999</c:v>
                </c:pt>
                <c:pt idx="621">
                  <c:v>0.56899900000000003</c:v>
                </c:pt>
                <c:pt idx="622">
                  <c:v>0.569025</c:v>
                </c:pt>
                <c:pt idx="623">
                  <c:v>0.569025</c:v>
                </c:pt>
                <c:pt idx="624">
                  <c:v>0.56906599999999996</c:v>
                </c:pt>
                <c:pt idx="625">
                  <c:v>0.56912300000000005</c:v>
                </c:pt>
                <c:pt idx="626">
                  <c:v>0.569075</c:v>
                </c:pt>
                <c:pt idx="627">
                  <c:v>0.56908800000000004</c:v>
                </c:pt>
                <c:pt idx="628">
                  <c:v>0.56908300000000001</c:v>
                </c:pt>
                <c:pt idx="629">
                  <c:v>0.56909900000000002</c:v>
                </c:pt>
                <c:pt idx="630">
                  <c:v>0.56916299999999997</c:v>
                </c:pt>
                <c:pt idx="631">
                  <c:v>0.56915700000000002</c:v>
                </c:pt>
                <c:pt idx="632">
                  <c:v>0.56921299999999997</c:v>
                </c:pt>
                <c:pt idx="633">
                  <c:v>0.56916999999999995</c:v>
                </c:pt>
                <c:pt idx="634">
                  <c:v>0.56918100000000005</c:v>
                </c:pt>
                <c:pt idx="635">
                  <c:v>0.56917799999999996</c:v>
                </c:pt>
                <c:pt idx="636">
                  <c:v>0.56923199999999996</c:v>
                </c:pt>
                <c:pt idx="637">
                  <c:v>0.56926200000000005</c:v>
                </c:pt>
                <c:pt idx="638">
                  <c:v>0.56928500000000004</c:v>
                </c:pt>
                <c:pt idx="639">
                  <c:v>0.56929799999999997</c:v>
                </c:pt>
                <c:pt idx="640">
                  <c:v>0.56925499999999996</c:v>
                </c:pt>
                <c:pt idx="641">
                  <c:v>0.56929799999999997</c:v>
                </c:pt>
                <c:pt idx="642">
                  <c:v>0.56938900000000003</c:v>
                </c:pt>
                <c:pt idx="643">
                  <c:v>0.56938900000000003</c:v>
                </c:pt>
                <c:pt idx="644">
                  <c:v>0.56938800000000001</c:v>
                </c:pt>
                <c:pt idx="645">
                  <c:v>0.56932799999999995</c:v>
                </c:pt>
                <c:pt idx="646">
                  <c:v>0.56939700000000004</c:v>
                </c:pt>
                <c:pt idx="647">
                  <c:v>0.56945199999999996</c:v>
                </c:pt>
                <c:pt idx="648">
                  <c:v>0.56939399999999996</c:v>
                </c:pt>
                <c:pt idx="649">
                  <c:v>0.56944099999999997</c:v>
                </c:pt>
                <c:pt idx="650">
                  <c:v>0.56944700000000004</c:v>
                </c:pt>
                <c:pt idx="651">
                  <c:v>0.56942400000000004</c:v>
                </c:pt>
                <c:pt idx="652">
                  <c:v>0.56948799999999999</c:v>
                </c:pt>
                <c:pt idx="653">
                  <c:v>0.569438</c:v>
                </c:pt>
                <c:pt idx="654">
                  <c:v>0.56952999999999998</c:v>
                </c:pt>
                <c:pt idx="655">
                  <c:v>0.56954499999999997</c:v>
                </c:pt>
                <c:pt idx="656">
                  <c:v>0.56958200000000003</c:v>
                </c:pt>
                <c:pt idx="657">
                  <c:v>0.56959300000000002</c:v>
                </c:pt>
                <c:pt idx="658">
                  <c:v>0.56961099999999998</c:v>
                </c:pt>
                <c:pt idx="659">
                  <c:v>0.56965100000000002</c:v>
                </c:pt>
                <c:pt idx="660">
                  <c:v>0.56960299999999997</c:v>
                </c:pt>
                <c:pt idx="661">
                  <c:v>0.56968600000000003</c:v>
                </c:pt>
                <c:pt idx="662">
                  <c:v>0.56972800000000001</c:v>
                </c:pt>
                <c:pt idx="663">
                  <c:v>0.56967800000000002</c:v>
                </c:pt>
                <c:pt idx="664">
                  <c:v>0.56967599999999996</c:v>
                </c:pt>
                <c:pt idx="665">
                  <c:v>0.569716</c:v>
                </c:pt>
                <c:pt idx="666">
                  <c:v>0.56971499999999997</c:v>
                </c:pt>
                <c:pt idx="667">
                  <c:v>0.56967699999999999</c:v>
                </c:pt>
                <c:pt idx="668">
                  <c:v>0.56980900000000001</c:v>
                </c:pt>
                <c:pt idx="669">
                  <c:v>0.56973300000000004</c:v>
                </c:pt>
                <c:pt idx="670">
                  <c:v>0.56980299999999995</c:v>
                </c:pt>
                <c:pt idx="671">
                  <c:v>0.56971300000000002</c:v>
                </c:pt>
                <c:pt idx="672">
                  <c:v>0.56970900000000002</c:v>
                </c:pt>
                <c:pt idx="673">
                  <c:v>0.56977999999999995</c:v>
                </c:pt>
                <c:pt idx="674">
                  <c:v>0.56974599999999997</c:v>
                </c:pt>
                <c:pt idx="675">
                  <c:v>0.56979800000000003</c:v>
                </c:pt>
                <c:pt idx="676">
                  <c:v>0.56990499999999999</c:v>
                </c:pt>
                <c:pt idx="677">
                  <c:v>0.569886</c:v>
                </c:pt>
                <c:pt idx="678">
                  <c:v>0.56991400000000003</c:v>
                </c:pt>
                <c:pt idx="679">
                  <c:v>0.57001500000000005</c:v>
                </c:pt>
                <c:pt idx="680">
                  <c:v>0.56994999999999996</c:v>
                </c:pt>
                <c:pt idx="681">
                  <c:v>0.57003199999999998</c:v>
                </c:pt>
                <c:pt idx="682">
                  <c:v>0.57003199999999998</c:v>
                </c:pt>
                <c:pt idx="683">
                  <c:v>0.57003400000000004</c:v>
                </c:pt>
                <c:pt idx="684">
                  <c:v>0.570052</c:v>
                </c:pt>
                <c:pt idx="685">
                  <c:v>0.56999200000000005</c:v>
                </c:pt>
                <c:pt idx="686">
                  <c:v>0.57004900000000003</c:v>
                </c:pt>
                <c:pt idx="687">
                  <c:v>0.57009900000000002</c:v>
                </c:pt>
                <c:pt idx="688">
                  <c:v>0.57003099999999995</c:v>
                </c:pt>
                <c:pt idx="689">
                  <c:v>0.57010799999999995</c:v>
                </c:pt>
                <c:pt idx="690">
                  <c:v>0.57007699999999994</c:v>
                </c:pt>
                <c:pt idx="691">
                  <c:v>0.570129</c:v>
                </c:pt>
                <c:pt idx="692">
                  <c:v>0.57015000000000005</c:v>
                </c:pt>
                <c:pt idx="693">
                  <c:v>0.57015099999999996</c:v>
                </c:pt>
                <c:pt idx="694">
                  <c:v>0.57011699999999998</c:v>
                </c:pt>
                <c:pt idx="695">
                  <c:v>0.57020499999999996</c:v>
                </c:pt>
                <c:pt idx="696">
                  <c:v>0.57016900000000004</c:v>
                </c:pt>
                <c:pt idx="697">
                  <c:v>0.57025400000000004</c:v>
                </c:pt>
                <c:pt idx="698">
                  <c:v>0.57023999999999997</c:v>
                </c:pt>
                <c:pt idx="699">
                  <c:v>0.57035400000000003</c:v>
                </c:pt>
                <c:pt idx="700">
                  <c:v>0.57036900000000001</c:v>
                </c:pt>
                <c:pt idx="701">
                  <c:v>0.57037899999999997</c:v>
                </c:pt>
                <c:pt idx="702">
                  <c:v>0.57034600000000002</c:v>
                </c:pt>
                <c:pt idx="703">
                  <c:v>0.57043200000000005</c:v>
                </c:pt>
                <c:pt idx="704">
                  <c:v>0.57039600000000001</c:v>
                </c:pt>
                <c:pt idx="705">
                  <c:v>0.57049000000000005</c:v>
                </c:pt>
                <c:pt idx="706">
                  <c:v>0.57037400000000005</c:v>
                </c:pt>
                <c:pt idx="707">
                  <c:v>0.57043100000000002</c:v>
                </c:pt>
                <c:pt idx="708">
                  <c:v>0.57040500000000005</c:v>
                </c:pt>
                <c:pt idx="709">
                  <c:v>0.57039799999999996</c:v>
                </c:pt>
                <c:pt idx="710">
                  <c:v>0.57049700000000003</c:v>
                </c:pt>
                <c:pt idx="711">
                  <c:v>0.57055500000000003</c:v>
                </c:pt>
                <c:pt idx="712">
                  <c:v>0.57056200000000001</c:v>
                </c:pt>
                <c:pt idx="713">
                  <c:v>0.57050699999999999</c:v>
                </c:pt>
                <c:pt idx="714">
                  <c:v>0.57058699999999996</c:v>
                </c:pt>
                <c:pt idx="715">
                  <c:v>0.57055299999999998</c:v>
                </c:pt>
                <c:pt idx="716">
                  <c:v>0.57058299999999995</c:v>
                </c:pt>
                <c:pt idx="717">
                  <c:v>0.57064099999999995</c:v>
                </c:pt>
                <c:pt idx="718">
                  <c:v>0.57066399999999995</c:v>
                </c:pt>
                <c:pt idx="719">
                  <c:v>0.57064199999999998</c:v>
                </c:pt>
                <c:pt idx="720">
                  <c:v>0.57071099999999997</c:v>
                </c:pt>
                <c:pt idx="721">
                  <c:v>0.57074400000000003</c:v>
                </c:pt>
                <c:pt idx="722">
                  <c:v>0.57076499999999997</c:v>
                </c:pt>
                <c:pt idx="723">
                  <c:v>0.57078399999999996</c:v>
                </c:pt>
                <c:pt idx="724">
                  <c:v>0.57078700000000004</c:v>
                </c:pt>
                <c:pt idx="725">
                  <c:v>0.57079299999999999</c:v>
                </c:pt>
                <c:pt idx="726">
                  <c:v>0.57081700000000002</c:v>
                </c:pt>
                <c:pt idx="727">
                  <c:v>0.57084599999999996</c:v>
                </c:pt>
                <c:pt idx="728">
                  <c:v>0.57087600000000005</c:v>
                </c:pt>
                <c:pt idx="729">
                  <c:v>0.570886</c:v>
                </c:pt>
                <c:pt idx="730">
                  <c:v>0.57085300000000005</c:v>
                </c:pt>
                <c:pt idx="731">
                  <c:v>0.57089500000000004</c:v>
                </c:pt>
                <c:pt idx="732">
                  <c:v>0.57086800000000004</c:v>
                </c:pt>
                <c:pt idx="733">
                  <c:v>0.570878</c:v>
                </c:pt>
                <c:pt idx="734">
                  <c:v>0.57088799999999995</c:v>
                </c:pt>
                <c:pt idx="735">
                  <c:v>0.57087699999999997</c:v>
                </c:pt>
                <c:pt idx="736">
                  <c:v>0.57093400000000005</c:v>
                </c:pt>
                <c:pt idx="737">
                  <c:v>0.57095099999999999</c:v>
                </c:pt>
                <c:pt idx="738">
                  <c:v>0.57096899999999995</c:v>
                </c:pt>
                <c:pt idx="739">
                  <c:v>0.57101199999999996</c:v>
                </c:pt>
                <c:pt idx="740">
                  <c:v>0.57102699999999995</c:v>
                </c:pt>
                <c:pt idx="741">
                  <c:v>0.57103899999999996</c:v>
                </c:pt>
                <c:pt idx="742">
                  <c:v>0.57106500000000004</c:v>
                </c:pt>
                <c:pt idx="743">
                  <c:v>0.57110700000000003</c:v>
                </c:pt>
                <c:pt idx="744">
                  <c:v>0.57106800000000002</c:v>
                </c:pt>
                <c:pt idx="745">
                  <c:v>0.57111400000000001</c:v>
                </c:pt>
                <c:pt idx="746">
                  <c:v>0.57124200000000003</c:v>
                </c:pt>
                <c:pt idx="747">
                  <c:v>0.57118500000000005</c:v>
                </c:pt>
                <c:pt idx="748">
                  <c:v>0.57123000000000002</c:v>
                </c:pt>
                <c:pt idx="749">
                  <c:v>0.57118899999999995</c:v>
                </c:pt>
                <c:pt idx="750">
                  <c:v>0.57117600000000002</c:v>
                </c:pt>
                <c:pt idx="751">
                  <c:v>0.57122399999999995</c:v>
                </c:pt>
                <c:pt idx="752">
                  <c:v>0.57119600000000004</c:v>
                </c:pt>
                <c:pt idx="753">
                  <c:v>0.57128400000000001</c:v>
                </c:pt>
                <c:pt idx="754">
                  <c:v>0.57126299999999997</c:v>
                </c:pt>
                <c:pt idx="755">
                  <c:v>0.57133900000000004</c:v>
                </c:pt>
                <c:pt idx="756">
                  <c:v>0.57137499999999997</c:v>
                </c:pt>
                <c:pt idx="757">
                  <c:v>0.57130700000000001</c:v>
                </c:pt>
                <c:pt idx="758">
                  <c:v>0.57129399999999997</c:v>
                </c:pt>
                <c:pt idx="759">
                  <c:v>0.571322</c:v>
                </c:pt>
                <c:pt idx="760">
                  <c:v>0.57133100000000003</c:v>
                </c:pt>
                <c:pt idx="761">
                  <c:v>0.57132300000000003</c:v>
                </c:pt>
                <c:pt idx="762">
                  <c:v>0.57134300000000005</c:v>
                </c:pt>
                <c:pt idx="763">
                  <c:v>0.571349</c:v>
                </c:pt>
                <c:pt idx="764">
                  <c:v>0.57143900000000003</c:v>
                </c:pt>
                <c:pt idx="765">
                  <c:v>0.57138999999999995</c:v>
                </c:pt>
                <c:pt idx="766">
                  <c:v>0.57137000000000004</c:v>
                </c:pt>
                <c:pt idx="767">
                  <c:v>0.57145599999999996</c:v>
                </c:pt>
                <c:pt idx="768">
                  <c:v>0.57140599999999997</c:v>
                </c:pt>
                <c:pt idx="769">
                  <c:v>0.57144300000000003</c:v>
                </c:pt>
                <c:pt idx="770">
                  <c:v>0.571465</c:v>
                </c:pt>
                <c:pt idx="771">
                  <c:v>0.57153399999999999</c:v>
                </c:pt>
                <c:pt idx="772">
                  <c:v>0.57154499999999997</c:v>
                </c:pt>
                <c:pt idx="773">
                  <c:v>0.57154400000000005</c:v>
                </c:pt>
                <c:pt idx="774">
                  <c:v>0.57157800000000003</c:v>
                </c:pt>
                <c:pt idx="775">
                  <c:v>0.57157400000000003</c:v>
                </c:pt>
                <c:pt idx="776">
                  <c:v>0.57161799999999996</c:v>
                </c:pt>
                <c:pt idx="777">
                  <c:v>0.571635</c:v>
                </c:pt>
                <c:pt idx="778">
                  <c:v>0.57172500000000004</c:v>
                </c:pt>
                <c:pt idx="779">
                  <c:v>0.571716</c:v>
                </c:pt>
                <c:pt idx="780">
                  <c:v>0.57175200000000004</c:v>
                </c:pt>
                <c:pt idx="781">
                  <c:v>0.57169599999999998</c:v>
                </c:pt>
                <c:pt idx="782">
                  <c:v>0.57178700000000005</c:v>
                </c:pt>
                <c:pt idx="783">
                  <c:v>0.57176199999999999</c:v>
                </c:pt>
                <c:pt idx="784">
                  <c:v>0.57178200000000001</c:v>
                </c:pt>
                <c:pt idx="785">
                  <c:v>0.57182999999999995</c:v>
                </c:pt>
                <c:pt idx="786">
                  <c:v>0.57181199999999999</c:v>
                </c:pt>
                <c:pt idx="787">
                  <c:v>0.57181400000000004</c:v>
                </c:pt>
                <c:pt idx="788">
                  <c:v>0.57183799999999996</c:v>
                </c:pt>
                <c:pt idx="789">
                  <c:v>0.57181899999999997</c:v>
                </c:pt>
                <c:pt idx="790">
                  <c:v>0.57186700000000001</c:v>
                </c:pt>
                <c:pt idx="791">
                  <c:v>0.57191700000000001</c:v>
                </c:pt>
                <c:pt idx="792">
                  <c:v>0.57191599999999998</c:v>
                </c:pt>
                <c:pt idx="793">
                  <c:v>0.57190700000000005</c:v>
                </c:pt>
                <c:pt idx="794">
                  <c:v>0.57191899999999996</c:v>
                </c:pt>
                <c:pt idx="795">
                  <c:v>0.57195099999999999</c:v>
                </c:pt>
                <c:pt idx="796">
                  <c:v>0.57200600000000001</c:v>
                </c:pt>
                <c:pt idx="797">
                  <c:v>0.57197100000000001</c:v>
                </c:pt>
                <c:pt idx="798">
                  <c:v>0.57206900000000005</c:v>
                </c:pt>
                <c:pt idx="799">
                  <c:v>0.57206800000000002</c:v>
                </c:pt>
                <c:pt idx="800">
                  <c:v>0.57208800000000004</c:v>
                </c:pt>
                <c:pt idx="801">
                  <c:v>0.57207799999999998</c:v>
                </c:pt>
                <c:pt idx="802">
                  <c:v>0.57214299999999996</c:v>
                </c:pt>
                <c:pt idx="803">
                  <c:v>0.57217799999999996</c:v>
                </c:pt>
                <c:pt idx="804">
                  <c:v>0.57217200000000001</c:v>
                </c:pt>
                <c:pt idx="805">
                  <c:v>0.57220199999999999</c:v>
                </c:pt>
                <c:pt idx="806">
                  <c:v>0.57218899999999995</c:v>
                </c:pt>
                <c:pt idx="807">
                  <c:v>0.57219600000000004</c:v>
                </c:pt>
                <c:pt idx="808">
                  <c:v>0.57221200000000005</c:v>
                </c:pt>
                <c:pt idx="809">
                  <c:v>0.57224799999999998</c:v>
                </c:pt>
                <c:pt idx="810">
                  <c:v>0.57225199999999998</c:v>
                </c:pt>
                <c:pt idx="811">
                  <c:v>0.57228500000000004</c:v>
                </c:pt>
                <c:pt idx="812">
                  <c:v>0.57225099999999995</c:v>
                </c:pt>
                <c:pt idx="813">
                  <c:v>0.57233199999999995</c:v>
                </c:pt>
                <c:pt idx="814">
                  <c:v>0.57222499999999998</c:v>
                </c:pt>
                <c:pt idx="815">
                  <c:v>0.57230000000000003</c:v>
                </c:pt>
                <c:pt idx="816">
                  <c:v>0.57228699999999999</c:v>
                </c:pt>
                <c:pt idx="817">
                  <c:v>0.57229699999999994</c:v>
                </c:pt>
                <c:pt idx="818">
                  <c:v>0.57233199999999995</c:v>
                </c:pt>
                <c:pt idx="819">
                  <c:v>0.57231500000000002</c:v>
                </c:pt>
                <c:pt idx="820">
                  <c:v>0.57235100000000005</c:v>
                </c:pt>
                <c:pt idx="821">
                  <c:v>0.572384</c:v>
                </c:pt>
                <c:pt idx="822">
                  <c:v>0.57239899999999999</c:v>
                </c:pt>
                <c:pt idx="823">
                  <c:v>0.57238100000000003</c:v>
                </c:pt>
                <c:pt idx="824">
                  <c:v>0.57250900000000005</c:v>
                </c:pt>
                <c:pt idx="825">
                  <c:v>0.57244300000000004</c:v>
                </c:pt>
                <c:pt idx="826">
                  <c:v>0.57249899999999998</c:v>
                </c:pt>
                <c:pt idx="827">
                  <c:v>0.572492</c:v>
                </c:pt>
                <c:pt idx="828">
                  <c:v>0.57252599999999998</c:v>
                </c:pt>
                <c:pt idx="829">
                  <c:v>0.57249099999999997</c:v>
                </c:pt>
                <c:pt idx="830">
                  <c:v>0.57258699999999996</c:v>
                </c:pt>
                <c:pt idx="831">
                  <c:v>0.57252899999999995</c:v>
                </c:pt>
                <c:pt idx="832">
                  <c:v>0.57255</c:v>
                </c:pt>
                <c:pt idx="833">
                  <c:v>0.57264700000000002</c:v>
                </c:pt>
                <c:pt idx="834">
                  <c:v>0.57264099999999996</c:v>
                </c:pt>
                <c:pt idx="835">
                  <c:v>0.57264400000000004</c:v>
                </c:pt>
                <c:pt idx="836">
                  <c:v>0.57275299999999996</c:v>
                </c:pt>
                <c:pt idx="837">
                  <c:v>0.572631</c:v>
                </c:pt>
                <c:pt idx="838">
                  <c:v>0.57267400000000002</c:v>
                </c:pt>
                <c:pt idx="839">
                  <c:v>0.57269599999999998</c:v>
                </c:pt>
                <c:pt idx="840">
                  <c:v>0.57270100000000002</c:v>
                </c:pt>
                <c:pt idx="841">
                  <c:v>0.57274899999999995</c:v>
                </c:pt>
                <c:pt idx="842">
                  <c:v>0.57284500000000005</c:v>
                </c:pt>
                <c:pt idx="843">
                  <c:v>0.57287200000000005</c:v>
                </c:pt>
                <c:pt idx="844">
                  <c:v>0.57284500000000005</c:v>
                </c:pt>
                <c:pt idx="845">
                  <c:v>0.57289900000000005</c:v>
                </c:pt>
                <c:pt idx="846">
                  <c:v>0.57287299999999997</c:v>
                </c:pt>
                <c:pt idx="847">
                  <c:v>0.57285200000000003</c:v>
                </c:pt>
                <c:pt idx="848">
                  <c:v>0.57293700000000003</c:v>
                </c:pt>
                <c:pt idx="849">
                  <c:v>0.57290700000000006</c:v>
                </c:pt>
                <c:pt idx="850">
                  <c:v>0.57291700000000001</c:v>
                </c:pt>
                <c:pt idx="851">
                  <c:v>0.57288099999999997</c:v>
                </c:pt>
                <c:pt idx="852">
                  <c:v>0.57294100000000003</c:v>
                </c:pt>
                <c:pt idx="853">
                  <c:v>0.57288399999999995</c:v>
                </c:pt>
                <c:pt idx="854">
                  <c:v>0.57299199999999995</c:v>
                </c:pt>
                <c:pt idx="855">
                  <c:v>0.57293899999999998</c:v>
                </c:pt>
                <c:pt idx="856">
                  <c:v>0.57299299999999997</c:v>
                </c:pt>
                <c:pt idx="857">
                  <c:v>0.57301800000000003</c:v>
                </c:pt>
                <c:pt idx="858">
                  <c:v>0.57306000000000001</c:v>
                </c:pt>
                <c:pt idx="859">
                  <c:v>0.57310899999999998</c:v>
                </c:pt>
                <c:pt idx="860">
                  <c:v>0.57305899999999999</c:v>
                </c:pt>
                <c:pt idx="861">
                  <c:v>0.57313400000000003</c:v>
                </c:pt>
                <c:pt idx="862">
                  <c:v>0.57313599999999998</c:v>
                </c:pt>
                <c:pt idx="863">
                  <c:v>0.57308999999999999</c:v>
                </c:pt>
                <c:pt idx="864">
                  <c:v>0.57310300000000003</c:v>
                </c:pt>
                <c:pt idx="865">
                  <c:v>0.57314299999999996</c:v>
                </c:pt>
                <c:pt idx="866">
                  <c:v>0.57308899999999996</c:v>
                </c:pt>
                <c:pt idx="867">
                  <c:v>0.57314500000000002</c:v>
                </c:pt>
                <c:pt idx="868">
                  <c:v>0.57316699999999998</c:v>
                </c:pt>
                <c:pt idx="869">
                  <c:v>0.57328100000000004</c:v>
                </c:pt>
                <c:pt idx="870">
                  <c:v>0.57325599999999999</c:v>
                </c:pt>
                <c:pt idx="871">
                  <c:v>0.57328000000000001</c:v>
                </c:pt>
                <c:pt idx="872">
                  <c:v>0.573295</c:v>
                </c:pt>
                <c:pt idx="873">
                  <c:v>0.573322</c:v>
                </c:pt>
                <c:pt idx="874">
                  <c:v>0.57333400000000001</c:v>
                </c:pt>
                <c:pt idx="875">
                  <c:v>0.57339200000000001</c:v>
                </c:pt>
                <c:pt idx="876">
                  <c:v>0.57343</c:v>
                </c:pt>
                <c:pt idx="877">
                  <c:v>0.57336299999999996</c:v>
                </c:pt>
                <c:pt idx="878">
                  <c:v>0.57343200000000005</c:v>
                </c:pt>
                <c:pt idx="879">
                  <c:v>0.57352800000000004</c:v>
                </c:pt>
                <c:pt idx="880">
                  <c:v>0.57341600000000004</c:v>
                </c:pt>
                <c:pt idx="881">
                  <c:v>0.57341500000000001</c:v>
                </c:pt>
                <c:pt idx="882">
                  <c:v>0.57348200000000005</c:v>
                </c:pt>
                <c:pt idx="883">
                  <c:v>0.57344700000000004</c:v>
                </c:pt>
                <c:pt idx="884">
                  <c:v>0.57344700000000004</c:v>
                </c:pt>
                <c:pt idx="885">
                  <c:v>0.57350800000000002</c:v>
                </c:pt>
                <c:pt idx="886">
                  <c:v>0.57353399999999999</c:v>
                </c:pt>
                <c:pt idx="887">
                  <c:v>0.573577</c:v>
                </c:pt>
                <c:pt idx="888">
                  <c:v>0.57357100000000005</c:v>
                </c:pt>
                <c:pt idx="889">
                  <c:v>0.57358600000000004</c:v>
                </c:pt>
                <c:pt idx="890">
                  <c:v>0.57364300000000001</c:v>
                </c:pt>
                <c:pt idx="891">
                  <c:v>0.57361099999999998</c:v>
                </c:pt>
                <c:pt idx="892">
                  <c:v>0.57368699999999995</c:v>
                </c:pt>
                <c:pt idx="893">
                  <c:v>0.57369300000000001</c:v>
                </c:pt>
                <c:pt idx="894">
                  <c:v>0.57373600000000002</c:v>
                </c:pt>
                <c:pt idx="895">
                  <c:v>0.57375100000000001</c:v>
                </c:pt>
                <c:pt idx="896">
                  <c:v>0.57381199999999999</c:v>
                </c:pt>
                <c:pt idx="897">
                  <c:v>0.57386800000000004</c:v>
                </c:pt>
                <c:pt idx="898">
                  <c:v>0.57372900000000004</c:v>
                </c:pt>
                <c:pt idx="899">
                  <c:v>0.573847</c:v>
                </c:pt>
                <c:pt idx="900">
                  <c:v>0.57382900000000003</c:v>
                </c:pt>
                <c:pt idx="901">
                  <c:v>0.57379199999999997</c:v>
                </c:pt>
                <c:pt idx="902">
                  <c:v>0.57385699999999995</c:v>
                </c:pt>
                <c:pt idx="903">
                  <c:v>0.57384800000000002</c:v>
                </c:pt>
                <c:pt idx="904">
                  <c:v>0.57389299999999999</c:v>
                </c:pt>
                <c:pt idx="905">
                  <c:v>0.57393400000000006</c:v>
                </c:pt>
                <c:pt idx="906">
                  <c:v>0.57391999999999999</c:v>
                </c:pt>
                <c:pt idx="907">
                  <c:v>0.57403300000000002</c:v>
                </c:pt>
                <c:pt idx="908">
                  <c:v>0.57399599999999995</c:v>
                </c:pt>
                <c:pt idx="909">
                  <c:v>0.57398000000000005</c:v>
                </c:pt>
                <c:pt idx="910">
                  <c:v>0.57407900000000001</c:v>
                </c:pt>
                <c:pt idx="911">
                  <c:v>0.57402900000000001</c:v>
                </c:pt>
                <c:pt idx="912">
                  <c:v>0.574013</c:v>
                </c:pt>
                <c:pt idx="913">
                  <c:v>0.57403999999999999</c:v>
                </c:pt>
                <c:pt idx="914">
                  <c:v>0.57402900000000001</c:v>
                </c:pt>
                <c:pt idx="915">
                  <c:v>0.57411500000000004</c:v>
                </c:pt>
                <c:pt idx="916">
                  <c:v>0.57408199999999998</c:v>
                </c:pt>
                <c:pt idx="917">
                  <c:v>0.57410300000000003</c:v>
                </c:pt>
                <c:pt idx="918">
                  <c:v>0.57416900000000004</c:v>
                </c:pt>
                <c:pt idx="919">
                  <c:v>0.574125</c:v>
                </c:pt>
                <c:pt idx="920">
                  <c:v>0.57426999999999995</c:v>
                </c:pt>
                <c:pt idx="921">
                  <c:v>0.57418999999999998</c:v>
                </c:pt>
                <c:pt idx="922">
                  <c:v>0.57427399999999995</c:v>
                </c:pt>
                <c:pt idx="923">
                  <c:v>0.57426999999999995</c:v>
                </c:pt>
                <c:pt idx="924">
                  <c:v>0.57431600000000005</c:v>
                </c:pt>
                <c:pt idx="925">
                  <c:v>0.57428000000000001</c:v>
                </c:pt>
                <c:pt idx="926">
                  <c:v>0.57430199999999998</c:v>
                </c:pt>
                <c:pt idx="927">
                  <c:v>0.57437199999999999</c:v>
                </c:pt>
                <c:pt idx="928">
                  <c:v>0.57432000000000005</c:v>
                </c:pt>
                <c:pt idx="929">
                  <c:v>0.57440400000000003</c:v>
                </c:pt>
                <c:pt idx="930">
                  <c:v>0.57438900000000004</c:v>
                </c:pt>
                <c:pt idx="931">
                  <c:v>0.57442700000000002</c:v>
                </c:pt>
                <c:pt idx="932">
                  <c:v>0.57447599999999999</c:v>
                </c:pt>
                <c:pt idx="933">
                  <c:v>0.57444399999999995</c:v>
                </c:pt>
                <c:pt idx="934">
                  <c:v>0.57447800000000004</c:v>
                </c:pt>
                <c:pt idx="935">
                  <c:v>0.57457100000000005</c:v>
                </c:pt>
                <c:pt idx="936">
                  <c:v>0.57451300000000005</c:v>
                </c:pt>
                <c:pt idx="937">
                  <c:v>0.57459700000000002</c:v>
                </c:pt>
                <c:pt idx="938">
                  <c:v>0.57457499999999995</c:v>
                </c:pt>
                <c:pt idx="939">
                  <c:v>0.57455900000000004</c:v>
                </c:pt>
                <c:pt idx="940">
                  <c:v>0.57463500000000001</c:v>
                </c:pt>
                <c:pt idx="941">
                  <c:v>0.574631</c:v>
                </c:pt>
                <c:pt idx="942">
                  <c:v>0.57462100000000005</c:v>
                </c:pt>
                <c:pt idx="943">
                  <c:v>0.57461099999999998</c:v>
                </c:pt>
                <c:pt idx="944">
                  <c:v>0.57470399999999999</c:v>
                </c:pt>
                <c:pt idx="945">
                  <c:v>0.57469400000000004</c:v>
                </c:pt>
                <c:pt idx="946">
                  <c:v>0.57470600000000005</c:v>
                </c:pt>
                <c:pt idx="947">
                  <c:v>0.57474700000000001</c:v>
                </c:pt>
                <c:pt idx="948">
                  <c:v>0.57477699999999998</c:v>
                </c:pt>
                <c:pt idx="949">
                  <c:v>0.57483300000000004</c:v>
                </c:pt>
                <c:pt idx="950">
                  <c:v>0.57486300000000001</c:v>
                </c:pt>
                <c:pt idx="951">
                  <c:v>0.57488399999999995</c:v>
                </c:pt>
                <c:pt idx="952">
                  <c:v>0.57485200000000003</c:v>
                </c:pt>
                <c:pt idx="953">
                  <c:v>0.57491099999999995</c:v>
                </c:pt>
                <c:pt idx="954">
                  <c:v>0.574851</c:v>
                </c:pt>
                <c:pt idx="955">
                  <c:v>0.57486400000000004</c:v>
                </c:pt>
                <c:pt idx="956">
                  <c:v>0.57496599999999998</c:v>
                </c:pt>
                <c:pt idx="957">
                  <c:v>0.57491300000000001</c:v>
                </c:pt>
                <c:pt idx="958">
                  <c:v>0.57498300000000002</c:v>
                </c:pt>
                <c:pt idx="959">
                  <c:v>0.57503700000000002</c:v>
                </c:pt>
                <c:pt idx="960">
                  <c:v>0.57497900000000002</c:v>
                </c:pt>
                <c:pt idx="961">
                  <c:v>0.575021</c:v>
                </c:pt>
                <c:pt idx="962">
                  <c:v>0.57515000000000005</c:v>
                </c:pt>
                <c:pt idx="963">
                  <c:v>0.57508700000000001</c:v>
                </c:pt>
                <c:pt idx="964">
                  <c:v>0.57508400000000004</c:v>
                </c:pt>
                <c:pt idx="965">
                  <c:v>0.57508800000000004</c:v>
                </c:pt>
                <c:pt idx="966">
                  <c:v>0.57510799999999995</c:v>
                </c:pt>
                <c:pt idx="967">
                  <c:v>0.57509999999999994</c:v>
                </c:pt>
                <c:pt idx="968">
                  <c:v>0.57513999999999998</c:v>
                </c:pt>
                <c:pt idx="969">
                  <c:v>0.57519900000000002</c:v>
                </c:pt>
                <c:pt idx="970">
                  <c:v>0.57516900000000004</c:v>
                </c:pt>
                <c:pt idx="971">
                  <c:v>0.57528999999999997</c:v>
                </c:pt>
                <c:pt idx="972">
                  <c:v>0.575291</c:v>
                </c:pt>
                <c:pt idx="973">
                  <c:v>0.57528299999999999</c:v>
                </c:pt>
                <c:pt idx="974">
                  <c:v>0.57535099999999995</c:v>
                </c:pt>
                <c:pt idx="975">
                  <c:v>0.57534399999999997</c:v>
                </c:pt>
                <c:pt idx="976">
                  <c:v>0.57534799999999997</c:v>
                </c:pt>
                <c:pt idx="977">
                  <c:v>0.57542400000000005</c:v>
                </c:pt>
                <c:pt idx="978">
                  <c:v>0.57540899999999995</c:v>
                </c:pt>
                <c:pt idx="979">
                  <c:v>0.57543</c:v>
                </c:pt>
                <c:pt idx="980">
                  <c:v>0.57543200000000005</c:v>
                </c:pt>
                <c:pt idx="981">
                  <c:v>0.575457</c:v>
                </c:pt>
                <c:pt idx="982">
                  <c:v>0.57543</c:v>
                </c:pt>
                <c:pt idx="983">
                  <c:v>0.57544899999999999</c:v>
                </c:pt>
                <c:pt idx="984">
                  <c:v>0.575457</c:v>
                </c:pt>
                <c:pt idx="985">
                  <c:v>0.57550199999999996</c:v>
                </c:pt>
                <c:pt idx="986">
                  <c:v>0.57546200000000003</c:v>
                </c:pt>
                <c:pt idx="987">
                  <c:v>0.57547800000000005</c:v>
                </c:pt>
                <c:pt idx="988">
                  <c:v>0.575492</c:v>
                </c:pt>
                <c:pt idx="989">
                  <c:v>0.57551399999999997</c:v>
                </c:pt>
                <c:pt idx="990">
                  <c:v>0.57552599999999998</c:v>
                </c:pt>
                <c:pt idx="991">
                  <c:v>0.57558600000000004</c:v>
                </c:pt>
                <c:pt idx="992">
                  <c:v>0.57558399999999998</c:v>
                </c:pt>
                <c:pt idx="993">
                  <c:v>0.57569800000000004</c:v>
                </c:pt>
                <c:pt idx="994">
                  <c:v>0.57562199999999997</c:v>
                </c:pt>
                <c:pt idx="995">
                  <c:v>0.57564599999999999</c:v>
                </c:pt>
                <c:pt idx="996">
                  <c:v>0.57574000000000003</c:v>
                </c:pt>
                <c:pt idx="997">
                  <c:v>0.57576000000000005</c:v>
                </c:pt>
                <c:pt idx="998">
                  <c:v>0.57571000000000006</c:v>
                </c:pt>
                <c:pt idx="999">
                  <c:v>0.575847</c:v>
                </c:pt>
                <c:pt idx="1000">
                  <c:v>0.57583200000000001</c:v>
                </c:pt>
                <c:pt idx="1001">
                  <c:v>0.57580399999999998</c:v>
                </c:pt>
                <c:pt idx="1002">
                  <c:v>0.57585699999999995</c:v>
                </c:pt>
                <c:pt idx="1003">
                  <c:v>0.57585900000000001</c:v>
                </c:pt>
                <c:pt idx="1004">
                  <c:v>0.57588600000000001</c:v>
                </c:pt>
                <c:pt idx="1005">
                  <c:v>0.57589699999999999</c:v>
                </c:pt>
                <c:pt idx="1006">
                  <c:v>0.57594999999999996</c:v>
                </c:pt>
                <c:pt idx="1007">
                  <c:v>0.57597600000000004</c:v>
                </c:pt>
                <c:pt idx="1008">
                  <c:v>0.57592900000000002</c:v>
                </c:pt>
                <c:pt idx="1009">
                  <c:v>0.57600200000000001</c:v>
                </c:pt>
                <c:pt idx="1010">
                  <c:v>0.57593300000000003</c:v>
                </c:pt>
                <c:pt idx="1011">
                  <c:v>0.57596999999999998</c:v>
                </c:pt>
                <c:pt idx="1012">
                  <c:v>0.575936</c:v>
                </c:pt>
                <c:pt idx="1013">
                  <c:v>0.57602600000000004</c:v>
                </c:pt>
                <c:pt idx="1014">
                  <c:v>0.57605099999999998</c:v>
                </c:pt>
                <c:pt idx="1015">
                  <c:v>0.57600700000000005</c:v>
                </c:pt>
                <c:pt idx="1016">
                  <c:v>0.57606800000000002</c:v>
                </c:pt>
                <c:pt idx="1017">
                  <c:v>0.576129</c:v>
                </c:pt>
                <c:pt idx="1018">
                  <c:v>0.57617399999999996</c:v>
                </c:pt>
                <c:pt idx="1019">
                  <c:v>0.57618599999999998</c:v>
                </c:pt>
                <c:pt idx="1020">
                  <c:v>0.57619900000000002</c:v>
                </c:pt>
                <c:pt idx="1021">
                  <c:v>0.576183</c:v>
                </c:pt>
                <c:pt idx="1022">
                  <c:v>0.57618400000000003</c:v>
                </c:pt>
                <c:pt idx="1023">
                  <c:v>0.57620800000000005</c:v>
                </c:pt>
                <c:pt idx="1024">
                  <c:v>0.57628599999999996</c:v>
                </c:pt>
                <c:pt idx="1025">
                  <c:v>0.57623400000000002</c:v>
                </c:pt>
                <c:pt idx="1026">
                  <c:v>0.57626599999999994</c:v>
                </c:pt>
                <c:pt idx="1027">
                  <c:v>0.57633500000000004</c:v>
                </c:pt>
                <c:pt idx="1028">
                  <c:v>0.57627700000000004</c:v>
                </c:pt>
                <c:pt idx="1029">
                  <c:v>0.57634300000000005</c:v>
                </c:pt>
                <c:pt idx="1030">
                  <c:v>0.57624600000000004</c:v>
                </c:pt>
                <c:pt idx="1031">
                  <c:v>0.57626299999999997</c:v>
                </c:pt>
                <c:pt idx="1032">
                  <c:v>0.57638400000000001</c:v>
                </c:pt>
                <c:pt idx="1033">
                  <c:v>0.57630400000000004</c:v>
                </c:pt>
                <c:pt idx="1034">
                  <c:v>0.57635099999999995</c:v>
                </c:pt>
                <c:pt idx="1035">
                  <c:v>0.57628000000000001</c:v>
                </c:pt>
                <c:pt idx="1036">
                  <c:v>0.57630099999999995</c:v>
                </c:pt>
                <c:pt idx="1037">
                  <c:v>0.57638199999999995</c:v>
                </c:pt>
                <c:pt idx="1038">
                  <c:v>0.57635999999999998</c:v>
                </c:pt>
                <c:pt idx="1039">
                  <c:v>0.57642400000000005</c:v>
                </c:pt>
                <c:pt idx="1040">
                  <c:v>0.57636699999999996</c:v>
                </c:pt>
                <c:pt idx="1041">
                  <c:v>0.57645299999999999</c:v>
                </c:pt>
                <c:pt idx="1042">
                  <c:v>0.57632399999999995</c:v>
                </c:pt>
                <c:pt idx="1043">
                  <c:v>0.57640800000000003</c:v>
                </c:pt>
                <c:pt idx="1044">
                  <c:v>0.57635099999999995</c:v>
                </c:pt>
                <c:pt idx="1045">
                  <c:v>0.57644399999999996</c:v>
                </c:pt>
                <c:pt idx="1046">
                  <c:v>0.57640999999999998</c:v>
                </c:pt>
                <c:pt idx="1047">
                  <c:v>0.57639600000000002</c:v>
                </c:pt>
                <c:pt idx="1048">
                  <c:v>0.57644700000000004</c:v>
                </c:pt>
                <c:pt idx="1049">
                  <c:v>0.57643200000000006</c:v>
                </c:pt>
                <c:pt idx="1050">
                  <c:v>0.57646299999999995</c:v>
                </c:pt>
                <c:pt idx="1051">
                  <c:v>0.57652499999999995</c:v>
                </c:pt>
                <c:pt idx="1052">
                  <c:v>0.57643100000000003</c:v>
                </c:pt>
                <c:pt idx="1053">
                  <c:v>0.57636799999999999</c:v>
                </c:pt>
                <c:pt idx="1054">
                  <c:v>0.57644099999999998</c:v>
                </c:pt>
                <c:pt idx="1055">
                  <c:v>0.57640000000000002</c:v>
                </c:pt>
                <c:pt idx="1056">
                  <c:v>0.57643299999999997</c:v>
                </c:pt>
                <c:pt idx="1057">
                  <c:v>0.57639099999999999</c:v>
                </c:pt>
                <c:pt idx="1058">
                  <c:v>0.57644799999999996</c:v>
                </c:pt>
                <c:pt idx="1059">
                  <c:v>0.57642099999999996</c:v>
                </c:pt>
                <c:pt idx="1060">
                  <c:v>0.57650000000000001</c:v>
                </c:pt>
                <c:pt idx="1061">
                  <c:v>0.576457</c:v>
                </c:pt>
                <c:pt idx="1062">
                  <c:v>0.57645199999999996</c:v>
                </c:pt>
                <c:pt idx="1063">
                  <c:v>0.57647999999999999</c:v>
                </c:pt>
                <c:pt idx="1064">
                  <c:v>0.57645400000000002</c:v>
                </c:pt>
                <c:pt idx="1065">
                  <c:v>0.57646200000000003</c:v>
                </c:pt>
                <c:pt idx="1066">
                  <c:v>0.57645800000000003</c:v>
                </c:pt>
                <c:pt idx="1067">
                  <c:v>0.57647400000000004</c:v>
                </c:pt>
                <c:pt idx="1068">
                  <c:v>0.57643699999999998</c:v>
                </c:pt>
                <c:pt idx="1069">
                  <c:v>0.57644499999999999</c:v>
                </c:pt>
                <c:pt idx="1070">
                  <c:v>0.57650500000000005</c:v>
                </c:pt>
                <c:pt idx="1071">
                  <c:v>0.57649099999999998</c:v>
                </c:pt>
                <c:pt idx="1072">
                  <c:v>0.57652800000000004</c:v>
                </c:pt>
                <c:pt idx="1073">
                  <c:v>0.57643800000000001</c:v>
                </c:pt>
                <c:pt idx="1074">
                  <c:v>0.57652499999999995</c:v>
                </c:pt>
                <c:pt idx="1075">
                  <c:v>0.57649399999999995</c:v>
                </c:pt>
                <c:pt idx="1076">
                  <c:v>0.57649899999999998</c:v>
                </c:pt>
                <c:pt idx="1077">
                  <c:v>0.57650900000000005</c:v>
                </c:pt>
                <c:pt idx="1078">
                  <c:v>0.57655299999999998</c:v>
                </c:pt>
                <c:pt idx="1079">
                  <c:v>0.576511</c:v>
                </c:pt>
                <c:pt idx="1080">
                  <c:v>0.57649700000000004</c:v>
                </c:pt>
                <c:pt idx="1081">
                  <c:v>0.57652700000000001</c:v>
                </c:pt>
                <c:pt idx="1082">
                  <c:v>0.576573</c:v>
                </c:pt>
                <c:pt idx="1083">
                  <c:v>0.57658399999999999</c:v>
                </c:pt>
                <c:pt idx="1084">
                  <c:v>0.57653399999999999</c:v>
                </c:pt>
                <c:pt idx="1085">
                  <c:v>0.57652199999999998</c:v>
                </c:pt>
                <c:pt idx="1086">
                  <c:v>0.57650299999999999</c:v>
                </c:pt>
                <c:pt idx="1087">
                  <c:v>0.57654799999999995</c:v>
                </c:pt>
                <c:pt idx="1088">
                  <c:v>0.57652700000000001</c:v>
                </c:pt>
                <c:pt idx="1089">
                  <c:v>0.57650699999999999</c:v>
                </c:pt>
                <c:pt idx="1090">
                  <c:v>0.576492</c:v>
                </c:pt>
                <c:pt idx="1091">
                  <c:v>0.57661399999999996</c:v>
                </c:pt>
                <c:pt idx="1092">
                  <c:v>0.57653600000000005</c:v>
                </c:pt>
                <c:pt idx="1093">
                  <c:v>0.57656799999999997</c:v>
                </c:pt>
                <c:pt idx="1094">
                  <c:v>0.57659899999999997</c:v>
                </c:pt>
                <c:pt idx="1095">
                  <c:v>0.57656799999999997</c:v>
                </c:pt>
                <c:pt idx="1096">
                  <c:v>0.57652099999999995</c:v>
                </c:pt>
                <c:pt idx="1097">
                  <c:v>0.57649099999999998</c:v>
                </c:pt>
                <c:pt idx="1098">
                  <c:v>0.57652899999999996</c:v>
                </c:pt>
                <c:pt idx="1099">
                  <c:v>0.57659300000000002</c:v>
                </c:pt>
                <c:pt idx="1100">
                  <c:v>0.57657999999999998</c:v>
                </c:pt>
                <c:pt idx="1101">
                  <c:v>0.57654799999999995</c:v>
                </c:pt>
                <c:pt idx="1102">
                  <c:v>0.57661799999999996</c:v>
                </c:pt>
                <c:pt idx="1103">
                  <c:v>0.57661499999999999</c:v>
                </c:pt>
                <c:pt idx="1104">
                  <c:v>0.5766</c:v>
                </c:pt>
                <c:pt idx="1105">
                  <c:v>0.57661700000000005</c:v>
                </c:pt>
                <c:pt idx="1106">
                  <c:v>0.57661899999999999</c:v>
                </c:pt>
                <c:pt idx="1107">
                  <c:v>0.57663699999999996</c:v>
                </c:pt>
                <c:pt idx="1108">
                  <c:v>0.57662400000000003</c:v>
                </c:pt>
                <c:pt idx="1109">
                  <c:v>0.57661899999999999</c:v>
                </c:pt>
                <c:pt idx="1110">
                  <c:v>0.57656700000000005</c:v>
                </c:pt>
                <c:pt idx="1111">
                  <c:v>0.57657899999999995</c:v>
                </c:pt>
                <c:pt idx="1112">
                  <c:v>0.57665299999999997</c:v>
                </c:pt>
                <c:pt idx="1113">
                  <c:v>0.57659300000000002</c:v>
                </c:pt>
                <c:pt idx="1114">
                  <c:v>0.576654</c:v>
                </c:pt>
                <c:pt idx="1115">
                  <c:v>0.576627</c:v>
                </c:pt>
                <c:pt idx="1116">
                  <c:v>0.57660400000000001</c:v>
                </c:pt>
                <c:pt idx="1117">
                  <c:v>0.576654</c:v>
                </c:pt>
                <c:pt idx="1118">
                  <c:v>0.57666499999999998</c:v>
                </c:pt>
                <c:pt idx="1119">
                  <c:v>0.57658799999999999</c:v>
                </c:pt>
                <c:pt idx="1120">
                  <c:v>0.57657999999999998</c:v>
                </c:pt>
                <c:pt idx="1121">
                  <c:v>0.57662400000000003</c:v>
                </c:pt>
                <c:pt idx="1122">
                  <c:v>0.57659199999999999</c:v>
                </c:pt>
                <c:pt idx="1123">
                  <c:v>0.57657499999999995</c:v>
                </c:pt>
                <c:pt idx="1124">
                  <c:v>0.57661899999999999</c:v>
                </c:pt>
                <c:pt idx="1125">
                  <c:v>0.57665200000000005</c:v>
                </c:pt>
                <c:pt idx="1126">
                  <c:v>0.57669599999999999</c:v>
                </c:pt>
                <c:pt idx="1127">
                  <c:v>0.57659199999999999</c:v>
                </c:pt>
                <c:pt idx="1128">
                  <c:v>0.57663200000000003</c:v>
                </c:pt>
                <c:pt idx="1129">
                  <c:v>0.57661099999999998</c:v>
                </c:pt>
                <c:pt idx="1130">
                  <c:v>0.57662599999999997</c:v>
                </c:pt>
                <c:pt idx="1131">
                  <c:v>0.57658600000000004</c:v>
                </c:pt>
                <c:pt idx="1132">
                  <c:v>0.57666099999999998</c:v>
                </c:pt>
                <c:pt idx="1133">
                  <c:v>0.57663500000000001</c:v>
                </c:pt>
                <c:pt idx="1134">
                  <c:v>0.57660500000000003</c:v>
                </c:pt>
                <c:pt idx="1135">
                  <c:v>0.57664700000000002</c:v>
                </c:pt>
                <c:pt idx="1136">
                  <c:v>0.57666600000000001</c:v>
                </c:pt>
                <c:pt idx="1137">
                  <c:v>0.57672999999999996</c:v>
                </c:pt>
                <c:pt idx="1138">
                  <c:v>0.57666300000000004</c:v>
                </c:pt>
                <c:pt idx="1139">
                  <c:v>0.57663399999999998</c:v>
                </c:pt>
                <c:pt idx="1140">
                  <c:v>0.57663699999999996</c:v>
                </c:pt>
                <c:pt idx="1141">
                  <c:v>0.576654</c:v>
                </c:pt>
                <c:pt idx="1142">
                  <c:v>0.57664099999999996</c:v>
                </c:pt>
                <c:pt idx="1143">
                  <c:v>0.57659499999999997</c:v>
                </c:pt>
                <c:pt idx="1144">
                  <c:v>0.57667599999999997</c:v>
                </c:pt>
                <c:pt idx="1145">
                  <c:v>0.57668600000000003</c:v>
                </c:pt>
                <c:pt idx="1146">
                  <c:v>0.57665699999999998</c:v>
                </c:pt>
                <c:pt idx="1147">
                  <c:v>0.576677</c:v>
                </c:pt>
                <c:pt idx="1148">
                  <c:v>0.576685</c:v>
                </c:pt>
                <c:pt idx="1149">
                  <c:v>0.57670399999999999</c:v>
                </c:pt>
                <c:pt idx="1150">
                  <c:v>0.57669899999999996</c:v>
                </c:pt>
                <c:pt idx="1151">
                  <c:v>0.57671600000000001</c:v>
                </c:pt>
                <c:pt idx="1152">
                  <c:v>0.57666700000000004</c:v>
                </c:pt>
                <c:pt idx="1153">
                  <c:v>0.57675500000000002</c:v>
                </c:pt>
                <c:pt idx="1154">
                  <c:v>0.57675399999999999</c:v>
                </c:pt>
                <c:pt idx="1155">
                  <c:v>0.57670900000000003</c:v>
                </c:pt>
                <c:pt idx="1156">
                  <c:v>0.57671799999999995</c:v>
                </c:pt>
                <c:pt idx="1157">
                  <c:v>0.57670299999999997</c:v>
                </c:pt>
                <c:pt idx="1158">
                  <c:v>0.57669599999999999</c:v>
                </c:pt>
                <c:pt idx="1159">
                  <c:v>0.57666700000000004</c:v>
                </c:pt>
                <c:pt idx="1160">
                  <c:v>0.57670399999999999</c:v>
                </c:pt>
                <c:pt idx="1161">
                  <c:v>0.57671499999999998</c:v>
                </c:pt>
                <c:pt idx="1162">
                  <c:v>0.57670900000000003</c:v>
                </c:pt>
                <c:pt idx="1163">
                  <c:v>0.57667000000000002</c:v>
                </c:pt>
                <c:pt idx="1164">
                  <c:v>0.57672500000000004</c:v>
                </c:pt>
                <c:pt idx="1165">
                  <c:v>0.57664599999999999</c:v>
                </c:pt>
                <c:pt idx="1166">
                  <c:v>0.57672000000000001</c:v>
                </c:pt>
                <c:pt idx="1167">
                  <c:v>0.57673700000000006</c:v>
                </c:pt>
                <c:pt idx="1168">
                  <c:v>0.57673200000000002</c:v>
                </c:pt>
                <c:pt idx="1169">
                  <c:v>0.57667500000000005</c:v>
                </c:pt>
                <c:pt idx="1170">
                  <c:v>0.57676300000000003</c:v>
                </c:pt>
                <c:pt idx="1171">
                  <c:v>0.576677</c:v>
                </c:pt>
                <c:pt idx="1172">
                  <c:v>0.57673399999999997</c:v>
                </c:pt>
                <c:pt idx="1173">
                  <c:v>0.57675799999999999</c:v>
                </c:pt>
                <c:pt idx="1174">
                  <c:v>0.57675200000000004</c:v>
                </c:pt>
                <c:pt idx="1175">
                  <c:v>0.57677400000000001</c:v>
                </c:pt>
                <c:pt idx="1176">
                  <c:v>0.57675600000000005</c:v>
                </c:pt>
                <c:pt idx="1177">
                  <c:v>0.576654</c:v>
                </c:pt>
                <c:pt idx="1178">
                  <c:v>0.57677500000000004</c:v>
                </c:pt>
                <c:pt idx="1179">
                  <c:v>0.57671399999999995</c:v>
                </c:pt>
                <c:pt idx="1180">
                  <c:v>0.57672100000000004</c:v>
                </c:pt>
                <c:pt idx="1181">
                  <c:v>0.57674300000000001</c:v>
                </c:pt>
                <c:pt idx="1182">
                  <c:v>0.576793</c:v>
                </c:pt>
                <c:pt idx="1183">
                  <c:v>0.57684000000000002</c:v>
                </c:pt>
                <c:pt idx="1184">
                  <c:v>0.57687999999999995</c:v>
                </c:pt>
                <c:pt idx="1185">
                  <c:v>0.57681800000000005</c:v>
                </c:pt>
                <c:pt idx="1186">
                  <c:v>0.57682100000000003</c:v>
                </c:pt>
                <c:pt idx="1187">
                  <c:v>0.57678300000000005</c:v>
                </c:pt>
                <c:pt idx="1188">
                  <c:v>0.57681700000000002</c:v>
                </c:pt>
                <c:pt idx="1189">
                  <c:v>0.57687600000000006</c:v>
                </c:pt>
                <c:pt idx="1190">
                  <c:v>0.576847</c:v>
                </c:pt>
                <c:pt idx="1191">
                  <c:v>0.576824</c:v>
                </c:pt>
                <c:pt idx="1192">
                  <c:v>0.57687100000000002</c:v>
                </c:pt>
                <c:pt idx="1193">
                  <c:v>0.57689299999999999</c:v>
                </c:pt>
                <c:pt idx="1194">
                  <c:v>0.57685900000000001</c:v>
                </c:pt>
                <c:pt idx="1195">
                  <c:v>0.57687699999999997</c:v>
                </c:pt>
                <c:pt idx="1196">
                  <c:v>0.57682</c:v>
                </c:pt>
                <c:pt idx="1197">
                  <c:v>0.57696000000000003</c:v>
                </c:pt>
                <c:pt idx="1198">
                  <c:v>0.57686099999999996</c:v>
                </c:pt>
                <c:pt idx="1199">
                  <c:v>0.576847</c:v>
                </c:pt>
                <c:pt idx="1200">
                  <c:v>0.576824</c:v>
                </c:pt>
                <c:pt idx="1201">
                  <c:v>0.57681199999999999</c:v>
                </c:pt>
                <c:pt idx="1202">
                  <c:v>0.57679800000000003</c:v>
                </c:pt>
                <c:pt idx="1203">
                  <c:v>0.57679100000000005</c:v>
                </c:pt>
                <c:pt idx="1204">
                  <c:v>0.57686899999999997</c:v>
                </c:pt>
                <c:pt idx="1205">
                  <c:v>0.57683700000000004</c:v>
                </c:pt>
                <c:pt idx="1206">
                  <c:v>0.57682699999999998</c:v>
                </c:pt>
                <c:pt idx="1207">
                  <c:v>0.57682</c:v>
                </c:pt>
                <c:pt idx="1208">
                  <c:v>0.57690699999999995</c:v>
                </c:pt>
                <c:pt idx="1209">
                  <c:v>0.57686099999999996</c:v>
                </c:pt>
                <c:pt idx="1210">
                  <c:v>0.57680600000000004</c:v>
                </c:pt>
                <c:pt idx="1211">
                  <c:v>0.57684999999999997</c:v>
                </c:pt>
                <c:pt idx="1212">
                  <c:v>0.57678600000000002</c:v>
                </c:pt>
                <c:pt idx="1213">
                  <c:v>0.57675399999999999</c:v>
                </c:pt>
                <c:pt idx="1214">
                  <c:v>0.57686199999999999</c:v>
                </c:pt>
                <c:pt idx="1215">
                  <c:v>0.57684100000000005</c:v>
                </c:pt>
                <c:pt idx="1216">
                  <c:v>0.57683300000000004</c:v>
                </c:pt>
                <c:pt idx="1217">
                  <c:v>0.57689199999999996</c:v>
                </c:pt>
                <c:pt idx="1218">
                  <c:v>0.576928</c:v>
                </c:pt>
                <c:pt idx="1219">
                  <c:v>0.57694000000000001</c:v>
                </c:pt>
                <c:pt idx="1220">
                  <c:v>0.576797</c:v>
                </c:pt>
                <c:pt idx="1221">
                  <c:v>0.57690799999999998</c:v>
                </c:pt>
                <c:pt idx="1222">
                  <c:v>0.57690399999999997</c:v>
                </c:pt>
                <c:pt idx="1223">
                  <c:v>0.57689999999999997</c:v>
                </c:pt>
                <c:pt idx="1224">
                  <c:v>0.57689800000000002</c:v>
                </c:pt>
                <c:pt idx="1225">
                  <c:v>0.57684500000000005</c:v>
                </c:pt>
                <c:pt idx="1226">
                  <c:v>0.57686300000000001</c:v>
                </c:pt>
                <c:pt idx="1227">
                  <c:v>0.57688399999999995</c:v>
                </c:pt>
                <c:pt idx="1228">
                  <c:v>0.57684100000000005</c:v>
                </c:pt>
                <c:pt idx="1229">
                  <c:v>0.57683399999999996</c:v>
                </c:pt>
                <c:pt idx="1230">
                  <c:v>0.57689500000000005</c:v>
                </c:pt>
                <c:pt idx="1231">
                  <c:v>0.57679100000000005</c:v>
                </c:pt>
                <c:pt idx="1232">
                  <c:v>0.576901</c:v>
                </c:pt>
                <c:pt idx="1233">
                  <c:v>0.57682500000000003</c:v>
                </c:pt>
                <c:pt idx="1234">
                  <c:v>0.57684999999999997</c:v>
                </c:pt>
                <c:pt idx="1235">
                  <c:v>0.57685600000000004</c:v>
                </c:pt>
                <c:pt idx="1236">
                  <c:v>0.57684199999999997</c:v>
                </c:pt>
                <c:pt idx="1237">
                  <c:v>0.57681800000000005</c:v>
                </c:pt>
                <c:pt idx="1238">
                  <c:v>0.57683600000000002</c:v>
                </c:pt>
                <c:pt idx="1239">
                  <c:v>0.57688499999999998</c:v>
                </c:pt>
                <c:pt idx="1240">
                  <c:v>0.57687999999999995</c:v>
                </c:pt>
                <c:pt idx="1241">
                  <c:v>0.57687500000000003</c:v>
                </c:pt>
                <c:pt idx="1242">
                  <c:v>0.57688899999999999</c:v>
                </c:pt>
                <c:pt idx="1243">
                  <c:v>0.57691400000000004</c:v>
                </c:pt>
                <c:pt idx="1244">
                  <c:v>0.576901</c:v>
                </c:pt>
                <c:pt idx="1245">
                  <c:v>0.57692399999999999</c:v>
                </c:pt>
                <c:pt idx="1246">
                  <c:v>0.57688799999999996</c:v>
                </c:pt>
                <c:pt idx="1247">
                  <c:v>0.57686199999999999</c:v>
                </c:pt>
                <c:pt idx="1248">
                  <c:v>0.57690799999999998</c:v>
                </c:pt>
                <c:pt idx="1249">
                  <c:v>0.57688399999999995</c:v>
                </c:pt>
                <c:pt idx="1250">
                  <c:v>0.57692900000000003</c:v>
                </c:pt>
                <c:pt idx="1251">
                  <c:v>0.576936</c:v>
                </c:pt>
                <c:pt idx="1252">
                  <c:v>0.57689599999999996</c:v>
                </c:pt>
                <c:pt idx="1253">
                  <c:v>0.57695700000000005</c:v>
                </c:pt>
                <c:pt idx="1254">
                  <c:v>0.57688399999999995</c:v>
                </c:pt>
                <c:pt idx="1255">
                  <c:v>0.57689100000000004</c:v>
                </c:pt>
                <c:pt idx="1256">
                  <c:v>0.57692900000000003</c:v>
                </c:pt>
                <c:pt idx="1257">
                  <c:v>0.57682199999999995</c:v>
                </c:pt>
                <c:pt idx="1258">
                  <c:v>0.57687999999999995</c:v>
                </c:pt>
                <c:pt idx="1259">
                  <c:v>0.57686700000000002</c:v>
                </c:pt>
                <c:pt idx="1260">
                  <c:v>0.57692600000000005</c:v>
                </c:pt>
                <c:pt idx="1261">
                  <c:v>0.57696099999999995</c:v>
                </c:pt>
                <c:pt idx="1262">
                  <c:v>0.57688099999999998</c:v>
                </c:pt>
                <c:pt idx="1263">
                  <c:v>0.57692900000000003</c:v>
                </c:pt>
                <c:pt idx="1264">
                  <c:v>0.57694699999999999</c:v>
                </c:pt>
                <c:pt idx="1265">
                  <c:v>0.57690399999999997</c:v>
                </c:pt>
                <c:pt idx="1266">
                  <c:v>0.57697500000000002</c:v>
                </c:pt>
                <c:pt idx="1267">
                  <c:v>0.57699299999999998</c:v>
                </c:pt>
                <c:pt idx="1268">
                  <c:v>0.57691599999999998</c:v>
                </c:pt>
                <c:pt idx="1269">
                  <c:v>0.57699900000000004</c:v>
                </c:pt>
                <c:pt idx="1270">
                  <c:v>0.57694999999999996</c:v>
                </c:pt>
                <c:pt idx="1271">
                  <c:v>0.57697900000000002</c:v>
                </c:pt>
                <c:pt idx="1272">
                  <c:v>0.57697900000000002</c:v>
                </c:pt>
                <c:pt idx="1273">
                  <c:v>0.57692500000000002</c:v>
                </c:pt>
                <c:pt idx="1274">
                  <c:v>0.57702100000000001</c:v>
                </c:pt>
                <c:pt idx="1275">
                  <c:v>0.57693499999999998</c:v>
                </c:pt>
                <c:pt idx="1276">
                  <c:v>0.57691899999999996</c:v>
                </c:pt>
                <c:pt idx="1277">
                  <c:v>0.57689900000000005</c:v>
                </c:pt>
                <c:pt idx="1278">
                  <c:v>0.57688899999999999</c:v>
                </c:pt>
                <c:pt idx="1279">
                  <c:v>0.57688499999999998</c:v>
                </c:pt>
                <c:pt idx="1280">
                  <c:v>0.57694100000000004</c:v>
                </c:pt>
                <c:pt idx="1281">
                  <c:v>0.57694299999999998</c:v>
                </c:pt>
                <c:pt idx="1282">
                  <c:v>0.57694500000000004</c:v>
                </c:pt>
                <c:pt idx="1283">
                  <c:v>0.57697200000000004</c:v>
                </c:pt>
                <c:pt idx="1284">
                  <c:v>0.57699699999999998</c:v>
                </c:pt>
                <c:pt idx="1285">
                  <c:v>0.57698400000000005</c:v>
                </c:pt>
                <c:pt idx="1286">
                  <c:v>0.57698199999999999</c:v>
                </c:pt>
                <c:pt idx="1287">
                  <c:v>0.576959</c:v>
                </c:pt>
                <c:pt idx="1288">
                  <c:v>0.57705300000000004</c:v>
                </c:pt>
                <c:pt idx="1289">
                  <c:v>0.57698199999999999</c:v>
                </c:pt>
                <c:pt idx="1290">
                  <c:v>0.577013</c:v>
                </c:pt>
                <c:pt idx="1291">
                  <c:v>0.57700300000000004</c:v>
                </c:pt>
                <c:pt idx="1292">
                  <c:v>0.57701100000000005</c:v>
                </c:pt>
                <c:pt idx="1293">
                  <c:v>0.57702299999999995</c:v>
                </c:pt>
                <c:pt idx="1294">
                  <c:v>0.57701999999999998</c:v>
                </c:pt>
                <c:pt idx="1295">
                  <c:v>0.57703700000000002</c:v>
                </c:pt>
                <c:pt idx="1296">
                  <c:v>0.57696000000000003</c:v>
                </c:pt>
                <c:pt idx="1297">
                  <c:v>0.57703800000000005</c:v>
                </c:pt>
                <c:pt idx="1298">
                  <c:v>0.57706900000000005</c:v>
                </c:pt>
                <c:pt idx="1299">
                  <c:v>0.57699</c:v>
                </c:pt>
                <c:pt idx="1300">
                  <c:v>0.57706100000000005</c:v>
                </c:pt>
                <c:pt idx="1301">
                  <c:v>0.57704699999999998</c:v>
                </c:pt>
                <c:pt idx="1302">
                  <c:v>0.57707200000000003</c:v>
                </c:pt>
                <c:pt idx="1303">
                  <c:v>0.57706299999999999</c:v>
                </c:pt>
                <c:pt idx="1304">
                  <c:v>0.57702900000000001</c:v>
                </c:pt>
                <c:pt idx="1305">
                  <c:v>0.57704</c:v>
                </c:pt>
                <c:pt idx="1306">
                  <c:v>0.57703400000000005</c:v>
                </c:pt>
                <c:pt idx="1307">
                  <c:v>0.577044</c:v>
                </c:pt>
                <c:pt idx="1308">
                  <c:v>0.57703700000000002</c:v>
                </c:pt>
                <c:pt idx="1309">
                  <c:v>0.57698199999999999</c:v>
                </c:pt>
                <c:pt idx="1310">
                  <c:v>0.57700700000000005</c:v>
                </c:pt>
                <c:pt idx="1311">
                  <c:v>0.57702699999999996</c:v>
                </c:pt>
                <c:pt idx="1312">
                  <c:v>0.57707200000000003</c:v>
                </c:pt>
                <c:pt idx="1313">
                  <c:v>0.57700300000000004</c:v>
                </c:pt>
                <c:pt idx="1314">
                  <c:v>0.57703199999999999</c:v>
                </c:pt>
                <c:pt idx="1315">
                  <c:v>0.57703800000000005</c:v>
                </c:pt>
                <c:pt idx="1316">
                  <c:v>0.57702900000000001</c:v>
                </c:pt>
                <c:pt idx="1317">
                  <c:v>0.57701599999999997</c:v>
                </c:pt>
                <c:pt idx="1318">
                  <c:v>0.57696999999999998</c:v>
                </c:pt>
                <c:pt idx="1319">
                  <c:v>0.57699800000000001</c:v>
                </c:pt>
                <c:pt idx="1320">
                  <c:v>0.57704599999999995</c:v>
                </c:pt>
                <c:pt idx="1321">
                  <c:v>0.57702699999999996</c:v>
                </c:pt>
                <c:pt idx="1322">
                  <c:v>0.57702399999999998</c:v>
                </c:pt>
                <c:pt idx="1323">
                  <c:v>0.57699900000000004</c:v>
                </c:pt>
                <c:pt idx="1324">
                  <c:v>0.57703899999999997</c:v>
                </c:pt>
                <c:pt idx="1325">
                  <c:v>0.57699</c:v>
                </c:pt>
                <c:pt idx="1326">
                  <c:v>0.57700700000000005</c:v>
                </c:pt>
                <c:pt idx="1327">
                  <c:v>0.57704699999999998</c:v>
                </c:pt>
                <c:pt idx="1328">
                  <c:v>0.57705499999999998</c:v>
                </c:pt>
                <c:pt idx="1329">
                  <c:v>0.57699500000000004</c:v>
                </c:pt>
                <c:pt idx="1330">
                  <c:v>0.57706900000000005</c:v>
                </c:pt>
                <c:pt idx="1331">
                  <c:v>0.57705300000000004</c:v>
                </c:pt>
                <c:pt idx="1332">
                  <c:v>0.57711500000000004</c:v>
                </c:pt>
                <c:pt idx="1333">
                  <c:v>0.57709600000000005</c:v>
                </c:pt>
                <c:pt idx="1334">
                  <c:v>0.57718199999999997</c:v>
                </c:pt>
                <c:pt idx="1335">
                  <c:v>0.57709200000000005</c:v>
                </c:pt>
                <c:pt idx="1336">
                  <c:v>0.57699699999999998</c:v>
                </c:pt>
                <c:pt idx="1337">
                  <c:v>0.57701000000000002</c:v>
                </c:pt>
                <c:pt idx="1338">
                  <c:v>0.57704299999999997</c:v>
                </c:pt>
                <c:pt idx="1339">
                  <c:v>0.57708099999999996</c:v>
                </c:pt>
                <c:pt idx="1340">
                  <c:v>0.57707900000000001</c:v>
                </c:pt>
                <c:pt idx="1341">
                  <c:v>0.57702699999999996</c:v>
                </c:pt>
                <c:pt idx="1342">
                  <c:v>0.57702799999999999</c:v>
                </c:pt>
                <c:pt idx="1343">
                  <c:v>0.57705700000000004</c:v>
                </c:pt>
                <c:pt idx="1344">
                  <c:v>0.577121</c:v>
                </c:pt>
                <c:pt idx="1345">
                  <c:v>0.57705200000000001</c:v>
                </c:pt>
                <c:pt idx="1346">
                  <c:v>0.57708199999999998</c:v>
                </c:pt>
                <c:pt idx="1347">
                  <c:v>0.57706100000000005</c:v>
                </c:pt>
                <c:pt idx="1348">
                  <c:v>0.57709200000000005</c:v>
                </c:pt>
                <c:pt idx="1349">
                  <c:v>0.57711699999999999</c:v>
                </c:pt>
                <c:pt idx="1350">
                  <c:v>0.57704900000000003</c:v>
                </c:pt>
                <c:pt idx="1351">
                  <c:v>0.57715000000000005</c:v>
                </c:pt>
                <c:pt idx="1352">
                  <c:v>0.57708300000000001</c:v>
                </c:pt>
                <c:pt idx="1353">
                  <c:v>0.57708999999999999</c:v>
                </c:pt>
                <c:pt idx="1354">
                  <c:v>0.57716400000000001</c:v>
                </c:pt>
                <c:pt idx="1355">
                  <c:v>0.57712399999999997</c:v>
                </c:pt>
                <c:pt idx="1356">
                  <c:v>0.57712699999999995</c:v>
                </c:pt>
                <c:pt idx="1357">
                  <c:v>0.57707699999999995</c:v>
                </c:pt>
                <c:pt idx="1358">
                  <c:v>0.57709200000000005</c:v>
                </c:pt>
                <c:pt idx="1359">
                  <c:v>0.57711299999999999</c:v>
                </c:pt>
                <c:pt idx="1360">
                  <c:v>0.57711699999999999</c:v>
                </c:pt>
                <c:pt idx="1361">
                  <c:v>0.57714100000000002</c:v>
                </c:pt>
                <c:pt idx="1362">
                  <c:v>0.57707900000000001</c:v>
                </c:pt>
                <c:pt idx="1363">
                  <c:v>0.57710499999999998</c:v>
                </c:pt>
                <c:pt idx="1364">
                  <c:v>0.57705600000000001</c:v>
                </c:pt>
                <c:pt idx="1365">
                  <c:v>0.57715099999999997</c:v>
                </c:pt>
                <c:pt idx="1366">
                  <c:v>0.57710899999999998</c:v>
                </c:pt>
                <c:pt idx="1367">
                  <c:v>0.57713300000000001</c:v>
                </c:pt>
                <c:pt idx="1368">
                  <c:v>0.57708300000000001</c:v>
                </c:pt>
                <c:pt idx="1369">
                  <c:v>0.57716400000000001</c:v>
                </c:pt>
                <c:pt idx="1370">
                  <c:v>0.57711800000000002</c:v>
                </c:pt>
                <c:pt idx="1371">
                  <c:v>0.57715399999999994</c:v>
                </c:pt>
                <c:pt idx="1372">
                  <c:v>0.57714200000000004</c:v>
                </c:pt>
                <c:pt idx="1373">
                  <c:v>0.57712300000000005</c:v>
                </c:pt>
                <c:pt idx="1374">
                  <c:v>0.57716000000000001</c:v>
                </c:pt>
                <c:pt idx="1375">
                  <c:v>0.57714299999999996</c:v>
                </c:pt>
                <c:pt idx="1376">
                  <c:v>0.57710700000000004</c:v>
                </c:pt>
                <c:pt idx="1377">
                  <c:v>0.57703499999999996</c:v>
                </c:pt>
                <c:pt idx="1378">
                  <c:v>0.57708999999999999</c:v>
                </c:pt>
                <c:pt idx="1379">
                  <c:v>0.57705799999999996</c:v>
                </c:pt>
                <c:pt idx="1380">
                  <c:v>0.57708700000000002</c:v>
                </c:pt>
                <c:pt idx="1381">
                  <c:v>0.57703899999999997</c:v>
                </c:pt>
                <c:pt idx="1382">
                  <c:v>0.57712799999999997</c:v>
                </c:pt>
                <c:pt idx="1383">
                  <c:v>0.57712300000000005</c:v>
                </c:pt>
                <c:pt idx="1384">
                  <c:v>0.57714699999999997</c:v>
                </c:pt>
                <c:pt idx="1385">
                  <c:v>0.57715300000000003</c:v>
                </c:pt>
                <c:pt idx="1386">
                  <c:v>0.57709299999999997</c:v>
                </c:pt>
                <c:pt idx="1387">
                  <c:v>0.57704599999999995</c:v>
                </c:pt>
                <c:pt idx="1388">
                  <c:v>0.57716199999999995</c:v>
                </c:pt>
                <c:pt idx="1389">
                  <c:v>0.57710799999999995</c:v>
                </c:pt>
                <c:pt idx="1390">
                  <c:v>0.57713800000000004</c:v>
                </c:pt>
                <c:pt idx="1391">
                  <c:v>0.57721900000000004</c:v>
                </c:pt>
                <c:pt idx="1392">
                  <c:v>0.57713400000000004</c:v>
                </c:pt>
                <c:pt idx="1393">
                  <c:v>0.57720300000000002</c:v>
                </c:pt>
                <c:pt idx="1394">
                  <c:v>0.57718100000000006</c:v>
                </c:pt>
                <c:pt idx="1395">
                  <c:v>0.57710099999999998</c:v>
                </c:pt>
                <c:pt idx="1396">
                  <c:v>0.57713499999999995</c:v>
                </c:pt>
                <c:pt idx="1397">
                  <c:v>0.57705099999999998</c:v>
                </c:pt>
                <c:pt idx="1398">
                  <c:v>0.57716999999999996</c:v>
                </c:pt>
                <c:pt idx="1399">
                  <c:v>0.57709699999999997</c:v>
                </c:pt>
                <c:pt idx="1400">
                  <c:v>0.577152</c:v>
                </c:pt>
                <c:pt idx="1401">
                  <c:v>0.57720300000000002</c:v>
                </c:pt>
                <c:pt idx="1402">
                  <c:v>0.57724699999999995</c:v>
                </c:pt>
                <c:pt idx="1403">
                  <c:v>0.57716900000000004</c:v>
                </c:pt>
                <c:pt idx="1404">
                  <c:v>0.57719200000000004</c:v>
                </c:pt>
                <c:pt idx="1405">
                  <c:v>0.577214</c:v>
                </c:pt>
                <c:pt idx="1406">
                  <c:v>0.57723100000000005</c:v>
                </c:pt>
                <c:pt idx="1407">
                  <c:v>0.57716199999999995</c:v>
                </c:pt>
                <c:pt idx="1408">
                  <c:v>0.57720099999999996</c:v>
                </c:pt>
                <c:pt idx="1409">
                  <c:v>0.57719200000000004</c:v>
                </c:pt>
                <c:pt idx="1410">
                  <c:v>0.57720400000000005</c:v>
                </c:pt>
                <c:pt idx="1411">
                  <c:v>0.57718199999999997</c:v>
                </c:pt>
                <c:pt idx="1412">
                  <c:v>0.57718999999999998</c:v>
                </c:pt>
                <c:pt idx="1413">
                  <c:v>0.57713300000000001</c:v>
                </c:pt>
                <c:pt idx="1414">
                  <c:v>0.57718100000000006</c:v>
                </c:pt>
                <c:pt idx="1415">
                  <c:v>0.57714600000000005</c:v>
                </c:pt>
                <c:pt idx="1416">
                  <c:v>0.57712300000000005</c:v>
                </c:pt>
                <c:pt idx="1417">
                  <c:v>0.57709999999999995</c:v>
                </c:pt>
                <c:pt idx="1418">
                  <c:v>0.57718000000000003</c:v>
                </c:pt>
                <c:pt idx="1419">
                  <c:v>0.57719900000000002</c:v>
                </c:pt>
                <c:pt idx="1420">
                  <c:v>0.57714100000000002</c:v>
                </c:pt>
                <c:pt idx="1421">
                  <c:v>0.57716999999999996</c:v>
                </c:pt>
                <c:pt idx="1422">
                  <c:v>0.57717300000000005</c:v>
                </c:pt>
                <c:pt idx="1423">
                  <c:v>0.57718100000000006</c:v>
                </c:pt>
                <c:pt idx="1424">
                  <c:v>0.57716199999999995</c:v>
                </c:pt>
                <c:pt idx="1425">
                  <c:v>0.57715499999999997</c:v>
                </c:pt>
                <c:pt idx="1426">
                  <c:v>0.57715300000000003</c:v>
                </c:pt>
                <c:pt idx="1427">
                  <c:v>0.57723899999999995</c:v>
                </c:pt>
                <c:pt idx="1428">
                  <c:v>0.577206</c:v>
                </c:pt>
                <c:pt idx="1429">
                  <c:v>0.57726900000000003</c:v>
                </c:pt>
                <c:pt idx="1430">
                  <c:v>0.57725400000000004</c:v>
                </c:pt>
                <c:pt idx="1431">
                  <c:v>0.57723500000000005</c:v>
                </c:pt>
                <c:pt idx="1432">
                  <c:v>0.57713000000000003</c:v>
                </c:pt>
                <c:pt idx="1433">
                  <c:v>0.57722899999999999</c:v>
                </c:pt>
                <c:pt idx="1434">
                  <c:v>0.57722300000000004</c:v>
                </c:pt>
                <c:pt idx="1435">
                  <c:v>0.57727200000000001</c:v>
                </c:pt>
                <c:pt idx="1436">
                  <c:v>0.57710799999999995</c:v>
                </c:pt>
                <c:pt idx="1437">
                  <c:v>0.57716100000000004</c:v>
                </c:pt>
                <c:pt idx="1438">
                  <c:v>0.57720499999999997</c:v>
                </c:pt>
                <c:pt idx="1439">
                  <c:v>0.57715700000000003</c:v>
                </c:pt>
                <c:pt idx="1440">
                  <c:v>0.57716999999999996</c:v>
                </c:pt>
                <c:pt idx="1441">
                  <c:v>0.57721900000000004</c:v>
                </c:pt>
                <c:pt idx="1442">
                  <c:v>0.57719299999999996</c:v>
                </c:pt>
                <c:pt idx="1443">
                  <c:v>0.57716599999999996</c:v>
                </c:pt>
                <c:pt idx="1444">
                  <c:v>0.577214</c:v>
                </c:pt>
                <c:pt idx="1445">
                  <c:v>0.57724799999999998</c:v>
                </c:pt>
                <c:pt idx="1446">
                  <c:v>0.57716299999999998</c:v>
                </c:pt>
                <c:pt idx="1447">
                  <c:v>0.57716400000000001</c:v>
                </c:pt>
                <c:pt idx="1448">
                  <c:v>0.57713300000000001</c:v>
                </c:pt>
                <c:pt idx="1449">
                  <c:v>0.57721100000000003</c:v>
                </c:pt>
                <c:pt idx="1450">
                  <c:v>0.57717799999999997</c:v>
                </c:pt>
                <c:pt idx="1451">
                  <c:v>0.57716199999999995</c:v>
                </c:pt>
                <c:pt idx="1452">
                  <c:v>0.57717200000000002</c:v>
                </c:pt>
                <c:pt idx="1453">
                  <c:v>0.57712600000000003</c:v>
                </c:pt>
                <c:pt idx="1454">
                  <c:v>0.57714200000000004</c:v>
                </c:pt>
                <c:pt idx="1455">
                  <c:v>0.57719100000000001</c:v>
                </c:pt>
                <c:pt idx="1456">
                  <c:v>0.57719200000000004</c:v>
                </c:pt>
                <c:pt idx="1457">
                  <c:v>0.57725400000000004</c:v>
                </c:pt>
                <c:pt idx="1458">
                  <c:v>0.57711500000000004</c:v>
                </c:pt>
                <c:pt idx="1459">
                  <c:v>0.57719900000000002</c:v>
                </c:pt>
                <c:pt idx="1460">
                  <c:v>0.57715099999999997</c:v>
                </c:pt>
                <c:pt idx="1461">
                  <c:v>0.57714399999999999</c:v>
                </c:pt>
                <c:pt idx="1462">
                  <c:v>0.57727899999999999</c:v>
                </c:pt>
                <c:pt idx="1463">
                  <c:v>0.57725599999999999</c:v>
                </c:pt>
                <c:pt idx="1464">
                  <c:v>0.57724299999999995</c:v>
                </c:pt>
                <c:pt idx="1465">
                  <c:v>0.57732499999999998</c:v>
                </c:pt>
                <c:pt idx="1466">
                  <c:v>0.57719299999999996</c:v>
                </c:pt>
                <c:pt idx="1467">
                  <c:v>0.57723599999999997</c:v>
                </c:pt>
                <c:pt idx="1468">
                  <c:v>0.57719699999999996</c:v>
                </c:pt>
                <c:pt idx="1469">
                  <c:v>0.57722700000000005</c:v>
                </c:pt>
                <c:pt idx="1470">
                  <c:v>0.57714699999999997</c:v>
                </c:pt>
                <c:pt idx="1471">
                  <c:v>0.57722700000000005</c:v>
                </c:pt>
                <c:pt idx="1472">
                  <c:v>0.57718700000000001</c:v>
                </c:pt>
                <c:pt idx="1473">
                  <c:v>0.57723000000000002</c:v>
                </c:pt>
                <c:pt idx="1474">
                  <c:v>0.57720000000000005</c:v>
                </c:pt>
                <c:pt idx="1475">
                  <c:v>0.57721299999999998</c:v>
                </c:pt>
                <c:pt idx="1476">
                  <c:v>0.57717399999999996</c:v>
                </c:pt>
                <c:pt idx="1477">
                  <c:v>0.577241</c:v>
                </c:pt>
                <c:pt idx="1478">
                  <c:v>0.57718100000000006</c:v>
                </c:pt>
                <c:pt idx="1479">
                  <c:v>0.57726100000000002</c:v>
                </c:pt>
                <c:pt idx="1480">
                  <c:v>0.57722300000000004</c:v>
                </c:pt>
                <c:pt idx="1481">
                  <c:v>0.57724799999999998</c:v>
                </c:pt>
                <c:pt idx="1482">
                  <c:v>0.57727399999999995</c:v>
                </c:pt>
                <c:pt idx="1483">
                  <c:v>0.57722600000000002</c:v>
                </c:pt>
                <c:pt idx="1484">
                  <c:v>0.57720700000000003</c:v>
                </c:pt>
                <c:pt idx="1485">
                  <c:v>0.57719799999999999</c:v>
                </c:pt>
                <c:pt idx="1486">
                  <c:v>0.57718000000000003</c:v>
                </c:pt>
                <c:pt idx="1487">
                  <c:v>0.57716100000000004</c:v>
                </c:pt>
                <c:pt idx="1488">
                  <c:v>0.57714299999999996</c:v>
                </c:pt>
                <c:pt idx="1489">
                  <c:v>0.57723599999999997</c:v>
                </c:pt>
                <c:pt idx="1490">
                  <c:v>0.577237</c:v>
                </c:pt>
                <c:pt idx="1491">
                  <c:v>0.57724200000000003</c:v>
                </c:pt>
                <c:pt idx="1492">
                  <c:v>0.57720099999999996</c:v>
                </c:pt>
                <c:pt idx="1493">
                  <c:v>0.57718100000000006</c:v>
                </c:pt>
                <c:pt idx="1494">
                  <c:v>0.57722600000000002</c:v>
                </c:pt>
                <c:pt idx="1495">
                  <c:v>0.57719600000000004</c:v>
                </c:pt>
                <c:pt idx="1496">
                  <c:v>0.57726100000000002</c:v>
                </c:pt>
                <c:pt idx="1497">
                  <c:v>0.57722399999999996</c:v>
                </c:pt>
                <c:pt idx="1498">
                  <c:v>0.57720700000000003</c:v>
                </c:pt>
                <c:pt idx="1499">
                  <c:v>0.57724500000000001</c:v>
                </c:pt>
                <c:pt idx="1500">
                  <c:v>0.57719100000000001</c:v>
                </c:pt>
                <c:pt idx="1501">
                  <c:v>0.57720400000000005</c:v>
                </c:pt>
                <c:pt idx="1502">
                  <c:v>0.57716699999999999</c:v>
                </c:pt>
                <c:pt idx="1503">
                  <c:v>0.57722700000000005</c:v>
                </c:pt>
                <c:pt idx="1504">
                  <c:v>0.57721</c:v>
                </c:pt>
                <c:pt idx="1505">
                  <c:v>0.57721599999999995</c:v>
                </c:pt>
                <c:pt idx="1506">
                  <c:v>0.57716199999999995</c:v>
                </c:pt>
                <c:pt idx="1507">
                  <c:v>0.57722399999999996</c:v>
                </c:pt>
                <c:pt idx="1508">
                  <c:v>0.57719200000000004</c:v>
                </c:pt>
                <c:pt idx="1509">
                  <c:v>0.57724200000000003</c:v>
                </c:pt>
                <c:pt idx="1510">
                  <c:v>0.57730000000000004</c:v>
                </c:pt>
                <c:pt idx="1511">
                  <c:v>0.577268</c:v>
                </c:pt>
                <c:pt idx="1512">
                  <c:v>0.57725300000000002</c:v>
                </c:pt>
                <c:pt idx="1513">
                  <c:v>0.57721599999999995</c:v>
                </c:pt>
                <c:pt idx="1514">
                  <c:v>0.57718400000000003</c:v>
                </c:pt>
                <c:pt idx="1515">
                  <c:v>0.57724200000000003</c:v>
                </c:pt>
                <c:pt idx="1516">
                  <c:v>0.57725400000000004</c:v>
                </c:pt>
                <c:pt idx="1517">
                  <c:v>0.57720400000000005</c:v>
                </c:pt>
                <c:pt idx="1518">
                  <c:v>0.57716800000000001</c:v>
                </c:pt>
                <c:pt idx="1519">
                  <c:v>0.57721999999999996</c:v>
                </c:pt>
                <c:pt idx="1520">
                  <c:v>0.57727099999999998</c:v>
                </c:pt>
                <c:pt idx="1521">
                  <c:v>0.57722899999999999</c:v>
                </c:pt>
                <c:pt idx="1522">
                  <c:v>0.57721</c:v>
                </c:pt>
                <c:pt idx="1523">
                  <c:v>0.57720300000000002</c:v>
                </c:pt>
                <c:pt idx="1524">
                  <c:v>0.577214</c:v>
                </c:pt>
                <c:pt idx="1525">
                  <c:v>0.57723000000000002</c:v>
                </c:pt>
                <c:pt idx="1526">
                  <c:v>0.57721199999999995</c:v>
                </c:pt>
                <c:pt idx="1527">
                  <c:v>0.57724299999999995</c:v>
                </c:pt>
                <c:pt idx="1528">
                  <c:v>0.57720700000000003</c:v>
                </c:pt>
                <c:pt idx="1529">
                  <c:v>0.57716500000000004</c:v>
                </c:pt>
                <c:pt idx="1530">
                  <c:v>0.57725899999999997</c:v>
                </c:pt>
                <c:pt idx="1531">
                  <c:v>0.57717600000000002</c:v>
                </c:pt>
                <c:pt idx="1532">
                  <c:v>0.57721500000000003</c:v>
                </c:pt>
                <c:pt idx="1533">
                  <c:v>0.57726200000000005</c:v>
                </c:pt>
                <c:pt idx="1534">
                  <c:v>0.577183</c:v>
                </c:pt>
                <c:pt idx="1535">
                  <c:v>0.57725400000000004</c:v>
                </c:pt>
                <c:pt idx="1536">
                  <c:v>0.57717399999999996</c:v>
                </c:pt>
                <c:pt idx="1537">
                  <c:v>0.57720800000000005</c:v>
                </c:pt>
                <c:pt idx="1538">
                  <c:v>0.57719699999999996</c:v>
                </c:pt>
                <c:pt idx="1539">
                  <c:v>0.577318</c:v>
                </c:pt>
                <c:pt idx="1540">
                  <c:v>0.57721199999999995</c:v>
                </c:pt>
                <c:pt idx="1541">
                  <c:v>0.57727899999999999</c:v>
                </c:pt>
                <c:pt idx="1542">
                  <c:v>0.57720000000000005</c:v>
                </c:pt>
                <c:pt idx="1543">
                  <c:v>0.57720800000000005</c:v>
                </c:pt>
                <c:pt idx="1544">
                  <c:v>0.57727799999999996</c:v>
                </c:pt>
                <c:pt idx="1545">
                  <c:v>0.57719100000000001</c:v>
                </c:pt>
                <c:pt idx="1546">
                  <c:v>0.57721199999999995</c:v>
                </c:pt>
                <c:pt idx="1547">
                  <c:v>0.57728000000000002</c:v>
                </c:pt>
                <c:pt idx="1548">
                  <c:v>0.57728599999999997</c:v>
                </c:pt>
                <c:pt idx="1549">
                  <c:v>0.57729299999999995</c:v>
                </c:pt>
                <c:pt idx="1550">
                  <c:v>0.57729399999999997</c:v>
                </c:pt>
                <c:pt idx="1551">
                  <c:v>0.57726299999999997</c:v>
                </c:pt>
                <c:pt idx="1552">
                  <c:v>0.57730499999999996</c:v>
                </c:pt>
                <c:pt idx="1553">
                  <c:v>0.577291</c:v>
                </c:pt>
                <c:pt idx="1554">
                  <c:v>0.57733800000000002</c:v>
                </c:pt>
                <c:pt idx="1555">
                  <c:v>0.577318</c:v>
                </c:pt>
                <c:pt idx="1556">
                  <c:v>0.57732799999999995</c:v>
                </c:pt>
                <c:pt idx="1557">
                  <c:v>0.57730999999999999</c:v>
                </c:pt>
                <c:pt idx="1558">
                  <c:v>0.57735800000000004</c:v>
                </c:pt>
                <c:pt idx="1559">
                  <c:v>0.57728900000000005</c:v>
                </c:pt>
                <c:pt idx="1560">
                  <c:v>0.57735599999999998</c:v>
                </c:pt>
                <c:pt idx="1561">
                  <c:v>0.57736200000000004</c:v>
                </c:pt>
                <c:pt idx="1562">
                  <c:v>0.57721599999999995</c:v>
                </c:pt>
                <c:pt idx="1563">
                  <c:v>0.57733100000000004</c:v>
                </c:pt>
                <c:pt idx="1564">
                  <c:v>0.57730599999999999</c:v>
                </c:pt>
                <c:pt idx="1565">
                  <c:v>0.57735400000000003</c:v>
                </c:pt>
                <c:pt idx="1566">
                  <c:v>0.57734799999999997</c:v>
                </c:pt>
                <c:pt idx="1567">
                  <c:v>0.57729299999999995</c:v>
                </c:pt>
                <c:pt idx="1568">
                  <c:v>0.57731500000000002</c:v>
                </c:pt>
                <c:pt idx="1569">
                  <c:v>0.57737400000000005</c:v>
                </c:pt>
                <c:pt idx="1570">
                  <c:v>0.57734099999999999</c:v>
                </c:pt>
                <c:pt idx="1571">
                  <c:v>0.577349</c:v>
                </c:pt>
                <c:pt idx="1572">
                  <c:v>0.57729600000000003</c:v>
                </c:pt>
                <c:pt idx="1573">
                  <c:v>0.57731100000000002</c:v>
                </c:pt>
                <c:pt idx="1574">
                  <c:v>0.57735000000000003</c:v>
                </c:pt>
                <c:pt idx="1575">
                  <c:v>0.57734200000000002</c:v>
                </c:pt>
                <c:pt idx="1576">
                  <c:v>0.57733199999999996</c:v>
                </c:pt>
                <c:pt idx="1577">
                  <c:v>0.57730300000000001</c:v>
                </c:pt>
                <c:pt idx="1578">
                  <c:v>0.577322</c:v>
                </c:pt>
                <c:pt idx="1579">
                  <c:v>0.57738199999999995</c:v>
                </c:pt>
                <c:pt idx="1580">
                  <c:v>0.57734600000000003</c:v>
                </c:pt>
                <c:pt idx="1581">
                  <c:v>0.57740100000000005</c:v>
                </c:pt>
                <c:pt idx="1582">
                  <c:v>0.57734200000000002</c:v>
                </c:pt>
                <c:pt idx="1583">
                  <c:v>0.57734099999999999</c:v>
                </c:pt>
                <c:pt idx="1584">
                  <c:v>0.57734300000000005</c:v>
                </c:pt>
                <c:pt idx="1585">
                  <c:v>0.57733599999999996</c:v>
                </c:pt>
                <c:pt idx="1586">
                  <c:v>0.57733400000000001</c:v>
                </c:pt>
                <c:pt idx="1587">
                  <c:v>0.57730099999999995</c:v>
                </c:pt>
                <c:pt idx="1588">
                  <c:v>0.57732799999999995</c:v>
                </c:pt>
                <c:pt idx="1589">
                  <c:v>0.57735300000000001</c:v>
                </c:pt>
                <c:pt idx="1590">
                  <c:v>0.57728800000000002</c:v>
                </c:pt>
                <c:pt idx="1591">
                  <c:v>0.57737700000000003</c:v>
                </c:pt>
                <c:pt idx="1592">
                  <c:v>0.57731699999999997</c:v>
                </c:pt>
                <c:pt idx="1593">
                  <c:v>0.57732600000000001</c:v>
                </c:pt>
                <c:pt idx="1594">
                  <c:v>0.57731299999999997</c:v>
                </c:pt>
                <c:pt idx="1595">
                  <c:v>0.57736900000000002</c:v>
                </c:pt>
                <c:pt idx="1596">
                  <c:v>0.57736600000000005</c:v>
                </c:pt>
                <c:pt idx="1597">
                  <c:v>0.57738400000000001</c:v>
                </c:pt>
                <c:pt idx="1598">
                  <c:v>0.57731900000000003</c:v>
                </c:pt>
                <c:pt idx="1599">
                  <c:v>0.57732300000000003</c:v>
                </c:pt>
                <c:pt idx="1600">
                  <c:v>0.57733599999999996</c:v>
                </c:pt>
                <c:pt idx="1601">
                  <c:v>0.57730800000000004</c:v>
                </c:pt>
                <c:pt idx="1602">
                  <c:v>0.57732399999999995</c:v>
                </c:pt>
                <c:pt idx="1603">
                  <c:v>0.57731900000000003</c:v>
                </c:pt>
                <c:pt idx="1604">
                  <c:v>0.57733599999999996</c:v>
                </c:pt>
                <c:pt idx="1605">
                  <c:v>0.57733000000000001</c:v>
                </c:pt>
                <c:pt idx="1606">
                  <c:v>0.57731100000000002</c:v>
                </c:pt>
                <c:pt idx="1607">
                  <c:v>0.577345</c:v>
                </c:pt>
                <c:pt idx="1608">
                  <c:v>0.57735899999999996</c:v>
                </c:pt>
                <c:pt idx="1609">
                  <c:v>0.57729600000000003</c:v>
                </c:pt>
                <c:pt idx="1610">
                  <c:v>0.57730300000000001</c:v>
                </c:pt>
                <c:pt idx="1611">
                  <c:v>0.57732899999999998</c:v>
                </c:pt>
                <c:pt idx="1612">
                  <c:v>0.57730999999999999</c:v>
                </c:pt>
                <c:pt idx="1613">
                  <c:v>0.57728199999999996</c:v>
                </c:pt>
                <c:pt idx="1614">
                  <c:v>0.57735400000000003</c:v>
                </c:pt>
                <c:pt idx="1615">
                  <c:v>0.57736699999999996</c:v>
                </c:pt>
                <c:pt idx="1616">
                  <c:v>0.57742300000000002</c:v>
                </c:pt>
                <c:pt idx="1617">
                  <c:v>0.57730899999999996</c:v>
                </c:pt>
                <c:pt idx="1618">
                  <c:v>0.577295</c:v>
                </c:pt>
                <c:pt idx="1619">
                  <c:v>0.57735400000000003</c:v>
                </c:pt>
                <c:pt idx="1620">
                  <c:v>0.57730800000000004</c:v>
                </c:pt>
                <c:pt idx="1621">
                  <c:v>0.57735099999999995</c:v>
                </c:pt>
                <c:pt idx="1622">
                  <c:v>0.57729799999999998</c:v>
                </c:pt>
                <c:pt idx="1623">
                  <c:v>0.577318</c:v>
                </c:pt>
                <c:pt idx="1624">
                  <c:v>0.57728599999999997</c:v>
                </c:pt>
                <c:pt idx="1625">
                  <c:v>0.57738400000000001</c:v>
                </c:pt>
                <c:pt idx="1626">
                  <c:v>0.57738199999999995</c:v>
                </c:pt>
                <c:pt idx="1627">
                  <c:v>0.57736500000000002</c:v>
                </c:pt>
                <c:pt idx="1628">
                  <c:v>0.57732499999999998</c:v>
                </c:pt>
                <c:pt idx="1629">
                  <c:v>0.57733999999999996</c:v>
                </c:pt>
                <c:pt idx="1630">
                  <c:v>0.57736799999999999</c:v>
                </c:pt>
                <c:pt idx="1631">
                  <c:v>0.57732700000000003</c:v>
                </c:pt>
                <c:pt idx="1632">
                  <c:v>0.577345</c:v>
                </c:pt>
                <c:pt idx="1633">
                  <c:v>0.57727499999999998</c:v>
                </c:pt>
                <c:pt idx="1634">
                  <c:v>0.57727099999999998</c:v>
                </c:pt>
                <c:pt idx="1635">
                  <c:v>0.57730599999999999</c:v>
                </c:pt>
                <c:pt idx="1636">
                  <c:v>0.57737499999999997</c:v>
                </c:pt>
                <c:pt idx="1637">
                  <c:v>0.57726599999999995</c:v>
                </c:pt>
                <c:pt idx="1638">
                  <c:v>0.57739399999999996</c:v>
                </c:pt>
                <c:pt idx="1639">
                  <c:v>0.57733800000000002</c:v>
                </c:pt>
                <c:pt idx="1640">
                  <c:v>0.57736500000000002</c:v>
                </c:pt>
                <c:pt idx="1641">
                  <c:v>0.57732700000000003</c:v>
                </c:pt>
                <c:pt idx="1642">
                  <c:v>0.57730899999999996</c:v>
                </c:pt>
                <c:pt idx="1643">
                  <c:v>0.57736900000000002</c:v>
                </c:pt>
                <c:pt idx="1644">
                  <c:v>0.577322</c:v>
                </c:pt>
                <c:pt idx="1645">
                  <c:v>0.57732600000000001</c:v>
                </c:pt>
                <c:pt idx="1646">
                  <c:v>0.57732300000000003</c:v>
                </c:pt>
                <c:pt idx="1647">
                  <c:v>0.57725000000000004</c:v>
                </c:pt>
                <c:pt idx="1648">
                  <c:v>0.57731200000000005</c:v>
                </c:pt>
                <c:pt idx="1649">
                  <c:v>0.57734099999999999</c:v>
                </c:pt>
                <c:pt idx="1650">
                  <c:v>0.57730300000000001</c:v>
                </c:pt>
                <c:pt idx="1651">
                  <c:v>0.57734799999999997</c:v>
                </c:pt>
                <c:pt idx="1652">
                  <c:v>0.57730499999999996</c:v>
                </c:pt>
                <c:pt idx="1653">
                  <c:v>0.577291</c:v>
                </c:pt>
                <c:pt idx="1654">
                  <c:v>0.577322</c:v>
                </c:pt>
                <c:pt idx="1655">
                  <c:v>0.57722899999999999</c:v>
                </c:pt>
                <c:pt idx="1656">
                  <c:v>0.57728800000000002</c:v>
                </c:pt>
                <c:pt idx="1657">
                  <c:v>0.57727099999999998</c:v>
                </c:pt>
                <c:pt idx="1658">
                  <c:v>0.57736399999999999</c:v>
                </c:pt>
                <c:pt idx="1659">
                  <c:v>0.57725099999999996</c:v>
                </c:pt>
                <c:pt idx="1660">
                  <c:v>0.57736799999999999</c:v>
                </c:pt>
                <c:pt idx="1661">
                  <c:v>0.577376</c:v>
                </c:pt>
                <c:pt idx="1662">
                  <c:v>0.57738</c:v>
                </c:pt>
                <c:pt idx="1663">
                  <c:v>0.57735999999999998</c:v>
                </c:pt>
                <c:pt idx="1664">
                  <c:v>0.57738199999999995</c:v>
                </c:pt>
                <c:pt idx="1665">
                  <c:v>0.57735499999999995</c:v>
                </c:pt>
                <c:pt idx="1666">
                  <c:v>0.577403</c:v>
                </c:pt>
                <c:pt idx="1667">
                  <c:v>0.57739300000000005</c:v>
                </c:pt>
                <c:pt idx="1668">
                  <c:v>0.57742700000000002</c:v>
                </c:pt>
                <c:pt idx="1669">
                  <c:v>0.57744799999999996</c:v>
                </c:pt>
                <c:pt idx="1670">
                  <c:v>0.57742499999999997</c:v>
                </c:pt>
                <c:pt idx="1671">
                  <c:v>0.57738999999999996</c:v>
                </c:pt>
                <c:pt idx="1672">
                  <c:v>0.57733100000000004</c:v>
                </c:pt>
                <c:pt idx="1673">
                  <c:v>0.57735300000000001</c:v>
                </c:pt>
                <c:pt idx="1674">
                  <c:v>0.57731699999999997</c:v>
                </c:pt>
                <c:pt idx="1675">
                  <c:v>0.57735400000000003</c:v>
                </c:pt>
                <c:pt idx="1676">
                  <c:v>0.57731500000000002</c:v>
                </c:pt>
                <c:pt idx="1677">
                  <c:v>0.57737899999999998</c:v>
                </c:pt>
                <c:pt idx="1678">
                  <c:v>0.57733699999999999</c:v>
                </c:pt>
                <c:pt idx="1679">
                  <c:v>0.57733599999999996</c:v>
                </c:pt>
                <c:pt idx="1680">
                  <c:v>0.57739499999999999</c:v>
                </c:pt>
                <c:pt idx="1681">
                  <c:v>0.577349</c:v>
                </c:pt>
                <c:pt idx="1682">
                  <c:v>0.57736200000000004</c:v>
                </c:pt>
                <c:pt idx="1683">
                  <c:v>0.57734399999999997</c:v>
                </c:pt>
                <c:pt idx="1684">
                  <c:v>0.57735899999999996</c:v>
                </c:pt>
                <c:pt idx="1685">
                  <c:v>0.57734799999999997</c:v>
                </c:pt>
                <c:pt idx="1686">
                  <c:v>0.577345</c:v>
                </c:pt>
                <c:pt idx="1687">
                  <c:v>0.57730999999999999</c:v>
                </c:pt>
                <c:pt idx="1688">
                  <c:v>0.57732000000000006</c:v>
                </c:pt>
                <c:pt idx="1689">
                  <c:v>0.57733299999999999</c:v>
                </c:pt>
                <c:pt idx="1690">
                  <c:v>0.577376</c:v>
                </c:pt>
                <c:pt idx="1691">
                  <c:v>0.57735700000000001</c:v>
                </c:pt>
                <c:pt idx="1692">
                  <c:v>0.57733500000000004</c:v>
                </c:pt>
                <c:pt idx="1693">
                  <c:v>0.57735999999999998</c:v>
                </c:pt>
                <c:pt idx="1694">
                  <c:v>0.57733400000000001</c:v>
                </c:pt>
                <c:pt idx="1695">
                  <c:v>0.57731900000000003</c:v>
                </c:pt>
                <c:pt idx="1696">
                  <c:v>0.57730400000000004</c:v>
                </c:pt>
                <c:pt idx="1697">
                  <c:v>0.57734200000000002</c:v>
                </c:pt>
                <c:pt idx="1698">
                  <c:v>0.57734399999999997</c:v>
                </c:pt>
                <c:pt idx="1699">
                  <c:v>0.57734600000000003</c:v>
                </c:pt>
                <c:pt idx="1700">
                  <c:v>0.57734200000000002</c:v>
                </c:pt>
                <c:pt idx="1701">
                  <c:v>0.57729299999999995</c:v>
                </c:pt>
                <c:pt idx="1702">
                  <c:v>0.57735800000000004</c:v>
                </c:pt>
                <c:pt idx="1703">
                  <c:v>0.57730999999999999</c:v>
                </c:pt>
                <c:pt idx="1704">
                  <c:v>0.57735000000000003</c:v>
                </c:pt>
                <c:pt idx="1705">
                  <c:v>0.57738299999999998</c:v>
                </c:pt>
                <c:pt idx="1706">
                  <c:v>0.577318</c:v>
                </c:pt>
                <c:pt idx="1707">
                  <c:v>0.57737499999999997</c:v>
                </c:pt>
                <c:pt idx="1708">
                  <c:v>0.57732799999999995</c:v>
                </c:pt>
                <c:pt idx="1709">
                  <c:v>0.57731399999999999</c:v>
                </c:pt>
                <c:pt idx="1710">
                  <c:v>0.577322</c:v>
                </c:pt>
                <c:pt idx="1711">
                  <c:v>0.57734700000000005</c:v>
                </c:pt>
                <c:pt idx="1712">
                  <c:v>0.57733199999999996</c:v>
                </c:pt>
                <c:pt idx="1713">
                  <c:v>0.57723100000000005</c:v>
                </c:pt>
                <c:pt idx="1714">
                  <c:v>0.57732899999999998</c:v>
                </c:pt>
                <c:pt idx="1715">
                  <c:v>0.57725300000000002</c:v>
                </c:pt>
                <c:pt idx="1716">
                  <c:v>0.57733800000000002</c:v>
                </c:pt>
                <c:pt idx="1717">
                  <c:v>0.57735099999999995</c:v>
                </c:pt>
                <c:pt idx="1718">
                  <c:v>0.57728699999999999</c:v>
                </c:pt>
                <c:pt idx="1719">
                  <c:v>0.57734600000000003</c:v>
                </c:pt>
                <c:pt idx="1720">
                  <c:v>0.57737300000000003</c:v>
                </c:pt>
                <c:pt idx="1721">
                  <c:v>0.57731699999999997</c:v>
                </c:pt>
                <c:pt idx="1722">
                  <c:v>0.57731100000000002</c:v>
                </c:pt>
                <c:pt idx="1723">
                  <c:v>0.57736500000000002</c:v>
                </c:pt>
                <c:pt idx="1724">
                  <c:v>0.57727899999999999</c:v>
                </c:pt>
                <c:pt idx="1725">
                  <c:v>0.57736100000000001</c:v>
                </c:pt>
                <c:pt idx="1726">
                  <c:v>0.577349</c:v>
                </c:pt>
                <c:pt idx="1727">
                  <c:v>0.57735000000000003</c:v>
                </c:pt>
                <c:pt idx="1728">
                  <c:v>0.57738900000000004</c:v>
                </c:pt>
                <c:pt idx="1729">
                  <c:v>0.57733100000000004</c:v>
                </c:pt>
                <c:pt idx="1730">
                  <c:v>0.57728800000000002</c:v>
                </c:pt>
                <c:pt idx="1731">
                  <c:v>0.57733900000000005</c:v>
                </c:pt>
                <c:pt idx="1732">
                  <c:v>0.57740000000000002</c:v>
                </c:pt>
                <c:pt idx="1733">
                  <c:v>0.57739099999999999</c:v>
                </c:pt>
                <c:pt idx="1734">
                  <c:v>0.57739399999999996</c:v>
                </c:pt>
                <c:pt idx="1735">
                  <c:v>0.57737499999999997</c:v>
                </c:pt>
                <c:pt idx="1736">
                  <c:v>0.57735899999999996</c:v>
                </c:pt>
                <c:pt idx="1737">
                  <c:v>0.57744799999999996</c:v>
                </c:pt>
                <c:pt idx="1738">
                  <c:v>0.57736100000000001</c:v>
                </c:pt>
                <c:pt idx="1739">
                  <c:v>0.57734099999999999</c:v>
                </c:pt>
                <c:pt idx="1740">
                  <c:v>0.57738699999999998</c:v>
                </c:pt>
                <c:pt idx="1741">
                  <c:v>0.57736299999999996</c:v>
                </c:pt>
                <c:pt idx="1742">
                  <c:v>0.57736699999999996</c:v>
                </c:pt>
                <c:pt idx="1743">
                  <c:v>0.57735800000000004</c:v>
                </c:pt>
                <c:pt idx="1744">
                  <c:v>0.57732799999999995</c:v>
                </c:pt>
                <c:pt idx="1745">
                  <c:v>0.57733199999999996</c:v>
                </c:pt>
                <c:pt idx="1746">
                  <c:v>0.57741200000000004</c:v>
                </c:pt>
                <c:pt idx="1747">
                  <c:v>0.57733199999999996</c:v>
                </c:pt>
                <c:pt idx="1748">
                  <c:v>0.57737799999999995</c:v>
                </c:pt>
                <c:pt idx="1749">
                  <c:v>0.57739600000000002</c:v>
                </c:pt>
                <c:pt idx="1750">
                  <c:v>0.57734600000000003</c:v>
                </c:pt>
                <c:pt idx="1751">
                  <c:v>0.57735899999999996</c:v>
                </c:pt>
                <c:pt idx="1752">
                  <c:v>0.57742099999999996</c:v>
                </c:pt>
                <c:pt idx="1753">
                  <c:v>0.57733000000000001</c:v>
                </c:pt>
                <c:pt idx="1754">
                  <c:v>0.57740499999999995</c:v>
                </c:pt>
                <c:pt idx="1755">
                  <c:v>0.57738299999999998</c:v>
                </c:pt>
                <c:pt idx="1756">
                  <c:v>0.57736900000000002</c:v>
                </c:pt>
                <c:pt idx="1757">
                  <c:v>0.57732300000000003</c:v>
                </c:pt>
                <c:pt idx="1758">
                  <c:v>0.57741200000000004</c:v>
                </c:pt>
                <c:pt idx="1759">
                  <c:v>0.57736900000000002</c:v>
                </c:pt>
                <c:pt idx="1760">
                  <c:v>0.57741399999999998</c:v>
                </c:pt>
                <c:pt idx="1761">
                  <c:v>0.57739300000000005</c:v>
                </c:pt>
                <c:pt idx="1762">
                  <c:v>0.57740599999999997</c:v>
                </c:pt>
                <c:pt idx="1763">
                  <c:v>0.57735499999999995</c:v>
                </c:pt>
                <c:pt idx="1764">
                  <c:v>0.57738</c:v>
                </c:pt>
                <c:pt idx="1765">
                  <c:v>0.57732300000000003</c:v>
                </c:pt>
                <c:pt idx="1766">
                  <c:v>0.57731200000000005</c:v>
                </c:pt>
                <c:pt idx="1767">
                  <c:v>0.57740000000000002</c:v>
                </c:pt>
                <c:pt idx="1768">
                  <c:v>0.577372</c:v>
                </c:pt>
                <c:pt idx="1769">
                  <c:v>0.57732799999999995</c:v>
                </c:pt>
                <c:pt idx="1770">
                  <c:v>0.57735099999999995</c:v>
                </c:pt>
                <c:pt idx="1771">
                  <c:v>0.57737300000000003</c:v>
                </c:pt>
                <c:pt idx="1772">
                  <c:v>0.57741600000000004</c:v>
                </c:pt>
                <c:pt idx="1773">
                  <c:v>0.57736600000000005</c:v>
                </c:pt>
                <c:pt idx="1774">
                  <c:v>0.57741299999999995</c:v>
                </c:pt>
                <c:pt idx="1775">
                  <c:v>0.57742800000000005</c:v>
                </c:pt>
                <c:pt idx="1776">
                  <c:v>0.57733800000000002</c:v>
                </c:pt>
                <c:pt idx="1777">
                  <c:v>0.57739399999999996</c:v>
                </c:pt>
                <c:pt idx="1778">
                  <c:v>0.57732300000000003</c:v>
                </c:pt>
                <c:pt idx="1779">
                  <c:v>0.57734700000000005</c:v>
                </c:pt>
                <c:pt idx="1780">
                  <c:v>0.57735400000000003</c:v>
                </c:pt>
                <c:pt idx="1781">
                  <c:v>0.57740400000000003</c:v>
                </c:pt>
                <c:pt idx="1782">
                  <c:v>0.57737000000000005</c:v>
                </c:pt>
                <c:pt idx="1783">
                  <c:v>0.57736299999999996</c:v>
                </c:pt>
                <c:pt idx="1784">
                  <c:v>0.57733500000000004</c:v>
                </c:pt>
                <c:pt idx="1785">
                  <c:v>0.57736299999999996</c:v>
                </c:pt>
                <c:pt idx="1786">
                  <c:v>0.57738400000000001</c:v>
                </c:pt>
                <c:pt idx="1787">
                  <c:v>0.57735700000000001</c:v>
                </c:pt>
                <c:pt idx="1788">
                  <c:v>0.57734700000000005</c:v>
                </c:pt>
                <c:pt idx="1789">
                  <c:v>0.57733000000000001</c:v>
                </c:pt>
                <c:pt idx="1790">
                  <c:v>0.577322</c:v>
                </c:pt>
                <c:pt idx="1791">
                  <c:v>0.57731600000000005</c:v>
                </c:pt>
                <c:pt idx="1792">
                  <c:v>0.57736399999999999</c:v>
                </c:pt>
                <c:pt idx="1793">
                  <c:v>0.57737499999999997</c:v>
                </c:pt>
                <c:pt idx="1794">
                  <c:v>0.57736399999999999</c:v>
                </c:pt>
                <c:pt idx="1795">
                  <c:v>0.57733999999999996</c:v>
                </c:pt>
                <c:pt idx="1796">
                  <c:v>0.57734399999999997</c:v>
                </c:pt>
                <c:pt idx="1797">
                  <c:v>0.57735999999999998</c:v>
                </c:pt>
                <c:pt idx="1798">
                  <c:v>0.57740000000000002</c:v>
                </c:pt>
                <c:pt idx="1799">
                  <c:v>0.57739200000000002</c:v>
                </c:pt>
                <c:pt idx="1800">
                  <c:v>0.57741900000000002</c:v>
                </c:pt>
                <c:pt idx="1801">
                  <c:v>0.57743699999999998</c:v>
                </c:pt>
                <c:pt idx="1802">
                  <c:v>0.57743699999999998</c:v>
                </c:pt>
                <c:pt idx="1803">
                  <c:v>0.57741600000000004</c:v>
                </c:pt>
                <c:pt idx="1804">
                  <c:v>0.57743800000000001</c:v>
                </c:pt>
                <c:pt idx="1805">
                  <c:v>0.57742000000000004</c:v>
                </c:pt>
                <c:pt idx="1806">
                  <c:v>0.57739499999999999</c:v>
                </c:pt>
                <c:pt idx="1807">
                  <c:v>0.57750400000000002</c:v>
                </c:pt>
                <c:pt idx="1808">
                  <c:v>0.577461</c:v>
                </c:pt>
                <c:pt idx="1809">
                  <c:v>0.57743599999999995</c:v>
                </c:pt>
                <c:pt idx="1810">
                  <c:v>0.57742599999999999</c:v>
                </c:pt>
                <c:pt idx="1811">
                  <c:v>0.57735899999999996</c:v>
                </c:pt>
                <c:pt idx="1812">
                  <c:v>0.57741399999999998</c:v>
                </c:pt>
                <c:pt idx="1813">
                  <c:v>0.57739799999999997</c:v>
                </c:pt>
                <c:pt idx="1814">
                  <c:v>0.57741500000000001</c:v>
                </c:pt>
                <c:pt idx="1815">
                  <c:v>0.57737099999999997</c:v>
                </c:pt>
                <c:pt idx="1816">
                  <c:v>0.57737499999999997</c:v>
                </c:pt>
                <c:pt idx="1817">
                  <c:v>0.57741799999999999</c:v>
                </c:pt>
                <c:pt idx="1818">
                  <c:v>0.57746699999999995</c:v>
                </c:pt>
                <c:pt idx="1819">
                  <c:v>0.57740599999999997</c:v>
                </c:pt>
                <c:pt idx="1820">
                  <c:v>0.57741200000000004</c:v>
                </c:pt>
                <c:pt idx="1821">
                  <c:v>0.57741699999999996</c:v>
                </c:pt>
                <c:pt idx="1822">
                  <c:v>0.57738599999999995</c:v>
                </c:pt>
                <c:pt idx="1823">
                  <c:v>0.57738599999999995</c:v>
                </c:pt>
                <c:pt idx="1824">
                  <c:v>0.57740499999999995</c:v>
                </c:pt>
                <c:pt idx="1825">
                  <c:v>0.57739799999999997</c:v>
                </c:pt>
                <c:pt idx="1826">
                  <c:v>0.57742700000000002</c:v>
                </c:pt>
                <c:pt idx="1827">
                  <c:v>0.57738299999999998</c:v>
                </c:pt>
                <c:pt idx="1828">
                  <c:v>0.57744499999999999</c:v>
                </c:pt>
                <c:pt idx="1829">
                  <c:v>0.57736200000000004</c:v>
                </c:pt>
                <c:pt idx="1830">
                  <c:v>0.57742499999999997</c:v>
                </c:pt>
                <c:pt idx="1831">
                  <c:v>0.57744499999999999</c:v>
                </c:pt>
                <c:pt idx="1832">
                  <c:v>0.57740800000000003</c:v>
                </c:pt>
                <c:pt idx="1833">
                  <c:v>0.57736299999999996</c:v>
                </c:pt>
                <c:pt idx="1834">
                  <c:v>0.57745599999999997</c:v>
                </c:pt>
                <c:pt idx="1835">
                  <c:v>0.57744600000000001</c:v>
                </c:pt>
                <c:pt idx="1836">
                  <c:v>0.57742099999999996</c:v>
                </c:pt>
                <c:pt idx="1837">
                  <c:v>0.57743800000000001</c:v>
                </c:pt>
                <c:pt idx="1838">
                  <c:v>0.57741399999999998</c:v>
                </c:pt>
                <c:pt idx="1839">
                  <c:v>0.57746900000000001</c:v>
                </c:pt>
                <c:pt idx="1840">
                  <c:v>0.57746500000000001</c:v>
                </c:pt>
                <c:pt idx="1841">
                  <c:v>0.57740000000000002</c:v>
                </c:pt>
                <c:pt idx="1842">
                  <c:v>0.57735800000000004</c:v>
                </c:pt>
                <c:pt idx="1843">
                  <c:v>0.57749200000000001</c:v>
                </c:pt>
                <c:pt idx="1844">
                  <c:v>0.57747099999999996</c:v>
                </c:pt>
                <c:pt idx="1845">
                  <c:v>0.57745299999999999</c:v>
                </c:pt>
                <c:pt idx="1846">
                  <c:v>0.57747800000000005</c:v>
                </c:pt>
                <c:pt idx="1847">
                  <c:v>0.57743999999999995</c:v>
                </c:pt>
                <c:pt idx="1848">
                  <c:v>0.57747599999999999</c:v>
                </c:pt>
                <c:pt idx="1849">
                  <c:v>0.57744899999999999</c:v>
                </c:pt>
                <c:pt idx="1850">
                  <c:v>0.57745999999999997</c:v>
                </c:pt>
                <c:pt idx="1851">
                  <c:v>0.57740199999999997</c:v>
                </c:pt>
                <c:pt idx="1852">
                  <c:v>0.57743900000000004</c:v>
                </c:pt>
                <c:pt idx="1853">
                  <c:v>0.57747400000000004</c:v>
                </c:pt>
                <c:pt idx="1854">
                  <c:v>0.57739300000000005</c:v>
                </c:pt>
                <c:pt idx="1855">
                  <c:v>0.57746399999999998</c:v>
                </c:pt>
                <c:pt idx="1856">
                  <c:v>0.57745500000000005</c:v>
                </c:pt>
                <c:pt idx="1857">
                  <c:v>0.57756099999999999</c:v>
                </c:pt>
                <c:pt idx="1858">
                  <c:v>0.57748600000000005</c:v>
                </c:pt>
                <c:pt idx="1859">
                  <c:v>0.57751399999999997</c:v>
                </c:pt>
                <c:pt idx="1860">
                  <c:v>0.57747000000000004</c:v>
                </c:pt>
                <c:pt idx="1861">
                  <c:v>0.57742499999999997</c:v>
                </c:pt>
                <c:pt idx="1862">
                  <c:v>0.57744399999999996</c:v>
                </c:pt>
                <c:pt idx="1863">
                  <c:v>0.57746799999999998</c:v>
                </c:pt>
                <c:pt idx="1864">
                  <c:v>0.57745899999999994</c:v>
                </c:pt>
                <c:pt idx="1865">
                  <c:v>0.577403</c:v>
                </c:pt>
                <c:pt idx="1866">
                  <c:v>0.57743500000000003</c:v>
                </c:pt>
                <c:pt idx="1867">
                  <c:v>0.57743299999999997</c:v>
                </c:pt>
                <c:pt idx="1868">
                  <c:v>0.57751600000000003</c:v>
                </c:pt>
                <c:pt idx="1869">
                  <c:v>0.57747300000000001</c:v>
                </c:pt>
                <c:pt idx="1870">
                  <c:v>0.57743900000000004</c:v>
                </c:pt>
                <c:pt idx="1871">
                  <c:v>0.57752599999999998</c:v>
                </c:pt>
                <c:pt idx="1872">
                  <c:v>0.57743299999999997</c:v>
                </c:pt>
                <c:pt idx="1873">
                  <c:v>0.57753200000000005</c:v>
                </c:pt>
                <c:pt idx="1874">
                  <c:v>0.57750299999999999</c:v>
                </c:pt>
                <c:pt idx="1875">
                  <c:v>0.57750000000000001</c:v>
                </c:pt>
                <c:pt idx="1876">
                  <c:v>0.57747400000000004</c:v>
                </c:pt>
                <c:pt idx="1877">
                  <c:v>0.57746900000000001</c:v>
                </c:pt>
                <c:pt idx="1878">
                  <c:v>0.57747700000000002</c:v>
                </c:pt>
                <c:pt idx="1879">
                  <c:v>0.57747800000000005</c:v>
                </c:pt>
                <c:pt idx="1880">
                  <c:v>0.57743299999999997</c:v>
                </c:pt>
                <c:pt idx="1881">
                  <c:v>0.57745999999999997</c:v>
                </c:pt>
                <c:pt idx="1882">
                  <c:v>0.57747099999999996</c:v>
                </c:pt>
                <c:pt idx="1883">
                  <c:v>0.57740999999999998</c:v>
                </c:pt>
                <c:pt idx="1884">
                  <c:v>0.57750599999999996</c:v>
                </c:pt>
                <c:pt idx="1885">
                  <c:v>0.57741600000000004</c:v>
                </c:pt>
                <c:pt idx="1886">
                  <c:v>0.57746900000000001</c:v>
                </c:pt>
                <c:pt idx="1887">
                  <c:v>0.57744099999999998</c:v>
                </c:pt>
                <c:pt idx="1888">
                  <c:v>0.57746600000000003</c:v>
                </c:pt>
                <c:pt idx="1889">
                  <c:v>0.57744499999999999</c:v>
                </c:pt>
                <c:pt idx="1890">
                  <c:v>0.57751300000000005</c:v>
                </c:pt>
                <c:pt idx="1891">
                  <c:v>0.57746799999999998</c:v>
                </c:pt>
                <c:pt idx="1892">
                  <c:v>0.57749899999999998</c:v>
                </c:pt>
                <c:pt idx="1893">
                  <c:v>0.57746900000000001</c:v>
                </c:pt>
                <c:pt idx="1894">
                  <c:v>0.57748100000000002</c:v>
                </c:pt>
                <c:pt idx="1895">
                  <c:v>0.57745999999999997</c:v>
                </c:pt>
                <c:pt idx="1896">
                  <c:v>0.57738599999999995</c:v>
                </c:pt>
                <c:pt idx="1897">
                  <c:v>0.57737300000000003</c:v>
                </c:pt>
                <c:pt idx="1898">
                  <c:v>0.57741900000000002</c:v>
                </c:pt>
                <c:pt idx="1899">
                  <c:v>0.57744499999999999</c:v>
                </c:pt>
                <c:pt idx="1900">
                  <c:v>0.577457</c:v>
                </c:pt>
                <c:pt idx="1901">
                  <c:v>0.57742499999999997</c:v>
                </c:pt>
                <c:pt idx="1902">
                  <c:v>0.577403</c:v>
                </c:pt>
                <c:pt idx="1903">
                  <c:v>0.57748699999999997</c:v>
                </c:pt>
                <c:pt idx="1904">
                  <c:v>0.57750199999999996</c:v>
                </c:pt>
                <c:pt idx="1905">
                  <c:v>0.577434</c:v>
                </c:pt>
                <c:pt idx="1906">
                  <c:v>0.57747000000000004</c:v>
                </c:pt>
                <c:pt idx="1907">
                  <c:v>0.57743699999999998</c:v>
                </c:pt>
                <c:pt idx="1908">
                  <c:v>0.57749099999999998</c:v>
                </c:pt>
                <c:pt idx="1909">
                  <c:v>0.57752199999999998</c:v>
                </c:pt>
                <c:pt idx="1910">
                  <c:v>0.57739700000000005</c:v>
                </c:pt>
                <c:pt idx="1911">
                  <c:v>0.577538</c:v>
                </c:pt>
                <c:pt idx="1912">
                  <c:v>0.57749899999999998</c:v>
                </c:pt>
                <c:pt idx="1913">
                  <c:v>0.57747300000000001</c:v>
                </c:pt>
                <c:pt idx="1914">
                  <c:v>0.57757400000000003</c:v>
                </c:pt>
                <c:pt idx="1915">
                  <c:v>0.57749899999999998</c:v>
                </c:pt>
                <c:pt idx="1916">
                  <c:v>0.57750199999999996</c:v>
                </c:pt>
                <c:pt idx="1917">
                  <c:v>0.57756200000000002</c:v>
                </c:pt>
                <c:pt idx="1918">
                  <c:v>0.57751600000000003</c:v>
                </c:pt>
                <c:pt idx="1919">
                  <c:v>0.57749799999999996</c:v>
                </c:pt>
                <c:pt idx="1920">
                  <c:v>0.57750199999999996</c:v>
                </c:pt>
                <c:pt idx="1921">
                  <c:v>0.577546</c:v>
                </c:pt>
                <c:pt idx="1922">
                  <c:v>0.57744700000000004</c:v>
                </c:pt>
                <c:pt idx="1923">
                  <c:v>0.57748500000000003</c:v>
                </c:pt>
                <c:pt idx="1924">
                  <c:v>0.57749799999999996</c:v>
                </c:pt>
                <c:pt idx="1925">
                  <c:v>0.577511</c:v>
                </c:pt>
                <c:pt idx="1926">
                  <c:v>0.57754700000000003</c:v>
                </c:pt>
                <c:pt idx="1927">
                  <c:v>0.57750999999999997</c:v>
                </c:pt>
                <c:pt idx="1928">
                  <c:v>0.57750500000000005</c:v>
                </c:pt>
                <c:pt idx="1929">
                  <c:v>0.57750900000000005</c:v>
                </c:pt>
                <c:pt idx="1930">
                  <c:v>0.57750599999999996</c:v>
                </c:pt>
                <c:pt idx="1931">
                  <c:v>0.57746900000000001</c:v>
                </c:pt>
                <c:pt idx="1932">
                  <c:v>0.57747499999999996</c:v>
                </c:pt>
                <c:pt idx="1933">
                  <c:v>0.57749499999999998</c:v>
                </c:pt>
                <c:pt idx="1934">
                  <c:v>0.57756600000000002</c:v>
                </c:pt>
                <c:pt idx="1935">
                  <c:v>0.57747000000000004</c:v>
                </c:pt>
                <c:pt idx="1936">
                  <c:v>0.57750900000000005</c:v>
                </c:pt>
                <c:pt idx="1937">
                  <c:v>0.57748699999999997</c:v>
                </c:pt>
                <c:pt idx="1938">
                  <c:v>0.57744799999999996</c:v>
                </c:pt>
                <c:pt idx="1939">
                  <c:v>0.57748999999999995</c:v>
                </c:pt>
                <c:pt idx="1940">
                  <c:v>0.57750400000000002</c:v>
                </c:pt>
                <c:pt idx="1941">
                  <c:v>0.57756300000000005</c:v>
                </c:pt>
                <c:pt idx="1942">
                  <c:v>0.57755999999999996</c:v>
                </c:pt>
                <c:pt idx="1943">
                  <c:v>0.57752499999999996</c:v>
                </c:pt>
                <c:pt idx="1944">
                  <c:v>0.57751300000000005</c:v>
                </c:pt>
                <c:pt idx="1945">
                  <c:v>0.57746399999999998</c:v>
                </c:pt>
                <c:pt idx="1946">
                  <c:v>0.57750299999999999</c:v>
                </c:pt>
                <c:pt idx="1947">
                  <c:v>0.57746799999999998</c:v>
                </c:pt>
                <c:pt idx="1948">
                  <c:v>0.57759000000000005</c:v>
                </c:pt>
                <c:pt idx="1949">
                  <c:v>0.57754300000000003</c:v>
                </c:pt>
                <c:pt idx="1950">
                  <c:v>0.57753399999999999</c:v>
                </c:pt>
                <c:pt idx="1951">
                  <c:v>0.57756399999999997</c:v>
                </c:pt>
                <c:pt idx="1952">
                  <c:v>0.57751600000000003</c:v>
                </c:pt>
                <c:pt idx="1953">
                  <c:v>0.57754300000000003</c:v>
                </c:pt>
                <c:pt idx="1954">
                  <c:v>0.57755000000000001</c:v>
                </c:pt>
                <c:pt idx="1955">
                  <c:v>0.57748600000000005</c:v>
                </c:pt>
                <c:pt idx="1956">
                  <c:v>0.57754000000000005</c:v>
                </c:pt>
                <c:pt idx="1957">
                  <c:v>0.57752499999999996</c:v>
                </c:pt>
                <c:pt idx="1958">
                  <c:v>0.57751799999999998</c:v>
                </c:pt>
                <c:pt idx="1959">
                  <c:v>0.57749099999999998</c:v>
                </c:pt>
                <c:pt idx="1960">
                  <c:v>0.57750400000000002</c:v>
                </c:pt>
                <c:pt idx="1961">
                  <c:v>0.57749799999999996</c:v>
                </c:pt>
                <c:pt idx="1962">
                  <c:v>0.57747499999999996</c:v>
                </c:pt>
                <c:pt idx="1963">
                  <c:v>0.57747599999999999</c:v>
                </c:pt>
                <c:pt idx="1964">
                  <c:v>0.577488</c:v>
                </c:pt>
                <c:pt idx="1965">
                  <c:v>0.57746200000000003</c:v>
                </c:pt>
                <c:pt idx="1966">
                  <c:v>0.57747000000000004</c:v>
                </c:pt>
                <c:pt idx="1967">
                  <c:v>0.57749399999999995</c:v>
                </c:pt>
                <c:pt idx="1968">
                  <c:v>0.57748100000000002</c:v>
                </c:pt>
                <c:pt idx="1969">
                  <c:v>0.57748100000000002</c:v>
                </c:pt>
                <c:pt idx="1970">
                  <c:v>0.577542</c:v>
                </c:pt>
                <c:pt idx="1971">
                  <c:v>0.57753200000000005</c:v>
                </c:pt>
                <c:pt idx="1972">
                  <c:v>0.57747899999999996</c:v>
                </c:pt>
                <c:pt idx="1973">
                  <c:v>0.57748699999999997</c:v>
                </c:pt>
                <c:pt idx="1974">
                  <c:v>0.57750100000000004</c:v>
                </c:pt>
                <c:pt idx="1975">
                  <c:v>0.57755000000000001</c:v>
                </c:pt>
                <c:pt idx="1976">
                  <c:v>0.57752599999999998</c:v>
                </c:pt>
                <c:pt idx="1977">
                  <c:v>0.57748299999999997</c:v>
                </c:pt>
                <c:pt idx="1978">
                  <c:v>0.57750800000000002</c:v>
                </c:pt>
                <c:pt idx="1979">
                  <c:v>0.57754000000000005</c:v>
                </c:pt>
                <c:pt idx="1980">
                  <c:v>0.57747800000000005</c:v>
                </c:pt>
                <c:pt idx="1981">
                  <c:v>0.57749399999999995</c:v>
                </c:pt>
                <c:pt idx="1982">
                  <c:v>0.57750400000000002</c:v>
                </c:pt>
                <c:pt idx="1983">
                  <c:v>0.57752899999999996</c:v>
                </c:pt>
                <c:pt idx="1984">
                  <c:v>0.57756099999999999</c:v>
                </c:pt>
                <c:pt idx="1985">
                  <c:v>0.57752499999999996</c:v>
                </c:pt>
                <c:pt idx="1986">
                  <c:v>0.57753299999999996</c:v>
                </c:pt>
                <c:pt idx="1987">
                  <c:v>0.57753399999999999</c:v>
                </c:pt>
                <c:pt idx="1988">
                  <c:v>0.577565</c:v>
                </c:pt>
                <c:pt idx="1989">
                  <c:v>0.577546</c:v>
                </c:pt>
                <c:pt idx="1990">
                  <c:v>0.57755800000000002</c:v>
                </c:pt>
                <c:pt idx="1991">
                  <c:v>0.577488</c:v>
                </c:pt>
                <c:pt idx="1992">
                  <c:v>0.57752599999999998</c:v>
                </c:pt>
                <c:pt idx="1993">
                  <c:v>0.57750100000000004</c:v>
                </c:pt>
                <c:pt idx="1994">
                  <c:v>0.57752000000000003</c:v>
                </c:pt>
                <c:pt idx="1995">
                  <c:v>0.57752300000000001</c:v>
                </c:pt>
                <c:pt idx="1996">
                  <c:v>0.57755299999999998</c:v>
                </c:pt>
                <c:pt idx="1997">
                  <c:v>0.57754700000000003</c:v>
                </c:pt>
                <c:pt idx="1998">
                  <c:v>0.577538</c:v>
                </c:pt>
                <c:pt idx="1999">
                  <c:v>0.577484</c:v>
                </c:pt>
                <c:pt idx="2000">
                  <c:v>0.57759300000000002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9B69-4026-9A48-1553E3F5A8C4}"/>
            </c:ext>
          </c:extLst>
        </c:ser>
        <c:ser>
          <c:idx val="5"/>
          <c:order val="5"/>
          <c:tx>
            <c:strRef>
              <c:f>'1_SLDO_LineReg_650mV'!$G$5</c:f>
              <c:strCache>
                <c:ptCount val="1"/>
                <c:pt idx="0">
                  <c:v>Vrefpre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'1_SLDO_LineReg_650mV'!$A$6:$A$2006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'1_SLDO_LineReg_650mV'!$G$6:$G$2006</c:f>
              <c:numCache>
                <c:formatCode>0.00E+00</c:formatCode>
                <c:ptCount val="2001"/>
                <c:pt idx="0">
                  <c:v>-9.0025100000000001E-7</c:v>
                </c:pt>
                <c:pt idx="1">
                  <c:v>1.7077200000000001E-6</c:v>
                </c:pt>
                <c:pt idx="2">
                  <c:v>4.5685999999999998E-6</c:v>
                </c:pt>
                <c:pt idx="3">
                  <c:v>6.4727800000000004E-6</c:v>
                </c:pt>
                <c:pt idx="4">
                  <c:v>8.6875200000000008E-6</c:v>
                </c:pt>
                <c:pt idx="5">
                  <c:v>1.1187499999999999E-5</c:v>
                </c:pt>
                <c:pt idx="6">
                  <c:v>1.30778E-5</c:v>
                </c:pt>
                <c:pt idx="7">
                  <c:v>1.53682E-5</c:v>
                </c:pt>
                <c:pt idx="8">
                  <c:v>1.8365299999999998E-5</c:v>
                </c:pt>
                <c:pt idx="9">
                  <c:v>2.0780200000000001E-5</c:v>
                </c:pt>
                <c:pt idx="10">
                  <c:v>2.2599199999999999E-5</c:v>
                </c:pt>
                <c:pt idx="11">
                  <c:v>2.3141100000000001E-5</c:v>
                </c:pt>
                <c:pt idx="12">
                  <c:v>2.5337599999999999E-5</c:v>
                </c:pt>
                <c:pt idx="13">
                  <c:v>2.71427E-5</c:v>
                </c:pt>
                <c:pt idx="14">
                  <c:v>2.9916500000000001E-5</c:v>
                </c:pt>
                <c:pt idx="15">
                  <c:v>3.1814799999999999E-5</c:v>
                </c:pt>
                <c:pt idx="16">
                  <c:v>3.4041000000000002E-5</c:v>
                </c:pt>
                <c:pt idx="17">
                  <c:v>3.6473000000000001E-5</c:v>
                </c:pt>
                <c:pt idx="18">
                  <c:v>3.8367700000000002E-5</c:v>
                </c:pt>
                <c:pt idx="19">
                  <c:v>4.1046700000000001E-5</c:v>
                </c:pt>
                <c:pt idx="20">
                  <c:v>4.3358400000000001E-5</c:v>
                </c:pt>
                <c:pt idx="21">
                  <c:v>4.5056199999999997E-5</c:v>
                </c:pt>
                <c:pt idx="22">
                  <c:v>4.7394800000000002E-5</c:v>
                </c:pt>
                <c:pt idx="23">
                  <c:v>4.9772699999999999E-5</c:v>
                </c:pt>
                <c:pt idx="24">
                  <c:v>5.1897600000000003E-5</c:v>
                </c:pt>
                <c:pt idx="25">
                  <c:v>5.4389899999999999E-5</c:v>
                </c:pt>
                <c:pt idx="26">
                  <c:v>5.6061599999999999E-5</c:v>
                </c:pt>
                <c:pt idx="27">
                  <c:v>5.8628799999999997E-5</c:v>
                </c:pt>
                <c:pt idx="28">
                  <c:v>6.07041E-5</c:v>
                </c:pt>
                <c:pt idx="29">
                  <c:v>6.31575E-5</c:v>
                </c:pt>
                <c:pt idx="30">
                  <c:v>6.5143900000000005E-5</c:v>
                </c:pt>
                <c:pt idx="31">
                  <c:v>6.7293700000000003E-5</c:v>
                </c:pt>
                <c:pt idx="32">
                  <c:v>7.0254199999999996E-5</c:v>
                </c:pt>
                <c:pt idx="33">
                  <c:v>7.2457400000000002E-5</c:v>
                </c:pt>
                <c:pt idx="34">
                  <c:v>7.4405000000000003E-5</c:v>
                </c:pt>
                <c:pt idx="35">
                  <c:v>7.7288700000000004E-5</c:v>
                </c:pt>
                <c:pt idx="36">
                  <c:v>7.90454E-5</c:v>
                </c:pt>
                <c:pt idx="37">
                  <c:v>8.0959100000000002E-5</c:v>
                </c:pt>
                <c:pt idx="38">
                  <c:v>8.27968E-5</c:v>
                </c:pt>
                <c:pt idx="39">
                  <c:v>8.5962299999999995E-5</c:v>
                </c:pt>
                <c:pt idx="40">
                  <c:v>8.7655200000000001E-5</c:v>
                </c:pt>
                <c:pt idx="41">
                  <c:v>8.9998400000000002E-5</c:v>
                </c:pt>
                <c:pt idx="42">
                  <c:v>9.2258300000000004E-5</c:v>
                </c:pt>
                <c:pt idx="43">
                  <c:v>9.4689299999999995E-5</c:v>
                </c:pt>
                <c:pt idx="44">
                  <c:v>9.6419600000000001E-5</c:v>
                </c:pt>
                <c:pt idx="45">
                  <c:v>9.8861299999999995E-5</c:v>
                </c:pt>
                <c:pt idx="46" formatCode="General">
                  <c:v>1.0105700000000001E-4</c:v>
                </c:pt>
                <c:pt idx="47" formatCode="General">
                  <c:v>1.03262E-4</c:v>
                </c:pt>
                <c:pt idx="48" formatCode="General">
                  <c:v>1.06007E-4</c:v>
                </c:pt>
                <c:pt idx="49" formatCode="General">
                  <c:v>1.08423E-4</c:v>
                </c:pt>
                <c:pt idx="50" formatCode="General">
                  <c:v>1.1026E-4</c:v>
                </c:pt>
                <c:pt idx="51" formatCode="General">
                  <c:v>1.1226E-4</c:v>
                </c:pt>
                <c:pt idx="52" formatCode="General">
                  <c:v>1.1479799999999999E-4</c:v>
                </c:pt>
                <c:pt idx="53" formatCode="General">
                  <c:v>1.1677599999999999E-4</c:v>
                </c:pt>
                <c:pt idx="54" formatCode="General">
                  <c:v>1.18445E-4</c:v>
                </c:pt>
                <c:pt idx="55" formatCode="General">
                  <c:v>1.2131800000000001E-4</c:v>
                </c:pt>
                <c:pt idx="56" formatCode="General">
                  <c:v>1.2367500000000001E-4</c:v>
                </c:pt>
                <c:pt idx="57" formatCode="General">
                  <c:v>1.2616E-4</c:v>
                </c:pt>
                <c:pt idx="58" formatCode="General">
                  <c:v>1.27902E-4</c:v>
                </c:pt>
                <c:pt idx="59" formatCode="General">
                  <c:v>1.3027000000000001E-4</c:v>
                </c:pt>
                <c:pt idx="60" formatCode="General">
                  <c:v>1.3247399999999999E-4</c:v>
                </c:pt>
                <c:pt idx="61" formatCode="General">
                  <c:v>1.3415200000000001E-4</c:v>
                </c:pt>
                <c:pt idx="62" formatCode="General">
                  <c:v>1.3685999999999999E-4</c:v>
                </c:pt>
                <c:pt idx="63" formatCode="General">
                  <c:v>1.3883299999999999E-4</c:v>
                </c:pt>
                <c:pt idx="64" formatCode="General">
                  <c:v>1.40572E-4</c:v>
                </c:pt>
                <c:pt idx="65" formatCode="General">
                  <c:v>1.4401400000000001E-4</c:v>
                </c:pt>
                <c:pt idx="66" formatCode="General">
                  <c:v>1.4611299999999999E-4</c:v>
                </c:pt>
                <c:pt idx="67" formatCode="General">
                  <c:v>1.48784E-4</c:v>
                </c:pt>
                <c:pt idx="68" formatCode="General">
                  <c:v>1.5042300000000001E-4</c:v>
                </c:pt>
                <c:pt idx="69" formatCode="General">
                  <c:v>1.5244999999999999E-4</c:v>
                </c:pt>
                <c:pt idx="70" formatCode="General">
                  <c:v>1.5496999999999999E-4</c:v>
                </c:pt>
                <c:pt idx="71" formatCode="General">
                  <c:v>1.56868E-4</c:v>
                </c:pt>
                <c:pt idx="72" formatCode="General">
                  <c:v>1.5918099999999999E-4</c:v>
                </c:pt>
                <c:pt idx="73" formatCode="General">
                  <c:v>1.61349E-4</c:v>
                </c:pt>
                <c:pt idx="74" formatCode="General">
                  <c:v>1.6358200000000001E-4</c:v>
                </c:pt>
                <c:pt idx="75" formatCode="General">
                  <c:v>1.6616800000000001E-4</c:v>
                </c:pt>
                <c:pt idx="76" formatCode="General">
                  <c:v>1.6862100000000001E-4</c:v>
                </c:pt>
                <c:pt idx="77" formatCode="General">
                  <c:v>1.7111900000000001E-4</c:v>
                </c:pt>
                <c:pt idx="78" formatCode="General">
                  <c:v>1.7274599999999999E-4</c:v>
                </c:pt>
                <c:pt idx="79" formatCode="General">
                  <c:v>1.7471500000000001E-4</c:v>
                </c:pt>
                <c:pt idx="80" formatCode="General">
                  <c:v>1.7679300000000001E-4</c:v>
                </c:pt>
                <c:pt idx="81" formatCode="General">
                  <c:v>1.7903E-4</c:v>
                </c:pt>
                <c:pt idx="82" formatCode="General">
                  <c:v>1.8154600000000001E-4</c:v>
                </c:pt>
                <c:pt idx="83" formatCode="General">
                  <c:v>1.84117E-4</c:v>
                </c:pt>
                <c:pt idx="84" formatCode="General">
                  <c:v>1.8611300000000001E-4</c:v>
                </c:pt>
                <c:pt idx="85" formatCode="General">
                  <c:v>1.88517E-4</c:v>
                </c:pt>
                <c:pt idx="86" formatCode="General">
                  <c:v>1.9076100000000001E-4</c:v>
                </c:pt>
                <c:pt idx="87" formatCode="General">
                  <c:v>1.92659E-4</c:v>
                </c:pt>
                <c:pt idx="88" formatCode="General">
                  <c:v>1.95038E-4</c:v>
                </c:pt>
                <c:pt idx="89" formatCode="General">
                  <c:v>1.9760000000000001E-4</c:v>
                </c:pt>
                <c:pt idx="90" formatCode="General">
                  <c:v>1.99032E-4</c:v>
                </c:pt>
                <c:pt idx="91" formatCode="General">
                  <c:v>2.01356E-4</c:v>
                </c:pt>
                <c:pt idx="92" formatCode="General">
                  <c:v>2.0390299999999999E-4</c:v>
                </c:pt>
                <c:pt idx="93" formatCode="General">
                  <c:v>2.0628899999999999E-4</c:v>
                </c:pt>
                <c:pt idx="94" formatCode="General">
                  <c:v>2.0841800000000001E-4</c:v>
                </c:pt>
                <c:pt idx="95" formatCode="General">
                  <c:v>2.1094899999999999E-4</c:v>
                </c:pt>
                <c:pt idx="96" formatCode="General">
                  <c:v>2.1328100000000001E-4</c:v>
                </c:pt>
                <c:pt idx="97" formatCode="General">
                  <c:v>2.1560700000000001E-4</c:v>
                </c:pt>
                <c:pt idx="98" formatCode="General">
                  <c:v>2.17794E-4</c:v>
                </c:pt>
                <c:pt idx="99" formatCode="General">
                  <c:v>2.1943099999999999E-4</c:v>
                </c:pt>
                <c:pt idx="100" formatCode="General">
                  <c:v>2.22167E-4</c:v>
                </c:pt>
                <c:pt idx="101" formatCode="General">
                  <c:v>2.2385499999999999E-4</c:v>
                </c:pt>
                <c:pt idx="102" formatCode="General">
                  <c:v>2.2578E-4</c:v>
                </c:pt>
                <c:pt idx="103" formatCode="General">
                  <c:v>2.28519E-4</c:v>
                </c:pt>
                <c:pt idx="104" formatCode="General">
                  <c:v>2.30731E-4</c:v>
                </c:pt>
                <c:pt idx="105" formatCode="General">
                  <c:v>2.3344300000000001E-4</c:v>
                </c:pt>
                <c:pt idx="106" formatCode="General">
                  <c:v>2.3554899999999999E-4</c:v>
                </c:pt>
                <c:pt idx="107" formatCode="General">
                  <c:v>2.3734E-4</c:v>
                </c:pt>
                <c:pt idx="108" formatCode="General">
                  <c:v>2.3948599999999999E-4</c:v>
                </c:pt>
                <c:pt idx="109" formatCode="General">
                  <c:v>2.4188700000000001E-4</c:v>
                </c:pt>
                <c:pt idx="110" formatCode="General">
                  <c:v>2.4455499999999998E-4</c:v>
                </c:pt>
                <c:pt idx="111" formatCode="General">
                  <c:v>2.46763E-4</c:v>
                </c:pt>
                <c:pt idx="112" formatCode="General">
                  <c:v>2.4871399999999998E-4</c:v>
                </c:pt>
                <c:pt idx="113" formatCode="General">
                  <c:v>2.5089200000000001E-4</c:v>
                </c:pt>
                <c:pt idx="114" formatCode="General">
                  <c:v>2.5295999999999999E-4</c:v>
                </c:pt>
                <c:pt idx="115" formatCode="General">
                  <c:v>2.5523199999999998E-4</c:v>
                </c:pt>
                <c:pt idx="116" formatCode="General">
                  <c:v>2.5757900000000002E-4</c:v>
                </c:pt>
                <c:pt idx="117" formatCode="General">
                  <c:v>2.5965E-4</c:v>
                </c:pt>
                <c:pt idx="118" formatCode="General">
                  <c:v>2.6198200000000001E-4</c:v>
                </c:pt>
                <c:pt idx="119" formatCode="General">
                  <c:v>2.6443700000000002E-4</c:v>
                </c:pt>
                <c:pt idx="120" formatCode="General">
                  <c:v>2.6673000000000002E-4</c:v>
                </c:pt>
                <c:pt idx="121" formatCode="General">
                  <c:v>2.6891799999999999E-4</c:v>
                </c:pt>
                <c:pt idx="122" formatCode="General">
                  <c:v>2.7100099999999999E-4</c:v>
                </c:pt>
                <c:pt idx="123" formatCode="General">
                  <c:v>2.7327599999999998E-4</c:v>
                </c:pt>
                <c:pt idx="124" formatCode="General">
                  <c:v>2.7608299999999999E-4</c:v>
                </c:pt>
                <c:pt idx="125" formatCode="General">
                  <c:v>2.7810500000000001E-4</c:v>
                </c:pt>
                <c:pt idx="126" formatCode="General">
                  <c:v>2.7986500000000002E-4</c:v>
                </c:pt>
                <c:pt idx="127" formatCode="General">
                  <c:v>2.8224100000000002E-4</c:v>
                </c:pt>
                <c:pt idx="128" formatCode="General">
                  <c:v>2.8406699999999999E-4</c:v>
                </c:pt>
                <c:pt idx="129" formatCode="General">
                  <c:v>2.8686899999999998E-4</c:v>
                </c:pt>
                <c:pt idx="130" formatCode="General">
                  <c:v>2.8931699999999998E-4</c:v>
                </c:pt>
                <c:pt idx="131" formatCode="General">
                  <c:v>2.9168500000000002E-4</c:v>
                </c:pt>
                <c:pt idx="132" formatCode="General">
                  <c:v>2.9393300000000002E-4</c:v>
                </c:pt>
                <c:pt idx="133" formatCode="General">
                  <c:v>2.9561000000000002E-4</c:v>
                </c:pt>
                <c:pt idx="134" formatCode="General">
                  <c:v>2.9791799999999999E-4</c:v>
                </c:pt>
                <c:pt idx="135" formatCode="General">
                  <c:v>2.9982000000000001E-4</c:v>
                </c:pt>
                <c:pt idx="136" formatCode="General">
                  <c:v>3.0219300000000003E-4</c:v>
                </c:pt>
                <c:pt idx="137" formatCode="General">
                  <c:v>3.0475199999999999E-4</c:v>
                </c:pt>
                <c:pt idx="138" formatCode="General">
                  <c:v>3.06846E-4</c:v>
                </c:pt>
                <c:pt idx="139" formatCode="General">
                  <c:v>3.09563E-4</c:v>
                </c:pt>
                <c:pt idx="140" formatCode="General">
                  <c:v>3.1177700000000001E-4</c:v>
                </c:pt>
                <c:pt idx="141" formatCode="General">
                  <c:v>3.1359600000000002E-4</c:v>
                </c:pt>
                <c:pt idx="142" formatCode="General">
                  <c:v>3.16235E-4</c:v>
                </c:pt>
                <c:pt idx="143" formatCode="General">
                  <c:v>3.18704E-4</c:v>
                </c:pt>
                <c:pt idx="144" formatCode="General">
                  <c:v>3.2105600000000001E-4</c:v>
                </c:pt>
                <c:pt idx="145" formatCode="General">
                  <c:v>3.2345699999999998E-4</c:v>
                </c:pt>
                <c:pt idx="146" formatCode="General">
                  <c:v>3.2512900000000001E-4</c:v>
                </c:pt>
                <c:pt idx="147" formatCode="General">
                  <c:v>3.2703300000000001E-4</c:v>
                </c:pt>
                <c:pt idx="148" formatCode="General">
                  <c:v>3.2952799999999999E-4</c:v>
                </c:pt>
                <c:pt idx="149" formatCode="General">
                  <c:v>3.31546E-4</c:v>
                </c:pt>
                <c:pt idx="150" formatCode="General">
                  <c:v>3.34018E-4</c:v>
                </c:pt>
                <c:pt idx="151" formatCode="General">
                  <c:v>3.3593099999999998E-4</c:v>
                </c:pt>
                <c:pt idx="152" formatCode="General">
                  <c:v>3.38635E-4</c:v>
                </c:pt>
                <c:pt idx="153" formatCode="General">
                  <c:v>3.4105799999999999E-4</c:v>
                </c:pt>
                <c:pt idx="154" formatCode="General">
                  <c:v>3.4305199999999999E-4</c:v>
                </c:pt>
                <c:pt idx="155" formatCode="General">
                  <c:v>3.4523399999999998E-4</c:v>
                </c:pt>
                <c:pt idx="156" formatCode="General">
                  <c:v>3.4712000000000002E-4</c:v>
                </c:pt>
                <c:pt idx="157" formatCode="General">
                  <c:v>3.49876E-4</c:v>
                </c:pt>
                <c:pt idx="158" formatCode="General">
                  <c:v>3.5245200000000001E-4</c:v>
                </c:pt>
                <c:pt idx="159" formatCode="General">
                  <c:v>3.5452900000000002E-4</c:v>
                </c:pt>
                <c:pt idx="160" formatCode="General">
                  <c:v>3.56153E-4</c:v>
                </c:pt>
                <c:pt idx="161" formatCode="General">
                  <c:v>3.5855400000000002E-4</c:v>
                </c:pt>
                <c:pt idx="162" formatCode="General">
                  <c:v>3.6109500000000002E-4</c:v>
                </c:pt>
                <c:pt idx="163" formatCode="General">
                  <c:v>3.6322299999999997E-4</c:v>
                </c:pt>
                <c:pt idx="164" formatCode="General">
                  <c:v>3.6570500000000002E-4</c:v>
                </c:pt>
                <c:pt idx="165" formatCode="General">
                  <c:v>3.6808000000000001E-4</c:v>
                </c:pt>
                <c:pt idx="166" formatCode="General">
                  <c:v>3.6987400000000002E-4</c:v>
                </c:pt>
                <c:pt idx="167" formatCode="General">
                  <c:v>3.7247300000000001E-4</c:v>
                </c:pt>
                <c:pt idx="168" formatCode="General">
                  <c:v>3.7457199999999999E-4</c:v>
                </c:pt>
                <c:pt idx="169" formatCode="General">
                  <c:v>3.7652900000000001E-4</c:v>
                </c:pt>
                <c:pt idx="170" formatCode="General">
                  <c:v>3.7899899999999998E-4</c:v>
                </c:pt>
                <c:pt idx="171" formatCode="General">
                  <c:v>3.81844E-4</c:v>
                </c:pt>
                <c:pt idx="172" formatCode="General">
                  <c:v>3.8396300000000002E-4</c:v>
                </c:pt>
                <c:pt idx="173" formatCode="General">
                  <c:v>3.8660300000000001E-4</c:v>
                </c:pt>
                <c:pt idx="174" formatCode="General">
                  <c:v>3.8783699999999998E-4</c:v>
                </c:pt>
                <c:pt idx="175" formatCode="General">
                  <c:v>3.8992299999999997E-4</c:v>
                </c:pt>
                <c:pt idx="176" formatCode="General">
                  <c:v>3.9277600000000001E-4</c:v>
                </c:pt>
                <c:pt idx="177" formatCode="General">
                  <c:v>3.9499199999999999E-4</c:v>
                </c:pt>
                <c:pt idx="178" formatCode="General">
                  <c:v>3.9759600000000001E-4</c:v>
                </c:pt>
                <c:pt idx="179" formatCode="General">
                  <c:v>3.99806E-4</c:v>
                </c:pt>
                <c:pt idx="180" formatCode="General">
                  <c:v>4.0189799999999998E-4</c:v>
                </c:pt>
                <c:pt idx="181" formatCode="General">
                  <c:v>4.0381500000000002E-4</c:v>
                </c:pt>
                <c:pt idx="182" formatCode="General">
                  <c:v>4.0617700000000002E-4</c:v>
                </c:pt>
                <c:pt idx="183" formatCode="General">
                  <c:v>4.08665E-4</c:v>
                </c:pt>
                <c:pt idx="184" formatCode="General">
                  <c:v>4.1086999999999997E-4</c:v>
                </c:pt>
                <c:pt idx="185" formatCode="General">
                  <c:v>4.1310499999999998E-4</c:v>
                </c:pt>
                <c:pt idx="186" formatCode="General">
                  <c:v>4.15561E-4</c:v>
                </c:pt>
                <c:pt idx="187" formatCode="General">
                  <c:v>4.1752500000000003E-4</c:v>
                </c:pt>
                <c:pt idx="188" formatCode="General">
                  <c:v>4.1990899999999999E-4</c:v>
                </c:pt>
                <c:pt idx="189" formatCode="General">
                  <c:v>4.2155399999999998E-4</c:v>
                </c:pt>
                <c:pt idx="190" formatCode="General">
                  <c:v>4.2482499999999999E-4</c:v>
                </c:pt>
                <c:pt idx="191" formatCode="General">
                  <c:v>4.2680399999999997E-4</c:v>
                </c:pt>
                <c:pt idx="192" formatCode="General">
                  <c:v>4.2918299999999997E-4</c:v>
                </c:pt>
                <c:pt idx="193" formatCode="General">
                  <c:v>4.3143499999999998E-4</c:v>
                </c:pt>
                <c:pt idx="194" formatCode="General">
                  <c:v>4.3291800000000002E-4</c:v>
                </c:pt>
                <c:pt idx="195" formatCode="General">
                  <c:v>4.35365E-4</c:v>
                </c:pt>
                <c:pt idx="196" formatCode="General">
                  <c:v>4.37985E-4</c:v>
                </c:pt>
                <c:pt idx="197" formatCode="General">
                  <c:v>4.4038500000000001E-4</c:v>
                </c:pt>
                <c:pt idx="198" formatCode="General">
                  <c:v>4.4244500000000002E-4</c:v>
                </c:pt>
                <c:pt idx="199" formatCode="General">
                  <c:v>4.4472000000000001E-4</c:v>
                </c:pt>
                <c:pt idx="200" formatCode="General">
                  <c:v>4.4727299999999998E-4</c:v>
                </c:pt>
                <c:pt idx="201" formatCode="General">
                  <c:v>4.4923599999999999E-4</c:v>
                </c:pt>
                <c:pt idx="202" formatCode="General">
                  <c:v>4.5164100000000002E-4</c:v>
                </c:pt>
                <c:pt idx="203" formatCode="General">
                  <c:v>4.5374499999999997E-4</c:v>
                </c:pt>
                <c:pt idx="204" formatCode="General">
                  <c:v>4.5664499999999999E-4</c:v>
                </c:pt>
                <c:pt idx="205" formatCode="General">
                  <c:v>4.5867299999999999E-4</c:v>
                </c:pt>
                <c:pt idx="206" formatCode="General">
                  <c:v>4.6011199999999999E-4</c:v>
                </c:pt>
                <c:pt idx="207" formatCode="General">
                  <c:v>4.6250600000000001E-4</c:v>
                </c:pt>
                <c:pt idx="208" formatCode="General">
                  <c:v>4.6463100000000002E-4</c:v>
                </c:pt>
                <c:pt idx="209" formatCode="General">
                  <c:v>4.67539E-4</c:v>
                </c:pt>
                <c:pt idx="210" formatCode="General">
                  <c:v>4.69598E-4</c:v>
                </c:pt>
                <c:pt idx="211" formatCode="General">
                  <c:v>4.7209699999999999E-4</c:v>
                </c:pt>
                <c:pt idx="212" formatCode="General">
                  <c:v>4.7458999999999999E-4</c:v>
                </c:pt>
                <c:pt idx="213" formatCode="General">
                  <c:v>4.7635E-4</c:v>
                </c:pt>
                <c:pt idx="214" formatCode="General">
                  <c:v>4.78784E-4</c:v>
                </c:pt>
                <c:pt idx="215" formatCode="General">
                  <c:v>4.8083000000000002E-4</c:v>
                </c:pt>
                <c:pt idx="216" formatCode="General">
                  <c:v>4.8362999999999998E-4</c:v>
                </c:pt>
                <c:pt idx="217" formatCode="General">
                  <c:v>4.8594699999999997E-4</c:v>
                </c:pt>
                <c:pt idx="218" formatCode="General">
                  <c:v>4.8784700000000002E-4</c:v>
                </c:pt>
                <c:pt idx="219" formatCode="General">
                  <c:v>4.90173E-4</c:v>
                </c:pt>
                <c:pt idx="220" formatCode="General">
                  <c:v>4.9199699999999999E-4</c:v>
                </c:pt>
                <c:pt idx="221" formatCode="General">
                  <c:v>4.9519899999999999E-4</c:v>
                </c:pt>
                <c:pt idx="222" formatCode="General">
                  <c:v>4.9714400000000004E-4</c:v>
                </c:pt>
                <c:pt idx="223" formatCode="General">
                  <c:v>4.99731E-4</c:v>
                </c:pt>
                <c:pt idx="224" formatCode="General">
                  <c:v>5.0184899999999996E-4</c:v>
                </c:pt>
                <c:pt idx="225" formatCode="General">
                  <c:v>5.0409200000000004E-4</c:v>
                </c:pt>
                <c:pt idx="226" formatCode="General">
                  <c:v>5.0575299999999995E-4</c:v>
                </c:pt>
                <c:pt idx="227" formatCode="General">
                  <c:v>5.0805499999999999E-4</c:v>
                </c:pt>
                <c:pt idx="228" formatCode="General">
                  <c:v>5.1095899999999996E-4</c:v>
                </c:pt>
                <c:pt idx="229" formatCode="General">
                  <c:v>5.1308799999999998E-4</c:v>
                </c:pt>
                <c:pt idx="230" formatCode="General">
                  <c:v>5.1508700000000001E-4</c:v>
                </c:pt>
                <c:pt idx="231" formatCode="General">
                  <c:v>5.1775300000000003E-4</c:v>
                </c:pt>
                <c:pt idx="232" formatCode="General">
                  <c:v>5.1977000000000002E-4</c:v>
                </c:pt>
                <c:pt idx="233" formatCode="General">
                  <c:v>5.2238499999999999E-4</c:v>
                </c:pt>
                <c:pt idx="234" formatCode="General">
                  <c:v>5.2502600000000005E-4</c:v>
                </c:pt>
                <c:pt idx="235" formatCode="General">
                  <c:v>5.2705000000000004E-4</c:v>
                </c:pt>
                <c:pt idx="236" formatCode="General">
                  <c:v>5.2884899999999996E-4</c:v>
                </c:pt>
                <c:pt idx="237" formatCode="General">
                  <c:v>5.3136299999999997E-4</c:v>
                </c:pt>
                <c:pt idx="238" formatCode="General">
                  <c:v>5.3350999999999995E-4</c:v>
                </c:pt>
                <c:pt idx="239" formatCode="General">
                  <c:v>5.3595400000000005E-4</c:v>
                </c:pt>
                <c:pt idx="240" formatCode="General">
                  <c:v>5.3814399999999995E-4</c:v>
                </c:pt>
                <c:pt idx="241" formatCode="General">
                  <c:v>5.4030099999999998E-4</c:v>
                </c:pt>
                <c:pt idx="242" formatCode="General">
                  <c:v>5.4285800000000001E-4</c:v>
                </c:pt>
                <c:pt idx="243" formatCode="General">
                  <c:v>5.4519900000000001E-4</c:v>
                </c:pt>
                <c:pt idx="244" formatCode="General">
                  <c:v>5.46899E-4</c:v>
                </c:pt>
                <c:pt idx="245" formatCode="General">
                  <c:v>5.4996400000000001E-4</c:v>
                </c:pt>
                <c:pt idx="246" formatCode="General">
                  <c:v>5.5262699999999998E-4</c:v>
                </c:pt>
                <c:pt idx="247" formatCode="General">
                  <c:v>5.5438799999999995E-4</c:v>
                </c:pt>
                <c:pt idx="248" formatCode="General">
                  <c:v>5.5649599999999997E-4</c:v>
                </c:pt>
                <c:pt idx="249" formatCode="General">
                  <c:v>5.5844800000000002E-4</c:v>
                </c:pt>
                <c:pt idx="250" formatCode="General">
                  <c:v>5.6112499999999999E-4</c:v>
                </c:pt>
                <c:pt idx="251" formatCode="General">
                  <c:v>5.6373000000000003E-4</c:v>
                </c:pt>
                <c:pt idx="252" formatCode="General">
                  <c:v>5.6615400000000003E-4</c:v>
                </c:pt>
                <c:pt idx="253" formatCode="General">
                  <c:v>5.6837599999999999E-4</c:v>
                </c:pt>
                <c:pt idx="254" formatCode="General">
                  <c:v>5.7033300000000002E-4</c:v>
                </c:pt>
                <c:pt idx="255" formatCode="General">
                  <c:v>5.7273899999999995E-4</c:v>
                </c:pt>
                <c:pt idx="256" formatCode="General">
                  <c:v>5.7509499999999997E-4</c:v>
                </c:pt>
                <c:pt idx="257" formatCode="General">
                  <c:v>5.7740899999999997E-4</c:v>
                </c:pt>
                <c:pt idx="258" formatCode="General">
                  <c:v>5.7928299999999999E-4</c:v>
                </c:pt>
                <c:pt idx="259" formatCode="General">
                  <c:v>5.8133999999999996E-4</c:v>
                </c:pt>
                <c:pt idx="260" formatCode="General">
                  <c:v>5.84455E-4</c:v>
                </c:pt>
                <c:pt idx="261" formatCode="General">
                  <c:v>5.8665300000000002E-4</c:v>
                </c:pt>
                <c:pt idx="262" formatCode="General">
                  <c:v>5.8955100000000001E-4</c:v>
                </c:pt>
                <c:pt idx="263" formatCode="General">
                  <c:v>5.9152800000000002E-4</c:v>
                </c:pt>
                <c:pt idx="264" formatCode="General">
                  <c:v>5.9356800000000005E-4</c:v>
                </c:pt>
                <c:pt idx="265" formatCode="General">
                  <c:v>5.9535800000000004E-4</c:v>
                </c:pt>
                <c:pt idx="266" formatCode="General">
                  <c:v>5.9773599999999997E-4</c:v>
                </c:pt>
                <c:pt idx="267" formatCode="General">
                  <c:v>6.0011000000000005E-4</c:v>
                </c:pt>
                <c:pt idx="268" formatCode="General">
                  <c:v>6.0251300000000005E-4</c:v>
                </c:pt>
                <c:pt idx="269" formatCode="General">
                  <c:v>6.0530999999999996E-4</c:v>
                </c:pt>
                <c:pt idx="270" formatCode="General">
                  <c:v>6.0708300000000001E-4</c:v>
                </c:pt>
                <c:pt idx="271" formatCode="General">
                  <c:v>6.0934699999999999E-4</c:v>
                </c:pt>
                <c:pt idx="272" formatCode="General">
                  <c:v>6.1207700000000004E-4</c:v>
                </c:pt>
                <c:pt idx="273" formatCode="General">
                  <c:v>6.1423000000000001E-4</c:v>
                </c:pt>
                <c:pt idx="274" formatCode="General">
                  <c:v>6.1629899999999995E-4</c:v>
                </c:pt>
                <c:pt idx="275" formatCode="General">
                  <c:v>6.1865200000000003E-4</c:v>
                </c:pt>
                <c:pt idx="276" formatCode="General">
                  <c:v>6.2147799999999996E-4</c:v>
                </c:pt>
                <c:pt idx="277" formatCode="General">
                  <c:v>6.2389100000000001E-4</c:v>
                </c:pt>
                <c:pt idx="278" formatCode="General">
                  <c:v>6.2584200000000004E-4</c:v>
                </c:pt>
                <c:pt idx="279" formatCode="General">
                  <c:v>6.2834499999999999E-4</c:v>
                </c:pt>
                <c:pt idx="280" formatCode="General">
                  <c:v>6.3105500000000005E-4</c:v>
                </c:pt>
                <c:pt idx="281" formatCode="General">
                  <c:v>6.3233300000000001E-4</c:v>
                </c:pt>
                <c:pt idx="282" formatCode="General">
                  <c:v>6.3523500000000005E-4</c:v>
                </c:pt>
                <c:pt idx="283" formatCode="General">
                  <c:v>6.3735599999999995E-4</c:v>
                </c:pt>
                <c:pt idx="284" formatCode="General">
                  <c:v>6.3914899999999999E-4</c:v>
                </c:pt>
                <c:pt idx="285" formatCode="General">
                  <c:v>6.4200900000000003E-4</c:v>
                </c:pt>
                <c:pt idx="286" formatCode="General">
                  <c:v>6.4394300000000001E-4</c:v>
                </c:pt>
                <c:pt idx="287" formatCode="General">
                  <c:v>6.4692899999999997E-4</c:v>
                </c:pt>
                <c:pt idx="288" formatCode="General">
                  <c:v>6.4938599999999995E-4</c:v>
                </c:pt>
                <c:pt idx="289" formatCode="General">
                  <c:v>6.5123399999999999E-4</c:v>
                </c:pt>
                <c:pt idx="290" formatCode="General">
                  <c:v>6.5338199999999999E-4</c:v>
                </c:pt>
                <c:pt idx="291" formatCode="General">
                  <c:v>6.5541099999999995E-4</c:v>
                </c:pt>
                <c:pt idx="292" formatCode="General">
                  <c:v>6.5820600000000005E-4</c:v>
                </c:pt>
                <c:pt idx="293" formatCode="General">
                  <c:v>6.6116999999999999E-4</c:v>
                </c:pt>
                <c:pt idx="294" formatCode="General">
                  <c:v>6.6304999999999999E-4</c:v>
                </c:pt>
                <c:pt idx="295" formatCode="General">
                  <c:v>6.6557599999999997E-4</c:v>
                </c:pt>
                <c:pt idx="296" formatCode="General">
                  <c:v>6.6796599999999998E-4</c:v>
                </c:pt>
                <c:pt idx="297" formatCode="General">
                  <c:v>6.6991900000000005E-4</c:v>
                </c:pt>
                <c:pt idx="298" formatCode="General">
                  <c:v>6.7235099999999996E-4</c:v>
                </c:pt>
                <c:pt idx="299" formatCode="General">
                  <c:v>6.7451299999999996E-4</c:v>
                </c:pt>
                <c:pt idx="300" formatCode="General">
                  <c:v>6.7649500000000005E-4</c:v>
                </c:pt>
                <c:pt idx="301" formatCode="General">
                  <c:v>6.7900299999999996E-4</c:v>
                </c:pt>
                <c:pt idx="302" formatCode="General">
                  <c:v>6.8179899999999997E-4</c:v>
                </c:pt>
                <c:pt idx="303" formatCode="General">
                  <c:v>6.8462600000000003E-4</c:v>
                </c:pt>
                <c:pt idx="304" formatCode="General">
                  <c:v>6.8637500000000003E-4</c:v>
                </c:pt>
                <c:pt idx="305" formatCode="General">
                  <c:v>6.8823599999999995E-4</c:v>
                </c:pt>
                <c:pt idx="306" formatCode="General">
                  <c:v>6.9063600000000001E-4</c:v>
                </c:pt>
                <c:pt idx="307" formatCode="General">
                  <c:v>6.9298700000000005E-4</c:v>
                </c:pt>
                <c:pt idx="308" formatCode="General">
                  <c:v>6.9572799999999995E-4</c:v>
                </c:pt>
                <c:pt idx="309" formatCode="General">
                  <c:v>6.9843300000000004E-4</c:v>
                </c:pt>
                <c:pt idx="310" formatCode="General">
                  <c:v>7.0012600000000003E-4</c:v>
                </c:pt>
                <c:pt idx="311" formatCode="General">
                  <c:v>7.0262500000000002E-4</c:v>
                </c:pt>
                <c:pt idx="312" formatCode="General">
                  <c:v>7.0527399999999998E-4</c:v>
                </c:pt>
                <c:pt idx="313" formatCode="General">
                  <c:v>7.0716500000000005E-4</c:v>
                </c:pt>
                <c:pt idx="314" formatCode="General">
                  <c:v>7.09303E-4</c:v>
                </c:pt>
                <c:pt idx="315" formatCode="General">
                  <c:v>7.1129899999999998E-4</c:v>
                </c:pt>
                <c:pt idx="316" formatCode="General">
                  <c:v>7.1395499999999995E-4</c:v>
                </c:pt>
                <c:pt idx="317" formatCode="General">
                  <c:v>7.1695000000000005E-4</c:v>
                </c:pt>
                <c:pt idx="318" formatCode="General">
                  <c:v>7.19164E-4</c:v>
                </c:pt>
                <c:pt idx="319" formatCode="General">
                  <c:v>7.2134800000000002E-4</c:v>
                </c:pt>
                <c:pt idx="320" formatCode="General">
                  <c:v>7.2369000000000003E-4</c:v>
                </c:pt>
                <c:pt idx="321" formatCode="General">
                  <c:v>7.2601299999999996E-4</c:v>
                </c:pt>
                <c:pt idx="322" formatCode="General">
                  <c:v>7.2768599999999996E-4</c:v>
                </c:pt>
                <c:pt idx="323" formatCode="General">
                  <c:v>7.3097099999999996E-4</c:v>
                </c:pt>
                <c:pt idx="324" formatCode="General">
                  <c:v>7.3255900000000003E-4</c:v>
                </c:pt>
                <c:pt idx="325" formatCode="General">
                  <c:v>7.3484799999999997E-4</c:v>
                </c:pt>
                <c:pt idx="326" formatCode="General">
                  <c:v>7.3765699999999996E-4</c:v>
                </c:pt>
                <c:pt idx="327" formatCode="General">
                  <c:v>7.3983600000000001E-4</c:v>
                </c:pt>
                <c:pt idx="328" formatCode="General">
                  <c:v>7.4212699999999998E-4</c:v>
                </c:pt>
                <c:pt idx="329" formatCode="General">
                  <c:v>7.4500300000000005E-4</c:v>
                </c:pt>
                <c:pt idx="330" formatCode="General">
                  <c:v>7.4735700000000003E-4</c:v>
                </c:pt>
                <c:pt idx="331" formatCode="General">
                  <c:v>7.4961799999999996E-4</c:v>
                </c:pt>
                <c:pt idx="332" formatCode="General">
                  <c:v>7.5116400000000002E-4</c:v>
                </c:pt>
                <c:pt idx="333" formatCode="General">
                  <c:v>7.5372199999999996E-4</c:v>
                </c:pt>
                <c:pt idx="334" formatCode="General">
                  <c:v>7.5615100000000005E-4</c:v>
                </c:pt>
                <c:pt idx="335" formatCode="General">
                  <c:v>7.5883700000000005E-4</c:v>
                </c:pt>
                <c:pt idx="336" formatCode="General">
                  <c:v>7.6130700000000002E-4</c:v>
                </c:pt>
                <c:pt idx="337" formatCode="General">
                  <c:v>7.6358100000000005E-4</c:v>
                </c:pt>
                <c:pt idx="338" formatCode="General">
                  <c:v>7.6581499999999999E-4</c:v>
                </c:pt>
                <c:pt idx="339" formatCode="General">
                  <c:v>7.6843400000000002E-4</c:v>
                </c:pt>
                <c:pt idx="340" formatCode="General">
                  <c:v>7.7132399999999999E-4</c:v>
                </c:pt>
                <c:pt idx="341" formatCode="General">
                  <c:v>7.7304399999999997E-4</c:v>
                </c:pt>
                <c:pt idx="342" formatCode="General">
                  <c:v>7.7549800000000001E-4</c:v>
                </c:pt>
                <c:pt idx="343" formatCode="General">
                  <c:v>7.77653E-4</c:v>
                </c:pt>
                <c:pt idx="344" formatCode="General">
                  <c:v>7.7974200000000004E-4</c:v>
                </c:pt>
                <c:pt idx="345" formatCode="General">
                  <c:v>7.8222899999999995E-4</c:v>
                </c:pt>
                <c:pt idx="346" formatCode="General">
                  <c:v>7.8521400000000001E-4</c:v>
                </c:pt>
                <c:pt idx="347" formatCode="General">
                  <c:v>7.8748499999999999E-4</c:v>
                </c:pt>
                <c:pt idx="348" formatCode="General">
                  <c:v>7.8981099999999996E-4</c:v>
                </c:pt>
                <c:pt idx="349" formatCode="General">
                  <c:v>7.9190399999999996E-4</c:v>
                </c:pt>
                <c:pt idx="350" formatCode="General">
                  <c:v>7.9463199999999998E-4</c:v>
                </c:pt>
                <c:pt idx="351" formatCode="General">
                  <c:v>7.9701499999999998E-4</c:v>
                </c:pt>
                <c:pt idx="352" formatCode="General">
                  <c:v>7.9919500000000005E-4</c:v>
                </c:pt>
                <c:pt idx="353" formatCode="General">
                  <c:v>8.0141499999999998E-4</c:v>
                </c:pt>
                <c:pt idx="354" formatCode="General">
                  <c:v>8.0350300000000001E-4</c:v>
                </c:pt>
                <c:pt idx="355" formatCode="General">
                  <c:v>8.0650399999999999E-4</c:v>
                </c:pt>
                <c:pt idx="356" formatCode="General">
                  <c:v>8.0869100000000005E-4</c:v>
                </c:pt>
                <c:pt idx="357" formatCode="General">
                  <c:v>8.1149200000000003E-4</c:v>
                </c:pt>
                <c:pt idx="358" formatCode="General">
                  <c:v>8.1320899999999996E-4</c:v>
                </c:pt>
                <c:pt idx="359" formatCode="General">
                  <c:v>8.1518599999999997E-4</c:v>
                </c:pt>
                <c:pt idx="360" formatCode="General">
                  <c:v>8.1812599999999997E-4</c:v>
                </c:pt>
                <c:pt idx="361" formatCode="General">
                  <c:v>8.1999999999999998E-4</c:v>
                </c:pt>
                <c:pt idx="362" formatCode="General">
                  <c:v>8.2244499999999999E-4</c:v>
                </c:pt>
                <c:pt idx="363" formatCode="General">
                  <c:v>8.2500300000000004E-4</c:v>
                </c:pt>
                <c:pt idx="364" formatCode="General">
                  <c:v>8.2728599999999999E-4</c:v>
                </c:pt>
                <c:pt idx="365" formatCode="General">
                  <c:v>8.2967999999999996E-4</c:v>
                </c:pt>
                <c:pt idx="366" formatCode="General">
                  <c:v>8.3216400000000004E-4</c:v>
                </c:pt>
                <c:pt idx="367" formatCode="General">
                  <c:v>8.3412700000000005E-4</c:v>
                </c:pt>
                <c:pt idx="368" formatCode="General">
                  <c:v>8.3669099999999998E-4</c:v>
                </c:pt>
                <c:pt idx="369" formatCode="General">
                  <c:v>8.3923799999999996E-4</c:v>
                </c:pt>
                <c:pt idx="370" formatCode="General">
                  <c:v>8.4205499999999997E-4</c:v>
                </c:pt>
                <c:pt idx="371" formatCode="General">
                  <c:v>8.44088E-4</c:v>
                </c:pt>
                <c:pt idx="372" formatCode="General">
                  <c:v>8.4590100000000003E-4</c:v>
                </c:pt>
                <c:pt idx="373" formatCode="General">
                  <c:v>8.4826200000000002E-4</c:v>
                </c:pt>
                <c:pt idx="374" formatCode="General">
                  <c:v>8.5082099999999998E-4</c:v>
                </c:pt>
                <c:pt idx="375" formatCode="General">
                  <c:v>8.5405400000000003E-4</c:v>
                </c:pt>
                <c:pt idx="376" formatCode="General">
                  <c:v>8.56097E-4</c:v>
                </c:pt>
                <c:pt idx="377" formatCode="General">
                  <c:v>8.5876799999999999E-4</c:v>
                </c:pt>
                <c:pt idx="378" formatCode="General">
                  <c:v>8.6059600000000004E-4</c:v>
                </c:pt>
                <c:pt idx="379" formatCode="General">
                  <c:v>8.6298699999999996E-4</c:v>
                </c:pt>
                <c:pt idx="380" formatCode="General">
                  <c:v>8.6573800000000001E-4</c:v>
                </c:pt>
                <c:pt idx="381" formatCode="General">
                  <c:v>8.6742399999999999E-4</c:v>
                </c:pt>
                <c:pt idx="382" formatCode="General">
                  <c:v>8.7043000000000005E-4</c:v>
                </c:pt>
                <c:pt idx="383" formatCode="General">
                  <c:v>8.72988E-4</c:v>
                </c:pt>
                <c:pt idx="384" formatCode="General">
                  <c:v>8.7533700000000001E-4</c:v>
                </c:pt>
                <c:pt idx="385" formatCode="General">
                  <c:v>8.7794200000000005E-4</c:v>
                </c:pt>
                <c:pt idx="386" formatCode="General">
                  <c:v>8.7964100000000002E-4</c:v>
                </c:pt>
                <c:pt idx="387" formatCode="General">
                  <c:v>8.8228000000000004E-4</c:v>
                </c:pt>
                <c:pt idx="388" formatCode="General">
                  <c:v>8.8436299999999999E-4</c:v>
                </c:pt>
                <c:pt idx="389" formatCode="General">
                  <c:v>8.8705999999999995E-4</c:v>
                </c:pt>
                <c:pt idx="390" formatCode="General">
                  <c:v>8.8999999999999995E-4</c:v>
                </c:pt>
                <c:pt idx="391" formatCode="General">
                  <c:v>8.9207100000000003E-4</c:v>
                </c:pt>
                <c:pt idx="392" formatCode="General">
                  <c:v>8.9474900000000002E-4</c:v>
                </c:pt>
                <c:pt idx="393" formatCode="General">
                  <c:v>8.97206E-4</c:v>
                </c:pt>
                <c:pt idx="394" formatCode="General">
                  <c:v>8.9924999999999998E-4</c:v>
                </c:pt>
                <c:pt idx="395" formatCode="General">
                  <c:v>9.01289E-4</c:v>
                </c:pt>
                <c:pt idx="396" formatCode="General">
                  <c:v>9.0362600000000004E-4</c:v>
                </c:pt>
                <c:pt idx="397" formatCode="General">
                  <c:v>9.0683799999999998E-4</c:v>
                </c:pt>
                <c:pt idx="398" formatCode="General">
                  <c:v>9.0956299999999995E-4</c:v>
                </c:pt>
                <c:pt idx="399" formatCode="General">
                  <c:v>9.1202899999999996E-4</c:v>
                </c:pt>
                <c:pt idx="400" formatCode="General">
                  <c:v>9.1351599999999996E-4</c:v>
                </c:pt>
                <c:pt idx="401" formatCode="General">
                  <c:v>9.1597499999999997E-4</c:v>
                </c:pt>
                <c:pt idx="402" formatCode="General">
                  <c:v>9.1853400000000004E-4</c:v>
                </c:pt>
                <c:pt idx="403" formatCode="General">
                  <c:v>9.2149199999999999E-4</c:v>
                </c:pt>
                <c:pt idx="404" formatCode="General">
                  <c:v>9.2417599999999997E-4</c:v>
                </c:pt>
                <c:pt idx="405" formatCode="General">
                  <c:v>9.2630399999999997E-4</c:v>
                </c:pt>
                <c:pt idx="406" formatCode="General">
                  <c:v>9.2864499999999997E-4</c:v>
                </c:pt>
                <c:pt idx="407" formatCode="General">
                  <c:v>9.3071400000000002E-4</c:v>
                </c:pt>
                <c:pt idx="408" formatCode="General">
                  <c:v>9.3307399999999999E-4</c:v>
                </c:pt>
                <c:pt idx="409" formatCode="General">
                  <c:v>9.3507300000000002E-4</c:v>
                </c:pt>
                <c:pt idx="410" formatCode="General">
                  <c:v>9.3808400000000005E-4</c:v>
                </c:pt>
                <c:pt idx="411" formatCode="General">
                  <c:v>9.4061399999999999E-4</c:v>
                </c:pt>
                <c:pt idx="412" formatCode="General">
                  <c:v>9.4315800000000004E-4</c:v>
                </c:pt>
                <c:pt idx="413" formatCode="General">
                  <c:v>9.4572999999999999E-4</c:v>
                </c:pt>
                <c:pt idx="414" formatCode="General">
                  <c:v>9.4753899999999996E-4</c:v>
                </c:pt>
                <c:pt idx="415" formatCode="General">
                  <c:v>9.5026900000000001E-4</c:v>
                </c:pt>
                <c:pt idx="416" formatCode="General">
                  <c:v>9.52782E-4</c:v>
                </c:pt>
                <c:pt idx="417" formatCode="General">
                  <c:v>9.5586499999999997E-4</c:v>
                </c:pt>
                <c:pt idx="418" formatCode="General">
                  <c:v>9.5799800000000005E-4</c:v>
                </c:pt>
                <c:pt idx="419" formatCode="General">
                  <c:v>9.6013999999999995E-4</c:v>
                </c:pt>
                <c:pt idx="420" formatCode="General">
                  <c:v>9.6235099999999996E-4</c:v>
                </c:pt>
                <c:pt idx="421" formatCode="General">
                  <c:v>9.6519800000000001E-4</c:v>
                </c:pt>
                <c:pt idx="422" formatCode="General">
                  <c:v>9.6732899999999995E-4</c:v>
                </c:pt>
                <c:pt idx="423" formatCode="General">
                  <c:v>9.7000799999999996E-4</c:v>
                </c:pt>
                <c:pt idx="424" formatCode="General">
                  <c:v>9.7217400000000002E-4</c:v>
                </c:pt>
                <c:pt idx="425" formatCode="General">
                  <c:v>9.7502799999999996E-4</c:v>
                </c:pt>
                <c:pt idx="426" formatCode="General">
                  <c:v>9.7752300000000011E-4</c:v>
                </c:pt>
                <c:pt idx="427" formatCode="General">
                  <c:v>9.8025900000000003E-4</c:v>
                </c:pt>
                <c:pt idx="428" formatCode="General">
                  <c:v>9.8287500000000002E-4</c:v>
                </c:pt>
                <c:pt idx="429" formatCode="General">
                  <c:v>9.85421E-4</c:v>
                </c:pt>
                <c:pt idx="430" formatCode="General">
                  <c:v>9.873219999999999E-4</c:v>
                </c:pt>
                <c:pt idx="431" formatCode="General">
                  <c:v>9.8960999999999993E-4</c:v>
                </c:pt>
                <c:pt idx="432" formatCode="General">
                  <c:v>9.926379999999999E-4</c:v>
                </c:pt>
                <c:pt idx="433" formatCode="General">
                  <c:v>9.9481500000000002E-4</c:v>
                </c:pt>
                <c:pt idx="434" formatCode="General">
                  <c:v>9.9730299999999995E-4</c:v>
                </c:pt>
                <c:pt idx="435" formatCode="General">
                  <c:v>9.9960900000000004E-4</c:v>
                </c:pt>
                <c:pt idx="436" formatCode="General">
                  <c:v>1.00237E-3</c:v>
                </c:pt>
                <c:pt idx="437" formatCode="General">
                  <c:v>1.0050199999999999E-3</c:v>
                </c:pt>
                <c:pt idx="438" formatCode="General">
                  <c:v>1.0072E-3</c:v>
                </c:pt>
                <c:pt idx="439" formatCode="General">
                  <c:v>1.00968E-3</c:v>
                </c:pt>
                <c:pt idx="440" formatCode="General">
                  <c:v>1.0123700000000001E-3</c:v>
                </c:pt>
                <c:pt idx="441" formatCode="General">
                  <c:v>1.0155800000000001E-3</c:v>
                </c:pt>
                <c:pt idx="442" formatCode="General">
                  <c:v>1.01793E-3</c:v>
                </c:pt>
                <c:pt idx="443" formatCode="General">
                  <c:v>1.02034E-3</c:v>
                </c:pt>
                <c:pt idx="444" formatCode="General">
                  <c:v>1.0222199999999999E-3</c:v>
                </c:pt>
                <c:pt idx="445" formatCode="General">
                  <c:v>1.02501E-3</c:v>
                </c:pt>
                <c:pt idx="446" formatCode="General">
                  <c:v>1.0276599999999999E-3</c:v>
                </c:pt>
                <c:pt idx="447" formatCode="General">
                  <c:v>1.0300999999999999E-3</c:v>
                </c:pt>
                <c:pt idx="448" formatCode="General">
                  <c:v>1.03214E-3</c:v>
                </c:pt>
                <c:pt idx="449" formatCode="General">
                  <c:v>1.0352200000000001E-3</c:v>
                </c:pt>
                <c:pt idx="450" formatCode="General">
                  <c:v>1.03729E-3</c:v>
                </c:pt>
                <c:pt idx="451" formatCode="General">
                  <c:v>1.04064E-3</c:v>
                </c:pt>
                <c:pt idx="452" formatCode="General">
                  <c:v>1.04257E-3</c:v>
                </c:pt>
                <c:pt idx="453" formatCode="General">
                  <c:v>1.04539E-3</c:v>
                </c:pt>
                <c:pt idx="454" formatCode="General">
                  <c:v>1.0474900000000001E-3</c:v>
                </c:pt>
                <c:pt idx="455" formatCode="General">
                  <c:v>1.05018E-3</c:v>
                </c:pt>
                <c:pt idx="456" formatCode="General">
                  <c:v>1.0534699999999999E-3</c:v>
                </c:pt>
                <c:pt idx="457" formatCode="General">
                  <c:v>1.05583E-3</c:v>
                </c:pt>
                <c:pt idx="458" formatCode="General">
                  <c:v>1.0583400000000001E-3</c:v>
                </c:pt>
                <c:pt idx="459" formatCode="General">
                  <c:v>1.0606599999999999E-3</c:v>
                </c:pt>
                <c:pt idx="460" formatCode="General">
                  <c:v>1.0633400000000001E-3</c:v>
                </c:pt>
                <c:pt idx="461" formatCode="General">
                  <c:v>1.0654900000000001E-3</c:v>
                </c:pt>
                <c:pt idx="462" formatCode="General">
                  <c:v>1.06781E-3</c:v>
                </c:pt>
                <c:pt idx="463" formatCode="General">
                  <c:v>1.0708600000000001E-3</c:v>
                </c:pt>
                <c:pt idx="464" formatCode="General">
                  <c:v>1.0732700000000001E-3</c:v>
                </c:pt>
                <c:pt idx="465" formatCode="General">
                  <c:v>1.07592E-3</c:v>
                </c:pt>
                <c:pt idx="466" formatCode="General">
                  <c:v>1.07891E-3</c:v>
                </c:pt>
                <c:pt idx="467" formatCode="General">
                  <c:v>1.08142E-3</c:v>
                </c:pt>
                <c:pt idx="468" formatCode="General">
                  <c:v>1.0839300000000001E-3</c:v>
                </c:pt>
                <c:pt idx="469" formatCode="General">
                  <c:v>1.0865E-3</c:v>
                </c:pt>
                <c:pt idx="470" formatCode="General">
                  <c:v>1.08949E-3</c:v>
                </c:pt>
                <c:pt idx="471" formatCode="General">
                  <c:v>1.0921399999999999E-3</c:v>
                </c:pt>
                <c:pt idx="472" formatCode="General">
                  <c:v>1.0948799999999999E-3</c:v>
                </c:pt>
                <c:pt idx="473" formatCode="General">
                  <c:v>1.0975399999999999E-3</c:v>
                </c:pt>
                <c:pt idx="474" formatCode="General">
                  <c:v>1.0998399999999999E-3</c:v>
                </c:pt>
                <c:pt idx="475" formatCode="General">
                  <c:v>1.10235E-3</c:v>
                </c:pt>
                <c:pt idx="476" formatCode="General">
                  <c:v>1.1050400000000001E-3</c:v>
                </c:pt>
                <c:pt idx="477" formatCode="General">
                  <c:v>1.10783E-3</c:v>
                </c:pt>
                <c:pt idx="478" formatCode="General">
                  <c:v>1.1103899999999999E-3</c:v>
                </c:pt>
                <c:pt idx="479" formatCode="General">
                  <c:v>1.1131699999999999E-3</c:v>
                </c:pt>
                <c:pt idx="480" formatCode="General">
                  <c:v>1.11582E-3</c:v>
                </c:pt>
                <c:pt idx="481" formatCode="General">
                  <c:v>1.1181400000000001E-3</c:v>
                </c:pt>
                <c:pt idx="482" formatCode="General">
                  <c:v>1.12112E-3</c:v>
                </c:pt>
                <c:pt idx="483" formatCode="General">
                  <c:v>1.1232900000000001E-3</c:v>
                </c:pt>
                <c:pt idx="484" formatCode="General">
                  <c:v>1.1261400000000001E-3</c:v>
                </c:pt>
                <c:pt idx="485" formatCode="General">
                  <c:v>1.12929E-3</c:v>
                </c:pt>
                <c:pt idx="486" formatCode="General">
                  <c:v>1.132E-3</c:v>
                </c:pt>
                <c:pt idx="487" formatCode="General">
                  <c:v>1.13535E-3</c:v>
                </c:pt>
                <c:pt idx="488" formatCode="General">
                  <c:v>1.1372999999999999E-3</c:v>
                </c:pt>
                <c:pt idx="489" formatCode="General">
                  <c:v>1.14028E-3</c:v>
                </c:pt>
                <c:pt idx="490" formatCode="General">
                  <c:v>1.14287E-3</c:v>
                </c:pt>
                <c:pt idx="491" formatCode="General">
                  <c:v>1.14639E-3</c:v>
                </c:pt>
                <c:pt idx="492" formatCode="General">
                  <c:v>1.1485899999999999E-3</c:v>
                </c:pt>
                <c:pt idx="493" formatCode="General">
                  <c:v>1.15171E-3</c:v>
                </c:pt>
                <c:pt idx="494" formatCode="General">
                  <c:v>1.1543899999999999E-3</c:v>
                </c:pt>
                <c:pt idx="495" formatCode="General">
                  <c:v>1.1574599999999999E-3</c:v>
                </c:pt>
                <c:pt idx="496" formatCode="General">
                  <c:v>1.16036E-3</c:v>
                </c:pt>
                <c:pt idx="497" formatCode="General">
                  <c:v>1.16307E-3</c:v>
                </c:pt>
                <c:pt idx="498" formatCode="General">
                  <c:v>1.16618E-3</c:v>
                </c:pt>
                <c:pt idx="499" formatCode="General">
                  <c:v>1.1691200000000001E-3</c:v>
                </c:pt>
                <c:pt idx="500" formatCode="General">
                  <c:v>1.17179E-3</c:v>
                </c:pt>
                <c:pt idx="501" formatCode="General">
                  <c:v>1.1745900000000001E-3</c:v>
                </c:pt>
                <c:pt idx="502" formatCode="General">
                  <c:v>1.17745E-3</c:v>
                </c:pt>
                <c:pt idx="503" formatCode="General">
                  <c:v>1.1799E-3</c:v>
                </c:pt>
                <c:pt idx="504" formatCode="General">
                  <c:v>1.18362E-3</c:v>
                </c:pt>
                <c:pt idx="505" formatCode="General">
                  <c:v>1.18699E-3</c:v>
                </c:pt>
                <c:pt idx="506" formatCode="General">
                  <c:v>1.19049E-3</c:v>
                </c:pt>
                <c:pt idx="507" formatCode="General">
                  <c:v>1.1934000000000001E-3</c:v>
                </c:pt>
                <c:pt idx="508" formatCode="General">
                  <c:v>1.1968700000000001E-3</c:v>
                </c:pt>
                <c:pt idx="509" formatCode="General">
                  <c:v>1.19896E-3</c:v>
                </c:pt>
                <c:pt idx="510" formatCode="General">
                  <c:v>1.20214E-3</c:v>
                </c:pt>
                <c:pt idx="511" formatCode="General">
                  <c:v>1.20513E-3</c:v>
                </c:pt>
                <c:pt idx="512" formatCode="General">
                  <c:v>1.2082E-3</c:v>
                </c:pt>
                <c:pt idx="513" formatCode="General">
                  <c:v>1.21189E-3</c:v>
                </c:pt>
                <c:pt idx="514" formatCode="General">
                  <c:v>1.2153000000000001E-3</c:v>
                </c:pt>
                <c:pt idx="515" formatCode="General">
                  <c:v>1.21842E-3</c:v>
                </c:pt>
                <c:pt idx="516" formatCode="General">
                  <c:v>1.22276E-3</c:v>
                </c:pt>
                <c:pt idx="517" formatCode="General">
                  <c:v>1.22495E-3</c:v>
                </c:pt>
                <c:pt idx="518" formatCode="General">
                  <c:v>1.22916E-3</c:v>
                </c:pt>
                <c:pt idx="519" formatCode="General">
                  <c:v>1.23273E-3</c:v>
                </c:pt>
                <c:pt idx="520" formatCode="General">
                  <c:v>1.2361500000000001E-3</c:v>
                </c:pt>
                <c:pt idx="521" formatCode="General">
                  <c:v>1.23974E-3</c:v>
                </c:pt>
                <c:pt idx="522" formatCode="General">
                  <c:v>1.24453E-3</c:v>
                </c:pt>
                <c:pt idx="523" formatCode="General">
                  <c:v>1.24945E-3</c:v>
                </c:pt>
                <c:pt idx="524" formatCode="General">
                  <c:v>1.25307E-3</c:v>
                </c:pt>
                <c:pt idx="525" formatCode="General">
                  <c:v>1.2576899999999999E-3</c:v>
                </c:pt>
                <c:pt idx="526" formatCode="General">
                  <c:v>1.2611E-3</c:v>
                </c:pt>
                <c:pt idx="527" formatCode="General">
                  <c:v>1.2666299999999999E-3</c:v>
                </c:pt>
                <c:pt idx="528" formatCode="General">
                  <c:v>1.27286E-3</c:v>
                </c:pt>
                <c:pt idx="529" formatCode="General">
                  <c:v>1.3872299999999999E-3</c:v>
                </c:pt>
                <c:pt idx="530" formatCode="General">
                  <c:v>1.39171E-3</c:v>
                </c:pt>
                <c:pt idx="531" formatCode="General">
                  <c:v>1.39588E-3</c:v>
                </c:pt>
                <c:pt idx="532" formatCode="General">
                  <c:v>1.39908E-3</c:v>
                </c:pt>
                <c:pt idx="533" formatCode="General">
                  <c:v>1.4029100000000001E-3</c:v>
                </c:pt>
                <c:pt idx="534" formatCode="General">
                  <c:v>1.4065E-3</c:v>
                </c:pt>
                <c:pt idx="535" formatCode="General">
                  <c:v>1.40979E-3</c:v>
                </c:pt>
                <c:pt idx="536" formatCode="General">
                  <c:v>1.4130799999999999E-3</c:v>
                </c:pt>
                <c:pt idx="537" formatCode="General">
                  <c:v>1.41646E-3</c:v>
                </c:pt>
                <c:pt idx="538" formatCode="General">
                  <c:v>1.41972E-3</c:v>
                </c:pt>
                <c:pt idx="539" formatCode="General">
                  <c:v>1.42326E-3</c:v>
                </c:pt>
                <c:pt idx="540" formatCode="General">
                  <c:v>1.4262299999999999E-3</c:v>
                </c:pt>
                <c:pt idx="541" formatCode="General">
                  <c:v>1.42982E-3</c:v>
                </c:pt>
                <c:pt idx="542" formatCode="General">
                  <c:v>1.4330199999999999E-3</c:v>
                </c:pt>
                <c:pt idx="543" formatCode="General">
                  <c:v>1.4355800000000001E-3</c:v>
                </c:pt>
                <c:pt idx="544" formatCode="General">
                  <c:v>1.43885E-3</c:v>
                </c:pt>
                <c:pt idx="545" formatCode="General">
                  <c:v>1.44202E-3</c:v>
                </c:pt>
                <c:pt idx="546" formatCode="General">
                  <c:v>1.44451E-3</c:v>
                </c:pt>
                <c:pt idx="547" formatCode="General">
                  <c:v>1.4483300000000001E-3</c:v>
                </c:pt>
                <c:pt idx="548" formatCode="General">
                  <c:v>1.4511000000000001E-3</c:v>
                </c:pt>
                <c:pt idx="549" formatCode="General">
                  <c:v>1.45411E-3</c:v>
                </c:pt>
                <c:pt idx="550" formatCode="General">
                  <c:v>1.4574500000000001E-3</c:v>
                </c:pt>
                <c:pt idx="551" formatCode="General">
                  <c:v>1.4602899999999999E-3</c:v>
                </c:pt>
                <c:pt idx="552" formatCode="General">
                  <c:v>1.46342E-3</c:v>
                </c:pt>
                <c:pt idx="553" formatCode="General">
                  <c:v>1.46653E-3</c:v>
                </c:pt>
                <c:pt idx="554" formatCode="General">
                  <c:v>1.46911E-3</c:v>
                </c:pt>
                <c:pt idx="555" formatCode="General">
                  <c:v>1.4723799999999999E-3</c:v>
                </c:pt>
                <c:pt idx="556" formatCode="General">
                  <c:v>1.4759700000000001E-3</c:v>
                </c:pt>
                <c:pt idx="557" formatCode="General">
                  <c:v>1.4790300000000001E-3</c:v>
                </c:pt>
                <c:pt idx="558" formatCode="General">
                  <c:v>1.4817400000000001E-3</c:v>
                </c:pt>
                <c:pt idx="559" formatCode="General">
                  <c:v>1.48486E-3</c:v>
                </c:pt>
                <c:pt idx="560" formatCode="General">
                  <c:v>1.4877600000000001E-3</c:v>
                </c:pt>
                <c:pt idx="561" formatCode="General">
                  <c:v>1.49102E-3</c:v>
                </c:pt>
                <c:pt idx="562" formatCode="General">
                  <c:v>1.4938099999999999E-3</c:v>
                </c:pt>
                <c:pt idx="563" formatCode="General">
                  <c:v>1.4969200000000001E-3</c:v>
                </c:pt>
                <c:pt idx="564" formatCode="General">
                  <c:v>1.4999E-3</c:v>
                </c:pt>
                <c:pt idx="565" formatCode="General">
                  <c:v>1.50249E-3</c:v>
                </c:pt>
                <c:pt idx="566" formatCode="General">
                  <c:v>1.5056799999999999E-3</c:v>
                </c:pt>
                <c:pt idx="567" formatCode="General">
                  <c:v>1.50873E-3</c:v>
                </c:pt>
                <c:pt idx="568" formatCode="General">
                  <c:v>1.51235E-3</c:v>
                </c:pt>
                <c:pt idx="569" formatCode="General">
                  <c:v>1.51512E-3</c:v>
                </c:pt>
                <c:pt idx="570" formatCode="General">
                  <c:v>1.5181699999999999E-3</c:v>
                </c:pt>
                <c:pt idx="571" formatCode="General">
                  <c:v>1.5208400000000001E-3</c:v>
                </c:pt>
                <c:pt idx="572" formatCode="General">
                  <c:v>1.5238000000000001E-3</c:v>
                </c:pt>
                <c:pt idx="573" formatCode="General">
                  <c:v>1.5266100000000001E-3</c:v>
                </c:pt>
                <c:pt idx="574" formatCode="General">
                  <c:v>1.52999E-3</c:v>
                </c:pt>
                <c:pt idx="575" formatCode="General">
                  <c:v>1.53326E-3</c:v>
                </c:pt>
                <c:pt idx="576" formatCode="General">
                  <c:v>1.5359E-3</c:v>
                </c:pt>
                <c:pt idx="577" formatCode="General">
                  <c:v>1.5392800000000001E-3</c:v>
                </c:pt>
                <c:pt idx="578" formatCode="General">
                  <c:v>1.54211E-3</c:v>
                </c:pt>
                <c:pt idx="579" formatCode="General">
                  <c:v>1.5450399999999999E-3</c:v>
                </c:pt>
                <c:pt idx="580" formatCode="General">
                  <c:v>1.54835E-3</c:v>
                </c:pt>
                <c:pt idx="581" formatCode="General">
                  <c:v>1.5509600000000001E-3</c:v>
                </c:pt>
                <c:pt idx="582" formatCode="General">
                  <c:v>1.5537000000000001E-3</c:v>
                </c:pt>
                <c:pt idx="583" formatCode="General">
                  <c:v>1.55725E-3</c:v>
                </c:pt>
                <c:pt idx="584" formatCode="General">
                  <c:v>1.5605599999999999E-3</c:v>
                </c:pt>
                <c:pt idx="585" formatCode="General">
                  <c:v>1.5635200000000001E-3</c:v>
                </c:pt>
                <c:pt idx="586" formatCode="General">
                  <c:v>1.56716E-3</c:v>
                </c:pt>
                <c:pt idx="587" formatCode="General">
                  <c:v>1.5692499999999999E-3</c:v>
                </c:pt>
                <c:pt idx="588" formatCode="General">
                  <c:v>1.5724700000000001E-3</c:v>
                </c:pt>
                <c:pt idx="589" formatCode="General">
                  <c:v>1.5753799999999999E-3</c:v>
                </c:pt>
                <c:pt idx="590" formatCode="General">
                  <c:v>1.5789000000000001E-3</c:v>
                </c:pt>
                <c:pt idx="591" formatCode="General">
                  <c:v>1.5819199999999999E-3</c:v>
                </c:pt>
                <c:pt idx="592" formatCode="General">
                  <c:v>1.58497E-3</c:v>
                </c:pt>
                <c:pt idx="593" formatCode="General">
                  <c:v>1.58774E-3</c:v>
                </c:pt>
                <c:pt idx="594" formatCode="General">
                  <c:v>1.59023E-3</c:v>
                </c:pt>
                <c:pt idx="595" formatCode="General">
                  <c:v>1.59363E-3</c:v>
                </c:pt>
                <c:pt idx="596" formatCode="General">
                  <c:v>1.5967900000000001E-3</c:v>
                </c:pt>
                <c:pt idx="597" formatCode="General">
                  <c:v>1.5995899999999999E-3</c:v>
                </c:pt>
                <c:pt idx="598" formatCode="General">
                  <c:v>1.60304E-3</c:v>
                </c:pt>
                <c:pt idx="599" formatCode="General">
                  <c:v>1.6058400000000001E-3</c:v>
                </c:pt>
                <c:pt idx="600" formatCode="General">
                  <c:v>1.6089699999999999E-3</c:v>
                </c:pt>
                <c:pt idx="601" formatCode="General">
                  <c:v>1.6122E-3</c:v>
                </c:pt>
                <c:pt idx="602" formatCode="General">
                  <c:v>1.61488E-3</c:v>
                </c:pt>
                <c:pt idx="603" formatCode="General">
                  <c:v>1.6175899999999999E-3</c:v>
                </c:pt>
                <c:pt idx="604" formatCode="General">
                  <c:v>1.6213200000000001E-3</c:v>
                </c:pt>
                <c:pt idx="605" formatCode="General">
                  <c:v>1.62463E-3</c:v>
                </c:pt>
                <c:pt idx="606" formatCode="General">
                  <c:v>1.6277900000000001E-3</c:v>
                </c:pt>
                <c:pt idx="607" formatCode="General">
                  <c:v>1.63105E-3</c:v>
                </c:pt>
                <c:pt idx="608" formatCode="General">
                  <c:v>1.63338E-3</c:v>
                </c:pt>
                <c:pt idx="609" formatCode="General">
                  <c:v>1.6364000000000001E-3</c:v>
                </c:pt>
                <c:pt idx="610" formatCode="General">
                  <c:v>1.63952E-3</c:v>
                </c:pt>
                <c:pt idx="611" formatCode="General">
                  <c:v>1.6429400000000001E-3</c:v>
                </c:pt>
                <c:pt idx="612" formatCode="General">
                  <c:v>1.6463199999999999E-3</c:v>
                </c:pt>
                <c:pt idx="613" formatCode="General">
                  <c:v>1.64916E-3</c:v>
                </c:pt>
                <c:pt idx="614" formatCode="General">
                  <c:v>1.65216E-3</c:v>
                </c:pt>
                <c:pt idx="615" formatCode="General">
                  <c:v>1.6551599999999999E-3</c:v>
                </c:pt>
                <c:pt idx="616" formatCode="General">
                  <c:v>1.65781E-3</c:v>
                </c:pt>
                <c:pt idx="617" formatCode="General">
                  <c:v>1.66077E-3</c:v>
                </c:pt>
                <c:pt idx="618" formatCode="General">
                  <c:v>1.66366E-3</c:v>
                </c:pt>
                <c:pt idx="619" formatCode="General">
                  <c:v>1.6671699999999999E-3</c:v>
                </c:pt>
                <c:pt idx="620" formatCode="General">
                  <c:v>1.67049E-3</c:v>
                </c:pt>
                <c:pt idx="621" formatCode="General">
                  <c:v>1.67398E-3</c:v>
                </c:pt>
                <c:pt idx="622" formatCode="General">
                  <c:v>1.6768E-3</c:v>
                </c:pt>
                <c:pt idx="623" formatCode="General">
                  <c:v>1.6798500000000001E-3</c:v>
                </c:pt>
                <c:pt idx="624" formatCode="General">
                  <c:v>1.68256E-3</c:v>
                </c:pt>
                <c:pt idx="625" formatCode="General">
                  <c:v>1.6859100000000001E-3</c:v>
                </c:pt>
                <c:pt idx="626" formatCode="General">
                  <c:v>1.6887899999999999E-3</c:v>
                </c:pt>
                <c:pt idx="627" formatCode="General">
                  <c:v>1.6920100000000001E-3</c:v>
                </c:pt>
                <c:pt idx="628" formatCode="General">
                  <c:v>1.69539E-3</c:v>
                </c:pt>
                <c:pt idx="629" formatCode="General">
                  <c:v>1.6982099999999999E-3</c:v>
                </c:pt>
                <c:pt idx="630" formatCode="General">
                  <c:v>1.7017E-3</c:v>
                </c:pt>
                <c:pt idx="631" formatCode="General">
                  <c:v>1.7043200000000001E-3</c:v>
                </c:pt>
                <c:pt idx="632" formatCode="General">
                  <c:v>1.7074099999999999E-3</c:v>
                </c:pt>
                <c:pt idx="633" formatCode="General">
                  <c:v>1.71021E-3</c:v>
                </c:pt>
                <c:pt idx="634" formatCode="General">
                  <c:v>1.7133300000000001E-3</c:v>
                </c:pt>
                <c:pt idx="635" formatCode="General">
                  <c:v>1.71649E-3</c:v>
                </c:pt>
                <c:pt idx="636" formatCode="General">
                  <c:v>1.71952E-3</c:v>
                </c:pt>
                <c:pt idx="637" formatCode="General">
                  <c:v>1.7226399999999999E-3</c:v>
                </c:pt>
                <c:pt idx="638" formatCode="General">
                  <c:v>1.72528E-3</c:v>
                </c:pt>
                <c:pt idx="639" formatCode="General">
                  <c:v>1.72894E-3</c:v>
                </c:pt>
                <c:pt idx="640" formatCode="General">
                  <c:v>1.73211E-3</c:v>
                </c:pt>
                <c:pt idx="641" formatCode="General">
                  <c:v>1.73559E-3</c:v>
                </c:pt>
                <c:pt idx="642" formatCode="General">
                  <c:v>1.7386700000000001E-3</c:v>
                </c:pt>
                <c:pt idx="643" formatCode="General">
                  <c:v>1.7417400000000001E-3</c:v>
                </c:pt>
                <c:pt idx="644" formatCode="General">
                  <c:v>1.74501E-3</c:v>
                </c:pt>
                <c:pt idx="645" formatCode="General">
                  <c:v>1.7476799999999999E-3</c:v>
                </c:pt>
                <c:pt idx="646" formatCode="General">
                  <c:v>1.75088E-3</c:v>
                </c:pt>
                <c:pt idx="647" formatCode="General">
                  <c:v>1.7539000000000001E-3</c:v>
                </c:pt>
                <c:pt idx="648" formatCode="General">
                  <c:v>1.75739E-3</c:v>
                </c:pt>
                <c:pt idx="649" formatCode="General">
                  <c:v>1.76015E-3</c:v>
                </c:pt>
                <c:pt idx="650" formatCode="General">
                  <c:v>1.7630199999999999E-3</c:v>
                </c:pt>
                <c:pt idx="651" formatCode="General">
                  <c:v>1.76608E-3</c:v>
                </c:pt>
                <c:pt idx="652" formatCode="General">
                  <c:v>1.76906E-3</c:v>
                </c:pt>
                <c:pt idx="653" formatCode="General">
                  <c:v>1.7727800000000001E-3</c:v>
                </c:pt>
                <c:pt idx="654" formatCode="General">
                  <c:v>1.77596E-3</c:v>
                </c:pt>
                <c:pt idx="655" formatCode="General">
                  <c:v>1.7792699999999999E-3</c:v>
                </c:pt>
                <c:pt idx="656" formatCode="General">
                  <c:v>1.7818599999999999E-3</c:v>
                </c:pt>
                <c:pt idx="657" formatCode="General">
                  <c:v>1.78527E-3</c:v>
                </c:pt>
                <c:pt idx="658" formatCode="General">
                  <c:v>1.7881399999999999E-3</c:v>
                </c:pt>
                <c:pt idx="659" formatCode="General">
                  <c:v>1.79094E-3</c:v>
                </c:pt>
                <c:pt idx="660" formatCode="General">
                  <c:v>1.7941299999999999E-3</c:v>
                </c:pt>
                <c:pt idx="661" formatCode="General">
                  <c:v>1.79718E-3</c:v>
                </c:pt>
                <c:pt idx="662" formatCode="General">
                  <c:v>1.8000399999999999E-3</c:v>
                </c:pt>
                <c:pt idx="663" formatCode="General">
                  <c:v>1.8033999999999999E-3</c:v>
                </c:pt>
                <c:pt idx="664" formatCode="General">
                  <c:v>1.807E-3</c:v>
                </c:pt>
                <c:pt idx="665" formatCode="General">
                  <c:v>1.80967E-3</c:v>
                </c:pt>
                <c:pt idx="666" formatCode="General">
                  <c:v>1.8135499999999999E-3</c:v>
                </c:pt>
                <c:pt idx="667" formatCode="General">
                  <c:v>1.81621E-3</c:v>
                </c:pt>
                <c:pt idx="668" formatCode="General">
                  <c:v>1.8195399999999999E-3</c:v>
                </c:pt>
                <c:pt idx="669" formatCode="General">
                  <c:v>1.82248E-3</c:v>
                </c:pt>
                <c:pt idx="670" formatCode="General">
                  <c:v>1.8253099999999999E-3</c:v>
                </c:pt>
                <c:pt idx="671" formatCode="General">
                  <c:v>1.8287799999999999E-3</c:v>
                </c:pt>
                <c:pt idx="672" formatCode="General">
                  <c:v>1.8322799999999999E-3</c:v>
                </c:pt>
                <c:pt idx="673" formatCode="General">
                  <c:v>1.8353200000000001E-3</c:v>
                </c:pt>
                <c:pt idx="674" formatCode="General">
                  <c:v>1.83841E-3</c:v>
                </c:pt>
                <c:pt idx="675" formatCode="General">
                  <c:v>1.8414499999999999E-3</c:v>
                </c:pt>
                <c:pt idx="676" formatCode="General">
                  <c:v>1.8447100000000001E-3</c:v>
                </c:pt>
                <c:pt idx="677" formatCode="General">
                  <c:v>1.8481400000000001E-3</c:v>
                </c:pt>
                <c:pt idx="678" formatCode="General">
                  <c:v>1.85081E-3</c:v>
                </c:pt>
                <c:pt idx="679" formatCode="General">
                  <c:v>1.8538700000000001E-3</c:v>
                </c:pt>
                <c:pt idx="680" formatCode="General">
                  <c:v>1.85699E-3</c:v>
                </c:pt>
                <c:pt idx="681" formatCode="General">
                  <c:v>1.86001E-3</c:v>
                </c:pt>
                <c:pt idx="682" formatCode="General">
                  <c:v>1.8633499999999999E-3</c:v>
                </c:pt>
                <c:pt idx="683" formatCode="General">
                  <c:v>1.8663099999999999E-3</c:v>
                </c:pt>
                <c:pt idx="684" formatCode="General">
                  <c:v>1.86919E-3</c:v>
                </c:pt>
                <c:pt idx="685" formatCode="General">
                  <c:v>1.8731799999999999E-3</c:v>
                </c:pt>
                <c:pt idx="686" formatCode="General">
                  <c:v>1.8759099999999999E-3</c:v>
                </c:pt>
                <c:pt idx="687" formatCode="General">
                  <c:v>1.87897E-3</c:v>
                </c:pt>
                <c:pt idx="688" formatCode="General">
                  <c:v>1.8825199999999999E-3</c:v>
                </c:pt>
                <c:pt idx="689" formatCode="General">
                  <c:v>1.8857399999999999E-3</c:v>
                </c:pt>
                <c:pt idx="690" formatCode="General">
                  <c:v>1.88887E-3</c:v>
                </c:pt>
                <c:pt idx="691" formatCode="General">
                  <c:v>1.89175E-3</c:v>
                </c:pt>
                <c:pt idx="692" formatCode="General">
                  <c:v>1.8950499999999999E-3</c:v>
                </c:pt>
                <c:pt idx="693" formatCode="General">
                  <c:v>1.8984099999999999E-3</c:v>
                </c:pt>
                <c:pt idx="694" formatCode="General">
                  <c:v>1.90175E-3</c:v>
                </c:pt>
                <c:pt idx="695" formatCode="General">
                  <c:v>1.9048299999999999E-3</c:v>
                </c:pt>
                <c:pt idx="696" formatCode="General">
                  <c:v>1.9081600000000001E-3</c:v>
                </c:pt>
                <c:pt idx="697" formatCode="General">
                  <c:v>1.9107799999999999E-3</c:v>
                </c:pt>
                <c:pt idx="698" formatCode="General">
                  <c:v>1.91402E-3</c:v>
                </c:pt>
                <c:pt idx="699" formatCode="General">
                  <c:v>1.91691E-3</c:v>
                </c:pt>
                <c:pt idx="700" formatCode="General">
                  <c:v>1.9198900000000001E-3</c:v>
                </c:pt>
                <c:pt idx="701" formatCode="General">
                  <c:v>1.92337E-3</c:v>
                </c:pt>
                <c:pt idx="702" formatCode="General">
                  <c:v>1.92639E-3</c:v>
                </c:pt>
                <c:pt idx="703" formatCode="General">
                  <c:v>1.9295499999999999E-3</c:v>
                </c:pt>
                <c:pt idx="704" formatCode="General">
                  <c:v>1.9322199999999999E-3</c:v>
                </c:pt>
                <c:pt idx="705" formatCode="General">
                  <c:v>1.9356200000000001E-3</c:v>
                </c:pt>
                <c:pt idx="706" formatCode="General">
                  <c:v>1.93893E-3</c:v>
                </c:pt>
                <c:pt idx="707" formatCode="General">
                  <c:v>1.9421900000000001E-3</c:v>
                </c:pt>
                <c:pt idx="708" formatCode="General">
                  <c:v>1.9461299999999999E-3</c:v>
                </c:pt>
                <c:pt idx="709" formatCode="General">
                  <c:v>1.94908E-3</c:v>
                </c:pt>
                <c:pt idx="710" formatCode="General">
                  <c:v>1.95235E-3</c:v>
                </c:pt>
                <c:pt idx="711" formatCode="General">
                  <c:v>1.9551899999999999E-3</c:v>
                </c:pt>
                <c:pt idx="712" formatCode="General">
                  <c:v>1.9586199999999999E-3</c:v>
                </c:pt>
                <c:pt idx="713" formatCode="General">
                  <c:v>1.96175E-3</c:v>
                </c:pt>
                <c:pt idx="714" formatCode="General">
                  <c:v>1.9649899999999998E-3</c:v>
                </c:pt>
                <c:pt idx="715" formatCode="General">
                  <c:v>1.9678199999999999E-3</c:v>
                </c:pt>
                <c:pt idx="716" formatCode="General">
                  <c:v>1.9707000000000001E-3</c:v>
                </c:pt>
                <c:pt idx="717" formatCode="General">
                  <c:v>1.9743299999999998E-3</c:v>
                </c:pt>
                <c:pt idx="718" formatCode="General">
                  <c:v>1.9771300000000001E-3</c:v>
                </c:pt>
                <c:pt idx="719" formatCode="General">
                  <c:v>1.98036E-3</c:v>
                </c:pt>
                <c:pt idx="720" formatCode="General">
                  <c:v>1.9836900000000002E-3</c:v>
                </c:pt>
                <c:pt idx="721" formatCode="General">
                  <c:v>1.9873E-3</c:v>
                </c:pt>
                <c:pt idx="722" formatCode="General">
                  <c:v>1.9907499999999999E-3</c:v>
                </c:pt>
                <c:pt idx="723" formatCode="General">
                  <c:v>1.9935199999999999E-3</c:v>
                </c:pt>
                <c:pt idx="724" formatCode="General">
                  <c:v>1.99686E-3</c:v>
                </c:pt>
                <c:pt idx="725" formatCode="General">
                  <c:v>1.9998799999999999E-3</c:v>
                </c:pt>
                <c:pt idx="726" formatCode="General">
                  <c:v>2.0030899999999999E-3</c:v>
                </c:pt>
                <c:pt idx="727" formatCode="General">
                  <c:v>2.0057500000000002E-3</c:v>
                </c:pt>
                <c:pt idx="728" formatCode="General">
                  <c:v>2.0091000000000002E-3</c:v>
                </c:pt>
                <c:pt idx="729" formatCode="General">
                  <c:v>2.0126100000000002E-3</c:v>
                </c:pt>
                <c:pt idx="730" formatCode="General">
                  <c:v>2.016E-3</c:v>
                </c:pt>
                <c:pt idx="731" formatCode="General">
                  <c:v>2.01921E-3</c:v>
                </c:pt>
                <c:pt idx="732" formatCode="General">
                  <c:v>2.02228E-3</c:v>
                </c:pt>
                <c:pt idx="733" formatCode="General">
                  <c:v>2.0259200000000001E-3</c:v>
                </c:pt>
                <c:pt idx="734" formatCode="General">
                  <c:v>2.0292399999999999E-3</c:v>
                </c:pt>
                <c:pt idx="735" formatCode="General">
                  <c:v>2.03228E-3</c:v>
                </c:pt>
                <c:pt idx="736" formatCode="General">
                  <c:v>2.0352199999999999E-3</c:v>
                </c:pt>
                <c:pt idx="737" formatCode="General">
                  <c:v>2.0380900000000002E-3</c:v>
                </c:pt>
                <c:pt idx="738" formatCode="General">
                  <c:v>2.0413200000000001E-3</c:v>
                </c:pt>
                <c:pt idx="739" formatCode="General">
                  <c:v>2.04456E-3</c:v>
                </c:pt>
                <c:pt idx="740" formatCode="General">
                  <c:v>2.0478200000000001E-3</c:v>
                </c:pt>
                <c:pt idx="741" formatCode="General">
                  <c:v>2.0510400000000001E-3</c:v>
                </c:pt>
                <c:pt idx="742" formatCode="General">
                  <c:v>2.0543100000000002E-3</c:v>
                </c:pt>
                <c:pt idx="743" formatCode="General">
                  <c:v>2.0575799999999998E-3</c:v>
                </c:pt>
                <c:pt idx="744" formatCode="General">
                  <c:v>2.0612299999999998E-3</c:v>
                </c:pt>
                <c:pt idx="745" formatCode="General">
                  <c:v>2.06448E-3</c:v>
                </c:pt>
                <c:pt idx="746" formatCode="General">
                  <c:v>2.0673000000000002E-3</c:v>
                </c:pt>
                <c:pt idx="747" formatCode="General">
                  <c:v>2.07047E-3</c:v>
                </c:pt>
                <c:pt idx="748" formatCode="General">
                  <c:v>2.0736299999999999E-3</c:v>
                </c:pt>
                <c:pt idx="749" formatCode="General">
                  <c:v>2.0768399999999999E-3</c:v>
                </c:pt>
                <c:pt idx="750" formatCode="General">
                  <c:v>2.08005E-3</c:v>
                </c:pt>
                <c:pt idx="751" formatCode="General">
                  <c:v>2.0835900000000002E-3</c:v>
                </c:pt>
                <c:pt idx="752" formatCode="General">
                  <c:v>2.0869199999999999E-3</c:v>
                </c:pt>
                <c:pt idx="753" formatCode="General">
                  <c:v>2.09056E-3</c:v>
                </c:pt>
                <c:pt idx="754" formatCode="General">
                  <c:v>2.09385E-3</c:v>
                </c:pt>
                <c:pt idx="755" formatCode="General">
                  <c:v>2.0967899999999999E-3</c:v>
                </c:pt>
                <c:pt idx="756" formatCode="General">
                  <c:v>2.0999500000000002E-3</c:v>
                </c:pt>
                <c:pt idx="757" formatCode="General">
                  <c:v>2.1029999999999998E-3</c:v>
                </c:pt>
                <c:pt idx="758" formatCode="General">
                  <c:v>2.10618E-3</c:v>
                </c:pt>
                <c:pt idx="759" formatCode="General">
                  <c:v>2.1092099999999998E-3</c:v>
                </c:pt>
                <c:pt idx="760" formatCode="General">
                  <c:v>2.11297E-3</c:v>
                </c:pt>
                <c:pt idx="761" formatCode="General">
                  <c:v>2.1164999999999999E-3</c:v>
                </c:pt>
                <c:pt idx="762" formatCode="General">
                  <c:v>2.1198100000000002E-3</c:v>
                </c:pt>
                <c:pt idx="763" formatCode="General">
                  <c:v>2.1229600000000001E-3</c:v>
                </c:pt>
                <c:pt idx="764" formatCode="General">
                  <c:v>2.1257300000000002E-3</c:v>
                </c:pt>
                <c:pt idx="765" formatCode="General">
                  <c:v>2.1291000000000001E-3</c:v>
                </c:pt>
                <c:pt idx="766" formatCode="General">
                  <c:v>2.13233E-3</c:v>
                </c:pt>
                <c:pt idx="767" formatCode="General">
                  <c:v>2.1354899999999999E-3</c:v>
                </c:pt>
                <c:pt idx="768" formatCode="General">
                  <c:v>2.13876E-3</c:v>
                </c:pt>
                <c:pt idx="769" formatCode="General">
                  <c:v>2.14211E-3</c:v>
                </c:pt>
                <c:pt idx="770" formatCode="General">
                  <c:v>2.1454999999999998E-3</c:v>
                </c:pt>
                <c:pt idx="771" formatCode="General">
                  <c:v>2.14861E-3</c:v>
                </c:pt>
                <c:pt idx="772" formatCode="General">
                  <c:v>2.1520699999999999E-3</c:v>
                </c:pt>
                <c:pt idx="773" formatCode="General">
                  <c:v>2.1556800000000001E-3</c:v>
                </c:pt>
                <c:pt idx="774" formatCode="General">
                  <c:v>2.1587300000000002E-3</c:v>
                </c:pt>
                <c:pt idx="775" formatCode="General">
                  <c:v>2.1618499999999999E-3</c:v>
                </c:pt>
                <c:pt idx="776" formatCode="General">
                  <c:v>2.16475E-3</c:v>
                </c:pt>
                <c:pt idx="777" formatCode="General">
                  <c:v>2.16825E-3</c:v>
                </c:pt>
                <c:pt idx="778" formatCode="General">
                  <c:v>2.17125E-3</c:v>
                </c:pt>
                <c:pt idx="779" formatCode="General">
                  <c:v>2.1743600000000002E-3</c:v>
                </c:pt>
                <c:pt idx="780" formatCode="General">
                  <c:v>2.1783499999999999E-3</c:v>
                </c:pt>
                <c:pt idx="781" formatCode="General">
                  <c:v>2.1816499999999998E-3</c:v>
                </c:pt>
                <c:pt idx="782" formatCode="General">
                  <c:v>2.18498E-3</c:v>
                </c:pt>
                <c:pt idx="783" formatCode="General">
                  <c:v>2.1884600000000001E-3</c:v>
                </c:pt>
                <c:pt idx="784" formatCode="General">
                  <c:v>2.19155E-3</c:v>
                </c:pt>
                <c:pt idx="785" formatCode="General">
                  <c:v>2.1946299999999999E-3</c:v>
                </c:pt>
                <c:pt idx="786" formatCode="General">
                  <c:v>2.1982099999999999E-3</c:v>
                </c:pt>
                <c:pt idx="787" formatCode="General">
                  <c:v>2.2010100000000002E-3</c:v>
                </c:pt>
                <c:pt idx="788" formatCode="General">
                  <c:v>2.2046499999999998E-3</c:v>
                </c:pt>
                <c:pt idx="789" formatCode="General">
                  <c:v>2.2076999999999999E-3</c:v>
                </c:pt>
                <c:pt idx="790" formatCode="General">
                  <c:v>2.2111700000000001E-3</c:v>
                </c:pt>
                <c:pt idx="791" formatCode="General">
                  <c:v>2.2144999999999999E-3</c:v>
                </c:pt>
                <c:pt idx="792" formatCode="General">
                  <c:v>2.2178499999999999E-3</c:v>
                </c:pt>
                <c:pt idx="793" formatCode="General">
                  <c:v>2.2212E-3</c:v>
                </c:pt>
                <c:pt idx="794" formatCode="General">
                  <c:v>2.2245300000000002E-3</c:v>
                </c:pt>
                <c:pt idx="795" formatCode="General">
                  <c:v>2.2277199999999999E-3</c:v>
                </c:pt>
                <c:pt idx="796" formatCode="General">
                  <c:v>2.2311399999999999E-3</c:v>
                </c:pt>
                <c:pt idx="797" formatCode="General">
                  <c:v>2.2342400000000002E-3</c:v>
                </c:pt>
                <c:pt idx="798" formatCode="General">
                  <c:v>2.2371600000000002E-3</c:v>
                </c:pt>
                <c:pt idx="799" formatCode="General">
                  <c:v>2.2407199999999999E-3</c:v>
                </c:pt>
                <c:pt idx="800" formatCode="General">
                  <c:v>2.2436299999999999E-3</c:v>
                </c:pt>
                <c:pt idx="801" formatCode="General">
                  <c:v>2.24705E-3</c:v>
                </c:pt>
                <c:pt idx="802" formatCode="General">
                  <c:v>2.2505699999999999E-3</c:v>
                </c:pt>
                <c:pt idx="803" formatCode="General">
                  <c:v>2.2542600000000001E-3</c:v>
                </c:pt>
                <c:pt idx="804" formatCode="General">
                  <c:v>2.2579000000000002E-3</c:v>
                </c:pt>
                <c:pt idx="805" formatCode="General">
                  <c:v>2.261E-3</c:v>
                </c:pt>
                <c:pt idx="806" formatCode="General">
                  <c:v>2.2639600000000002E-3</c:v>
                </c:pt>
                <c:pt idx="807" formatCode="General">
                  <c:v>2.26772E-3</c:v>
                </c:pt>
                <c:pt idx="808" formatCode="General">
                  <c:v>2.2708199999999998E-3</c:v>
                </c:pt>
                <c:pt idx="809" formatCode="General">
                  <c:v>2.2739100000000001E-3</c:v>
                </c:pt>
                <c:pt idx="810" formatCode="General">
                  <c:v>2.2772700000000001E-3</c:v>
                </c:pt>
                <c:pt idx="811" formatCode="General">
                  <c:v>2.28065E-3</c:v>
                </c:pt>
                <c:pt idx="812" formatCode="General">
                  <c:v>2.28385E-3</c:v>
                </c:pt>
                <c:pt idx="813" formatCode="General">
                  <c:v>2.2868400000000001E-3</c:v>
                </c:pt>
                <c:pt idx="814" formatCode="General">
                  <c:v>2.2904800000000001E-3</c:v>
                </c:pt>
                <c:pt idx="815" formatCode="General">
                  <c:v>2.29328E-3</c:v>
                </c:pt>
                <c:pt idx="816" formatCode="General">
                  <c:v>2.2969100000000001E-3</c:v>
                </c:pt>
                <c:pt idx="817" formatCode="General">
                  <c:v>2.2999600000000002E-3</c:v>
                </c:pt>
                <c:pt idx="818" formatCode="General">
                  <c:v>2.30387E-3</c:v>
                </c:pt>
                <c:pt idx="819" formatCode="General">
                  <c:v>2.30715E-3</c:v>
                </c:pt>
                <c:pt idx="820" formatCode="General">
                  <c:v>2.3105199999999999E-3</c:v>
                </c:pt>
                <c:pt idx="821" formatCode="General">
                  <c:v>2.3139599999999999E-3</c:v>
                </c:pt>
                <c:pt idx="822" formatCode="General">
                  <c:v>2.3176799999999999E-3</c:v>
                </c:pt>
                <c:pt idx="823" formatCode="General">
                  <c:v>2.3204499999999999E-3</c:v>
                </c:pt>
                <c:pt idx="824" formatCode="General">
                  <c:v>2.3234599999999998E-3</c:v>
                </c:pt>
                <c:pt idx="825" formatCode="General">
                  <c:v>2.3269800000000002E-3</c:v>
                </c:pt>
                <c:pt idx="826" formatCode="General">
                  <c:v>2.3302599999999998E-3</c:v>
                </c:pt>
                <c:pt idx="827" formatCode="General">
                  <c:v>2.3337399999999999E-3</c:v>
                </c:pt>
                <c:pt idx="828" formatCode="General">
                  <c:v>2.3371099999999999E-3</c:v>
                </c:pt>
                <c:pt idx="829" formatCode="General">
                  <c:v>2.3402000000000002E-3</c:v>
                </c:pt>
                <c:pt idx="830" formatCode="General">
                  <c:v>2.3435999999999999E-3</c:v>
                </c:pt>
                <c:pt idx="831" formatCode="General">
                  <c:v>2.3473999999999999E-3</c:v>
                </c:pt>
                <c:pt idx="832" formatCode="General">
                  <c:v>2.3507300000000001E-3</c:v>
                </c:pt>
                <c:pt idx="833" formatCode="General">
                  <c:v>2.3545300000000001E-3</c:v>
                </c:pt>
                <c:pt idx="834" formatCode="General">
                  <c:v>2.3579E-3</c:v>
                </c:pt>
                <c:pt idx="835" formatCode="General">
                  <c:v>2.36039E-3</c:v>
                </c:pt>
                <c:pt idx="836" formatCode="General">
                  <c:v>2.3636799999999999E-3</c:v>
                </c:pt>
                <c:pt idx="837" formatCode="General">
                  <c:v>2.36725E-3</c:v>
                </c:pt>
                <c:pt idx="838" formatCode="General">
                  <c:v>2.3704799999999999E-3</c:v>
                </c:pt>
                <c:pt idx="839" formatCode="General">
                  <c:v>2.3739500000000001E-3</c:v>
                </c:pt>
                <c:pt idx="840" formatCode="General">
                  <c:v>2.3773100000000001E-3</c:v>
                </c:pt>
                <c:pt idx="841" formatCode="General">
                  <c:v>2.3803000000000001E-3</c:v>
                </c:pt>
                <c:pt idx="842" formatCode="General">
                  <c:v>2.3836899999999999E-3</c:v>
                </c:pt>
                <c:pt idx="843" formatCode="General">
                  <c:v>2.3871999999999999E-3</c:v>
                </c:pt>
                <c:pt idx="844" formatCode="General">
                  <c:v>2.39069E-3</c:v>
                </c:pt>
                <c:pt idx="845" formatCode="General">
                  <c:v>2.3942999999999998E-3</c:v>
                </c:pt>
                <c:pt idx="846" formatCode="General">
                  <c:v>2.3981200000000001E-3</c:v>
                </c:pt>
                <c:pt idx="847" formatCode="General">
                  <c:v>2.4012E-3</c:v>
                </c:pt>
                <c:pt idx="848" formatCode="General">
                  <c:v>2.4045199999999998E-3</c:v>
                </c:pt>
                <c:pt idx="849" formatCode="General">
                  <c:v>2.40821E-3</c:v>
                </c:pt>
                <c:pt idx="850" formatCode="General">
                  <c:v>2.4112299999999999E-3</c:v>
                </c:pt>
                <c:pt idx="851" formatCode="General">
                  <c:v>2.4143799999999998E-3</c:v>
                </c:pt>
                <c:pt idx="852" formatCode="General">
                  <c:v>2.41786E-3</c:v>
                </c:pt>
                <c:pt idx="853" formatCode="General">
                  <c:v>2.42115E-3</c:v>
                </c:pt>
                <c:pt idx="854" formatCode="General">
                  <c:v>2.42428E-3</c:v>
                </c:pt>
                <c:pt idx="855" formatCode="General">
                  <c:v>2.4278799999999999E-3</c:v>
                </c:pt>
                <c:pt idx="856" formatCode="General">
                  <c:v>2.4309000000000002E-3</c:v>
                </c:pt>
                <c:pt idx="857" formatCode="General">
                  <c:v>2.4349699999999998E-3</c:v>
                </c:pt>
                <c:pt idx="858" formatCode="General">
                  <c:v>2.43838E-3</c:v>
                </c:pt>
                <c:pt idx="859" formatCode="General">
                  <c:v>2.4418999999999999E-3</c:v>
                </c:pt>
                <c:pt idx="860" formatCode="General">
                  <c:v>2.44561E-3</c:v>
                </c:pt>
                <c:pt idx="861" formatCode="General">
                  <c:v>2.4485599999999998E-3</c:v>
                </c:pt>
                <c:pt idx="862" formatCode="General">
                  <c:v>2.4515800000000001E-3</c:v>
                </c:pt>
                <c:pt idx="863" formatCode="General">
                  <c:v>2.45473E-3</c:v>
                </c:pt>
                <c:pt idx="864" formatCode="General">
                  <c:v>2.4586299999999998E-3</c:v>
                </c:pt>
                <c:pt idx="865" formatCode="General">
                  <c:v>2.46189E-3</c:v>
                </c:pt>
                <c:pt idx="866" formatCode="General">
                  <c:v>2.4648700000000001E-3</c:v>
                </c:pt>
                <c:pt idx="867" formatCode="General">
                  <c:v>2.4689400000000002E-3</c:v>
                </c:pt>
                <c:pt idx="868" formatCode="General">
                  <c:v>2.4717699999999999E-3</c:v>
                </c:pt>
                <c:pt idx="869" formatCode="General">
                  <c:v>2.47569E-3</c:v>
                </c:pt>
                <c:pt idx="870" formatCode="General">
                  <c:v>2.4791599999999998E-3</c:v>
                </c:pt>
                <c:pt idx="871" formatCode="General">
                  <c:v>2.48263E-3</c:v>
                </c:pt>
                <c:pt idx="872" formatCode="General">
                  <c:v>2.4865899999999999E-3</c:v>
                </c:pt>
                <c:pt idx="873" formatCode="General">
                  <c:v>2.4887500000000001E-3</c:v>
                </c:pt>
                <c:pt idx="874" formatCode="General">
                  <c:v>2.4925500000000001E-3</c:v>
                </c:pt>
                <c:pt idx="875" formatCode="General">
                  <c:v>2.4956800000000001E-3</c:v>
                </c:pt>
                <c:pt idx="876" formatCode="General">
                  <c:v>2.49906E-3</c:v>
                </c:pt>
                <c:pt idx="877" formatCode="General">
                  <c:v>2.50329E-3</c:v>
                </c:pt>
                <c:pt idx="878" formatCode="General">
                  <c:v>2.5064699999999998E-3</c:v>
                </c:pt>
                <c:pt idx="879" formatCode="General">
                  <c:v>2.5098099999999999E-3</c:v>
                </c:pt>
                <c:pt idx="880" formatCode="General">
                  <c:v>2.5135499999999998E-3</c:v>
                </c:pt>
                <c:pt idx="881" formatCode="General">
                  <c:v>2.5164900000000001E-3</c:v>
                </c:pt>
                <c:pt idx="882" formatCode="General">
                  <c:v>2.5198400000000002E-3</c:v>
                </c:pt>
                <c:pt idx="883" formatCode="General">
                  <c:v>2.5232200000000001E-3</c:v>
                </c:pt>
                <c:pt idx="884" formatCode="General">
                  <c:v>2.5266500000000001E-3</c:v>
                </c:pt>
                <c:pt idx="885" formatCode="General">
                  <c:v>2.5297499999999999E-3</c:v>
                </c:pt>
                <c:pt idx="886" formatCode="General">
                  <c:v>2.5338399999999999E-3</c:v>
                </c:pt>
                <c:pt idx="887" formatCode="General">
                  <c:v>2.5377300000000002E-3</c:v>
                </c:pt>
                <c:pt idx="888" formatCode="General">
                  <c:v>2.54119E-3</c:v>
                </c:pt>
                <c:pt idx="889" formatCode="General">
                  <c:v>2.5439899999999999E-3</c:v>
                </c:pt>
                <c:pt idx="890" formatCode="General">
                  <c:v>2.54733E-3</c:v>
                </c:pt>
                <c:pt idx="891" formatCode="General">
                  <c:v>2.5501999999999999E-3</c:v>
                </c:pt>
                <c:pt idx="892" formatCode="General">
                  <c:v>2.5541000000000001E-3</c:v>
                </c:pt>
                <c:pt idx="893" formatCode="General">
                  <c:v>2.5578300000000001E-3</c:v>
                </c:pt>
                <c:pt idx="894" formatCode="General">
                  <c:v>2.5614100000000001E-3</c:v>
                </c:pt>
                <c:pt idx="895" formatCode="General">
                  <c:v>2.5652100000000001E-3</c:v>
                </c:pt>
                <c:pt idx="896" formatCode="General">
                  <c:v>2.5681699999999998E-3</c:v>
                </c:pt>
                <c:pt idx="897" formatCode="General">
                  <c:v>2.5715400000000002E-3</c:v>
                </c:pt>
                <c:pt idx="898" formatCode="General">
                  <c:v>2.5744000000000001E-3</c:v>
                </c:pt>
                <c:pt idx="899" formatCode="General">
                  <c:v>2.5781799999999998E-3</c:v>
                </c:pt>
                <c:pt idx="900" formatCode="General">
                  <c:v>2.5819800000000002E-3</c:v>
                </c:pt>
                <c:pt idx="901" formatCode="General">
                  <c:v>2.5856299999999998E-3</c:v>
                </c:pt>
                <c:pt idx="902" formatCode="General">
                  <c:v>2.5894300000000002E-3</c:v>
                </c:pt>
                <c:pt idx="903" formatCode="General">
                  <c:v>2.5928399999999999E-3</c:v>
                </c:pt>
                <c:pt idx="904" formatCode="General">
                  <c:v>2.5958700000000001E-3</c:v>
                </c:pt>
                <c:pt idx="905" formatCode="General">
                  <c:v>2.5991399999999998E-3</c:v>
                </c:pt>
                <c:pt idx="906" formatCode="General">
                  <c:v>2.6023999999999999E-3</c:v>
                </c:pt>
                <c:pt idx="907" formatCode="General">
                  <c:v>2.60575E-3</c:v>
                </c:pt>
                <c:pt idx="908" formatCode="General">
                  <c:v>2.6101599999999998E-3</c:v>
                </c:pt>
                <c:pt idx="909" formatCode="General">
                  <c:v>2.61319E-3</c:v>
                </c:pt>
                <c:pt idx="910" formatCode="General">
                  <c:v>2.6167899999999999E-3</c:v>
                </c:pt>
                <c:pt idx="911" formatCode="General">
                  <c:v>2.6203899999999998E-3</c:v>
                </c:pt>
                <c:pt idx="912" formatCode="General">
                  <c:v>2.6234600000000002E-3</c:v>
                </c:pt>
                <c:pt idx="913" formatCode="General">
                  <c:v>2.6263800000000002E-3</c:v>
                </c:pt>
                <c:pt idx="914" formatCode="General">
                  <c:v>2.63043E-3</c:v>
                </c:pt>
                <c:pt idx="915" formatCode="General">
                  <c:v>2.63387E-3</c:v>
                </c:pt>
                <c:pt idx="916" formatCode="General">
                  <c:v>2.6371799999999998E-3</c:v>
                </c:pt>
                <c:pt idx="917" formatCode="General">
                  <c:v>2.64088E-3</c:v>
                </c:pt>
                <c:pt idx="918" formatCode="General">
                  <c:v>2.6444099999999998E-3</c:v>
                </c:pt>
                <c:pt idx="919" formatCode="General">
                  <c:v>2.64766E-3</c:v>
                </c:pt>
                <c:pt idx="920" formatCode="General">
                  <c:v>2.65131E-3</c:v>
                </c:pt>
                <c:pt idx="921" formatCode="General">
                  <c:v>2.6549500000000001E-3</c:v>
                </c:pt>
                <c:pt idx="922" formatCode="General">
                  <c:v>2.6582799999999998E-3</c:v>
                </c:pt>
                <c:pt idx="923" formatCode="General">
                  <c:v>2.6622500000000001E-3</c:v>
                </c:pt>
                <c:pt idx="924" formatCode="General">
                  <c:v>2.6648599999999998E-3</c:v>
                </c:pt>
                <c:pt idx="925" formatCode="General">
                  <c:v>2.6687600000000001E-3</c:v>
                </c:pt>
                <c:pt idx="926" formatCode="General">
                  <c:v>2.6722500000000001E-3</c:v>
                </c:pt>
                <c:pt idx="927" formatCode="General">
                  <c:v>2.6755799999999999E-3</c:v>
                </c:pt>
                <c:pt idx="928" formatCode="General">
                  <c:v>2.6792299999999999E-3</c:v>
                </c:pt>
                <c:pt idx="929" formatCode="General">
                  <c:v>2.68293E-3</c:v>
                </c:pt>
                <c:pt idx="930" formatCode="General">
                  <c:v>2.6863899999999999E-3</c:v>
                </c:pt>
                <c:pt idx="931" formatCode="General">
                  <c:v>2.6899300000000001E-3</c:v>
                </c:pt>
                <c:pt idx="932" formatCode="General">
                  <c:v>2.69338E-3</c:v>
                </c:pt>
                <c:pt idx="933" formatCode="General">
                  <c:v>2.6971299999999998E-3</c:v>
                </c:pt>
                <c:pt idx="934" formatCode="General">
                  <c:v>2.7001899999999999E-3</c:v>
                </c:pt>
                <c:pt idx="935" formatCode="General">
                  <c:v>2.7035499999999999E-3</c:v>
                </c:pt>
                <c:pt idx="936" formatCode="General">
                  <c:v>2.7074299999999998E-3</c:v>
                </c:pt>
                <c:pt idx="937" formatCode="General">
                  <c:v>2.71097E-3</c:v>
                </c:pt>
                <c:pt idx="938" formatCode="General">
                  <c:v>2.71471E-3</c:v>
                </c:pt>
                <c:pt idx="939" formatCode="General">
                  <c:v>2.71828E-3</c:v>
                </c:pt>
                <c:pt idx="940" formatCode="General">
                  <c:v>2.7215899999999999E-3</c:v>
                </c:pt>
                <c:pt idx="941" formatCode="General">
                  <c:v>2.72492E-3</c:v>
                </c:pt>
                <c:pt idx="942" formatCode="General">
                  <c:v>2.728E-3</c:v>
                </c:pt>
                <c:pt idx="943" formatCode="General">
                  <c:v>2.7316699999999998E-3</c:v>
                </c:pt>
                <c:pt idx="944" formatCode="General">
                  <c:v>2.7350400000000002E-3</c:v>
                </c:pt>
                <c:pt idx="945" formatCode="General">
                  <c:v>2.7389699999999999E-3</c:v>
                </c:pt>
                <c:pt idx="946" formatCode="General">
                  <c:v>2.7426899999999999E-3</c:v>
                </c:pt>
                <c:pt idx="947" formatCode="General">
                  <c:v>2.7463700000000001E-3</c:v>
                </c:pt>
                <c:pt idx="948" formatCode="General">
                  <c:v>2.74975E-3</c:v>
                </c:pt>
                <c:pt idx="949" formatCode="General">
                  <c:v>2.7531000000000001E-3</c:v>
                </c:pt>
                <c:pt idx="950" formatCode="General">
                  <c:v>2.7564600000000001E-3</c:v>
                </c:pt>
                <c:pt idx="951" formatCode="General">
                  <c:v>2.7604499999999998E-3</c:v>
                </c:pt>
                <c:pt idx="952" formatCode="General">
                  <c:v>2.7640099999999999E-3</c:v>
                </c:pt>
                <c:pt idx="953" formatCode="General">
                  <c:v>2.7675099999999999E-3</c:v>
                </c:pt>
                <c:pt idx="954" formatCode="General">
                  <c:v>2.77122E-3</c:v>
                </c:pt>
                <c:pt idx="955" formatCode="General">
                  <c:v>2.77422E-3</c:v>
                </c:pt>
                <c:pt idx="956" formatCode="General">
                  <c:v>2.7777700000000002E-3</c:v>
                </c:pt>
                <c:pt idx="957" formatCode="General">
                  <c:v>2.7812800000000001E-3</c:v>
                </c:pt>
                <c:pt idx="958" formatCode="General">
                  <c:v>2.7848999999999999E-3</c:v>
                </c:pt>
                <c:pt idx="959" formatCode="General">
                  <c:v>2.78845E-3</c:v>
                </c:pt>
                <c:pt idx="960" formatCode="General">
                  <c:v>2.7921700000000001E-3</c:v>
                </c:pt>
                <c:pt idx="961" formatCode="General">
                  <c:v>2.7957500000000001E-3</c:v>
                </c:pt>
                <c:pt idx="962" formatCode="General">
                  <c:v>2.7994399999999998E-3</c:v>
                </c:pt>
                <c:pt idx="963" formatCode="General">
                  <c:v>2.8030099999999999E-3</c:v>
                </c:pt>
                <c:pt idx="964" formatCode="General">
                  <c:v>2.8066200000000001E-3</c:v>
                </c:pt>
                <c:pt idx="965" formatCode="General">
                  <c:v>2.8102399999999999E-3</c:v>
                </c:pt>
                <c:pt idx="966" formatCode="General">
                  <c:v>2.8134100000000001E-3</c:v>
                </c:pt>
                <c:pt idx="967" formatCode="General">
                  <c:v>2.8168099999999999E-3</c:v>
                </c:pt>
                <c:pt idx="968" formatCode="General">
                  <c:v>2.82044E-3</c:v>
                </c:pt>
                <c:pt idx="969" formatCode="General">
                  <c:v>2.8239599999999999E-3</c:v>
                </c:pt>
                <c:pt idx="970" formatCode="General">
                  <c:v>2.8276500000000001E-3</c:v>
                </c:pt>
                <c:pt idx="971" formatCode="General">
                  <c:v>2.8311899999999999E-3</c:v>
                </c:pt>
                <c:pt idx="972" formatCode="General">
                  <c:v>2.8349400000000002E-3</c:v>
                </c:pt>
                <c:pt idx="973" formatCode="General">
                  <c:v>2.83797E-3</c:v>
                </c:pt>
                <c:pt idx="974" formatCode="General">
                  <c:v>2.8418499999999999E-3</c:v>
                </c:pt>
                <c:pt idx="975" formatCode="General">
                  <c:v>2.8459900000000001E-3</c:v>
                </c:pt>
                <c:pt idx="976" formatCode="General">
                  <c:v>2.84958E-3</c:v>
                </c:pt>
                <c:pt idx="977" formatCode="General">
                  <c:v>2.8532200000000001E-3</c:v>
                </c:pt>
                <c:pt idx="978" formatCode="General">
                  <c:v>2.8566400000000001E-3</c:v>
                </c:pt>
                <c:pt idx="979" formatCode="General">
                  <c:v>2.8601400000000002E-3</c:v>
                </c:pt>
                <c:pt idx="980" formatCode="General">
                  <c:v>2.8628899999999999E-3</c:v>
                </c:pt>
                <c:pt idx="981" formatCode="General">
                  <c:v>2.8668500000000002E-3</c:v>
                </c:pt>
                <c:pt idx="982" formatCode="General">
                  <c:v>2.8705499999999999E-3</c:v>
                </c:pt>
                <c:pt idx="983" formatCode="General">
                  <c:v>2.87375E-3</c:v>
                </c:pt>
                <c:pt idx="984" formatCode="General">
                  <c:v>2.87776E-3</c:v>
                </c:pt>
                <c:pt idx="985" formatCode="General">
                  <c:v>2.8812199999999999E-3</c:v>
                </c:pt>
                <c:pt idx="986" formatCode="General">
                  <c:v>2.8845699999999999E-3</c:v>
                </c:pt>
                <c:pt idx="987" formatCode="General">
                  <c:v>2.8886099999999998E-3</c:v>
                </c:pt>
                <c:pt idx="988" formatCode="General">
                  <c:v>2.8924900000000002E-3</c:v>
                </c:pt>
                <c:pt idx="989" formatCode="General">
                  <c:v>2.8962699999999998E-3</c:v>
                </c:pt>
                <c:pt idx="990" formatCode="General">
                  <c:v>2.89982E-3</c:v>
                </c:pt>
                <c:pt idx="991" formatCode="General">
                  <c:v>2.90347E-3</c:v>
                </c:pt>
                <c:pt idx="992" formatCode="General">
                  <c:v>2.9068900000000001E-3</c:v>
                </c:pt>
                <c:pt idx="993" formatCode="General">
                  <c:v>2.91041E-3</c:v>
                </c:pt>
                <c:pt idx="994" formatCode="General">
                  <c:v>2.9137E-3</c:v>
                </c:pt>
                <c:pt idx="995" formatCode="General">
                  <c:v>2.9176699999999998E-3</c:v>
                </c:pt>
                <c:pt idx="996" formatCode="General">
                  <c:v>2.9207399999999998E-3</c:v>
                </c:pt>
                <c:pt idx="997" formatCode="General">
                  <c:v>2.9248199999999999E-3</c:v>
                </c:pt>
                <c:pt idx="998" formatCode="General">
                  <c:v>2.92873E-3</c:v>
                </c:pt>
                <c:pt idx="999" formatCode="General">
                  <c:v>2.9320599999999998E-3</c:v>
                </c:pt>
                <c:pt idx="1000" formatCode="General">
                  <c:v>2.9355200000000001E-3</c:v>
                </c:pt>
                <c:pt idx="1001" formatCode="General">
                  <c:v>2.9394400000000002E-3</c:v>
                </c:pt>
                <c:pt idx="1002" formatCode="General">
                  <c:v>2.94319E-3</c:v>
                </c:pt>
                <c:pt idx="1003" formatCode="General">
                  <c:v>2.9475399999999998E-3</c:v>
                </c:pt>
                <c:pt idx="1004" formatCode="General">
                  <c:v>2.9500400000000001E-3</c:v>
                </c:pt>
                <c:pt idx="1005" formatCode="General">
                  <c:v>2.95356E-3</c:v>
                </c:pt>
                <c:pt idx="1006" formatCode="General">
                  <c:v>2.9568099999999998E-3</c:v>
                </c:pt>
                <c:pt idx="1007" formatCode="General">
                  <c:v>2.96087E-3</c:v>
                </c:pt>
                <c:pt idx="1008" formatCode="General">
                  <c:v>2.96452E-3</c:v>
                </c:pt>
                <c:pt idx="1009" formatCode="General">
                  <c:v>2.9683399999999999E-3</c:v>
                </c:pt>
                <c:pt idx="1010" formatCode="General">
                  <c:v>2.97218E-3</c:v>
                </c:pt>
                <c:pt idx="1011" formatCode="General">
                  <c:v>2.9756299999999999E-3</c:v>
                </c:pt>
                <c:pt idx="1012" formatCode="General">
                  <c:v>2.9791599999999998E-3</c:v>
                </c:pt>
                <c:pt idx="1013" formatCode="General">
                  <c:v>2.9828300000000001E-3</c:v>
                </c:pt>
                <c:pt idx="1014" formatCode="General">
                  <c:v>2.98665E-3</c:v>
                </c:pt>
                <c:pt idx="1015" formatCode="General">
                  <c:v>2.98994E-3</c:v>
                </c:pt>
                <c:pt idx="1016" formatCode="General">
                  <c:v>2.9934800000000002E-3</c:v>
                </c:pt>
                <c:pt idx="1017" formatCode="General">
                  <c:v>2.9973500000000002E-3</c:v>
                </c:pt>
                <c:pt idx="1018" formatCode="General">
                  <c:v>3.0009099999999999E-3</c:v>
                </c:pt>
                <c:pt idx="1019" formatCode="General">
                  <c:v>3.0044899999999999E-3</c:v>
                </c:pt>
                <c:pt idx="1020" formatCode="General">
                  <c:v>3.0081399999999999E-3</c:v>
                </c:pt>
                <c:pt idx="1021" formatCode="General">
                  <c:v>3.01236E-3</c:v>
                </c:pt>
                <c:pt idx="1022" formatCode="General">
                  <c:v>3.0154000000000001E-3</c:v>
                </c:pt>
                <c:pt idx="1023" formatCode="General">
                  <c:v>3.0195700000000001E-3</c:v>
                </c:pt>
                <c:pt idx="1024" formatCode="General">
                  <c:v>3.02251E-3</c:v>
                </c:pt>
                <c:pt idx="1025" formatCode="General">
                  <c:v>3.0251900000000001E-3</c:v>
                </c:pt>
                <c:pt idx="1026" formatCode="General">
                  <c:v>3.0257600000000002E-3</c:v>
                </c:pt>
                <c:pt idx="1027" formatCode="General">
                  <c:v>3.02806E-3</c:v>
                </c:pt>
                <c:pt idx="1028" formatCode="General">
                  <c:v>3.0259000000000002E-3</c:v>
                </c:pt>
                <c:pt idx="1029" formatCode="General">
                  <c:v>3.0245699999999999E-3</c:v>
                </c:pt>
                <c:pt idx="1030" formatCode="General">
                  <c:v>3.0262399999999999E-3</c:v>
                </c:pt>
                <c:pt idx="1031" formatCode="General">
                  <c:v>3.0255899999999999E-3</c:v>
                </c:pt>
                <c:pt idx="1032" formatCode="General">
                  <c:v>3.0277699999999999E-3</c:v>
                </c:pt>
                <c:pt idx="1033" formatCode="General">
                  <c:v>3.0300399999999999E-3</c:v>
                </c:pt>
                <c:pt idx="1034" formatCode="General">
                  <c:v>3.0287600000000001E-3</c:v>
                </c:pt>
                <c:pt idx="1035" formatCode="General">
                  <c:v>3.0299900000000002E-3</c:v>
                </c:pt>
                <c:pt idx="1036" formatCode="General">
                  <c:v>3.0283699999999998E-3</c:v>
                </c:pt>
                <c:pt idx="1037" formatCode="General">
                  <c:v>3.02711E-3</c:v>
                </c:pt>
                <c:pt idx="1038" formatCode="General">
                  <c:v>3.0323400000000001E-3</c:v>
                </c:pt>
                <c:pt idx="1039" formatCode="General">
                  <c:v>3.0320299999999998E-3</c:v>
                </c:pt>
                <c:pt idx="1040" formatCode="General">
                  <c:v>3.0310599999999999E-3</c:v>
                </c:pt>
                <c:pt idx="1041" formatCode="General">
                  <c:v>3.0314000000000001E-3</c:v>
                </c:pt>
                <c:pt idx="1042" formatCode="General">
                  <c:v>3.02914E-3</c:v>
                </c:pt>
                <c:pt idx="1043" formatCode="General">
                  <c:v>3.0333299999999999E-3</c:v>
                </c:pt>
                <c:pt idx="1044" formatCode="General">
                  <c:v>3.0297900000000001E-3</c:v>
                </c:pt>
                <c:pt idx="1045" formatCode="General">
                  <c:v>3.0305699999999998E-3</c:v>
                </c:pt>
                <c:pt idx="1046" formatCode="General">
                  <c:v>3.0327900000000001E-3</c:v>
                </c:pt>
                <c:pt idx="1047" formatCode="General">
                  <c:v>3.0333299999999999E-3</c:v>
                </c:pt>
                <c:pt idx="1048" formatCode="General">
                  <c:v>3.0316900000000001E-3</c:v>
                </c:pt>
                <c:pt idx="1049" formatCode="General">
                  <c:v>3.0311499999999998E-3</c:v>
                </c:pt>
                <c:pt idx="1050" formatCode="General">
                  <c:v>3.0317999999999999E-3</c:v>
                </c:pt>
                <c:pt idx="1051" formatCode="General">
                  <c:v>3.0323899999999998E-3</c:v>
                </c:pt>
                <c:pt idx="1052" formatCode="General">
                  <c:v>3.0329799999999998E-3</c:v>
                </c:pt>
                <c:pt idx="1053" formatCode="General">
                  <c:v>3.0332100000000002E-3</c:v>
                </c:pt>
                <c:pt idx="1054" formatCode="General">
                  <c:v>3.0325700000000001E-3</c:v>
                </c:pt>
                <c:pt idx="1055" formatCode="General">
                  <c:v>3.0340900000000001E-3</c:v>
                </c:pt>
                <c:pt idx="1056" formatCode="General">
                  <c:v>3.03331E-3</c:v>
                </c:pt>
                <c:pt idx="1057" formatCode="General">
                  <c:v>3.03338E-3</c:v>
                </c:pt>
                <c:pt idx="1058" formatCode="General">
                  <c:v>3.0310599999999999E-3</c:v>
                </c:pt>
                <c:pt idx="1059" formatCode="General">
                  <c:v>3.0319000000000001E-3</c:v>
                </c:pt>
                <c:pt idx="1060" formatCode="General">
                  <c:v>3.0321800000000002E-3</c:v>
                </c:pt>
                <c:pt idx="1061" formatCode="General">
                  <c:v>3.0338399999999999E-3</c:v>
                </c:pt>
                <c:pt idx="1062" formatCode="General">
                  <c:v>3.0344899999999999E-3</c:v>
                </c:pt>
                <c:pt idx="1063" formatCode="General">
                  <c:v>3.0326699999999999E-3</c:v>
                </c:pt>
                <c:pt idx="1064" formatCode="General">
                  <c:v>3.0363399999999998E-3</c:v>
                </c:pt>
                <c:pt idx="1065" formatCode="General">
                  <c:v>3.0351900000000001E-3</c:v>
                </c:pt>
                <c:pt idx="1066" formatCode="General">
                  <c:v>3.0347500000000001E-3</c:v>
                </c:pt>
                <c:pt idx="1067" formatCode="General">
                  <c:v>3.0363899999999999E-3</c:v>
                </c:pt>
                <c:pt idx="1068" formatCode="General">
                  <c:v>3.0349999999999999E-3</c:v>
                </c:pt>
                <c:pt idx="1069" formatCode="General">
                  <c:v>3.0390500000000002E-3</c:v>
                </c:pt>
                <c:pt idx="1070" formatCode="General">
                  <c:v>3.0369899999999998E-3</c:v>
                </c:pt>
                <c:pt idx="1071" formatCode="General">
                  <c:v>3.0354399999999999E-3</c:v>
                </c:pt>
                <c:pt idx="1072" formatCode="General">
                  <c:v>3.0360299999999999E-3</c:v>
                </c:pt>
                <c:pt idx="1073" formatCode="General">
                  <c:v>3.0382299999999998E-3</c:v>
                </c:pt>
                <c:pt idx="1074" formatCode="General">
                  <c:v>3.0358099999999999E-3</c:v>
                </c:pt>
                <c:pt idx="1075" formatCode="General">
                  <c:v>3.0373499999999999E-3</c:v>
                </c:pt>
                <c:pt idx="1076" formatCode="General">
                  <c:v>3.0364799999999998E-3</c:v>
                </c:pt>
                <c:pt idx="1077" formatCode="General">
                  <c:v>3.0359200000000001E-3</c:v>
                </c:pt>
                <c:pt idx="1078" formatCode="General">
                  <c:v>3.0389200000000001E-3</c:v>
                </c:pt>
                <c:pt idx="1079" formatCode="General">
                  <c:v>3.0390399999999998E-3</c:v>
                </c:pt>
                <c:pt idx="1080" formatCode="General">
                  <c:v>3.03594E-3</c:v>
                </c:pt>
                <c:pt idx="1081" formatCode="General">
                  <c:v>3.0354700000000002E-3</c:v>
                </c:pt>
                <c:pt idx="1082" formatCode="General">
                  <c:v>3.0364200000000002E-3</c:v>
                </c:pt>
                <c:pt idx="1083" formatCode="General">
                  <c:v>3.03916E-3</c:v>
                </c:pt>
                <c:pt idx="1084" formatCode="General">
                  <c:v>3.03951E-3</c:v>
                </c:pt>
                <c:pt idx="1085" formatCode="General">
                  <c:v>3.0390500000000002E-3</c:v>
                </c:pt>
                <c:pt idx="1086" formatCode="General">
                  <c:v>3.0384100000000001E-3</c:v>
                </c:pt>
                <c:pt idx="1087" formatCode="General">
                  <c:v>3.0423999999999998E-3</c:v>
                </c:pt>
                <c:pt idx="1088" formatCode="General">
                  <c:v>3.0397000000000002E-3</c:v>
                </c:pt>
                <c:pt idx="1089" formatCode="General">
                  <c:v>3.0409199999999999E-3</c:v>
                </c:pt>
                <c:pt idx="1090" formatCode="General">
                  <c:v>3.0407099999999999E-3</c:v>
                </c:pt>
                <c:pt idx="1091" formatCode="General">
                  <c:v>3.03783E-3</c:v>
                </c:pt>
                <c:pt idx="1092" formatCode="General">
                  <c:v>3.0400000000000002E-3</c:v>
                </c:pt>
                <c:pt idx="1093" formatCode="General">
                  <c:v>3.03828E-3</c:v>
                </c:pt>
                <c:pt idx="1094" formatCode="General">
                  <c:v>3.0408399999999999E-3</c:v>
                </c:pt>
                <c:pt idx="1095" formatCode="General">
                  <c:v>3.0410599999999999E-3</c:v>
                </c:pt>
                <c:pt idx="1096" formatCode="General">
                  <c:v>3.0413300000000001E-3</c:v>
                </c:pt>
                <c:pt idx="1097" formatCode="General">
                  <c:v>3.0412400000000002E-3</c:v>
                </c:pt>
                <c:pt idx="1098" formatCode="General">
                  <c:v>3.0416599999999998E-3</c:v>
                </c:pt>
                <c:pt idx="1099" formatCode="General">
                  <c:v>3.0421200000000002E-3</c:v>
                </c:pt>
                <c:pt idx="1100" formatCode="General">
                  <c:v>3.0425500000000002E-3</c:v>
                </c:pt>
                <c:pt idx="1101" formatCode="General">
                  <c:v>3.0445300000000002E-3</c:v>
                </c:pt>
                <c:pt idx="1102" formatCode="General">
                  <c:v>3.0446599999999998E-3</c:v>
                </c:pt>
                <c:pt idx="1103" formatCode="General">
                  <c:v>3.04192E-3</c:v>
                </c:pt>
                <c:pt idx="1104" formatCode="General">
                  <c:v>3.0386800000000002E-3</c:v>
                </c:pt>
                <c:pt idx="1105" formatCode="General">
                  <c:v>3.0416000000000002E-3</c:v>
                </c:pt>
                <c:pt idx="1106" formatCode="General">
                  <c:v>3.04236E-3</c:v>
                </c:pt>
                <c:pt idx="1107" formatCode="General">
                  <c:v>3.0419900000000001E-3</c:v>
                </c:pt>
                <c:pt idx="1108" formatCode="General">
                  <c:v>3.04164E-3</c:v>
                </c:pt>
                <c:pt idx="1109" formatCode="General">
                  <c:v>3.0439199999999999E-3</c:v>
                </c:pt>
                <c:pt idx="1110" formatCode="General">
                  <c:v>3.0440799999999998E-3</c:v>
                </c:pt>
                <c:pt idx="1111" formatCode="General">
                  <c:v>3.0451699999999998E-3</c:v>
                </c:pt>
                <c:pt idx="1112" formatCode="General">
                  <c:v>3.0433700000000001E-3</c:v>
                </c:pt>
                <c:pt idx="1113" formatCode="General">
                  <c:v>3.0442999999999998E-3</c:v>
                </c:pt>
                <c:pt idx="1114" formatCode="General">
                  <c:v>3.04141E-3</c:v>
                </c:pt>
                <c:pt idx="1115" formatCode="General">
                  <c:v>3.04339E-3</c:v>
                </c:pt>
                <c:pt idx="1116" formatCode="General">
                  <c:v>3.0429599999999999E-3</c:v>
                </c:pt>
                <c:pt idx="1117" formatCode="General">
                  <c:v>3.0416800000000002E-3</c:v>
                </c:pt>
                <c:pt idx="1118" formatCode="General">
                  <c:v>3.0418400000000001E-3</c:v>
                </c:pt>
                <c:pt idx="1119" formatCode="General">
                  <c:v>3.0412799999999999E-3</c:v>
                </c:pt>
                <c:pt idx="1120" formatCode="General">
                  <c:v>3.0433399999999998E-3</c:v>
                </c:pt>
                <c:pt idx="1121" formatCode="General">
                  <c:v>3.0417299999999999E-3</c:v>
                </c:pt>
                <c:pt idx="1122" formatCode="General">
                  <c:v>3.0439099999999999E-3</c:v>
                </c:pt>
                <c:pt idx="1123" formatCode="General">
                  <c:v>3.0440900000000002E-3</c:v>
                </c:pt>
                <c:pt idx="1124" formatCode="General">
                  <c:v>3.0451499999999999E-3</c:v>
                </c:pt>
                <c:pt idx="1125" formatCode="General">
                  <c:v>3.0435800000000002E-3</c:v>
                </c:pt>
                <c:pt idx="1126" formatCode="General">
                  <c:v>3.0444199999999999E-3</c:v>
                </c:pt>
                <c:pt idx="1127" formatCode="General">
                  <c:v>3.0449600000000002E-3</c:v>
                </c:pt>
                <c:pt idx="1128" formatCode="General">
                  <c:v>3.0418799999999998E-3</c:v>
                </c:pt>
                <c:pt idx="1129" formatCode="General">
                  <c:v>3.0446700000000002E-3</c:v>
                </c:pt>
                <c:pt idx="1130" formatCode="General">
                  <c:v>3.0432599999999999E-3</c:v>
                </c:pt>
                <c:pt idx="1131" formatCode="General">
                  <c:v>3.0456300000000001E-3</c:v>
                </c:pt>
                <c:pt idx="1132" formatCode="General">
                  <c:v>3.0449700000000001E-3</c:v>
                </c:pt>
                <c:pt idx="1133" formatCode="General">
                  <c:v>3.0443200000000001E-3</c:v>
                </c:pt>
                <c:pt idx="1134" formatCode="General">
                  <c:v>3.0458099999999999E-3</c:v>
                </c:pt>
                <c:pt idx="1135" formatCode="General">
                  <c:v>3.0442999999999998E-3</c:v>
                </c:pt>
                <c:pt idx="1136" formatCode="General">
                  <c:v>3.0436700000000001E-3</c:v>
                </c:pt>
                <c:pt idx="1137" formatCode="General">
                  <c:v>3.04412E-3</c:v>
                </c:pt>
                <c:pt idx="1138" formatCode="General">
                  <c:v>3.0441000000000001E-3</c:v>
                </c:pt>
                <c:pt idx="1139" formatCode="General">
                  <c:v>3.0459800000000002E-3</c:v>
                </c:pt>
                <c:pt idx="1140" formatCode="General">
                  <c:v>3.0462599999999999E-3</c:v>
                </c:pt>
                <c:pt idx="1141" formatCode="General">
                  <c:v>3.0441000000000001E-3</c:v>
                </c:pt>
                <c:pt idx="1142" formatCode="General">
                  <c:v>3.0476100000000001E-3</c:v>
                </c:pt>
                <c:pt idx="1143" formatCode="General">
                  <c:v>3.04485E-3</c:v>
                </c:pt>
                <c:pt idx="1144" formatCode="General">
                  <c:v>3.0472199999999998E-3</c:v>
                </c:pt>
                <c:pt idx="1145" formatCode="General">
                  <c:v>3.04653E-3</c:v>
                </c:pt>
                <c:pt idx="1146" formatCode="General">
                  <c:v>3.0448799999999998E-3</c:v>
                </c:pt>
                <c:pt idx="1147" formatCode="General">
                  <c:v>3.0455600000000001E-3</c:v>
                </c:pt>
                <c:pt idx="1148" formatCode="General">
                  <c:v>3.04675E-3</c:v>
                </c:pt>
                <c:pt idx="1149" formatCode="General">
                  <c:v>3.0469099999999999E-3</c:v>
                </c:pt>
                <c:pt idx="1150" formatCode="General">
                  <c:v>3.04711E-3</c:v>
                </c:pt>
                <c:pt idx="1151" formatCode="General">
                  <c:v>3.0423799999999999E-3</c:v>
                </c:pt>
                <c:pt idx="1152" formatCode="General">
                  <c:v>3.0463899999999999E-3</c:v>
                </c:pt>
                <c:pt idx="1153" formatCode="General">
                  <c:v>3.0458999999999998E-3</c:v>
                </c:pt>
                <c:pt idx="1154" formatCode="General">
                  <c:v>3.0478800000000002E-3</c:v>
                </c:pt>
                <c:pt idx="1155" formatCode="General">
                  <c:v>3.0492499999999999E-3</c:v>
                </c:pt>
                <c:pt idx="1156" formatCode="General">
                  <c:v>3.0487399999999999E-3</c:v>
                </c:pt>
                <c:pt idx="1157" formatCode="General">
                  <c:v>3.0480899999999998E-3</c:v>
                </c:pt>
                <c:pt idx="1158" formatCode="General">
                  <c:v>3.0500100000000001E-3</c:v>
                </c:pt>
                <c:pt idx="1159" formatCode="General">
                  <c:v>3.0465599999999998E-3</c:v>
                </c:pt>
                <c:pt idx="1160" formatCode="General">
                  <c:v>3.0446900000000001E-3</c:v>
                </c:pt>
                <c:pt idx="1161" formatCode="General">
                  <c:v>3.0435100000000001E-3</c:v>
                </c:pt>
                <c:pt idx="1162" formatCode="General">
                  <c:v>3.0483400000000001E-3</c:v>
                </c:pt>
                <c:pt idx="1163" formatCode="General">
                  <c:v>3.0475699999999999E-3</c:v>
                </c:pt>
                <c:pt idx="1164" formatCode="General">
                  <c:v>3.0449499999999998E-3</c:v>
                </c:pt>
                <c:pt idx="1165" formatCode="General">
                  <c:v>3.0470499999999999E-3</c:v>
                </c:pt>
                <c:pt idx="1166" formatCode="General">
                  <c:v>3.0461199999999998E-3</c:v>
                </c:pt>
                <c:pt idx="1167" formatCode="General">
                  <c:v>3.04697E-3</c:v>
                </c:pt>
                <c:pt idx="1168" formatCode="General">
                  <c:v>3.0446399999999999E-3</c:v>
                </c:pt>
                <c:pt idx="1169" formatCode="General">
                  <c:v>3.0470100000000002E-3</c:v>
                </c:pt>
                <c:pt idx="1170" formatCode="General">
                  <c:v>3.04624E-3</c:v>
                </c:pt>
                <c:pt idx="1171" formatCode="General">
                  <c:v>3.04858E-3</c:v>
                </c:pt>
                <c:pt idx="1172" formatCode="General">
                  <c:v>3.0467599999999999E-3</c:v>
                </c:pt>
                <c:pt idx="1173" formatCode="General">
                  <c:v>3.0469500000000001E-3</c:v>
                </c:pt>
                <c:pt idx="1174" formatCode="General">
                  <c:v>3.0492399999999999E-3</c:v>
                </c:pt>
                <c:pt idx="1175" formatCode="General">
                  <c:v>3.0456200000000002E-3</c:v>
                </c:pt>
                <c:pt idx="1176" formatCode="General">
                  <c:v>3.0468000000000001E-3</c:v>
                </c:pt>
                <c:pt idx="1177" formatCode="General">
                  <c:v>3.0479700000000001E-3</c:v>
                </c:pt>
                <c:pt idx="1178" formatCode="General">
                  <c:v>3.0474999999999999E-3</c:v>
                </c:pt>
                <c:pt idx="1179" formatCode="General">
                  <c:v>3.04522E-3</c:v>
                </c:pt>
                <c:pt idx="1180" formatCode="General">
                  <c:v>3.0481000000000002E-3</c:v>
                </c:pt>
                <c:pt idx="1181" formatCode="General">
                  <c:v>3.04792E-3</c:v>
                </c:pt>
                <c:pt idx="1182" formatCode="General">
                  <c:v>3.0479999999999999E-3</c:v>
                </c:pt>
                <c:pt idx="1183" formatCode="General">
                  <c:v>3.0488099999999999E-3</c:v>
                </c:pt>
                <c:pt idx="1184" formatCode="General">
                  <c:v>3.0490700000000001E-3</c:v>
                </c:pt>
                <c:pt idx="1185" formatCode="General">
                  <c:v>3.0502300000000001E-3</c:v>
                </c:pt>
                <c:pt idx="1186" formatCode="General">
                  <c:v>3.0470599999999999E-3</c:v>
                </c:pt>
                <c:pt idx="1187" formatCode="General">
                  <c:v>3.0467200000000002E-3</c:v>
                </c:pt>
                <c:pt idx="1188" formatCode="General">
                  <c:v>3.0484100000000001E-3</c:v>
                </c:pt>
                <c:pt idx="1189" formatCode="General">
                  <c:v>3.04609E-3</c:v>
                </c:pt>
                <c:pt idx="1190" formatCode="General">
                  <c:v>3.0491899999999998E-3</c:v>
                </c:pt>
                <c:pt idx="1191" formatCode="General">
                  <c:v>3.04719E-3</c:v>
                </c:pt>
                <c:pt idx="1192" formatCode="General">
                  <c:v>3.0497800000000002E-3</c:v>
                </c:pt>
                <c:pt idx="1193" formatCode="General">
                  <c:v>3.0495499999999998E-3</c:v>
                </c:pt>
                <c:pt idx="1194" formatCode="General">
                  <c:v>3.0507899999999998E-3</c:v>
                </c:pt>
                <c:pt idx="1195" formatCode="General">
                  <c:v>3.0483900000000002E-3</c:v>
                </c:pt>
                <c:pt idx="1196" formatCode="General">
                  <c:v>3.04792E-3</c:v>
                </c:pt>
                <c:pt idx="1197" formatCode="General">
                  <c:v>3.0484800000000001E-3</c:v>
                </c:pt>
                <c:pt idx="1198" formatCode="General">
                  <c:v>3.0480099999999999E-3</c:v>
                </c:pt>
                <c:pt idx="1199" formatCode="General">
                  <c:v>3.0485899999999999E-3</c:v>
                </c:pt>
                <c:pt idx="1200" formatCode="General">
                  <c:v>3.0499400000000001E-3</c:v>
                </c:pt>
                <c:pt idx="1201" formatCode="General">
                  <c:v>3.0511499999999999E-3</c:v>
                </c:pt>
                <c:pt idx="1202" formatCode="General">
                  <c:v>3.0506399999999999E-3</c:v>
                </c:pt>
                <c:pt idx="1203" formatCode="General">
                  <c:v>3.0498700000000001E-3</c:v>
                </c:pt>
                <c:pt idx="1204" formatCode="General">
                  <c:v>3.0475599999999999E-3</c:v>
                </c:pt>
                <c:pt idx="1205" formatCode="General">
                  <c:v>3.0501899999999999E-3</c:v>
                </c:pt>
                <c:pt idx="1206" formatCode="General">
                  <c:v>3.0501600000000001E-3</c:v>
                </c:pt>
                <c:pt idx="1207" formatCode="General">
                  <c:v>3.0498499999999998E-3</c:v>
                </c:pt>
                <c:pt idx="1208" formatCode="General">
                  <c:v>3.0504500000000001E-3</c:v>
                </c:pt>
                <c:pt idx="1209" formatCode="General">
                  <c:v>3.0468600000000002E-3</c:v>
                </c:pt>
                <c:pt idx="1210" formatCode="General">
                  <c:v>3.0486900000000002E-3</c:v>
                </c:pt>
                <c:pt idx="1211" formatCode="General">
                  <c:v>3.0505100000000002E-3</c:v>
                </c:pt>
                <c:pt idx="1212" formatCode="General">
                  <c:v>3.0482199999999999E-3</c:v>
                </c:pt>
                <c:pt idx="1213" formatCode="General">
                  <c:v>3.0492399999999999E-3</c:v>
                </c:pt>
                <c:pt idx="1214" formatCode="General">
                  <c:v>3.0497800000000002E-3</c:v>
                </c:pt>
                <c:pt idx="1215" formatCode="General">
                  <c:v>3.0542199999999999E-3</c:v>
                </c:pt>
                <c:pt idx="1216" formatCode="General">
                  <c:v>3.0514600000000002E-3</c:v>
                </c:pt>
                <c:pt idx="1217" formatCode="General">
                  <c:v>3.0494300000000001E-3</c:v>
                </c:pt>
                <c:pt idx="1218" formatCode="General">
                  <c:v>3.0495399999999999E-3</c:v>
                </c:pt>
                <c:pt idx="1219" formatCode="General">
                  <c:v>3.05033E-3</c:v>
                </c:pt>
                <c:pt idx="1220" formatCode="General">
                  <c:v>3.0508000000000002E-3</c:v>
                </c:pt>
                <c:pt idx="1221" formatCode="General">
                  <c:v>3.04967E-3</c:v>
                </c:pt>
                <c:pt idx="1222" formatCode="General">
                  <c:v>3.0497200000000001E-3</c:v>
                </c:pt>
                <c:pt idx="1223" formatCode="General">
                  <c:v>3.0491300000000002E-3</c:v>
                </c:pt>
                <c:pt idx="1224" formatCode="General">
                  <c:v>3.04748E-3</c:v>
                </c:pt>
                <c:pt idx="1225" formatCode="General">
                  <c:v>3.0523899999999999E-3</c:v>
                </c:pt>
                <c:pt idx="1226" formatCode="General">
                  <c:v>3.05026E-3</c:v>
                </c:pt>
                <c:pt idx="1227" formatCode="General">
                  <c:v>3.0503499999999998E-3</c:v>
                </c:pt>
                <c:pt idx="1228" formatCode="General">
                  <c:v>3.0504199999999999E-3</c:v>
                </c:pt>
                <c:pt idx="1229" formatCode="General">
                  <c:v>3.05076E-3</c:v>
                </c:pt>
                <c:pt idx="1230" formatCode="General">
                  <c:v>3.0525499999999998E-3</c:v>
                </c:pt>
                <c:pt idx="1231" formatCode="General">
                  <c:v>3.0526199999999998E-3</c:v>
                </c:pt>
                <c:pt idx="1232" formatCode="General">
                  <c:v>3.05244E-3</c:v>
                </c:pt>
                <c:pt idx="1233" formatCode="General">
                  <c:v>3.0506299999999999E-3</c:v>
                </c:pt>
                <c:pt idx="1234" formatCode="General">
                  <c:v>3.0532799999999998E-3</c:v>
                </c:pt>
                <c:pt idx="1235" formatCode="General">
                  <c:v>3.0510699999999999E-3</c:v>
                </c:pt>
                <c:pt idx="1236" formatCode="General">
                  <c:v>3.0505900000000002E-3</c:v>
                </c:pt>
                <c:pt idx="1237" formatCode="General">
                  <c:v>3.0510899999999998E-3</c:v>
                </c:pt>
                <c:pt idx="1238" formatCode="General">
                  <c:v>3.0537199999999998E-3</c:v>
                </c:pt>
                <c:pt idx="1239" formatCode="General">
                  <c:v>3.0546599999999998E-3</c:v>
                </c:pt>
                <c:pt idx="1240" formatCode="General">
                  <c:v>3.05252E-3</c:v>
                </c:pt>
                <c:pt idx="1241" formatCode="General">
                  <c:v>3.0548699999999999E-3</c:v>
                </c:pt>
                <c:pt idx="1242" formatCode="General">
                  <c:v>3.0530100000000001E-3</c:v>
                </c:pt>
                <c:pt idx="1243" formatCode="General">
                  <c:v>3.0521799999999998E-3</c:v>
                </c:pt>
                <c:pt idx="1244" formatCode="General">
                  <c:v>3.0527100000000001E-3</c:v>
                </c:pt>
                <c:pt idx="1245" formatCode="General">
                  <c:v>3.0506999999999999E-3</c:v>
                </c:pt>
                <c:pt idx="1246" formatCode="General">
                  <c:v>3.0506700000000001E-3</c:v>
                </c:pt>
                <c:pt idx="1247" formatCode="General">
                  <c:v>3.0507799999999999E-3</c:v>
                </c:pt>
                <c:pt idx="1248" formatCode="General">
                  <c:v>3.0508200000000001E-3</c:v>
                </c:pt>
                <c:pt idx="1249" formatCode="General">
                  <c:v>3.05252E-3</c:v>
                </c:pt>
                <c:pt idx="1250" formatCode="General">
                  <c:v>3.0494599999999999E-3</c:v>
                </c:pt>
                <c:pt idx="1251" formatCode="General">
                  <c:v>3.0516100000000002E-3</c:v>
                </c:pt>
                <c:pt idx="1252" formatCode="General">
                  <c:v>3.0514299999999999E-3</c:v>
                </c:pt>
                <c:pt idx="1253" formatCode="General">
                  <c:v>3.0512E-3</c:v>
                </c:pt>
                <c:pt idx="1254" formatCode="General">
                  <c:v>3.0515300000000002E-3</c:v>
                </c:pt>
                <c:pt idx="1255" formatCode="General">
                  <c:v>3.0504400000000002E-3</c:v>
                </c:pt>
                <c:pt idx="1256" formatCode="General">
                  <c:v>3.0531199999999999E-3</c:v>
                </c:pt>
                <c:pt idx="1257" formatCode="General">
                  <c:v>3.05185E-3</c:v>
                </c:pt>
                <c:pt idx="1258" formatCode="General">
                  <c:v>3.0535699999999998E-3</c:v>
                </c:pt>
                <c:pt idx="1259" formatCode="General">
                  <c:v>3.0550299999999998E-3</c:v>
                </c:pt>
                <c:pt idx="1260" formatCode="General">
                  <c:v>3.05274E-3</c:v>
                </c:pt>
                <c:pt idx="1261" formatCode="General">
                  <c:v>3.05281E-3</c:v>
                </c:pt>
                <c:pt idx="1262" formatCode="General">
                  <c:v>3.0557200000000001E-3</c:v>
                </c:pt>
                <c:pt idx="1263" formatCode="General">
                  <c:v>3.0538200000000001E-3</c:v>
                </c:pt>
                <c:pt idx="1264" formatCode="General">
                  <c:v>3.0551900000000002E-3</c:v>
                </c:pt>
                <c:pt idx="1265" formatCode="General">
                  <c:v>3.0527800000000002E-3</c:v>
                </c:pt>
                <c:pt idx="1266" formatCode="General">
                  <c:v>3.05353E-3</c:v>
                </c:pt>
                <c:pt idx="1267" formatCode="General">
                  <c:v>3.0544700000000001E-3</c:v>
                </c:pt>
                <c:pt idx="1268" formatCode="General">
                  <c:v>3.0545400000000001E-3</c:v>
                </c:pt>
                <c:pt idx="1269" formatCode="General">
                  <c:v>3.05369E-3</c:v>
                </c:pt>
                <c:pt idx="1270" formatCode="General">
                  <c:v>3.0552499999999998E-3</c:v>
                </c:pt>
                <c:pt idx="1271" formatCode="General">
                  <c:v>3.0521599999999999E-3</c:v>
                </c:pt>
                <c:pt idx="1272" formatCode="General">
                  <c:v>3.0554000000000002E-3</c:v>
                </c:pt>
                <c:pt idx="1273" formatCode="General">
                  <c:v>3.0550400000000002E-3</c:v>
                </c:pt>
                <c:pt idx="1274" formatCode="General">
                  <c:v>3.05295E-3</c:v>
                </c:pt>
                <c:pt idx="1275" formatCode="General">
                  <c:v>3.0533399999999999E-3</c:v>
                </c:pt>
                <c:pt idx="1276" formatCode="General">
                  <c:v>3.0555000000000001E-3</c:v>
                </c:pt>
                <c:pt idx="1277" formatCode="General">
                  <c:v>3.0524100000000002E-3</c:v>
                </c:pt>
                <c:pt idx="1278" formatCode="General">
                  <c:v>3.05486E-3</c:v>
                </c:pt>
                <c:pt idx="1279" formatCode="General">
                  <c:v>3.0523899999999999E-3</c:v>
                </c:pt>
                <c:pt idx="1280" formatCode="General">
                  <c:v>3.0546900000000001E-3</c:v>
                </c:pt>
                <c:pt idx="1281" formatCode="General">
                  <c:v>3.0537699999999999E-3</c:v>
                </c:pt>
                <c:pt idx="1282" formatCode="General">
                  <c:v>3.05616E-3</c:v>
                </c:pt>
                <c:pt idx="1283" formatCode="General">
                  <c:v>3.0564500000000001E-3</c:v>
                </c:pt>
                <c:pt idx="1284" formatCode="General">
                  <c:v>3.0540699999999999E-3</c:v>
                </c:pt>
                <c:pt idx="1285" formatCode="General">
                  <c:v>3.0553199999999998E-3</c:v>
                </c:pt>
                <c:pt idx="1286" formatCode="General">
                  <c:v>3.0567799999999998E-3</c:v>
                </c:pt>
                <c:pt idx="1287" formatCode="General">
                  <c:v>3.0595900000000001E-3</c:v>
                </c:pt>
                <c:pt idx="1288" formatCode="General">
                  <c:v>3.0536500000000002E-3</c:v>
                </c:pt>
                <c:pt idx="1289" formatCode="General">
                  <c:v>3.05427E-3</c:v>
                </c:pt>
                <c:pt idx="1290" formatCode="General">
                  <c:v>3.05296E-3</c:v>
                </c:pt>
                <c:pt idx="1291" formatCode="General">
                  <c:v>3.0537799999999999E-3</c:v>
                </c:pt>
                <c:pt idx="1292" formatCode="General">
                  <c:v>3.0567099999999998E-3</c:v>
                </c:pt>
                <c:pt idx="1293" formatCode="General">
                  <c:v>3.0591300000000002E-3</c:v>
                </c:pt>
                <c:pt idx="1294" formatCode="General">
                  <c:v>3.0579800000000001E-3</c:v>
                </c:pt>
                <c:pt idx="1295" formatCode="General">
                  <c:v>3.0575200000000002E-3</c:v>
                </c:pt>
                <c:pt idx="1296" formatCode="General">
                  <c:v>3.0600800000000002E-3</c:v>
                </c:pt>
                <c:pt idx="1297" formatCode="General">
                  <c:v>3.0574E-3</c:v>
                </c:pt>
                <c:pt idx="1298" formatCode="General">
                  <c:v>3.0579800000000001E-3</c:v>
                </c:pt>
                <c:pt idx="1299" formatCode="General">
                  <c:v>3.0558299999999998E-3</c:v>
                </c:pt>
                <c:pt idx="1300" formatCode="General">
                  <c:v>3.0589699999999998E-3</c:v>
                </c:pt>
                <c:pt idx="1301" formatCode="General">
                  <c:v>3.0579299999999999E-3</c:v>
                </c:pt>
                <c:pt idx="1302" formatCode="General">
                  <c:v>3.0568399999999999E-3</c:v>
                </c:pt>
                <c:pt idx="1303" formatCode="General">
                  <c:v>3.05492E-3</c:v>
                </c:pt>
                <c:pt idx="1304" formatCode="General">
                  <c:v>3.0571299999999999E-3</c:v>
                </c:pt>
                <c:pt idx="1305" formatCode="General">
                  <c:v>3.0562699999999998E-3</c:v>
                </c:pt>
                <c:pt idx="1306" formatCode="General">
                  <c:v>3.0580400000000002E-3</c:v>
                </c:pt>
                <c:pt idx="1307" formatCode="General">
                  <c:v>3.0543699999999998E-3</c:v>
                </c:pt>
                <c:pt idx="1308" formatCode="General">
                  <c:v>3.0546499999999999E-3</c:v>
                </c:pt>
                <c:pt idx="1309" formatCode="General">
                  <c:v>3.05617E-3</c:v>
                </c:pt>
                <c:pt idx="1310" formatCode="General">
                  <c:v>3.0540699999999999E-3</c:v>
                </c:pt>
                <c:pt idx="1311" formatCode="General">
                  <c:v>3.0546100000000001E-3</c:v>
                </c:pt>
                <c:pt idx="1312" formatCode="General">
                  <c:v>3.0569400000000002E-3</c:v>
                </c:pt>
                <c:pt idx="1313" formatCode="General">
                  <c:v>3.0560800000000001E-3</c:v>
                </c:pt>
                <c:pt idx="1314" formatCode="General">
                  <c:v>3.0563600000000002E-3</c:v>
                </c:pt>
                <c:pt idx="1315" formatCode="General">
                  <c:v>3.0582299999999999E-3</c:v>
                </c:pt>
                <c:pt idx="1316" formatCode="General">
                  <c:v>3.0591699999999999E-3</c:v>
                </c:pt>
                <c:pt idx="1317" formatCode="General">
                  <c:v>3.0577299999999998E-3</c:v>
                </c:pt>
                <c:pt idx="1318" formatCode="General">
                  <c:v>3.0589800000000002E-3</c:v>
                </c:pt>
                <c:pt idx="1319" formatCode="General">
                  <c:v>3.0594900000000002E-3</c:v>
                </c:pt>
                <c:pt idx="1320" formatCode="General">
                  <c:v>3.0598800000000001E-3</c:v>
                </c:pt>
                <c:pt idx="1321" formatCode="General">
                  <c:v>3.0613699999999999E-3</c:v>
                </c:pt>
                <c:pt idx="1322" formatCode="General">
                  <c:v>3.05989E-3</c:v>
                </c:pt>
                <c:pt idx="1323" formatCode="General">
                  <c:v>3.05667E-3</c:v>
                </c:pt>
                <c:pt idx="1324" formatCode="General">
                  <c:v>3.0560700000000001E-3</c:v>
                </c:pt>
                <c:pt idx="1325" formatCode="General">
                  <c:v>3.0592900000000001E-3</c:v>
                </c:pt>
                <c:pt idx="1326" formatCode="General">
                  <c:v>3.0583099999999998E-3</c:v>
                </c:pt>
                <c:pt idx="1327" formatCode="General">
                  <c:v>3.0632400000000001E-3</c:v>
                </c:pt>
                <c:pt idx="1328" formatCode="General">
                  <c:v>3.0598800000000001E-3</c:v>
                </c:pt>
                <c:pt idx="1329" formatCode="General">
                  <c:v>3.0612E-3</c:v>
                </c:pt>
                <c:pt idx="1330" formatCode="General">
                  <c:v>3.0620399999999998E-3</c:v>
                </c:pt>
                <c:pt idx="1331" formatCode="General">
                  <c:v>3.0619100000000002E-3</c:v>
                </c:pt>
                <c:pt idx="1332" formatCode="General">
                  <c:v>3.0620999999999999E-3</c:v>
                </c:pt>
                <c:pt idx="1333" formatCode="General">
                  <c:v>3.0616300000000001E-3</c:v>
                </c:pt>
                <c:pt idx="1334" formatCode="General">
                  <c:v>3.0610899999999998E-3</c:v>
                </c:pt>
                <c:pt idx="1335" formatCode="General">
                  <c:v>3.0621899999999998E-3</c:v>
                </c:pt>
                <c:pt idx="1336" formatCode="General">
                  <c:v>3.0602099999999998E-3</c:v>
                </c:pt>
                <c:pt idx="1337" formatCode="General">
                  <c:v>3.0613099999999998E-3</c:v>
                </c:pt>
                <c:pt idx="1338" formatCode="General">
                  <c:v>3.0630000000000002E-3</c:v>
                </c:pt>
                <c:pt idx="1339" formatCode="General">
                  <c:v>3.0608200000000001E-3</c:v>
                </c:pt>
                <c:pt idx="1340" formatCode="General">
                  <c:v>3.0590000000000001E-3</c:v>
                </c:pt>
                <c:pt idx="1341" formatCode="General">
                  <c:v>3.0583300000000002E-3</c:v>
                </c:pt>
                <c:pt idx="1342" formatCode="General">
                  <c:v>3.0606600000000002E-3</c:v>
                </c:pt>
                <c:pt idx="1343" formatCode="General">
                  <c:v>3.0606000000000001E-3</c:v>
                </c:pt>
                <c:pt idx="1344" formatCode="General">
                  <c:v>3.0595599999999998E-3</c:v>
                </c:pt>
                <c:pt idx="1345" formatCode="General">
                  <c:v>3.0607899999999999E-3</c:v>
                </c:pt>
                <c:pt idx="1346" formatCode="General">
                  <c:v>3.0579299999999999E-3</c:v>
                </c:pt>
                <c:pt idx="1347" formatCode="General">
                  <c:v>3.0615600000000001E-3</c:v>
                </c:pt>
                <c:pt idx="1348" formatCode="General">
                  <c:v>3.0601999999999999E-3</c:v>
                </c:pt>
                <c:pt idx="1349" formatCode="General">
                  <c:v>3.0601600000000001E-3</c:v>
                </c:pt>
                <c:pt idx="1350" formatCode="General">
                  <c:v>3.0607199999999998E-3</c:v>
                </c:pt>
                <c:pt idx="1351" formatCode="General">
                  <c:v>3.0615E-3</c:v>
                </c:pt>
                <c:pt idx="1352" formatCode="General">
                  <c:v>3.06047E-3</c:v>
                </c:pt>
                <c:pt idx="1353" formatCode="General">
                  <c:v>3.0621400000000001E-3</c:v>
                </c:pt>
                <c:pt idx="1354" formatCode="General">
                  <c:v>3.0601299999999999E-3</c:v>
                </c:pt>
                <c:pt idx="1355" formatCode="General">
                  <c:v>3.0618899999999998E-3</c:v>
                </c:pt>
                <c:pt idx="1356" formatCode="General">
                  <c:v>3.0613200000000002E-3</c:v>
                </c:pt>
                <c:pt idx="1357" formatCode="General">
                  <c:v>3.0614399999999999E-3</c:v>
                </c:pt>
                <c:pt idx="1358" formatCode="General">
                  <c:v>3.0615600000000001E-3</c:v>
                </c:pt>
                <c:pt idx="1359" formatCode="General">
                  <c:v>3.0618199999999998E-3</c:v>
                </c:pt>
                <c:pt idx="1360" formatCode="General">
                  <c:v>3.0618199999999998E-3</c:v>
                </c:pt>
                <c:pt idx="1361" formatCode="General">
                  <c:v>3.0603000000000002E-3</c:v>
                </c:pt>
                <c:pt idx="1362" formatCode="General">
                  <c:v>3.06077E-3</c:v>
                </c:pt>
                <c:pt idx="1363" formatCode="General">
                  <c:v>3.0637500000000001E-3</c:v>
                </c:pt>
                <c:pt idx="1364" formatCode="General">
                  <c:v>3.0621799999999998E-3</c:v>
                </c:pt>
                <c:pt idx="1365" formatCode="General">
                  <c:v>3.0631199999999999E-3</c:v>
                </c:pt>
                <c:pt idx="1366" formatCode="General">
                  <c:v>3.0634600000000001E-3</c:v>
                </c:pt>
                <c:pt idx="1367" formatCode="General">
                  <c:v>3.0633100000000001E-3</c:v>
                </c:pt>
                <c:pt idx="1368" formatCode="General">
                  <c:v>3.0633800000000001E-3</c:v>
                </c:pt>
                <c:pt idx="1369" formatCode="General">
                  <c:v>3.06376E-3</c:v>
                </c:pt>
                <c:pt idx="1370" formatCode="General">
                  <c:v>3.0623099999999999E-3</c:v>
                </c:pt>
                <c:pt idx="1371" formatCode="General">
                  <c:v>3.0618300000000002E-3</c:v>
                </c:pt>
                <c:pt idx="1372" formatCode="General">
                  <c:v>3.06201E-3</c:v>
                </c:pt>
                <c:pt idx="1373" formatCode="General">
                  <c:v>3.0633700000000002E-3</c:v>
                </c:pt>
                <c:pt idx="1374" formatCode="General">
                  <c:v>3.0639899999999999E-3</c:v>
                </c:pt>
                <c:pt idx="1375" formatCode="General">
                  <c:v>3.0588600000000001E-3</c:v>
                </c:pt>
                <c:pt idx="1376" formatCode="General">
                  <c:v>3.0603599999999998E-3</c:v>
                </c:pt>
                <c:pt idx="1377" formatCode="General">
                  <c:v>3.0600100000000002E-3</c:v>
                </c:pt>
                <c:pt idx="1378" formatCode="General">
                  <c:v>3.0607799999999999E-3</c:v>
                </c:pt>
                <c:pt idx="1379" formatCode="General">
                  <c:v>3.0625600000000002E-3</c:v>
                </c:pt>
                <c:pt idx="1380" formatCode="General">
                  <c:v>3.0622499999999999E-3</c:v>
                </c:pt>
                <c:pt idx="1381" formatCode="General">
                  <c:v>3.06522E-3</c:v>
                </c:pt>
                <c:pt idx="1382" formatCode="General">
                  <c:v>3.06295E-3</c:v>
                </c:pt>
                <c:pt idx="1383" formatCode="General">
                  <c:v>3.06187E-3</c:v>
                </c:pt>
                <c:pt idx="1384" formatCode="General">
                  <c:v>3.0631E-3</c:v>
                </c:pt>
                <c:pt idx="1385" formatCode="General">
                  <c:v>3.06223E-3</c:v>
                </c:pt>
                <c:pt idx="1386" formatCode="General">
                  <c:v>3.06339E-3</c:v>
                </c:pt>
                <c:pt idx="1387" formatCode="General">
                  <c:v>3.0609399999999998E-3</c:v>
                </c:pt>
                <c:pt idx="1388" formatCode="General">
                  <c:v>3.0597799999999998E-3</c:v>
                </c:pt>
                <c:pt idx="1389" formatCode="General">
                  <c:v>3.0632599999999999E-3</c:v>
                </c:pt>
                <c:pt idx="1390" formatCode="General">
                  <c:v>3.06406E-3</c:v>
                </c:pt>
                <c:pt idx="1391" formatCode="General">
                  <c:v>3.0622700000000002E-3</c:v>
                </c:pt>
                <c:pt idx="1392" formatCode="General">
                  <c:v>3.0636000000000001E-3</c:v>
                </c:pt>
                <c:pt idx="1393" formatCode="General">
                  <c:v>3.0642299999999998E-3</c:v>
                </c:pt>
                <c:pt idx="1394" formatCode="General">
                  <c:v>3.0628299999999999E-3</c:v>
                </c:pt>
                <c:pt idx="1395" formatCode="General">
                  <c:v>3.06588E-3</c:v>
                </c:pt>
                <c:pt idx="1396" formatCode="General">
                  <c:v>3.0653899999999999E-3</c:v>
                </c:pt>
                <c:pt idx="1397" formatCode="General">
                  <c:v>3.0645400000000001E-3</c:v>
                </c:pt>
                <c:pt idx="1398" formatCode="General">
                  <c:v>3.0626E-3</c:v>
                </c:pt>
                <c:pt idx="1399" formatCode="General">
                  <c:v>3.0636000000000001E-3</c:v>
                </c:pt>
                <c:pt idx="1400" formatCode="General">
                  <c:v>3.06507E-3</c:v>
                </c:pt>
                <c:pt idx="1401" formatCode="General">
                  <c:v>3.0652399999999999E-3</c:v>
                </c:pt>
                <c:pt idx="1402" formatCode="General">
                  <c:v>3.0654599999999999E-3</c:v>
                </c:pt>
                <c:pt idx="1403" formatCode="General">
                  <c:v>3.0651400000000001E-3</c:v>
                </c:pt>
                <c:pt idx="1404" formatCode="General">
                  <c:v>3.0635599999999999E-3</c:v>
                </c:pt>
                <c:pt idx="1405" formatCode="General">
                  <c:v>3.0651900000000002E-3</c:v>
                </c:pt>
                <c:pt idx="1406" formatCode="General">
                  <c:v>3.0669E-3</c:v>
                </c:pt>
                <c:pt idx="1407" formatCode="General">
                  <c:v>3.0656199999999998E-3</c:v>
                </c:pt>
                <c:pt idx="1408" formatCode="General">
                  <c:v>3.0637300000000002E-3</c:v>
                </c:pt>
                <c:pt idx="1409" formatCode="General">
                  <c:v>3.0671299999999999E-3</c:v>
                </c:pt>
                <c:pt idx="1410" formatCode="General">
                  <c:v>3.0651300000000001E-3</c:v>
                </c:pt>
                <c:pt idx="1411" formatCode="General">
                  <c:v>3.0665100000000002E-3</c:v>
                </c:pt>
                <c:pt idx="1412" formatCode="General">
                  <c:v>3.0704199999999999E-3</c:v>
                </c:pt>
                <c:pt idx="1413" formatCode="General">
                  <c:v>3.0663700000000001E-3</c:v>
                </c:pt>
                <c:pt idx="1414" formatCode="General">
                  <c:v>3.0649000000000002E-3</c:v>
                </c:pt>
                <c:pt idx="1415" formatCode="General">
                  <c:v>3.0671399999999999E-3</c:v>
                </c:pt>
                <c:pt idx="1416" formatCode="General">
                  <c:v>3.0654699999999998E-3</c:v>
                </c:pt>
                <c:pt idx="1417" formatCode="General">
                  <c:v>3.06361E-3</c:v>
                </c:pt>
                <c:pt idx="1418" formatCode="General">
                  <c:v>3.0630599999999998E-3</c:v>
                </c:pt>
                <c:pt idx="1419" formatCode="General">
                  <c:v>3.0635100000000002E-3</c:v>
                </c:pt>
                <c:pt idx="1420" formatCode="General">
                  <c:v>3.0642899999999999E-3</c:v>
                </c:pt>
                <c:pt idx="1421" formatCode="General">
                  <c:v>3.0668100000000001E-3</c:v>
                </c:pt>
                <c:pt idx="1422" formatCode="General">
                  <c:v>3.0657700000000002E-3</c:v>
                </c:pt>
                <c:pt idx="1423" formatCode="General">
                  <c:v>3.0648799999999999E-3</c:v>
                </c:pt>
                <c:pt idx="1424" formatCode="General">
                  <c:v>3.06456E-3</c:v>
                </c:pt>
                <c:pt idx="1425" formatCode="General">
                  <c:v>3.0663399999999999E-3</c:v>
                </c:pt>
                <c:pt idx="1426" formatCode="General">
                  <c:v>3.0649700000000002E-3</c:v>
                </c:pt>
                <c:pt idx="1427" formatCode="General">
                  <c:v>3.06355E-3</c:v>
                </c:pt>
                <c:pt idx="1428" formatCode="General">
                  <c:v>3.0662599999999999E-3</c:v>
                </c:pt>
                <c:pt idx="1429" formatCode="General">
                  <c:v>3.0651599999999999E-3</c:v>
                </c:pt>
                <c:pt idx="1430" formatCode="General">
                  <c:v>3.0639500000000002E-3</c:v>
                </c:pt>
                <c:pt idx="1431" formatCode="General">
                  <c:v>3.06486E-3</c:v>
                </c:pt>
                <c:pt idx="1432" formatCode="General">
                  <c:v>3.0638900000000001E-3</c:v>
                </c:pt>
                <c:pt idx="1433" formatCode="General">
                  <c:v>3.0662200000000001E-3</c:v>
                </c:pt>
                <c:pt idx="1434" formatCode="General">
                  <c:v>3.0647600000000001E-3</c:v>
                </c:pt>
                <c:pt idx="1435" formatCode="General">
                  <c:v>3.0643100000000002E-3</c:v>
                </c:pt>
                <c:pt idx="1436" formatCode="General">
                  <c:v>3.0658199999999999E-3</c:v>
                </c:pt>
                <c:pt idx="1437" formatCode="General">
                  <c:v>3.06318E-3</c:v>
                </c:pt>
                <c:pt idx="1438" formatCode="General">
                  <c:v>3.0643100000000002E-3</c:v>
                </c:pt>
                <c:pt idx="1439" formatCode="General">
                  <c:v>3.065E-3</c:v>
                </c:pt>
                <c:pt idx="1440" formatCode="General">
                  <c:v>3.0662699999999998E-3</c:v>
                </c:pt>
                <c:pt idx="1441" formatCode="General">
                  <c:v>3.06617E-3</c:v>
                </c:pt>
                <c:pt idx="1442" formatCode="General">
                  <c:v>3.0647299999999999E-3</c:v>
                </c:pt>
                <c:pt idx="1443" formatCode="General">
                  <c:v>3.0652000000000001E-3</c:v>
                </c:pt>
                <c:pt idx="1444" formatCode="General">
                  <c:v>3.0634199999999999E-3</c:v>
                </c:pt>
                <c:pt idx="1445" formatCode="General">
                  <c:v>3.06771E-3</c:v>
                </c:pt>
                <c:pt idx="1446" formatCode="General">
                  <c:v>3.06486E-3</c:v>
                </c:pt>
                <c:pt idx="1447" formatCode="General">
                  <c:v>3.06406E-3</c:v>
                </c:pt>
                <c:pt idx="1448" formatCode="General">
                  <c:v>3.0647399999999998E-3</c:v>
                </c:pt>
                <c:pt idx="1449" formatCode="General">
                  <c:v>3.0646200000000001E-3</c:v>
                </c:pt>
                <c:pt idx="1450" formatCode="General">
                  <c:v>3.0672799999999999E-3</c:v>
                </c:pt>
                <c:pt idx="1451" formatCode="General">
                  <c:v>3.0647299999999999E-3</c:v>
                </c:pt>
                <c:pt idx="1452" formatCode="General">
                  <c:v>3.0676800000000001E-3</c:v>
                </c:pt>
                <c:pt idx="1453" formatCode="General">
                  <c:v>3.0644999999999999E-3</c:v>
                </c:pt>
                <c:pt idx="1454" formatCode="General">
                  <c:v>3.0663399999999999E-3</c:v>
                </c:pt>
                <c:pt idx="1455" formatCode="General">
                  <c:v>3.06245E-3</c:v>
                </c:pt>
                <c:pt idx="1456" formatCode="General">
                  <c:v>3.0637899999999998E-3</c:v>
                </c:pt>
                <c:pt idx="1457" formatCode="General">
                  <c:v>3.0637199999999998E-3</c:v>
                </c:pt>
                <c:pt idx="1458" formatCode="General">
                  <c:v>3.0623E-3</c:v>
                </c:pt>
                <c:pt idx="1459" formatCode="General">
                  <c:v>3.0630499999999999E-3</c:v>
                </c:pt>
                <c:pt idx="1460" formatCode="General">
                  <c:v>3.0658199999999999E-3</c:v>
                </c:pt>
                <c:pt idx="1461" formatCode="General">
                  <c:v>3.0650500000000002E-3</c:v>
                </c:pt>
                <c:pt idx="1462" formatCode="General">
                  <c:v>3.0659300000000001E-3</c:v>
                </c:pt>
                <c:pt idx="1463" formatCode="General">
                  <c:v>3.0667200000000002E-3</c:v>
                </c:pt>
                <c:pt idx="1464" formatCode="General">
                  <c:v>3.06682E-3</c:v>
                </c:pt>
                <c:pt idx="1465" formatCode="General">
                  <c:v>3.0653500000000001E-3</c:v>
                </c:pt>
                <c:pt idx="1466" formatCode="General">
                  <c:v>3.0634E-3</c:v>
                </c:pt>
                <c:pt idx="1467" formatCode="General">
                  <c:v>3.06559E-3</c:v>
                </c:pt>
                <c:pt idx="1468" formatCode="General">
                  <c:v>3.0666500000000002E-3</c:v>
                </c:pt>
                <c:pt idx="1469" formatCode="General">
                  <c:v>3.06625E-3</c:v>
                </c:pt>
                <c:pt idx="1470" formatCode="General">
                  <c:v>3.0669400000000002E-3</c:v>
                </c:pt>
                <c:pt idx="1471" formatCode="General">
                  <c:v>3.0657499999999999E-3</c:v>
                </c:pt>
                <c:pt idx="1472" formatCode="General">
                  <c:v>3.0661E-3</c:v>
                </c:pt>
                <c:pt idx="1473" formatCode="General">
                  <c:v>3.06625E-3</c:v>
                </c:pt>
                <c:pt idx="1474" formatCode="General">
                  <c:v>3.0646599999999999E-3</c:v>
                </c:pt>
                <c:pt idx="1475" formatCode="General">
                  <c:v>3.0646599999999999E-3</c:v>
                </c:pt>
                <c:pt idx="1476" formatCode="General">
                  <c:v>3.0658500000000002E-3</c:v>
                </c:pt>
                <c:pt idx="1477" formatCode="General">
                  <c:v>3.0647000000000001E-3</c:v>
                </c:pt>
                <c:pt idx="1478" formatCode="General">
                  <c:v>3.06282E-3</c:v>
                </c:pt>
                <c:pt idx="1479" formatCode="General">
                  <c:v>3.0651300000000001E-3</c:v>
                </c:pt>
                <c:pt idx="1480" formatCode="General">
                  <c:v>3.0664799999999999E-3</c:v>
                </c:pt>
                <c:pt idx="1481" formatCode="General">
                  <c:v>3.0670799999999998E-3</c:v>
                </c:pt>
                <c:pt idx="1482" formatCode="General">
                  <c:v>3.0680999999999998E-3</c:v>
                </c:pt>
                <c:pt idx="1483" formatCode="General">
                  <c:v>3.0688600000000001E-3</c:v>
                </c:pt>
                <c:pt idx="1484" formatCode="General">
                  <c:v>3.0659099999999998E-3</c:v>
                </c:pt>
                <c:pt idx="1485" formatCode="General">
                  <c:v>3.0662699999999998E-3</c:v>
                </c:pt>
                <c:pt idx="1486" formatCode="General">
                  <c:v>3.0665000000000002E-3</c:v>
                </c:pt>
                <c:pt idx="1487" formatCode="General">
                  <c:v>3.0641599999999998E-3</c:v>
                </c:pt>
                <c:pt idx="1488" formatCode="General">
                  <c:v>3.06617E-3</c:v>
                </c:pt>
                <c:pt idx="1489" formatCode="General">
                  <c:v>3.0641700000000002E-3</c:v>
                </c:pt>
                <c:pt idx="1490" formatCode="General">
                  <c:v>3.0656699999999999E-3</c:v>
                </c:pt>
                <c:pt idx="1491" formatCode="General">
                  <c:v>3.0646100000000002E-3</c:v>
                </c:pt>
                <c:pt idx="1492" formatCode="General">
                  <c:v>3.0685999999999999E-3</c:v>
                </c:pt>
                <c:pt idx="1493" formatCode="General">
                  <c:v>3.0656099999999999E-3</c:v>
                </c:pt>
                <c:pt idx="1494" formatCode="General">
                  <c:v>3.0650600000000001E-3</c:v>
                </c:pt>
                <c:pt idx="1495" formatCode="General">
                  <c:v>3.0673300000000001E-3</c:v>
                </c:pt>
                <c:pt idx="1496" formatCode="General">
                  <c:v>3.0654800000000002E-3</c:v>
                </c:pt>
                <c:pt idx="1497" formatCode="General">
                  <c:v>3.0674999999999999E-3</c:v>
                </c:pt>
                <c:pt idx="1498" formatCode="General">
                  <c:v>3.06705E-3</c:v>
                </c:pt>
                <c:pt idx="1499" formatCode="General">
                  <c:v>3.0657499999999999E-3</c:v>
                </c:pt>
                <c:pt idx="1500" formatCode="General">
                  <c:v>3.0671499999999998E-3</c:v>
                </c:pt>
                <c:pt idx="1501" formatCode="General">
                  <c:v>3.0653099999999999E-3</c:v>
                </c:pt>
                <c:pt idx="1502" formatCode="General">
                  <c:v>3.0660599999999998E-3</c:v>
                </c:pt>
                <c:pt idx="1503" formatCode="General">
                  <c:v>3.06719E-3</c:v>
                </c:pt>
                <c:pt idx="1504" formatCode="General">
                  <c:v>3.0649700000000002E-3</c:v>
                </c:pt>
                <c:pt idx="1505" formatCode="General">
                  <c:v>3.0645300000000002E-3</c:v>
                </c:pt>
                <c:pt idx="1506" formatCode="General">
                  <c:v>3.0648799999999999E-3</c:v>
                </c:pt>
                <c:pt idx="1507" formatCode="General">
                  <c:v>3.0661899999999999E-3</c:v>
                </c:pt>
                <c:pt idx="1508" formatCode="General">
                  <c:v>3.06639E-3</c:v>
                </c:pt>
                <c:pt idx="1509" formatCode="General">
                  <c:v>3.06799E-3</c:v>
                </c:pt>
                <c:pt idx="1510" formatCode="General">
                  <c:v>3.0665699999999998E-3</c:v>
                </c:pt>
                <c:pt idx="1511" formatCode="General">
                  <c:v>3.0662200000000001E-3</c:v>
                </c:pt>
                <c:pt idx="1512" formatCode="General">
                  <c:v>3.0660399999999999E-3</c:v>
                </c:pt>
                <c:pt idx="1513" formatCode="General">
                  <c:v>3.0660800000000001E-3</c:v>
                </c:pt>
                <c:pt idx="1514" formatCode="General">
                  <c:v>3.0657800000000002E-3</c:v>
                </c:pt>
                <c:pt idx="1515" formatCode="General">
                  <c:v>3.06625E-3</c:v>
                </c:pt>
                <c:pt idx="1516" formatCode="General">
                  <c:v>3.06588E-3</c:v>
                </c:pt>
                <c:pt idx="1517" formatCode="General">
                  <c:v>3.0693700000000001E-3</c:v>
                </c:pt>
                <c:pt idx="1518" formatCode="General">
                  <c:v>3.0684900000000001E-3</c:v>
                </c:pt>
                <c:pt idx="1519" formatCode="General">
                  <c:v>3.0678099999999998E-3</c:v>
                </c:pt>
                <c:pt idx="1520" formatCode="General">
                  <c:v>3.0671499999999998E-3</c:v>
                </c:pt>
                <c:pt idx="1521" formatCode="General">
                  <c:v>3.0685299999999999E-3</c:v>
                </c:pt>
                <c:pt idx="1522" formatCode="General">
                  <c:v>3.0671600000000002E-3</c:v>
                </c:pt>
                <c:pt idx="1523" formatCode="General">
                  <c:v>3.0668700000000002E-3</c:v>
                </c:pt>
                <c:pt idx="1524" formatCode="General">
                  <c:v>3.0680799999999999E-3</c:v>
                </c:pt>
                <c:pt idx="1525" formatCode="General">
                  <c:v>3.0707400000000002E-3</c:v>
                </c:pt>
                <c:pt idx="1526" formatCode="General">
                  <c:v>3.0722000000000002E-3</c:v>
                </c:pt>
                <c:pt idx="1527" formatCode="General">
                  <c:v>3.0678699999999999E-3</c:v>
                </c:pt>
                <c:pt idx="1528" formatCode="General">
                  <c:v>3.06924E-3</c:v>
                </c:pt>
                <c:pt idx="1529" formatCode="General">
                  <c:v>3.0718899999999999E-3</c:v>
                </c:pt>
                <c:pt idx="1530" formatCode="General">
                  <c:v>3.07078E-3</c:v>
                </c:pt>
                <c:pt idx="1531" formatCode="General">
                  <c:v>3.0691899999999999E-3</c:v>
                </c:pt>
                <c:pt idx="1532" formatCode="General">
                  <c:v>3.0687399999999999E-3</c:v>
                </c:pt>
                <c:pt idx="1533" formatCode="General">
                  <c:v>3.0713099999999998E-3</c:v>
                </c:pt>
                <c:pt idx="1534" formatCode="General">
                  <c:v>3.0728999999999999E-3</c:v>
                </c:pt>
                <c:pt idx="1535" formatCode="General">
                  <c:v>3.0686400000000001E-3</c:v>
                </c:pt>
                <c:pt idx="1536" formatCode="General">
                  <c:v>3.0693199999999999E-3</c:v>
                </c:pt>
                <c:pt idx="1537" formatCode="General">
                  <c:v>3.06844E-3</c:v>
                </c:pt>
                <c:pt idx="1538" formatCode="General">
                  <c:v>3.0677899999999999E-3</c:v>
                </c:pt>
                <c:pt idx="1539" formatCode="General">
                  <c:v>3.0695100000000001E-3</c:v>
                </c:pt>
                <c:pt idx="1540" formatCode="General">
                  <c:v>3.0678699999999999E-3</c:v>
                </c:pt>
                <c:pt idx="1541" formatCode="General">
                  <c:v>3.0690299999999999E-3</c:v>
                </c:pt>
                <c:pt idx="1542" formatCode="General">
                  <c:v>3.0682299999999999E-3</c:v>
                </c:pt>
                <c:pt idx="1543" formatCode="General">
                  <c:v>3.0668800000000001E-3</c:v>
                </c:pt>
                <c:pt idx="1544" formatCode="General">
                  <c:v>3.0682600000000002E-3</c:v>
                </c:pt>
                <c:pt idx="1545" formatCode="General">
                  <c:v>3.0686799999999998E-3</c:v>
                </c:pt>
                <c:pt idx="1546" formatCode="General">
                  <c:v>3.0686899999999998E-3</c:v>
                </c:pt>
                <c:pt idx="1547" formatCode="General">
                  <c:v>3.0698000000000001E-3</c:v>
                </c:pt>
                <c:pt idx="1548" formatCode="General">
                  <c:v>3.0712000000000001E-3</c:v>
                </c:pt>
                <c:pt idx="1549" formatCode="General">
                  <c:v>3.0689799999999998E-3</c:v>
                </c:pt>
                <c:pt idx="1550" formatCode="General">
                  <c:v>3.0668900000000001E-3</c:v>
                </c:pt>
                <c:pt idx="1551" formatCode="General">
                  <c:v>3.0649900000000001E-3</c:v>
                </c:pt>
                <c:pt idx="1552" formatCode="General">
                  <c:v>3.0680500000000001E-3</c:v>
                </c:pt>
                <c:pt idx="1553" formatCode="General">
                  <c:v>3.0705200000000002E-3</c:v>
                </c:pt>
                <c:pt idx="1554" formatCode="General">
                  <c:v>3.06968E-3</c:v>
                </c:pt>
                <c:pt idx="1555" formatCode="General">
                  <c:v>3.0727200000000001E-3</c:v>
                </c:pt>
                <c:pt idx="1556" formatCode="General">
                  <c:v>3.06975E-3</c:v>
                </c:pt>
                <c:pt idx="1557" formatCode="General">
                  <c:v>3.0706900000000001E-3</c:v>
                </c:pt>
                <c:pt idx="1558" formatCode="General">
                  <c:v>3.0670200000000002E-3</c:v>
                </c:pt>
                <c:pt idx="1559" formatCode="General">
                  <c:v>3.0672999999999998E-3</c:v>
                </c:pt>
                <c:pt idx="1560" formatCode="General">
                  <c:v>3.06931E-3</c:v>
                </c:pt>
                <c:pt idx="1561" formatCode="General">
                  <c:v>3.0693700000000001E-3</c:v>
                </c:pt>
                <c:pt idx="1562" formatCode="General">
                  <c:v>3.07128E-3</c:v>
                </c:pt>
                <c:pt idx="1563" formatCode="General">
                  <c:v>3.0680799999999999E-3</c:v>
                </c:pt>
                <c:pt idx="1564" formatCode="General">
                  <c:v>3.0685399999999998E-3</c:v>
                </c:pt>
                <c:pt idx="1565" formatCode="General">
                  <c:v>3.0682299999999999E-3</c:v>
                </c:pt>
                <c:pt idx="1566" formatCode="General">
                  <c:v>3.0692200000000001E-3</c:v>
                </c:pt>
                <c:pt idx="1567" formatCode="General">
                  <c:v>3.0691E-3</c:v>
                </c:pt>
                <c:pt idx="1568" formatCode="General">
                  <c:v>3.0688400000000002E-3</c:v>
                </c:pt>
                <c:pt idx="1569" formatCode="General">
                  <c:v>3.0702899999999998E-3</c:v>
                </c:pt>
                <c:pt idx="1570" formatCode="General">
                  <c:v>3.0693199999999999E-3</c:v>
                </c:pt>
                <c:pt idx="1571" formatCode="General">
                  <c:v>3.0673800000000002E-3</c:v>
                </c:pt>
                <c:pt idx="1572" formatCode="General">
                  <c:v>3.0678699999999999E-3</c:v>
                </c:pt>
                <c:pt idx="1573" formatCode="General">
                  <c:v>3.0691400000000001E-3</c:v>
                </c:pt>
                <c:pt idx="1574" formatCode="General">
                  <c:v>3.06909E-3</c:v>
                </c:pt>
                <c:pt idx="1575" formatCode="General">
                  <c:v>3.0687100000000001E-3</c:v>
                </c:pt>
                <c:pt idx="1576" formatCode="General">
                  <c:v>3.0674399999999998E-3</c:v>
                </c:pt>
                <c:pt idx="1577" formatCode="General">
                  <c:v>3.0671399999999999E-3</c:v>
                </c:pt>
                <c:pt idx="1578" formatCode="General">
                  <c:v>3.0642600000000001E-3</c:v>
                </c:pt>
                <c:pt idx="1579" formatCode="General">
                  <c:v>3.0674500000000002E-3</c:v>
                </c:pt>
                <c:pt idx="1580" formatCode="General">
                  <c:v>3.06836E-3</c:v>
                </c:pt>
                <c:pt idx="1581" formatCode="General">
                  <c:v>3.0698700000000002E-3</c:v>
                </c:pt>
                <c:pt idx="1582" formatCode="General">
                  <c:v>3.0692599999999999E-3</c:v>
                </c:pt>
                <c:pt idx="1583" formatCode="General">
                  <c:v>3.0696600000000001E-3</c:v>
                </c:pt>
                <c:pt idx="1584" formatCode="General">
                  <c:v>3.0684599999999999E-3</c:v>
                </c:pt>
                <c:pt idx="1585" formatCode="General">
                  <c:v>3.0688600000000001E-3</c:v>
                </c:pt>
                <c:pt idx="1586" formatCode="General">
                  <c:v>3.06858E-3</c:v>
                </c:pt>
                <c:pt idx="1587" formatCode="General">
                  <c:v>3.0693299999999999E-3</c:v>
                </c:pt>
                <c:pt idx="1588" formatCode="General">
                  <c:v>3.0680500000000001E-3</c:v>
                </c:pt>
                <c:pt idx="1589" formatCode="General">
                  <c:v>3.0701299999999999E-3</c:v>
                </c:pt>
                <c:pt idx="1590" formatCode="General">
                  <c:v>3.0680199999999999E-3</c:v>
                </c:pt>
                <c:pt idx="1591" formatCode="General">
                  <c:v>3.0689799999999998E-3</c:v>
                </c:pt>
                <c:pt idx="1592" formatCode="General">
                  <c:v>3.0679599999999998E-3</c:v>
                </c:pt>
                <c:pt idx="1593" formatCode="General">
                  <c:v>3.06785E-3</c:v>
                </c:pt>
                <c:pt idx="1594" formatCode="General">
                  <c:v>3.0688099999999999E-3</c:v>
                </c:pt>
                <c:pt idx="1595" formatCode="General">
                  <c:v>3.0652399999999999E-3</c:v>
                </c:pt>
                <c:pt idx="1596" formatCode="General">
                  <c:v>3.0658899999999999E-3</c:v>
                </c:pt>
                <c:pt idx="1597" formatCode="General">
                  <c:v>3.0666000000000001E-3</c:v>
                </c:pt>
                <c:pt idx="1598" formatCode="General">
                  <c:v>3.0673599999999999E-3</c:v>
                </c:pt>
                <c:pt idx="1599" formatCode="General">
                  <c:v>3.0680899999999999E-3</c:v>
                </c:pt>
                <c:pt idx="1600" formatCode="General">
                  <c:v>3.0700800000000002E-3</c:v>
                </c:pt>
                <c:pt idx="1601" formatCode="General">
                  <c:v>3.06895E-3</c:v>
                </c:pt>
                <c:pt idx="1602" formatCode="General">
                  <c:v>3.0678599999999999E-3</c:v>
                </c:pt>
                <c:pt idx="1603" formatCode="General">
                  <c:v>3.0706100000000001E-3</c:v>
                </c:pt>
                <c:pt idx="1604" formatCode="General">
                  <c:v>3.0674299999999999E-3</c:v>
                </c:pt>
                <c:pt idx="1605" formatCode="General">
                  <c:v>3.0680299999999998E-3</c:v>
                </c:pt>
                <c:pt idx="1606" formatCode="General">
                  <c:v>3.0668499999999999E-3</c:v>
                </c:pt>
                <c:pt idx="1607" formatCode="General">
                  <c:v>3.07019E-3</c:v>
                </c:pt>
                <c:pt idx="1608" formatCode="General">
                  <c:v>3.07084E-3</c:v>
                </c:pt>
                <c:pt idx="1609" formatCode="General">
                  <c:v>3.0692699999999998E-3</c:v>
                </c:pt>
                <c:pt idx="1610" formatCode="General">
                  <c:v>3.0706100000000001E-3</c:v>
                </c:pt>
                <c:pt idx="1611" formatCode="General">
                  <c:v>3.0700599999999999E-3</c:v>
                </c:pt>
                <c:pt idx="1612" formatCode="General">
                  <c:v>3.0707299999999998E-3</c:v>
                </c:pt>
                <c:pt idx="1613" formatCode="General">
                  <c:v>3.0706599999999998E-3</c:v>
                </c:pt>
                <c:pt idx="1614" formatCode="General">
                  <c:v>3.0736399999999999E-3</c:v>
                </c:pt>
                <c:pt idx="1615" formatCode="General">
                  <c:v>3.0707500000000001E-3</c:v>
                </c:pt>
                <c:pt idx="1616" formatCode="General">
                  <c:v>3.0713699999999999E-3</c:v>
                </c:pt>
                <c:pt idx="1617" formatCode="General">
                  <c:v>3.07077E-3</c:v>
                </c:pt>
                <c:pt idx="1618" formatCode="General">
                  <c:v>3.0710899999999998E-3</c:v>
                </c:pt>
                <c:pt idx="1619" formatCode="General">
                  <c:v>3.0714800000000001E-3</c:v>
                </c:pt>
                <c:pt idx="1620" formatCode="General">
                  <c:v>3.0729199999999998E-3</c:v>
                </c:pt>
                <c:pt idx="1621" formatCode="General">
                  <c:v>3.0718999999999998E-3</c:v>
                </c:pt>
                <c:pt idx="1622" formatCode="General">
                  <c:v>3.06872E-3</c:v>
                </c:pt>
                <c:pt idx="1623" formatCode="General">
                  <c:v>3.0703100000000001E-3</c:v>
                </c:pt>
                <c:pt idx="1624" formatCode="General">
                  <c:v>3.0722900000000001E-3</c:v>
                </c:pt>
                <c:pt idx="1625" formatCode="General">
                  <c:v>3.0715299999999998E-3</c:v>
                </c:pt>
                <c:pt idx="1626" formatCode="General">
                  <c:v>3.0706900000000001E-3</c:v>
                </c:pt>
                <c:pt idx="1627" formatCode="General">
                  <c:v>3.07085E-3</c:v>
                </c:pt>
                <c:pt idx="1628" formatCode="General">
                  <c:v>3.0715199999999999E-3</c:v>
                </c:pt>
                <c:pt idx="1629" formatCode="General">
                  <c:v>3.07216E-3</c:v>
                </c:pt>
                <c:pt idx="1630" formatCode="General">
                  <c:v>3.0704199999999999E-3</c:v>
                </c:pt>
                <c:pt idx="1631" formatCode="General">
                  <c:v>3.0703699999999998E-3</c:v>
                </c:pt>
                <c:pt idx="1632" formatCode="General">
                  <c:v>3.06938E-3</c:v>
                </c:pt>
                <c:pt idx="1633" formatCode="General">
                  <c:v>3.06916E-3</c:v>
                </c:pt>
                <c:pt idx="1634" formatCode="General">
                  <c:v>3.0672099999999999E-3</c:v>
                </c:pt>
                <c:pt idx="1635" formatCode="General">
                  <c:v>3.0706100000000001E-3</c:v>
                </c:pt>
                <c:pt idx="1636" formatCode="General">
                  <c:v>3.07077E-3</c:v>
                </c:pt>
                <c:pt idx="1637" formatCode="General">
                  <c:v>3.0696999999999999E-3</c:v>
                </c:pt>
                <c:pt idx="1638" formatCode="General">
                  <c:v>3.0680099999999999E-3</c:v>
                </c:pt>
                <c:pt idx="1639" formatCode="General">
                  <c:v>3.06996E-3</c:v>
                </c:pt>
                <c:pt idx="1640" formatCode="General">
                  <c:v>3.0706599999999998E-3</c:v>
                </c:pt>
                <c:pt idx="1641" formatCode="General">
                  <c:v>3.0719200000000001E-3</c:v>
                </c:pt>
                <c:pt idx="1642" formatCode="General">
                  <c:v>3.0715400000000002E-3</c:v>
                </c:pt>
                <c:pt idx="1643" formatCode="General">
                  <c:v>3.0709700000000001E-3</c:v>
                </c:pt>
                <c:pt idx="1644" formatCode="General">
                  <c:v>3.07259E-3</c:v>
                </c:pt>
                <c:pt idx="1645" formatCode="General">
                  <c:v>3.0689300000000001E-3</c:v>
                </c:pt>
                <c:pt idx="1646" formatCode="General">
                  <c:v>3.0704399999999998E-3</c:v>
                </c:pt>
                <c:pt idx="1647" formatCode="General">
                  <c:v>3.0704500000000002E-3</c:v>
                </c:pt>
                <c:pt idx="1648" formatCode="General">
                  <c:v>3.0705099999999998E-3</c:v>
                </c:pt>
                <c:pt idx="1649" formatCode="General">
                  <c:v>3.0715199999999999E-3</c:v>
                </c:pt>
                <c:pt idx="1650" formatCode="General">
                  <c:v>3.0728399999999999E-3</c:v>
                </c:pt>
                <c:pt idx="1651" formatCode="General">
                  <c:v>3.0737899999999999E-3</c:v>
                </c:pt>
                <c:pt idx="1652" formatCode="General">
                  <c:v>3.0763000000000001E-3</c:v>
                </c:pt>
                <c:pt idx="1653" formatCode="General">
                  <c:v>3.0731700000000001E-3</c:v>
                </c:pt>
                <c:pt idx="1654" formatCode="General">
                  <c:v>3.0748300000000002E-3</c:v>
                </c:pt>
                <c:pt idx="1655" formatCode="General">
                  <c:v>3.0743900000000002E-3</c:v>
                </c:pt>
                <c:pt idx="1656" formatCode="General">
                  <c:v>3.0753099999999999E-3</c:v>
                </c:pt>
                <c:pt idx="1657" formatCode="General">
                  <c:v>3.0766600000000002E-3</c:v>
                </c:pt>
                <c:pt idx="1658" formatCode="General">
                  <c:v>3.0745500000000001E-3</c:v>
                </c:pt>
                <c:pt idx="1659" formatCode="General">
                  <c:v>3.0764799999999999E-3</c:v>
                </c:pt>
                <c:pt idx="1660" formatCode="General">
                  <c:v>3.0749900000000001E-3</c:v>
                </c:pt>
                <c:pt idx="1661" formatCode="General">
                  <c:v>3.0729099999999999E-3</c:v>
                </c:pt>
                <c:pt idx="1662" formatCode="General">
                  <c:v>3.0740400000000001E-3</c:v>
                </c:pt>
                <c:pt idx="1663" formatCode="General">
                  <c:v>3.0731600000000001E-3</c:v>
                </c:pt>
                <c:pt idx="1664" formatCode="General">
                  <c:v>3.0716599999999999E-3</c:v>
                </c:pt>
                <c:pt idx="1665" formatCode="General">
                  <c:v>3.0736000000000001E-3</c:v>
                </c:pt>
                <c:pt idx="1666" formatCode="General">
                  <c:v>3.0735799999999998E-3</c:v>
                </c:pt>
                <c:pt idx="1667" formatCode="General">
                  <c:v>3.07275E-3</c:v>
                </c:pt>
                <c:pt idx="1668" formatCode="General">
                  <c:v>3.0753400000000002E-3</c:v>
                </c:pt>
                <c:pt idx="1669" formatCode="General">
                  <c:v>3.0739999999999999E-3</c:v>
                </c:pt>
                <c:pt idx="1670" formatCode="General">
                  <c:v>3.0739700000000001E-3</c:v>
                </c:pt>
                <c:pt idx="1671" formatCode="General">
                  <c:v>3.07297E-3</c:v>
                </c:pt>
                <c:pt idx="1672" formatCode="General">
                  <c:v>3.0735699999999999E-3</c:v>
                </c:pt>
                <c:pt idx="1673" formatCode="General">
                  <c:v>3.0743900000000002E-3</c:v>
                </c:pt>
                <c:pt idx="1674" formatCode="General">
                  <c:v>3.0739299999999999E-3</c:v>
                </c:pt>
                <c:pt idx="1675" formatCode="General">
                  <c:v>3.0739399999999998E-3</c:v>
                </c:pt>
                <c:pt idx="1676" formatCode="General">
                  <c:v>3.0734999999999998E-3</c:v>
                </c:pt>
                <c:pt idx="1677" formatCode="General">
                  <c:v>3.07318E-3</c:v>
                </c:pt>
                <c:pt idx="1678" formatCode="General">
                  <c:v>3.0750600000000001E-3</c:v>
                </c:pt>
                <c:pt idx="1679" formatCode="General">
                  <c:v>3.0736600000000002E-3</c:v>
                </c:pt>
                <c:pt idx="1680" formatCode="General">
                  <c:v>3.0753500000000001E-3</c:v>
                </c:pt>
                <c:pt idx="1681" formatCode="General">
                  <c:v>3.0744499999999998E-3</c:v>
                </c:pt>
                <c:pt idx="1682" formatCode="General">
                  <c:v>3.0718899999999999E-3</c:v>
                </c:pt>
                <c:pt idx="1683" formatCode="General">
                  <c:v>3.0732799999999998E-3</c:v>
                </c:pt>
                <c:pt idx="1684" formatCode="General">
                  <c:v>3.07625E-3</c:v>
                </c:pt>
                <c:pt idx="1685" formatCode="General">
                  <c:v>3.07742E-3</c:v>
                </c:pt>
                <c:pt idx="1686" formatCode="General">
                  <c:v>3.0750199999999999E-3</c:v>
                </c:pt>
                <c:pt idx="1687" formatCode="General">
                  <c:v>3.0770300000000001E-3</c:v>
                </c:pt>
                <c:pt idx="1688" formatCode="General">
                  <c:v>3.0762699999999999E-3</c:v>
                </c:pt>
                <c:pt idx="1689" formatCode="General">
                  <c:v>3.0744100000000001E-3</c:v>
                </c:pt>
                <c:pt idx="1690" formatCode="General">
                  <c:v>3.0736700000000001E-3</c:v>
                </c:pt>
                <c:pt idx="1691" formatCode="General">
                  <c:v>3.0756400000000001E-3</c:v>
                </c:pt>
                <c:pt idx="1692" formatCode="General">
                  <c:v>3.07449E-3</c:v>
                </c:pt>
                <c:pt idx="1693" formatCode="General">
                  <c:v>3.07464E-3</c:v>
                </c:pt>
                <c:pt idx="1694" formatCode="General">
                  <c:v>3.0766700000000001E-3</c:v>
                </c:pt>
                <c:pt idx="1695" formatCode="General">
                  <c:v>3.0755999999999999E-3</c:v>
                </c:pt>
                <c:pt idx="1696" formatCode="General">
                  <c:v>3.0762699999999999E-3</c:v>
                </c:pt>
                <c:pt idx="1697" formatCode="General">
                  <c:v>3.07333E-3</c:v>
                </c:pt>
                <c:pt idx="1698" formatCode="General">
                  <c:v>3.0738800000000002E-3</c:v>
                </c:pt>
                <c:pt idx="1699" formatCode="General">
                  <c:v>3.0738699999999998E-3</c:v>
                </c:pt>
                <c:pt idx="1700" formatCode="General">
                  <c:v>3.07538E-3</c:v>
                </c:pt>
                <c:pt idx="1701" formatCode="General">
                  <c:v>3.0735699999999999E-3</c:v>
                </c:pt>
                <c:pt idx="1702" formatCode="General">
                  <c:v>3.0763399999999999E-3</c:v>
                </c:pt>
                <c:pt idx="1703" formatCode="General">
                  <c:v>3.07421E-3</c:v>
                </c:pt>
                <c:pt idx="1704" formatCode="General">
                  <c:v>3.0732300000000001E-3</c:v>
                </c:pt>
                <c:pt idx="1705" formatCode="General">
                  <c:v>3.07223E-3</c:v>
                </c:pt>
                <c:pt idx="1706" formatCode="General">
                  <c:v>3.0755299999999999E-3</c:v>
                </c:pt>
                <c:pt idx="1707" formatCode="General">
                  <c:v>3.0727699999999998E-3</c:v>
                </c:pt>
                <c:pt idx="1708" formatCode="General">
                  <c:v>3.0746900000000001E-3</c:v>
                </c:pt>
                <c:pt idx="1709" formatCode="General">
                  <c:v>3.07187E-3</c:v>
                </c:pt>
                <c:pt idx="1710" formatCode="General">
                  <c:v>3.0736800000000001E-3</c:v>
                </c:pt>
                <c:pt idx="1711" formatCode="General">
                  <c:v>3.0738800000000002E-3</c:v>
                </c:pt>
                <c:pt idx="1712" formatCode="General">
                  <c:v>3.07465E-3</c:v>
                </c:pt>
                <c:pt idx="1713" formatCode="General">
                  <c:v>3.0747399999999999E-3</c:v>
                </c:pt>
                <c:pt idx="1714" formatCode="General">
                  <c:v>3.0743599999999999E-3</c:v>
                </c:pt>
                <c:pt idx="1715" formatCode="General">
                  <c:v>3.0731399999999998E-3</c:v>
                </c:pt>
                <c:pt idx="1716" formatCode="General">
                  <c:v>3.0733599999999998E-3</c:v>
                </c:pt>
                <c:pt idx="1717" formatCode="General">
                  <c:v>3.07179E-3</c:v>
                </c:pt>
                <c:pt idx="1718" formatCode="General">
                  <c:v>3.0711499999999999E-3</c:v>
                </c:pt>
                <c:pt idx="1719" formatCode="General">
                  <c:v>3.0728399999999999E-3</c:v>
                </c:pt>
                <c:pt idx="1720" formatCode="General">
                  <c:v>3.07297E-3</c:v>
                </c:pt>
                <c:pt idx="1721" formatCode="General">
                  <c:v>3.0724099999999998E-3</c:v>
                </c:pt>
                <c:pt idx="1722" formatCode="General">
                  <c:v>3.0737099999999999E-3</c:v>
                </c:pt>
                <c:pt idx="1723" formatCode="General">
                  <c:v>3.0758399999999998E-3</c:v>
                </c:pt>
                <c:pt idx="1724" formatCode="General">
                  <c:v>3.0722800000000001E-3</c:v>
                </c:pt>
                <c:pt idx="1725" formatCode="General">
                  <c:v>3.0736499999999998E-3</c:v>
                </c:pt>
                <c:pt idx="1726" formatCode="General">
                  <c:v>3.0733900000000001E-3</c:v>
                </c:pt>
                <c:pt idx="1727" formatCode="General">
                  <c:v>3.0757800000000002E-3</c:v>
                </c:pt>
                <c:pt idx="1728" formatCode="General">
                  <c:v>3.0751300000000001E-3</c:v>
                </c:pt>
                <c:pt idx="1729" formatCode="General">
                  <c:v>3.0737999999999998E-3</c:v>
                </c:pt>
                <c:pt idx="1730" formatCode="General">
                  <c:v>3.0742E-3</c:v>
                </c:pt>
                <c:pt idx="1731" formatCode="General">
                  <c:v>3.0753500000000001E-3</c:v>
                </c:pt>
                <c:pt idx="1732" formatCode="General">
                  <c:v>3.0712399999999998E-3</c:v>
                </c:pt>
                <c:pt idx="1733" formatCode="General">
                  <c:v>3.0710199999999998E-3</c:v>
                </c:pt>
                <c:pt idx="1734" formatCode="General">
                  <c:v>3.0715199999999999E-3</c:v>
                </c:pt>
                <c:pt idx="1735" formatCode="General">
                  <c:v>3.07106E-3</c:v>
                </c:pt>
                <c:pt idx="1736" formatCode="General">
                  <c:v>3.0709000000000001E-3</c:v>
                </c:pt>
                <c:pt idx="1737" formatCode="General">
                  <c:v>3.0739299999999999E-3</c:v>
                </c:pt>
                <c:pt idx="1738" formatCode="General">
                  <c:v>3.0712600000000001E-3</c:v>
                </c:pt>
                <c:pt idx="1739" formatCode="General">
                  <c:v>3.07143E-3</c:v>
                </c:pt>
                <c:pt idx="1740" formatCode="General">
                  <c:v>3.0712500000000002E-3</c:v>
                </c:pt>
                <c:pt idx="1741" formatCode="General">
                  <c:v>3.0720600000000002E-3</c:v>
                </c:pt>
                <c:pt idx="1742" formatCode="General">
                  <c:v>3.0710300000000002E-3</c:v>
                </c:pt>
                <c:pt idx="1743" formatCode="General">
                  <c:v>3.0700100000000002E-3</c:v>
                </c:pt>
                <c:pt idx="1744" formatCode="General">
                  <c:v>3.0685999999999999E-3</c:v>
                </c:pt>
                <c:pt idx="1745" formatCode="General">
                  <c:v>3.0697900000000002E-3</c:v>
                </c:pt>
                <c:pt idx="1746" formatCode="General">
                  <c:v>3.0727800000000002E-3</c:v>
                </c:pt>
                <c:pt idx="1747" formatCode="General">
                  <c:v>3.0721799999999999E-3</c:v>
                </c:pt>
                <c:pt idx="1748" formatCode="General">
                  <c:v>3.07252E-3</c:v>
                </c:pt>
                <c:pt idx="1749" formatCode="General">
                  <c:v>3.0697900000000002E-3</c:v>
                </c:pt>
                <c:pt idx="1750" formatCode="General">
                  <c:v>3.0709299999999999E-3</c:v>
                </c:pt>
                <c:pt idx="1751" formatCode="General">
                  <c:v>3.0718400000000002E-3</c:v>
                </c:pt>
                <c:pt idx="1752" formatCode="General">
                  <c:v>3.0729199999999998E-3</c:v>
                </c:pt>
                <c:pt idx="1753" formatCode="General">
                  <c:v>3.0723899999999999E-3</c:v>
                </c:pt>
                <c:pt idx="1754" formatCode="General">
                  <c:v>3.0735699999999999E-3</c:v>
                </c:pt>
                <c:pt idx="1755" formatCode="General">
                  <c:v>3.0719599999999999E-3</c:v>
                </c:pt>
                <c:pt idx="1756" formatCode="General">
                  <c:v>3.0746900000000001E-3</c:v>
                </c:pt>
                <c:pt idx="1757" formatCode="General">
                  <c:v>3.0735799999999998E-3</c:v>
                </c:pt>
                <c:pt idx="1758" formatCode="General">
                  <c:v>3.0727699999999998E-3</c:v>
                </c:pt>
                <c:pt idx="1759" formatCode="General">
                  <c:v>3.07333E-3</c:v>
                </c:pt>
                <c:pt idx="1760" formatCode="General">
                  <c:v>3.0728499999999998E-3</c:v>
                </c:pt>
                <c:pt idx="1761" formatCode="General">
                  <c:v>3.0717299999999999E-3</c:v>
                </c:pt>
                <c:pt idx="1762" formatCode="General">
                  <c:v>3.0730499999999999E-3</c:v>
                </c:pt>
                <c:pt idx="1763" formatCode="General">
                  <c:v>3.07406E-3</c:v>
                </c:pt>
                <c:pt idx="1764" formatCode="General">
                  <c:v>3.0727699999999998E-3</c:v>
                </c:pt>
                <c:pt idx="1765" formatCode="General">
                  <c:v>3.07274E-3</c:v>
                </c:pt>
                <c:pt idx="1766" formatCode="General">
                  <c:v>3.0723199999999999E-3</c:v>
                </c:pt>
                <c:pt idx="1767" formatCode="General">
                  <c:v>3.0710899999999998E-3</c:v>
                </c:pt>
                <c:pt idx="1768" formatCode="General">
                  <c:v>3.0721899999999998E-3</c:v>
                </c:pt>
                <c:pt idx="1769" formatCode="General">
                  <c:v>3.0731299999999999E-3</c:v>
                </c:pt>
                <c:pt idx="1770" formatCode="General">
                  <c:v>3.0737099999999999E-3</c:v>
                </c:pt>
                <c:pt idx="1771" formatCode="General">
                  <c:v>3.0724799999999998E-3</c:v>
                </c:pt>
                <c:pt idx="1772" formatCode="General">
                  <c:v>3.0744600000000002E-3</c:v>
                </c:pt>
                <c:pt idx="1773" formatCode="General">
                  <c:v>3.0727800000000002E-3</c:v>
                </c:pt>
                <c:pt idx="1774" formatCode="General">
                  <c:v>3.0727800000000002E-3</c:v>
                </c:pt>
                <c:pt idx="1775" formatCode="General">
                  <c:v>3.0753899999999999E-3</c:v>
                </c:pt>
                <c:pt idx="1776" formatCode="General">
                  <c:v>3.0739500000000002E-3</c:v>
                </c:pt>
                <c:pt idx="1777" formatCode="General">
                  <c:v>3.0753099999999999E-3</c:v>
                </c:pt>
                <c:pt idx="1778" formatCode="General">
                  <c:v>3.0752800000000001E-3</c:v>
                </c:pt>
                <c:pt idx="1779" formatCode="General">
                  <c:v>3.0738699999999998E-3</c:v>
                </c:pt>
                <c:pt idx="1780" formatCode="General">
                  <c:v>3.0727900000000002E-3</c:v>
                </c:pt>
                <c:pt idx="1781" formatCode="General">
                  <c:v>3.0745199999999999E-3</c:v>
                </c:pt>
                <c:pt idx="1782" formatCode="General">
                  <c:v>3.0731899999999999E-3</c:v>
                </c:pt>
                <c:pt idx="1783" formatCode="General">
                  <c:v>3.07486E-3</c:v>
                </c:pt>
                <c:pt idx="1784" formatCode="General">
                  <c:v>3.0750700000000001E-3</c:v>
                </c:pt>
                <c:pt idx="1785" formatCode="General">
                  <c:v>3.07544E-3</c:v>
                </c:pt>
                <c:pt idx="1786" formatCode="General">
                  <c:v>3.0748400000000001E-3</c:v>
                </c:pt>
                <c:pt idx="1787" formatCode="General">
                  <c:v>3.07311E-3</c:v>
                </c:pt>
                <c:pt idx="1788" formatCode="General">
                  <c:v>3.07792E-3</c:v>
                </c:pt>
                <c:pt idx="1789" formatCode="General">
                  <c:v>3.0765300000000001E-3</c:v>
                </c:pt>
                <c:pt idx="1790" formatCode="General">
                  <c:v>3.07523E-3</c:v>
                </c:pt>
                <c:pt idx="1791" formatCode="General">
                  <c:v>3.0765200000000001E-3</c:v>
                </c:pt>
                <c:pt idx="1792" formatCode="General">
                  <c:v>3.0730000000000002E-3</c:v>
                </c:pt>
                <c:pt idx="1793" formatCode="General">
                  <c:v>3.0763800000000001E-3</c:v>
                </c:pt>
                <c:pt idx="1794" formatCode="General">
                  <c:v>3.0750399999999998E-3</c:v>
                </c:pt>
                <c:pt idx="1795" formatCode="General">
                  <c:v>3.0734400000000002E-3</c:v>
                </c:pt>
                <c:pt idx="1796" formatCode="General">
                  <c:v>3.0759099999999998E-3</c:v>
                </c:pt>
                <c:pt idx="1797" formatCode="General">
                  <c:v>3.0768700000000002E-3</c:v>
                </c:pt>
                <c:pt idx="1798" formatCode="General">
                  <c:v>3.0748199999999998E-3</c:v>
                </c:pt>
                <c:pt idx="1799" formatCode="General">
                  <c:v>3.0782299999999999E-3</c:v>
                </c:pt>
                <c:pt idx="1800" formatCode="General">
                  <c:v>3.0764E-3</c:v>
                </c:pt>
                <c:pt idx="1801" formatCode="General">
                  <c:v>3.0757200000000001E-3</c:v>
                </c:pt>
                <c:pt idx="1802" formatCode="General">
                  <c:v>3.0753E-3</c:v>
                </c:pt>
                <c:pt idx="1803" formatCode="General">
                  <c:v>3.0775799999999999E-3</c:v>
                </c:pt>
                <c:pt idx="1804" formatCode="General">
                  <c:v>3.0764999999999998E-3</c:v>
                </c:pt>
                <c:pt idx="1805" formatCode="General">
                  <c:v>3.0756199999999998E-3</c:v>
                </c:pt>
                <c:pt idx="1806" formatCode="General">
                  <c:v>3.0780199999999999E-3</c:v>
                </c:pt>
                <c:pt idx="1807" formatCode="General">
                  <c:v>3.07611E-3</c:v>
                </c:pt>
                <c:pt idx="1808" formatCode="General">
                  <c:v>3.0766299999999999E-3</c:v>
                </c:pt>
                <c:pt idx="1809" formatCode="General">
                  <c:v>3.0750299999999999E-3</c:v>
                </c:pt>
                <c:pt idx="1810" formatCode="General">
                  <c:v>3.0753899999999999E-3</c:v>
                </c:pt>
                <c:pt idx="1811" formatCode="General">
                  <c:v>3.0765900000000001E-3</c:v>
                </c:pt>
                <c:pt idx="1812" formatCode="General">
                  <c:v>3.0755600000000002E-3</c:v>
                </c:pt>
                <c:pt idx="1813" formatCode="General">
                  <c:v>3.0769500000000002E-3</c:v>
                </c:pt>
                <c:pt idx="1814" formatCode="General">
                  <c:v>3.0741599999999998E-3</c:v>
                </c:pt>
                <c:pt idx="1815" formatCode="General">
                  <c:v>3.07544E-3</c:v>
                </c:pt>
                <c:pt idx="1816" formatCode="General">
                  <c:v>3.0772899999999999E-3</c:v>
                </c:pt>
                <c:pt idx="1817" formatCode="General">
                  <c:v>3.07595E-3</c:v>
                </c:pt>
                <c:pt idx="1818" formatCode="General">
                  <c:v>3.07662E-3</c:v>
                </c:pt>
                <c:pt idx="1819" formatCode="General">
                  <c:v>3.0782299999999999E-3</c:v>
                </c:pt>
                <c:pt idx="1820" formatCode="General">
                  <c:v>3.0770099999999998E-3</c:v>
                </c:pt>
                <c:pt idx="1821" formatCode="General">
                  <c:v>3.0758999999999999E-3</c:v>
                </c:pt>
                <c:pt idx="1822" formatCode="General">
                  <c:v>3.0795499999999999E-3</c:v>
                </c:pt>
                <c:pt idx="1823" formatCode="General">
                  <c:v>3.0755999999999999E-3</c:v>
                </c:pt>
                <c:pt idx="1824" formatCode="General">
                  <c:v>3.0772500000000001E-3</c:v>
                </c:pt>
                <c:pt idx="1825" formatCode="General">
                  <c:v>3.0741800000000001E-3</c:v>
                </c:pt>
                <c:pt idx="1826" formatCode="General">
                  <c:v>3.0740799999999999E-3</c:v>
                </c:pt>
                <c:pt idx="1827" formatCode="General">
                  <c:v>3.07618E-3</c:v>
                </c:pt>
                <c:pt idx="1828" formatCode="General">
                  <c:v>3.0729799999999999E-3</c:v>
                </c:pt>
                <c:pt idx="1829" formatCode="General">
                  <c:v>3.07376E-3</c:v>
                </c:pt>
                <c:pt idx="1830" formatCode="General">
                  <c:v>3.0761199999999999E-3</c:v>
                </c:pt>
                <c:pt idx="1831" formatCode="General">
                  <c:v>3.0754200000000002E-3</c:v>
                </c:pt>
                <c:pt idx="1832" formatCode="General">
                  <c:v>3.0745400000000002E-3</c:v>
                </c:pt>
                <c:pt idx="1833" formatCode="General">
                  <c:v>3.0777600000000001E-3</c:v>
                </c:pt>
                <c:pt idx="1834" formatCode="General">
                  <c:v>3.07427E-3</c:v>
                </c:pt>
                <c:pt idx="1835" formatCode="General">
                  <c:v>3.0773900000000002E-3</c:v>
                </c:pt>
                <c:pt idx="1836" formatCode="General">
                  <c:v>3.0788399999999998E-3</c:v>
                </c:pt>
                <c:pt idx="1837" formatCode="General">
                  <c:v>3.0771000000000001E-3</c:v>
                </c:pt>
                <c:pt idx="1838" formatCode="General">
                  <c:v>3.0759899999999998E-3</c:v>
                </c:pt>
                <c:pt idx="1839" formatCode="General">
                  <c:v>3.0791400000000002E-3</c:v>
                </c:pt>
                <c:pt idx="1840" formatCode="General">
                  <c:v>3.0761199999999999E-3</c:v>
                </c:pt>
                <c:pt idx="1841" formatCode="General">
                  <c:v>3.0768000000000002E-3</c:v>
                </c:pt>
                <c:pt idx="1842" formatCode="General">
                  <c:v>3.07814E-3</c:v>
                </c:pt>
                <c:pt idx="1843" formatCode="General">
                  <c:v>3.0738800000000002E-3</c:v>
                </c:pt>
                <c:pt idx="1844" formatCode="General">
                  <c:v>3.07566E-3</c:v>
                </c:pt>
                <c:pt idx="1845" formatCode="General">
                  <c:v>3.07442E-3</c:v>
                </c:pt>
                <c:pt idx="1846" formatCode="General">
                  <c:v>3.0752000000000002E-3</c:v>
                </c:pt>
                <c:pt idx="1847" formatCode="General">
                  <c:v>3.0738599999999999E-3</c:v>
                </c:pt>
                <c:pt idx="1848" formatCode="General">
                  <c:v>3.0725100000000001E-3</c:v>
                </c:pt>
                <c:pt idx="1849" formatCode="General">
                  <c:v>3.0745799999999999E-3</c:v>
                </c:pt>
                <c:pt idx="1850" formatCode="General">
                  <c:v>3.0771800000000001E-3</c:v>
                </c:pt>
                <c:pt idx="1851" formatCode="General">
                  <c:v>3.0736800000000001E-3</c:v>
                </c:pt>
                <c:pt idx="1852" formatCode="General">
                  <c:v>3.0769700000000001E-3</c:v>
                </c:pt>
                <c:pt idx="1853" formatCode="General">
                  <c:v>3.0757699999999998E-3</c:v>
                </c:pt>
                <c:pt idx="1854" formatCode="General">
                  <c:v>3.0741399999999999E-3</c:v>
                </c:pt>
                <c:pt idx="1855" formatCode="General">
                  <c:v>3.0745899999999999E-3</c:v>
                </c:pt>
                <c:pt idx="1856" formatCode="General">
                  <c:v>3.07472E-3</c:v>
                </c:pt>
                <c:pt idx="1857" formatCode="General">
                  <c:v>3.07377E-3</c:v>
                </c:pt>
                <c:pt idx="1858" formatCode="General">
                  <c:v>3.0734199999999999E-3</c:v>
                </c:pt>
                <c:pt idx="1859" formatCode="General">
                  <c:v>3.0770400000000001E-3</c:v>
                </c:pt>
                <c:pt idx="1860" formatCode="General">
                  <c:v>3.0785000000000001E-3</c:v>
                </c:pt>
                <c:pt idx="1861" formatCode="General">
                  <c:v>3.0759200000000002E-3</c:v>
                </c:pt>
                <c:pt idx="1862" formatCode="General">
                  <c:v>3.0752900000000001E-3</c:v>
                </c:pt>
                <c:pt idx="1863" formatCode="General">
                  <c:v>3.07742E-3</c:v>
                </c:pt>
                <c:pt idx="1864" formatCode="General">
                  <c:v>3.0792900000000002E-3</c:v>
                </c:pt>
                <c:pt idx="1865" formatCode="General">
                  <c:v>3.0758199999999999E-3</c:v>
                </c:pt>
                <c:pt idx="1866" formatCode="General">
                  <c:v>3.0781200000000002E-3</c:v>
                </c:pt>
                <c:pt idx="1867" formatCode="General">
                  <c:v>3.0762300000000001E-3</c:v>
                </c:pt>
                <c:pt idx="1868" formatCode="General">
                  <c:v>3.07786E-3</c:v>
                </c:pt>
                <c:pt idx="1869" formatCode="General">
                  <c:v>3.07881E-3</c:v>
                </c:pt>
                <c:pt idx="1870" formatCode="General">
                  <c:v>3.0759300000000002E-3</c:v>
                </c:pt>
                <c:pt idx="1871" formatCode="General">
                  <c:v>3.0764999999999998E-3</c:v>
                </c:pt>
                <c:pt idx="1872" formatCode="General">
                  <c:v>3.07852E-3</c:v>
                </c:pt>
                <c:pt idx="1873" formatCode="General">
                  <c:v>3.0750399999999998E-3</c:v>
                </c:pt>
                <c:pt idx="1874" formatCode="General">
                  <c:v>3.07881E-3</c:v>
                </c:pt>
                <c:pt idx="1875" formatCode="General">
                  <c:v>3.0782299999999999E-3</c:v>
                </c:pt>
                <c:pt idx="1876" formatCode="General">
                  <c:v>3.0753099999999999E-3</c:v>
                </c:pt>
                <c:pt idx="1877" formatCode="General">
                  <c:v>3.0792599999999999E-3</c:v>
                </c:pt>
                <c:pt idx="1878" formatCode="General">
                  <c:v>3.0762400000000001E-3</c:v>
                </c:pt>
                <c:pt idx="1879" formatCode="General">
                  <c:v>3.0776100000000002E-3</c:v>
                </c:pt>
                <c:pt idx="1880" formatCode="General">
                  <c:v>3.0770900000000002E-3</c:v>
                </c:pt>
                <c:pt idx="1881" formatCode="General">
                  <c:v>3.0744100000000001E-3</c:v>
                </c:pt>
                <c:pt idx="1882" formatCode="General">
                  <c:v>3.0781599999999999E-3</c:v>
                </c:pt>
                <c:pt idx="1883" formatCode="General">
                  <c:v>3.0789599999999999E-3</c:v>
                </c:pt>
                <c:pt idx="1884" formatCode="General">
                  <c:v>3.0777399999999998E-3</c:v>
                </c:pt>
                <c:pt idx="1885" formatCode="General">
                  <c:v>3.0781699999999999E-3</c:v>
                </c:pt>
                <c:pt idx="1886" formatCode="General">
                  <c:v>3.0770799999999998E-3</c:v>
                </c:pt>
                <c:pt idx="1887" formatCode="General">
                  <c:v>3.0750199999999999E-3</c:v>
                </c:pt>
                <c:pt idx="1888" formatCode="General">
                  <c:v>3.0761999999999999E-3</c:v>
                </c:pt>
                <c:pt idx="1889" formatCode="General">
                  <c:v>3.0784900000000001E-3</c:v>
                </c:pt>
                <c:pt idx="1890" formatCode="General">
                  <c:v>3.07551E-3</c:v>
                </c:pt>
                <c:pt idx="1891" formatCode="General">
                  <c:v>3.07741E-3</c:v>
                </c:pt>
                <c:pt idx="1892" formatCode="General">
                  <c:v>3.0735300000000001E-3</c:v>
                </c:pt>
                <c:pt idx="1893" formatCode="General">
                  <c:v>3.0768499999999999E-3</c:v>
                </c:pt>
                <c:pt idx="1894" formatCode="General">
                  <c:v>3.0761999999999999E-3</c:v>
                </c:pt>
                <c:pt idx="1895" formatCode="General">
                  <c:v>3.0768200000000001E-3</c:v>
                </c:pt>
                <c:pt idx="1896" formatCode="General">
                  <c:v>3.0754699999999999E-3</c:v>
                </c:pt>
                <c:pt idx="1897" formatCode="General">
                  <c:v>3.0751400000000001E-3</c:v>
                </c:pt>
                <c:pt idx="1898" formatCode="General">
                  <c:v>3.0749100000000001E-3</c:v>
                </c:pt>
                <c:pt idx="1899" formatCode="General">
                  <c:v>3.07567E-3</c:v>
                </c:pt>
                <c:pt idx="1900" formatCode="General">
                  <c:v>3.07538E-3</c:v>
                </c:pt>
                <c:pt idx="1901" formatCode="General">
                  <c:v>3.0782399999999999E-3</c:v>
                </c:pt>
                <c:pt idx="1902" formatCode="General">
                  <c:v>3.0755499999999998E-3</c:v>
                </c:pt>
                <c:pt idx="1903" formatCode="General">
                  <c:v>3.07538E-3</c:v>
                </c:pt>
                <c:pt idx="1904" formatCode="General">
                  <c:v>3.0752000000000002E-3</c:v>
                </c:pt>
                <c:pt idx="1905" formatCode="General">
                  <c:v>3.07639E-3</c:v>
                </c:pt>
                <c:pt idx="1906" formatCode="General">
                  <c:v>3.0757900000000001E-3</c:v>
                </c:pt>
                <c:pt idx="1907" formatCode="General">
                  <c:v>3.0765100000000002E-3</c:v>
                </c:pt>
                <c:pt idx="1908" formatCode="General">
                  <c:v>3.0745500000000001E-3</c:v>
                </c:pt>
                <c:pt idx="1909" formatCode="General">
                  <c:v>3.07705E-3</c:v>
                </c:pt>
                <c:pt idx="1910" formatCode="General">
                  <c:v>3.0791500000000001E-3</c:v>
                </c:pt>
                <c:pt idx="1911" formatCode="General">
                  <c:v>3.0770099999999998E-3</c:v>
                </c:pt>
                <c:pt idx="1912" formatCode="General">
                  <c:v>3.0801100000000001E-3</c:v>
                </c:pt>
                <c:pt idx="1913" formatCode="General">
                  <c:v>3.0788600000000001E-3</c:v>
                </c:pt>
                <c:pt idx="1914" formatCode="General">
                  <c:v>3.07698E-3</c:v>
                </c:pt>
                <c:pt idx="1915" formatCode="General">
                  <c:v>3.0782499999999998E-3</c:v>
                </c:pt>
                <c:pt idx="1916" formatCode="General">
                  <c:v>3.0775400000000001E-3</c:v>
                </c:pt>
                <c:pt idx="1917" formatCode="General">
                  <c:v>3.0773300000000001E-3</c:v>
                </c:pt>
                <c:pt idx="1918" formatCode="General">
                  <c:v>3.0750600000000001E-3</c:v>
                </c:pt>
                <c:pt idx="1919" formatCode="General">
                  <c:v>3.07741E-3</c:v>
                </c:pt>
                <c:pt idx="1920" formatCode="General">
                  <c:v>3.0755999999999999E-3</c:v>
                </c:pt>
                <c:pt idx="1921" formatCode="General">
                  <c:v>3.0784699999999998E-3</c:v>
                </c:pt>
                <c:pt idx="1922" formatCode="General">
                  <c:v>3.0785700000000001E-3</c:v>
                </c:pt>
                <c:pt idx="1923" formatCode="General">
                  <c:v>3.07661E-3</c:v>
                </c:pt>
                <c:pt idx="1924" formatCode="General">
                  <c:v>3.07706E-3</c:v>
                </c:pt>
                <c:pt idx="1925" formatCode="General">
                  <c:v>3.0779800000000001E-3</c:v>
                </c:pt>
                <c:pt idx="1926" formatCode="General">
                  <c:v>3.0764099999999999E-3</c:v>
                </c:pt>
                <c:pt idx="1927" formatCode="General">
                  <c:v>3.0788600000000001E-3</c:v>
                </c:pt>
                <c:pt idx="1928" formatCode="General">
                  <c:v>3.0765900000000001E-3</c:v>
                </c:pt>
                <c:pt idx="1929" formatCode="General">
                  <c:v>3.0780899999999999E-3</c:v>
                </c:pt>
                <c:pt idx="1930" formatCode="General">
                  <c:v>3.0774999999999999E-3</c:v>
                </c:pt>
                <c:pt idx="1931" formatCode="General">
                  <c:v>3.07573E-3</c:v>
                </c:pt>
                <c:pt idx="1932" formatCode="General">
                  <c:v>3.07741E-3</c:v>
                </c:pt>
                <c:pt idx="1933" formatCode="General">
                  <c:v>3.07617E-3</c:v>
                </c:pt>
                <c:pt idx="1934" formatCode="General">
                  <c:v>3.0773900000000002E-3</c:v>
                </c:pt>
                <c:pt idx="1935" formatCode="General">
                  <c:v>3.0765100000000002E-3</c:v>
                </c:pt>
                <c:pt idx="1936" formatCode="General">
                  <c:v>3.0749699999999998E-3</c:v>
                </c:pt>
                <c:pt idx="1937" formatCode="General">
                  <c:v>3.07464E-3</c:v>
                </c:pt>
                <c:pt idx="1938" formatCode="General">
                  <c:v>3.0736600000000002E-3</c:v>
                </c:pt>
                <c:pt idx="1939" formatCode="General">
                  <c:v>3.0714900000000001E-3</c:v>
                </c:pt>
                <c:pt idx="1940" formatCode="General">
                  <c:v>3.0739700000000001E-3</c:v>
                </c:pt>
                <c:pt idx="1941" formatCode="General">
                  <c:v>3.0742500000000002E-3</c:v>
                </c:pt>
                <c:pt idx="1942" formatCode="General">
                  <c:v>3.0742299999999998E-3</c:v>
                </c:pt>
                <c:pt idx="1943" formatCode="General">
                  <c:v>3.07479E-3</c:v>
                </c:pt>
                <c:pt idx="1944" formatCode="General">
                  <c:v>3.07333E-3</c:v>
                </c:pt>
                <c:pt idx="1945" formatCode="General">
                  <c:v>3.0738599999999999E-3</c:v>
                </c:pt>
                <c:pt idx="1946" formatCode="General">
                  <c:v>3.0741100000000001E-3</c:v>
                </c:pt>
                <c:pt idx="1947" formatCode="General">
                  <c:v>3.0750299999999999E-3</c:v>
                </c:pt>
                <c:pt idx="1948" formatCode="General">
                  <c:v>3.0744800000000001E-3</c:v>
                </c:pt>
                <c:pt idx="1949" formatCode="General">
                  <c:v>3.0753299999999998E-3</c:v>
                </c:pt>
                <c:pt idx="1950" formatCode="General">
                  <c:v>3.0764400000000002E-3</c:v>
                </c:pt>
                <c:pt idx="1951" formatCode="General">
                  <c:v>3.07683E-3</c:v>
                </c:pt>
                <c:pt idx="1952" formatCode="General">
                  <c:v>3.07903E-3</c:v>
                </c:pt>
                <c:pt idx="1953" formatCode="General">
                  <c:v>3.0783099999999999E-3</c:v>
                </c:pt>
                <c:pt idx="1954" formatCode="General">
                  <c:v>3.0747999999999999E-3</c:v>
                </c:pt>
                <c:pt idx="1955" formatCode="General">
                  <c:v>3.0745600000000001E-3</c:v>
                </c:pt>
                <c:pt idx="1956" formatCode="General">
                  <c:v>3.0754599999999999E-3</c:v>
                </c:pt>
                <c:pt idx="1957" formatCode="General">
                  <c:v>3.0774000000000001E-3</c:v>
                </c:pt>
                <c:pt idx="1958" formatCode="General">
                  <c:v>3.0755299999999999E-3</c:v>
                </c:pt>
                <c:pt idx="1959" formatCode="General">
                  <c:v>3.0753E-3</c:v>
                </c:pt>
                <c:pt idx="1960" formatCode="General">
                  <c:v>3.0773599999999999E-3</c:v>
                </c:pt>
                <c:pt idx="1961" formatCode="General">
                  <c:v>3.07231E-3</c:v>
                </c:pt>
                <c:pt idx="1962" formatCode="General">
                  <c:v>3.0784300000000001E-3</c:v>
                </c:pt>
                <c:pt idx="1963" formatCode="General">
                  <c:v>3.07464E-3</c:v>
                </c:pt>
                <c:pt idx="1964" formatCode="General">
                  <c:v>3.0750899999999999E-3</c:v>
                </c:pt>
                <c:pt idx="1965" formatCode="General">
                  <c:v>3.07391E-3</c:v>
                </c:pt>
                <c:pt idx="1966" formatCode="General">
                  <c:v>3.0753299999999998E-3</c:v>
                </c:pt>
                <c:pt idx="1967" formatCode="General">
                  <c:v>3.0742600000000001E-3</c:v>
                </c:pt>
                <c:pt idx="1968" formatCode="General">
                  <c:v>3.0743099999999998E-3</c:v>
                </c:pt>
                <c:pt idx="1969" formatCode="General">
                  <c:v>3.0735099999999998E-3</c:v>
                </c:pt>
                <c:pt idx="1970" formatCode="General">
                  <c:v>3.0757200000000001E-3</c:v>
                </c:pt>
                <c:pt idx="1971" formatCode="General">
                  <c:v>3.0769600000000001E-3</c:v>
                </c:pt>
                <c:pt idx="1972" formatCode="General">
                  <c:v>3.0750600000000001E-3</c:v>
                </c:pt>
                <c:pt idx="1973" formatCode="General">
                  <c:v>3.0758999999999999E-3</c:v>
                </c:pt>
                <c:pt idx="1974" formatCode="General">
                  <c:v>3.07786E-3</c:v>
                </c:pt>
                <c:pt idx="1975" formatCode="General">
                  <c:v>3.0781900000000002E-3</c:v>
                </c:pt>
                <c:pt idx="1976" formatCode="General">
                  <c:v>3.0741900000000001E-3</c:v>
                </c:pt>
                <c:pt idx="1977" formatCode="General">
                  <c:v>3.0785399999999998E-3</c:v>
                </c:pt>
                <c:pt idx="1978" formatCode="General">
                  <c:v>3.0776599999999999E-3</c:v>
                </c:pt>
                <c:pt idx="1979" formatCode="General">
                  <c:v>3.0770799999999998E-3</c:v>
                </c:pt>
                <c:pt idx="1980" formatCode="General">
                  <c:v>3.07735E-3</c:v>
                </c:pt>
                <c:pt idx="1981" formatCode="General">
                  <c:v>3.07705E-3</c:v>
                </c:pt>
                <c:pt idx="1982" formatCode="General">
                  <c:v>3.0781300000000001E-3</c:v>
                </c:pt>
                <c:pt idx="1983" formatCode="General">
                  <c:v>3.0774000000000001E-3</c:v>
                </c:pt>
                <c:pt idx="1984" formatCode="General">
                  <c:v>3.07903E-3</c:v>
                </c:pt>
                <c:pt idx="1985" formatCode="General">
                  <c:v>3.0787200000000001E-3</c:v>
                </c:pt>
                <c:pt idx="1986" formatCode="General">
                  <c:v>3.0821999999999998E-3</c:v>
                </c:pt>
                <c:pt idx="1987" formatCode="General">
                  <c:v>3.0780999999999998E-3</c:v>
                </c:pt>
                <c:pt idx="1988" formatCode="General">
                  <c:v>3.0791899999999999E-3</c:v>
                </c:pt>
                <c:pt idx="1989" formatCode="General">
                  <c:v>3.0789200000000002E-3</c:v>
                </c:pt>
                <c:pt idx="1990" formatCode="General">
                  <c:v>3.0778899999999998E-3</c:v>
                </c:pt>
                <c:pt idx="1991" formatCode="General">
                  <c:v>3.0792699999999998E-3</c:v>
                </c:pt>
                <c:pt idx="1992" formatCode="General">
                  <c:v>3.0776699999999998E-3</c:v>
                </c:pt>
                <c:pt idx="1993" formatCode="General">
                  <c:v>3.07771E-3</c:v>
                </c:pt>
                <c:pt idx="1994" formatCode="General">
                  <c:v>3.0777000000000001E-3</c:v>
                </c:pt>
                <c:pt idx="1995" formatCode="General">
                  <c:v>3.0767300000000002E-3</c:v>
                </c:pt>
                <c:pt idx="1996" formatCode="General">
                  <c:v>3.0783400000000002E-3</c:v>
                </c:pt>
                <c:pt idx="1997" formatCode="General">
                  <c:v>3.0799899999999999E-3</c:v>
                </c:pt>
                <c:pt idx="1998" formatCode="General">
                  <c:v>3.0805899999999998E-3</c:v>
                </c:pt>
                <c:pt idx="1999" formatCode="General">
                  <c:v>3.0817800000000001E-3</c:v>
                </c:pt>
                <c:pt idx="2000" formatCode="General">
                  <c:v>3.0795200000000001E-3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9B69-4026-9A48-1553E3F5A8C4}"/>
            </c:ext>
          </c:extLst>
        </c:ser>
        <c:ser>
          <c:idx val="6"/>
          <c:order val="6"/>
          <c:tx>
            <c:strRef>
              <c:f>'1_SLDO_LineReg_650mV'!$H$5</c:f>
              <c:strCache>
                <c:ptCount val="1"/>
                <c:pt idx="0">
                  <c:v>Vprereg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'1_SLDO_LineReg_650mV'!$A$6:$A$2006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'1_SLDO_LineReg_650mV'!$H$6:$H$2006</c:f>
              <c:numCache>
                <c:formatCode>General</c:formatCode>
                <c:ptCount val="2001"/>
                <c:pt idx="0">
                  <c:v>-1.28159E-4</c:v>
                </c:pt>
                <c:pt idx="1">
                  <c:v>0.1721</c:v>
                </c:pt>
                <c:pt idx="2">
                  <c:v>0.20943400000000001</c:v>
                </c:pt>
                <c:pt idx="3">
                  <c:v>0.23788400000000001</c:v>
                </c:pt>
                <c:pt idx="4">
                  <c:v>0.26216</c:v>
                </c:pt>
                <c:pt idx="5">
                  <c:v>0.28318399999999999</c:v>
                </c:pt>
                <c:pt idx="6">
                  <c:v>0.302568</c:v>
                </c:pt>
                <c:pt idx="7">
                  <c:v>0.31977899999999998</c:v>
                </c:pt>
                <c:pt idx="8">
                  <c:v>0.33551300000000001</c:v>
                </c:pt>
                <c:pt idx="9">
                  <c:v>0.35008</c:v>
                </c:pt>
                <c:pt idx="10">
                  <c:v>0.36241200000000001</c:v>
                </c:pt>
                <c:pt idx="11">
                  <c:v>0.46299499999999999</c:v>
                </c:pt>
                <c:pt idx="12">
                  <c:v>0.47713699999999998</c:v>
                </c:pt>
                <c:pt idx="13">
                  <c:v>0.489257</c:v>
                </c:pt>
                <c:pt idx="14">
                  <c:v>0.50040899999999999</c:v>
                </c:pt>
                <c:pt idx="15">
                  <c:v>0.51015600000000005</c:v>
                </c:pt>
                <c:pt idx="16">
                  <c:v>0.51913500000000001</c:v>
                </c:pt>
                <c:pt idx="17">
                  <c:v>0.52675700000000003</c:v>
                </c:pt>
                <c:pt idx="18">
                  <c:v>0.53397899999999998</c:v>
                </c:pt>
                <c:pt idx="19">
                  <c:v>0.54059900000000005</c:v>
                </c:pt>
                <c:pt idx="20">
                  <c:v>0.54650500000000002</c:v>
                </c:pt>
                <c:pt idx="21">
                  <c:v>0.551624</c:v>
                </c:pt>
                <c:pt idx="22">
                  <c:v>0.55730100000000005</c:v>
                </c:pt>
                <c:pt idx="23">
                  <c:v>0.562531</c:v>
                </c:pt>
                <c:pt idx="24">
                  <c:v>0.56655699999999998</c:v>
                </c:pt>
                <c:pt idx="25">
                  <c:v>0.57078200000000001</c:v>
                </c:pt>
                <c:pt idx="26">
                  <c:v>0.57483600000000001</c:v>
                </c:pt>
                <c:pt idx="27">
                  <c:v>0.578565</c:v>
                </c:pt>
                <c:pt idx="28">
                  <c:v>0.58218599999999998</c:v>
                </c:pt>
                <c:pt idx="29">
                  <c:v>0.58543599999999996</c:v>
                </c:pt>
                <c:pt idx="30">
                  <c:v>0.58856399999999998</c:v>
                </c:pt>
                <c:pt idx="31">
                  <c:v>0.59182299999999999</c:v>
                </c:pt>
                <c:pt idx="32">
                  <c:v>0.59457499999999996</c:v>
                </c:pt>
                <c:pt idx="33">
                  <c:v>0.59748999999999997</c:v>
                </c:pt>
                <c:pt idx="34">
                  <c:v>0.60009500000000005</c:v>
                </c:pt>
                <c:pt idx="35">
                  <c:v>0.60253999999999996</c:v>
                </c:pt>
                <c:pt idx="36">
                  <c:v>0.60516000000000003</c:v>
                </c:pt>
                <c:pt idx="37">
                  <c:v>0.60723199999999999</c:v>
                </c:pt>
                <c:pt idx="38">
                  <c:v>0.60967300000000002</c:v>
                </c:pt>
                <c:pt idx="39">
                  <c:v>0.61167099999999996</c:v>
                </c:pt>
                <c:pt idx="40">
                  <c:v>0.61374700000000004</c:v>
                </c:pt>
                <c:pt idx="41">
                  <c:v>0.61561100000000002</c:v>
                </c:pt>
                <c:pt idx="42">
                  <c:v>0.61744600000000005</c:v>
                </c:pt>
                <c:pt idx="43">
                  <c:v>0.61935200000000001</c:v>
                </c:pt>
                <c:pt idx="44">
                  <c:v>0.62110799999999999</c:v>
                </c:pt>
                <c:pt idx="45">
                  <c:v>0.62284799999999996</c:v>
                </c:pt>
                <c:pt idx="46">
                  <c:v>0.62456900000000004</c:v>
                </c:pt>
                <c:pt idx="47">
                  <c:v>0.62591600000000003</c:v>
                </c:pt>
                <c:pt idx="48">
                  <c:v>0.62751500000000004</c:v>
                </c:pt>
                <c:pt idx="49">
                  <c:v>0.62909000000000004</c:v>
                </c:pt>
                <c:pt idx="50">
                  <c:v>0.63053199999999998</c:v>
                </c:pt>
                <c:pt idx="51">
                  <c:v>0.63192300000000001</c:v>
                </c:pt>
                <c:pt idx="52">
                  <c:v>0.63313600000000003</c:v>
                </c:pt>
                <c:pt idx="53">
                  <c:v>0.63446199999999997</c:v>
                </c:pt>
                <c:pt idx="54">
                  <c:v>0.63574399999999998</c:v>
                </c:pt>
                <c:pt idx="55">
                  <c:v>0.63699700000000004</c:v>
                </c:pt>
                <c:pt idx="56">
                  <c:v>0.63817699999999999</c:v>
                </c:pt>
                <c:pt idx="57">
                  <c:v>0.63948400000000005</c:v>
                </c:pt>
                <c:pt idx="58">
                  <c:v>0.64067399999999997</c:v>
                </c:pt>
                <c:pt idx="59">
                  <c:v>0.64183599999999996</c:v>
                </c:pt>
                <c:pt idx="60">
                  <c:v>0.64299099999999998</c:v>
                </c:pt>
                <c:pt idx="61">
                  <c:v>0.64400900000000005</c:v>
                </c:pt>
                <c:pt idx="62">
                  <c:v>0.64512199999999997</c:v>
                </c:pt>
                <c:pt idx="63">
                  <c:v>0.64608699999999997</c:v>
                </c:pt>
                <c:pt idx="64">
                  <c:v>0.646984</c:v>
                </c:pt>
                <c:pt idx="65">
                  <c:v>0.64805500000000005</c:v>
                </c:pt>
                <c:pt idx="66">
                  <c:v>0.648895</c:v>
                </c:pt>
                <c:pt idx="67">
                  <c:v>0.64983400000000002</c:v>
                </c:pt>
                <c:pt idx="68">
                  <c:v>0.65085899999999997</c:v>
                </c:pt>
                <c:pt idx="69">
                  <c:v>0.65171900000000005</c:v>
                </c:pt>
                <c:pt idx="70">
                  <c:v>0.65261599999999997</c:v>
                </c:pt>
                <c:pt idx="71">
                  <c:v>0.65357299999999996</c:v>
                </c:pt>
                <c:pt idx="72">
                  <c:v>0.65434099999999995</c:v>
                </c:pt>
                <c:pt idx="73">
                  <c:v>0.65527299999999999</c:v>
                </c:pt>
                <c:pt idx="74">
                  <c:v>0.65598400000000001</c:v>
                </c:pt>
                <c:pt idx="75">
                  <c:v>0.65685700000000002</c:v>
                </c:pt>
                <c:pt idx="76">
                  <c:v>0.65764299999999998</c:v>
                </c:pt>
                <c:pt idx="77">
                  <c:v>0.65842500000000004</c:v>
                </c:pt>
                <c:pt idx="78">
                  <c:v>0.65916699999999995</c:v>
                </c:pt>
                <c:pt idx="79">
                  <c:v>0.65991999999999995</c:v>
                </c:pt>
                <c:pt idx="80">
                  <c:v>0.66066800000000003</c:v>
                </c:pt>
                <c:pt idx="81">
                  <c:v>0.66145299999999996</c:v>
                </c:pt>
                <c:pt idx="82">
                  <c:v>0.662107</c:v>
                </c:pt>
                <c:pt idx="83">
                  <c:v>0.66282399999999997</c:v>
                </c:pt>
                <c:pt idx="84">
                  <c:v>0.66353600000000001</c:v>
                </c:pt>
                <c:pt idx="85">
                  <c:v>0.66434300000000002</c:v>
                </c:pt>
                <c:pt idx="86">
                  <c:v>0.66500000000000004</c:v>
                </c:pt>
                <c:pt idx="87">
                  <c:v>0.665713</c:v>
                </c:pt>
                <c:pt idx="88">
                  <c:v>0.66620999999999997</c:v>
                </c:pt>
                <c:pt idx="89">
                  <c:v>0.66688700000000001</c:v>
                </c:pt>
                <c:pt idx="90">
                  <c:v>0.66760699999999995</c:v>
                </c:pt>
                <c:pt idx="91">
                  <c:v>0.66824399999999995</c:v>
                </c:pt>
                <c:pt idx="92">
                  <c:v>0.66877399999999998</c:v>
                </c:pt>
                <c:pt idx="93">
                  <c:v>0.66936200000000001</c:v>
                </c:pt>
                <c:pt idx="94">
                  <c:v>0.67003800000000002</c:v>
                </c:pt>
                <c:pt idx="95">
                  <c:v>0.67067600000000005</c:v>
                </c:pt>
                <c:pt idx="96">
                  <c:v>0.67123200000000005</c:v>
                </c:pt>
                <c:pt idx="97">
                  <c:v>0.67185600000000001</c:v>
                </c:pt>
                <c:pt idx="98">
                  <c:v>0.67241600000000001</c:v>
                </c:pt>
                <c:pt idx="99">
                  <c:v>0.67304600000000003</c:v>
                </c:pt>
                <c:pt idx="100">
                  <c:v>0.67360100000000001</c:v>
                </c:pt>
                <c:pt idx="101">
                  <c:v>0.67411799999999999</c:v>
                </c:pt>
                <c:pt idx="102">
                  <c:v>0.67464500000000005</c:v>
                </c:pt>
                <c:pt idx="103">
                  <c:v>0.67531200000000002</c:v>
                </c:pt>
                <c:pt idx="104">
                  <c:v>0.67582100000000001</c:v>
                </c:pt>
                <c:pt idx="105">
                  <c:v>0.67633699999999997</c:v>
                </c:pt>
                <c:pt idx="106">
                  <c:v>0.676871</c:v>
                </c:pt>
                <c:pt idx="107">
                  <c:v>0.67733699999999997</c:v>
                </c:pt>
                <c:pt idx="108">
                  <c:v>0.67791500000000005</c:v>
                </c:pt>
                <c:pt idx="109">
                  <c:v>0.67830199999999996</c:v>
                </c:pt>
                <c:pt idx="110">
                  <c:v>0.67883300000000002</c:v>
                </c:pt>
                <c:pt idx="111">
                  <c:v>0.67937599999999998</c:v>
                </c:pt>
                <c:pt idx="112">
                  <c:v>0.67994399999999999</c:v>
                </c:pt>
                <c:pt idx="113">
                  <c:v>0.68045199999999995</c:v>
                </c:pt>
                <c:pt idx="114">
                  <c:v>0.68093400000000004</c:v>
                </c:pt>
                <c:pt idx="115">
                  <c:v>0.68140000000000001</c:v>
                </c:pt>
                <c:pt idx="116">
                  <c:v>0.68189299999999997</c:v>
                </c:pt>
                <c:pt idx="117">
                  <c:v>0.68233600000000005</c:v>
                </c:pt>
                <c:pt idx="118">
                  <c:v>0.68277200000000005</c:v>
                </c:pt>
                <c:pt idx="119">
                  <c:v>0.683257</c:v>
                </c:pt>
                <c:pt idx="120">
                  <c:v>0.68368399999999996</c:v>
                </c:pt>
                <c:pt idx="121">
                  <c:v>0.68416200000000005</c:v>
                </c:pt>
                <c:pt idx="122">
                  <c:v>0.68466899999999997</c:v>
                </c:pt>
                <c:pt idx="123">
                  <c:v>0.68516900000000003</c:v>
                </c:pt>
                <c:pt idx="124">
                  <c:v>0.68561399999999995</c:v>
                </c:pt>
                <c:pt idx="125">
                  <c:v>0.68608100000000005</c:v>
                </c:pt>
                <c:pt idx="126">
                  <c:v>0.686415</c:v>
                </c:pt>
                <c:pt idx="127">
                  <c:v>0.68693199999999999</c:v>
                </c:pt>
                <c:pt idx="128">
                  <c:v>0.68736699999999995</c:v>
                </c:pt>
                <c:pt idx="129">
                  <c:v>0.68778700000000004</c:v>
                </c:pt>
                <c:pt idx="130">
                  <c:v>0.68832099999999996</c:v>
                </c:pt>
                <c:pt idx="131">
                  <c:v>0.68871499999999997</c:v>
                </c:pt>
                <c:pt idx="132">
                  <c:v>0.68911900000000004</c:v>
                </c:pt>
                <c:pt idx="133">
                  <c:v>0.68954099999999996</c:v>
                </c:pt>
                <c:pt idx="134">
                  <c:v>0.68991999999999998</c:v>
                </c:pt>
                <c:pt idx="135">
                  <c:v>0.69027799999999995</c:v>
                </c:pt>
                <c:pt idx="136">
                  <c:v>0.69072299999999998</c:v>
                </c:pt>
                <c:pt idx="137">
                  <c:v>0.69111699999999998</c:v>
                </c:pt>
                <c:pt idx="138">
                  <c:v>0.69160200000000005</c:v>
                </c:pt>
                <c:pt idx="139">
                  <c:v>0.69199299999999997</c:v>
                </c:pt>
                <c:pt idx="140">
                  <c:v>0.69237899999999997</c:v>
                </c:pt>
                <c:pt idx="141">
                  <c:v>0.69274500000000006</c:v>
                </c:pt>
                <c:pt idx="142">
                  <c:v>0.69323699999999999</c:v>
                </c:pt>
                <c:pt idx="143">
                  <c:v>0.69362599999999996</c:v>
                </c:pt>
                <c:pt idx="144">
                  <c:v>0.69399100000000002</c:v>
                </c:pt>
                <c:pt idx="145">
                  <c:v>0.69433800000000001</c:v>
                </c:pt>
                <c:pt idx="146">
                  <c:v>0.69471000000000005</c:v>
                </c:pt>
                <c:pt idx="147">
                  <c:v>0.69510000000000005</c:v>
                </c:pt>
                <c:pt idx="148">
                  <c:v>0.69544300000000003</c:v>
                </c:pt>
                <c:pt idx="149">
                  <c:v>0.69578799999999996</c:v>
                </c:pt>
                <c:pt idx="150">
                  <c:v>0.69618599999999997</c:v>
                </c:pt>
                <c:pt idx="151">
                  <c:v>0.69655599999999995</c:v>
                </c:pt>
                <c:pt idx="152">
                  <c:v>0.69693499999999997</c:v>
                </c:pt>
                <c:pt idx="153">
                  <c:v>0.69726699999999997</c:v>
                </c:pt>
                <c:pt idx="154">
                  <c:v>0.69765500000000003</c:v>
                </c:pt>
                <c:pt idx="155">
                  <c:v>0.69801100000000005</c:v>
                </c:pt>
                <c:pt idx="156">
                  <c:v>0.69832899999999998</c:v>
                </c:pt>
                <c:pt idx="157">
                  <c:v>0.69869099999999995</c:v>
                </c:pt>
                <c:pt idx="158">
                  <c:v>0.69909699999999997</c:v>
                </c:pt>
                <c:pt idx="159">
                  <c:v>0.69943900000000003</c:v>
                </c:pt>
                <c:pt idx="160">
                  <c:v>0.69972100000000004</c:v>
                </c:pt>
                <c:pt idx="161">
                  <c:v>0.70007299999999995</c:v>
                </c:pt>
                <c:pt idx="162">
                  <c:v>0.70047899999999996</c:v>
                </c:pt>
                <c:pt idx="163">
                  <c:v>0.70087299999999997</c:v>
                </c:pt>
                <c:pt idx="164">
                  <c:v>0.701206</c:v>
                </c:pt>
                <c:pt idx="165">
                  <c:v>0.70147099999999996</c:v>
                </c:pt>
                <c:pt idx="166">
                  <c:v>0.70180600000000004</c:v>
                </c:pt>
                <c:pt idx="167">
                  <c:v>0.70216999999999996</c:v>
                </c:pt>
                <c:pt idx="168">
                  <c:v>0.70249799999999996</c:v>
                </c:pt>
                <c:pt idx="169">
                  <c:v>0.70279100000000005</c:v>
                </c:pt>
                <c:pt idx="170">
                  <c:v>0.70314900000000002</c:v>
                </c:pt>
                <c:pt idx="171">
                  <c:v>0.70344200000000001</c:v>
                </c:pt>
                <c:pt idx="172">
                  <c:v>0.70374099999999995</c:v>
                </c:pt>
                <c:pt idx="173">
                  <c:v>0.70405099999999998</c:v>
                </c:pt>
                <c:pt idx="174">
                  <c:v>0.70439799999999997</c:v>
                </c:pt>
                <c:pt idx="175">
                  <c:v>0.70471399999999995</c:v>
                </c:pt>
                <c:pt idx="176">
                  <c:v>0.70504299999999998</c:v>
                </c:pt>
                <c:pt idx="177">
                  <c:v>0.70534200000000002</c:v>
                </c:pt>
                <c:pt idx="178">
                  <c:v>0.70572000000000001</c:v>
                </c:pt>
                <c:pt idx="179">
                  <c:v>0.70601199999999997</c:v>
                </c:pt>
                <c:pt idx="180">
                  <c:v>0.70633999999999997</c:v>
                </c:pt>
                <c:pt idx="181">
                  <c:v>0.70657099999999995</c:v>
                </c:pt>
                <c:pt idx="182">
                  <c:v>0.70689000000000002</c:v>
                </c:pt>
                <c:pt idx="183">
                  <c:v>0.70718400000000003</c:v>
                </c:pt>
                <c:pt idx="184">
                  <c:v>0.70756300000000005</c:v>
                </c:pt>
                <c:pt idx="185">
                  <c:v>0.70779800000000004</c:v>
                </c:pt>
                <c:pt idx="186">
                  <c:v>0.70807100000000001</c:v>
                </c:pt>
                <c:pt idx="187">
                  <c:v>0.70839200000000002</c:v>
                </c:pt>
                <c:pt idx="188">
                  <c:v>0.70869199999999999</c:v>
                </c:pt>
                <c:pt idx="189">
                  <c:v>0.709013</c:v>
                </c:pt>
                <c:pt idx="190">
                  <c:v>0.70930099999999996</c:v>
                </c:pt>
                <c:pt idx="191">
                  <c:v>0.70959499999999998</c:v>
                </c:pt>
                <c:pt idx="192">
                  <c:v>0.709893</c:v>
                </c:pt>
                <c:pt idx="193">
                  <c:v>0.71018199999999998</c:v>
                </c:pt>
                <c:pt idx="194">
                  <c:v>0.710511</c:v>
                </c:pt>
                <c:pt idx="195">
                  <c:v>0.71074499999999996</c:v>
                </c:pt>
                <c:pt idx="196">
                  <c:v>0.71105099999999999</c:v>
                </c:pt>
                <c:pt idx="197">
                  <c:v>0.71130800000000005</c:v>
                </c:pt>
                <c:pt idx="198">
                  <c:v>0.711561</c:v>
                </c:pt>
                <c:pt idx="199">
                  <c:v>0.71186199999999999</c:v>
                </c:pt>
                <c:pt idx="200">
                  <c:v>0.71216000000000002</c:v>
                </c:pt>
                <c:pt idx="201">
                  <c:v>0.71249300000000004</c:v>
                </c:pt>
                <c:pt idx="202">
                  <c:v>0.71270299999999998</c:v>
                </c:pt>
                <c:pt idx="203">
                  <c:v>0.71304100000000004</c:v>
                </c:pt>
                <c:pt idx="204">
                  <c:v>0.71333800000000003</c:v>
                </c:pt>
                <c:pt idx="205">
                  <c:v>0.713588</c:v>
                </c:pt>
                <c:pt idx="206">
                  <c:v>0.71390100000000001</c:v>
                </c:pt>
                <c:pt idx="207">
                  <c:v>0.71413199999999999</c:v>
                </c:pt>
                <c:pt idx="208">
                  <c:v>0.71443699999999999</c:v>
                </c:pt>
                <c:pt idx="209">
                  <c:v>0.71468200000000004</c:v>
                </c:pt>
                <c:pt idx="210">
                  <c:v>0.71497599999999994</c:v>
                </c:pt>
                <c:pt idx="211">
                  <c:v>0.71521999999999997</c:v>
                </c:pt>
                <c:pt idx="212">
                  <c:v>0.71544399999999997</c:v>
                </c:pt>
                <c:pt idx="213">
                  <c:v>0.71569899999999997</c:v>
                </c:pt>
                <c:pt idx="214">
                  <c:v>0.71599800000000002</c:v>
                </c:pt>
                <c:pt idx="215">
                  <c:v>0.71618800000000005</c:v>
                </c:pt>
                <c:pt idx="216">
                  <c:v>0.71652400000000005</c:v>
                </c:pt>
                <c:pt idx="217">
                  <c:v>0.716781</c:v>
                </c:pt>
                <c:pt idx="218">
                  <c:v>0.717082</c:v>
                </c:pt>
                <c:pt idx="219">
                  <c:v>0.71734299999999995</c:v>
                </c:pt>
                <c:pt idx="220">
                  <c:v>0.71760000000000002</c:v>
                </c:pt>
                <c:pt idx="221">
                  <c:v>0.71784700000000001</c:v>
                </c:pt>
                <c:pt idx="222">
                  <c:v>0.71807100000000001</c:v>
                </c:pt>
                <c:pt idx="223">
                  <c:v>0.71838800000000003</c:v>
                </c:pt>
                <c:pt idx="224">
                  <c:v>0.718669</c:v>
                </c:pt>
                <c:pt idx="225">
                  <c:v>0.71886399999999995</c:v>
                </c:pt>
                <c:pt idx="226">
                  <c:v>0.71913000000000005</c:v>
                </c:pt>
                <c:pt idx="227">
                  <c:v>0.71933800000000003</c:v>
                </c:pt>
                <c:pt idx="228">
                  <c:v>0.71959099999999998</c:v>
                </c:pt>
                <c:pt idx="229">
                  <c:v>0.71990699999999996</c:v>
                </c:pt>
                <c:pt idx="230">
                  <c:v>0.72011700000000001</c:v>
                </c:pt>
                <c:pt idx="231">
                  <c:v>0.72037799999999996</c:v>
                </c:pt>
                <c:pt idx="232">
                  <c:v>0.72065000000000001</c:v>
                </c:pt>
                <c:pt idx="233">
                  <c:v>0.72087599999999996</c:v>
                </c:pt>
                <c:pt idx="234">
                  <c:v>0.72114199999999995</c:v>
                </c:pt>
                <c:pt idx="235">
                  <c:v>0.72136800000000001</c:v>
                </c:pt>
                <c:pt idx="236">
                  <c:v>0.72165699999999999</c:v>
                </c:pt>
                <c:pt idx="237">
                  <c:v>0.72183299999999995</c:v>
                </c:pt>
                <c:pt idx="238">
                  <c:v>0.72211700000000001</c:v>
                </c:pt>
                <c:pt idx="239">
                  <c:v>0.72235099999999997</c:v>
                </c:pt>
                <c:pt idx="240">
                  <c:v>0.722576</c:v>
                </c:pt>
                <c:pt idx="241">
                  <c:v>0.72277100000000005</c:v>
                </c:pt>
                <c:pt idx="242">
                  <c:v>0.72303700000000004</c:v>
                </c:pt>
                <c:pt idx="243">
                  <c:v>0.72325399999999995</c:v>
                </c:pt>
                <c:pt idx="244">
                  <c:v>0.72346500000000002</c:v>
                </c:pt>
                <c:pt idx="245">
                  <c:v>0.72367599999999999</c:v>
                </c:pt>
                <c:pt idx="246">
                  <c:v>0.72395799999999999</c:v>
                </c:pt>
                <c:pt idx="247">
                  <c:v>0.72416199999999997</c:v>
                </c:pt>
                <c:pt idx="248">
                  <c:v>0.72449200000000002</c:v>
                </c:pt>
                <c:pt idx="249">
                  <c:v>0.72467199999999998</c:v>
                </c:pt>
                <c:pt idx="250">
                  <c:v>0.72496899999999997</c:v>
                </c:pt>
                <c:pt idx="251">
                  <c:v>0.72517399999999999</c:v>
                </c:pt>
                <c:pt idx="252">
                  <c:v>0.72539299999999995</c:v>
                </c:pt>
                <c:pt idx="253">
                  <c:v>0.72555999999999998</c:v>
                </c:pt>
                <c:pt idx="254">
                  <c:v>0.72582100000000005</c:v>
                </c:pt>
                <c:pt idx="255">
                  <c:v>0.726024</c:v>
                </c:pt>
                <c:pt idx="256">
                  <c:v>0.72628499999999996</c:v>
                </c:pt>
                <c:pt idx="257">
                  <c:v>0.72646699999999997</c:v>
                </c:pt>
                <c:pt idx="258">
                  <c:v>0.72673500000000002</c:v>
                </c:pt>
                <c:pt idx="259">
                  <c:v>0.72697900000000004</c:v>
                </c:pt>
                <c:pt idx="260">
                  <c:v>0.72717200000000004</c:v>
                </c:pt>
                <c:pt idx="261">
                  <c:v>0.72741299999999998</c:v>
                </c:pt>
                <c:pt idx="262">
                  <c:v>0.727599</c:v>
                </c:pt>
                <c:pt idx="263">
                  <c:v>0.72777499999999995</c:v>
                </c:pt>
                <c:pt idx="264">
                  <c:v>0.72804999999999997</c:v>
                </c:pt>
                <c:pt idx="265">
                  <c:v>0.728213</c:v>
                </c:pt>
                <c:pt idx="266">
                  <c:v>0.72851999999999995</c:v>
                </c:pt>
                <c:pt idx="267">
                  <c:v>0.72870699999999999</c:v>
                </c:pt>
                <c:pt idx="268">
                  <c:v>0.72895500000000002</c:v>
                </c:pt>
                <c:pt idx="269">
                  <c:v>0.72914599999999996</c:v>
                </c:pt>
                <c:pt idx="270">
                  <c:v>0.729375</c:v>
                </c:pt>
                <c:pt idx="271">
                  <c:v>0.72955599999999998</c:v>
                </c:pt>
                <c:pt idx="272">
                  <c:v>0.72978900000000002</c:v>
                </c:pt>
                <c:pt idx="273">
                  <c:v>0.73</c:v>
                </c:pt>
                <c:pt idx="274">
                  <c:v>0.73019100000000003</c:v>
                </c:pt>
                <c:pt idx="275">
                  <c:v>0.73041299999999998</c:v>
                </c:pt>
                <c:pt idx="276">
                  <c:v>0.73066600000000004</c:v>
                </c:pt>
                <c:pt idx="277">
                  <c:v>0.730904</c:v>
                </c:pt>
                <c:pt idx="278">
                  <c:v>0.73112100000000002</c:v>
                </c:pt>
                <c:pt idx="279">
                  <c:v>0.73127200000000003</c:v>
                </c:pt>
                <c:pt idx="280">
                  <c:v>0.73152700000000004</c:v>
                </c:pt>
                <c:pt idx="281">
                  <c:v>0.73179700000000003</c:v>
                </c:pt>
                <c:pt idx="282">
                  <c:v>0.73197299999999998</c:v>
                </c:pt>
                <c:pt idx="283">
                  <c:v>0.73215699999999995</c:v>
                </c:pt>
                <c:pt idx="284">
                  <c:v>0.73244200000000004</c:v>
                </c:pt>
                <c:pt idx="285">
                  <c:v>0.73258599999999996</c:v>
                </c:pt>
                <c:pt idx="286">
                  <c:v>0.73277400000000004</c:v>
                </c:pt>
                <c:pt idx="287">
                  <c:v>0.73299700000000001</c:v>
                </c:pt>
                <c:pt idx="288">
                  <c:v>0.73316899999999996</c:v>
                </c:pt>
                <c:pt idx="289">
                  <c:v>0.73335700000000004</c:v>
                </c:pt>
                <c:pt idx="290">
                  <c:v>0.73360300000000001</c:v>
                </c:pt>
                <c:pt idx="291">
                  <c:v>0.73384700000000003</c:v>
                </c:pt>
                <c:pt idx="292">
                  <c:v>0.733989</c:v>
                </c:pt>
                <c:pt idx="293">
                  <c:v>0.73419999999999996</c:v>
                </c:pt>
                <c:pt idx="294">
                  <c:v>0.734406</c:v>
                </c:pt>
                <c:pt idx="295">
                  <c:v>0.73461200000000004</c:v>
                </c:pt>
                <c:pt idx="296">
                  <c:v>0.73478200000000005</c:v>
                </c:pt>
                <c:pt idx="297">
                  <c:v>0.73499199999999998</c:v>
                </c:pt>
                <c:pt idx="298">
                  <c:v>0.73514900000000005</c:v>
                </c:pt>
                <c:pt idx="299">
                  <c:v>0.73535799999999996</c:v>
                </c:pt>
                <c:pt idx="300">
                  <c:v>0.73553000000000002</c:v>
                </c:pt>
                <c:pt idx="301">
                  <c:v>0.73575599999999997</c:v>
                </c:pt>
                <c:pt idx="302">
                  <c:v>0.73595699999999997</c:v>
                </c:pt>
                <c:pt idx="303">
                  <c:v>0.73615200000000003</c:v>
                </c:pt>
                <c:pt idx="304">
                  <c:v>0.73632600000000004</c:v>
                </c:pt>
                <c:pt idx="305">
                  <c:v>0.73652899999999999</c:v>
                </c:pt>
                <c:pt idx="306">
                  <c:v>0.73671600000000004</c:v>
                </c:pt>
                <c:pt idx="307">
                  <c:v>0.73693699999999995</c:v>
                </c:pt>
                <c:pt idx="308">
                  <c:v>0.73713200000000001</c:v>
                </c:pt>
                <c:pt idx="309">
                  <c:v>0.73732799999999998</c:v>
                </c:pt>
                <c:pt idx="310">
                  <c:v>0.73752300000000004</c:v>
                </c:pt>
                <c:pt idx="311">
                  <c:v>0.73771900000000001</c:v>
                </c:pt>
                <c:pt idx="312">
                  <c:v>0.73790699999999998</c:v>
                </c:pt>
                <c:pt idx="313">
                  <c:v>0.73814199999999996</c:v>
                </c:pt>
                <c:pt idx="314">
                  <c:v>0.73830300000000004</c:v>
                </c:pt>
                <c:pt idx="315">
                  <c:v>0.73853999999999997</c:v>
                </c:pt>
                <c:pt idx="316">
                  <c:v>0.73870400000000003</c:v>
                </c:pt>
                <c:pt idx="317">
                  <c:v>0.73895</c:v>
                </c:pt>
                <c:pt idx="318">
                  <c:v>0.73908300000000005</c:v>
                </c:pt>
                <c:pt idx="319">
                  <c:v>0.73929400000000001</c:v>
                </c:pt>
                <c:pt idx="320">
                  <c:v>0.73948000000000003</c:v>
                </c:pt>
                <c:pt idx="321">
                  <c:v>0.73966100000000001</c:v>
                </c:pt>
                <c:pt idx="322">
                  <c:v>0.73987800000000004</c:v>
                </c:pt>
                <c:pt idx="323">
                  <c:v>0.74009100000000005</c:v>
                </c:pt>
                <c:pt idx="324">
                  <c:v>0.74016499999999996</c:v>
                </c:pt>
                <c:pt idx="325">
                  <c:v>0.74038300000000001</c:v>
                </c:pt>
                <c:pt idx="326">
                  <c:v>0.74056200000000005</c:v>
                </c:pt>
                <c:pt idx="327">
                  <c:v>0.74074300000000004</c:v>
                </c:pt>
                <c:pt idx="328">
                  <c:v>0.74094700000000002</c:v>
                </c:pt>
                <c:pt idx="329">
                  <c:v>0.74108799999999997</c:v>
                </c:pt>
                <c:pt idx="330">
                  <c:v>0.74130499999999999</c:v>
                </c:pt>
                <c:pt idx="331">
                  <c:v>0.74145399999999995</c:v>
                </c:pt>
                <c:pt idx="332">
                  <c:v>0.74170599999999998</c:v>
                </c:pt>
                <c:pt idx="333">
                  <c:v>0.74186700000000005</c:v>
                </c:pt>
                <c:pt idx="334">
                  <c:v>0.74207800000000002</c:v>
                </c:pt>
                <c:pt idx="335">
                  <c:v>0.74226899999999996</c:v>
                </c:pt>
                <c:pt idx="336">
                  <c:v>0.742475</c:v>
                </c:pt>
                <c:pt idx="337">
                  <c:v>0.74253899999999995</c:v>
                </c:pt>
                <c:pt idx="338">
                  <c:v>0.74276299999999995</c:v>
                </c:pt>
                <c:pt idx="339">
                  <c:v>0.74294000000000004</c:v>
                </c:pt>
                <c:pt idx="340">
                  <c:v>0.74310500000000002</c:v>
                </c:pt>
                <c:pt idx="341">
                  <c:v>0.74319000000000002</c:v>
                </c:pt>
                <c:pt idx="342">
                  <c:v>0.74348099999999995</c:v>
                </c:pt>
                <c:pt idx="343">
                  <c:v>0.74370400000000003</c:v>
                </c:pt>
                <c:pt idx="344">
                  <c:v>0.74383699999999997</c:v>
                </c:pt>
                <c:pt idx="345">
                  <c:v>0.74401499999999998</c:v>
                </c:pt>
                <c:pt idx="346">
                  <c:v>0.74419800000000003</c:v>
                </c:pt>
                <c:pt idx="347">
                  <c:v>0.74440099999999998</c:v>
                </c:pt>
                <c:pt idx="348">
                  <c:v>0.74456100000000003</c:v>
                </c:pt>
                <c:pt idx="349">
                  <c:v>0.74476200000000004</c:v>
                </c:pt>
                <c:pt idx="350">
                  <c:v>0.744919</c:v>
                </c:pt>
                <c:pt idx="351">
                  <c:v>0.74505600000000005</c:v>
                </c:pt>
                <c:pt idx="352">
                  <c:v>0.74527500000000002</c:v>
                </c:pt>
                <c:pt idx="353">
                  <c:v>0.74544600000000005</c:v>
                </c:pt>
                <c:pt idx="354">
                  <c:v>0.74560700000000002</c:v>
                </c:pt>
                <c:pt idx="355">
                  <c:v>0.74573900000000004</c:v>
                </c:pt>
                <c:pt idx="356">
                  <c:v>0.74589700000000003</c:v>
                </c:pt>
                <c:pt idx="357">
                  <c:v>0.74609800000000004</c:v>
                </c:pt>
                <c:pt idx="358">
                  <c:v>0.74630099999999999</c:v>
                </c:pt>
                <c:pt idx="359">
                  <c:v>0.74648700000000001</c:v>
                </c:pt>
                <c:pt idx="360">
                  <c:v>0.74664399999999997</c:v>
                </c:pt>
                <c:pt idx="361">
                  <c:v>0.74685999999999997</c:v>
                </c:pt>
                <c:pt idx="362">
                  <c:v>0.74699099999999996</c:v>
                </c:pt>
                <c:pt idx="363">
                  <c:v>0.74716300000000002</c:v>
                </c:pt>
                <c:pt idx="364">
                  <c:v>0.74735799999999997</c:v>
                </c:pt>
                <c:pt idx="365">
                  <c:v>0.74750399999999995</c:v>
                </c:pt>
                <c:pt idx="366">
                  <c:v>0.74768400000000002</c:v>
                </c:pt>
                <c:pt idx="367">
                  <c:v>0.74785900000000005</c:v>
                </c:pt>
                <c:pt idx="368">
                  <c:v>0.74802500000000005</c:v>
                </c:pt>
                <c:pt idx="369">
                  <c:v>0.748197</c:v>
                </c:pt>
                <c:pt idx="370">
                  <c:v>0.74834800000000001</c:v>
                </c:pt>
                <c:pt idx="371">
                  <c:v>0.74855499999999997</c:v>
                </c:pt>
                <c:pt idx="372">
                  <c:v>0.74868699999999999</c:v>
                </c:pt>
                <c:pt idx="373">
                  <c:v>0.74882300000000002</c:v>
                </c:pt>
                <c:pt idx="374">
                  <c:v>0.74904700000000002</c:v>
                </c:pt>
                <c:pt idx="375">
                  <c:v>0.74918300000000004</c:v>
                </c:pt>
                <c:pt idx="376">
                  <c:v>0.74938300000000002</c:v>
                </c:pt>
                <c:pt idx="377">
                  <c:v>0.74948400000000004</c:v>
                </c:pt>
                <c:pt idx="378">
                  <c:v>0.74968800000000002</c:v>
                </c:pt>
                <c:pt idx="379">
                  <c:v>0.74985599999999997</c:v>
                </c:pt>
                <c:pt idx="380">
                  <c:v>0.75004999999999999</c:v>
                </c:pt>
                <c:pt idx="381">
                  <c:v>0.75026499999999996</c:v>
                </c:pt>
                <c:pt idx="382">
                  <c:v>0.75038199999999999</c:v>
                </c:pt>
                <c:pt idx="383">
                  <c:v>0.75052300000000005</c:v>
                </c:pt>
                <c:pt idx="384">
                  <c:v>0.75070999999999999</c:v>
                </c:pt>
                <c:pt idx="385">
                  <c:v>0.75084200000000001</c:v>
                </c:pt>
                <c:pt idx="386">
                  <c:v>0.75103799999999998</c:v>
                </c:pt>
                <c:pt idx="387">
                  <c:v>0.75122299999999997</c:v>
                </c:pt>
                <c:pt idx="388">
                  <c:v>0.75140899999999999</c:v>
                </c:pt>
                <c:pt idx="389">
                  <c:v>0.75154900000000002</c:v>
                </c:pt>
                <c:pt idx="390">
                  <c:v>0.75170899999999996</c:v>
                </c:pt>
                <c:pt idx="391">
                  <c:v>0.75185199999999996</c:v>
                </c:pt>
                <c:pt idx="392">
                  <c:v>0.75200500000000003</c:v>
                </c:pt>
                <c:pt idx="393">
                  <c:v>0.75219899999999995</c:v>
                </c:pt>
                <c:pt idx="394">
                  <c:v>0.75236400000000003</c:v>
                </c:pt>
                <c:pt idx="395">
                  <c:v>0.75246199999999996</c:v>
                </c:pt>
                <c:pt idx="396">
                  <c:v>0.75263500000000005</c:v>
                </c:pt>
                <c:pt idx="397">
                  <c:v>0.75277400000000005</c:v>
                </c:pt>
                <c:pt idx="398">
                  <c:v>0.75300999999999996</c:v>
                </c:pt>
                <c:pt idx="399">
                  <c:v>0.75312599999999996</c:v>
                </c:pt>
                <c:pt idx="400">
                  <c:v>0.75329999999999997</c:v>
                </c:pt>
                <c:pt idx="401">
                  <c:v>0.75346000000000002</c:v>
                </c:pt>
                <c:pt idx="402">
                  <c:v>0.75360300000000002</c:v>
                </c:pt>
                <c:pt idx="403">
                  <c:v>0.75370199999999998</c:v>
                </c:pt>
                <c:pt idx="404">
                  <c:v>0.75394399999999995</c:v>
                </c:pt>
                <c:pt idx="405">
                  <c:v>0.75408699999999995</c:v>
                </c:pt>
                <c:pt idx="406">
                  <c:v>0.75420900000000002</c:v>
                </c:pt>
                <c:pt idx="407">
                  <c:v>0.754436</c:v>
                </c:pt>
                <c:pt idx="408">
                  <c:v>0.75458899999999995</c:v>
                </c:pt>
                <c:pt idx="409">
                  <c:v>0.75476200000000004</c:v>
                </c:pt>
                <c:pt idx="410">
                  <c:v>0.754884</c:v>
                </c:pt>
                <c:pt idx="411">
                  <c:v>0.755023</c:v>
                </c:pt>
                <c:pt idx="412">
                  <c:v>0.75520399999999999</c:v>
                </c:pt>
                <c:pt idx="413">
                  <c:v>0.75536899999999996</c:v>
                </c:pt>
                <c:pt idx="414">
                  <c:v>0.755548</c:v>
                </c:pt>
                <c:pt idx="415">
                  <c:v>0.75567300000000004</c:v>
                </c:pt>
                <c:pt idx="416">
                  <c:v>0.75589200000000001</c:v>
                </c:pt>
                <c:pt idx="417">
                  <c:v>0.75593999999999995</c:v>
                </c:pt>
                <c:pt idx="418">
                  <c:v>0.75609599999999999</c:v>
                </c:pt>
                <c:pt idx="419">
                  <c:v>0.75629400000000002</c:v>
                </c:pt>
                <c:pt idx="420">
                  <c:v>0.75641099999999994</c:v>
                </c:pt>
                <c:pt idx="421">
                  <c:v>0.75659699999999996</c:v>
                </c:pt>
                <c:pt idx="422">
                  <c:v>0.75679300000000005</c:v>
                </c:pt>
                <c:pt idx="423">
                  <c:v>0.75692499999999996</c:v>
                </c:pt>
                <c:pt idx="424">
                  <c:v>0.75712000000000002</c:v>
                </c:pt>
                <c:pt idx="425">
                  <c:v>0.75722699999999998</c:v>
                </c:pt>
                <c:pt idx="426">
                  <c:v>0.75738399999999995</c:v>
                </c:pt>
                <c:pt idx="427">
                  <c:v>0.75757099999999999</c:v>
                </c:pt>
                <c:pt idx="428">
                  <c:v>0.75767899999999999</c:v>
                </c:pt>
                <c:pt idx="429">
                  <c:v>0.75777600000000001</c:v>
                </c:pt>
                <c:pt idx="430">
                  <c:v>0.75799499999999997</c:v>
                </c:pt>
                <c:pt idx="431">
                  <c:v>0.75813399999999997</c:v>
                </c:pt>
                <c:pt idx="432">
                  <c:v>0.75831199999999999</c:v>
                </c:pt>
                <c:pt idx="433">
                  <c:v>0.75847200000000004</c:v>
                </c:pt>
                <c:pt idx="434">
                  <c:v>0.75864299999999996</c:v>
                </c:pt>
                <c:pt idx="435">
                  <c:v>0.75878599999999996</c:v>
                </c:pt>
                <c:pt idx="436">
                  <c:v>0.75891699999999995</c:v>
                </c:pt>
                <c:pt idx="437">
                  <c:v>0.75904099999999997</c:v>
                </c:pt>
                <c:pt idx="438">
                  <c:v>0.75921000000000005</c:v>
                </c:pt>
                <c:pt idx="439">
                  <c:v>0.75940200000000002</c:v>
                </c:pt>
                <c:pt idx="440">
                  <c:v>0.75953400000000004</c:v>
                </c:pt>
                <c:pt idx="441">
                  <c:v>0.75970300000000002</c:v>
                </c:pt>
                <c:pt idx="442">
                  <c:v>0.75989099999999998</c:v>
                </c:pt>
                <c:pt idx="443">
                  <c:v>0.76005</c:v>
                </c:pt>
                <c:pt idx="444">
                  <c:v>0.76017000000000001</c:v>
                </c:pt>
                <c:pt idx="445">
                  <c:v>0.76029199999999997</c:v>
                </c:pt>
                <c:pt idx="446">
                  <c:v>0.76045200000000002</c:v>
                </c:pt>
                <c:pt idx="447">
                  <c:v>0.76058599999999998</c:v>
                </c:pt>
                <c:pt idx="448">
                  <c:v>0.76078100000000004</c:v>
                </c:pt>
                <c:pt idx="449">
                  <c:v>0.760988</c:v>
                </c:pt>
                <c:pt idx="450">
                  <c:v>0.761073</c:v>
                </c:pt>
                <c:pt idx="451">
                  <c:v>0.76119400000000004</c:v>
                </c:pt>
                <c:pt idx="452">
                  <c:v>0.76141999999999999</c:v>
                </c:pt>
                <c:pt idx="453">
                  <c:v>0.76153899999999997</c:v>
                </c:pt>
                <c:pt idx="454">
                  <c:v>0.76167399999999996</c:v>
                </c:pt>
                <c:pt idx="455">
                  <c:v>0.761822</c:v>
                </c:pt>
                <c:pt idx="456">
                  <c:v>0.76200400000000001</c:v>
                </c:pt>
                <c:pt idx="457">
                  <c:v>0.76216200000000001</c:v>
                </c:pt>
                <c:pt idx="458">
                  <c:v>0.76227100000000003</c:v>
                </c:pt>
                <c:pt idx="459">
                  <c:v>0.76243899999999998</c:v>
                </c:pt>
                <c:pt idx="460">
                  <c:v>0.76264500000000002</c:v>
                </c:pt>
                <c:pt idx="461">
                  <c:v>0.76278599999999996</c:v>
                </c:pt>
                <c:pt idx="462">
                  <c:v>0.76292199999999999</c:v>
                </c:pt>
                <c:pt idx="463">
                  <c:v>0.763096</c:v>
                </c:pt>
                <c:pt idx="464">
                  <c:v>0.76325699999999996</c:v>
                </c:pt>
                <c:pt idx="465">
                  <c:v>0.763401</c:v>
                </c:pt>
                <c:pt idx="466">
                  <c:v>0.76348099999999997</c:v>
                </c:pt>
                <c:pt idx="467">
                  <c:v>0.76364200000000004</c:v>
                </c:pt>
                <c:pt idx="468">
                  <c:v>0.76381399999999999</c:v>
                </c:pt>
                <c:pt idx="469">
                  <c:v>0.76397400000000004</c:v>
                </c:pt>
                <c:pt idx="470">
                  <c:v>0.76412899999999995</c:v>
                </c:pt>
                <c:pt idx="471">
                  <c:v>0.76428600000000002</c:v>
                </c:pt>
                <c:pt idx="472">
                  <c:v>0.76440200000000003</c:v>
                </c:pt>
                <c:pt idx="473">
                  <c:v>0.76457699999999995</c:v>
                </c:pt>
                <c:pt idx="474">
                  <c:v>0.76471199999999995</c:v>
                </c:pt>
                <c:pt idx="475">
                  <c:v>0.76480899999999996</c:v>
                </c:pt>
                <c:pt idx="476">
                  <c:v>0.76499399999999995</c:v>
                </c:pt>
                <c:pt idx="477">
                  <c:v>0.76511200000000001</c:v>
                </c:pt>
                <c:pt idx="478">
                  <c:v>0.76529400000000003</c:v>
                </c:pt>
                <c:pt idx="479">
                  <c:v>0.76543799999999995</c:v>
                </c:pt>
                <c:pt idx="480">
                  <c:v>0.76560300000000003</c:v>
                </c:pt>
                <c:pt idx="481">
                  <c:v>0.76577099999999998</c:v>
                </c:pt>
                <c:pt idx="482">
                  <c:v>0.76594899999999999</c:v>
                </c:pt>
                <c:pt idx="483">
                  <c:v>0.76608200000000004</c:v>
                </c:pt>
                <c:pt idx="484">
                  <c:v>0.76621499999999998</c:v>
                </c:pt>
                <c:pt idx="485">
                  <c:v>0.76639699999999999</c:v>
                </c:pt>
                <c:pt idx="486">
                  <c:v>0.76652299999999995</c:v>
                </c:pt>
                <c:pt idx="487">
                  <c:v>0.76670499999999997</c:v>
                </c:pt>
                <c:pt idx="488">
                  <c:v>0.76680499999999996</c:v>
                </c:pt>
                <c:pt idx="489">
                  <c:v>0.76701600000000003</c:v>
                </c:pt>
                <c:pt idx="490">
                  <c:v>0.76715299999999997</c:v>
                </c:pt>
                <c:pt idx="491">
                  <c:v>0.76729899999999995</c:v>
                </c:pt>
                <c:pt idx="492">
                  <c:v>0.76740699999999995</c:v>
                </c:pt>
                <c:pt idx="493">
                  <c:v>0.767625</c:v>
                </c:pt>
                <c:pt idx="494">
                  <c:v>0.76771900000000004</c:v>
                </c:pt>
                <c:pt idx="495">
                  <c:v>0.76792199999999999</c:v>
                </c:pt>
                <c:pt idx="496">
                  <c:v>0.76806600000000003</c:v>
                </c:pt>
                <c:pt idx="497">
                  <c:v>0.76829199999999997</c:v>
                </c:pt>
                <c:pt idx="498">
                  <c:v>0.768374</c:v>
                </c:pt>
                <c:pt idx="499">
                  <c:v>0.76851100000000006</c:v>
                </c:pt>
                <c:pt idx="500">
                  <c:v>0.76864900000000003</c:v>
                </c:pt>
                <c:pt idx="501">
                  <c:v>0.76884799999999998</c:v>
                </c:pt>
                <c:pt idx="502">
                  <c:v>0.76900800000000002</c:v>
                </c:pt>
                <c:pt idx="503">
                  <c:v>0.76919000000000004</c:v>
                </c:pt>
                <c:pt idx="504">
                  <c:v>0.76929099999999995</c:v>
                </c:pt>
                <c:pt idx="505">
                  <c:v>0.769486</c:v>
                </c:pt>
                <c:pt idx="506">
                  <c:v>0.76962399999999997</c:v>
                </c:pt>
                <c:pt idx="507">
                  <c:v>0.76982499999999998</c:v>
                </c:pt>
                <c:pt idx="508">
                  <c:v>0.76997599999999999</c:v>
                </c:pt>
                <c:pt idx="509">
                  <c:v>0.77012000000000003</c:v>
                </c:pt>
                <c:pt idx="510">
                  <c:v>0.77030600000000005</c:v>
                </c:pt>
                <c:pt idx="511">
                  <c:v>0.77047500000000002</c:v>
                </c:pt>
                <c:pt idx="512">
                  <c:v>0.77068099999999995</c:v>
                </c:pt>
                <c:pt idx="513">
                  <c:v>0.77075800000000005</c:v>
                </c:pt>
                <c:pt idx="514">
                  <c:v>0.77099499999999999</c:v>
                </c:pt>
                <c:pt idx="515">
                  <c:v>0.77118299999999995</c:v>
                </c:pt>
                <c:pt idx="516">
                  <c:v>0.77137</c:v>
                </c:pt>
                <c:pt idx="517">
                  <c:v>0.77150600000000003</c:v>
                </c:pt>
                <c:pt idx="518">
                  <c:v>0.77170700000000003</c:v>
                </c:pt>
                <c:pt idx="519">
                  <c:v>0.77192099999999997</c:v>
                </c:pt>
                <c:pt idx="520">
                  <c:v>0.77214499999999997</c:v>
                </c:pt>
                <c:pt idx="521">
                  <c:v>0.77234999999999998</c:v>
                </c:pt>
                <c:pt idx="522">
                  <c:v>0.77249299999999999</c:v>
                </c:pt>
                <c:pt idx="523">
                  <c:v>0.77275700000000003</c:v>
                </c:pt>
                <c:pt idx="524">
                  <c:v>0.773003</c:v>
                </c:pt>
                <c:pt idx="525">
                  <c:v>0.77324599999999999</c:v>
                </c:pt>
                <c:pt idx="526">
                  <c:v>0.77352799999999999</c:v>
                </c:pt>
                <c:pt idx="527">
                  <c:v>0.77382700000000004</c:v>
                </c:pt>
                <c:pt idx="528">
                  <c:v>0.77439400000000003</c:v>
                </c:pt>
                <c:pt idx="529">
                  <c:v>1.1327799999999999</c:v>
                </c:pt>
                <c:pt idx="530">
                  <c:v>1.1333500000000001</c:v>
                </c:pt>
                <c:pt idx="531">
                  <c:v>1.1335900000000001</c:v>
                </c:pt>
                <c:pt idx="532">
                  <c:v>1.1336599999999999</c:v>
                </c:pt>
                <c:pt idx="533">
                  <c:v>1.1336599999999999</c:v>
                </c:pt>
                <c:pt idx="534">
                  <c:v>1.1337999999999999</c:v>
                </c:pt>
                <c:pt idx="535">
                  <c:v>1.13365</c:v>
                </c:pt>
                <c:pt idx="536">
                  <c:v>1.13361</c:v>
                </c:pt>
                <c:pt idx="537">
                  <c:v>1.1338600000000001</c:v>
                </c:pt>
                <c:pt idx="538">
                  <c:v>1.13401</c:v>
                </c:pt>
                <c:pt idx="539">
                  <c:v>1.13408</c:v>
                </c:pt>
                <c:pt idx="540">
                  <c:v>1.13402</c:v>
                </c:pt>
                <c:pt idx="541">
                  <c:v>1.1339999999999999</c:v>
                </c:pt>
                <c:pt idx="542">
                  <c:v>1.1340300000000001</c:v>
                </c:pt>
                <c:pt idx="543">
                  <c:v>1.1338699999999999</c:v>
                </c:pt>
                <c:pt idx="544">
                  <c:v>1.1339999999999999</c:v>
                </c:pt>
                <c:pt idx="545">
                  <c:v>1.13418</c:v>
                </c:pt>
                <c:pt idx="546">
                  <c:v>1.13415</c:v>
                </c:pt>
                <c:pt idx="547">
                  <c:v>1.13408</c:v>
                </c:pt>
                <c:pt idx="548">
                  <c:v>1.1342699999999999</c:v>
                </c:pt>
                <c:pt idx="549">
                  <c:v>1.1341600000000001</c:v>
                </c:pt>
                <c:pt idx="550">
                  <c:v>1.13419</c:v>
                </c:pt>
                <c:pt idx="551">
                  <c:v>1.1342699999999999</c:v>
                </c:pt>
                <c:pt idx="552">
                  <c:v>1.1343799999999999</c:v>
                </c:pt>
                <c:pt idx="553">
                  <c:v>1.1342699999999999</c:v>
                </c:pt>
                <c:pt idx="554">
                  <c:v>1.1343300000000001</c:v>
                </c:pt>
                <c:pt idx="555">
                  <c:v>1.13442</c:v>
                </c:pt>
                <c:pt idx="556">
                  <c:v>1.13445</c:v>
                </c:pt>
                <c:pt idx="557">
                  <c:v>1.1343099999999999</c:v>
                </c:pt>
                <c:pt idx="558">
                  <c:v>1.1343300000000001</c:v>
                </c:pt>
                <c:pt idx="559">
                  <c:v>1.13445</c:v>
                </c:pt>
                <c:pt idx="560">
                  <c:v>1.13452</c:v>
                </c:pt>
                <c:pt idx="561">
                  <c:v>1.1345700000000001</c:v>
                </c:pt>
                <c:pt idx="562">
                  <c:v>1.13446</c:v>
                </c:pt>
                <c:pt idx="563">
                  <c:v>1.1346799999999999</c:v>
                </c:pt>
                <c:pt idx="564">
                  <c:v>1.1346099999999999</c:v>
                </c:pt>
                <c:pt idx="565">
                  <c:v>1.1346799999999999</c:v>
                </c:pt>
                <c:pt idx="566">
                  <c:v>1.13469</c:v>
                </c:pt>
                <c:pt idx="567">
                  <c:v>1.1347400000000001</c:v>
                </c:pt>
                <c:pt idx="568">
                  <c:v>1.13473</c:v>
                </c:pt>
                <c:pt idx="569">
                  <c:v>1.1347</c:v>
                </c:pt>
                <c:pt idx="570">
                  <c:v>1.13476</c:v>
                </c:pt>
                <c:pt idx="571">
                  <c:v>1.1347400000000001</c:v>
                </c:pt>
                <c:pt idx="572">
                  <c:v>1.1348800000000001</c:v>
                </c:pt>
                <c:pt idx="573">
                  <c:v>1.1347499999999999</c:v>
                </c:pt>
                <c:pt idx="574">
                  <c:v>1.1347700000000001</c:v>
                </c:pt>
                <c:pt idx="575">
                  <c:v>1.1348400000000001</c:v>
                </c:pt>
                <c:pt idx="576">
                  <c:v>1.1349100000000001</c:v>
                </c:pt>
                <c:pt idx="577">
                  <c:v>1.1349199999999999</c:v>
                </c:pt>
                <c:pt idx="578">
                  <c:v>1.1349800000000001</c:v>
                </c:pt>
                <c:pt idx="579">
                  <c:v>1.1350800000000001</c:v>
                </c:pt>
                <c:pt idx="580">
                  <c:v>1.13489</c:v>
                </c:pt>
                <c:pt idx="581">
                  <c:v>1.135</c:v>
                </c:pt>
                <c:pt idx="582">
                  <c:v>1.13504</c:v>
                </c:pt>
                <c:pt idx="583">
                  <c:v>1.1350499999999999</c:v>
                </c:pt>
                <c:pt idx="584">
                  <c:v>1.13517</c:v>
                </c:pt>
                <c:pt idx="585">
                  <c:v>1.1350899999999999</c:v>
                </c:pt>
                <c:pt idx="586">
                  <c:v>1.1351599999999999</c:v>
                </c:pt>
                <c:pt idx="587">
                  <c:v>1.13514</c:v>
                </c:pt>
                <c:pt idx="588">
                  <c:v>1.1352100000000001</c:v>
                </c:pt>
                <c:pt idx="589">
                  <c:v>1.1352599999999999</c:v>
                </c:pt>
                <c:pt idx="590">
                  <c:v>1.13523</c:v>
                </c:pt>
                <c:pt idx="591">
                  <c:v>1.13524</c:v>
                </c:pt>
                <c:pt idx="592">
                  <c:v>1.1351899999999999</c:v>
                </c:pt>
                <c:pt idx="593">
                  <c:v>1.1351899999999999</c:v>
                </c:pt>
                <c:pt idx="594">
                  <c:v>1.1353</c:v>
                </c:pt>
                <c:pt idx="595">
                  <c:v>1.1355</c:v>
                </c:pt>
                <c:pt idx="596">
                  <c:v>1.1354900000000001</c:v>
                </c:pt>
                <c:pt idx="597">
                  <c:v>1.13541</c:v>
                </c:pt>
                <c:pt idx="598">
                  <c:v>1.13547</c:v>
                </c:pt>
                <c:pt idx="599">
                  <c:v>1.13548</c:v>
                </c:pt>
                <c:pt idx="600">
                  <c:v>1.1354900000000001</c:v>
                </c:pt>
                <c:pt idx="601">
                  <c:v>1.1354500000000001</c:v>
                </c:pt>
                <c:pt idx="602">
                  <c:v>1.13551</c:v>
                </c:pt>
                <c:pt idx="603">
                  <c:v>1.13557</c:v>
                </c:pt>
                <c:pt idx="604">
                  <c:v>1.13565</c:v>
                </c:pt>
                <c:pt idx="605">
                  <c:v>1.1355500000000001</c:v>
                </c:pt>
                <c:pt idx="606">
                  <c:v>1.1357699999999999</c:v>
                </c:pt>
                <c:pt idx="607">
                  <c:v>1.1356299999999999</c:v>
                </c:pt>
                <c:pt idx="608">
                  <c:v>1.1357299999999999</c:v>
                </c:pt>
                <c:pt idx="609">
                  <c:v>1.1355900000000001</c:v>
                </c:pt>
                <c:pt idx="610">
                  <c:v>1.1358900000000001</c:v>
                </c:pt>
                <c:pt idx="611">
                  <c:v>1.1357600000000001</c:v>
                </c:pt>
                <c:pt idx="612">
                  <c:v>1.1358900000000001</c:v>
                </c:pt>
                <c:pt idx="613">
                  <c:v>1.1358299999999999</c:v>
                </c:pt>
                <c:pt idx="614">
                  <c:v>1.13601</c:v>
                </c:pt>
                <c:pt idx="615">
                  <c:v>1.13595</c:v>
                </c:pt>
                <c:pt idx="616">
                  <c:v>1.1360699999999999</c:v>
                </c:pt>
                <c:pt idx="617">
                  <c:v>1.1361000000000001</c:v>
                </c:pt>
                <c:pt idx="618">
                  <c:v>1.1359600000000001</c:v>
                </c:pt>
                <c:pt idx="619">
                  <c:v>1.1359600000000001</c:v>
                </c:pt>
                <c:pt idx="620">
                  <c:v>1.13602</c:v>
                </c:pt>
                <c:pt idx="621">
                  <c:v>1.1359699999999999</c:v>
                </c:pt>
                <c:pt idx="622">
                  <c:v>1.1359999999999999</c:v>
                </c:pt>
                <c:pt idx="623">
                  <c:v>1.1361600000000001</c:v>
                </c:pt>
                <c:pt idx="624">
                  <c:v>1.1362300000000001</c:v>
                </c:pt>
                <c:pt idx="625">
                  <c:v>1.13629</c:v>
                </c:pt>
                <c:pt idx="626">
                  <c:v>1.1363000000000001</c:v>
                </c:pt>
                <c:pt idx="627">
                  <c:v>1.13618</c:v>
                </c:pt>
                <c:pt idx="628">
                  <c:v>1.1362300000000001</c:v>
                </c:pt>
                <c:pt idx="629">
                  <c:v>1.13632</c:v>
                </c:pt>
                <c:pt idx="630">
                  <c:v>1.1362300000000001</c:v>
                </c:pt>
                <c:pt idx="631">
                  <c:v>1.1362699999999999</c:v>
                </c:pt>
                <c:pt idx="632">
                  <c:v>1.1362699999999999</c:v>
                </c:pt>
                <c:pt idx="633">
                  <c:v>1.1364399999999999</c:v>
                </c:pt>
                <c:pt idx="634">
                  <c:v>1.13642</c:v>
                </c:pt>
                <c:pt idx="635">
                  <c:v>1.13629</c:v>
                </c:pt>
                <c:pt idx="636">
                  <c:v>1.1365099999999999</c:v>
                </c:pt>
                <c:pt idx="637">
                  <c:v>1.1365499999999999</c:v>
                </c:pt>
                <c:pt idx="638">
                  <c:v>1.1365000000000001</c:v>
                </c:pt>
                <c:pt idx="639">
                  <c:v>1.1364700000000001</c:v>
                </c:pt>
                <c:pt idx="640">
                  <c:v>1.13652</c:v>
                </c:pt>
                <c:pt idx="641">
                  <c:v>1.13653</c:v>
                </c:pt>
                <c:pt idx="642">
                  <c:v>1.1366000000000001</c:v>
                </c:pt>
                <c:pt idx="643">
                  <c:v>1.1367100000000001</c:v>
                </c:pt>
                <c:pt idx="644">
                  <c:v>1.13666</c:v>
                </c:pt>
                <c:pt idx="645">
                  <c:v>1.13666</c:v>
                </c:pt>
                <c:pt idx="646">
                  <c:v>1.1367700000000001</c:v>
                </c:pt>
                <c:pt idx="647">
                  <c:v>1.1368499999999999</c:v>
                </c:pt>
                <c:pt idx="648">
                  <c:v>1.1369499999999999</c:v>
                </c:pt>
                <c:pt idx="649">
                  <c:v>1.13679</c:v>
                </c:pt>
                <c:pt idx="650">
                  <c:v>1.1367700000000001</c:v>
                </c:pt>
                <c:pt idx="651">
                  <c:v>1.1368799999999999</c:v>
                </c:pt>
                <c:pt idx="652">
                  <c:v>1.13683</c:v>
                </c:pt>
                <c:pt idx="653">
                  <c:v>1.1369400000000001</c:v>
                </c:pt>
                <c:pt idx="654">
                  <c:v>1.1371100000000001</c:v>
                </c:pt>
                <c:pt idx="655">
                  <c:v>1.1370100000000001</c:v>
                </c:pt>
                <c:pt idx="656">
                  <c:v>1.1370899999999999</c:v>
                </c:pt>
                <c:pt idx="657">
                  <c:v>1.1371100000000001</c:v>
                </c:pt>
                <c:pt idx="658">
                  <c:v>1.1371599999999999</c:v>
                </c:pt>
                <c:pt idx="659">
                  <c:v>1.1373899999999999</c:v>
                </c:pt>
                <c:pt idx="660">
                  <c:v>1.13731</c:v>
                </c:pt>
                <c:pt idx="661">
                  <c:v>1.13724</c:v>
                </c:pt>
                <c:pt idx="662">
                  <c:v>1.13727</c:v>
                </c:pt>
                <c:pt idx="663">
                  <c:v>1.13734</c:v>
                </c:pt>
                <c:pt idx="664">
                  <c:v>1.1372100000000001</c:v>
                </c:pt>
                <c:pt idx="665">
                  <c:v>1.1373200000000001</c:v>
                </c:pt>
                <c:pt idx="666">
                  <c:v>1.13734</c:v>
                </c:pt>
                <c:pt idx="667">
                  <c:v>1.13734</c:v>
                </c:pt>
                <c:pt idx="668">
                  <c:v>1.13741</c:v>
                </c:pt>
                <c:pt idx="669">
                  <c:v>1.13733</c:v>
                </c:pt>
                <c:pt idx="670">
                  <c:v>1.13737</c:v>
                </c:pt>
                <c:pt idx="671">
                  <c:v>1.1374</c:v>
                </c:pt>
                <c:pt idx="672">
                  <c:v>1.13733</c:v>
                </c:pt>
                <c:pt idx="673">
                  <c:v>1.1373599999999999</c:v>
                </c:pt>
                <c:pt idx="674">
                  <c:v>1.13741</c:v>
                </c:pt>
                <c:pt idx="675">
                  <c:v>1.1373899999999999</c:v>
                </c:pt>
                <c:pt idx="676">
                  <c:v>1.1375599999999999</c:v>
                </c:pt>
                <c:pt idx="677">
                  <c:v>1.13764</c:v>
                </c:pt>
                <c:pt idx="678">
                  <c:v>1.1377200000000001</c:v>
                </c:pt>
                <c:pt idx="679">
                  <c:v>1.13775</c:v>
                </c:pt>
                <c:pt idx="680">
                  <c:v>1.13775</c:v>
                </c:pt>
                <c:pt idx="681">
                  <c:v>1.1376599999999999</c:v>
                </c:pt>
                <c:pt idx="682">
                  <c:v>1.1377699999999999</c:v>
                </c:pt>
                <c:pt idx="683">
                  <c:v>1.13784</c:v>
                </c:pt>
                <c:pt idx="684">
                  <c:v>1.1378200000000001</c:v>
                </c:pt>
                <c:pt idx="685">
                  <c:v>1.1377999999999999</c:v>
                </c:pt>
                <c:pt idx="686">
                  <c:v>1.1377900000000001</c:v>
                </c:pt>
                <c:pt idx="687">
                  <c:v>1.13794</c:v>
                </c:pt>
                <c:pt idx="688">
                  <c:v>1.13795</c:v>
                </c:pt>
                <c:pt idx="689">
                  <c:v>1.13801</c:v>
                </c:pt>
                <c:pt idx="690">
                  <c:v>1.1379699999999999</c:v>
                </c:pt>
                <c:pt idx="691">
                  <c:v>1.1380600000000001</c:v>
                </c:pt>
                <c:pt idx="692">
                  <c:v>1.13798</c:v>
                </c:pt>
                <c:pt idx="693">
                  <c:v>1.13795</c:v>
                </c:pt>
                <c:pt idx="694">
                  <c:v>1.13802</c:v>
                </c:pt>
                <c:pt idx="695">
                  <c:v>1.13809</c:v>
                </c:pt>
                <c:pt idx="696">
                  <c:v>1.1381600000000001</c:v>
                </c:pt>
                <c:pt idx="697">
                  <c:v>1.13812</c:v>
                </c:pt>
                <c:pt idx="698">
                  <c:v>1.1383300000000001</c:v>
                </c:pt>
                <c:pt idx="699">
                  <c:v>1.1384399999999999</c:v>
                </c:pt>
                <c:pt idx="700">
                  <c:v>1.1383799999999999</c:v>
                </c:pt>
                <c:pt idx="701">
                  <c:v>1.1384700000000001</c:v>
                </c:pt>
                <c:pt idx="702">
                  <c:v>1.1385400000000001</c:v>
                </c:pt>
                <c:pt idx="703">
                  <c:v>1.13869</c:v>
                </c:pt>
                <c:pt idx="704">
                  <c:v>1.13855</c:v>
                </c:pt>
                <c:pt idx="705">
                  <c:v>1.1385099999999999</c:v>
                </c:pt>
                <c:pt idx="706">
                  <c:v>1.1384099999999999</c:v>
                </c:pt>
                <c:pt idx="707">
                  <c:v>1.13855</c:v>
                </c:pt>
                <c:pt idx="708">
                  <c:v>1.1385000000000001</c:v>
                </c:pt>
                <c:pt idx="709">
                  <c:v>1.1386099999999999</c:v>
                </c:pt>
                <c:pt idx="710">
                  <c:v>1.13872</c:v>
                </c:pt>
                <c:pt idx="711">
                  <c:v>1.1386799999999999</c:v>
                </c:pt>
                <c:pt idx="712">
                  <c:v>1.1388100000000001</c:v>
                </c:pt>
                <c:pt idx="713">
                  <c:v>1.13873</c:v>
                </c:pt>
                <c:pt idx="714">
                  <c:v>1.13876</c:v>
                </c:pt>
                <c:pt idx="715">
                  <c:v>1.1388499999999999</c:v>
                </c:pt>
                <c:pt idx="716">
                  <c:v>1.13883</c:v>
                </c:pt>
                <c:pt idx="717">
                  <c:v>1.1389</c:v>
                </c:pt>
                <c:pt idx="718">
                  <c:v>1.1389499999999999</c:v>
                </c:pt>
                <c:pt idx="719">
                  <c:v>1.1390400000000001</c:v>
                </c:pt>
                <c:pt idx="720">
                  <c:v>1.13896</c:v>
                </c:pt>
                <c:pt idx="721">
                  <c:v>1.13913</c:v>
                </c:pt>
                <c:pt idx="722">
                  <c:v>1.1391199999999999</c:v>
                </c:pt>
                <c:pt idx="723">
                  <c:v>1.1390899999999999</c:v>
                </c:pt>
                <c:pt idx="724">
                  <c:v>1.1390199999999999</c:v>
                </c:pt>
                <c:pt idx="725">
                  <c:v>1.1391500000000001</c:v>
                </c:pt>
                <c:pt idx="726">
                  <c:v>1.1391899999999999</c:v>
                </c:pt>
                <c:pt idx="727">
                  <c:v>1.13933</c:v>
                </c:pt>
                <c:pt idx="728">
                  <c:v>1.13931</c:v>
                </c:pt>
                <c:pt idx="729">
                  <c:v>1.1392</c:v>
                </c:pt>
                <c:pt idx="730">
                  <c:v>1.1393800000000001</c:v>
                </c:pt>
                <c:pt idx="731">
                  <c:v>1.1391800000000001</c:v>
                </c:pt>
                <c:pt idx="732">
                  <c:v>1.1393599999999999</c:v>
                </c:pt>
                <c:pt idx="733">
                  <c:v>1.1393</c:v>
                </c:pt>
                <c:pt idx="734">
                  <c:v>1.13927</c:v>
                </c:pt>
                <c:pt idx="735">
                  <c:v>1.1392899999999999</c:v>
                </c:pt>
                <c:pt idx="736">
                  <c:v>1.1394299999999999</c:v>
                </c:pt>
                <c:pt idx="737">
                  <c:v>1.1395999999999999</c:v>
                </c:pt>
                <c:pt idx="738">
                  <c:v>1.13948</c:v>
                </c:pt>
                <c:pt idx="739">
                  <c:v>1.13944</c:v>
                </c:pt>
                <c:pt idx="740">
                  <c:v>1.1394899999999999</c:v>
                </c:pt>
                <c:pt idx="741">
                  <c:v>1.1396599999999999</c:v>
                </c:pt>
                <c:pt idx="742">
                  <c:v>1.1396299999999999</c:v>
                </c:pt>
                <c:pt idx="743">
                  <c:v>1.1396999999999999</c:v>
                </c:pt>
                <c:pt idx="744">
                  <c:v>1.13975</c:v>
                </c:pt>
                <c:pt idx="745">
                  <c:v>1.1397900000000001</c:v>
                </c:pt>
                <c:pt idx="746">
                  <c:v>1.1398600000000001</c:v>
                </c:pt>
                <c:pt idx="747">
                  <c:v>1.1397299999999999</c:v>
                </c:pt>
                <c:pt idx="748">
                  <c:v>1.13984</c:v>
                </c:pt>
                <c:pt idx="749">
                  <c:v>1.13985</c:v>
                </c:pt>
                <c:pt idx="750">
                  <c:v>1.13991</c:v>
                </c:pt>
                <c:pt idx="751">
                  <c:v>1.1398699999999999</c:v>
                </c:pt>
                <c:pt idx="752">
                  <c:v>1.1399999999999999</c:v>
                </c:pt>
                <c:pt idx="753">
                  <c:v>1.13998</c:v>
                </c:pt>
                <c:pt idx="754">
                  <c:v>1.1400699999999999</c:v>
                </c:pt>
                <c:pt idx="755">
                  <c:v>1.14012</c:v>
                </c:pt>
                <c:pt idx="756">
                  <c:v>1.1402000000000001</c:v>
                </c:pt>
                <c:pt idx="757">
                  <c:v>1.1400999999999999</c:v>
                </c:pt>
                <c:pt idx="758">
                  <c:v>1.14022</c:v>
                </c:pt>
                <c:pt idx="759">
                  <c:v>1.1399900000000001</c:v>
                </c:pt>
                <c:pt idx="760">
                  <c:v>1.1401699999999999</c:v>
                </c:pt>
                <c:pt idx="761">
                  <c:v>1.14011</c:v>
                </c:pt>
                <c:pt idx="762">
                  <c:v>1.1401600000000001</c:v>
                </c:pt>
                <c:pt idx="763">
                  <c:v>1.1402399999999999</c:v>
                </c:pt>
                <c:pt idx="764">
                  <c:v>1.1403000000000001</c:v>
                </c:pt>
                <c:pt idx="765">
                  <c:v>1.1403000000000001</c:v>
                </c:pt>
                <c:pt idx="766">
                  <c:v>1.1402399999999999</c:v>
                </c:pt>
                <c:pt idx="767">
                  <c:v>1.1403799999999999</c:v>
                </c:pt>
                <c:pt idx="768">
                  <c:v>1.1403700000000001</c:v>
                </c:pt>
                <c:pt idx="769">
                  <c:v>1.14018</c:v>
                </c:pt>
                <c:pt idx="770">
                  <c:v>1.1404099999999999</c:v>
                </c:pt>
                <c:pt idx="771">
                  <c:v>1.1403399999999999</c:v>
                </c:pt>
                <c:pt idx="772">
                  <c:v>1.1404300000000001</c:v>
                </c:pt>
                <c:pt idx="773">
                  <c:v>1.1404399999999999</c:v>
                </c:pt>
                <c:pt idx="774">
                  <c:v>1.14059</c:v>
                </c:pt>
                <c:pt idx="775">
                  <c:v>1.1405700000000001</c:v>
                </c:pt>
                <c:pt idx="776">
                  <c:v>1.1406499999999999</c:v>
                </c:pt>
                <c:pt idx="777">
                  <c:v>1.1406499999999999</c:v>
                </c:pt>
                <c:pt idx="778">
                  <c:v>1.1408499999999999</c:v>
                </c:pt>
                <c:pt idx="779">
                  <c:v>1.1406499999999999</c:v>
                </c:pt>
                <c:pt idx="780">
                  <c:v>1.1408</c:v>
                </c:pt>
                <c:pt idx="781">
                  <c:v>1.1407700000000001</c:v>
                </c:pt>
                <c:pt idx="782">
                  <c:v>1.1407400000000001</c:v>
                </c:pt>
                <c:pt idx="783">
                  <c:v>1.1409499999999999</c:v>
                </c:pt>
                <c:pt idx="784">
                  <c:v>1.1409100000000001</c:v>
                </c:pt>
                <c:pt idx="785">
                  <c:v>1.1409400000000001</c:v>
                </c:pt>
                <c:pt idx="786">
                  <c:v>1.1409</c:v>
                </c:pt>
                <c:pt idx="787">
                  <c:v>1.14093</c:v>
                </c:pt>
                <c:pt idx="788">
                  <c:v>1.1409499999999999</c:v>
                </c:pt>
                <c:pt idx="789">
                  <c:v>1.1410400000000001</c:v>
                </c:pt>
                <c:pt idx="790">
                  <c:v>1.14097</c:v>
                </c:pt>
                <c:pt idx="791">
                  <c:v>1.14113</c:v>
                </c:pt>
                <c:pt idx="792">
                  <c:v>1.14114</c:v>
                </c:pt>
                <c:pt idx="793">
                  <c:v>1.1411</c:v>
                </c:pt>
                <c:pt idx="794">
                  <c:v>1.1412</c:v>
                </c:pt>
                <c:pt idx="795">
                  <c:v>1.14116</c:v>
                </c:pt>
                <c:pt idx="796">
                  <c:v>1.1412599999999999</c:v>
                </c:pt>
                <c:pt idx="797">
                  <c:v>1.1413199999999999</c:v>
                </c:pt>
                <c:pt idx="798">
                  <c:v>1.1414</c:v>
                </c:pt>
                <c:pt idx="799">
                  <c:v>1.14134</c:v>
                </c:pt>
                <c:pt idx="800">
                  <c:v>1.14154</c:v>
                </c:pt>
                <c:pt idx="801">
                  <c:v>1.1413599999999999</c:v>
                </c:pt>
                <c:pt idx="802">
                  <c:v>1.1415200000000001</c:v>
                </c:pt>
                <c:pt idx="803">
                  <c:v>1.14144</c:v>
                </c:pt>
                <c:pt idx="804">
                  <c:v>1.1415200000000001</c:v>
                </c:pt>
                <c:pt idx="805">
                  <c:v>1.14168</c:v>
                </c:pt>
                <c:pt idx="806">
                  <c:v>1.1415599999999999</c:v>
                </c:pt>
                <c:pt idx="807">
                  <c:v>1.14157</c:v>
                </c:pt>
                <c:pt idx="808">
                  <c:v>1.1415999999999999</c:v>
                </c:pt>
                <c:pt idx="809">
                  <c:v>1.1416900000000001</c:v>
                </c:pt>
                <c:pt idx="810">
                  <c:v>1.1416500000000001</c:v>
                </c:pt>
                <c:pt idx="811">
                  <c:v>1.1417900000000001</c:v>
                </c:pt>
                <c:pt idx="812">
                  <c:v>1.14185</c:v>
                </c:pt>
                <c:pt idx="813">
                  <c:v>1.1418200000000001</c:v>
                </c:pt>
                <c:pt idx="814">
                  <c:v>1.1417999999999999</c:v>
                </c:pt>
                <c:pt idx="815">
                  <c:v>1.14177</c:v>
                </c:pt>
                <c:pt idx="816">
                  <c:v>1.1417999999999999</c:v>
                </c:pt>
                <c:pt idx="817">
                  <c:v>1.1418299999999999</c:v>
                </c:pt>
                <c:pt idx="818">
                  <c:v>1.14188</c:v>
                </c:pt>
                <c:pt idx="819">
                  <c:v>1.14191</c:v>
                </c:pt>
                <c:pt idx="820">
                  <c:v>1.14191</c:v>
                </c:pt>
                <c:pt idx="821">
                  <c:v>1.1419299999999999</c:v>
                </c:pt>
                <c:pt idx="822">
                  <c:v>1.1420600000000001</c:v>
                </c:pt>
                <c:pt idx="823">
                  <c:v>1.1420999999999999</c:v>
                </c:pt>
                <c:pt idx="824">
                  <c:v>1.1422099999999999</c:v>
                </c:pt>
                <c:pt idx="825">
                  <c:v>1.1419999999999999</c:v>
                </c:pt>
                <c:pt idx="826">
                  <c:v>1.14208</c:v>
                </c:pt>
                <c:pt idx="827">
                  <c:v>1.1420699999999999</c:v>
                </c:pt>
                <c:pt idx="828">
                  <c:v>1.14211</c:v>
                </c:pt>
                <c:pt idx="829">
                  <c:v>1.14215</c:v>
                </c:pt>
                <c:pt idx="830">
                  <c:v>1.14218</c:v>
                </c:pt>
                <c:pt idx="831">
                  <c:v>1.1422099999999999</c:v>
                </c:pt>
                <c:pt idx="832">
                  <c:v>1.14225</c:v>
                </c:pt>
                <c:pt idx="833">
                  <c:v>1.1423300000000001</c:v>
                </c:pt>
                <c:pt idx="834">
                  <c:v>1.1424799999999999</c:v>
                </c:pt>
                <c:pt idx="835">
                  <c:v>1.1422699999999999</c:v>
                </c:pt>
                <c:pt idx="836">
                  <c:v>1.14245</c:v>
                </c:pt>
                <c:pt idx="837">
                  <c:v>1.1423300000000001</c:v>
                </c:pt>
                <c:pt idx="838">
                  <c:v>1.1424000000000001</c:v>
                </c:pt>
                <c:pt idx="839">
                  <c:v>1.1425099999999999</c:v>
                </c:pt>
                <c:pt idx="840">
                  <c:v>1.1424799999999999</c:v>
                </c:pt>
                <c:pt idx="841">
                  <c:v>1.14256</c:v>
                </c:pt>
                <c:pt idx="842">
                  <c:v>1.1426000000000001</c:v>
                </c:pt>
                <c:pt idx="843">
                  <c:v>1.14262</c:v>
                </c:pt>
                <c:pt idx="844">
                  <c:v>1.14279</c:v>
                </c:pt>
                <c:pt idx="845">
                  <c:v>1.1428</c:v>
                </c:pt>
                <c:pt idx="846">
                  <c:v>1.1428199999999999</c:v>
                </c:pt>
                <c:pt idx="847">
                  <c:v>1.14272</c:v>
                </c:pt>
                <c:pt idx="848">
                  <c:v>1.14273</c:v>
                </c:pt>
                <c:pt idx="849">
                  <c:v>1.14272</c:v>
                </c:pt>
                <c:pt idx="850">
                  <c:v>1.1428499999999999</c:v>
                </c:pt>
                <c:pt idx="851">
                  <c:v>1.14286</c:v>
                </c:pt>
                <c:pt idx="852">
                  <c:v>1.14296</c:v>
                </c:pt>
                <c:pt idx="853">
                  <c:v>1.1428700000000001</c:v>
                </c:pt>
                <c:pt idx="854">
                  <c:v>1.14286</c:v>
                </c:pt>
                <c:pt idx="855">
                  <c:v>1.1430100000000001</c:v>
                </c:pt>
                <c:pt idx="856">
                  <c:v>1.1431</c:v>
                </c:pt>
                <c:pt idx="857">
                  <c:v>1.1431199999999999</c:v>
                </c:pt>
                <c:pt idx="858">
                  <c:v>1.1431</c:v>
                </c:pt>
                <c:pt idx="859">
                  <c:v>1.1431899999999999</c:v>
                </c:pt>
                <c:pt idx="860">
                  <c:v>1.14314</c:v>
                </c:pt>
                <c:pt idx="861">
                  <c:v>1.14317</c:v>
                </c:pt>
                <c:pt idx="862">
                  <c:v>1.1430899999999999</c:v>
                </c:pt>
                <c:pt idx="863">
                  <c:v>1.1431500000000001</c:v>
                </c:pt>
                <c:pt idx="864">
                  <c:v>1.14323</c:v>
                </c:pt>
                <c:pt idx="865">
                  <c:v>1.1433</c:v>
                </c:pt>
                <c:pt idx="866">
                  <c:v>1.14316</c:v>
                </c:pt>
                <c:pt idx="867">
                  <c:v>1.1431500000000001</c:v>
                </c:pt>
                <c:pt idx="868">
                  <c:v>1.14324</c:v>
                </c:pt>
                <c:pt idx="869">
                  <c:v>1.1433500000000001</c:v>
                </c:pt>
                <c:pt idx="870">
                  <c:v>1.14341</c:v>
                </c:pt>
                <c:pt idx="871">
                  <c:v>1.14344</c:v>
                </c:pt>
                <c:pt idx="872">
                  <c:v>1.14341</c:v>
                </c:pt>
                <c:pt idx="873">
                  <c:v>1.14344</c:v>
                </c:pt>
                <c:pt idx="874">
                  <c:v>1.14357</c:v>
                </c:pt>
                <c:pt idx="875">
                  <c:v>1.1437600000000001</c:v>
                </c:pt>
                <c:pt idx="876">
                  <c:v>1.14364</c:v>
                </c:pt>
                <c:pt idx="877">
                  <c:v>1.14367</c:v>
                </c:pt>
                <c:pt idx="878">
                  <c:v>1.1436200000000001</c:v>
                </c:pt>
                <c:pt idx="879">
                  <c:v>1.14374</c:v>
                </c:pt>
                <c:pt idx="880">
                  <c:v>1.1436900000000001</c:v>
                </c:pt>
                <c:pt idx="881">
                  <c:v>1.14368</c:v>
                </c:pt>
                <c:pt idx="882">
                  <c:v>1.14374</c:v>
                </c:pt>
                <c:pt idx="883">
                  <c:v>1.14378</c:v>
                </c:pt>
                <c:pt idx="884">
                  <c:v>1.1436999999999999</c:v>
                </c:pt>
                <c:pt idx="885">
                  <c:v>1.14388</c:v>
                </c:pt>
                <c:pt idx="886">
                  <c:v>1.14392</c:v>
                </c:pt>
                <c:pt idx="887">
                  <c:v>1.1438900000000001</c:v>
                </c:pt>
                <c:pt idx="888">
                  <c:v>1.14401</c:v>
                </c:pt>
                <c:pt idx="889">
                  <c:v>1.1439999999999999</c:v>
                </c:pt>
                <c:pt idx="890">
                  <c:v>1.14402</c:v>
                </c:pt>
                <c:pt idx="891">
                  <c:v>1.1440699999999999</c:v>
                </c:pt>
                <c:pt idx="892">
                  <c:v>1.1441600000000001</c:v>
                </c:pt>
                <c:pt idx="893">
                  <c:v>1.1441699999999999</c:v>
                </c:pt>
                <c:pt idx="894">
                  <c:v>1.14429</c:v>
                </c:pt>
                <c:pt idx="895">
                  <c:v>1.14432</c:v>
                </c:pt>
                <c:pt idx="896">
                  <c:v>1.1442699999999999</c:v>
                </c:pt>
                <c:pt idx="897">
                  <c:v>1.1443300000000001</c:v>
                </c:pt>
                <c:pt idx="898">
                  <c:v>1.1442399999999999</c:v>
                </c:pt>
                <c:pt idx="899">
                  <c:v>1.14432</c:v>
                </c:pt>
                <c:pt idx="900">
                  <c:v>1.14439</c:v>
                </c:pt>
                <c:pt idx="901">
                  <c:v>1.1444099999999999</c:v>
                </c:pt>
                <c:pt idx="902">
                  <c:v>1.1443399999999999</c:v>
                </c:pt>
                <c:pt idx="903">
                  <c:v>1.1445700000000001</c:v>
                </c:pt>
                <c:pt idx="904">
                  <c:v>1.14445</c:v>
                </c:pt>
                <c:pt idx="905">
                  <c:v>1.14455</c:v>
                </c:pt>
                <c:pt idx="906">
                  <c:v>1.1446700000000001</c:v>
                </c:pt>
                <c:pt idx="907">
                  <c:v>1.1446499999999999</c:v>
                </c:pt>
                <c:pt idx="908">
                  <c:v>1.14463</c:v>
                </c:pt>
                <c:pt idx="909">
                  <c:v>1.14472</c:v>
                </c:pt>
                <c:pt idx="910">
                  <c:v>1.1448</c:v>
                </c:pt>
                <c:pt idx="911">
                  <c:v>1.14469</c:v>
                </c:pt>
                <c:pt idx="912">
                  <c:v>1.1447099999999999</c:v>
                </c:pt>
                <c:pt idx="913">
                  <c:v>1.1447400000000001</c:v>
                </c:pt>
                <c:pt idx="914">
                  <c:v>1.14479</c:v>
                </c:pt>
                <c:pt idx="915">
                  <c:v>1.1448799999999999</c:v>
                </c:pt>
                <c:pt idx="916">
                  <c:v>1.1448400000000001</c:v>
                </c:pt>
                <c:pt idx="917">
                  <c:v>1.14489</c:v>
                </c:pt>
                <c:pt idx="918">
                  <c:v>1.1448799999999999</c:v>
                </c:pt>
                <c:pt idx="919">
                  <c:v>1.14503</c:v>
                </c:pt>
                <c:pt idx="920">
                  <c:v>1.1451199999999999</c:v>
                </c:pt>
                <c:pt idx="921">
                  <c:v>1.1450499999999999</c:v>
                </c:pt>
                <c:pt idx="922">
                  <c:v>1.1451199999999999</c:v>
                </c:pt>
                <c:pt idx="923">
                  <c:v>1.14517</c:v>
                </c:pt>
                <c:pt idx="924">
                  <c:v>1.1451499999999999</c:v>
                </c:pt>
                <c:pt idx="925">
                  <c:v>1.1451499999999999</c:v>
                </c:pt>
                <c:pt idx="926">
                  <c:v>1.1453599999999999</c:v>
                </c:pt>
                <c:pt idx="927">
                  <c:v>1.1453100000000001</c:v>
                </c:pt>
                <c:pt idx="928">
                  <c:v>1.1452599999999999</c:v>
                </c:pt>
                <c:pt idx="929">
                  <c:v>1.1453800000000001</c:v>
                </c:pt>
                <c:pt idx="930">
                  <c:v>1.1453500000000001</c:v>
                </c:pt>
                <c:pt idx="931">
                  <c:v>1.1455200000000001</c:v>
                </c:pt>
                <c:pt idx="932">
                  <c:v>1.14547</c:v>
                </c:pt>
                <c:pt idx="933">
                  <c:v>1.14541</c:v>
                </c:pt>
                <c:pt idx="934">
                  <c:v>1.1455500000000001</c:v>
                </c:pt>
                <c:pt idx="935">
                  <c:v>1.1455599999999999</c:v>
                </c:pt>
                <c:pt idx="936">
                  <c:v>1.1456500000000001</c:v>
                </c:pt>
                <c:pt idx="937">
                  <c:v>1.1456299999999999</c:v>
                </c:pt>
                <c:pt idx="938">
                  <c:v>1.1456299999999999</c:v>
                </c:pt>
                <c:pt idx="939">
                  <c:v>1.1456200000000001</c:v>
                </c:pt>
                <c:pt idx="940">
                  <c:v>1.14574</c:v>
                </c:pt>
                <c:pt idx="941">
                  <c:v>1.1456999999999999</c:v>
                </c:pt>
                <c:pt idx="942">
                  <c:v>1.14571</c:v>
                </c:pt>
                <c:pt idx="943">
                  <c:v>1.1456999999999999</c:v>
                </c:pt>
                <c:pt idx="944">
                  <c:v>1.14585</c:v>
                </c:pt>
                <c:pt idx="945">
                  <c:v>1.14591</c:v>
                </c:pt>
                <c:pt idx="946">
                  <c:v>1.14584</c:v>
                </c:pt>
                <c:pt idx="947">
                  <c:v>1.1459900000000001</c:v>
                </c:pt>
                <c:pt idx="948">
                  <c:v>1.1460699999999999</c:v>
                </c:pt>
                <c:pt idx="949">
                  <c:v>1.1461699999999999</c:v>
                </c:pt>
                <c:pt idx="950">
                  <c:v>1.1462000000000001</c:v>
                </c:pt>
                <c:pt idx="951">
                  <c:v>1.1462600000000001</c:v>
                </c:pt>
                <c:pt idx="952">
                  <c:v>1.14625</c:v>
                </c:pt>
                <c:pt idx="953">
                  <c:v>1.14625</c:v>
                </c:pt>
                <c:pt idx="954">
                  <c:v>1.1462000000000001</c:v>
                </c:pt>
                <c:pt idx="955">
                  <c:v>1.1462600000000001</c:v>
                </c:pt>
                <c:pt idx="956">
                  <c:v>1.1462600000000001</c:v>
                </c:pt>
                <c:pt idx="957">
                  <c:v>1.14635</c:v>
                </c:pt>
                <c:pt idx="958">
                  <c:v>1.14645</c:v>
                </c:pt>
                <c:pt idx="959">
                  <c:v>1.1464399999999999</c:v>
                </c:pt>
                <c:pt idx="960">
                  <c:v>1.14652</c:v>
                </c:pt>
                <c:pt idx="961">
                  <c:v>1.14662</c:v>
                </c:pt>
                <c:pt idx="962">
                  <c:v>1.1467000000000001</c:v>
                </c:pt>
                <c:pt idx="963">
                  <c:v>1.1466000000000001</c:v>
                </c:pt>
                <c:pt idx="964">
                  <c:v>1.1466099999999999</c:v>
                </c:pt>
                <c:pt idx="965">
                  <c:v>1.1466400000000001</c:v>
                </c:pt>
                <c:pt idx="966">
                  <c:v>1.14666</c:v>
                </c:pt>
                <c:pt idx="967">
                  <c:v>1.14659</c:v>
                </c:pt>
                <c:pt idx="968">
                  <c:v>1.1467499999999999</c:v>
                </c:pt>
                <c:pt idx="969">
                  <c:v>1.14666</c:v>
                </c:pt>
                <c:pt idx="970">
                  <c:v>1.1469</c:v>
                </c:pt>
                <c:pt idx="971">
                  <c:v>1.1469400000000001</c:v>
                </c:pt>
                <c:pt idx="972">
                  <c:v>1.1470899999999999</c:v>
                </c:pt>
                <c:pt idx="973">
                  <c:v>1.1469</c:v>
                </c:pt>
                <c:pt idx="974">
                  <c:v>1.1470899999999999</c:v>
                </c:pt>
                <c:pt idx="975">
                  <c:v>1.14696</c:v>
                </c:pt>
                <c:pt idx="976">
                  <c:v>1.1469499999999999</c:v>
                </c:pt>
                <c:pt idx="977">
                  <c:v>1.14706</c:v>
                </c:pt>
                <c:pt idx="978">
                  <c:v>1.1470499999999999</c:v>
                </c:pt>
                <c:pt idx="979">
                  <c:v>1.14706</c:v>
                </c:pt>
                <c:pt idx="980">
                  <c:v>1.1473100000000001</c:v>
                </c:pt>
                <c:pt idx="981">
                  <c:v>1.1472100000000001</c:v>
                </c:pt>
                <c:pt idx="982">
                  <c:v>1.1472100000000001</c:v>
                </c:pt>
                <c:pt idx="983">
                  <c:v>1.14727</c:v>
                </c:pt>
                <c:pt idx="984">
                  <c:v>1.14714</c:v>
                </c:pt>
                <c:pt idx="985">
                  <c:v>1.1472899999999999</c:v>
                </c:pt>
                <c:pt idx="986">
                  <c:v>1.1473500000000001</c:v>
                </c:pt>
                <c:pt idx="987">
                  <c:v>1.14737</c:v>
                </c:pt>
                <c:pt idx="988">
                  <c:v>1.1474500000000001</c:v>
                </c:pt>
                <c:pt idx="989">
                  <c:v>1.1473599999999999</c:v>
                </c:pt>
                <c:pt idx="990">
                  <c:v>1.1474599999999999</c:v>
                </c:pt>
                <c:pt idx="991">
                  <c:v>1.1475900000000001</c:v>
                </c:pt>
                <c:pt idx="992">
                  <c:v>1.1474200000000001</c:v>
                </c:pt>
                <c:pt idx="993">
                  <c:v>1.1476500000000001</c:v>
                </c:pt>
                <c:pt idx="994">
                  <c:v>1.1476</c:v>
                </c:pt>
                <c:pt idx="995">
                  <c:v>1.1476</c:v>
                </c:pt>
                <c:pt idx="996">
                  <c:v>1.1476999999999999</c:v>
                </c:pt>
                <c:pt idx="997">
                  <c:v>1.1476500000000001</c:v>
                </c:pt>
                <c:pt idx="998">
                  <c:v>1.1478699999999999</c:v>
                </c:pt>
                <c:pt idx="999">
                  <c:v>1.1477999999999999</c:v>
                </c:pt>
                <c:pt idx="1000">
                  <c:v>1.14778</c:v>
                </c:pt>
                <c:pt idx="1001">
                  <c:v>1.14802</c:v>
                </c:pt>
                <c:pt idx="1002">
                  <c:v>1.1478699999999999</c:v>
                </c:pt>
                <c:pt idx="1003">
                  <c:v>1.14801</c:v>
                </c:pt>
                <c:pt idx="1004">
                  <c:v>1.1478299999999999</c:v>
                </c:pt>
                <c:pt idx="1005">
                  <c:v>1.14801</c:v>
                </c:pt>
                <c:pt idx="1006">
                  <c:v>1.1481300000000001</c:v>
                </c:pt>
                <c:pt idx="1007">
                  <c:v>1.14812</c:v>
                </c:pt>
                <c:pt idx="1008">
                  <c:v>1.1480600000000001</c:v>
                </c:pt>
                <c:pt idx="1009">
                  <c:v>1.14819</c:v>
                </c:pt>
                <c:pt idx="1010">
                  <c:v>1.1481399999999999</c:v>
                </c:pt>
                <c:pt idx="1011">
                  <c:v>1.14815</c:v>
                </c:pt>
                <c:pt idx="1012">
                  <c:v>1.1482000000000001</c:v>
                </c:pt>
                <c:pt idx="1013">
                  <c:v>1.14836</c:v>
                </c:pt>
                <c:pt idx="1014">
                  <c:v>1.14819</c:v>
                </c:pt>
                <c:pt idx="1015">
                  <c:v>1.14828</c:v>
                </c:pt>
                <c:pt idx="1016">
                  <c:v>1.1483399999999999</c:v>
                </c:pt>
                <c:pt idx="1017">
                  <c:v>1.1485000000000001</c:v>
                </c:pt>
                <c:pt idx="1018">
                  <c:v>1.1485700000000001</c:v>
                </c:pt>
                <c:pt idx="1019">
                  <c:v>1.1484399999999999</c:v>
                </c:pt>
                <c:pt idx="1020">
                  <c:v>1.1486000000000001</c:v>
                </c:pt>
                <c:pt idx="1021">
                  <c:v>1.1486099999999999</c:v>
                </c:pt>
                <c:pt idx="1022">
                  <c:v>1.14849</c:v>
                </c:pt>
                <c:pt idx="1023">
                  <c:v>1.14852</c:v>
                </c:pt>
                <c:pt idx="1024">
                  <c:v>1.1487799999999999</c:v>
                </c:pt>
                <c:pt idx="1025">
                  <c:v>1.1486700000000001</c:v>
                </c:pt>
                <c:pt idx="1026">
                  <c:v>1.14862</c:v>
                </c:pt>
                <c:pt idx="1027">
                  <c:v>1.14873</c:v>
                </c:pt>
                <c:pt idx="1028">
                  <c:v>1.1485799999999999</c:v>
                </c:pt>
                <c:pt idx="1029">
                  <c:v>1.14863</c:v>
                </c:pt>
                <c:pt idx="1030">
                  <c:v>1.1486400000000001</c:v>
                </c:pt>
                <c:pt idx="1031">
                  <c:v>1.14863</c:v>
                </c:pt>
                <c:pt idx="1032">
                  <c:v>1.14879</c:v>
                </c:pt>
                <c:pt idx="1033">
                  <c:v>1.1487099999999999</c:v>
                </c:pt>
                <c:pt idx="1034">
                  <c:v>1.1487799999999999</c:v>
                </c:pt>
                <c:pt idx="1035">
                  <c:v>1.1487700000000001</c:v>
                </c:pt>
                <c:pt idx="1036">
                  <c:v>1.14876</c:v>
                </c:pt>
                <c:pt idx="1037">
                  <c:v>1.14872</c:v>
                </c:pt>
                <c:pt idx="1038">
                  <c:v>1.1487799999999999</c:v>
                </c:pt>
                <c:pt idx="1039">
                  <c:v>1.1487499999999999</c:v>
                </c:pt>
                <c:pt idx="1040">
                  <c:v>1.14893</c:v>
                </c:pt>
                <c:pt idx="1041">
                  <c:v>1.1489199999999999</c:v>
                </c:pt>
                <c:pt idx="1042">
                  <c:v>1.14886</c:v>
                </c:pt>
                <c:pt idx="1043">
                  <c:v>1.1490100000000001</c:v>
                </c:pt>
                <c:pt idx="1044">
                  <c:v>1.1487700000000001</c:v>
                </c:pt>
                <c:pt idx="1045">
                  <c:v>1.1488700000000001</c:v>
                </c:pt>
                <c:pt idx="1046">
                  <c:v>1.14906</c:v>
                </c:pt>
                <c:pt idx="1047">
                  <c:v>1.1488499999999999</c:v>
                </c:pt>
                <c:pt idx="1048">
                  <c:v>1.1489499999999999</c:v>
                </c:pt>
                <c:pt idx="1049">
                  <c:v>1.1489100000000001</c:v>
                </c:pt>
                <c:pt idx="1050">
                  <c:v>1.1491</c:v>
                </c:pt>
                <c:pt idx="1051">
                  <c:v>1.1490800000000001</c:v>
                </c:pt>
                <c:pt idx="1052">
                  <c:v>1.1491100000000001</c:v>
                </c:pt>
                <c:pt idx="1053">
                  <c:v>1.1489499999999999</c:v>
                </c:pt>
                <c:pt idx="1054">
                  <c:v>1.1490400000000001</c:v>
                </c:pt>
                <c:pt idx="1055">
                  <c:v>1.1489400000000001</c:v>
                </c:pt>
                <c:pt idx="1056">
                  <c:v>1.1488700000000001</c:v>
                </c:pt>
                <c:pt idx="1057">
                  <c:v>1.1490800000000001</c:v>
                </c:pt>
                <c:pt idx="1058">
                  <c:v>1.14896</c:v>
                </c:pt>
                <c:pt idx="1059">
                  <c:v>1.14897</c:v>
                </c:pt>
                <c:pt idx="1060">
                  <c:v>1.1488700000000001</c:v>
                </c:pt>
                <c:pt idx="1061">
                  <c:v>1.1490899999999999</c:v>
                </c:pt>
                <c:pt idx="1062">
                  <c:v>1.149</c:v>
                </c:pt>
                <c:pt idx="1063">
                  <c:v>1.149</c:v>
                </c:pt>
                <c:pt idx="1064">
                  <c:v>1.1490800000000001</c:v>
                </c:pt>
                <c:pt idx="1065">
                  <c:v>1.1489799999999999</c:v>
                </c:pt>
                <c:pt idx="1066">
                  <c:v>1.1490199999999999</c:v>
                </c:pt>
                <c:pt idx="1067">
                  <c:v>1.1491400000000001</c:v>
                </c:pt>
                <c:pt idx="1068">
                  <c:v>1.1488499999999999</c:v>
                </c:pt>
                <c:pt idx="1069">
                  <c:v>1.1489400000000001</c:v>
                </c:pt>
                <c:pt idx="1070">
                  <c:v>1.1489400000000001</c:v>
                </c:pt>
                <c:pt idx="1071">
                  <c:v>1.1490899999999999</c:v>
                </c:pt>
                <c:pt idx="1072">
                  <c:v>1.1492800000000001</c:v>
                </c:pt>
                <c:pt idx="1073">
                  <c:v>1.1489499999999999</c:v>
                </c:pt>
                <c:pt idx="1074">
                  <c:v>1.14903</c:v>
                </c:pt>
                <c:pt idx="1075">
                  <c:v>1.1490899999999999</c:v>
                </c:pt>
                <c:pt idx="1076">
                  <c:v>1.1491400000000001</c:v>
                </c:pt>
                <c:pt idx="1077">
                  <c:v>1.1490899999999999</c:v>
                </c:pt>
                <c:pt idx="1078">
                  <c:v>1.1491899999999999</c:v>
                </c:pt>
                <c:pt idx="1079">
                  <c:v>1.1491100000000001</c:v>
                </c:pt>
                <c:pt idx="1080">
                  <c:v>1.1490499999999999</c:v>
                </c:pt>
                <c:pt idx="1081">
                  <c:v>1.1491899999999999</c:v>
                </c:pt>
                <c:pt idx="1082">
                  <c:v>1.1491199999999999</c:v>
                </c:pt>
                <c:pt idx="1083">
                  <c:v>1.1490400000000001</c:v>
                </c:pt>
                <c:pt idx="1084">
                  <c:v>1.1490400000000001</c:v>
                </c:pt>
                <c:pt idx="1085">
                  <c:v>1.14903</c:v>
                </c:pt>
                <c:pt idx="1086">
                  <c:v>1.14906</c:v>
                </c:pt>
                <c:pt idx="1087">
                  <c:v>1.149</c:v>
                </c:pt>
                <c:pt idx="1088">
                  <c:v>1.14913</c:v>
                </c:pt>
                <c:pt idx="1089">
                  <c:v>1.1488499999999999</c:v>
                </c:pt>
                <c:pt idx="1090">
                  <c:v>1.14903</c:v>
                </c:pt>
                <c:pt idx="1091">
                  <c:v>1.1491199999999999</c:v>
                </c:pt>
                <c:pt idx="1092">
                  <c:v>1.14913</c:v>
                </c:pt>
                <c:pt idx="1093">
                  <c:v>1.14917</c:v>
                </c:pt>
                <c:pt idx="1094">
                  <c:v>1.1493100000000001</c:v>
                </c:pt>
                <c:pt idx="1095">
                  <c:v>1.14913</c:v>
                </c:pt>
                <c:pt idx="1096">
                  <c:v>1.1491199999999999</c:v>
                </c:pt>
                <c:pt idx="1097">
                  <c:v>1.1491</c:v>
                </c:pt>
                <c:pt idx="1098">
                  <c:v>1.1492899999999999</c:v>
                </c:pt>
                <c:pt idx="1099">
                  <c:v>1.1492800000000001</c:v>
                </c:pt>
                <c:pt idx="1100">
                  <c:v>1.1491899999999999</c:v>
                </c:pt>
                <c:pt idx="1101">
                  <c:v>1.1492100000000001</c:v>
                </c:pt>
                <c:pt idx="1102">
                  <c:v>1.1492500000000001</c:v>
                </c:pt>
                <c:pt idx="1103">
                  <c:v>1.1492199999999999</c:v>
                </c:pt>
                <c:pt idx="1104">
                  <c:v>1.1491499999999999</c:v>
                </c:pt>
                <c:pt idx="1105">
                  <c:v>1.1492500000000001</c:v>
                </c:pt>
                <c:pt idx="1106">
                  <c:v>1.1492899999999999</c:v>
                </c:pt>
                <c:pt idx="1107">
                  <c:v>1.1493</c:v>
                </c:pt>
                <c:pt idx="1108">
                  <c:v>1.14927</c:v>
                </c:pt>
                <c:pt idx="1109">
                  <c:v>1.14923</c:v>
                </c:pt>
                <c:pt idx="1110">
                  <c:v>1.14924</c:v>
                </c:pt>
                <c:pt idx="1111">
                  <c:v>1.14923</c:v>
                </c:pt>
                <c:pt idx="1112">
                  <c:v>1.1492</c:v>
                </c:pt>
                <c:pt idx="1113">
                  <c:v>1.1492100000000001</c:v>
                </c:pt>
                <c:pt idx="1114">
                  <c:v>1.1492199999999999</c:v>
                </c:pt>
                <c:pt idx="1115">
                  <c:v>1.14927</c:v>
                </c:pt>
                <c:pt idx="1116">
                  <c:v>1.1492500000000001</c:v>
                </c:pt>
                <c:pt idx="1117">
                  <c:v>1.1492100000000001</c:v>
                </c:pt>
                <c:pt idx="1118">
                  <c:v>1.1493100000000001</c:v>
                </c:pt>
                <c:pt idx="1119">
                  <c:v>1.1493100000000001</c:v>
                </c:pt>
                <c:pt idx="1120">
                  <c:v>1.1493100000000001</c:v>
                </c:pt>
                <c:pt idx="1121">
                  <c:v>1.1492899999999999</c:v>
                </c:pt>
                <c:pt idx="1122">
                  <c:v>1.1492599999999999</c:v>
                </c:pt>
                <c:pt idx="1123">
                  <c:v>1.1492599999999999</c:v>
                </c:pt>
                <c:pt idx="1124">
                  <c:v>1.1492899999999999</c:v>
                </c:pt>
                <c:pt idx="1125">
                  <c:v>1.1493599999999999</c:v>
                </c:pt>
                <c:pt idx="1126">
                  <c:v>1.1492899999999999</c:v>
                </c:pt>
                <c:pt idx="1127">
                  <c:v>1.1492800000000001</c:v>
                </c:pt>
                <c:pt idx="1128">
                  <c:v>1.14934</c:v>
                </c:pt>
                <c:pt idx="1129">
                  <c:v>1.14917</c:v>
                </c:pt>
                <c:pt idx="1130">
                  <c:v>1.1492500000000001</c:v>
                </c:pt>
                <c:pt idx="1131">
                  <c:v>1.1493</c:v>
                </c:pt>
                <c:pt idx="1132">
                  <c:v>1.1493199999999999</c:v>
                </c:pt>
                <c:pt idx="1133">
                  <c:v>1.14923</c:v>
                </c:pt>
                <c:pt idx="1134">
                  <c:v>1.1493899999999999</c:v>
                </c:pt>
                <c:pt idx="1135">
                  <c:v>1.14924</c:v>
                </c:pt>
                <c:pt idx="1136">
                  <c:v>1.14933</c:v>
                </c:pt>
                <c:pt idx="1137">
                  <c:v>1.1494800000000001</c:v>
                </c:pt>
                <c:pt idx="1138">
                  <c:v>1.1493899999999999</c:v>
                </c:pt>
                <c:pt idx="1139">
                  <c:v>1.14934</c:v>
                </c:pt>
                <c:pt idx="1140">
                  <c:v>1.1492599999999999</c:v>
                </c:pt>
                <c:pt idx="1141">
                  <c:v>1.1492</c:v>
                </c:pt>
                <c:pt idx="1142">
                  <c:v>1.14934</c:v>
                </c:pt>
                <c:pt idx="1143">
                  <c:v>1.1493899999999999</c:v>
                </c:pt>
                <c:pt idx="1144">
                  <c:v>1.1494200000000001</c:v>
                </c:pt>
                <c:pt idx="1145">
                  <c:v>1.14941</c:v>
                </c:pt>
                <c:pt idx="1146">
                  <c:v>1.1494500000000001</c:v>
                </c:pt>
                <c:pt idx="1147">
                  <c:v>1.1493800000000001</c:v>
                </c:pt>
                <c:pt idx="1148">
                  <c:v>1.14934</c:v>
                </c:pt>
                <c:pt idx="1149">
                  <c:v>1.1494200000000001</c:v>
                </c:pt>
                <c:pt idx="1150">
                  <c:v>1.14957</c:v>
                </c:pt>
                <c:pt idx="1151">
                  <c:v>1.1494899999999999</c:v>
                </c:pt>
                <c:pt idx="1152">
                  <c:v>1.14947</c:v>
                </c:pt>
                <c:pt idx="1153">
                  <c:v>1.14958</c:v>
                </c:pt>
                <c:pt idx="1154">
                  <c:v>1.1495200000000001</c:v>
                </c:pt>
                <c:pt idx="1155">
                  <c:v>1.1495599999999999</c:v>
                </c:pt>
                <c:pt idx="1156">
                  <c:v>1.14961</c:v>
                </c:pt>
                <c:pt idx="1157">
                  <c:v>1.1494500000000001</c:v>
                </c:pt>
                <c:pt idx="1158">
                  <c:v>1.14943</c:v>
                </c:pt>
                <c:pt idx="1159">
                  <c:v>1.14944</c:v>
                </c:pt>
                <c:pt idx="1160">
                  <c:v>1.1494800000000001</c:v>
                </c:pt>
                <c:pt idx="1161">
                  <c:v>1.1493100000000001</c:v>
                </c:pt>
                <c:pt idx="1162">
                  <c:v>1.1495</c:v>
                </c:pt>
                <c:pt idx="1163">
                  <c:v>1.1493899999999999</c:v>
                </c:pt>
                <c:pt idx="1164">
                  <c:v>1.14944</c:v>
                </c:pt>
                <c:pt idx="1165">
                  <c:v>1.1494200000000001</c:v>
                </c:pt>
                <c:pt idx="1166">
                  <c:v>1.14937</c:v>
                </c:pt>
                <c:pt idx="1167">
                  <c:v>1.1493800000000001</c:v>
                </c:pt>
                <c:pt idx="1168">
                  <c:v>1.14957</c:v>
                </c:pt>
                <c:pt idx="1169">
                  <c:v>1.14941</c:v>
                </c:pt>
                <c:pt idx="1170">
                  <c:v>1.14947</c:v>
                </c:pt>
                <c:pt idx="1171">
                  <c:v>1.1493500000000001</c:v>
                </c:pt>
                <c:pt idx="1172">
                  <c:v>1.1494500000000001</c:v>
                </c:pt>
                <c:pt idx="1173">
                  <c:v>1.14951</c:v>
                </c:pt>
                <c:pt idx="1174">
                  <c:v>1.14958</c:v>
                </c:pt>
                <c:pt idx="1175">
                  <c:v>1.1494800000000001</c:v>
                </c:pt>
                <c:pt idx="1176">
                  <c:v>1.1495299999999999</c:v>
                </c:pt>
                <c:pt idx="1177">
                  <c:v>1.14937</c:v>
                </c:pt>
                <c:pt idx="1178">
                  <c:v>1.1494599999999999</c:v>
                </c:pt>
                <c:pt idx="1179">
                  <c:v>1.1494599999999999</c:v>
                </c:pt>
                <c:pt idx="1180">
                  <c:v>1.1494500000000001</c:v>
                </c:pt>
                <c:pt idx="1181">
                  <c:v>1.14941</c:v>
                </c:pt>
                <c:pt idx="1182">
                  <c:v>1.14958</c:v>
                </c:pt>
                <c:pt idx="1183">
                  <c:v>1.1496599999999999</c:v>
                </c:pt>
                <c:pt idx="1184">
                  <c:v>1.1496200000000001</c:v>
                </c:pt>
                <c:pt idx="1185">
                  <c:v>1.1497299999999999</c:v>
                </c:pt>
                <c:pt idx="1186">
                  <c:v>1.1496900000000001</c:v>
                </c:pt>
                <c:pt idx="1187">
                  <c:v>1.1495899999999999</c:v>
                </c:pt>
                <c:pt idx="1188">
                  <c:v>1.14971</c:v>
                </c:pt>
                <c:pt idx="1189">
                  <c:v>1.1497299999999999</c:v>
                </c:pt>
                <c:pt idx="1190">
                  <c:v>1.1498200000000001</c:v>
                </c:pt>
                <c:pt idx="1191">
                  <c:v>1.1496599999999999</c:v>
                </c:pt>
                <c:pt idx="1192">
                  <c:v>1.14978</c:v>
                </c:pt>
                <c:pt idx="1193">
                  <c:v>1.14985</c:v>
                </c:pt>
                <c:pt idx="1194">
                  <c:v>1.1497299999999999</c:v>
                </c:pt>
                <c:pt idx="1195">
                  <c:v>1.14968</c:v>
                </c:pt>
                <c:pt idx="1196">
                  <c:v>1.1496200000000001</c:v>
                </c:pt>
                <c:pt idx="1197">
                  <c:v>1.14981</c:v>
                </c:pt>
                <c:pt idx="1198">
                  <c:v>1.1497299999999999</c:v>
                </c:pt>
                <c:pt idx="1199">
                  <c:v>1.14967</c:v>
                </c:pt>
                <c:pt idx="1200">
                  <c:v>1.14974</c:v>
                </c:pt>
                <c:pt idx="1201">
                  <c:v>1.14978</c:v>
                </c:pt>
                <c:pt idx="1202">
                  <c:v>1.14967</c:v>
                </c:pt>
                <c:pt idx="1203">
                  <c:v>1.14971</c:v>
                </c:pt>
                <c:pt idx="1204">
                  <c:v>1.14977</c:v>
                </c:pt>
                <c:pt idx="1205">
                  <c:v>1.14968</c:v>
                </c:pt>
                <c:pt idx="1206">
                  <c:v>1.14978</c:v>
                </c:pt>
                <c:pt idx="1207">
                  <c:v>1.14967</c:v>
                </c:pt>
                <c:pt idx="1208">
                  <c:v>1.14978</c:v>
                </c:pt>
                <c:pt idx="1209">
                  <c:v>1.14977</c:v>
                </c:pt>
                <c:pt idx="1210">
                  <c:v>1.14977</c:v>
                </c:pt>
                <c:pt idx="1211">
                  <c:v>1.1497900000000001</c:v>
                </c:pt>
                <c:pt idx="1212">
                  <c:v>1.1496500000000001</c:v>
                </c:pt>
                <c:pt idx="1213">
                  <c:v>1.14971</c:v>
                </c:pt>
                <c:pt idx="1214">
                  <c:v>1.1498299999999999</c:v>
                </c:pt>
                <c:pt idx="1215">
                  <c:v>1.14977</c:v>
                </c:pt>
                <c:pt idx="1216">
                  <c:v>1.14977</c:v>
                </c:pt>
                <c:pt idx="1217">
                  <c:v>1.1497599999999999</c:v>
                </c:pt>
                <c:pt idx="1218">
                  <c:v>1.14978</c:v>
                </c:pt>
                <c:pt idx="1219">
                  <c:v>1.1496999999999999</c:v>
                </c:pt>
                <c:pt idx="1220">
                  <c:v>1.14968</c:v>
                </c:pt>
                <c:pt idx="1221">
                  <c:v>1.14977</c:v>
                </c:pt>
                <c:pt idx="1222">
                  <c:v>1.1497299999999999</c:v>
                </c:pt>
                <c:pt idx="1223">
                  <c:v>1.1497999999999999</c:v>
                </c:pt>
                <c:pt idx="1224">
                  <c:v>1.14971</c:v>
                </c:pt>
                <c:pt idx="1225">
                  <c:v>1.14985</c:v>
                </c:pt>
                <c:pt idx="1226">
                  <c:v>1.1496599999999999</c:v>
                </c:pt>
                <c:pt idx="1227">
                  <c:v>1.1497599999999999</c:v>
                </c:pt>
                <c:pt idx="1228">
                  <c:v>1.14984</c:v>
                </c:pt>
                <c:pt idx="1229">
                  <c:v>1.1496500000000001</c:v>
                </c:pt>
                <c:pt idx="1230">
                  <c:v>1.1496599999999999</c:v>
                </c:pt>
                <c:pt idx="1231">
                  <c:v>1.1497599999999999</c:v>
                </c:pt>
                <c:pt idx="1232">
                  <c:v>1.1497299999999999</c:v>
                </c:pt>
                <c:pt idx="1233">
                  <c:v>1.1497299999999999</c:v>
                </c:pt>
                <c:pt idx="1234">
                  <c:v>1.1497599999999999</c:v>
                </c:pt>
                <c:pt idx="1235">
                  <c:v>1.1498600000000001</c:v>
                </c:pt>
                <c:pt idx="1236">
                  <c:v>1.1496900000000001</c:v>
                </c:pt>
                <c:pt idx="1237">
                  <c:v>1.1496200000000001</c:v>
                </c:pt>
                <c:pt idx="1238">
                  <c:v>1.1496900000000001</c:v>
                </c:pt>
                <c:pt idx="1239">
                  <c:v>1.1498699999999999</c:v>
                </c:pt>
                <c:pt idx="1240">
                  <c:v>1.14977</c:v>
                </c:pt>
                <c:pt idx="1241">
                  <c:v>1.1497999999999999</c:v>
                </c:pt>
                <c:pt idx="1242">
                  <c:v>1.1498299999999999</c:v>
                </c:pt>
                <c:pt idx="1243">
                  <c:v>1.1498200000000001</c:v>
                </c:pt>
                <c:pt idx="1244">
                  <c:v>1.14971</c:v>
                </c:pt>
                <c:pt idx="1245">
                  <c:v>1.1497599999999999</c:v>
                </c:pt>
                <c:pt idx="1246">
                  <c:v>1.1498299999999999</c:v>
                </c:pt>
                <c:pt idx="1247">
                  <c:v>1.1497999999999999</c:v>
                </c:pt>
                <c:pt idx="1248">
                  <c:v>1.1498200000000001</c:v>
                </c:pt>
                <c:pt idx="1249">
                  <c:v>1.14974</c:v>
                </c:pt>
                <c:pt idx="1250">
                  <c:v>1.14978</c:v>
                </c:pt>
                <c:pt idx="1251">
                  <c:v>1.1498600000000001</c:v>
                </c:pt>
                <c:pt idx="1252">
                  <c:v>1.14981</c:v>
                </c:pt>
                <c:pt idx="1253">
                  <c:v>1.1498600000000001</c:v>
                </c:pt>
                <c:pt idx="1254">
                  <c:v>1.14981</c:v>
                </c:pt>
                <c:pt idx="1255">
                  <c:v>1.1496999999999999</c:v>
                </c:pt>
                <c:pt idx="1256">
                  <c:v>1.1497599999999999</c:v>
                </c:pt>
                <c:pt idx="1257">
                  <c:v>1.14984</c:v>
                </c:pt>
                <c:pt idx="1258">
                  <c:v>1.1497200000000001</c:v>
                </c:pt>
                <c:pt idx="1259">
                  <c:v>1.14977</c:v>
                </c:pt>
                <c:pt idx="1260">
                  <c:v>1.1498699999999999</c:v>
                </c:pt>
                <c:pt idx="1261">
                  <c:v>1.1498699999999999</c:v>
                </c:pt>
                <c:pt idx="1262">
                  <c:v>1.14984</c:v>
                </c:pt>
                <c:pt idx="1263">
                  <c:v>1.14985</c:v>
                </c:pt>
                <c:pt idx="1264">
                  <c:v>1.14978</c:v>
                </c:pt>
                <c:pt idx="1265">
                  <c:v>1.1496900000000001</c:v>
                </c:pt>
                <c:pt idx="1266">
                  <c:v>1.1499999999999999</c:v>
                </c:pt>
                <c:pt idx="1267">
                  <c:v>1.14991</c:v>
                </c:pt>
                <c:pt idx="1268">
                  <c:v>1.14984</c:v>
                </c:pt>
                <c:pt idx="1269">
                  <c:v>1.14978</c:v>
                </c:pt>
                <c:pt idx="1270">
                  <c:v>1.1499699999999999</c:v>
                </c:pt>
                <c:pt idx="1271">
                  <c:v>1.14998</c:v>
                </c:pt>
                <c:pt idx="1272">
                  <c:v>1.14981</c:v>
                </c:pt>
                <c:pt idx="1273">
                  <c:v>1.1498900000000001</c:v>
                </c:pt>
                <c:pt idx="1274">
                  <c:v>1.1499200000000001</c:v>
                </c:pt>
                <c:pt idx="1275">
                  <c:v>1.14985</c:v>
                </c:pt>
                <c:pt idx="1276">
                  <c:v>1.14988</c:v>
                </c:pt>
                <c:pt idx="1277">
                  <c:v>1.14988</c:v>
                </c:pt>
                <c:pt idx="1278">
                  <c:v>1.1499200000000001</c:v>
                </c:pt>
                <c:pt idx="1279">
                  <c:v>1.1499699999999999</c:v>
                </c:pt>
                <c:pt idx="1280">
                  <c:v>1.1498299999999999</c:v>
                </c:pt>
                <c:pt idx="1281">
                  <c:v>1.1499699999999999</c:v>
                </c:pt>
                <c:pt idx="1282">
                  <c:v>1.14998</c:v>
                </c:pt>
                <c:pt idx="1283">
                  <c:v>1.14991</c:v>
                </c:pt>
                <c:pt idx="1284">
                  <c:v>1.1499999999999999</c:v>
                </c:pt>
                <c:pt idx="1285">
                  <c:v>1.14995</c:v>
                </c:pt>
                <c:pt idx="1286">
                  <c:v>1.14978</c:v>
                </c:pt>
                <c:pt idx="1287">
                  <c:v>1.1499299999999999</c:v>
                </c:pt>
                <c:pt idx="1288">
                  <c:v>1.1500600000000001</c:v>
                </c:pt>
                <c:pt idx="1289">
                  <c:v>1.1499600000000001</c:v>
                </c:pt>
                <c:pt idx="1290">
                  <c:v>1.15001</c:v>
                </c:pt>
                <c:pt idx="1291">
                  <c:v>1.15011</c:v>
                </c:pt>
                <c:pt idx="1292">
                  <c:v>1.1501699999999999</c:v>
                </c:pt>
                <c:pt idx="1293">
                  <c:v>1.1500600000000001</c:v>
                </c:pt>
                <c:pt idx="1294">
                  <c:v>1.14994</c:v>
                </c:pt>
                <c:pt idx="1295">
                  <c:v>1.15008</c:v>
                </c:pt>
                <c:pt idx="1296">
                  <c:v>1.1500600000000001</c:v>
                </c:pt>
                <c:pt idx="1297">
                  <c:v>1.15019</c:v>
                </c:pt>
                <c:pt idx="1298">
                  <c:v>1.1501600000000001</c:v>
                </c:pt>
                <c:pt idx="1299">
                  <c:v>1.1498600000000001</c:v>
                </c:pt>
                <c:pt idx="1300">
                  <c:v>1.15001</c:v>
                </c:pt>
                <c:pt idx="1301">
                  <c:v>1.1501399999999999</c:v>
                </c:pt>
                <c:pt idx="1302">
                  <c:v>1.14995</c:v>
                </c:pt>
                <c:pt idx="1303">
                  <c:v>1.1500600000000001</c:v>
                </c:pt>
                <c:pt idx="1304">
                  <c:v>1.1500600000000001</c:v>
                </c:pt>
                <c:pt idx="1305">
                  <c:v>1.1499699999999999</c:v>
                </c:pt>
                <c:pt idx="1306">
                  <c:v>1.1499900000000001</c:v>
                </c:pt>
                <c:pt idx="1307">
                  <c:v>1.14998</c:v>
                </c:pt>
                <c:pt idx="1308">
                  <c:v>1.15004</c:v>
                </c:pt>
                <c:pt idx="1309">
                  <c:v>1.1499699999999999</c:v>
                </c:pt>
                <c:pt idx="1310">
                  <c:v>1.1498699999999999</c:v>
                </c:pt>
                <c:pt idx="1311">
                  <c:v>1.14995</c:v>
                </c:pt>
                <c:pt idx="1312">
                  <c:v>1.1499900000000001</c:v>
                </c:pt>
                <c:pt idx="1313">
                  <c:v>1.15004</c:v>
                </c:pt>
                <c:pt idx="1314">
                  <c:v>1.1499600000000001</c:v>
                </c:pt>
                <c:pt idx="1315">
                  <c:v>1.15008</c:v>
                </c:pt>
                <c:pt idx="1316">
                  <c:v>1.1499900000000001</c:v>
                </c:pt>
                <c:pt idx="1317">
                  <c:v>1.1500699999999999</c:v>
                </c:pt>
                <c:pt idx="1318">
                  <c:v>1.1499699999999999</c:v>
                </c:pt>
                <c:pt idx="1319">
                  <c:v>1.14991</c:v>
                </c:pt>
                <c:pt idx="1320">
                  <c:v>1.14994</c:v>
                </c:pt>
                <c:pt idx="1321">
                  <c:v>1.15015</c:v>
                </c:pt>
                <c:pt idx="1322">
                  <c:v>1.1500300000000001</c:v>
                </c:pt>
                <c:pt idx="1323">
                  <c:v>1.14991</c:v>
                </c:pt>
                <c:pt idx="1324">
                  <c:v>1.14994</c:v>
                </c:pt>
                <c:pt idx="1325">
                  <c:v>1.15002</c:v>
                </c:pt>
                <c:pt idx="1326">
                  <c:v>1.1499900000000001</c:v>
                </c:pt>
                <c:pt idx="1327">
                  <c:v>1.1500999999999999</c:v>
                </c:pt>
                <c:pt idx="1328">
                  <c:v>1.1500699999999999</c:v>
                </c:pt>
                <c:pt idx="1329">
                  <c:v>1.1500300000000001</c:v>
                </c:pt>
                <c:pt idx="1330">
                  <c:v>1.1500699999999999</c:v>
                </c:pt>
                <c:pt idx="1331">
                  <c:v>1.15008</c:v>
                </c:pt>
                <c:pt idx="1332">
                  <c:v>1.1502300000000001</c:v>
                </c:pt>
                <c:pt idx="1333">
                  <c:v>1.1501600000000001</c:v>
                </c:pt>
                <c:pt idx="1334">
                  <c:v>1.15012</c:v>
                </c:pt>
                <c:pt idx="1335">
                  <c:v>1.1500300000000001</c:v>
                </c:pt>
                <c:pt idx="1336">
                  <c:v>1.14991</c:v>
                </c:pt>
                <c:pt idx="1337">
                  <c:v>1.1499600000000001</c:v>
                </c:pt>
                <c:pt idx="1338">
                  <c:v>1.14991</c:v>
                </c:pt>
                <c:pt idx="1339">
                  <c:v>1.1500699999999999</c:v>
                </c:pt>
                <c:pt idx="1340">
                  <c:v>1.1500300000000001</c:v>
                </c:pt>
                <c:pt idx="1341">
                  <c:v>1.15011</c:v>
                </c:pt>
                <c:pt idx="1342">
                  <c:v>1.1500999999999999</c:v>
                </c:pt>
                <c:pt idx="1343">
                  <c:v>1.1501699999999999</c:v>
                </c:pt>
                <c:pt idx="1344">
                  <c:v>1.15022</c:v>
                </c:pt>
                <c:pt idx="1345">
                  <c:v>1.15015</c:v>
                </c:pt>
                <c:pt idx="1346">
                  <c:v>1.1500600000000001</c:v>
                </c:pt>
                <c:pt idx="1347">
                  <c:v>1.15019</c:v>
                </c:pt>
                <c:pt idx="1348">
                  <c:v>1.1501399999999999</c:v>
                </c:pt>
                <c:pt idx="1349">
                  <c:v>1.1502699999999999</c:v>
                </c:pt>
                <c:pt idx="1350">
                  <c:v>1.1500900000000001</c:v>
                </c:pt>
                <c:pt idx="1351">
                  <c:v>1.1501600000000001</c:v>
                </c:pt>
                <c:pt idx="1352">
                  <c:v>1.1502600000000001</c:v>
                </c:pt>
                <c:pt idx="1353">
                  <c:v>1.15012</c:v>
                </c:pt>
                <c:pt idx="1354">
                  <c:v>1.15021</c:v>
                </c:pt>
                <c:pt idx="1355">
                  <c:v>1.1501600000000001</c:v>
                </c:pt>
                <c:pt idx="1356">
                  <c:v>1.1502300000000001</c:v>
                </c:pt>
                <c:pt idx="1357">
                  <c:v>1.15021</c:v>
                </c:pt>
                <c:pt idx="1358">
                  <c:v>1.15018</c:v>
                </c:pt>
                <c:pt idx="1359">
                  <c:v>1.1502699999999999</c:v>
                </c:pt>
                <c:pt idx="1360">
                  <c:v>1.1502699999999999</c:v>
                </c:pt>
                <c:pt idx="1361">
                  <c:v>1.15039</c:v>
                </c:pt>
                <c:pt idx="1362">
                  <c:v>1.1501999999999999</c:v>
                </c:pt>
                <c:pt idx="1363">
                  <c:v>1.1501399999999999</c:v>
                </c:pt>
                <c:pt idx="1364">
                  <c:v>1.15028</c:v>
                </c:pt>
                <c:pt idx="1365">
                  <c:v>1.15025</c:v>
                </c:pt>
                <c:pt idx="1366">
                  <c:v>1.1501999999999999</c:v>
                </c:pt>
                <c:pt idx="1367">
                  <c:v>1.1502699999999999</c:v>
                </c:pt>
                <c:pt idx="1368">
                  <c:v>1.15021</c:v>
                </c:pt>
                <c:pt idx="1369">
                  <c:v>1.1503300000000001</c:v>
                </c:pt>
                <c:pt idx="1370">
                  <c:v>1.1502699999999999</c:v>
                </c:pt>
                <c:pt idx="1371">
                  <c:v>1.15028</c:v>
                </c:pt>
                <c:pt idx="1372">
                  <c:v>1.1502300000000001</c:v>
                </c:pt>
                <c:pt idx="1373">
                  <c:v>1.1503099999999999</c:v>
                </c:pt>
                <c:pt idx="1374">
                  <c:v>1.1503000000000001</c:v>
                </c:pt>
                <c:pt idx="1375">
                  <c:v>1.1500699999999999</c:v>
                </c:pt>
                <c:pt idx="1376">
                  <c:v>1.1501699999999999</c:v>
                </c:pt>
                <c:pt idx="1377">
                  <c:v>1.1500300000000001</c:v>
                </c:pt>
                <c:pt idx="1378">
                  <c:v>1.15022</c:v>
                </c:pt>
                <c:pt idx="1379">
                  <c:v>1.1503099999999999</c:v>
                </c:pt>
                <c:pt idx="1380">
                  <c:v>1.15018</c:v>
                </c:pt>
                <c:pt idx="1381">
                  <c:v>1.15035</c:v>
                </c:pt>
                <c:pt idx="1382">
                  <c:v>1.15022</c:v>
                </c:pt>
                <c:pt idx="1383">
                  <c:v>1.15028</c:v>
                </c:pt>
                <c:pt idx="1384">
                  <c:v>1.15046</c:v>
                </c:pt>
                <c:pt idx="1385">
                  <c:v>1.15025</c:v>
                </c:pt>
                <c:pt idx="1386">
                  <c:v>1.1502399999999999</c:v>
                </c:pt>
                <c:pt idx="1387">
                  <c:v>1.1502399999999999</c:v>
                </c:pt>
                <c:pt idx="1388">
                  <c:v>1.15035</c:v>
                </c:pt>
                <c:pt idx="1389">
                  <c:v>1.15032</c:v>
                </c:pt>
                <c:pt idx="1390">
                  <c:v>1.1502399999999999</c:v>
                </c:pt>
                <c:pt idx="1391">
                  <c:v>1.1503399999999999</c:v>
                </c:pt>
                <c:pt idx="1392">
                  <c:v>1.15028</c:v>
                </c:pt>
                <c:pt idx="1393">
                  <c:v>1.15022</c:v>
                </c:pt>
                <c:pt idx="1394">
                  <c:v>1.15028</c:v>
                </c:pt>
                <c:pt idx="1395">
                  <c:v>1.15021</c:v>
                </c:pt>
                <c:pt idx="1396">
                  <c:v>1.1502699999999999</c:v>
                </c:pt>
                <c:pt idx="1397">
                  <c:v>1.1501300000000001</c:v>
                </c:pt>
                <c:pt idx="1398">
                  <c:v>1.15018</c:v>
                </c:pt>
                <c:pt idx="1399">
                  <c:v>1.1502600000000001</c:v>
                </c:pt>
                <c:pt idx="1400">
                  <c:v>1.1502699999999999</c:v>
                </c:pt>
                <c:pt idx="1401">
                  <c:v>1.15032</c:v>
                </c:pt>
                <c:pt idx="1402">
                  <c:v>1.15032</c:v>
                </c:pt>
                <c:pt idx="1403">
                  <c:v>1.15038</c:v>
                </c:pt>
                <c:pt idx="1404">
                  <c:v>1.1503000000000001</c:v>
                </c:pt>
                <c:pt idx="1405">
                  <c:v>1.1504000000000001</c:v>
                </c:pt>
                <c:pt idx="1406">
                  <c:v>1.15038</c:v>
                </c:pt>
                <c:pt idx="1407">
                  <c:v>1.1503699999999999</c:v>
                </c:pt>
                <c:pt idx="1408">
                  <c:v>1.1503699999999999</c:v>
                </c:pt>
                <c:pt idx="1409">
                  <c:v>1.15045</c:v>
                </c:pt>
                <c:pt idx="1410">
                  <c:v>1.15036</c:v>
                </c:pt>
                <c:pt idx="1411">
                  <c:v>1.15028</c:v>
                </c:pt>
                <c:pt idx="1412">
                  <c:v>1.1504099999999999</c:v>
                </c:pt>
                <c:pt idx="1413">
                  <c:v>1.15028</c:v>
                </c:pt>
                <c:pt idx="1414">
                  <c:v>1.1503300000000001</c:v>
                </c:pt>
                <c:pt idx="1415">
                  <c:v>1.1503399999999999</c:v>
                </c:pt>
                <c:pt idx="1416">
                  <c:v>1.15028</c:v>
                </c:pt>
                <c:pt idx="1417">
                  <c:v>1.15032</c:v>
                </c:pt>
                <c:pt idx="1418">
                  <c:v>1.1503099999999999</c:v>
                </c:pt>
                <c:pt idx="1419">
                  <c:v>1.1504000000000001</c:v>
                </c:pt>
                <c:pt idx="1420">
                  <c:v>1.15021</c:v>
                </c:pt>
                <c:pt idx="1421">
                  <c:v>1.15019</c:v>
                </c:pt>
                <c:pt idx="1422">
                  <c:v>1.15028</c:v>
                </c:pt>
                <c:pt idx="1423">
                  <c:v>1.15036</c:v>
                </c:pt>
                <c:pt idx="1424">
                  <c:v>1.1503300000000001</c:v>
                </c:pt>
                <c:pt idx="1425">
                  <c:v>1.1503399999999999</c:v>
                </c:pt>
                <c:pt idx="1426">
                  <c:v>1.15032</c:v>
                </c:pt>
                <c:pt idx="1427">
                  <c:v>1.1503699999999999</c:v>
                </c:pt>
                <c:pt idx="1428">
                  <c:v>1.15038</c:v>
                </c:pt>
                <c:pt idx="1429">
                  <c:v>1.1504099999999999</c:v>
                </c:pt>
                <c:pt idx="1430">
                  <c:v>1.15045</c:v>
                </c:pt>
                <c:pt idx="1431">
                  <c:v>1.1505300000000001</c:v>
                </c:pt>
                <c:pt idx="1432">
                  <c:v>1.15035</c:v>
                </c:pt>
                <c:pt idx="1433">
                  <c:v>1.1505300000000001</c:v>
                </c:pt>
                <c:pt idx="1434">
                  <c:v>1.15045</c:v>
                </c:pt>
                <c:pt idx="1435">
                  <c:v>1.15042</c:v>
                </c:pt>
                <c:pt idx="1436">
                  <c:v>1.1502399999999999</c:v>
                </c:pt>
                <c:pt idx="1437">
                  <c:v>1.1503699999999999</c:v>
                </c:pt>
                <c:pt idx="1438">
                  <c:v>1.15025</c:v>
                </c:pt>
                <c:pt idx="1439">
                  <c:v>1.15028</c:v>
                </c:pt>
                <c:pt idx="1440">
                  <c:v>1.1504000000000001</c:v>
                </c:pt>
                <c:pt idx="1441">
                  <c:v>1.1502600000000001</c:v>
                </c:pt>
                <c:pt idx="1442">
                  <c:v>1.15022</c:v>
                </c:pt>
                <c:pt idx="1443">
                  <c:v>1.1503099999999999</c:v>
                </c:pt>
                <c:pt idx="1444">
                  <c:v>1.1503000000000001</c:v>
                </c:pt>
                <c:pt idx="1445">
                  <c:v>1.1503399999999999</c:v>
                </c:pt>
                <c:pt idx="1446">
                  <c:v>1.1502699999999999</c:v>
                </c:pt>
                <c:pt idx="1447">
                  <c:v>1.1503699999999999</c:v>
                </c:pt>
                <c:pt idx="1448">
                  <c:v>1.1503099999999999</c:v>
                </c:pt>
                <c:pt idx="1449">
                  <c:v>1.1502399999999999</c:v>
                </c:pt>
                <c:pt idx="1450">
                  <c:v>1.1502699999999999</c:v>
                </c:pt>
                <c:pt idx="1451">
                  <c:v>1.15025</c:v>
                </c:pt>
                <c:pt idx="1452">
                  <c:v>1.15028</c:v>
                </c:pt>
                <c:pt idx="1453">
                  <c:v>1.1502600000000001</c:v>
                </c:pt>
                <c:pt idx="1454">
                  <c:v>1.1503300000000001</c:v>
                </c:pt>
                <c:pt idx="1455">
                  <c:v>1.1504099999999999</c:v>
                </c:pt>
                <c:pt idx="1456">
                  <c:v>1.1504399999999999</c:v>
                </c:pt>
                <c:pt idx="1457">
                  <c:v>1.15038</c:v>
                </c:pt>
                <c:pt idx="1458">
                  <c:v>1.15032</c:v>
                </c:pt>
                <c:pt idx="1459">
                  <c:v>1.15028</c:v>
                </c:pt>
                <c:pt idx="1460">
                  <c:v>1.1504099999999999</c:v>
                </c:pt>
                <c:pt idx="1461">
                  <c:v>1.1504700000000001</c:v>
                </c:pt>
                <c:pt idx="1462">
                  <c:v>1.15042</c:v>
                </c:pt>
                <c:pt idx="1463">
                  <c:v>1.1504000000000001</c:v>
                </c:pt>
                <c:pt idx="1464">
                  <c:v>1.15045</c:v>
                </c:pt>
                <c:pt idx="1465">
                  <c:v>1.1504399999999999</c:v>
                </c:pt>
                <c:pt idx="1466">
                  <c:v>1.15032</c:v>
                </c:pt>
                <c:pt idx="1467">
                  <c:v>1.1504399999999999</c:v>
                </c:pt>
                <c:pt idx="1468">
                  <c:v>1.1504000000000001</c:v>
                </c:pt>
                <c:pt idx="1469">
                  <c:v>1.1503399999999999</c:v>
                </c:pt>
                <c:pt idx="1470">
                  <c:v>1.1504300000000001</c:v>
                </c:pt>
                <c:pt idx="1471">
                  <c:v>1.1503000000000001</c:v>
                </c:pt>
                <c:pt idx="1472">
                  <c:v>1.15032</c:v>
                </c:pt>
                <c:pt idx="1473">
                  <c:v>1.1504300000000001</c:v>
                </c:pt>
                <c:pt idx="1474">
                  <c:v>1.15039</c:v>
                </c:pt>
                <c:pt idx="1475">
                  <c:v>1.15036</c:v>
                </c:pt>
                <c:pt idx="1476">
                  <c:v>1.1503000000000001</c:v>
                </c:pt>
                <c:pt idx="1477">
                  <c:v>1.1506400000000001</c:v>
                </c:pt>
                <c:pt idx="1478">
                  <c:v>1.1504000000000001</c:v>
                </c:pt>
                <c:pt idx="1479">
                  <c:v>1.15036</c:v>
                </c:pt>
                <c:pt idx="1480">
                  <c:v>1.15045</c:v>
                </c:pt>
                <c:pt idx="1481">
                  <c:v>1.15049</c:v>
                </c:pt>
                <c:pt idx="1482">
                  <c:v>1.15049</c:v>
                </c:pt>
                <c:pt idx="1483">
                  <c:v>1.15042</c:v>
                </c:pt>
                <c:pt idx="1484">
                  <c:v>1.1503399999999999</c:v>
                </c:pt>
                <c:pt idx="1485">
                  <c:v>1.1504099999999999</c:v>
                </c:pt>
                <c:pt idx="1486">
                  <c:v>1.15029</c:v>
                </c:pt>
                <c:pt idx="1487">
                  <c:v>1.15036</c:v>
                </c:pt>
                <c:pt idx="1488">
                  <c:v>1.1504399999999999</c:v>
                </c:pt>
                <c:pt idx="1489">
                  <c:v>1.1505700000000001</c:v>
                </c:pt>
                <c:pt idx="1490">
                  <c:v>1.1504399999999999</c:v>
                </c:pt>
                <c:pt idx="1491">
                  <c:v>1.1504300000000001</c:v>
                </c:pt>
                <c:pt idx="1492">
                  <c:v>1.1503699999999999</c:v>
                </c:pt>
                <c:pt idx="1493">
                  <c:v>1.15042</c:v>
                </c:pt>
                <c:pt idx="1494">
                  <c:v>1.1504099999999999</c:v>
                </c:pt>
                <c:pt idx="1495">
                  <c:v>1.15055</c:v>
                </c:pt>
                <c:pt idx="1496">
                  <c:v>1.15045</c:v>
                </c:pt>
                <c:pt idx="1497">
                  <c:v>1.15045</c:v>
                </c:pt>
                <c:pt idx="1498">
                  <c:v>1.1504700000000001</c:v>
                </c:pt>
                <c:pt idx="1499">
                  <c:v>1.15052</c:v>
                </c:pt>
                <c:pt idx="1500">
                  <c:v>1.1503099999999999</c:v>
                </c:pt>
                <c:pt idx="1501">
                  <c:v>1.15052</c:v>
                </c:pt>
                <c:pt idx="1502">
                  <c:v>1.1503699999999999</c:v>
                </c:pt>
                <c:pt idx="1503">
                  <c:v>1.15039</c:v>
                </c:pt>
                <c:pt idx="1504">
                  <c:v>1.1503399999999999</c:v>
                </c:pt>
                <c:pt idx="1505">
                  <c:v>1.1504300000000001</c:v>
                </c:pt>
                <c:pt idx="1506">
                  <c:v>1.15035</c:v>
                </c:pt>
                <c:pt idx="1507">
                  <c:v>1.15042</c:v>
                </c:pt>
                <c:pt idx="1508">
                  <c:v>1.1504399999999999</c:v>
                </c:pt>
                <c:pt idx="1509">
                  <c:v>1.1505099999999999</c:v>
                </c:pt>
                <c:pt idx="1510">
                  <c:v>1.1504000000000001</c:v>
                </c:pt>
                <c:pt idx="1511">
                  <c:v>1.1503099999999999</c:v>
                </c:pt>
                <c:pt idx="1512">
                  <c:v>1.15042</c:v>
                </c:pt>
                <c:pt idx="1513">
                  <c:v>1.15036</c:v>
                </c:pt>
                <c:pt idx="1514">
                  <c:v>1.1503300000000001</c:v>
                </c:pt>
                <c:pt idx="1515">
                  <c:v>1.1502600000000001</c:v>
                </c:pt>
                <c:pt idx="1516">
                  <c:v>1.15036</c:v>
                </c:pt>
                <c:pt idx="1517">
                  <c:v>1.1503699999999999</c:v>
                </c:pt>
                <c:pt idx="1518">
                  <c:v>1.1503399999999999</c:v>
                </c:pt>
                <c:pt idx="1519">
                  <c:v>1.15045</c:v>
                </c:pt>
                <c:pt idx="1520">
                  <c:v>1.15036</c:v>
                </c:pt>
                <c:pt idx="1521">
                  <c:v>1.15045</c:v>
                </c:pt>
                <c:pt idx="1522">
                  <c:v>1.1505099999999999</c:v>
                </c:pt>
                <c:pt idx="1523">
                  <c:v>1.1502699999999999</c:v>
                </c:pt>
                <c:pt idx="1524">
                  <c:v>1.1504300000000001</c:v>
                </c:pt>
                <c:pt idx="1525">
                  <c:v>1.1503699999999999</c:v>
                </c:pt>
                <c:pt idx="1526">
                  <c:v>1.15038</c:v>
                </c:pt>
                <c:pt idx="1527">
                  <c:v>1.15042</c:v>
                </c:pt>
                <c:pt idx="1528">
                  <c:v>1.1504300000000001</c:v>
                </c:pt>
                <c:pt idx="1529">
                  <c:v>1.15036</c:v>
                </c:pt>
                <c:pt idx="1530">
                  <c:v>1.1505000000000001</c:v>
                </c:pt>
                <c:pt idx="1531">
                  <c:v>1.1505000000000001</c:v>
                </c:pt>
                <c:pt idx="1532">
                  <c:v>1.15038</c:v>
                </c:pt>
                <c:pt idx="1533">
                  <c:v>1.15036</c:v>
                </c:pt>
                <c:pt idx="1534">
                  <c:v>1.15042</c:v>
                </c:pt>
                <c:pt idx="1535">
                  <c:v>1.1504099999999999</c:v>
                </c:pt>
                <c:pt idx="1536">
                  <c:v>1.15042</c:v>
                </c:pt>
                <c:pt idx="1537">
                  <c:v>1.1503099999999999</c:v>
                </c:pt>
                <c:pt idx="1538">
                  <c:v>1.1504099999999999</c:v>
                </c:pt>
                <c:pt idx="1539">
                  <c:v>1.1504700000000001</c:v>
                </c:pt>
                <c:pt idx="1540">
                  <c:v>1.1505099999999999</c:v>
                </c:pt>
                <c:pt idx="1541">
                  <c:v>1.1504099999999999</c:v>
                </c:pt>
                <c:pt idx="1542">
                  <c:v>1.15042</c:v>
                </c:pt>
                <c:pt idx="1543">
                  <c:v>1.1505399999999999</c:v>
                </c:pt>
                <c:pt idx="1544">
                  <c:v>1.1505399999999999</c:v>
                </c:pt>
                <c:pt idx="1545">
                  <c:v>1.15042</c:v>
                </c:pt>
                <c:pt idx="1546">
                  <c:v>1.1504799999999999</c:v>
                </c:pt>
                <c:pt idx="1547">
                  <c:v>1.15055</c:v>
                </c:pt>
                <c:pt idx="1548">
                  <c:v>1.1504700000000001</c:v>
                </c:pt>
                <c:pt idx="1549">
                  <c:v>1.1504700000000001</c:v>
                </c:pt>
                <c:pt idx="1550">
                  <c:v>1.15056</c:v>
                </c:pt>
                <c:pt idx="1551">
                  <c:v>1.1504700000000001</c:v>
                </c:pt>
                <c:pt idx="1552">
                  <c:v>1.15056</c:v>
                </c:pt>
                <c:pt idx="1553">
                  <c:v>1.15059</c:v>
                </c:pt>
                <c:pt idx="1554">
                  <c:v>1.1505099999999999</c:v>
                </c:pt>
                <c:pt idx="1555">
                  <c:v>1.1505700000000001</c:v>
                </c:pt>
                <c:pt idx="1556">
                  <c:v>1.1505700000000001</c:v>
                </c:pt>
                <c:pt idx="1557">
                  <c:v>1.1508</c:v>
                </c:pt>
                <c:pt idx="1558">
                  <c:v>1.1505700000000001</c:v>
                </c:pt>
                <c:pt idx="1559">
                  <c:v>1.1505000000000001</c:v>
                </c:pt>
                <c:pt idx="1560">
                  <c:v>1.1506700000000001</c:v>
                </c:pt>
                <c:pt idx="1561">
                  <c:v>1.15059</c:v>
                </c:pt>
                <c:pt idx="1562">
                  <c:v>1.1505300000000001</c:v>
                </c:pt>
                <c:pt idx="1563">
                  <c:v>1.1506000000000001</c:v>
                </c:pt>
                <c:pt idx="1564">
                  <c:v>1.15059</c:v>
                </c:pt>
                <c:pt idx="1565">
                  <c:v>1.1507000000000001</c:v>
                </c:pt>
                <c:pt idx="1566">
                  <c:v>1.1507099999999999</c:v>
                </c:pt>
                <c:pt idx="1567">
                  <c:v>1.1506000000000001</c:v>
                </c:pt>
                <c:pt idx="1568">
                  <c:v>1.1506799999999999</c:v>
                </c:pt>
                <c:pt idx="1569">
                  <c:v>1.1508799999999999</c:v>
                </c:pt>
                <c:pt idx="1570">
                  <c:v>1.15056</c:v>
                </c:pt>
                <c:pt idx="1571">
                  <c:v>1.1505099999999999</c:v>
                </c:pt>
                <c:pt idx="1572">
                  <c:v>1.15056</c:v>
                </c:pt>
                <c:pt idx="1573">
                  <c:v>1.15049</c:v>
                </c:pt>
                <c:pt idx="1574">
                  <c:v>1.1506799999999999</c:v>
                </c:pt>
                <c:pt idx="1575">
                  <c:v>1.1506799999999999</c:v>
                </c:pt>
                <c:pt idx="1576">
                  <c:v>1.1505399999999999</c:v>
                </c:pt>
                <c:pt idx="1577">
                  <c:v>1.15052</c:v>
                </c:pt>
                <c:pt idx="1578">
                  <c:v>1.15056</c:v>
                </c:pt>
                <c:pt idx="1579">
                  <c:v>1.1505700000000001</c:v>
                </c:pt>
                <c:pt idx="1580">
                  <c:v>1.15056</c:v>
                </c:pt>
                <c:pt idx="1581">
                  <c:v>1.1507700000000001</c:v>
                </c:pt>
                <c:pt idx="1582">
                  <c:v>1.15076</c:v>
                </c:pt>
                <c:pt idx="1583">
                  <c:v>1.1506799999999999</c:v>
                </c:pt>
                <c:pt idx="1584">
                  <c:v>1.1506700000000001</c:v>
                </c:pt>
                <c:pt idx="1585">
                  <c:v>1.1506099999999999</c:v>
                </c:pt>
                <c:pt idx="1586">
                  <c:v>1.15063</c:v>
                </c:pt>
                <c:pt idx="1587">
                  <c:v>1.1505700000000001</c:v>
                </c:pt>
                <c:pt idx="1588">
                  <c:v>1.1506700000000001</c:v>
                </c:pt>
                <c:pt idx="1589">
                  <c:v>1.15056</c:v>
                </c:pt>
                <c:pt idx="1590">
                  <c:v>1.1505799999999999</c:v>
                </c:pt>
                <c:pt idx="1591">
                  <c:v>1.1506400000000001</c:v>
                </c:pt>
                <c:pt idx="1592">
                  <c:v>1.15065</c:v>
                </c:pt>
                <c:pt idx="1593">
                  <c:v>1.1506400000000001</c:v>
                </c:pt>
                <c:pt idx="1594">
                  <c:v>1.15063</c:v>
                </c:pt>
                <c:pt idx="1595">
                  <c:v>1.1506400000000001</c:v>
                </c:pt>
                <c:pt idx="1596">
                  <c:v>1.15056</c:v>
                </c:pt>
                <c:pt idx="1597">
                  <c:v>1.15072</c:v>
                </c:pt>
                <c:pt idx="1598">
                  <c:v>1.1506400000000001</c:v>
                </c:pt>
                <c:pt idx="1599">
                  <c:v>1.1504300000000001</c:v>
                </c:pt>
                <c:pt idx="1600">
                  <c:v>1.15065</c:v>
                </c:pt>
                <c:pt idx="1601">
                  <c:v>1.1506400000000001</c:v>
                </c:pt>
                <c:pt idx="1602">
                  <c:v>1.15059</c:v>
                </c:pt>
                <c:pt idx="1603">
                  <c:v>1.1505300000000001</c:v>
                </c:pt>
                <c:pt idx="1604">
                  <c:v>1.1504799999999999</c:v>
                </c:pt>
                <c:pt idx="1605">
                  <c:v>1.15059</c:v>
                </c:pt>
                <c:pt idx="1606">
                  <c:v>1.1505399999999999</c:v>
                </c:pt>
                <c:pt idx="1607">
                  <c:v>1.15062</c:v>
                </c:pt>
                <c:pt idx="1608">
                  <c:v>1.15065</c:v>
                </c:pt>
                <c:pt idx="1609">
                  <c:v>1.15059</c:v>
                </c:pt>
                <c:pt idx="1610">
                  <c:v>1.15059</c:v>
                </c:pt>
                <c:pt idx="1611">
                  <c:v>1.1506099999999999</c:v>
                </c:pt>
                <c:pt idx="1612">
                  <c:v>1.1506000000000001</c:v>
                </c:pt>
                <c:pt idx="1613">
                  <c:v>1.1506099999999999</c:v>
                </c:pt>
                <c:pt idx="1614">
                  <c:v>1.15076</c:v>
                </c:pt>
                <c:pt idx="1615">
                  <c:v>1.1507000000000001</c:v>
                </c:pt>
                <c:pt idx="1616">
                  <c:v>1.1507000000000001</c:v>
                </c:pt>
                <c:pt idx="1617">
                  <c:v>1.1507499999999999</c:v>
                </c:pt>
                <c:pt idx="1618">
                  <c:v>1.15062</c:v>
                </c:pt>
                <c:pt idx="1619">
                  <c:v>1.15063</c:v>
                </c:pt>
                <c:pt idx="1620">
                  <c:v>1.15073</c:v>
                </c:pt>
                <c:pt idx="1621">
                  <c:v>1.15056</c:v>
                </c:pt>
                <c:pt idx="1622">
                  <c:v>1.1504799999999999</c:v>
                </c:pt>
                <c:pt idx="1623">
                  <c:v>1.15055</c:v>
                </c:pt>
                <c:pt idx="1624">
                  <c:v>1.15059</c:v>
                </c:pt>
                <c:pt idx="1625">
                  <c:v>1.15063</c:v>
                </c:pt>
                <c:pt idx="1626">
                  <c:v>1.1506400000000001</c:v>
                </c:pt>
                <c:pt idx="1627">
                  <c:v>1.1506700000000001</c:v>
                </c:pt>
                <c:pt idx="1628">
                  <c:v>1.15052</c:v>
                </c:pt>
                <c:pt idx="1629">
                  <c:v>1.1507499999999999</c:v>
                </c:pt>
                <c:pt idx="1630">
                  <c:v>1.1506799999999999</c:v>
                </c:pt>
                <c:pt idx="1631">
                  <c:v>1.1506700000000001</c:v>
                </c:pt>
                <c:pt idx="1632">
                  <c:v>1.15072</c:v>
                </c:pt>
                <c:pt idx="1633">
                  <c:v>1.15062</c:v>
                </c:pt>
                <c:pt idx="1634">
                  <c:v>1.15052</c:v>
                </c:pt>
                <c:pt idx="1635">
                  <c:v>1.1506400000000001</c:v>
                </c:pt>
                <c:pt idx="1636">
                  <c:v>1.15065</c:v>
                </c:pt>
                <c:pt idx="1637">
                  <c:v>1.1505799999999999</c:v>
                </c:pt>
                <c:pt idx="1638">
                  <c:v>1.1506000000000001</c:v>
                </c:pt>
                <c:pt idx="1639">
                  <c:v>1.1507000000000001</c:v>
                </c:pt>
                <c:pt idx="1640">
                  <c:v>1.15073</c:v>
                </c:pt>
                <c:pt idx="1641">
                  <c:v>1.1506700000000001</c:v>
                </c:pt>
                <c:pt idx="1642">
                  <c:v>1.1506099999999999</c:v>
                </c:pt>
                <c:pt idx="1643">
                  <c:v>1.1507099999999999</c:v>
                </c:pt>
                <c:pt idx="1644">
                  <c:v>1.1506799999999999</c:v>
                </c:pt>
                <c:pt idx="1645">
                  <c:v>1.1505399999999999</c:v>
                </c:pt>
                <c:pt idx="1646">
                  <c:v>1.15072</c:v>
                </c:pt>
                <c:pt idx="1647">
                  <c:v>1.1506000000000001</c:v>
                </c:pt>
                <c:pt idx="1648">
                  <c:v>1.1506700000000001</c:v>
                </c:pt>
                <c:pt idx="1649">
                  <c:v>1.15069</c:v>
                </c:pt>
                <c:pt idx="1650">
                  <c:v>1.1506000000000001</c:v>
                </c:pt>
                <c:pt idx="1651">
                  <c:v>1.1505000000000001</c:v>
                </c:pt>
                <c:pt idx="1652">
                  <c:v>1.1506799999999999</c:v>
                </c:pt>
                <c:pt idx="1653">
                  <c:v>1.15052</c:v>
                </c:pt>
                <c:pt idx="1654">
                  <c:v>1.15055</c:v>
                </c:pt>
                <c:pt idx="1655">
                  <c:v>1.1505099999999999</c:v>
                </c:pt>
                <c:pt idx="1656">
                  <c:v>1.15052</c:v>
                </c:pt>
                <c:pt idx="1657">
                  <c:v>1.1506099999999999</c:v>
                </c:pt>
                <c:pt idx="1658">
                  <c:v>1.1505799999999999</c:v>
                </c:pt>
                <c:pt idx="1659">
                  <c:v>1.15069</c:v>
                </c:pt>
                <c:pt idx="1660">
                  <c:v>1.1506099999999999</c:v>
                </c:pt>
                <c:pt idx="1661">
                  <c:v>1.15069</c:v>
                </c:pt>
                <c:pt idx="1662">
                  <c:v>1.1506799999999999</c:v>
                </c:pt>
                <c:pt idx="1663">
                  <c:v>1.1506400000000001</c:v>
                </c:pt>
                <c:pt idx="1664">
                  <c:v>1.15066</c:v>
                </c:pt>
                <c:pt idx="1665">
                  <c:v>1.1508</c:v>
                </c:pt>
                <c:pt idx="1666">
                  <c:v>1.15065</c:v>
                </c:pt>
                <c:pt idx="1667">
                  <c:v>1.15069</c:v>
                </c:pt>
                <c:pt idx="1668">
                  <c:v>1.1508499999999999</c:v>
                </c:pt>
                <c:pt idx="1669">
                  <c:v>1.15065</c:v>
                </c:pt>
                <c:pt idx="1670">
                  <c:v>1.1507099999999999</c:v>
                </c:pt>
                <c:pt idx="1671">
                  <c:v>1.15063</c:v>
                </c:pt>
                <c:pt idx="1672">
                  <c:v>1.1506000000000001</c:v>
                </c:pt>
                <c:pt idx="1673">
                  <c:v>1.1507400000000001</c:v>
                </c:pt>
                <c:pt idx="1674">
                  <c:v>1.1507099999999999</c:v>
                </c:pt>
                <c:pt idx="1675">
                  <c:v>1.1507400000000001</c:v>
                </c:pt>
                <c:pt idx="1676">
                  <c:v>1.1507400000000001</c:v>
                </c:pt>
                <c:pt idx="1677">
                  <c:v>1.15073</c:v>
                </c:pt>
                <c:pt idx="1678">
                  <c:v>1.1507700000000001</c:v>
                </c:pt>
                <c:pt idx="1679">
                  <c:v>1.1507799999999999</c:v>
                </c:pt>
                <c:pt idx="1680">
                  <c:v>1.1507499999999999</c:v>
                </c:pt>
                <c:pt idx="1681">
                  <c:v>1.1506799999999999</c:v>
                </c:pt>
                <c:pt idx="1682">
                  <c:v>1.1506400000000001</c:v>
                </c:pt>
                <c:pt idx="1683">
                  <c:v>1.15049</c:v>
                </c:pt>
                <c:pt idx="1684">
                  <c:v>1.15063</c:v>
                </c:pt>
                <c:pt idx="1685">
                  <c:v>1.15066</c:v>
                </c:pt>
                <c:pt idx="1686">
                  <c:v>1.1507099999999999</c:v>
                </c:pt>
                <c:pt idx="1687">
                  <c:v>1.1506700000000001</c:v>
                </c:pt>
                <c:pt idx="1688">
                  <c:v>1.1506700000000001</c:v>
                </c:pt>
                <c:pt idx="1689">
                  <c:v>1.1507099999999999</c:v>
                </c:pt>
                <c:pt idx="1690">
                  <c:v>1.1506700000000001</c:v>
                </c:pt>
                <c:pt idx="1691">
                  <c:v>1.15069</c:v>
                </c:pt>
                <c:pt idx="1692">
                  <c:v>1.1505300000000001</c:v>
                </c:pt>
                <c:pt idx="1693">
                  <c:v>1.15059</c:v>
                </c:pt>
                <c:pt idx="1694">
                  <c:v>1.1505700000000001</c:v>
                </c:pt>
                <c:pt idx="1695">
                  <c:v>1.1505300000000001</c:v>
                </c:pt>
                <c:pt idx="1696">
                  <c:v>1.1506099999999999</c:v>
                </c:pt>
                <c:pt idx="1697">
                  <c:v>1.15076</c:v>
                </c:pt>
                <c:pt idx="1698">
                  <c:v>1.15063</c:v>
                </c:pt>
                <c:pt idx="1699">
                  <c:v>1.1505099999999999</c:v>
                </c:pt>
                <c:pt idx="1700">
                  <c:v>1.15059</c:v>
                </c:pt>
                <c:pt idx="1701">
                  <c:v>1.1505399999999999</c:v>
                </c:pt>
                <c:pt idx="1702">
                  <c:v>1.1506000000000001</c:v>
                </c:pt>
                <c:pt idx="1703">
                  <c:v>1.1506799999999999</c:v>
                </c:pt>
                <c:pt idx="1704">
                  <c:v>1.15062</c:v>
                </c:pt>
                <c:pt idx="1705">
                  <c:v>1.15066</c:v>
                </c:pt>
                <c:pt idx="1706">
                  <c:v>1.15065</c:v>
                </c:pt>
                <c:pt idx="1707">
                  <c:v>1.15059</c:v>
                </c:pt>
                <c:pt idx="1708">
                  <c:v>1.1505399999999999</c:v>
                </c:pt>
                <c:pt idx="1709">
                  <c:v>1.1506700000000001</c:v>
                </c:pt>
                <c:pt idx="1710">
                  <c:v>1.1505000000000001</c:v>
                </c:pt>
                <c:pt idx="1711">
                  <c:v>1.1505399999999999</c:v>
                </c:pt>
                <c:pt idx="1712">
                  <c:v>1.15052</c:v>
                </c:pt>
                <c:pt idx="1713">
                  <c:v>1.15039</c:v>
                </c:pt>
                <c:pt idx="1714">
                  <c:v>1.15049</c:v>
                </c:pt>
                <c:pt idx="1715">
                  <c:v>1.1505799999999999</c:v>
                </c:pt>
                <c:pt idx="1716">
                  <c:v>1.15056</c:v>
                </c:pt>
                <c:pt idx="1717">
                  <c:v>1.1507000000000001</c:v>
                </c:pt>
                <c:pt idx="1718">
                  <c:v>1.1506099999999999</c:v>
                </c:pt>
                <c:pt idx="1719">
                  <c:v>1.15056</c:v>
                </c:pt>
                <c:pt idx="1720">
                  <c:v>1.1506799999999999</c:v>
                </c:pt>
                <c:pt idx="1721">
                  <c:v>1.1505799999999999</c:v>
                </c:pt>
                <c:pt idx="1722">
                  <c:v>1.15063</c:v>
                </c:pt>
                <c:pt idx="1723">
                  <c:v>1.1508</c:v>
                </c:pt>
                <c:pt idx="1724">
                  <c:v>1.1507099999999999</c:v>
                </c:pt>
                <c:pt idx="1725">
                  <c:v>1.1507099999999999</c:v>
                </c:pt>
                <c:pt idx="1726">
                  <c:v>1.1507700000000001</c:v>
                </c:pt>
                <c:pt idx="1727">
                  <c:v>1.1509100000000001</c:v>
                </c:pt>
                <c:pt idx="1728">
                  <c:v>1.15076</c:v>
                </c:pt>
                <c:pt idx="1729">
                  <c:v>1.1506400000000001</c:v>
                </c:pt>
                <c:pt idx="1730">
                  <c:v>1.15079</c:v>
                </c:pt>
                <c:pt idx="1731">
                  <c:v>1.1506799999999999</c:v>
                </c:pt>
                <c:pt idx="1732">
                  <c:v>1.15069</c:v>
                </c:pt>
                <c:pt idx="1733">
                  <c:v>1.15073</c:v>
                </c:pt>
                <c:pt idx="1734">
                  <c:v>1.15089</c:v>
                </c:pt>
                <c:pt idx="1735">
                  <c:v>1.15069</c:v>
                </c:pt>
                <c:pt idx="1736">
                  <c:v>1.15069</c:v>
                </c:pt>
                <c:pt idx="1737">
                  <c:v>1.15073</c:v>
                </c:pt>
                <c:pt idx="1738">
                  <c:v>1.1507000000000001</c:v>
                </c:pt>
                <c:pt idx="1739">
                  <c:v>1.1506400000000001</c:v>
                </c:pt>
                <c:pt idx="1740">
                  <c:v>1.15065</c:v>
                </c:pt>
                <c:pt idx="1741">
                  <c:v>1.1507700000000001</c:v>
                </c:pt>
                <c:pt idx="1742">
                  <c:v>1.1506700000000001</c:v>
                </c:pt>
                <c:pt idx="1743">
                  <c:v>1.15062</c:v>
                </c:pt>
                <c:pt idx="1744">
                  <c:v>1.1506000000000001</c:v>
                </c:pt>
                <c:pt idx="1745">
                  <c:v>1.15059</c:v>
                </c:pt>
                <c:pt idx="1746">
                  <c:v>1.1507000000000001</c:v>
                </c:pt>
                <c:pt idx="1747">
                  <c:v>1.15065</c:v>
                </c:pt>
                <c:pt idx="1748">
                  <c:v>1.1506799999999999</c:v>
                </c:pt>
                <c:pt idx="1749">
                  <c:v>1.1507700000000001</c:v>
                </c:pt>
                <c:pt idx="1750">
                  <c:v>1.1506000000000001</c:v>
                </c:pt>
                <c:pt idx="1751">
                  <c:v>1.1505799999999999</c:v>
                </c:pt>
                <c:pt idx="1752">
                  <c:v>1.1507099999999999</c:v>
                </c:pt>
                <c:pt idx="1753">
                  <c:v>1.1506400000000001</c:v>
                </c:pt>
                <c:pt idx="1754">
                  <c:v>1.15069</c:v>
                </c:pt>
                <c:pt idx="1755">
                  <c:v>1.15072</c:v>
                </c:pt>
                <c:pt idx="1756">
                  <c:v>1.1507000000000001</c:v>
                </c:pt>
                <c:pt idx="1757">
                  <c:v>1.1507099999999999</c:v>
                </c:pt>
                <c:pt idx="1758">
                  <c:v>1.1507700000000001</c:v>
                </c:pt>
                <c:pt idx="1759">
                  <c:v>1.1507799999999999</c:v>
                </c:pt>
                <c:pt idx="1760">
                  <c:v>1.15079</c:v>
                </c:pt>
                <c:pt idx="1761">
                  <c:v>1.1507000000000001</c:v>
                </c:pt>
                <c:pt idx="1762">
                  <c:v>1.15082</c:v>
                </c:pt>
                <c:pt idx="1763">
                  <c:v>1.1507700000000001</c:v>
                </c:pt>
                <c:pt idx="1764">
                  <c:v>1.15082</c:v>
                </c:pt>
                <c:pt idx="1765">
                  <c:v>1.1506400000000001</c:v>
                </c:pt>
                <c:pt idx="1766">
                  <c:v>1.1505799999999999</c:v>
                </c:pt>
                <c:pt idx="1767">
                  <c:v>1.15073</c:v>
                </c:pt>
                <c:pt idx="1768">
                  <c:v>1.1507000000000001</c:v>
                </c:pt>
                <c:pt idx="1769">
                  <c:v>1.1506700000000001</c:v>
                </c:pt>
                <c:pt idx="1770">
                  <c:v>1.1507000000000001</c:v>
                </c:pt>
                <c:pt idx="1771">
                  <c:v>1.15073</c:v>
                </c:pt>
                <c:pt idx="1772">
                  <c:v>1.15063</c:v>
                </c:pt>
                <c:pt idx="1773">
                  <c:v>1.1506799999999999</c:v>
                </c:pt>
                <c:pt idx="1774">
                  <c:v>1.15066</c:v>
                </c:pt>
                <c:pt idx="1775">
                  <c:v>1.15082</c:v>
                </c:pt>
                <c:pt idx="1776">
                  <c:v>1.1506400000000001</c:v>
                </c:pt>
                <c:pt idx="1777">
                  <c:v>1.1507099999999999</c:v>
                </c:pt>
                <c:pt idx="1778">
                  <c:v>1.1507499999999999</c:v>
                </c:pt>
                <c:pt idx="1779">
                  <c:v>1.15076</c:v>
                </c:pt>
                <c:pt idx="1780">
                  <c:v>1.15063</c:v>
                </c:pt>
                <c:pt idx="1781">
                  <c:v>1.15065</c:v>
                </c:pt>
                <c:pt idx="1782">
                  <c:v>1.15069</c:v>
                </c:pt>
                <c:pt idx="1783">
                  <c:v>1.15069</c:v>
                </c:pt>
                <c:pt idx="1784">
                  <c:v>1.15062</c:v>
                </c:pt>
                <c:pt idx="1785">
                  <c:v>1.15065</c:v>
                </c:pt>
                <c:pt idx="1786">
                  <c:v>1.1507099999999999</c:v>
                </c:pt>
                <c:pt idx="1787">
                  <c:v>1.15065</c:v>
                </c:pt>
                <c:pt idx="1788">
                  <c:v>1.15083</c:v>
                </c:pt>
                <c:pt idx="1789">
                  <c:v>1.1506799999999999</c:v>
                </c:pt>
                <c:pt idx="1790">
                  <c:v>1.15069</c:v>
                </c:pt>
                <c:pt idx="1791">
                  <c:v>1.1506700000000001</c:v>
                </c:pt>
                <c:pt idx="1792">
                  <c:v>1.1506799999999999</c:v>
                </c:pt>
                <c:pt idx="1793">
                  <c:v>1.1507000000000001</c:v>
                </c:pt>
                <c:pt idx="1794">
                  <c:v>1.1507400000000001</c:v>
                </c:pt>
                <c:pt idx="1795">
                  <c:v>1.15069</c:v>
                </c:pt>
                <c:pt idx="1796">
                  <c:v>1.15055</c:v>
                </c:pt>
                <c:pt idx="1797">
                  <c:v>1.1507400000000001</c:v>
                </c:pt>
                <c:pt idx="1798">
                  <c:v>1.1508</c:v>
                </c:pt>
                <c:pt idx="1799">
                  <c:v>1.15072</c:v>
                </c:pt>
                <c:pt idx="1800">
                  <c:v>1.1507700000000001</c:v>
                </c:pt>
                <c:pt idx="1801">
                  <c:v>1.1507700000000001</c:v>
                </c:pt>
                <c:pt idx="1802">
                  <c:v>1.15083</c:v>
                </c:pt>
                <c:pt idx="1803">
                  <c:v>1.1508499999999999</c:v>
                </c:pt>
                <c:pt idx="1804">
                  <c:v>1.1507700000000001</c:v>
                </c:pt>
                <c:pt idx="1805">
                  <c:v>1.15072</c:v>
                </c:pt>
                <c:pt idx="1806">
                  <c:v>1.15076</c:v>
                </c:pt>
                <c:pt idx="1807">
                  <c:v>1.15079</c:v>
                </c:pt>
                <c:pt idx="1808">
                  <c:v>1.1508499999999999</c:v>
                </c:pt>
                <c:pt idx="1809">
                  <c:v>1.1507700000000001</c:v>
                </c:pt>
                <c:pt idx="1810">
                  <c:v>1.1507799999999999</c:v>
                </c:pt>
                <c:pt idx="1811">
                  <c:v>1.1507400000000001</c:v>
                </c:pt>
                <c:pt idx="1812">
                  <c:v>1.15082</c:v>
                </c:pt>
                <c:pt idx="1813">
                  <c:v>1.15076</c:v>
                </c:pt>
                <c:pt idx="1814">
                  <c:v>1.1507000000000001</c:v>
                </c:pt>
                <c:pt idx="1815">
                  <c:v>1.15063</c:v>
                </c:pt>
                <c:pt idx="1816">
                  <c:v>1.1507499999999999</c:v>
                </c:pt>
                <c:pt idx="1817">
                  <c:v>1.1507700000000001</c:v>
                </c:pt>
                <c:pt idx="1818">
                  <c:v>1.15083</c:v>
                </c:pt>
                <c:pt idx="1819">
                  <c:v>1.15069</c:v>
                </c:pt>
                <c:pt idx="1820">
                  <c:v>1.1507700000000001</c:v>
                </c:pt>
                <c:pt idx="1821">
                  <c:v>1.1507499999999999</c:v>
                </c:pt>
                <c:pt idx="1822">
                  <c:v>1.1507499999999999</c:v>
                </c:pt>
                <c:pt idx="1823">
                  <c:v>1.15069</c:v>
                </c:pt>
                <c:pt idx="1824">
                  <c:v>1.1508100000000001</c:v>
                </c:pt>
                <c:pt idx="1825">
                  <c:v>1.1507799999999999</c:v>
                </c:pt>
                <c:pt idx="1826">
                  <c:v>1.1508799999999999</c:v>
                </c:pt>
                <c:pt idx="1827">
                  <c:v>1.1507000000000001</c:v>
                </c:pt>
                <c:pt idx="1828">
                  <c:v>1.15079</c:v>
                </c:pt>
                <c:pt idx="1829">
                  <c:v>1.1507499999999999</c:v>
                </c:pt>
                <c:pt idx="1830">
                  <c:v>1.1508100000000001</c:v>
                </c:pt>
                <c:pt idx="1831">
                  <c:v>1.1508</c:v>
                </c:pt>
                <c:pt idx="1832">
                  <c:v>1.1507700000000001</c:v>
                </c:pt>
                <c:pt idx="1833">
                  <c:v>1.1508100000000001</c:v>
                </c:pt>
                <c:pt idx="1834">
                  <c:v>1.15076</c:v>
                </c:pt>
                <c:pt idx="1835">
                  <c:v>1.15082</c:v>
                </c:pt>
                <c:pt idx="1836">
                  <c:v>1.15079</c:v>
                </c:pt>
                <c:pt idx="1837">
                  <c:v>1.15089</c:v>
                </c:pt>
                <c:pt idx="1838">
                  <c:v>1.15082</c:v>
                </c:pt>
                <c:pt idx="1839">
                  <c:v>1.1507400000000001</c:v>
                </c:pt>
                <c:pt idx="1840">
                  <c:v>1.1508799999999999</c:v>
                </c:pt>
                <c:pt idx="1841">
                  <c:v>1.15083</c:v>
                </c:pt>
                <c:pt idx="1842">
                  <c:v>1.1507000000000001</c:v>
                </c:pt>
                <c:pt idx="1843">
                  <c:v>1.1509</c:v>
                </c:pt>
                <c:pt idx="1844">
                  <c:v>1.1509</c:v>
                </c:pt>
                <c:pt idx="1845">
                  <c:v>1.1508499999999999</c:v>
                </c:pt>
                <c:pt idx="1846">
                  <c:v>1.1508799999999999</c:v>
                </c:pt>
                <c:pt idx="1847">
                  <c:v>1.1508400000000001</c:v>
                </c:pt>
                <c:pt idx="1848">
                  <c:v>1.1509100000000001</c:v>
                </c:pt>
                <c:pt idx="1849">
                  <c:v>1.15082</c:v>
                </c:pt>
                <c:pt idx="1850">
                  <c:v>1.1508100000000001</c:v>
                </c:pt>
                <c:pt idx="1851">
                  <c:v>1.1508100000000001</c:v>
                </c:pt>
                <c:pt idx="1852">
                  <c:v>1.1507700000000001</c:v>
                </c:pt>
                <c:pt idx="1853">
                  <c:v>1.1508100000000001</c:v>
                </c:pt>
                <c:pt idx="1854">
                  <c:v>1.15073</c:v>
                </c:pt>
                <c:pt idx="1855">
                  <c:v>1.1508400000000001</c:v>
                </c:pt>
                <c:pt idx="1856">
                  <c:v>1.151</c:v>
                </c:pt>
                <c:pt idx="1857">
                  <c:v>1.1508700000000001</c:v>
                </c:pt>
                <c:pt idx="1858">
                  <c:v>1.15076</c:v>
                </c:pt>
                <c:pt idx="1859">
                  <c:v>1.15083</c:v>
                </c:pt>
                <c:pt idx="1860">
                  <c:v>1.1507799999999999</c:v>
                </c:pt>
                <c:pt idx="1861">
                  <c:v>1.15082</c:v>
                </c:pt>
                <c:pt idx="1862">
                  <c:v>1.1508799999999999</c:v>
                </c:pt>
                <c:pt idx="1863">
                  <c:v>1.15083</c:v>
                </c:pt>
                <c:pt idx="1864">
                  <c:v>1.1507099999999999</c:v>
                </c:pt>
                <c:pt idx="1865">
                  <c:v>1.1508</c:v>
                </c:pt>
                <c:pt idx="1866">
                  <c:v>1.15082</c:v>
                </c:pt>
                <c:pt idx="1867">
                  <c:v>1.15079</c:v>
                </c:pt>
                <c:pt idx="1868">
                  <c:v>1.15096</c:v>
                </c:pt>
                <c:pt idx="1869">
                  <c:v>1.15089</c:v>
                </c:pt>
                <c:pt idx="1870">
                  <c:v>1.1508100000000001</c:v>
                </c:pt>
                <c:pt idx="1871">
                  <c:v>1.1510499999999999</c:v>
                </c:pt>
                <c:pt idx="1872">
                  <c:v>1.1509</c:v>
                </c:pt>
                <c:pt idx="1873">
                  <c:v>1.15097</c:v>
                </c:pt>
                <c:pt idx="1874">
                  <c:v>1.1510400000000001</c:v>
                </c:pt>
                <c:pt idx="1875">
                  <c:v>1.15089</c:v>
                </c:pt>
                <c:pt idx="1876">
                  <c:v>1.1509100000000001</c:v>
                </c:pt>
                <c:pt idx="1877">
                  <c:v>1.1508499999999999</c:v>
                </c:pt>
                <c:pt idx="1878">
                  <c:v>1.15082</c:v>
                </c:pt>
                <c:pt idx="1879">
                  <c:v>1.1508499999999999</c:v>
                </c:pt>
                <c:pt idx="1880">
                  <c:v>1.1508499999999999</c:v>
                </c:pt>
                <c:pt idx="1881">
                  <c:v>1.1507799999999999</c:v>
                </c:pt>
                <c:pt idx="1882">
                  <c:v>1.1508799999999999</c:v>
                </c:pt>
                <c:pt idx="1883">
                  <c:v>1.15079</c:v>
                </c:pt>
                <c:pt idx="1884">
                  <c:v>1.1510199999999999</c:v>
                </c:pt>
                <c:pt idx="1885">
                  <c:v>1.1508499999999999</c:v>
                </c:pt>
                <c:pt idx="1886">
                  <c:v>1.15089</c:v>
                </c:pt>
                <c:pt idx="1887">
                  <c:v>1.1508100000000001</c:v>
                </c:pt>
                <c:pt idx="1888">
                  <c:v>1.1507700000000001</c:v>
                </c:pt>
                <c:pt idx="1889">
                  <c:v>1.1508400000000001</c:v>
                </c:pt>
                <c:pt idx="1890">
                  <c:v>1.1508400000000001</c:v>
                </c:pt>
                <c:pt idx="1891">
                  <c:v>1.1508700000000001</c:v>
                </c:pt>
                <c:pt idx="1892">
                  <c:v>1.1509100000000001</c:v>
                </c:pt>
                <c:pt idx="1893">
                  <c:v>1.15072</c:v>
                </c:pt>
                <c:pt idx="1894">
                  <c:v>1.15089</c:v>
                </c:pt>
                <c:pt idx="1895">
                  <c:v>1.15066</c:v>
                </c:pt>
                <c:pt idx="1896">
                  <c:v>1.1508</c:v>
                </c:pt>
                <c:pt idx="1897">
                  <c:v>1.15069</c:v>
                </c:pt>
                <c:pt idx="1898">
                  <c:v>1.15076</c:v>
                </c:pt>
                <c:pt idx="1899">
                  <c:v>1.15069</c:v>
                </c:pt>
                <c:pt idx="1900">
                  <c:v>1.1507400000000001</c:v>
                </c:pt>
                <c:pt idx="1901">
                  <c:v>1.1509100000000001</c:v>
                </c:pt>
                <c:pt idx="1902">
                  <c:v>1.1508100000000001</c:v>
                </c:pt>
                <c:pt idx="1903">
                  <c:v>1.1508400000000001</c:v>
                </c:pt>
                <c:pt idx="1904">
                  <c:v>1.1508</c:v>
                </c:pt>
                <c:pt idx="1905">
                  <c:v>1.15093</c:v>
                </c:pt>
                <c:pt idx="1906">
                  <c:v>1.15082</c:v>
                </c:pt>
                <c:pt idx="1907">
                  <c:v>1.15093</c:v>
                </c:pt>
                <c:pt idx="1908">
                  <c:v>1.1507499999999999</c:v>
                </c:pt>
                <c:pt idx="1909">
                  <c:v>1.1509199999999999</c:v>
                </c:pt>
                <c:pt idx="1910">
                  <c:v>1.1508799999999999</c:v>
                </c:pt>
                <c:pt idx="1911">
                  <c:v>1.1508400000000001</c:v>
                </c:pt>
                <c:pt idx="1912">
                  <c:v>1.1508499999999999</c:v>
                </c:pt>
                <c:pt idx="1913">
                  <c:v>1.15086</c:v>
                </c:pt>
                <c:pt idx="1914">
                  <c:v>1.15097</c:v>
                </c:pt>
                <c:pt idx="1915">
                  <c:v>1.1509100000000001</c:v>
                </c:pt>
                <c:pt idx="1916">
                  <c:v>1.1509</c:v>
                </c:pt>
                <c:pt idx="1917">
                  <c:v>1.151</c:v>
                </c:pt>
                <c:pt idx="1918">
                  <c:v>1.1508400000000001</c:v>
                </c:pt>
                <c:pt idx="1919">
                  <c:v>1.1509499999999999</c:v>
                </c:pt>
                <c:pt idx="1920">
                  <c:v>1.1508499999999999</c:v>
                </c:pt>
                <c:pt idx="1921">
                  <c:v>1.1509100000000001</c:v>
                </c:pt>
                <c:pt idx="1922">
                  <c:v>1.15096</c:v>
                </c:pt>
                <c:pt idx="1923">
                  <c:v>1.1509100000000001</c:v>
                </c:pt>
                <c:pt idx="1924">
                  <c:v>1.1508700000000001</c:v>
                </c:pt>
                <c:pt idx="1925">
                  <c:v>1.15106</c:v>
                </c:pt>
                <c:pt idx="1926">
                  <c:v>1.1509</c:v>
                </c:pt>
                <c:pt idx="1927">
                  <c:v>1.15099</c:v>
                </c:pt>
                <c:pt idx="1928">
                  <c:v>1.1508700000000001</c:v>
                </c:pt>
                <c:pt idx="1929">
                  <c:v>1.15089</c:v>
                </c:pt>
                <c:pt idx="1930">
                  <c:v>1.15086</c:v>
                </c:pt>
                <c:pt idx="1931">
                  <c:v>1.15082</c:v>
                </c:pt>
                <c:pt idx="1932">
                  <c:v>1.15083</c:v>
                </c:pt>
                <c:pt idx="1933">
                  <c:v>1.1509499999999999</c:v>
                </c:pt>
                <c:pt idx="1934">
                  <c:v>1.15103</c:v>
                </c:pt>
                <c:pt idx="1935">
                  <c:v>1.15073</c:v>
                </c:pt>
                <c:pt idx="1936">
                  <c:v>1.15107</c:v>
                </c:pt>
                <c:pt idx="1937">
                  <c:v>1.15097</c:v>
                </c:pt>
                <c:pt idx="1938">
                  <c:v>1.1508700000000001</c:v>
                </c:pt>
                <c:pt idx="1939">
                  <c:v>1.15082</c:v>
                </c:pt>
                <c:pt idx="1940">
                  <c:v>1.1510199999999999</c:v>
                </c:pt>
                <c:pt idx="1941">
                  <c:v>1.15117</c:v>
                </c:pt>
                <c:pt idx="1942">
                  <c:v>1.1509400000000001</c:v>
                </c:pt>
                <c:pt idx="1943">
                  <c:v>1.1510400000000001</c:v>
                </c:pt>
                <c:pt idx="1944">
                  <c:v>1.15086</c:v>
                </c:pt>
                <c:pt idx="1945">
                  <c:v>1.1509199999999999</c:v>
                </c:pt>
                <c:pt idx="1946">
                  <c:v>1.1509</c:v>
                </c:pt>
                <c:pt idx="1947">
                  <c:v>1.15093</c:v>
                </c:pt>
                <c:pt idx="1948">
                  <c:v>1.1509499999999999</c:v>
                </c:pt>
                <c:pt idx="1949">
                  <c:v>1.15096</c:v>
                </c:pt>
                <c:pt idx="1950">
                  <c:v>1.151</c:v>
                </c:pt>
                <c:pt idx="1951">
                  <c:v>1.1510199999999999</c:v>
                </c:pt>
                <c:pt idx="1952">
                  <c:v>1.15097</c:v>
                </c:pt>
                <c:pt idx="1953">
                  <c:v>1.151</c:v>
                </c:pt>
                <c:pt idx="1954">
                  <c:v>1.151</c:v>
                </c:pt>
                <c:pt idx="1955">
                  <c:v>1.1510100000000001</c:v>
                </c:pt>
                <c:pt idx="1956">
                  <c:v>1.1509799999999999</c:v>
                </c:pt>
                <c:pt idx="1957">
                  <c:v>1.15107</c:v>
                </c:pt>
                <c:pt idx="1958">
                  <c:v>1.1508700000000001</c:v>
                </c:pt>
                <c:pt idx="1959">
                  <c:v>1.1510100000000001</c:v>
                </c:pt>
                <c:pt idx="1960">
                  <c:v>1.151</c:v>
                </c:pt>
                <c:pt idx="1961">
                  <c:v>1.1508499999999999</c:v>
                </c:pt>
                <c:pt idx="1962">
                  <c:v>1.1509</c:v>
                </c:pt>
                <c:pt idx="1963">
                  <c:v>1.15079</c:v>
                </c:pt>
                <c:pt idx="1964">
                  <c:v>1.15089</c:v>
                </c:pt>
                <c:pt idx="1965">
                  <c:v>1.1508799999999999</c:v>
                </c:pt>
                <c:pt idx="1966">
                  <c:v>1.1508799999999999</c:v>
                </c:pt>
                <c:pt idx="1967">
                  <c:v>1.1509199999999999</c:v>
                </c:pt>
                <c:pt idx="1968">
                  <c:v>1.1509100000000001</c:v>
                </c:pt>
                <c:pt idx="1969">
                  <c:v>1.1509499999999999</c:v>
                </c:pt>
                <c:pt idx="1970">
                  <c:v>1.15106</c:v>
                </c:pt>
                <c:pt idx="1971">
                  <c:v>1.15096</c:v>
                </c:pt>
                <c:pt idx="1972">
                  <c:v>1.15086</c:v>
                </c:pt>
                <c:pt idx="1973">
                  <c:v>1.1508400000000001</c:v>
                </c:pt>
                <c:pt idx="1974">
                  <c:v>1.15097</c:v>
                </c:pt>
                <c:pt idx="1975">
                  <c:v>1.151</c:v>
                </c:pt>
                <c:pt idx="1976">
                  <c:v>1.1508700000000001</c:v>
                </c:pt>
                <c:pt idx="1977">
                  <c:v>1.1510100000000001</c:v>
                </c:pt>
                <c:pt idx="1978">
                  <c:v>1.15097</c:v>
                </c:pt>
                <c:pt idx="1979">
                  <c:v>1.1509499999999999</c:v>
                </c:pt>
                <c:pt idx="1980">
                  <c:v>1.1509</c:v>
                </c:pt>
                <c:pt idx="1981">
                  <c:v>1.1509</c:v>
                </c:pt>
                <c:pt idx="1982">
                  <c:v>1.1510400000000001</c:v>
                </c:pt>
                <c:pt idx="1983">
                  <c:v>1.15099</c:v>
                </c:pt>
                <c:pt idx="1984">
                  <c:v>1.151</c:v>
                </c:pt>
                <c:pt idx="1985">
                  <c:v>1.15089</c:v>
                </c:pt>
                <c:pt idx="1986">
                  <c:v>1.1510100000000001</c:v>
                </c:pt>
                <c:pt idx="1987">
                  <c:v>1.15097</c:v>
                </c:pt>
                <c:pt idx="1988">
                  <c:v>1.1511100000000001</c:v>
                </c:pt>
                <c:pt idx="1989">
                  <c:v>1.15093</c:v>
                </c:pt>
                <c:pt idx="1990">
                  <c:v>1.15103</c:v>
                </c:pt>
                <c:pt idx="1991">
                  <c:v>1.15093</c:v>
                </c:pt>
                <c:pt idx="1992">
                  <c:v>1.1511199999999999</c:v>
                </c:pt>
                <c:pt idx="1993">
                  <c:v>1.1509100000000001</c:v>
                </c:pt>
                <c:pt idx="1994">
                  <c:v>1.1509100000000001</c:v>
                </c:pt>
                <c:pt idx="1995">
                  <c:v>1.15089</c:v>
                </c:pt>
                <c:pt idx="1996">
                  <c:v>1.1511199999999999</c:v>
                </c:pt>
                <c:pt idx="1997">
                  <c:v>1.15113</c:v>
                </c:pt>
                <c:pt idx="1998">
                  <c:v>1.1510899999999999</c:v>
                </c:pt>
                <c:pt idx="1999">
                  <c:v>1.15113</c:v>
                </c:pt>
                <c:pt idx="2000">
                  <c:v>1.1510499999999999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9B69-4026-9A48-1553E3F5A8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5179552"/>
        <c:axId val="1785174976"/>
      </c:scatterChart>
      <c:valAx>
        <c:axId val="1785179552"/>
        <c:scaling>
          <c:orientation val="minMax"/>
          <c:max val="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Input Current [A]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85174976"/>
        <c:crosses val="autoZero"/>
        <c:crossBetween val="midCat"/>
      </c:valAx>
      <c:valAx>
        <c:axId val="1785174976"/>
        <c:scaling>
          <c:orientation val="minMax"/>
          <c:max val="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Voltage [V]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851795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B1_LoadReg_LDO_2V!$B$5</c:f>
              <c:strCache>
                <c:ptCount val="1"/>
                <c:pt idx="0">
                  <c:v>Vofshalf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B1_LoadReg_LDO_2V!$A$6:$A$1006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B1_LoadReg_LDO_2V!$B$6:$B$1006</c:f>
              <c:numCache>
                <c:formatCode>General</c:formatCode>
                <c:ptCount val="1001"/>
                <c:pt idx="0">
                  <c:v>0.404387</c:v>
                </c:pt>
                <c:pt idx="1">
                  <c:v>0.404451</c:v>
                </c:pt>
                <c:pt idx="2">
                  <c:v>0.40434799999999999</c:v>
                </c:pt>
                <c:pt idx="3">
                  <c:v>0.40440900000000002</c:v>
                </c:pt>
                <c:pt idx="4">
                  <c:v>0.40435399999999999</c:v>
                </c:pt>
                <c:pt idx="5">
                  <c:v>0.40450199999999997</c:v>
                </c:pt>
                <c:pt idx="6">
                  <c:v>0.40460800000000002</c:v>
                </c:pt>
                <c:pt idx="7">
                  <c:v>0.40431099999999998</c:v>
                </c:pt>
                <c:pt idx="8">
                  <c:v>0.40448499999999998</c:v>
                </c:pt>
                <c:pt idx="9">
                  <c:v>0.40436499999999997</c:v>
                </c:pt>
                <c:pt idx="10">
                  <c:v>0.40425100000000003</c:v>
                </c:pt>
                <c:pt idx="11">
                  <c:v>0.40422400000000003</c:v>
                </c:pt>
                <c:pt idx="12">
                  <c:v>0.40434300000000001</c:v>
                </c:pt>
                <c:pt idx="13">
                  <c:v>0.404362</c:v>
                </c:pt>
                <c:pt idx="14">
                  <c:v>0.40439900000000001</c:v>
                </c:pt>
                <c:pt idx="15">
                  <c:v>0.404252</c:v>
                </c:pt>
                <c:pt idx="16">
                  <c:v>0.404248</c:v>
                </c:pt>
                <c:pt idx="17">
                  <c:v>0.40424599999999999</c:v>
                </c:pt>
                <c:pt idx="18">
                  <c:v>0.40413700000000002</c:v>
                </c:pt>
                <c:pt idx="19">
                  <c:v>0.40411599999999998</c:v>
                </c:pt>
                <c:pt idx="20">
                  <c:v>0.40412500000000001</c:v>
                </c:pt>
                <c:pt idx="21">
                  <c:v>0.40441700000000003</c:v>
                </c:pt>
                <c:pt idx="22">
                  <c:v>0.40437000000000001</c:v>
                </c:pt>
                <c:pt idx="23">
                  <c:v>0.40436299999999997</c:v>
                </c:pt>
                <c:pt idx="24">
                  <c:v>0.40437099999999998</c:v>
                </c:pt>
                <c:pt idx="25">
                  <c:v>0.40442299999999998</c:v>
                </c:pt>
                <c:pt idx="26">
                  <c:v>0.40422400000000003</c:v>
                </c:pt>
                <c:pt idx="27">
                  <c:v>0.40426200000000001</c:v>
                </c:pt>
                <c:pt idx="28">
                  <c:v>0.40448099999999998</c:v>
                </c:pt>
                <c:pt idx="29">
                  <c:v>0.40452300000000002</c:v>
                </c:pt>
                <c:pt idx="30">
                  <c:v>0.404476</c:v>
                </c:pt>
                <c:pt idx="31">
                  <c:v>0.40431400000000001</c:v>
                </c:pt>
                <c:pt idx="32">
                  <c:v>0.40448600000000001</c:v>
                </c:pt>
                <c:pt idx="33">
                  <c:v>0.40441500000000002</c:v>
                </c:pt>
                <c:pt idx="34">
                  <c:v>0.404227</c:v>
                </c:pt>
                <c:pt idx="35">
                  <c:v>0.40443200000000001</c:v>
                </c:pt>
                <c:pt idx="36">
                  <c:v>0.404306</c:v>
                </c:pt>
                <c:pt idx="37">
                  <c:v>0.404366</c:v>
                </c:pt>
                <c:pt idx="38">
                  <c:v>0.404256</c:v>
                </c:pt>
                <c:pt idx="39">
                  <c:v>0.40439199999999997</c:v>
                </c:pt>
                <c:pt idx="40">
                  <c:v>0.404366</c:v>
                </c:pt>
                <c:pt idx="41">
                  <c:v>0.404389</c:v>
                </c:pt>
                <c:pt idx="42">
                  <c:v>0.40447</c:v>
                </c:pt>
                <c:pt idx="43">
                  <c:v>0.40439999999999998</c:v>
                </c:pt>
                <c:pt idx="44">
                  <c:v>0.40437600000000001</c:v>
                </c:pt>
                <c:pt idx="45">
                  <c:v>0.40429999999999999</c:v>
                </c:pt>
                <c:pt idx="46">
                  <c:v>0.40435300000000002</c:v>
                </c:pt>
                <c:pt idx="47">
                  <c:v>0.404306</c:v>
                </c:pt>
                <c:pt idx="48">
                  <c:v>0.40427800000000003</c:v>
                </c:pt>
                <c:pt idx="49">
                  <c:v>0.40436899999999998</c:v>
                </c:pt>
                <c:pt idx="50">
                  <c:v>0.40418500000000002</c:v>
                </c:pt>
                <c:pt idx="51">
                  <c:v>0.40433000000000002</c:v>
                </c:pt>
                <c:pt idx="52">
                  <c:v>0.40455200000000002</c:v>
                </c:pt>
                <c:pt idx="53">
                  <c:v>0.40446599999999999</c:v>
                </c:pt>
                <c:pt idx="54">
                  <c:v>0.40433400000000003</c:v>
                </c:pt>
                <c:pt idx="55">
                  <c:v>0.40419899999999997</c:v>
                </c:pt>
                <c:pt idx="56">
                  <c:v>0.40430500000000003</c:v>
                </c:pt>
                <c:pt idx="57">
                  <c:v>0.40434500000000001</c:v>
                </c:pt>
                <c:pt idx="58">
                  <c:v>0.40426800000000002</c:v>
                </c:pt>
                <c:pt idx="59">
                  <c:v>0.40426299999999998</c:v>
                </c:pt>
                <c:pt idx="60">
                  <c:v>0.40421400000000002</c:v>
                </c:pt>
                <c:pt idx="61">
                  <c:v>0.40421400000000002</c:v>
                </c:pt>
                <c:pt idx="62">
                  <c:v>0.40424100000000002</c:v>
                </c:pt>
                <c:pt idx="63">
                  <c:v>0.404283</c:v>
                </c:pt>
                <c:pt idx="64">
                  <c:v>0.40423700000000001</c:v>
                </c:pt>
                <c:pt idx="65">
                  <c:v>0.40421699999999999</c:v>
                </c:pt>
                <c:pt idx="66">
                  <c:v>0.40413199999999999</c:v>
                </c:pt>
                <c:pt idx="67">
                  <c:v>0.40402199999999999</c:v>
                </c:pt>
                <c:pt idx="68">
                  <c:v>0.40413100000000002</c:v>
                </c:pt>
                <c:pt idx="69">
                  <c:v>0.40418999999999999</c:v>
                </c:pt>
                <c:pt idx="70">
                  <c:v>0.40409200000000001</c:v>
                </c:pt>
                <c:pt idx="71">
                  <c:v>0.40407100000000001</c:v>
                </c:pt>
                <c:pt idx="72">
                  <c:v>0.40430700000000003</c:v>
                </c:pt>
                <c:pt idx="73">
                  <c:v>0.40410000000000001</c:v>
                </c:pt>
                <c:pt idx="74">
                  <c:v>0.40421699999999999</c:v>
                </c:pt>
                <c:pt idx="75">
                  <c:v>0.40397300000000003</c:v>
                </c:pt>
                <c:pt idx="76">
                  <c:v>0.40417399999999998</c:v>
                </c:pt>
                <c:pt idx="77">
                  <c:v>0.40420699999999998</c:v>
                </c:pt>
                <c:pt idx="78">
                  <c:v>0.40423500000000001</c:v>
                </c:pt>
                <c:pt idx="79">
                  <c:v>0.40417900000000001</c:v>
                </c:pt>
                <c:pt idx="80">
                  <c:v>0.40410200000000002</c:v>
                </c:pt>
                <c:pt idx="81">
                  <c:v>0.40397899999999998</c:v>
                </c:pt>
                <c:pt idx="82">
                  <c:v>0.40412399999999998</c:v>
                </c:pt>
                <c:pt idx="83">
                  <c:v>0.40426400000000001</c:v>
                </c:pt>
                <c:pt idx="84">
                  <c:v>0.40426000000000001</c:v>
                </c:pt>
                <c:pt idx="85">
                  <c:v>0.40427800000000003</c:v>
                </c:pt>
                <c:pt idx="86">
                  <c:v>0.40411799999999998</c:v>
                </c:pt>
                <c:pt idx="87">
                  <c:v>0.40418100000000001</c:v>
                </c:pt>
                <c:pt idx="88">
                  <c:v>0.40420299999999998</c:v>
                </c:pt>
                <c:pt idx="89">
                  <c:v>0.40408500000000003</c:v>
                </c:pt>
                <c:pt idx="90">
                  <c:v>0.40411399999999997</c:v>
                </c:pt>
                <c:pt idx="91">
                  <c:v>0.40403299999999998</c:v>
                </c:pt>
                <c:pt idx="92">
                  <c:v>0.40415499999999999</c:v>
                </c:pt>
                <c:pt idx="93">
                  <c:v>0.404196</c:v>
                </c:pt>
                <c:pt idx="94">
                  <c:v>0.40404400000000001</c:v>
                </c:pt>
                <c:pt idx="95">
                  <c:v>0.40414600000000001</c:v>
                </c:pt>
                <c:pt idx="96">
                  <c:v>0.40416299999999999</c:v>
                </c:pt>
                <c:pt idx="97">
                  <c:v>0.40425899999999998</c:v>
                </c:pt>
                <c:pt idx="98">
                  <c:v>0.40421600000000002</c:v>
                </c:pt>
                <c:pt idx="99">
                  <c:v>0.40431400000000001</c:v>
                </c:pt>
                <c:pt idx="100">
                  <c:v>0.404227</c:v>
                </c:pt>
                <c:pt idx="101">
                  <c:v>0.40418300000000001</c:v>
                </c:pt>
                <c:pt idx="102">
                  <c:v>0.40423799999999999</c:v>
                </c:pt>
                <c:pt idx="103">
                  <c:v>0.40425499999999998</c:v>
                </c:pt>
                <c:pt idx="104">
                  <c:v>0.404198</c:v>
                </c:pt>
                <c:pt idx="105">
                  <c:v>0.40421499999999999</c:v>
                </c:pt>
                <c:pt idx="106">
                  <c:v>0.404061</c:v>
                </c:pt>
                <c:pt idx="107">
                  <c:v>0.40404600000000002</c:v>
                </c:pt>
                <c:pt idx="108">
                  <c:v>0.40425299999999997</c:v>
                </c:pt>
                <c:pt idx="109">
                  <c:v>0.40418500000000002</c:v>
                </c:pt>
                <c:pt idx="110">
                  <c:v>0.404167</c:v>
                </c:pt>
                <c:pt idx="111">
                  <c:v>0.4042</c:v>
                </c:pt>
                <c:pt idx="112">
                  <c:v>0.40419899999999997</c:v>
                </c:pt>
                <c:pt idx="113">
                  <c:v>0.40435700000000002</c:v>
                </c:pt>
                <c:pt idx="114">
                  <c:v>0.40410200000000002</c:v>
                </c:pt>
                <c:pt idx="115">
                  <c:v>0.40418399999999999</c:v>
                </c:pt>
                <c:pt idx="116">
                  <c:v>0.404034</c:v>
                </c:pt>
                <c:pt idx="117">
                  <c:v>0.404221</c:v>
                </c:pt>
                <c:pt idx="118">
                  <c:v>0.40425299999999997</c:v>
                </c:pt>
                <c:pt idx="119">
                  <c:v>0.40405200000000002</c:v>
                </c:pt>
                <c:pt idx="120">
                  <c:v>0.404275</c:v>
                </c:pt>
                <c:pt idx="121">
                  <c:v>0.40416099999999999</c:v>
                </c:pt>
                <c:pt idx="122">
                  <c:v>0.404057</c:v>
                </c:pt>
                <c:pt idx="123">
                  <c:v>0.40420600000000001</c:v>
                </c:pt>
                <c:pt idx="124">
                  <c:v>0.404306</c:v>
                </c:pt>
                <c:pt idx="125">
                  <c:v>0.40411599999999998</c:v>
                </c:pt>
                <c:pt idx="126">
                  <c:v>0.404229</c:v>
                </c:pt>
                <c:pt idx="127">
                  <c:v>0.40415400000000001</c:v>
                </c:pt>
                <c:pt idx="128">
                  <c:v>0.40418300000000001</c:v>
                </c:pt>
                <c:pt idx="129">
                  <c:v>0.40436899999999998</c:v>
                </c:pt>
                <c:pt idx="130">
                  <c:v>0.40422200000000003</c:v>
                </c:pt>
                <c:pt idx="131">
                  <c:v>0.40421299999999999</c:v>
                </c:pt>
                <c:pt idx="132">
                  <c:v>0.40434999999999999</c:v>
                </c:pt>
                <c:pt idx="133">
                  <c:v>0.40423900000000001</c:v>
                </c:pt>
                <c:pt idx="134">
                  <c:v>0.40409800000000001</c:v>
                </c:pt>
                <c:pt idx="135">
                  <c:v>0.40423900000000001</c:v>
                </c:pt>
                <c:pt idx="136">
                  <c:v>0.40417399999999998</c:v>
                </c:pt>
                <c:pt idx="137">
                  <c:v>0.404167</c:v>
                </c:pt>
                <c:pt idx="138">
                  <c:v>0.40410499999999999</c:v>
                </c:pt>
                <c:pt idx="139">
                  <c:v>0.40413300000000002</c:v>
                </c:pt>
                <c:pt idx="140">
                  <c:v>0.40427999999999997</c:v>
                </c:pt>
                <c:pt idx="141">
                  <c:v>0.40423799999999999</c:v>
                </c:pt>
                <c:pt idx="142">
                  <c:v>0.40429399999999999</c:v>
                </c:pt>
                <c:pt idx="143">
                  <c:v>0.40412999999999999</c:v>
                </c:pt>
                <c:pt idx="144">
                  <c:v>0.40414699999999998</c:v>
                </c:pt>
                <c:pt idx="145">
                  <c:v>0.40423300000000001</c:v>
                </c:pt>
                <c:pt idx="146">
                  <c:v>0.40404699999999999</c:v>
                </c:pt>
                <c:pt idx="147">
                  <c:v>0.40407599999999999</c:v>
                </c:pt>
                <c:pt idx="148">
                  <c:v>0.40413900000000003</c:v>
                </c:pt>
                <c:pt idx="149">
                  <c:v>0.40413100000000002</c:v>
                </c:pt>
                <c:pt idx="150">
                  <c:v>0.40407999999999999</c:v>
                </c:pt>
                <c:pt idx="151">
                  <c:v>0.40421600000000002</c:v>
                </c:pt>
                <c:pt idx="152">
                  <c:v>0.40411200000000003</c:v>
                </c:pt>
                <c:pt idx="153">
                  <c:v>0.40407199999999999</c:v>
                </c:pt>
                <c:pt idx="154">
                  <c:v>0.40404400000000001</c:v>
                </c:pt>
                <c:pt idx="155">
                  <c:v>0.40407399999999999</c:v>
                </c:pt>
                <c:pt idx="156">
                  <c:v>0.40407799999999999</c:v>
                </c:pt>
                <c:pt idx="157">
                  <c:v>0.40402900000000003</c:v>
                </c:pt>
                <c:pt idx="158">
                  <c:v>0.40415099999999998</c:v>
                </c:pt>
                <c:pt idx="159">
                  <c:v>0.40387200000000001</c:v>
                </c:pt>
                <c:pt idx="160">
                  <c:v>0.40410099999999999</c:v>
                </c:pt>
                <c:pt idx="161">
                  <c:v>0.40403299999999998</c:v>
                </c:pt>
                <c:pt idx="162">
                  <c:v>0.40402100000000002</c:v>
                </c:pt>
                <c:pt idx="163">
                  <c:v>0.40390599999999999</c:v>
                </c:pt>
                <c:pt idx="164">
                  <c:v>0.40398800000000001</c:v>
                </c:pt>
                <c:pt idx="165">
                  <c:v>0.40395500000000001</c:v>
                </c:pt>
                <c:pt idx="166">
                  <c:v>0.40407199999999999</c:v>
                </c:pt>
                <c:pt idx="167">
                  <c:v>0.40400900000000001</c:v>
                </c:pt>
                <c:pt idx="168">
                  <c:v>0.403974</c:v>
                </c:pt>
                <c:pt idx="169">
                  <c:v>0.40410099999999999</c:v>
                </c:pt>
                <c:pt idx="170">
                  <c:v>0.404005</c:v>
                </c:pt>
                <c:pt idx="171">
                  <c:v>0.404115</c:v>
                </c:pt>
                <c:pt idx="172">
                  <c:v>0.40407399999999999</c:v>
                </c:pt>
                <c:pt idx="173">
                  <c:v>0.40421899999999999</c:v>
                </c:pt>
                <c:pt idx="174">
                  <c:v>0.40403800000000001</c:v>
                </c:pt>
                <c:pt idx="175">
                  <c:v>0.40405999999999997</c:v>
                </c:pt>
                <c:pt idx="176">
                  <c:v>0.40411200000000003</c:v>
                </c:pt>
                <c:pt idx="177">
                  <c:v>0.40399299999999999</c:v>
                </c:pt>
                <c:pt idx="178">
                  <c:v>0.40408500000000003</c:v>
                </c:pt>
                <c:pt idx="179">
                  <c:v>0.40390100000000001</c:v>
                </c:pt>
                <c:pt idx="180">
                  <c:v>0.40408100000000002</c:v>
                </c:pt>
                <c:pt idx="181">
                  <c:v>0.40396100000000001</c:v>
                </c:pt>
                <c:pt idx="182">
                  <c:v>0.40399299999999999</c:v>
                </c:pt>
                <c:pt idx="183">
                  <c:v>0.40393000000000001</c:v>
                </c:pt>
                <c:pt idx="184">
                  <c:v>0.40403800000000001</c:v>
                </c:pt>
                <c:pt idx="185">
                  <c:v>0.404169</c:v>
                </c:pt>
                <c:pt idx="186">
                  <c:v>0.40412599999999999</c:v>
                </c:pt>
                <c:pt idx="187">
                  <c:v>0.40410299999999999</c:v>
                </c:pt>
                <c:pt idx="188">
                  <c:v>0.40412999999999999</c:v>
                </c:pt>
                <c:pt idx="189">
                  <c:v>0.404086</c:v>
                </c:pt>
                <c:pt idx="190">
                  <c:v>0.40408300000000003</c:v>
                </c:pt>
                <c:pt idx="191">
                  <c:v>0.40421800000000002</c:v>
                </c:pt>
                <c:pt idx="192">
                  <c:v>0.40402900000000003</c:v>
                </c:pt>
                <c:pt idx="193">
                  <c:v>0.40404499999999999</c:v>
                </c:pt>
                <c:pt idx="194">
                  <c:v>0.40407399999999999</c:v>
                </c:pt>
                <c:pt idx="195">
                  <c:v>0.40404600000000002</c:v>
                </c:pt>
                <c:pt idx="196">
                  <c:v>0.40412700000000001</c:v>
                </c:pt>
                <c:pt idx="197">
                  <c:v>0.40397499999999997</c:v>
                </c:pt>
                <c:pt idx="198">
                  <c:v>0.40387200000000001</c:v>
                </c:pt>
                <c:pt idx="199">
                  <c:v>0.40393099999999998</c:v>
                </c:pt>
                <c:pt idx="200">
                  <c:v>0.40395799999999998</c:v>
                </c:pt>
                <c:pt idx="201">
                  <c:v>0.40393000000000001</c:v>
                </c:pt>
                <c:pt idx="202">
                  <c:v>0.40402100000000002</c:v>
                </c:pt>
                <c:pt idx="203">
                  <c:v>0.403922</c:v>
                </c:pt>
                <c:pt idx="204">
                  <c:v>0.40389799999999998</c:v>
                </c:pt>
                <c:pt idx="205">
                  <c:v>0.40418599999999999</c:v>
                </c:pt>
                <c:pt idx="206">
                  <c:v>0.404034</c:v>
                </c:pt>
                <c:pt idx="207">
                  <c:v>0.40390599999999999</c:v>
                </c:pt>
                <c:pt idx="208">
                  <c:v>0.40391300000000002</c:v>
                </c:pt>
                <c:pt idx="209">
                  <c:v>0.40405000000000002</c:v>
                </c:pt>
                <c:pt idx="210">
                  <c:v>0.40415200000000001</c:v>
                </c:pt>
                <c:pt idx="211">
                  <c:v>0.40424599999999999</c:v>
                </c:pt>
                <c:pt idx="212">
                  <c:v>0.40412399999999998</c:v>
                </c:pt>
                <c:pt idx="213">
                  <c:v>0.40406599999999998</c:v>
                </c:pt>
                <c:pt idx="214">
                  <c:v>0.40393099999999998</c:v>
                </c:pt>
                <c:pt idx="215">
                  <c:v>0.40398699999999999</c:v>
                </c:pt>
                <c:pt idx="216">
                  <c:v>0.40395599999999998</c:v>
                </c:pt>
                <c:pt idx="217">
                  <c:v>0.40395700000000001</c:v>
                </c:pt>
                <c:pt idx="218">
                  <c:v>0.40397499999999997</c:v>
                </c:pt>
                <c:pt idx="219">
                  <c:v>0.40402399999999999</c:v>
                </c:pt>
                <c:pt idx="220">
                  <c:v>0.40400900000000001</c:v>
                </c:pt>
                <c:pt idx="221">
                  <c:v>0.403947</c:v>
                </c:pt>
                <c:pt idx="222">
                  <c:v>0.40395700000000001</c:v>
                </c:pt>
                <c:pt idx="223">
                  <c:v>0.40381099999999998</c:v>
                </c:pt>
                <c:pt idx="224">
                  <c:v>0.40392899999999998</c:v>
                </c:pt>
                <c:pt idx="225">
                  <c:v>0.40385900000000002</c:v>
                </c:pt>
                <c:pt idx="226">
                  <c:v>0.404034</c:v>
                </c:pt>
                <c:pt idx="227">
                  <c:v>0.403866</c:v>
                </c:pt>
                <c:pt idx="228">
                  <c:v>0.40382000000000001</c:v>
                </c:pt>
                <c:pt idx="229">
                  <c:v>0.40385100000000002</c:v>
                </c:pt>
                <c:pt idx="230">
                  <c:v>0.40384300000000001</c:v>
                </c:pt>
                <c:pt idx="231">
                  <c:v>0.404034</c:v>
                </c:pt>
                <c:pt idx="232">
                  <c:v>0.40387000000000001</c:v>
                </c:pt>
                <c:pt idx="233">
                  <c:v>0.40379599999999999</c:v>
                </c:pt>
                <c:pt idx="234">
                  <c:v>0.40386300000000003</c:v>
                </c:pt>
                <c:pt idx="235">
                  <c:v>0.403864</c:v>
                </c:pt>
                <c:pt idx="236">
                  <c:v>0.40395500000000001</c:v>
                </c:pt>
                <c:pt idx="237">
                  <c:v>0.40387099999999998</c:v>
                </c:pt>
                <c:pt idx="238">
                  <c:v>0.40387699999999999</c:v>
                </c:pt>
                <c:pt idx="239">
                  <c:v>0.40394600000000003</c:v>
                </c:pt>
                <c:pt idx="240">
                  <c:v>0.40416299999999999</c:v>
                </c:pt>
                <c:pt idx="241">
                  <c:v>0.40394000000000002</c:v>
                </c:pt>
                <c:pt idx="242">
                  <c:v>0.40383000000000002</c:v>
                </c:pt>
                <c:pt idx="243">
                  <c:v>0.40374199999999999</c:v>
                </c:pt>
                <c:pt idx="244">
                  <c:v>0.40393400000000002</c:v>
                </c:pt>
                <c:pt idx="245">
                  <c:v>0.40386899999999998</c:v>
                </c:pt>
                <c:pt idx="246">
                  <c:v>0.403868</c:v>
                </c:pt>
                <c:pt idx="247">
                  <c:v>0.40393899999999999</c:v>
                </c:pt>
                <c:pt idx="248">
                  <c:v>0.40394600000000003</c:v>
                </c:pt>
                <c:pt idx="249">
                  <c:v>0.40385500000000002</c:v>
                </c:pt>
                <c:pt idx="250">
                  <c:v>0.40397899999999998</c:v>
                </c:pt>
                <c:pt idx="251">
                  <c:v>0.40385799999999999</c:v>
                </c:pt>
                <c:pt idx="252">
                  <c:v>0.403864</c:v>
                </c:pt>
                <c:pt idx="253">
                  <c:v>0.40405600000000003</c:v>
                </c:pt>
                <c:pt idx="254">
                  <c:v>0.40385799999999999</c:v>
                </c:pt>
                <c:pt idx="255">
                  <c:v>0.40394600000000003</c:v>
                </c:pt>
                <c:pt idx="256">
                  <c:v>0.40398299999999998</c:v>
                </c:pt>
                <c:pt idx="257">
                  <c:v>0.40390900000000002</c:v>
                </c:pt>
                <c:pt idx="258">
                  <c:v>0.40390500000000001</c:v>
                </c:pt>
                <c:pt idx="259">
                  <c:v>0.403839</c:v>
                </c:pt>
                <c:pt idx="260">
                  <c:v>0.40381400000000001</c:v>
                </c:pt>
                <c:pt idx="261">
                  <c:v>0.40381899999999998</c:v>
                </c:pt>
                <c:pt idx="262">
                  <c:v>0.40378900000000001</c:v>
                </c:pt>
                <c:pt idx="263">
                  <c:v>0.403895</c:v>
                </c:pt>
                <c:pt idx="264">
                  <c:v>0.403833</c:v>
                </c:pt>
                <c:pt idx="265">
                  <c:v>0.403868</c:v>
                </c:pt>
                <c:pt idx="266">
                  <c:v>0.40384999999999999</c:v>
                </c:pt>
                <c:pt idx="267">
                  <c:v>0.40387600000000001</c:v>
                </c:pt>
                <c:pt idx="268">
                  <c:v>0.40382000000000001</c:v>
                </c:pt>
                <c:pt idx="269">
                  <c:v>0.40374700000000002</c:v>
                </c:pt>
                <c:pt idx="270">
                  <c:v>0.40389999999999998</c:v>
                </c:pt>
                <c:pt idx="271">
                  <c:v>0.40395700000000001</c:v>
                </c:pt>
                <c:pt idx="272">
                  <c:v>0.40388099999999999</c:v>
                </c:pt>
                <c:pt idx="273">
                  <c:v>0.40381600000000001</c:v>
                </c:pt>
                <c:pt idx="274">
                  <c:v>0.40377099999999999</c:v>
                </c:pt>
                <c:pt idx="275">
                  <c:v>0.40377800000000003</c:v>
                </c:pt>
                <c:pt idx="276">
                  <c:v>0.40380700000000003</c:v>
                </c:pt>
                <c:pt idx="277">
                  <c:v>0.40376400000000001</c:v>
                </c:pt>
                <c:pt idx="278">
                  <c:v>0.403837</c:v>
                </c:pt>
                <c:pt idx="279">
                  <c:v>0.40376499999999999</c:v>
                </c:pt>
                <c:pt idx="280">
                  <c:v>0.40389700000000001</c:v>
                </c:pt>
                <c:pt idx="281">
                  <c:v>0.40372999999999998</c:v>
                </c:pt>
                <c:pt idx="282">
                  <c:v>0.40381099999999998</c:v>
                </c:pt>
                <c:pt idx="283">
                  <c:v>0.40383400000000003</c:v>
                </c:pt>
                <c:pt idx="284">
                  <c:v>0.40392699999999998</c:v>
                </c:pt>
                <c:pt idx="285">
                  <c:v>0.40399400000000002</c:v>
                </c:pt>
                <c:pt idx="286">
                  <c:v>0.40392600000000001</c:v>
                </c:pt>
                <c:pt idx="287">
                  <c:v>0.403999</c:v>
                </c:pt>
                <c:pt idx="288">
                  <c:v>0.40385399999999999</c:v>
                </c:pt>
                <c:pt idx="289">
                  <c:v>0.40390100000000001</c:v>
                </c:pt>
                <c:pt idx="290">
                  <c:v>0.40401799999999999</c:v>
                </c:pt>
                <c:pt idx="291">
                  <c:v>0.40398000000000001</c:v>
                </c:pt>
                <c:pt idx="292">
                  <c:v>0.40376099999999998</c:v>
                </c:pt>
                <c:pt idx="293">
                  <c:v>0.403673</c:v>
                </c:pt>
                <c:pt idx="294">
                  <c:v>0.40383200000000002</c:v>
                </c:pt>
                <c:pt idx="295">
                  <c:v>0.40375499999999998</c:v>
                </c:pt>
                <c:pt idx="296">
                  <c:v>0.40386899999999998</c:v>
                </c:pt>
                <c:pt idx="297">
                  <c:v>0.40385100000000002</c:v>
                </c:pt>
                <c:pt idx="298">
                  <c:v>0.40381099999999998</c:v>
                </c:pt>
                <c:pt idx="299">
                  <c:v>0.40385599999999999</c:v>
                </c:pt>
                <c:pt idx="300">
                  <c:v>0.40395799999999998</c:v>
                </c:pt>
                <c:pt idx="301">
                  <c:v>0.403949</c:v>
                </c:pt>
                <c:pt idx="302">
                  <c:v>0.40377299999999999</c:v>
                </c:pt>
                <c:pt idx="303">
                  <c:v>0.40383599999999997</c:v>
                </c:pt>
                <c:pt idx="304">
                  <c:v>0.40390500000000001</c:v>
                </c:pt>
                <c:pt idx="305">
                  <c:v>0.40379900000000002</c:v>
                </c:pt>
                <c:pt idx="306">
                  <c:v>0.40399299999999999</c:v>
                </c:pt>
                <c:pt idx="307">
                  <c:v>0.40397</c:v>
                </c:pt>
                <c:pt idx="308">
                  <c:v>0.40407199999999999</c:v>
                </c:pt>
                <c:pt idx="309">
                  <c:v>0.40380100000000002</c:v>
                </c:pt>
                <c:pt idx="310">
                  <c:v>0.403729</c:v>
                </c:pt>
                <c:pt idx="311">
                  <c:v>0.403756</c:v>
                </c:pt>
                <c:pt idx="312">
                  <c:v>0.403725</c:v>
                </c:pt>
                <c:pt idx="313">
                  <c:v>0.40381099999999998</c:v>
                </c:pt>
                <c:pt idx="314">
                  <c:v>0.40376299999999998</c:v>
                </c:pt>
                <c:pt idx="315">
                  <c:v>0.403837</c:v>
                </c:pt>
                <c:pt idx="316">
                  <c:v>0.403777</c:v>
                </c:pt>
                <c:pt idx="317">
                  <c:v>0.40379900000000002</c:v>
                </c:pt>
                <c:pt idx="318">
                  <c:v>0.40357900000000002</c:v>
                </c:pt>
                <c:pt idx="319">
                  <c:v>0.403752</c:v>
                </c:pt>
                <c:pt idx="320">
                  <c:v>0.40363500000000002</c:v>
                </c:pt>
                <c:pt idx="321">
                  <c:v>0.40383999999999998</c:v>
                </c:pt>
                <c:pt idx="322">
                  <c:v>0.40396799999999999</c:v>
                </c:pt>
                <c:pt idx="323">
                  <c:v>0.403862</c:v>
                </c:pt>
                <c:pt idx="324">
                  <c:v>0.40379300000000001</c:v>
                </c:pt>
                <c:pt idx="325">
                  <c:v>0.40359400000000001</c:v>
                </c:pt>
                <c:pt idx="326">
                  <c:v>0.40364699999999998</c:v>
                </c:pt>
                <c:pt idx="327">
                  <c:v>0.40373599999999998</c:v>
                </c:pt>
                <c:pt idx="328">
                  <c:v>0.40358300000000003</c:v>
                </c:pt>
                <c:pt idx="329">
                  <c:v>0.40376299999999998</c:v>
                </c:pt>
                <c:pt idx="330">
                  <c:v>0.40376600000000001</c:v>
                </c:pt>
                <c:pt idx="331">
                  <c:v>0.403918</c:v>
                </c:pt>
                <c:pt idx="332">
                  <c:v>0.40384599999999998</c:v>
                </c:pt>
                <c:pt idx="333">
                  <c:v>0.40386300000000003</c:v>
                </c:pt>
                <c:pt idx="334">
                  <c:v>0.40385700000000002</c:v>
                </c:pt>
                <c:pt idx="335">
                  <c:v>0.40381299999999998</c:v>
                </c:pt>
                <c:pt idx="336">
                  <c:v>0.40365699999999999</c:v>
                </c:pt>
                <c:pt idx="337">
                  <c:v>0.40384300000000001</c:v>
                </c:pt>
                <c:pt idx="338">
                  <c:v>0.40390700000000002</c:v>
                </c:pt>
                <c:pt idx="339">
                  <c:v>0.40392800000000001</c:v>
                </c:pt>
                <c:pt idx="340">
                  <c:v>0.403866</c:v>
                </c:pt>
                <c:pt idx="341">
                  <c:v>0.40384700000000001</c:v>
                </c:pt>
                <c:pt idx="342">
                  <c:v>0.403808</c:v>
                </c:pt>
                <c:pt idx="343">
                  <c:v>0.40400599999999998</c:v>
                </c:pt>
                <c:pt idx="344">
                  <c:v>0.40387200000000001</c:v>
                </c:pt>
                <c:pt idx="345">
                  <c:v>0.40388099999999999</c:v>
                </c:pt>
                <c:pt idx="346">
                  <c:v>0.40410600000000002</c:v>
                </c:pt>
                <c:pt idx="347">
                  <c:v>0.40399200000000002</c:v>
                </c:pt>
                <c:pt idx="348">
                  <c:v>0.403887</c:v>
                </c:pt>
                <c:pt idx="349">
                  <c:v>0.40382899999999999</c:v>
                </c:pt>
                <c:pt idx="350">
                  <c:v>0.40369500000000003</c:v>
                </c:pt>
                <c:pt idx="351">
                  <c:v>0.403812</c:v>
                </c:pt>
                <c:pt idx="352">
                  <c:v>0.40380300000000002</c:v>
                </c:pt>
                <c:pt idx="353">
                  <c:v>0.40365499999999999</c:v>
                </c:pt>
                <c:pt idx="354">
                  <c:v>0.403864</c:v>
                </c:pt>
                <c:pt idx="355">
                  <c:v>0.403777</c:v>
                </c:pt>
                <c:pt idx="356">
                  <c:v>0.40382299999999999</c:v>
                </c:pt>
                <c:pt idx="357">
                  <c:v>0.403835</c:v>
                </c:pt>
                <c:pt idx="358">
                  <c:v>0.40383599999999997</c:v>
                </c:pt>
                <c:pt idx="359">
                  <c:v>0.40374199999999999</c:v>
                </c:pt>
                <c:pt idx="360">
                  <c:v>0.40371000000000001</c:v>
                </c:pt>
                <c:pt idx="361">
                  <c:v>0.403667</c:v>
                </c:pt>
                <c:pt idx="362">
                  <c:v>0.40373700000000001</c:v>
                </c:pt>
                <c:pt idx="363">
                  <c:v>0.40374500000000002</c:v>
                </c:pt>
                <c:pt idx="364">
                  <c:v>0.40369300000000002</c:v>
                </c:pt>
                <c:pt idx="365">
                  <c:v>0.40387899999999999</c:v>
                </c:pt>
                <c:pt idx="366">
                  <c:v>0.40366800000000003</c:v>
                </c:pt>
                <c:pt idx="367">
                  <c:v>0.403951</c:v>
                </c:pt>
                <c:pt idx="368">
                  <c:v>0.403893</c:v>
                </c:pt>
                <c:pt idx="369">
                  <c:v>0.40381400000000001</c:v>
                </c:pt>
                <c:pt idx="370">
                  <c:v>0.40388499999999999</c:v>
                </c:pt>
                <c:pt idx="371">
                  <c:v>0.40381</c:v>
                </c:pt>
                <c:pt idx="372">
                  <c:v>0.40384799999999998</c:v>
                </c:pt>
                <c:pt idx="373">
                  <c:v>0.40398499999999998</c:v>
                </c:pt>
                <c:pt idx="374">
                  <c:v>0.40384700000000001</c:v>
                </c:pt>
                <c:pt idx="375">
                  <c:v>0.40382099999999999</c:v>
                </c:pt>
                <c:pt idx="376">
                  <c:v>0.40376299999999998</c:v>
                </c:pt>
                <c:pt idx="377">
                  <c:v>0.40389999999999998</c:v>
                </c:pt>
                <c:pt idx="378">
                  <c:v>0.40381299999999998</c:v>
                </c:pt>
                <c:pt idx="379">
                  <c:v>0.40388499999999999</c:v>
                </c:pt>
                <c:pt idx="380">
                  <c:v>0.40376499999999999</c:v>
                </c:pt>
                <c:pt idx="381">
                  <c:v>0.40383799999999997</c:v>
                </c:pt>
                <c:pt idx="382">
                  <c:v>0.40383400000000003</c:v>
                </c:pt>
                <c:pt idx="383">
                  <c:v>0.40386699999999998</c:v>
                </c:pt>
                <c:pt idx="384">
                  <c:v>0.40384199999999998</c:v>
                </c:pt>
                <c:pt idx="385">
                  <c:v>0.40380500000000003</c:v>
                </c:pt>
                <c:pt idx="386">
                  <c:v>0.40371499999999999</c:v>
                </c:pt>
                <c:pt idx="387">
                  <c:v>0.40385799999999999</c:v>
                </c:pt>
                <c:pt idx="388">
                  <c:v>0.40387200000000001</c:v>
                </c:pt>
                <c:pt idx="389">
                  <c:v>0.40389199999999997</c:v>
                </c:pt>
                <c:pt idx="390">
                  <c:v>0.40394099999999999</c:v>
                </c:pt>
                <c:pt idx="391">
                  <c:v>0.40374900000000002</c:v>
                </c:pt>
                <c:pt idx="392">
                  <c:v>0.403669</c:v>
                </c:pt>
                <c:pt idx="393">
                  <c:v>0.40380100000000002</c:v>
                </c:pt>
                <c:pt idx="394">
                  <c:v>0.40385300000000002</c:v>
                </c:pt>
                <c:pt idx="395">
                  <c:v>0.40384399999999998</c:v>
                </c:pt>
                <c:pt idx="396">
                  <c:v>0.40388400000000002</c:v>
                </c:pt>
                <c:pt idx="397">
                  <c:v>0.40395799999999998</c:v>
                </c:pt>
                <c:pt idx="398">
                  <c:v>0.40395199999999998</c:v>
                </c:pt>
                <c:pt idx="399">
                  <c:v>0.40381600000000001</c:v>
                </c:pt>
                <c:pt idx="400">
                  <c:v>0.40392099999999997</c:v>
                </c:pt>
                <c:pt idx="401">
                  <c:v>0.40383200000000002</c:v>
                </c:pt>
                <c:pt idx="402">
                  <c:v>0.40376299999999998</c:v>
                </c:pt>
                <c:pt idx="403">
                  <c:v>0.40384700000000001</c:v>
                </c:pt>
                <c:pt idx="404">
                  <c:v>0.403835</c:v>
                </c:pt>
                <c:pt idx="405">
                  <c:v>0.40388200000000002</c:v>
                </c:pt>
                <c:pt idx="406">
                  <c:v>0.40387699999999999</c:v>
                </c:pt>
                <c:pt idx="407">
                  <c:v>0.40392</c:v>
                </c:pt>
                <c:pt idx="408">
                  <c:v>0.40397899999999998</c:v>
                </c:pt>
                <c:pt idx="409">
                  <c:v>0.40378500000000001</c:v>
                </c:pt>
                <c:pt idx="410">
                  <c:v>0.40381600000000001</c:v>
                </c:pt>
                <c:pt idx="411">
                  <c:v>0.40389900000000001</c:v>
                </c:pt>
                <c:pt idx="412">
                  <c:v>0.403864</c:v>
                </c:pt>
                <c:pt idx="413">
                  <c:v>0.40383400000000003</c:v>
                </c:pt>
                <c:pt idx="414">
                  <c:v>0.40386</c:v>
                </c:pt>
                <c:pt idx="415">
                  <c:v>0.40394999999999998</c:v>
                </c:pt>
                <c:pt idx="416">
                  <c:v>0.40381099999999998</c:v>
                </c:pt>
                <c:pt idx="417">
                  <c:v>0.40394099999999999</c:v>
                </c:pt>
                <c:pt idx="418">
                  <c:v>0.40391300000000002</c:v>
                </c:pt>
                <c:pt idx="419">
                  <c:v>0.40379999999999999</c:v>
                </c:pt>
                <c:pt idx="420">
                  <c:v>0.40386100000000003</c:v>
                </c:pt>
                <c:pt idx="421">
                  <c:v>0.40396300000000002</c:v>
                </c:pt>
                <c:pt idx="422">
                  <c:v>0.40370899999999998</c:v>
                </c:pt>
                <c:pt idx="423">
                  <c:v>0.40405600000000003</c:v>
                </c:pt>
                <c:pt idx="424">
                  <c:v>0.40378700000000001</c:v>
                </c:pt>
                <c:pt idx="425">
                  <c:v>0.40364</c:v>
                </c:pt>
                <c:pt idx="426">
                  <c:v>0.40376699999999999</c:v>
                </c:pt>
                <c:pt idx="427">
                  <c:v>0.403891</c:v>
                </c:pt>
                <c:pt idx="428">
                  <c:v>0.40378700000000001</c:v>
                </c:pt>
                <c:pt idx="429">
                  <c:v>0.40389000000000003</c:v>
                </c:pt>
                <c:pt idx="430">
                  <c:v>0.40375899999999998</c:v>
                </c:pt>
                <c:pt idx="431">
                  <c:v>0.40373500000000001</c:v>
                </c:pt>
                <c:pt idx="432">
                  <c:v>0.40379799999999999</c:v>
                </c:pt>
                <c:pt idx="433">
                  <c:v>0.40368700000000002</c:v>
                </c:pt>
                <c:pt idx="434">
                  <c:v>0.40363199999999999</c:v>
                </c:pt>
                <c:pt idx="435">
                  <c:v>0.40367199999999998</c:v>
                </c:pt>
                <c:pt idx="436">
                  <c:v>0.40375899999999998</c:v>
                </c:pt>
                <c:pt idx="437">
                  <c:v>0.40376699999999999</c:v>
                </c:pt>
                <c:pt idx="438">
                  <c:v>0.40358100000000002</c:v>
                </c:pt>
                <c:pt idx="439">
                  <c:v>0.40376699999999999</c:v>
                </c:pt>
                <c:pt idx="440">
                  <c:v>0.40364299999999997</c:v>
                </c:pt>
                <c:pt idx="441">
                  <c:v>0.40344200000000002</c:v>
                </c:pt>
                <c:pt idx="442">
                  <c:v>0.40371200000000002</c:v>
                </c:pt>
                <c:pt idx="443">
                  <c:v>0.40374500000000002</c:v>
                </c:pt>
                <c:pt idx="444">
                  <c:v>0.403669</c:v>
                </c:pt>
                <c:pt idx="445">
                  <c:v>0.40368799999999999</c:v>
                </c:pt>
                <c:pt idx="446">
                  <c:v>0.40374500000000002</c:v>
                </c:pt>
                <c:pt idx="447">
                  <c:v>0.40386499999999997</c:v>
                </c:pt>
                <c:pt idx="448">
                  <c:v>0.40379100000000001</c:v>
                </c:pt>
                <c:pt idx="449">
                  <c:v>0.40383400000000003</c:v>
                </c:pt>
                <c:pt idx="450">
                  <c:v>0.40382600000000002</c:v>
                </c:pt>
                <c:pt idx="451">
                  <c:v>0.40377099999999999</c:v>
                </c:pt>
                <c:pt idx="452">
                  <c:v>0.40380899999999997</c:v>
                </c:pt>
                <c:pt idx="453">
                  <c:v>0.40387899999999999</c:v>
                </c:pt>
                <c:pt idx="454">
                  <c:v>0.40378700000000001</c:v>
                </c:pt>
                <c:pt idx="455">
                  <c:v>0.40384399999999998</c:v>
                </c:pt>
                <c:pt idx="456">
                  <c:v>0.40363100000000002</c:v>
                </c:pt>
                <c:pt idx="457">
                  <c:v>0.403644</c:v>
                </c:pt>
                <c:pt idx="458">
                  <c:v>0.40358899999999998</c:v>
                </c:pt>
                <c:pt idx="459">
                  <c:v>0.403532</c:v>
                </c:pt>
                <c:pt idx="460">
                  <c:v>0.40366600000000002</c:v>
                </c:pt>
                <c:pt idx="461">
                  <c:v>0.403611</c:v>
                </c:pt>
                <c:pt idx="462">
                  <c:v>0.40349699999999999</c:v>
                </c:pt>
                <c:pt idx="463">
                  <c:v>0.40350599999999998</c:v>
                </c:pt>
                <c:pt idx="464">
                  <c:v>0.40351199999999998</c:v>
                </c:pt>
                <c:pt idx="465">
                  <c:v>0.40343400000000001</c:v>
                </c:pt>
                <c:pt idx="466">
                  <c:v>0.40355999999999997</c:v>
                </c:pt>
                <c:pt idx="467">
                  <c:v>0.40374399999999999</c:v>
                </c:pt>
                <c:pt idx="468">
                  <c:v>0.403553</c:v>
                </c:pt>
                <c:pt idx="469">
                  <c:v>0.403673</c:v>
                </c:pt>
                <c:pt idx="470">
                  <c:v>0.40357900000000002</c:v>
                </c:pt>
                <c:pt idx="471">
                  <c:v>0.40361900000000001</c:v>
                </c:pt>
                <c:pt idx="472">
                  <c:v>0.403478</c:v>
                </c:pt>
                <c:pt idx="473">
                  <c:v>0.40357999999999999</c:v>
                </c:pt>
                <c:pt idx="474">
                  <c:v>0.40358100000000002</c:v>
                </c:pt>
                <c:pt idx="475">
                  <c:v>0.40357599999999999</c:v>
                </c:pt>
                <c:pt idx="476">
                  <c:v>0.40378700000000001</c:v>
                </c:pt>
                <c:pt idx="477">
                  <c:v>0.40357500000000002</c:v>
                </c:pt>
                <c:pt idx="478">
                  <c:v>0.40357799999999999</c:v>
                </c:pt>
                <c:pt idx="479">
                  <c:v>0.40356799999999998</c:v>
                </c:pt>
                <c:pt idx="480">
                  <c:v>0.40349099999999999</c:v>
                </c:pt>
                <c:pt idx="481">
                  <c:v>0.40356300000000001</c:v>
                </c:pt>
                <c:pt idx="482">
                  <c:v>0.40371800000000002</c:v>
                </c:pt>
                <c:pt idx="483">
                  <c:v>0.40351799999999999</c:v>
                </c:pt>
                <c:pt idx="484">
                  <c:v>0.40347100000000002</c:v>
                </c:pt>
                <c:pt idx="485">
                  <c:v>0.40356900000000001</c:v>
                </c:pt>
                <c:pt idx="486">
                  <c:v>0.403694</c:v>
                </c:pt>
                <c:pt idx="487">
                  <c:v>0.40350799999999998</c:v>
                </c:pt>
                <c:pt idx="488">
                  <c:v>0.40357399999999999</c:v>
                </c:pt>
                <c:pt idx="489">
                  <c:v>0.40351999999999999</c:v>
                </c:pt>
                <c:pt idx="490">
                  <c:v>0.403553</c:v>
                </c:pt>
                <c:pt idx="491">
                  <c:v>0.403557</c:v>
                </c:pt>
                <c:pt idx="492">
                  <c:v>0.40342299999999998</c:v>
                </c:pt>
                <c:pt idx="493">
                  <c:v>0.40342600000000001</c:v>
                </c:pt>
                <c:pt idx="494">
                  <c:v>0.40340700000000002</c:v>
                </c:pt>
                <c:pt idx="495">
                  <c:v>0.403588</c:v>
                </c:pt>
                <c:pt idx="496">
                  <c:v>0.40357100000000001</c:v>
                </c:pt>
                <c:pt idx="497">
                  <c:v>0.40345199999999998</c:v>
                </c:pt>
                <c:pt idx="498">
                  <c:v>0.40348699999999998</c:v>
                </c:pt>
                <c:pt idx="499">
                  <c:v>0.40336899999999998</c:v>
                </c:pt>
                <c:pt idx="500">
                  <c:v>0.40346100000000001</c:v>
                </c:pt>
                <c:pt idx="501">
                  <c:v>0.40355200000000002</c:v>
                </c:pt>
                <c:pt idx="502">
                  <c:v>0.40351300000000001</c:v>
                </c:pt>
                <c:pt idx="503">
                  <c:v>0.40353</c:v>
                </c:pt>
                <c:pt idx="504">
                  <c:v>0.40342800000000001</c:v>
                </c:pt>
                <c:pt idx="505">
                  <c:v>0.40348800000000001</c:v>
                </c:pt>
                <c:pt idx="506">
                  <c:v>0.40349600000000002</c:v>
                </c:pt>
                <c:pt idx="507">
                  <c:v>0.40358300000000003</c:v>
                </c:pt>
                <c:pt idx="508">
                  <c:v>0.40372599999999997</c:v>
                </c:pt>
                <c:pt idx="509">
                  <c:v>0.40365400000000001</c:v>
                </c:pt>
                <c:pt idx="510">
                  <c:v>0.40344200000000002</c:v>
                </c:pt>
                <c:pt idx="511">
                  <c:v>0.40349800000000002</c:v>
                </c:pt>
                <c:pt idx="512">
                  <c:v>0.40355400000000002</c:v>
                </c:pt>
                <c:pt idx="513">
                  <c:v>0.40351500000000001</c:v>
                </c:pt>
                <c:pt idx="514">
                  <c:v>0.40360699999999999</c:v>
                </c:pt>
                <c:pt idx="515">
                  <c:v>0.40340799999999999</c:v>
                </c:pt>
                <c:pt idx="516">
                  <c:v>0.40331499999999998</c:v>
                </c:pt>
                <c:pt idx="517">
                  <c:v>0.40333799999999997</c:v>
                </c:pt>
                <c:pt idx="518">
                  <c:v>0.40333200000000002</c:v>
                </c:pt>
                <c:pt idx="519">
                  <c:v>0.40349299999999999</c:v>
                </c:pt>
                <c:pt idx="520">
                  <c:v>0.40336300000000003</c:v>
                </c:pt>
                <c:pt idx="521">
                  <c:v>0.403416</c:v>
                </c:pt>
                <c:pt idx="522">
                  <c:v>0.40342499999999998</c:v>
                </c:pt>
                <c:pt idx="523">
                  <c:v>0.40355799999999997</c:v>
                </c:pt>
                <c:pt idx="524">
                  <c:v>0.40359600000000001</c:v>
                </c:pt>
                <c:pt idx="525">
                  <c:v>0.40359299999999998</c:v>
                </c:pt>
                <c:pt idx="526">
                  <c:v>0.40354600000000002</c:v>
                </c:pt>
                <c:pt idx="527">
                  <c:v>0.403613</c:v>
                </c:pt>
                <c:pt idx="528">
                  <c:v>0.40360499999999999</c:v>
                </c:pt>
                <c:pt idx="529">
                  <c:v>0.40362700000000001</c:v>
                </c:pt>
                <c:pt idx="530">
                  <c:v>0.403617</c:v>
                </c:pt>
                <c:pt idx="531">
                  <c:v>0.40358100000000002</c:v>
                </c:pt>
                <c:pt idx="532">
                  <c:v>0.40369300000000002</c:v>
                </c:pt>
                <c:pt idx="533">
                  <c:v>0.40351100000000001</c:v>
                </c:pt>
                <c:pt idx="534">
                  <c:v>0.40350799999999998</c:v>
                </c:pt>
                <c:pt idx="535">
                  <c:v>0.403534</c:v>
                </c:pt>
                <c:pt idx="536">
                  <c:v>0.403671</c:v>
                </c:pt>
                <c:pt idx="537">
                  <c:v>0.40349600000000002</c:v>
                </c:pt>
                <c:pt idx="538">
                  <c:v>0.403615</c:v>
                </c:pt>
                <c:pt idx="539">
                  <c:v>0.40338499999999999</c:v>
                </c:pt>
                <c:pt idx="540">
                  <c:v>0.40343499999999999</c:v>
                </c:pt>
                <c:pt idx="541">
                  <c:v>0.40354400000000001</c:v>
                </c:pt>
                <c:pt idx="542">
                  <c:v>0.40370400000000001</c:v>
                </c:pt>
                <c:pt idx="543">
                  <c:v>0.40353800000000001</c:v>
                </c:pt>
                <c:pt idx="544">
                  <c:v>0.40364</c:v>
                </c:pt>
                <c:pt idx="545">
                  <c:v>0.40355799999999997</c:v>
                </c:pt>
                <c:pt idx="546">
                  <c:v>0.403507</c:v>
                </c:pt>
                <c:pt idx="547">
                  <c:v>0.403561</c:v>
                </c:pt>
                <c:pt idx="548">
                  <c:v>0.403642</c:v>
                </c:pt>
                <c:pt idx="549">
                  <c:v>0.40357399999999999</c:v>
                </c:pt>
                <c:pt idx="550">
                  <c:v>0.40335700000000002</c:v>
                </c:pt>
                <c:pt idx="551">
                  <c:v>0.40340999999999999</c:v>
                </c:pt>
                <c:pt idx="552">
                  <c:v>0.40344000000000002</c:v>
                </c:pt>
                <c:pt idx="553">
                  <c:v>0.403478</c:v>
                </c:pt>
                <c:pt idx="554">
                  <c:v>0.403617</c:v>
                </c:pt>
                <c:pt idx="555">
                  <c:v>0.40359800000000001</c:v>
                </c:pt>
                <c:pt idx="556">
                  <c:v>0.40343699999999999</c:v>
                </c:pt>
                <c:pt idx="557">
                  <c:v>0.40347699999999997</c:v>
                </c:pt>
                <c:pt idx="558">
                  <c:v>0.40329900000000002</c:v>
                </c:pt>
                <c:pt idx="559">
                  <c:v>0.40336899999999998</c:v>
                </c:pt>
                <c:pt idx="560">
                  <c:v>0.403339</c:v>
                </c:pt>
                <c:pt idx="561">
                  <c:v>0.40333200000000002</c:v>
                </c:pt>
                <c:pt idx="562">
                  <c:v>0.40338800000000002</c:v>
                </c:pt>
                <c:pt idx="563">
                  <c:v>0.40342899999999998</c:v>
                </c:pt>
                <c:pt idx="564">
                  <c:v>0.40334399999999998</c:v>
                </c:pt>
                <c:pt idx="565">
                  <c:v>0.403223</c:v>
                </c:pt>
                <c:pt idx="566">
                  <c:v>0.40335599999999999</c:v>
                </c:pt>
                <c:pt idx="567">
                  <c:v>0.40321400000000002</c:v>
                </c:pt>
                <c:pt idx="568">
                  <c:v>0.40322400000000003</c:v>
                </c:pt>
                <c:pt idx="569">
                  <c:v>0.40326499999999998</c:v>
                </c:pt>
                <c:pt idx="570">
                  <c:v>0.40325899999999998</c:v>
                </c:pt>
                <c:pt idx="571">
                  <c:v>0.40334399999999998</c:v>
                </c:pt>
                <c:pt idx="572">
                  <c:v>0.40349000000000002</c:v>
                </c:pt>
                <c:pt idx="573">
                  <c:v>0.40337600000000001</c:v>
                </c:pt>
                <c:pt idx="574">
                  <c:v>0.40358699999999997</c:v>
                </c:pt>
                <c:pt idx="575">
                  <c:v>0.40343000000000001</c:v>
                </c:pt>
                <c:pt idx="576">
                  <c:v>0.40338000000000002</c:v>
                </c:pt>
                <c:pt idx="577">
                  <c:v>0.40358699999999997</c:v>
                </c:pt>
                <c:pt idx="578">
                  <c:v>0.403389</c:v>
                </c:pt>
                <c:pt idx="579">
                  <c:v>0.403304</c:v>
                </c:pt>
                <c:pt idx="580">
                  <c:v>0.40340799999999999</c:v>
                </c:pt>
                <c:pt idx="581">
                  <c:v>0.40335700000000002</c:v>
                </c:pt>
                <c:pt idx="582">
                  <c:v>0.40335100000000002</c:v>
                </c:pt>
                <c:pt idx="583">
                  <c:v>0.40328399999999998</c:v>
                </c:pt>
                <c:pt idx="584">
                  <c:v>0.40320099999999998</c:v>
                </c:pt>
                <c:pt idx="585">
                  <c:v>0.40325299999999997</c:v>
                </c:pt>
                <c:pt idx="586">
                  <c:v>0.40339199999999997</c:v>
                </c:pt>
                <c:pt idx="587">
                  <c:v>0.40334599999999998</c:v>
                </c:pt>
                <c:pt idx="588">
                  <c:v>0.40324500000000002</c:v>
                </c:pt>
                <c:pt idx="589">
                  <c:v>0.40323300000000001</c:v>
                </c:pt>
                <c:pt idx="590">
                  <c:v>0.40349499999999999</c:v>
                </c:pt>
                <c:pt idx="591">
                  <c:v>0.403393</c:v>
                </c:pt>
                <c:pt idx="592">
                  <c:v>0.403335</c:v>
                </c:pt>
                <c:pt idx="593">
                  <c:v>0.40340700000000002</c:v>
                </c:pt>
                <c:pt idx="594">
                  <c:v>0.40342499999999998</c:v>
                </c:pt>
                <c:pt idx="595">
                  <c:v>0.40324900000000002</c:v>
                </c:pt>
                <c:pt idx="596">
                  <c:v>0.40321499999999999</c:v>
                </c:pt>
                <c:pt idx="597">
                  <c:v>0.40332600000000002</c:v>
                </c:pt>
                <c:pt idx="598">
                  <c:v>0.40318999999999999</c:v>
                </c:pt>
                <c:pt idx="599">
                  <c:v>0.40331800000000001</c:v>
                </c:pt>
                <c:pt idx="600">
                  <c:v>0.40318399999999999</c:v>
                </c:pt>
                <c:pt idx="601">
                  <c:v>0.403339</c:v>
                </c:pt>
                <c:pt idx="602">
                  <c:v>0.40321499999999999</c:v>
                </c:pt>
                <c:pt idx="603">
                  <c:v>0.403281</c:v>
                </c:pt>
                <c:pt idx="604">
                  <c:v>0.40334100000000001</c:v>
                </c:pt>
                <c:pt idx="605">
                  <c:v>0.40326699999999999</c:v>
                </c:pt>
                <c:pt idx="606">
                  <c:v>0.40312799999999999</c:v>
                </c:pt>
                <c:pt idx="607">
                  <c:v>0.40333999999999998</c:v>
                </c:pt>
                <c:pt idx="608">
                  <c:v>0.40321600000000002</c:v>
                </c:pt>
                <c:pt idx="609">
                  <c:v>0.40321800000000002</c:v>
                </c:pt>
                <c:pt idx="610">
                  <c:v>0.40340599999999999</c:v>
                </c:pt>
                <c:pt idx="611">
                  <c:v>0.403252</c:v>
                </c:pt>
                <c:pt idx="612">
                  <c:v>0.40345799999999998</c:v>
                </c:pt>
                <c:pt idx="613">
                  <c:v>0.403225</c:v>
                </c:pt>
                <c:pt idx="614">
                  <c:v>0.40342299999999998</c:v>
                </c:pt>
                <c:pt idx="615">
                  <c:v>0.4032</c:v>
                </c:pt>
                <c:pt idx="616">
                  <c:v>0.403109</c:v>
                </c:pt>
                <c:pt idx="617">
                  <c:v>0.40314800000000001</c:v>
                </c:pt>
                <c:pt idx="618">
                  <c:v>0.40309699999999998</c:v>
                </c:pt>
                <c:pt idx="619">
                  <c:v>0.40316999999999997</c:v>
                </c:pt>
                <c:pt idx="620">
                  <c:v>0.40317500000000001</c:v>
                </c:pt>
                <c:pt idx="621">
                  <c:v>0.40323399999999998</c:v>
                </c:pt>
                <c:pt idx="622">
                  <c:v>0.40305999999999997</c:v>
                </c:pt>
                <c:pt idx="623">
                  <c:v>0.40310400000000002</c:v>
                </c:pt>
                <c:pt idx="624">
                  <c:v>0.40325699999999998</c:v>
                </c:pt>
                <c:pt idx="625">
                  <c:v>0.403202</c:v>
                </c:pt>
                <c:pt idx="626">
                  <c:v>0.40312799999999999</c:v>
                </c:pt>
                <c:pt idx="627">
                  <c:v>0.40317500000000001</c:v>
                </c:pt>
                <c:pt idx="628">
                  <c:v>0.40308100000000002</c:v>
                </c:pt>
                <c:pt idx="629">
                  <c:v>0.40302300000000002</c:v>
                </c:pt>
                <c:pt idx="630">
                  <c:v>0.40311799999999998</c:v>
                </c:pt>
                <c:pt idx="631">
                  <c:v>0.40315200000000001</c:v>
                </c:pt>
                <c:pt idx="632">
                  <c:v>0.403057</c:v>
                </c:pt>
                <c:pt idx="633">
                  <c:v>0.40315000000000001</c:v>
                </c:pt>
                <c:pt idx="634">
                  <c:v>0.40311999999999998</c:v>
                </c:pt>
                <c:pt idx="635">
                  <c:v>0.40313100000000002</c:v>
                </c:pt>
                <c:pt idx="636">
                  <c:v>0.40332000000000001</c:v>
                </c:pt>
                <c:pt idx="637">
                  <c:v>0.40310699999999999</c:v>
                </c:pt>
                <c:pt idx="638">
                  <c:v>0.40308699999999997</c:v>
                </c:pt>
                <c:pt idx="639">
                  <c:v>0.40298099999999998</c:v>
                </c:pt>
                <c:pt idx="640">
                  <c:v>0.40297500000000003</c:v>
                </c:pt>
                <c:pt idx="641">
                  <c:v>0.40302399999999999</c:v>
                </c:pt>
                <c:pt idx="642">
                  <c:v>0.40318500000000002</c:v>
                </c:pt>
                <c:pt idx="643">
                  <c:v>0.403032</c:v>
                </c:pt>
                <c:pt idx="644">
                  <c:v>0.403254</c:v>
                </c:pt>
                <c:pt idx="645">
                  <c:v>0.40313300000000002</c:v>
                </c:pt>
                <c:pt idx="646">
                  <c:v>0.403115</c:v>
                </c:pt>
                <c:pt idx="647">
                  <c:v>0.40304000000000001</c:v>
                </c:pt>
                <c:pt idx="648">
                  <c:v>0.40316400000000002</c:v>
                </c:pt>
                <c:pt idx="649">
                  <c:v>0.40315499999999999</c:v>
                </c:pt>
                <c:pt idx="650">
                  <c:v>0.40316600000000002</c:v>
                </c:pt>
                <c:pt idx="651">
                  <c:v>0.403084</c:v>
                </c:pt>
                <c:pt idx="652">
                  <c:v>0.40304400000000001</c:v>
                </c:pt>
                <c:pt idx="653">
                  <c:v>0.40299200000000002</c:v>
                </c:pt>
                <c:pt idx="654">
                  <c:v>0.40307399999999999</c:v>
                </c:pt>
                <c:pt idx="655">
                  <c:v>0.40301300000000001</c:v>
                </c:pt>
                <c:pt idx="656">
                  <c:v>0.403005</c:v>
                </c:pt>
                <c:pt idx="657">
                  <c:v>0.40290700000000002</c:v>
                </c:pt>
                <c:pt idx="658">
                  <c:v>0.40301300000000001</c:v>
                </c:pt>
                <c:pt idx="659">
                  <c:v>0.40316299999999999</c:v>
                </c:pt>
                <c:pt idx="660">
                  <c:v>0.40294799999999997</c:v>
                </c:pt>
                <c:pt idx="661">
                  <c:v>0.40309699999999998</c:v>
                </c:pt>
                <c:pt idx="662">
                  <c:v>0.40305099999999999</c:v>
                </c:pt>
                <c:pt idx="663">
                  <c:v>0.40290599999999999</c:v>
                </c:pt>
                <c:pt idx="664">
                  <c:v>0.40299800000000002</c:v>
                </c:pt>
                <c:pt idx="665">
                  <c:v>0.40294999999999997</c:v>
                </c:pt>
                <c:pt idx="666">
                  <c:v>0.40296999999999999</c:v>
                </c:pt>
                <c:pt idx="667">
                  <c:v>0.40295599999999998</c:v>
                </c:pt>
                <c:pt idx="668">
                  <c:v>0.40285900000000002</c:v>
                </c:pt>
                <c:pt idx="669">
                  <c:v>0.40284199999999998</c:v>
                </c:pt>
                <c:pt idx="670">
                  <c:v>0.40284300000000001</c:v>
                </c:pt>
                <c:pt idx="671">
                  <c:v>0.40290399999999998</c:v>
                </c:pt>
                <c:pt idx="672">
                  <c:v>0.402891</c:v>
                </c:pt>
                <c:pt idx="673">
                  <c:v>0.40290900000000002</c:v>
                </c:pt>
                <c:pt idx="674">
                  <c:v>0.402806</c:v>
                </c:pt>
                <c:pt idx="675">
                  <c:v>0.40283000000000002</c:v>
                </c:pt>
                <c:pt idx="676">
                  <c:v>0.40283200000000002</c:v>
                </c:pt>
                <c:pt idx="677">
                  <c:v>0.40272000000000002</c:v>
                </c:pt>
                <c:pt idx="678">
                  <c:v>0.40280700000000003</c:v>
                </c:pt>
                <c:pt idx="679">
                  <c:v>0.40274300000000002</c:v>
                </c:pt>
                <c:pt idx="680">
                  <c:v>0.40276299999999998</c:v>
                </c:pt>
                <c:pt idx="681">
                  <c:v>0.40288299999999999</c:v>
                </c:pt>
                <c:pt idx="682">
                  <c:v>0.40285799999999999</c:v>
                </c:pt>
                <c:pt idx="683">
                  <c:v>0.40274599999999999</c:v>
                </c:pt>
                <c:pt idx="684">
                  <c:v>0.40275699999999998</c:v>
                </c:pt>
                <c:pt idx="685">
                  <c:v>0.40251599999999998</c:v>
                </c:pt>
                <c:pt idx="686">
                  <c:v>0.40273199999999998</c:v>
                </c:pt>
                <c:pt idx="687">
                  <c:v>0.40273199999999998</c:v>
                </c:pt>
                <c:pt idx="688">
                  <c:v>0.40281600000000001</c:v>
                </c:pt>
                <c:pt idx="689">
                  <c:v>0.402752</c:v>
                </c:pt>
                <c:pt idx="690">
                  <c:v>0.40253</c:v>
                </c:pt>
                <c:pt idx="691">
                  <c:v>0.40256999999999998</c:v>
                </c:pt>
                <c:pt idx="692">
                  <c:v>0.402619</c:v>
                </c:pt>
                <c:pt idx="693">
                  <c:v>0.40271400000000002</c:v>
                </c:pt>
                <c:pt idx="694">
                  <c:v>0.40258899999999997</c:v>
                </c:pt>
                <c:pt idx="695">
                  <c:v>0.40256700000000001</c:v>
                </c:pt>
                <c:pt idx="696">
                  <c:v>0.40256999999999998</c:v>
                </c:pt>
                <c:pt idx="697">
                  <c:v>0.40263900000000002</c:v>
                </c:pt>
                <c:pt idx="698">
                  <c:v>0.40261999999999998</c:v>
                </c:pt>
                <c:pt idx="699">
                  <c:v>0.40270499999999998</c:v>
                </c:pt>
                <c:pt idx="700">
                  <c:v>0.40270499999999998</c:v>
                </c:pt>
                <c:pt idx="701">
                  <c:v>0.40277200000000002</c:v>
                </c:pt>
                <c:pt idx="702">
                  <c:v>0.402779</c:v>
                </c:pt>
                <c:pt idx="703">
                  <c:v>0.40261599999999997</c:v>
                </c:pt>
                <c:pt idx="704">
                  <c:v>0.40281</c:v>
                </c:pt>
                <c:pt idx="705">
                  <c:v>0.40289700000000001</c:v>
                </c:pt>
                <c:pt idx="706">
                  <c:v>0.402777</c:v>
                </c:pt>
                <c:pt idx="707">
                  <c:v>0.40272799999999997</c:v>
                </c:pt>
                <c:pt idx="708">
                  <c:v>0.402758</c:v>
                </c:pt>
                <c:pt idx="709">
                  <c:v>0.402696</c:v>
                </c:pt>
                <c:pt idx="710">
                  <c:v>0.40268500000000002</c:v>
                </c:pt>
                <c:pt idx="711">
                  <c:v>0.402756</c:v>
                </c:pt>
                <c:pt idx="712">
                  <c:v>0.40268999999999999</c:v>
                </c:pt>
                <c:pt idx="713">
                  <c:v>0.402754</c:v>
                </c:pt>
                <c:pt idx="714">
                  <c:v>0.40285300000000002</c:v>
                </c:pt>
                <c:pt idx="715">
                  <c:v>0.40274100000000002</c:v>
                </c:pt>
                <c:pt idx="716">
                  <c:v>0.40280500000000002</c:v>
                </c:pt>
                <c:pt idx="717">
                  <c:v>0.40262500000000001</c:v>
                </c:pt>
                <c:pt idx="718">
                  <c:v>0.40266299999999999</c:v>
                </c:pt>
                <c:pt idx="719">
                  <c:v>0.40268900000000002</c:v>
                </c:pt>
                <c:pt idx="720">
                  <c:v>0.40257500000000002</c:v>
                </c:pt>
                <c:pt idx="721">
                  <c:v>0.40262399999999998</c:v>
                </c:pt>
                <c:pt idx="722">
                  <c:v>0.40286499999999997</c:v>
                </c:pt>
                <c:pt idx="723">
                  <c:v>0.402638</c:v>
                </c:pt>
                <c:pt idx="724">
                  <c:v>0.40286300000000003</c:v>
                </c:pt>
                <c:pt idx="725">
                  <c:v>0.402725</c:v>
                </c:pt>
                <c:pt idx="726">
                  <c:v>0.40276200000000001</c:v>
                </c:pt>
                <c:pt idx="727">
                  <c:v>0.402611</c:v>
                </c:pt>
                <c:pt idx="728">
                  <c:v>0.40277600000000002</c:v>
                </c:pt>
                <c:pt idx="729">
                  <c:v>0.40284500000000001</c:v>
                </c:pt>
                <c:pt idx="730">
                  <c:v>0.40278999999999998</c:v>
                </c:pt>
                <c:pt idx="731">
                  <c:v>0.40276000000000001</c:v>
                </c:pt>
                <c:pt idx="732">
                  <c:v>0.402808</c:v>
                </c:pt>
                <c:pt idx="733">
                  <c:v>0.40270899999999998</c:v>
                </c:pt>
                <c:pt idx="734">
                  <c:v>0.40280199999999999</c:v>
                </c:pt>
                <c:pt idx="735">
                  <c:v>0.40273300000000001</c:v>
                </c:pt>
                <c:pt idx="736">
                  <c:v>0.40273900000000001</c:v>
                </c:pt>
                <c:pt idx="737">
                  <c:v>0.40275499999999997</c:v>
                </c:pt>
                <c:pt idx="738">
                  <c:v>0.402727</c:v>
                </c:pt>
                <c:pt idx="739">
                  <c:v>0.40252900000000003</c:v>
                </c:pt>
                <c:pt idx="740">
                  <c:v>0.40267500000000001</c:v>
                </c:pt>
                <c:pt idx="741">
                  <c:v>0.40267900000000001</c:v>
                </c:pt>
                <c:pt idx="742">
                  <c:v>0.40271800000000002</c:v>
                </c:pt>
                <c:pt idx="743">
                  <c:v>0.40251900000000002</c:v>
                </c:pt>
                <c:pt idx="744">
                  <c:v>0.40270299999999998</c:v>
                </c:pt>
                <c:pt idx="745">
                  <c:v>0.40260000000000001</c:v>
                </c:pt>
                <c:pt idx="746">
                  <c:v>0.40238699999999999</c:v>
                </c:pt>
                <c:pt idx="747">
                  <c:v>0.40260299999999999</c:v>
                </c:pt>
                <c:pt idx="748">
                  <c:v>0.40267999999999998</c:v>
                </c:pt>
                <c:pt idx="749">
                  <c:v>0.40254499999999999</c:v>
                </c:pt>
                <c:pt idx="750">
                  <c:v>0.40262599999999998</c:v>
                </c:pt>
                <c:pt idx="751">
                  <c:v>0.40262999999999999</c:v>
                </c:pt>
                <c:pt idx="752">
                  <c:v>0.40250799999999998</c:v>
                </c:pt>
                <c:pt idx="753">
                  <c:v>0.402476</c:v>
                </c:pt>
                <c:pt idx="754">
                  <c:v>0.40251300000000001</c:v>
                </c:pt>
                <c:pt idx="755">
                  <c:v>0.40249499999999999</c:v>
                </c:pt>
                <c:pt idx="756">
                  <c:v>0.40242299999999998</c:v>
                </c:pt>
                <c:pt idx="757">
                  <c:v>0.40250000000000002</c:v>
                </c:pt>
                <c:pt idx="758">
                  <c:v>0.402584</c:v>
                </c:pt>
                <c:pt idx="759">
                  <c:v>0.40257599999999999</c:v>
                </c:pt>
                <c:pt idx="760">
                  <c:v>0.402472</c:v>
                </c:pt>
                <c:pt idx="761">
                  <c:v>0.402507</c:v>
                </c:pt>
                <c:pt idx="762">
                  <c:v>0.402503</c:v>
                </c:pt>
                <c:pt idx="763">
                  <c:v>0.40243699999999999</c:v>
                </c:pt>
                <c:pt idx="764">
                  <c:v>0.40259800000000001</c:v>
                </c:pt>
                <c:pt idx="765">
                  <c:v>0.402619</c:v>
                </c:pt>
                <c:pt idx="766">
                  <c:v>0.40254000000000001</c:v>
                </c:pt>
                <c:pt idx="767">
                  <c:v>0.40262999999999999</c:v>
                </c:pt>
                <c:pt idx="768">
                  <c:v>0.40257100000000001</c:v>
                </c:pt>
                <c:pt idx="769">
                  <c:v>0.40262399999999998</c:v>
                </c:pt>
                <c:pt idx="770">
                  <c:v>0.40266200000000002</c:v>
                </c:pt>
                <c:pt idx="771">
                  <c:v>0.40256199999999998</c:v>
                </c:pt>
                <c:pt idx="772">
                  <c:v>0.40260099999999999</c:v>
                </c:pt>
                <c:pt idx="773">
                  <c:v>0.40258500000000003</c:v>
                </c:pt>
                <c:pt idx="774">
                  <c:v>0.40248800000000001</c:v>
                </c:pt>
                <c:pt idx="775">
                  <c:v>0.40259899999999998</c:v>
                </c:pt>
                <c:pt idx="776">
                  <c:v>0.40253699999999998</c:v>
                </c:pt>
                <c:pt idx="777">
                  <c:v>0.40268900000000002</c:v>
                </c:pt>
                <c:pt idx="778">
                  <c:v>0.40272999999999998</c:v>
                </c:pt>
                <c:pt idx="779">
                  <c:v>0.40287200000000001</c:v>
                </c:pt>
                <c:pt idx="780">
                  <c:v>0.40268599999999999</c:v>
                </c:pt>
                <c:pt idx="781">
                  <c:v>0.40272400000000003</c:v>
                </c:pt>
                <c:pt idx="782">
                  <c:v>0.402617</c:v>
                </c:pt>
                <c:pt idx="783">
                  <c:v>0.40263700000000002</c:v>
                </c:pt>
                <c:pt idx="784">
                  <c:v>0.40241500000000002</c:v>
                </c:pt>
                <c:pt idx="785">
                  <c:v>0.40259800000000001</c:v>
                </c:pt>
                <c:pt idx="786">
                  <c:v>0.40264</c:v>
                </c:pt>
                <c:pt idx="787">
                  <c:v>0.40255800000000003</c:v>
                </c:pt>
                <c:pt idx="788">
                  <c:v>0.402619</c:v>
                </c:pt>
                <c:pt idx="789">
                  <c:v>0.402694</c:v>
                </c:pt>
                <c:pt idx="790">
                  <c:v>0.40267700000000001</c:v>
                </c:pt>
                <c:pt idx="791">
                  <c:v>0.40273799999999998</c:v>
                </c:pt>
                <c:pt idx="792">
                  <c:v>0.40278900000000001</c:v>
                </c:pt>
                <c:pt idx="793">
                  <c:v>0.402756</c:v>
                </c:pt>
                <c:pt idx="794">
                  <c:v>0.40274300000000002</c:v>
                </c:pt>
                <c:pt idx="795">
                  <c:v>0.402841</c:v>
                </c:pt>
                <c:pt idx="796">
                  <c:v>0.40273300000000001</c:v>
                </c:pt>
                <c:pt idx="797">
                  <c:v>0.40267999999999998</c:v>
                </c:pt>
                <c:pt idx="798">
                  <c:v>0.402584</c:v>
                </c:pt>
                <c:pt idx="799">
                  <c:v>0.402422</c:v>
                </c:pt>
                <c:pt idx="800">
                  <c:v>0.40255800000000003</c:v>
                </c:pt>
                <c:pt idx="801">
                  <c:v>0.40252599999999999</c:v>
                </c:pt>
                <c:pt idx="802">
                  <c:v>0.402418</c:v>
                </c:pt>
                <c:pt idx="803">
                  <c:v>0.40250399999999997</c:v>
                </c:pt>
                <c:pt idx="804">
                  <c:v>0.40243499999999999</c:v>
                </c:pt>
                <c:pt idx="805">
                  <c:v>0.40251199999999998</c:v>
                </c:pt>
                <c:pt idx="806">
                  <c:v>0.40243000000000001</c:v>
                </c:pt>
                <c:pt idx="807">
                  <c:v>0.4027</c:v>
                </c:pt>
                <c:pt idx="808">
                  <c:v>0.40251799999999999</c:v>
                </c:pt>
                <c:pt idx="809">
                  <c:v>0.40246799999999999</c:v>
                </c:pt>
                <c:pt idx="810">
                  <c:v>0.40256599999999998</c:v>
                </c:pt>
                <c:pt idx="811">
                  <c:v>0.40246599999999999</c:v>
                </c:pt>
                <c:pt idx="812">
                  <c:v>0.40251799999999999</c:v>
                </c:pt>
                <c:pt idx="813">
                  <c:v>0.40237099999999998</c:v>
                </c:pt>
                <c:pt idx="814">
                  <c:v>0.40246100000000001</c:v>
                </c:pt>
                <c:pt idx="815">
                  <c:v>0.40249499999999999</c:v>
                </c:pt>
                <c:pt idx="816">
                  <c:v>0.40254099999999998</c:v>
                </c:pt>
                <c:pt idx="817">
                  <c:v>0.40252700000000002</c:v>
                </c:pt>
                <c:pt idx="818">
                  <c:v>0.40249000000000001</c:v>
                </c:pt>
                <c:pt idx="819">
                  <c:v>0.40254400000000001</c:v>
                </c:pt>
                <c:pt idx="820">
                  <c:v>0.40250999999999998</c:v>
                </c:pt>
                <c:pt idx="821">
                  <c:v>0.40234999999999999</c:v>
                </c:pt>
                <c:pt idx="822">
                  <c:v>0.40241100000000002</c:v>
                </c:pt>
                <c:pt idx="823">
                  <c:v>0.40239999999999998</c:v>
                </c:pt>
                <c:pt idx="824">
                  <c:v>0.402451</c:v>
                </c:pt>
                <c:pt idx="825">
                  <c:v>0.40244099999999999</c:v>
                </c:pt>
                <c:pt idx="826">
                  <c:v>0.40242299999999998</c:v>
                </c:pt>
                <c:pt idx="827">
                  <c:v>0.40235199999999999</c:v>
                </c:pt>
                <c:pt idx="828">
                  <c:v>0.40240199999999998</c:v>
                </c:pt>
                <c:pt idx="829">
                  <c:v>0.40225699999999998</c:v>
                </c:pt>
                <c:pt idx="830">
                  <c:v>0.40249000000000001</c:v>
                </c:pt>
                <c:pt idx="831">
                  <c:v>0.402279</c:v>
                </c:pt>
                <c:pt idx="832">
                  <c:v>0.40226699999999999</c:v>
                </c:pt>
                <c:pt idx="833">
                  <c:v>0.40231600000000001</c:v>
                </c:pt>
                <c:pt idx="834">
                  <c:v>0.40216600000000002</c:v>
                </c:pt>
                <c:pt idx="835">
                  <c:v>0.40222799999999997</c:v>
                </c:pt>
                <c:pt idx="836">
                  <c:v>0.402225</c:v>
                </c:pt>
                <c:pt idx="837">
                  <c:v>0.402092</c:v>
                </c:pt>
                <c:pt idx="838">
                  <c:v>0.40219700000000003</c:v>
                </c:pt>
                <c:pt idx="839">
                  <c:v>0.40216099999999999</c:v>
                </c:pt>
                <c:pt idx="840">
                  <c:v>0.40226400000000001</c:v>
                </c:pt>
                <c:pt idx="841">
                  <c:v>0.40235900000000002</c:v>
                </c:pt>
                <c:pt idx="842">
                  <c:v>0.40228900000000001</c:v>
                </c:pt>
                <c:pt idx="843">
                  <c:v>0.40228199999999997</c:v>
                </c:pt>
                <c:pt idx="844">
                  <c:v>0.40219300000000002</c:v>
                </c:pt>
                <c:pt idx="845">
                  <c:v>0.40223500000000001</c:v>
                </c:pt>
                <c:pt idx="846">
                  <c:v>0.402175</c:v>
                </c:pt>
                <c:pt idx="847">
                  <c:v>0.40219300000000002</c:v>
                </c:pt>
                <c:pt idx="848">
                  <c:v>0.40192499999999998</c:v>
                </c:pt>
                <c:pt idx="849">
                  <c:v>0.40195500000000001</c:v>
                </c:pt>
                <c:pt idx="850">
                  <c:v>0.40209600000000001</c:v>
                </c:pt>
                <c:pt idx="851">
                  <c:v>0.40217199999999997</c:v>
                </c:pt>
                <c:pt idx="852">
                  <c:v>0.402306</c:v>
                </c:pt>
                <c:pt idx="853">
                  <c:v>0.40229799999999999</c:v>
                </c:pt>
                <c:pt idx="854">
                  <c:v>0.40234399999999998</c:v>
                </c:pt>
                <c:pt idx="855">
                  <c:v>0.402283</c:v>
                </c:pt>
                <c:pt idx="856">
                  <c:v>0.40215899999999999</c:v>
                </c:pt>
                <c:pt idx="857">
                  <c:v>0.40203800000000001</c:v>
                </c:pt>
                <c:pt idx="858">
                  <c:v>0.40190999999999999</c:v>
                </c:pt>
                <c:pt idx="859">
                  <c:v>0.40221099999999999</c:v>
                </c:pt>
                <c:pt idx="860">
                  <c:v>0.40201900000000002</c:v>
                </c:pt>
                <c:pt idx="861">
                  <c:v>0.40210400000000002</c:v>
                </c:pt>
                <c:pt idx="862">
                  <c:v>0.40209299999999998</c:v>
                </c:pt>
                <c:pt idx="863">
                  <c:v>0.401893</c:v>
                </c:pt>
                <c:pt idx="864">
                  <c:v>0.40188499999999999</c:v>
                </c:pt>
                <c:pt idx="865">
                  <c:v>0.40195599999999998</c:v>
                </c:pt>
                <c:pt idx="866">
                  <c:v>0.40194200000000002</c:v>
                </c:pt>
                <c:pt idx="867">
                  <c:v>0.40201900000000002</c:v>
                </c:pt>
                <c:pt idx="868">
                  <c:v>0.401895</c:v>
                </c:pt>
                <c:pt idx="869">
                  <c:v>0.40188200000000002</c:v>
                </c:pt>
                <c:pt idx="870">
                  <c:v>0.40203800000000001</c:v>
                </c:pt>
                <c:pt idx="871">
                  <c:v>0.40193000000000001</c:v>
                </c:pt>
                <c:pt idx="872">
                  <c:v>0.40181899999999998</c:v>
                </c:pt>
                <c:pt idx="873">
                  <c:v>0.40189999999999998</c:v>
                </c:pt>
                <c:pt idx="874">
                  <c:v>0.40181699999999998</c:v>
                </c:pt>
                <c:pt idx="875">
                  <c:v>0.40193499999999999</c:v>
                </c:pt>
                <c:pt idx="876">
                  <c:v>0.40196599999999999</c:v>
                </c:pt>
                <c:pt idx="877">
                  <c:v>0.40200999999999998</c:v>
                </c:pt>
                <c:pt idx="878">
                  <c:v>0.40200399999999997</c:v>
                </c:pt>
                <c:pt idx="879">
                  <c:v>0.40189599999999998</c:v>
                </c:pt>
                <c:pt idx="880">
                  <c:v>0.40196999999999999</c:v>
                </c:pt>
                <c:pt idx="881">
                  <c:v>0.40210099999999999</c:v>
                </c:pt>
                <c:pt idx="882">
                  <c:v>0.40219500000000002</c:v>
                </c:pt>
                <c:pt idx="883">
                  <c:v>0.40215000000000001</c:v>
                </c:pt>
                <c:pt idx="884">
                  <c:v>0.40202599999999999</c:v>
                </c:pt>
                <c:pt idx="885">
                  <c:v>0.40182200000000001</c:v>
                </c:pt>
                <c:pt idx="886">
                  <c:v>0.401922</c:v>
                </c:pt>
                <c:pt idx="887">
                  <c:v>0.402034</c:v>
                </c:pt>
                <c:pt idx="888">
                  <c:v>0.40198800000000001</c:v>
                </c:pt>
                <c:pt idx="889">
                  <c:v>0.40188299999999999</c:v>
                </c:pt>
                <c:pt idx="890">
                  <c:v>0.401897</c:v>
                </c:pt>
                <c:pt idx="891">
                  <c:v>0.40202399999999999</c:v>
                </c:pt>
                <c:pt idx="892">
                  <c:v>0.40198299999999998</c:v>
                </c:pt>
                <c:pt idx="893">
                  <c:v>0.401947</c:v>
                </c:pt>
                <c:pt idx="894">
                  <c:v>0.401949</c:v>
                </c:pt>
                <c:pt idx="895">
                  <c:v>0.40194099999999999</c:v>
                </c:pt>
                <c:pt idx="896">
                  <c:v>0.401891</c:v>
                </c:pt>
                <c:pt idx="897">
                  <c:v>0.40206599999999998</c:v>
                </c:pt>
                <c:pt idx="898">
                  <c:v>0.40189799999999998</c:v>
                </c:pt>
                <c:pt idx="899">
                  <c:v>0.40197300000000002</c:v>
                </c:pt>
                <c:pt idx="900">
                  <c:v>0.40191700000000002</c:v>
                </c:pt>
                <c:pt idx="901">
                  <c:v>0.401947</c:v>
                </c:pt>
                <c:pt idx="902">
                  <c:v>0.40204400000000001</c:v>
                </c:pt>
                <c:pt idx="903">
                  <c:v>0.40195599999999998</c:v>
                </c:pt>
                <c:pt idx="904">
                  <c:v>0.40193200000000001</c:v>
                </c:pt>
                <c:pt idx="905">
                  <c:v>0.40186500000000003</c:v>
                </c:pt>
                <c:pt idx="906">
                  <c:v>0.401723</c:v>
                </c:pt>
                <c:pt idx="907">
                  <c:v>0.401897</c:v>
                </c:pt>
                <c:pt idx="908">
                  <c:v>0.40193499999999999</c:v>
                </c:pt>
                <c:pt idx="909">
                  <c:v>0.401897</c:v>
                </c:pt>
                <c:pt idx="910">
                  <c:v>0.40181499999999998</c:v>
                </c:pt>
                <c:pt idx="911">
                  <c:v>0.40194200000000002</c:v>
                </c:pt>
                <c:pt idx="912">
                  <c:v>0.40186699999999997</c:v>
                </c:pt>
                <c:pt idx="913">
                  <c:v>0.40184700000000001</c:v>
                </c:pt>
                <c:pt idx="914">
                  <c:v>0.40183999999999997</c:v>
                </c:pt>
                <c:pt idx="915">
                  <c:v>0.40189399999999997</c:v>
                </c:pt>
                <c:pt idx="916">
                  <c:v>0.40188000000000001</c:v>
                </c:pt>
                <c:pt idx="917">
                  <c:v>0.40200399999999997</c:v>
                </c:pt>
                <c:pt idx="918">
                  <c:v>0.40191199999999999</c:v>
                </c:pt>
                <c:pt idx="919">
                  <c:v>0.40189900000000001</c:v>
                </c:pt>
                <c:pt idx="920">
                  <c:v>0.401891</c:v>
                </c:pt>
                <c:pt idx="921">
                  <c:v>0.401698</c:v>
                </c:pt>
                <c:pt idx="922">
                  <c:v>0.40191500000000002</c:v>
                </c:pt>
                <c:pt idx="923">
                  <c:v>0.401758</c:v>
                </c:pt>
                <c:pt idx="924">
                  <c:v>0.40179500000000001</c:v>
                </c:pt>
                <c:pt idx="925">
                  <c:v>0.40185799999999999</c:v>
                </c:pt>
                <c:pt idx="926">
                  <c:v>0.40176200000000001</c:v>
                </c:pt>
                <c:pt idx="927">
                  <c:v>0.40170899999999998</c:v>
                </c:pt>
                <c:pt idx="928">
                  <c:v>0.40182499999999999</c:v>
                </c:pt>
                <c:pt idx="929">
                  <c:v>0.401837</c:v>
                </c:pt>
                <c:pt idx="930">
                  <c:v>0.40175499999999997</c:v>
                </c:pt>
                <c:pt idx="931">
                  <c:v>0.40178700000000001</c:v>
                </c:pt>
                <c:pt idx="932">
                  <c:v>0.40171400000000002</c:v>
                </c:pt>
                <c:pt idx="933">
                  <c:v>0.40192800000000001</c:v>
                </c:pt>
                <c:pt idx="934">
                  <c:v>0.401669</c:v>
                </c:pt>
                <c:pt idx="935">
                  <c:v>0.40161799999999998</c:v>
                </c:pt>
                <c:pt idx="936">
                  <c:v>0.40150200000000003</c:v>
                </c:pt>
                <c:pt idx="937">
                  <c:v>0.40143000000000001</c:v>
                </c:pt>
                <c:pt idx="938">
                  <c:v>0.40170400000000001</c:v>
                </c:pt>
                <c:pt idx="939">
                  <c:v>0.40165899999999999</c:v>
                </c:pt>
                <c:pt idx="940">
                  <c:v>0.40152900000000002</c:v>
                </c:pt>
                <c:pt idx="941">
                  <c:v>0.40158700000000003</c:v>
                </c:pt>
                <c:pt idx="942">
                  <c:v>0.401812</c:v>
                </c:pt>
                <c:pt idx="943">
                  <c:v>0.40168100000000001</c:v>
                </c:pt>
                <c:pt idx="944">
                  <c:v>0.401673</c:v>
                </c:pt>
                <c:pt idx="945">
                  <c:v>0.40174700000000002</c:v>
                </c:pt>
                <c:pt idx="946">
                  <c:v>0.40167599999999998</c:v>
                </c:pt>
                <c:pt idx="947">
                  <c:v>0.40155299999999999</c:v>
                </c:pt>
                <c:pt idx="948">
                  <c:v>0.401667</c:v>
                </c:pt>
                <c:pt idx="949">
                  <c:v>0.40143800000000002</c:v>
                </c:pt>
                <c:pt idx="950">
                  <c:v>0.401615</c:v>
                </c:pt>
                <c:pt idx="951">
                  <c:v>0.40152300000000002</c:v>
                </c:pt>
                <c:pt idx="952">
                  <c:v>0.401644</c:v>
                </c:pt>
                <c:pt idx="953">
                  <c:v>0.401696</c:v>
                </c:pt>
                <c:pt idx="954">
                  <c:v>0.4017</c:v>
                </c:pt>
                <c:pt idx="955">
                  <c:v>0.40171600000000002</c:v>
                </c:pt>
                <c:pt idx="956">
                  <c:v>0.40176099999999998</c:v>
                </c:pt>
                <c:pt idx="957">
                  <c:v>0.40167900000000001</c:v>
                </c:pt>
                <c:pt idx="958">
                  <c:v>0.40170699999999998</c:v>
                </c:pt>
                <c:pt idx="959">
                  <c:v>0.40166400000000002</c:v>
                </c:pt>
                <c:pt idx="960">
                  <c:v>0.40176400000000001</c:v>
                </c:pt>
                <c:pt idx="961">
                  <c:v>0.40170800000000001</c:v>
                </c:pt>
                <c:pt idx="962">
                  <c:v>0.401557</c:v>
                </c:pt>
                <c:pt idx="963">
                  <c:v>0.40147300000000002</c:v>
                </c:pt>
                <c:pt idx="964">
                  <c:v>0.40149200000000002</c:v>
                </c:pt>
                <c:pt idx="965">
                  <c:v>0.40154699999999999</c:v>
                </c:pt>
                <c:pt idx="966">
                  <c:v>0.40162500000000001</c:v>
                </c:pt>
                <c:pt idx="967">
                  <c:v>0.40168100000000001</c:v>
                </c:pt>
                <c:pt idx="968">
                  <c:v>0.40156799999999998</c:v>
                </c:pt>
                <c:pt idx="969">
                  <c:v>0.40162799999999999</c:v>
                </c:pt>
                <c:pt idx="970">
                  <c:v>0.40156399999999998</c:v>
                </c:pt>
                <c:pt idx="971">
                  <c:v>0.40168100000000001</c:v>
                </c:pt>
                <c:pt idx="972">
                  <c:v>0.40160200000000001</c:v>
                </c:pt>
                <c:pt idx="973">
                  <c:v>0.401694</c:v>
                </c:pt>
                <c:pt idx="974">
                  <c:v>0.40175899999999998</c:v>
                </c:pt>
                <c:pt idx="975">
                  <c:v>0.40156900000000001</c:v>
                </c:pt>
                <c:pt idx="976">
                  <c:v>0.40170099999999997</c:v>
                </c:pt>
                <c:pt idx="977">
                  <c:v>0.401563</c:v>
                </c:pt>
                <c:pt idx="978">
                  <c:v>0.40158500000000003</c:v>
                </c:pt>
                <c:pt idx="979">
                  <c:v>0.40181499999999998</c:v>
                </c:pt>
                <c:pt idx="980">
                  <c:v>0.40176899999999999</c:v>
                </c:pt>
                <c:pt idx="981">
                  <c:v>0.40172400000000003</c:v>
                </c:pt>
                <c:pt idx="982">
                  <c:v>0.40165299999999998</c:v>
                </c:pt>
                <c:pt idx="983">
                  <c:v>0.40160600000000002</c:v>
                </c:pt>
                <c:pt idx="984">
                  <c:v>0.40163300000000002</c:v>
                </c:pt>
                <c:pt idx="985">
                  <c:v>0.40162300000000001</c:v>
                </c:pt>
                <c:pt idx="986">
                  <c:v>0.401509</c:v>
                </c:pt>
                <c:pt idx="987">
                  <c:v>0.401449</c:v>
                </c:pt>
                <c:pt idx="988">
                  <c:v>0.401638</c:v>
                </c:pt>
                <c:pt idx="989">
                  <c:v>0.40153</c:v>
                </c:pt>
                <c:pt idx="990">
                  <c:v>0.401669</c:v>
                </c:pt>
                <c:pt idx="991">
                  <c:v>0.40162100000000001</c:v>
                </c:pt>
                <c:pt idx="992">
                  <c:v>0.40160800000000002</c:v>
                </c:pt>
                <c:pt idx="993">
                  <c:v>0.40160000000000001</c:v>
                </c:pt>
                <c:pt idx="994">
                  <c:v>0.401642</c:v>
                </c:pt>
                <c:pt idx="995">
                  <c:v>0.40150799999999998</c:v>
                </c:pt>
                <c:pt idx="996">
                  <c:v>0.401449</c:v>
                </c:pt>
                <c:pt idx="997">
                  <c:v>0.40145900000000001</c:v>
                </c:pt>
                <c:pt idx="998">
                  <c:v>0.40134300000000001</c:v>
                </c:pt>
                <c:pt idx="999">
                  <c:v>0.40146399999999999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B3A-41BB-9232-F03D9C602918}"/>
            </c:ext>
          </c:extLst>
        </c:ser>
        <c:ser>
          <c:idx val="1"/>
          <c:order val="1"/>
          <c:tx>
            <c:strRef>
              <c:f>B1_LoadReg_LDO_2V!$C$5</c:f>
              <c:strCache>
                <c:ptCount val="1"/>
                <c:pt idx="0">
                  <c:v>Vref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B1_LoadReg_LDO_2V!$A$6:$A$1006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B1_LoadReg_LDO_2V!$C$6:$C$1006</c:f>
              <c:numCache>
                <c:formatCode>General</c:formatCode>
                <c:ptCount val="1001"/>
                <c:pt idx="0">
                  <c:v>0.60396000000000005</c:v>
                </c:pt>
                <c:pt idx="1">
                  <c:v>0.60400500000000001</c:v>
                </c:pt>
                <c:pt idx="2">
                  <c:v>0.60387999999999997</c:v>
                </c:pt>
                <c:pt idx="3">
                  <c:v>0.60378100000000001</c:v>
                </c:pt>
                <c:pt idx="4">
                  <c:v>0.604101</c:v>
                </c:pt>
                <c:pt idx="5">
                  <c:v>0.60414800000000002</c:v>
                </c:pt>
                <c:pt idx="6">
                  <c:v>0.60418300000000003</c:v>
                </c:pt>
                <c:pt idx="7">
                  <c:v>0.603796</c:v>
                </c:pt>
                <c:pt idx="8">
                  <c:v>0.60388799999999998</c:v>
                </c:pt>
                <c:pt idx="9">
                  <c:v>0.60389599999999999</c:v>
                </c:pt>
                <c:pt idx="10">
                  <c:v>0.60381399999999996</c:v>
                </c:pt>
                <c:pt idx="11">
                  <c:v>0.603657</c:v>
                </c:pt>
                <c:pt idx="12">
                  <c:v>0.60390699999999997</c:v>
                </c:pt>
                <c:pt idx="13">
                  <c:v>0.60365599999999997</c:v>
                </c:pt>
                <c:pt idx="14">
                  <c:v>0.60394400000000004</c:v>
                </c:pt>
                <c:pt idx="15">
                  <c:v>0.60364600000000002</c:v>
                </c:pt>
                <c:pt idx="16">
                  <c:v>0.60372099999999995</c:v>
                </c:pt>
                <c:pt idx="17">
                  <c:v>0.60389800000000005</c:v>
                </c:pt>
                <c:pt idx="18">
                  <c:v>0.60403200000000001</c:v>
                </c:pt>
                <c:pt idx="19">
                  <c:v>0.60372099999999995</c:v>
                </c:pt>
                <c:pt idx="20">
                  <c:v>0.60371900000000001</c:v>
                </c:pt>
                <c:pt idx="21">
                  <c:v>0.604101</c:v>
                </c:pt>
                <c:pt idx="22">
                  <c:v>0.60399700000000001</c:v>
                </c:pt>
                <c:pt idx="23">
                  <c:v>0.60377000000000003</c:v>
                </c:pt>
                <c:pt idx="24">
                  <c:v>0.60375199999999996</c:v>
                </c:pt>
                <c:pt idx="25">
                  <c:v>0.60378799999999999</c:v>
                </c:pt>
                <c:pt idx="26">
                  <c:v>0.60360100000000005</c:v>
                </c:pt>
                <c:pt idx="27">
                  <c:v>0.60368100000000002</c:v>
                </c:pt>
                <c:pt idx="28">
                  <c:v>0.60372999999999999</c:v>
                </c:pt>
                <c:pt idx="29">
                  <c:v>0.60360199999999997</c:v>
                </c:pt>
                <c:pt idx="30">
                  <c:v>0.60392000000000001</c:v>
                </c:pt>
                <c:pt idx="31">
                  <c:v>0.60359099999999999</c:v>
                </c:pt>
                <c:pt idx="32">
                  <c:v>0.60397900000000004</c:v>
                </c:pt>
                <c:pt idx="33">
                  <c:v>0.60400900000000002</c:v>
                </c:pt>
                <c:pt idx="34">
                  <c:v>0.60388900000000001</c:v>
                </c:pt>
                <c:pt idx="35">
                  <c:v>0.60402500000000003</c:v>
                </c:pt>
                <c:pt idx="36">
                  <c:v>0.60401700000000003</c:v>
                </c:pt>
                <c:pt idx="37">
                  <c:v>0.60397000000000001</c:v>
                </c:pt>
                <c:pt idx="38">
                  <c:v>0.60361299999999996</c:v>
                </c:pt>
                <c:pt idx="39">
                  <c:v>0.60408200000000001</c:v>
                </c:pt>
                <c:pt idx="40">
                  <c:v>0.60395600000000005</c:v>
                </c:pt>
                <c:pt idx="41">
                  <c:v>0.60388500000000001</c:v>
                </c:pt>
                <c:pt idx="42">
                  <c:v>0.60396399999999995</c:v>
                </c:pt>
                <c:pt idx="43">
                  <c:v>0.60401199999999999</c:v>
                </c:pt>
                <c:pt idx="44">
                  <c:v>0.60382599999999997</c:v>
                </c:pt>
                <c:pt idx="45">
                  <c:v>0.60407900000000003</c:v>
                </c:pt>
                <c:pt idx="46">
                  <c:v>0.60402599999999995</c:v>
                </c:pt>
                <c:pt idx="47">
                  <c:v>0.60386899999999999</c:v>
                </c:pt>
                <c:pt idx="48">
                  <c:v>0.603746</c:v>
                </c:pt>
                <c:pt idx="49">
                  <c:v>0.60394499999999995</c:v>
                </c:pt>
                <c:pt idx="50">
                  <c:v>0.60357899999999998</c:v>
                </c:pt>
                <c:pt idx="51">
                  <c:v>0.60358599999999996</c:v>
                </c:pt>
                <c:pt idx="52">
                  <c:v>0.60402400000000001</c:v>
                </c:pt>
                <c:pt idx="53">
                  <c:v>0.60395299999999996</c:v>
                </c:pt>
                <c:pt idx="54">
                  <c:v>0.60390999999999995</c:v>
                </c:pt>
                <c:pt idx="55">
                  <c:v>0.60394099999999995</c:v>
                </c:pt>
                <c:pt idx="56">
                  <c:v>0.60374700000000003</c:v>
                </c:pt>
                <c:pt idx="57">
                  <c:v>0.60399999999999998</c:v>
                </c:pt>
                <c:pt idx="58">
                  <c:v>0.60380999999999996</c:v>
                </c:pt>
                <c:pt idx="59">
                  <c:v>0.60366699999999995</c:v>
                </c:pt>
                <c:pt idx="60">
                  <c:v>0.60384599999999999</c:v>
                </c:pt>
                <c:pt idx="61">
                  <c:v>0.60357400000000005</c:v>
                </c:pt>
                <c:pt idx="62">
                  <c:v>0.60394199999999998</c:v>
                </c:pt>
                <c:pt idx="63">
                  <c:v>0.60397900000000004</c:v>
                </c:pt>
                <c:pt idx="64">
                  <c:v>0.60409100000000004</c:v>
                </c:pt>
                <c:pt idx="65">
                  <c:v>0.60396799999999995</c:v>
                </c:pt>
                <c:pt idx="66">
                  <c:v>0.60395900000000002</c:v>
                </c:pt>
                <c:pt idx="67">
                  <c:v>0.60357700000000003</c:v>
                </c:pt>
                <c:pt idx="68">
                  <c:v>0.60372700000000001</c:v>
                </c:pt>
                <c:pt idx="69">
                  <c:v>0.60378500000000002</c:v>
                </c:pt>
                <c:pt idx="70">
                  <c:v>0.603661</c:v>
                </c:pt>
                <c:pt idx="71">
                  <c:v>0.60354300000000005</c:v>
                </c:pt>
                <c:pt idx="72">
                  <c:v>0.60379300000000002</c:v>
                </c:pt>
                <c:pt idx="73">
                  <c:v>0.60360199999999997</c:v>
                </c:pt>
                <c:pt idx="74">
                  <c:v>0.60328599999999999</c:v>
                </c:pt>
                <c:pt idx="75">
                  <c:v>0.60354399999999997</c:v>
                </c:pt>
                <c:pt idx="76">
                  <c:v>0.60357499999999997</c:v>
                </c:pt>
                <c:pt idx="77">
                  <c:v>0.60386300000000004</c:v>
                </c:pt>
                <c:pt idx="78">
                  <c:v>0.60397199999999995</c:v>
                </c:pt>
                <c:pt idx="79">
                  <c:v>0.60375900000000005</c:v>
                </c:pt>
                <c:pt idx="80">
                  <c:v>0.60363999999999995</c:v>
                </c:pt>
                <c:pt idx="81">
                  <c:v>0.60331299999999999</c:v>
                </c:pt>
                <c:pt idx="82">
                  <c:v>0.60359600000000002</c:v>
                </c:pt>
                <c:pt idx="83">
                  <c:v>0.60386300000000004</c:v>
                </c:pt>
                <c:pt idx="84">
                  <c:v>0.60395100000000002</c:v>
                </c:pt>
                <c:pt idx="85">
                  <c:v>0.60392699999999999</c:v>
                </c:pt>
                <c:pt idx="86">
                  <c:v>0.60338800000000004</c:v>
                </c:pt>
                <c:pt idx="87">
                  <c:v>0.60390299999999997</c:v>
                </c:pt>
                <c:pt idx="88">
                  <c:v>0.60372300000000001</c:v>
                </c:pt>
                <c:pt idx="89">
                  <c:v>0.60383900000000001</c:v>
                </c:pt>
                <c:pt idx="90">
                  <c:v>0.60335399999999995</c:v>
                </c:pt>
                <c:pt idx="91">
                  <c:v>0.60389099999999996</c:v>
                </c:pt>
                <c:pt idx="92">
                  <c:v>0.60349399999999997</c:v>
                </c:pt>
                <c:pt idx="93">
                  <c:v>0.60379400000000005</c:v>
                </c:pt>
                <c:pt idx="94">
                  <c:v>0.60333599999999998</c:v>
                </c:pt>
                <c:pt idx="95">
                  <c:v>0.60380400000000001</c:v>
                </c:pt>
                <c:pt idx="96">
                  <c:v>0.60387999999999997</c:v>
                </c:pt>
                <c:pt idx="97">
                  <c:v>0.603715</c:v>
                </c:pt>
                <c:pt idx="98">
                  <c:v>0.60388500000000001</c:v>
                </c:pt>
                <c:pt idx="99">
                  <c:v>0.60367400000000004</c:v>
                </c:pt>
                <c:pt idx="100">
                  <c:v>0.60367999999999999</c:v>
                </c:pt>
                <c:pt idx="101">
                  <c:v>0.60377899999999995</c:v>
                </c:pt>
                <c:pt idx="102">
                  <c:v>0.60383600000000004</c:v>
                </c:pt>
                <c:pt idx="103">
                  <c:v>0.60393699999999995</c:v>
                </c:pt>
                <c:pt idx="104">
                  <c:v>0.60357799999999995</c:v>
                </c:pt>
                <c:pt idx="105">
                  <c:v>0.60348900000000005</c:v>
                </c:pt>
                <c:pt idx="106">
                  <c:v>0.60366900000000001</c:v>
                </c:pt>
                <c:pt idx="107">
                  <c:v>0.60371200000000003</c:v>
                </c:pt>
                <c:pt idx="108">
                  <c:v>0.60401199999999999</c:v>
                </c:pt>
                <c:pt idx="109">
                  <c:v>0.60371900000000001</c:v>
                </c:pt>
                <c:pt idx="110">
                  <c:v>0.60375500000000004</c:v>
                </c:pt>
                <c:pt idx="111">
                  <c:v>0.60380900000000004</c:v>
                </c:pt>
                <c:pt idx="112">
                  <c:v>0.603549</c:v>
                </c:pt>
                <c:pt idx="113">
                  <c:v>0.60381099999999999</c:v>
                </c:pt>
                <c:pt idx="114">
                  <c:v>0.60357799999999995</c:v>
                </c:pt>
                <c:pt idx="115">
                  <c:v>0.60350800000000004</c:v>
                </c:pt>
                <c:pt idx="116">
                  <c:v>0.60370100000000004</c:v>
                </c:pt>
                <c:pt idx="117">
                  <c:v>0.603962</c:v>
                </c:pt>
                <c:pt idx="118">
                  <c:v>0.60376200000000002</c:v>
                </c:pt>
                <c:pt idx="119">
                  <c:v>0.60372999999999999</c:v>
                </c:pt>
                <c:pt idx="120">
                  <c:v>0.60368200000000005</c:v>
                </c:pt>
                <c:pt idx="121">
                  <c:v>0.60369600000000001</c:v>
                </c:pt>
                <c:pt idx="122">
                  <c:v>0.60363500000000003</c:v>
                </c:pt>
                <c:pt idx="123">
                  <c:v>0.603607</c:v>
                </c:pt>
                <c:pt idx="124">
                  <c:v>0.60371200000000003</c:v>
                </c:pt>
                <c:pt idx="125">
                  <c:v>0.60375299999999998</c:v>
                </c:pt>
                <c:pt idx="126">
                  <c:v>0.60364700000000004</c:v>
                </c:pt>
                <c:pt idx="127">
                  <c:v>0.60367999999999999</c:v>
                </c:pt>
                <c:pt idx="128">
                  <c:v>0.60361799999999999</c:v>
                </c:pt>
                <c:pt idx="129">
                  <c:v>0.603715</c:v>
                </c:pt>
                <c:pt idx="130">
                  <c:v>0.60379700000000003</c:v>
                </c:pt>
                <c:pt idx="131">
                  <c:v>0.60347799999999996</c:v>
                </c:pt>
                <c:pt idx="132">
                  <c:v>0.60377700000000001</c:v>
                </c:pt>
                <c:pt idx="133">
                  <c:v>0.60380599999999995</c:v>
                </c:pt>
                <c:pt idx="134">
                  <c:v>0.60356100000000001</c:v>
                </c:pt>
                <c:pt idx="135">
                  <c:v>0.60367999999999999</c:v>
                </c:pt>
                <c:pt idx="136">
                  <c:v>0.60381200000000002</c:v>
                </c:pt>
                <c:pt idx="137">
                  <c:v>0.60384000000000004</c:v>
                </c:pt>
                <c:pt idx="138">
                  <c:v>0.60360100000000005</c:v>
                </c:pt>
                <c:pt idx="139">
                  <c:v>0.603711</c:v>
                </c:pt>
                <c:pt idx="140">
                  <c:v>0.60394899999999996</c:v>
                </c:pt>
                <c:pt idx="141">
                  <c:v>0.60374399999999995</c:v>
                </c:pt>
                <c:pt idx="142">
                  <c:v>0.60382499999999995</c:v>
                </c:pt>
                <c:pt idx="143">
                  <c:v>0.60355899999999996</c:v>
                </c:pt>
                <c:pt idx="144">
                  <c:v>0.60392100000000004</c:v>
                </c:pt>
                <c:pt idx="145">
                  <c:v>0.604016</c:v>
                </c:pt>
                <c:pt idx="146">
                  <c:v>0.60376300000000005</c:v>
                </c:pt>
                <c:pt idx="147">
                  <c:v>0.60379099999999997</c:v>
                </c:pt>
                <c:pt idx="148">
                  <c:v>0.603545</c:v>
                </c:pt>
                <c:pt idx="149">
                  <c:v>0.60361200000000004</c:v>
                </c:pt>
                <c:pt idx="150">
                  <c:v>0.60369899999999999</c:v>
                </c:pt>
                <c:pt idx="151">
                  <c:v>0.60384300000000002</c:v>
                </c:pt>
                <c:pt idx="152">
                  <c:v>0.60333000000000003</c:v>
                </c:pt>
                <c:pt idx="153">
                  <c:v>0.60328800000000005</c:v>
                </c:pt>
                <c:pt idx="154">
                  <c:v>0.60339500000000001</c:v>
                </c:pt>
                <c:pt idx="155">
                  <c:v>0.60350099999999995</c:v>
                </c:pt>
                <c:pt idx="156">
                  <c:v>0.60340400000000005</c:v>
                </c:pt>
                <c:pt idx="157">
                  <c:v>0.60348800000000002</c:v>
                </c:pt>
                <c:pt idx="158">
                  <c:v>0.60336299999999998</c:v>
                </c:pt>
                <c:pt idx="159">
                  <c:v>0.60329900000000003</c:v>
                </c:pt>
                <c:pt idx="160">
                  <c:v>0.60390999999999995</c:v>
                </c:pt>
                <c:pt idx="161">
                  <c:v>0.60364300000000004</c:v>
                </c:pt>
                <c:pt idx="162">
                  <c:v>0.60370100000000004</c:v>
                </c:pt>
                <c:pt idx="163">
                  <c:v>0.60339500000000001</c:v>
                </c:pt>
                <c:pt idx="164">
                  <c:v>0.60353100000000004</c:v>
                </c:pt>
                <c:pt idx="165">
                  <c:v>0.60329100000000002</c:v>
                </c:pt>
                <c:pt idx="166">
                  <c:v>0.60366500000000001</c:v>
                </c:pt>
                <c:pt idx="167">
                  <c:v>0.60377400000000003</c:v>
                </c:pt>
                <c:pt idx="168">
                  <c:v>0.60343500000000005</c:v>
                </c:pt>
                <c:pt idx="169">
                  <c:v>0.60354699999999994</c:v>
                </c:pt>
                <c:pt idx="170">
                  <c:v>0.60367000000000004</c:v>
                </c:pt>
                <c:pt idx="171">
                  <c:v>0.60358500000000004</c:v>
                </c:pt>
                <c:pt idx="172">
                  <c:v>0.60388500000000001</c:v>
                </c:pt>
                <c:pt idx="173">
                  <c:v>0.60381700000000005</c:v>
                </c:pt>
                <c:pt idx="174">
                  <c:v>0.60361299999999996</c:v>
                </c:pt>
                <c:pt idx="175">
                  <c:v>0.603549</c:v>
                </c:pt>
                <c:pt idx="176">
                  <c:v>0.60347799999999996</c:v>
                </c:pt>
                <c:pt idx="177">
                  <c:v>0.60345800000000005</c:v>
                </c:pt>
                <c:pt idx="178">
                  <c:v>0.60350400000000004</c:v>
                </c:pt>
                <c:pt idx="179">
                  <c:v>0.60347300000000004</c:v>
                </c:pt>
                <c:pt idx="180">
                  <c:v>0.60356299999999996</c:v>
                </c:pt>
                <c:pt idx="181">
                  <c:v>0.60344399999999998</c:v>
                </c:pt>
                <c:pt idx="182">
                  <c:v>0.60336999999999996</c:v>
                </c:pt>
                <c:pt idx="183">
                  <c:v>0.60336900000000004</c:v>
                </c:pt>
                <c:pt idx="184">
                  <c:v>0.60369600000000001</c:v>
                </c:pt>
                <c:pt idx="185">
                  <c:v>0.60373699999999997</c:v>
                </c:pt>
                <c:pt idx="186">
                  <c:v>0.60336500000000004</c:v>
                </c:pt>
                <c:pt idx="187">
                  <c:v>0.60360199999999997</c:v>
                </c:pt>
                <c:pt idx="188">
                  <c:v>0.60347899999999999</c:v>
                </c:pt>
                <c:pt idx="189">
                  <c:v>0.60357000000000005</c:v>
                </c:pt>
                <c:pt idx="190">
                  <c:v>0.60358999999999996</c:v>
                </c:pt>
                <c:pt idx="191">
                  <c:v>0.60367099999999996</c:v>
                </c:pt>
                <c:pt idx="192">
                  <c:v>0.60343599999999997</c:v>
                </c:pt>
                <c:pt idx="193">
                  <c:v>0.60329600000000005</c:v>
                </c:pt>
                <c:pt idx="194">
                  <c:v>0.60345199999999999</c:v>
                </c:pt>
                <c:pt idx="195">
                  <c:v>0.60340899999999997</c:v>
                </c:pt>
                <c:pt idx="196">
                  <c:v>0.60370100000000004</c:v>
                </c:pt>
                <c:pt idx="197">
                  <c:v>0.60344399999999998</c:v>
                </c:pt>
                <c:pt idx="198">
                  <c:v>0.60326500000000005</c:v>
                </c:pt>
                <c:pt idx="199">
                  <c:v>0.60347399999999995</c:v>
                </c:pt>
                <c:pt idx="200">
                  <c:v>0.60338599999999998</c:v>
                </c:pt>
                <c:pt idx="201">
                  <c:v>0.60355499999999995</c:v>
                </c:pt>
                <c:pt idx="202">
                  <c:v>0.60351399999999999</c:v>
                </c:pt>
                <c:pt idx="203">
                  <c:v>0.60330300000000003</c:v>
                </c:pt>
                <c:pt idx="204">
                  <c:v>0.603348</c:v>
                </c:pt>
                <c:pt idx="205">
                  <c:v>0.60369799999999996</c:v>
                </c:pt>
                <c:pt idx="206">
                  <c:v>0.60326199999999996</c:v>
                </c:pt>
                <c:pt idx="207">
                  <c:v>0.603267</c:v>
                </c:pt>
                <c:pt idx="208">
                  <c:v>0.603244</c:v>
                </c:pt>
                <c:pt idx="209">
                  <c:v>0.603518</c:v>
                </c:pt>
                <c:pt idx="210">
                  <c:v>0.60334200000000004</c:v>
                </c:pt>
                <c:pt idx="211">
                  <c:v>0.60357300000000003</c:v>
                </c:pt>
                <c:pt idx="212">
                  <c:v>0.60350899999999996</c:v>
                </c:pt>
                <c:pt idx="213">
                  <c:v>0.60308099999999998</c:v>
                </c:pt>
                <c:pt idx="214">
                  <c:v>0.60312100000000002</c:v>
                </c:pt>
                <c:pt idx="215">
                  <c:v>0.60300600000000004</c:v>
                </c:pt>
                <c:pt idx="216">
                  <c:v>0.60327500000000001</c:v>
                </c:pt>
                <c:pt idx="217">
                  <c:v>0.60331599999999996</c:v>
                </c:pt>
                <c:pt idx="218">
                  <c:v>0.60309400000000002</c:v>
                </c:pt>
                <c:pt idx="219">
                  <c:v>0.60318099999999997</c:v>
                </c:pt>
                <c:pt idx="220">
                  <c:v>0.60328899999999996</c:v>
                </c:pt>
                <c:pt idx="221">
                  <c:v>0.60338899999999995</c:v>
                </c:pt>
                <c:pt idx="222">
                  <c:v>0.60326900000000006</c:v>
                </c:pt>
                <c:pt idx="223">
                  <c:v>0.60297500000000004</c:v>
                </c:pt>
                <c:pt idx="224">
                  <c:v>0.60295399999999999</c:v>
                </c:pt>
                <c:pt idx="225">
                  <c:v>0.60311300000000001</c:v>
                </c:pt>
                <c:pt idx="226">
                  <c:v>0.60335499999999997</c:v>
                </c:pt>
                <c:pt idx="227">
                  <c:v>0.60316199999999998</c:v>
                </c:pt>
                <c:pt idx="228">
                  <c:v>0.60313300000000003</c:v>
                </c:pt>
                <c:pt idx="229">
                  <c:v>0.60319100000000003</c:v>
                </c:pt>
                <c:pt idx="230">
                  <c:v>0.60308899999999999</c:v>
                </c:pt>
                <c:pt idx="231">
                  <c:v>0.60306800000000005</c:v>
                </c:pt>
                <c:pt idx="232">
                  <c:v>0.60311499999999996</c:v>
                </c:pt>
                <c:pt idx="233">
                  <c:v>0.60308300000000004</c:v>
                </c:pt>
                <c:pt idx="234">
                  <c:v>0.60312100000000002</c:v>
                </c:pt>
                <c:pt idx="235">
                  <c:v>0.60335399999999995</c:v>
                </c:pt>
                <c:pt idx="236">
                  <c:v>0.60340800000000006</c:v>
                </c:pt>
                <c:pt idx="237">
                  <c:v>0.60310399999999997</c:v>
                </c:pt>
                <c:pt idx="238">
                  <c:v>0.60314599999999996</c:v>
                </c:pt>
                <c:pt idx="239">
                  <c:v>0.60341199999999995</c:v>
                </c:pt>
                <c:pt idx="240">
                  <c:v>0.60343999999999998</c:v>
                </c:pt>
                <c:pt idx="241">
                  <c:v>0.603163</c:v>
                </c:pt>
                <c:pt idx="242">
                  <c:v>0.60312200000000005</c:v>
                </c:pt>
                <c:pt idx="243">
                  <c:v>0.60307100000000002</c:v>
                </c:pt>
                <c:pt idx="244">
                  <c:v>0.60306800000000005</c:v>
                </c:pt>
                <c:pt idx="245">
                  <c:v>0.60302100000000003</c:v>
                </c:pt>
                <c:pt idx="246">
                  <c:v>0.60286799999999996</c:v>
                </c:pt>
                <c:pt idx="247">
                  <c:v>0.60286099999999998</c:v>
                </c:pt>
                <c:pt idx="248">
                  <c:v>0.60321599999999997</c:v>
                </c:pt>
                <c:pt idx="249">
                  <c:v>0.60323300000000002</c:v>
                </c:pt>
                <c:pt idx="250">
                  <c:v>0.60321100000000005</c:v>
                </c:pt>
                <c:pt idx="251">
                  <c:v>0.60327900000000001</c:v>
                </c:pt>
                <c:pt idx="252">
                  <c:v>0.60316400000000003</c:v>
                </c:pt>
                <c:pt idx="253">
                  <c:v>0.60347799999999996</c:v>
                </c:pt>
                <c:pt idx="254">
                  <c:v>0.60309199999999996</c:v>
                </c:pt>
                <c:pt idx="255">
                  <c:v>0.60318700000000003</c:v>
                </c:pt>
                <c:pt idx="256">
                  <c:v>0.60316000000000003</c:v>
                </c:pt>
                <c:pt idx="257">
                  <c:v>0.60327500000000001</c:v>
                </c:pt>
                <c:pt idx="258">
                  <c:v>0.60311400000000004</c:v>
                </c:pt>
                <c:pt idx="259">
                  <c:v>0.60316099999999995</c:v>
                </c:pt>
                <c:pt idx="260">
                  <c:v>0.60329200000000005</c:v>
                </c:pt>
                <c:pt idx="261">
                  <c:v>0.603267</c:v>
                </c:pt>
                <c:pt idx="262">
                  <c:v>0.60319</c:v>
                </c:pt>
                <c:pt idx="263">
                  <c:v>0.60296000000000005</c:v>
                </c:pt>
                <c:pt idx="264">
                  <c:v>0.60320799999999997</c:v>
                </c:pt>
                <c:pt idx="265">
                  <c:v>0.60305799999999998</c:v>
                </c:pt>
                <c:pt idx="266">
                  <c:v>0.60316400000000003</c:v>
                </c:pt>
                <c:pt idx="267">
                  <c:v>0.60282800000000003</c:v>
                </c:pt>
                <c:pt idx="268">
                  <c:v>0.60305799999999998</c:v>
                </c:pt>
                <c:pt idx="269">
                  <c:v>0.602719</c:v>
                </c:pt>
                <c:pt idx="270">
                  <c:v>0.60313399999999995</c:v>
                </c:pt>
                <c:pt idx="271">
                  <c:v>0.60325799999999996</c:v>
                </c:pt>
                <c:pt idx="272">
                  <c:v>0.602989</c:v>
                </c:pt>
                <c:pt idx="273">
                  <c:v>0.60314599999999996</c:v>
                </c:pt>
                <c:pt idx="274">
                  <c:v>0.60293300000000005</c:v>
                </c:pt>
                <c:pt idx="275">
                  <c:v>0.60328300000000001</c:v>
                </c:pt>
                <c:pt idx="276">
                  <c:v>0.60311000000000003</c:v>
                </c:pt>
                <c:pt idx="277">
                  <c:v>0.60286899999999999</c:v>
                </c:pt>
                <c:pt idx="278">
                  <c:v>0.60306599999999999</c:v>
                </c:pt>
                <c:pt idx="279">
                  <c:v>0.60285299999999997</c:v>
                </c:pt>
                <c:pt idx="280">
                  <c:v>0.60321999999999998</c:v>
                </c:pt>
                <c:pt idx="281">
                  <c:v>0.60297500000000004</c:v>
                </c:pt>
                <c:pt idx="282">
                  <c:v>0.60286700000000004</c:v>
                </c:pt>
                <c:pt idx="283">
                  <c:v>0.60314100000000004</c:v>
                </c:pt>
                <c:pt idx="284">
                  <c:v>0.60314400000000001</c:v>
                </c:pt>
                <c:pt idx="285">
                  <c:v>0.60337799999999997</c:v>
                </c:pt>
                <c:pt idx="286">
                  <c:v>0.603244</c:v>
                </c:pt>
                <c:pt idx="287">
                  <c:v>0.60303300000000004</c:v>
                </c:pt>
                <c:pt idx="288">
                  <c:v>0.60322500000000001</c:v>
                </c:pt>
                <c:pt idx="289">
                  <c:v>0.60281200000000001</c:v>
                </c:pt>
                <c:pt idx="290">
                  <c:v>0.60328700000000002</c:v>
                </c:pt>
                <c:pt idx="291">
                  <c:v>0.60327600000000003</c:v>
                </c:pt>
                <c:pt idx="292">
                  <c:v>0.60308700000000004</c:v>
                </c:pt>
                <c:pt idx="293">
                  <c:v>0.60292299999999999</c:v>
                </c:pt>
                <c:pt idx="294">
                  <c:v>0.60291099999999997</c:v>
                </c:pt>
                <c:pt idx="295">
                  <c:v>0.60297100000000003</c:v>
                </c:pt>
                <c:pt idx="296">
                  <c:v>0.60329100000000002</c:v>
                </c:pt>
                <c:pt idx="297">
                  <c:v>0.60289400000000004</c:v>
                </c:pt>
                <c:pt idx="298">
                  <c:v>0.60311400000000004</c:v>
                </c:pt>
                <c:pt idx="299">
                  <c:v>0.60338499999999995</c:v>
                </c:pt>
                <c:pt idx="300">
                  <c:v>0.60298499999999999</c:v>
                </c:pt>
                <c:pt idx="301">
                  <c:v>0.60305600000000004</c:v>
                </c:pt>
                <c:pt idx="302">
                  <c:v>0.60297100000000003</c:v>
                </c:pt>
                <c:pt idx="303">
                  <c:v>0.60314299999999998</c:v>
                </c:pt>
                <c:pt idx="304">
                  <c:v>0.60337600000000002</c:v>
                </c:pt>
                <c:pt idx="305">
                  <c:v>0.603047</c:v>
                </c:pt>
                <c:pt idx="306">
                  <c:v>0.60344200000000003</c:v>
                </c:pt>
                <c:pt idx="307">
                  <c:v>0.60321199999999997</c:v>
                </c:pt>
                <c:pt idx="308">
                  <c:v>0.603325</c:v>
                </c:pt>
                <c:pt idx="309">
                  <c:v>0.60311899999999996</c:v>
                </c:pt>
                <c:pt idx="310">
                  <c:v>0.60314299999999998</c:v>
                </c:pt>
                <c:pt idx="311">
                  <c:v>0.60297100000000003</c:v>
                </c:pt>
                <c:pt idx="312">
                  <c:v>0.60300299999999996</c:v>
                </c:pt>
                <c:pt idx="313">
                  <c:v>0.60285100000000003</c:v>
                </c:pt>
                <c:pt idx="314">
                  <c:v>0.60290200000000005</c:v>
                </c:pt>
                <c:pt idx="315">
                  <c:v>0.60275900000000004</c:v>
                </c:pt>
                <c:pt idx="316">
                  <c:v>0.60313899999999998</c:v>
                </c:pt>
                <c:pt idx="317">
                  <c:v>0.60294599999999998</c:v>
                </c:pt>
                <c:pt idx="318">
                  <c:v>0.60255400000000003</c:v>
                </c:pt>
                <c:pt idx="319">
                  <c:v>0.60283799999999998</c:v>
                </c:pt>
                <c:pt idx="320">
                  <c:v>0.602688</c:v>
                </c:pt>
                <c:pt idx="321">
                  <c:v>0.60259399999999996</c:v>
                </c:pt>
                <c:pt idx="322">
                  <c:v>0.60302500000000003</c:v>
                </c:pt>
                <c:pt idx="323">
                  <c:v>0.60291300000000003</c:v>
                </c:pt>
                <c:pt idx="324">
                  <c:v>0.60299800000000003</c:v>
                </c:pt>
                <c:pt idx="325">
                  <c:v>0.60284000000000004</c:v>
                </c:pt>
                <c:pt idx="326">
                  <c:v>0.60281099999999999</c:v>
                </c:pt>
                <c:pt idx="327">
                  <c:v>0.602715</c:v>
                </c:pt>
                <c:pt idx="328">
                  <c:v>0.60296300000000003</c:v>
                </c:pt>
                <c:pt idx="329">
                  <c:v>0.60280599999999995</c:v>
                </c:pt>
                <c:pt idx="330">
                  <c:v>0.60265000000000002</c:v>
                </c:pt>
                <c:pt idx="331">
                  <c:v>0.60312699999999997</c:v>
                </c:pt>
                <c:pt idx="332">
                  <c:v>0.60303899999999999</c:v>
                </c:pt>
                <c:pt idx="333">
                  <c:v>0.60290299999999997</c:v>
                </c:pt>
                <c:pt idx="334">
                  <c:v>0.60307999999999995</c:v>
                </c:pt>
                <c:pt idx="335">
                  <c:v>0.60305600000000004</c:v>
                </c:pt>
                <c:pt idx="336">
                  <c:v>0.60268200000000005</c:v>
                </c:pt>
                <c:pt idx="337">
                  <c:v>0.60294400000000004</c:v>
                </c:pt>
                <c:pt idx="338">
                  <c:v>0.60297199999999995</c:v>
                </c:pt>
                <c:pt idx="339">
                  <c:v>0.60285699999999998</c:v>
                </c:pt>
                <c:pt idx="340">
                  <c:v>0.60304000000000002</c:v>
                </c:pt>
                <c:pt idx="341">
                  <c:v>0.60305799999999998</c:v>
                </c:pt>
                <c:pt idx="342">
                  <c:v>0.60313099999999997</c:v>
                </c:pt>
                <c:pt idx="343">
                  <c:v>0.603217</c:v>
                </c:pt>
                <c:pt idx="344">
                  <c:v>0.60310799999999998</c:v>
                </c:pt>
                <c:pt idx="345">
                  <c:v>0.60309400000000002</c:v>
                </c:pt>
                <c:pt idx="346">
                  <c:v>0.60318000000000005</c:v>
                </c:pt>
                <c:pt idx="347">
                  <c:v>0.60307200000000005</c:v>
                </c:pt>
                <c:pt idx="348">
                  <c:v>0.602966</c:v>
                </c:pt>
                <c:pt idx="349">
                  <c:v>0.60298700000000005</c:v>
                </c:pt>
                <c:pt idx="350">
                  <c:v>0.60288299999999995</c:v>
                </c:pt>
                <c:pt idx="351">
                  <c:v>0.602746</c:v>
                </c:pt>
                <c:pt idx="352">
                  <c:v>0.60273100000000002</c:v>
                </c:pt>
                <c:pt idx="353">
                  <c:v>0.60289599999999999</c:v>
                </c:pt>
                <c:pt idx="354">
                  <c:v>0.60313700000000003</c:v>
                </c:pt>
                <c:pt idx="355">
                  <c:v>0.60297000000000001</c:v>
                </c:pt>
                <c:pt idx="356">
                  <c:v>0.60308300000000004</c:v>
                </c:pt>
                <c:pt idx="357">
                  <c:v>0.60322500000000001</c:v>
                </c:pt>
                <c:pt idx="358">
                  <c:v>0.60282899999999995</c:v>
                </c:pt>
                <c:pt idx="359">
                  <c:v>0.60279400000000005</c:v>
                </c:pt>
                <c:pt idx="360">
                  <c:v>0.60281799999999996</c:v>
                </c:pt>
                <c:pt idx="361">
                  <c:v>0.60273100000000002</c:v>
                </c:pt>
                <c:pt idx="362">
                  <c:v>0.60267700000000002</c:v>
                </c:pt>
                <c:pt idx="363">
                  <c:v>0.602935</c:v>
                </c:pt>
                <c:pt idx="364">
                  <c:v>0.60268500000000003</c:v>
                </c:pt>
                <c:pt idx="365">
                  <c:v>0.60304599999999997</c:v>
                </c:pt>
                <c:pt idx="366">
                  <c:v>0.60269099999999998</c:v>
                </c:pt>
                <c:pt idx="367">
                  <c:v>0.60321899999999995</c:v>
                </c:pt>
                <c:pt idx="368">
                  <c:v>0.60328000000000004</c:v>
                </c:pt>
                <c:pt idx="369">
                  <c:v>0.60301300000000002</c:v>
                </c:pt>
                <c:pt idx="370">
                  <c:v>0.60295699999999997</c:v>
                </c:pt>
                <c:pt idx="371">
                  <c:v>0.602912</c:v>
                </c:pt>
                <c:pt idx="372">
                  <c:v>0.60312299999999996</c:v>
                </c:pt>
                <c:pt idx="373">
                  <c:v>0.60311899999999996</c:v>
                </c:pt>
                <c:pt idx="374">
                  <c:v>0.60314599999999996</c:v>
                </c:pt>
                <c:pt idx="375">
                  <c:v>0.602823</c:v>
                </c:pt>
                <c:pt idx="376">
                  <c:v>0.60287999999999997</c:v>
                </c:pt>
                <c:pt idx="377">
                  <c:v>0.60299700000000001</c:v>
                </c:pt>
                <c:pt idx="378">
                  <c:v>0.60307100000000002</c:v>
                </c:pt>
                <c:pt idx="379">
                  <c:v>0.60316400000000003</c:v>
                </c:pt>
                <c:pt idx="380">
                  <c:v>0.60280199999999995</c:v>
                </c:pt>
                <c:pt idx="381">
                  <c:v>0.60265299999999999</c:v>
                </c:pt>
                <c:pt idx="382">
                  <c:v>0.60264799999999996</c:v>
                </c:pt>
                <c:pt idx="383">
                  <c:v>0.60271799999999998</c:v>
                </c:pt>
                <c:pt idx="384">
                  <c:v>0.60302900000000004</c:v>
                </c:pt>
                <c:pt idx="385">
                  <c:v>0.60297400000000001</c:v>
                </c:pt>
                <c:pt idx="386">
                  <c:v>0.60291600000000001</c:v>
                </c:pt>
                <c:pt idx="387">
                  <c:v>0.60289499999999996</c:v>
                </c:pt>
                <c:pt idx="388">
                  <c:v>0.60279700000000003</c:v>
                </c:pt>
                <c:pt idx="389">
                  <c:v>0.60274899999999998</c:v>
                </c:pt>
                <c:pt idx="390">
                  <c:v>0.602881</c:v>
                </c:pt>
                <c:pt idx="391">
                  <c:v>0.60302299999999998</c:v>
                </c:pt>
                <c:pt idx="392">
                  <c:v>0.60289800000000004</c:v>
                </c:pt>
                <c:pt idx="393">
                  <c:v>0.60281799999999996</c:v>
                </c:pt>
                <c:pt idx="394">
                  <c:v>0.60287999999999997</c:v>
                </c:pt>
                <c:pt idx="395">
                  <c:v>0.60299999999999998</c:v>
                </c:pt>
                <c:pt idx="396">
                  <c:v>0.60323300000000002</c:v>
                </c:pt>
                <c:pt idx="397">
                  <c:v>0.60309800000000002</c:v>
                </c:pt>
                <c:pt idx="398">
                  <c:v>0.60328999999999999</c:v>
                </c:pt>
                <c:pt idx="399">
                  <c:v>0.60286899999999999</c:v>
                </c:pt>
                <c:pt idx="400">
                  <c:v>0.60294999999999999</c:v>
                </c:pt>
                <c:pt idx="401">
                  <c:v>0.60254099999999999</c:v>
                </c:pt>
                <c:pt idx="402">
                  <c:v>0.60281399999999996</c:v>
                </c:pt>
                <c:pt idx="403">
                  <c:v>0.60270699999999999</c:v>
                </c:pt>
                <c:pt idx="404">
                  <c:v>0.60268299999999997</c:v>
                </c:pt>
                <c:pt idx="405">
                  <c:v>0.60295100000000001</c:v>
                </c:pt>
                <c:pt idx="406">
                  <c:v>0.60292800000000002</c:v>
                </c:pt>
                <c:pt idx="407">
                  <c:v>0.60300600000000004</c:v>
                </c:pt>
                <c:pt idx="408">
                  <c:v>0.60301000000000005</c:v>
                </c:pt>
                <c:pt idx="409">
                  <c:v>0.60288600000000003</c:v>
                </c:pt>
                <c:pt idx="410">
                  <c:v>0.60261799999999999</c:v>
                </c:pt>
                <c:pt idx="411">
                  <c:v>0.60302299999999998</c:v>
                </c:pt>
                <c:pt idx="412">
                  <c:v>0.60284099999999996</c:v>
                </c:pt>
                <c:pt idx="413">
                  <c:v>0.60259799999999997</c:v>
                </c:pt>
                <c:pt idx="414">
                  <c:v>0.60276399999999997</c:v>
                </c:pt>
                <c:pt idx="415">
                  <c:v>0.60291399999999995</c:v>
                </c:pt>
                <c:pt idx="416">
                  <c:v>0.60285299999999997</c:v>
                </c:pt>
                <c:pt idx="417">
                  <c:v>0.60271300000000005</c:v>
                </c:pt>
                <c:pt idx="418">
                  <c:v>0.60286899999999999</c:v>
                </c:pt>
                <c:pt idx="419">
                  <c:v>0.60284400000000005</c:v>
                </c:pt>
                <c:pt idx="420">
                  <c:v>0.60302699999999998</c:v>
                </c:pt>
                <c:pt idx="421">
                  <c:v>0.60298499999999999</c:v>
                </c:pt>
                <c:pt idx="422">
                  <c:v>0.60296499999999997</c:v>
                </c:pt>
                <c:pt idx="423">
                  <c:v>0.60313000000000005</c:v>
                </c:pt>
                <c:pt idx="424">
                  <c:v>0.60272800000000004</c:v>
                </c:pt>
                <c:pt idx="425">
                  <c:v>0.60296799999999995</c:v>
                </c:pt>
                <c:pt idx="426">
                  <c:v>0.60268200000000005</c:v>
                </c:pt>
                <c:pt idx="427">
                  <c:v>0.60267800000000005</c:v>
                </c:pt>
                <c:pt idx="428">
                  <c:v>0.60295600000000005</c:v>
                </c:pt>
                <c:pt idx="429">
                  <c:v>0.60286200000000001</c:v>
                </c:pt>
                <c:pt idx="430">
                  <c:v>0.60312399999999999</c:v>
                </c:pt>
                <c:pt idx="431">
                  <c:v>0.602885</c:v>
                </c:pt>
                <c:pt idx="432">
                  <c:v>0.60260100000000005</c:v>
                </c:pt>
                <c:pt idx="433">
                  <c:v>0.60268299999999997</c:v>
                </c:pt>
                <c:pt idx="434">
                  <c:v>0.60289099999999995</c:v>
                </c:pt>
                <c:pt idx="435">
                  <c:v>0.60274399999999995</c:v>
                </c:pt>
                <c:pt idx="436">
                  <c:v>0.602881</c:v>
                </c:pt>
                <c:pt idx="437">
                  <c:v>0.60284099999999996</c:v>
                </c:pt>
                <c:pt idx="438">
                  <c:v>0.60290200000000005</c:v>
                </c:pt>
                <c:pt idx="439">
                  <c:v>0.60300100000000001</c:v>
                </c:pt>
                <c:pt idx="440">
                  <c:v>0.60264300000000004</c:v>
                </c:pt>
                <c:pt idx="441">
                  <c:v>0.602549</c:v>
                </c:pt>
                <c:pt idx="442">
                  <c:v>0.60277499999999995</c:v>
                </c:pt>
                <c:pt idx="443">
                  <c:v>0.602765</c:v>
                </c:pt>
                <c:pt idx="444">
                  <c:v>0.60284199999999999</c:v>
                </c:pt>
                <c:pt idx="445">
                  <c:v>0.602441</c:v>
                </c:pt>
                <c:pt idx="446">
                  <c:v>0.60276799999999997</c:v>
                </c:pt>
                <c:pt idx="447">
                  <c:v>0.60313000000000005</c:v>
                </c:pt>
                <c:pt idx="448">
                  <c:v>0.60266399999999998</c:v>
                </c:pt>
                <c:pt idx="449">
                  <c:v>0.60303700000000005</c:v>
                </c:pt>
                <c:pt idx="450">
                  <c:v>0.60291899999999998</c:v>
                </c:pt>
                <c:pt idx="451">
                  <c:v>0.60270999999999997</c:v>
                </c:pt>
                <c:pt idx="452">
                  <c:v>0.603016</c:v>
                </c:pt>
                <c:pt idx="453">
                  <c:v>0.60279700000000003</c:v>
                </c:pt>
                <c:pt idx="454">
                  <c:v>0.60267899999999996</c:v>
                </c:pt>
                <c:pt idx="455">
                  <c:v>0.60262400000000005</c:v>
                </c:pt>
                <c:pt idx="456">
                  <c:v>0.60257799999999995</c:v>
                </c:pt>
                <c:pt idx="457">
                  <c:v>0.60252099999999997</c:v>
                </c:pt>
                <c:pt idx="458">
                  <c:v>0.60233700000000001</c:v>
                </c:pt>
                <c:pt idx="459">
                  <c:v>0.60214699999999999</c:v>
                </c:pt>
                <c:pt idx="460">
                  <c:v>0.60219900000000004</c:v>
                </c:pt>
                <c:pt idx="461">
                  <c:v>0.60215099999999999</c:v>
                </c:pt>
                <c:pt idx="462">
                  <c:v>0.60245400000000005</c:v>
                </c:pt>
                <c:pt idx="463">
                  <c:v>0.60239500000000001</c:v>
                </c:pt>
                <c:pt idx="464">
                  <c:v>0.60239100000000001</c:v>
                </c:pt>
                <c:pt idx="465">
                  <c:v>0.60241999999999996</c:v>
                </c:pt>
                <c:pt idx="466">
                  <c:v>0.60235799999999995</c:v>
                </c:pt>
                <c:pt idx="467">
                  <c:v>0.60233000000000003</c:v>
                </c:pt>
                <c:pt idx="468">
                  <c:v>0.60272000000000003</c:v>
                </c:pt>
                <c:pt idx="469">
                  <c:v>0.60250800000000004</c:v>
                </c:pt>
                <c:pt idx="470">
                  <c:v>0.60268100000000002</c:v>
                </c:pt>
                <c:pt idx="471">
                  <c:v>0.60254799999999997</c:v>
                </c:pt>
                <c:pt idx="472">
                  <c:v>0.60235499999999997</c:v>
                </c:pt>
                <c:pt idx="473">
                  <c:v>0.60255999999999998</c:v>
                </c:pt>
                <c:pt idx="474">
                  <c:v>0.60247799999999996</c:v>
                </c:pt>
                <c:pt idx="475">
                  <c:v>0.60273600000000005</c:v>
                </c:pt>
                <c:pt idx="476">
                  <c:v>0.60253500000000004</c:v>
                </c:pt>
                <c:pt idx="477">
                  <c:v>0.60212900000000003</c:v>
                </c:pt>
                <c:pt idx="478">
                  <c:v>0.60222399999999998</c:v>
                </c:pt>
                <c:pt idx="479">
                  <c:v>0.60242300000000004</c:v>
                </c:pt>
                <c:pt idx="480">
                  <c:v>0.60232399999999997</c:v>
                </c:pt>
                <c:pt idx="481">
                  <c:v>0.60229500000000002</c:v>
                </c:pt>
                <c:pt idx="482">
                  <c:v>0.60258599999999996</c:v>
                </c:pt>
                <c:pt idx="483">
                  <c:v>0.60250899999999996</c:v>
                </c:pt>
                <c:pt idx="484">
                  <c:v>0.60253100000000004</c:v>
                </c:pt>
                <c:pt idx="485">
                  <c:v>0.60243899999999995</c:v>
                </c:pt>
                <c:pt idx="486">
                  <c:v>0.60250499999999996</c:v>
                </c:pt>
                <c:pt idx="487">
                  <c:v>0.60223400000000005</c:v>
                </c:pt>
                <c:pt idx="488">
                  <c:v>0.60246900000000003</c:v>
                </c:pt>
                <c:pt idx="489">
                  <c:v>0.602491</c:v>
                </c:pt>
                <c:pt idx="490">
                  <c:v>0.60243199999999997</c:v>
                </c:pt>
                <c:pt idx="491">
                  <c:v>0.60241599999999995</c:v>
                </c:pt>
                <c:pt idx="492">
                  <c:v>0.60228300000000001</c:v>
                </c:pt>
                <c:pt idx="493">
                  <c:v>0.60239900000000002</c:v>
                </c:pt>
                <c:pt idx="494">
                  <c:v>0.60219900000000004</c:v>
                </c:pt>
                <c:pt idx="495">
                  <c:v>0.60243199999999997</c:v>
                </c:pt>
                <c:pt idx="496">
                  <c:v>0.60233800000000004</c:v>
                </c:pt>
                <c:pt idx="497">
                  <c:v>0.60231000000000001</c:v>
                </c:pt>
                <c:pt idx="498">
                  <c:v>0.60228499999999996</c:v>
                </c:pt>
                <c:pt idx="499">
                  <c:v>0.60202699999999998</c:v>
                </c:pt>
                <c:pt idx="500">
                  <c:v>0.60248400000000002</c:v>
                </c:pt>
                <c:pt idx="501">
                  <c:v>0.60240300000000002</c:v>
                </c:pt>
                <c:pt idx="502">
                  <c:v>0.60249200000000003</c:v>
                </c:pt>
                <c:pt idx="503">
                  <c:v>0.60208899999999999</c:v>
                </c:pt>
                <c:pt idx="504">
                  <c:v>0.60230899999999998</c:v>
                </c:pt>
                <c:pt idx="505">
                  <c:v>0.60211300000000001</c:v>
                </c:pt>
                <c:pt idx="506">
                  <c:v>0.60224</c:v>
                </c:pt>
                <c:pt idx="507">
                  <c:v>0.60209800000000002</c:v>
                </c:pt>
                <c:pt idx="508">
                  <c:v>0.60244699999999995</c:v>
                </c:pt>
                <c:pt idx="509">
                  <c:v>0.60233800000000004</c:v>
                </c:pt>
                <c:pt idx="510">
                  <c:v>0.60221800000000003</c:v>
                </c:pt>
                <c:pt idx="511">
                  <c:v>0.60200399999999998</c:v>
                </c:pt>
                <c:pt idx="512">
                  <c:v>0.601769</c:v>
                </c:pt>
                <c:pt idx="513">
                  <c:v>0.60191399999999995</c:v>
                </c:pt>
                <c:pt idx="514">
                  <c:v>0.60219599999999995</c:v>
                </c:pt>
                <c:pt idx="515">
                  <c:v>0.60210600000000003</c:v>
                </c:pt>
                <c:pt idx="516">
                  <c:v>0.60218400000000005</c:v>
                </c:pt>
                <c:pt idx="517">
                  <c:v>0.60192100000000004</c:v>
                </c:pt>
                <c:pt idx="518">
                  <c:v>0.602078</c:v>
                </c:pt>
                <c:pt idx="519">
                  <c:v>0.60225300000000004</c:v>
                </c:pt>
                <c:pt idx="520">
                  <c:v>0.60222900000000001</c:v>
                </c:pt>
                <c:pt idx="521">
                  <c:v>0.601796</c:v>
                </c:pt>
                <c:pt idx="522">
                  <c:v>0.60195399999999999</c:v>
                </c:pt>
                <c:pt idx="523">
                  <c:v>0.60201199999999999</c:v>
                </c:pt>
                <c:pt idx="524">
                  <c:v>0.60227799999999998</c:v>
                </c:pt>
                <c:pt idx="525">
                  <c:v>0.60222100000000001</c:v>
                </c:pt>
                <c:pt idx="526">
                  <c:v>0.60226100000000005</c:v>
                </c:pt>
                <c:pt idx="527">
                  <c:v>0.60216400000000003</c:v>
                </c:pt>
                <c:pt idx="528">
                  <c:v>0.602329</c:v>
                </c:pt>
                <c:pt idx="529">
                  <c:v>0.60239399999999999</c:v>
                </c:pt>
                <c:pt idx="530">
                  <c:v>0.60199199999999997</c:v>
                </c:pt>
                <c:pt idx="531">
                  <c:v>0.60202100000000003</c:v>
                </c:pt>
                <c:pt idx="532">
                  <c:v>0.60239200000000004</c:v>
                </c:pt>
                <c:pt idx="533">
                  <c:v>0.60193200000000002</c:v>
                </c:pt>
                <c:pt idx="534">
                  <c:v>0.60209100000000004</c:v>
                </c:pt>
                <c:pt idx="535">
                  <c:v>0.60204100000000005</c:v>
                </c:pt>
                <c:pt idx="536">
                  <c:v>0.60219500000000004</c:v>
                </c:pt>
                <c:pt idx="537">
                  <c:v>0.60184199999999999</c:v>
                </c:pt>
                <c:pt idx="538">
                  <c:v>0.60225399999999996</c:v>
                </c:pt>
                <c:pt idx="539">
                  <c:v>0.60200500000000001</c:v>
                </c:pt>
                <c:pt idx="540">
                  <c:v>0.60182400000000003</c:v>
                </c:pt>
                <c:pt idx="541">
                  <c:v>0.60200799999999999</c:v>
                </c:pt>
                <c:pt idx="542">
                  <c:v>0.60242799999999996</c:v>
                </c:pt>
                <c:pt idx="543">
                  <c:v>0.60240499999999997</c:v>
                </c:pt>
                <c:pt idx="544">
                  <c:v>0.602329</c:v>
                </c:pt>
                <c:pt idx="545">
                  <c:v>0.60207299999999997</c:v>
                </c:pt>
                <c:pt idx="546">
                  <c:v>0.60211599999999998</c:v>
                </c:pt>
                <c:pt idx="547">
                  <c:v>0.60208200000000001</c:v>
                </c:pt>
                <c:pt idx="548">
                  <c:v>0.60216400000000003</c:v>
                </c:pt>
                <c:pt idx="549">
                  <c:v>0.60195500000000002</c:v>
                </c:pt>
                <c:pt idx="550">
                  <c:v>0.60192400000000001</c:v>
                </c:pt>
                <c:pt idx="551">
                  <c:v>0.60214699999999999</c:v>
                </c:pt>
                <c:pt idx="552">
                  <c:v>0.60209299999999999</c:v>
                </c:pt>
                <c:pt idx="553">
                  <c:v>0.60211800000000004</c:v>
                </c:pt>
                <c:pt idx="554">
                  <c:v>0.60214699999999999</c:v>
                </c:pt>
                <c:pt idx="555">
                  <c:v>0.60245700000000002</c:v>
                </c:pt>
                <c:pt idx="556">
                  <c:v>0.60206099999999996</c:v>
                </c:pt>
                <c:pt idx="557">
                  <c:v>0.60219900000000004</c:v>
                </c:pt>
                <c:pt idx="558">
                  <c:v>0.60184000000000004</c:v>
                </c:pt>
                <c:pt idx="559">
                  <c:v>0.60179400000000005</c:v>
                </c:pt>
                <c:pt idx="560">
                  <c:v>0.60176200000000002</c:v>
                </c:pt>
                <c:pt idx="561">
                  <c:v>0.60172199999999998</c:v>
                </c:pt>
                <c:pt idx="562">
                  <c:v>0.601603</c:v>
                </c:pt>
                <c:pt idx="563">
                  <c:v>0.60184099999999996</c:v>
                </c:pt>
                <c:pt idx="564">
                  <c:v>0.60181700000000005</c:v>
                </c:pt>
                <c:pt idx="565">
                  <c:v>0.60175599999999996</c:v>
                </c:pt>
                <c:pt idx="566">
                  <c:v>0.60194300000000001</c:v>
                </c:pt>
                <c:pt idx="567">
                  <c:v>0.60197500000000004</c:v>
                </c:pt>
                <c:pt idx="568">
                  <c:v>0.60167199999999998</c:v>
                </c:pt>
                <c:pt idx="569">
                  <c:v>0.60150800000000004</c:v>
                </c:pt>
                <c:pt idx="570">
                  <c:v>0.60162700000000002</c:v>
                </c:pt>
                <c:pt idx="571">
                  <c:v>0.60169700000000004</c:v>
                </c:pt>
                <c:pt idx="572">
                  <c:v>0.60194899999999996</c:v>
                </c:pt>
                <c:pt idx="573">
                  <c:v>0.60195600000000005</c:v>
                </c:pt>
                <c:pt idx="574">
                  <c:v>0.60201300000000002</c:v>
                </c:pt>
                <c:pt idx="575">
                  <c:v>0.60218799999999995</c:v>
                </c:pt>
                <c:pt idx="576">
                  <c:v>0.60211599999999998</c:v>
                </c:pt>
                <c:pt idx="577">
                  <c:v>0.60214699999999999</c:v>
                </c:pt>
                <c:pt idx="578">
                  <c:v>0.60186200000000001</c:v>
                </c:pt>
                <c:pt idx="579">
                  <c:v>0.602244</c:v>
                </c:pt>
                <c:pt idx="580">
                  <c:v>0.60205200000000003</c:v>
                </c:pt>
                <c:pt idx="581">
                  <c:v>0.60194800000000004</c:v>
                </c:pt>
                <c:pt idx="582">
                  <c:v>0.60201099999999996</c:v>
                </c:pt>
                <c:pt idx="583">
                  <c:v>0.60185599999999995</c:v>
                </c:pt>
                <c:pt idx="584">
                  <c:v>0.60180800000000001</c:v>
                </c:pt>
                <c:pt idx="585">
                  <c:v>0.601719</c:v>
                </c:pt>
                <c:pt idx="586">
                  <c:v>0.60197699999999998</c:v>
                </c:pt>
                <c:pt idx="587">
                  <c:v>0.60221400000000003</c:v>
                </c:pt>
                <c:pt idx="588">
                  <c:v>0.60197599999999996</c:v>
                </c:pt>
                <c:pt idx="589">
                  <c:v>0.60206300000000001</c:v>
                </c:pt>
                <c:pt idx="590">
                  <c:v>0.60214599999999996</c:v>
                </c:pt>
                <c:pt idx="591">
                  <c:v>0.60198499999999999</c:v>
                </c:pt>
                <c:pt idx="592">
                  <c:v>0.60191799999999995</c:v>
                </c:pt>
                <c:pt idx="593">
                  <c:v>0.60165900000000005</c:v>
                </c:pt>
                <c:pt idx="594">
                  <c:v>0.60192100000000004</c:v>
                </c:pt>
                <c:pt idx="595">
                  <c:v>0.60181200000000001</c:v>
                </c:pt>
                <c:pt idx="596">
                  <c:v>0.60198200000000002</c:v>
                </c:pt>
                <c:pt idx="597">
                  <c:v>0.601877</c:v>
                </c:pt>
                <c:pt idx="598">
                  <c:v>0.60170900000000005</c:v>
                </c:pt>
                <c:pt idx="599">
                  <c:v>0.601715</c:v>
                </c:pt>
                <c:pt idx="600">
                  <c:v>0.60161200000000004</c:v>
                </c:pt>
                <c:pt idx="601">
                  <c:v>0.601966</c:v>
                </c:pt>
                <c:pt idx="602">
                  <c:v>0.60175999999999996</c:v>
                </c:pt>
                <c:pt idx="603">
                  <c:v>0.60157499999999997</c:v>
                </c:pt>
                <c:pt idx="604">
                  <c:v>0.60197299999999998</c:v>
                </c:pt>
                <c:pt idx="605">
                  <c:v>0.60160800000000003</c:v>
                </c:pt>
                <c:pt idx="606">
                  <c:v>0.60160599999999997</c:v>
                </c:pt>
                <c:pt idx="607">
                  <c:v>0.60167899999999996</c:v>
                </c:pt>
                <c:pt idx="608">
                  <c:v>0.60174000000000005</c:v>
                </c:pt>
                <c:pt idx="609">
                  <c:v>0.601796</c:v>
                </c:pt>
                <c:pt idx="610">
                  <c:v>0.601769</c:v>
                </c:pt>
                <c:pt idx="611">
                  <c:v>0.60177899999999995</c:v>
                </c:pt>
                <c:pt idx="612">
                  <c:v>0.60195299999999996</c:v>
                </c:pt>
                <c:pt idx="613">
                  <c:v>0.60185699999999998</c:v>
                </c:pt>
                <c:pt idx="614">
                  <c:v>0.60207599999999994</c:v>
                </c:pt>
                <c:pt idx="615">
                  <c:v>0.60167000000000004</c:v>
                </c:pt>
                <c:pt idx="616">
                  <c:v>0.60139299999999996</c:v>
                </c:pt>
                <c:pt idx="617">
                  <c:v>0.60160100000000005</c:v>
                </c:pt>
                <c:pt idx="618">
                  <c:v>0.60156100000000001</c:v>
                </c:pt>
                <c:pt idx="619">
                  <c:v>0.60154099999999999</c:v>
                </c:pt>
                <c:pt idx="620">
                  <c:v>0.60171300000000005</c:v>
                </c:pt>
                <c:pt idx="621">
                  <c:v>0.60169300000000003</c:v>
                </c:pt>
                <c:pt idx="622">
                  <c:v>0.60168100000000002</c:v>
                </c:pt>
                <c:pt idx="623">
                  <c:v>0.60140899999999997</c:v>
                </c:pt>
                <c:pt idx="624">
                  <c:v>0.60157499999999997</c:v>
                </c:pt>
                <c:pt idx="625">
                  <c:v>0.60165900000000005</c:v>
                </c:pt>
                <c:pt idx="626">
                  <c:v>0.60170800000000002</c:v>
                </c:pt>
                <c:pt idx="627">
                  <c:v>0.60162599999999999</c:v>
                </c:pt>
                <c:pt idx="628">
                  <c:v>0.60126000000000002</c:v>
                </c:pt>
                <c:pt idx="629">
                  <c:v>0.60119500000000003</c:v>
                </c:pt>
                <c:pt idx="630">
                  <c:v>0.60151200000000005</c:v>
                </c:pt>
                <c:pt idx="631">
                  <c:v>0.60135799999999995</c:v>
                </c:pt>
                <c:pt idx="632">
                  <c:v>0.60139600000000004</c:v>
                </c:pt>
                <c:pt idx="633">
                  <c:v>0.601831</c:v>
                </c:pt>
                <c:pt idx="634">
                  <c:v>0.60170000000000001</c:v>
                </c:pt>
                <c:pt idx="635">
                  <c:v>0.60175100000000004</c:v>
                </c:pt>
                <c:pt idx="636">
                  <c:v>0.60179000000000005</c:v>
                </c:pt>
                <c:pt idx="637">
                  <c:v>0.60134799999999999</c:v>
                </c:pt>
                <c:pt idx="638">
                  <c:v>0.60139100000000001</c:v>
                </c:pt>
                <c:pt idx="639">
                  <c:v>0.60117600000000004</c:v>
                </c:pt>
                <c:pt idx="640">
                  <c:v>0.60135899999999998</c:v>
                </c:pt>
                <c:pt idx="641">
                  <c:v>0.60140800000000005</c:v>
                </c:pt>
                <c:pt idx="642">
                  <c:v>0.60131599999999996</c:v>
                </c:pt>
                <c:pt idx="643">
                  <c:v>0.60123099999999996</c:v>
                </c:pt>
                <c:pt idx="644">
                  <c:v>0.60134600000000005</c:v>
                </c:pt>
                <c:pt idx="645">
                  <c:v>0.601356</c:v>
                </c:pt>
                <c:pt idx="646">
                  <c:v>0.60150899999999996</c:v>
                </c:pt>
                <c:pt idx="647">
                  <c:v>0.60136400000000001</c:v>
                </c:pt>
                <c:pt idx="648">
                  <c:v>0.60155800000000004</c:v>
                </c:pt>
                <c:pt idx="649">
                  <c:v>0.60141199999999995</c:v>
                </c:pt>
                <c:pt idx="650">
                  <c:v>0.60150199999999998</c:v>
                </c:pt>
                <c:pt idx="651">
                  <c:v>0.60142600000000002</c:v>
                </c:pt>
                <c:pt idx="652">
                  <c:v>0.60137700000000005</c:v>
                </c:pt>
                <c:pt idx="653">
                  <c:v>0.60113700000000003</c:v>
                </c:pt>
                <c:pt idx="654">
                  <c:v>0.60123099999999996</c:v>
                </c:pt>
                <c:pt idx="655">
                  <c:v>0.60105399999999998</c:v>
                </c:pt>
                <c:pt idx="656">
                  <c:v>0.601298</c:v>
                </c:pt>
                <c:pt idx="657">
                  <c:v>0.60117500000000001</c:v>
                </c:pt>
                <c:pt idx="658">
                  <c:v>0.60164399999999996</c:v>
                </c:pt>
                <c:pt idx="659">
                  <c:v>0.601572</c:v>
                </c:pt>
                <c:pt idx="660">
                  <c:v>0.60126000000000002</c:v>
                </c:pt>
                <c:pt idx="661">
                  <c:v>0.60137700000000005</c:v>
                </c:pt>
                <c:pt idx="662">
                  <c:v>0.60151600000000005</c:v>
                </c:pt>
                <c:pt idx="663">
                  <c:v>0.60119599999999995</c:v>
                </c:pt>
                <c:pt idx="664">
                  <c:v>0.601132</c:v>
                </c:pt>
                <c:pt idx="665">
                  <c:v>0.60163800000000001</c:v>
                </c:pt>
                <c:pt idx="666">
                  <c:v>0.60118300000000002</c:v>
                </c:pt>
                <c:pt idx="667">
                  <c:v>0.60131699999999999</c:v>
                </c:pt>
                <c:pt idx="668">
                  <c:v>0.60116999999999998</c:v>
                </c:pt>
                <c:pt idx="669">
                  <c:v>0.60128400000000004</c:v>
                </c:pt>
                <c:pt idx="670">
                  <c:v>0.60127299999999995</c:v>
                </c:pt>
                <c:pt idx="671">
                  <c:v>0.60111099999999995</c:v>
                </c:pt>
                <c:pt idx="672">
                  <c:v>0.60119199999999995</c:v>
                </c:pt>
                <c:pt idx="673">
                  <c:v>0.60114800000000002</c:v>
                </c:pt>
                <c:pt idx="674">
                  <c:v>0.60111000000000003</c:v>
                </c:pt>
                <c:pt idx="675">
                  <c:v>0.60093799999999997</c:v>
                </c:pt>
                <c:pt idx="676">
                  <c:v>0.60104199999999997</c:v>
                </c:pt>
                <c:pt idx="677">
                  <c:v>0.60089300000000001</c:v>
                </c:pt>
                <c:pt idx="678">
                  <c:v>0.60089099999999995</c:v>
                </c:pt>
                <c:pt idx="679">
                  <c:v>0.60101599999999999</c:v>
                </c:pt>
                <c:pt idx="680">
                  <c:v>0.60112500000000002</c:v>
                </c:pt>
                <c:pt idx="681">
                  <c:v>0.60108099999999998</c:v>
                </c:pt>
                <c:pt idx="682">
                  <c:v>0.60093200000000002</c:v>
                </c:pt>
                <c:pt idx="683">
                  <c:v>0.60102100000000003</c:v>
                </c:pt>
                <c:pt idx="684">
                  <c:v>0.60072899999999996</c:v>
                </c:pt>
                <c:pt idx="685">
                  <c:v>0.6008</c:v>
                </c:pt>
                <c:pt idx="686">
                  <c:v>0.60089199999999998</c:v>
                </c:pt>
                <c:pt idx="687">
                  <c:v>0.60075299999999998</c:v>
                </c:pt>
                <c:pt idx="688">
                  <c:v>0.60092500000000004</c:v>
                </c:pt>
                <c:pt idx="689">
                  <c:v>0.60079199999999999</c:v>
                </c:pt>
                <c:pt idx="690">
                  <c:v>0.60063500000000003</c:v>
                </c:pt>
                <c:pt idx="691">
                  <c:v>0.60068299999999997</c:v>
                </c:pt>
                <c:pt idx="692">
                  <c:v>0.60111499999999995</c:v>
                </c:pt>
                <c:pt idx="693">
                  <c:v>0.60057000000000005</c:v>
                </c:pt>
                <c:pt idx="694">
                  <c:v>0.60095299999999996</c:v>
                </c:pt>
                <c:pt idx="695">
                  <c:v>0.60069399999999995</c:v>
                </c:pt>
                <c:pt idx="696">
                  <c:v>0.60061799999999999</c:v>
                </c:pt>
                <c:pt idx="697">
                  <c:v>0.60081300000000004</c:v>
                </c:pt>
                <c:pt idx="698">
                  <c:v>0.60092599999999996</c:v>
                </c:pt>
                <c:pt idx="699">
                  <c:v>0.60082000000000002</c:v>
                </c:pt>
                <c:pt idx="700">
                  <c:v>0.60072300000000001</c:v>
                </c:pt>
                <c:pt idx="701">
                  <c:v>0.60093799999999997</c:v>
                </c:pt>
                <c:pt idx="702">
                  <c:v>0.60067300000000001</c:v>
                </c:pt>
                <c:pt idx="703">
                  <c:v>0.60070299999999999</c:v>
                </c:pt>
                <c:pt idx="704">
                  <c:v>0.60086099999999998</c:v>
                </c:pt>
                <c:pt idx="705">
                  <c:v>0.60088299999999994</c:v>
                </c:pt>
                <c:pt idx="706">
                  <c:v>0.60094199999999998</c:v>
                </c:pt>
                <c:pt idx="707">
                  <c:v>0.60103799999999996</c:v>
                </c:pt>
                <c:pt idx="708">
                  <c:v>0.60078699999999996</c:v>
                </c:pt>
                <c:pt idx="709">
                  <c:v>0.60078600000000004</c:v>
                </c:pt>
                <c:pt idx="710">
                  <c:v>0.60075299999999998</c:v>
                </c:pt>
                <c:pt idx="711">
                  <c:v>0.60081600000000002</c:v>
                </c:pt>
                <c:pt idx="712">
                  <c:v>0.60096300000000002</c:v>
                </c:pt>
                <c:pt idx="713">
                  <c:v>0.600827</c:v>
                </c:pt>
                <c:pt idx="714">
                  <c:v>0.60077599999999998</c:v>
                </c:pt>
                <c:pt idx="715">
                  <c:v>0.60101000000000004</c:v>
                </c:pt>
                <c:pt idx="716">
                  <c:v>0.60075000000000001</c:v>
                </c:pt>
                <c:pt idx="717">
                  <c:v>0.60086200000000001</c:v>
                </c:pt>
                <c:pt idx="718">
                  <c:v>0.60092299999999998</c:v>
                </c:pt>
                <c:pt idx="719">
                  <c:v>0.600742</c:v>
                </c:pt>
                <c:pt idx="720">
                  <c:v>0.60070999999999997</c:v>
                </c:pt>
                <c:pt idx="721">
                  <c:v>0.60078399999999998</c:v>
                </c:pt>
                <c:pt idx="722">
                  <c:v>0.60084800000000005</c:v>
                </c:pt>
                <c:pt idx="723">
                  <c:v>0.60044399999999998</c:v>
                </c:pt>
                <c:pt idx="724">
                  <c:v>0.60098499999999999</c:v>
                </c:pt>
                <c:pt idx="725">
                  <c:v>0.60093200000000002</c:v>
                </c:pt>
                <c:pt idx="726">
                  <c:v>0.60080199999999995</c:v>
                </c:pt>
                <c:pt idx="727">
                  <c:v>0.60085699999999997</c:v>
                </c:pt>
                <c:pt idx="728">
                  <c:v>0.60104199999999997</c:v>
                </c:pt>
                <c:pt idx="729">
                  <c:v>0.60095200000000004</c:v>
                </c:pt>
                <c:pt idx="730">
                  <c:v>0.60101599999999999</c:v>
                </c:pt>
                <c:pt idx="731">
                  <c:v>0.60089199999999998</c:v>
                </c:pt>
                <c:pt idx="732">
                  <c:v>0.60111099999999995</c:v>
                </c:pt>
                <c:pt idx="733">
                  <c:v>0.60092800000000002</c:v>
                </c:pt>
                <c:pt idx="734">
                  <c:v>0.600823</c:v>
                </c:pt>
                <c:pt idx="735">
                  <c:v>0.60102999999999995</c:v>
                </c:pt>
                <c:pt idx="736">
                  <c:v>0.60101599999999999</c:v>
                </c:pt>
                <c:pt idx="737">
                  <c:v>0.60104199999999997</c:v>
                </c:pt>
                <c:pt idx="738">
                  <c:v>0.60081799999999996</c:v>
                </c:pt>
                <c:pt idx="739">
                  <c:v>0.60055700000000001</c:v>
                </c:pt>
                <c:pt idx="740">
                  <c:v>0.60067999999999999</c:v>
                </c:pt>
                <c:pt idx="741">
                  <c:v>0.60065500000000005</c:v>
                </c:pt>
                <c:pt idx="742">
                  <c:v>0.60058699999999998</c:v>
                </c:pt>
                <c:pt idx="743">
                  <c:v>0.600576</c:v>
                </c:pt>
                <c:pt idx="744">
                  <c:v>0.600831</c:v>
                </c:pt>
                <c:pt idx="745">
                  <c:v>0.60037700000000005</c:v>
                </c:pt>
                <c:pt idx="746">
                  <c:v>0.600352</c:v>
                </c:pt>
                <c:pt idx="747">
                  <c:v>0.60052099999999997</c:v>
                </c:pt>
                <c:pt idx="748">
                  <c:v>0.60073799999999999</c:v>
                </c:pt>
                <c:pt idx="749">
                  <c:v>0.60061600000000004</c:v>
                </c:pt>
                <c:pt idx="750">
                  <c:v>0.60050300000000001</c:v>
                </c:pt>
                <c:pt idx="751">
                  <c:v>0.60055700000000001</c:v>
                </c:pt>
                <c:pt idx="752">
                  <c:v>0.60060999999999998</c:v>
                </c:pt>
                <c:pt idx="753">
                  <c:v>0.60013799999999995</c:v>
                </c:pt>
                <c:pt idx="754">
                  <c:v>0.60070900000000005</c:v>
                </c:pt>
                <c:pt idx="755">
                  <c:v>0.60046999999999995</c:v>
                </c:pt>
                <c:pt idx="756">
                  <c:v>0.60050199999999998</c:v>
                </c:pt>
                <c:pt idx="757">
                  <c:v>0.60075299999999998</c:v>
                </c:pt>
                <c:pt idx="758">
                  <c:v>0.60094199999999998</c:v>
                </c:pt>
                <c:pt idx="759">
                  <c:v>0.60044900000000001</c:v>
                </c:pt>
                <c:pt idx="760">
                  <c:v>0.60061200000000003</c:v>
                </c:pt>
                <c:pt idx="761">
                  <c:v>0.600746</c:v>
                </c:pt>
                <c:pt idx="762">
                  <c:v>0.60089700000000001</c:v>
                </c:pt>
                <c:pt idx="763">
                  <c:v>0.600553</c:v>
                </c:pt>
                <c:pt idx="764">
                  <c:v>0.60054600000000002</c:v>
                </c:pt>
                <c:pt idx="765">
                  <c:v>0.60051399999999999</c:v>
                </c:pt>
                <c:pt idx="766">
                  <c:v>0.600553</c:v>
                </c:pt>
                <c:pt idx="767">
                  <c:v>0.60103899999999999</c:v>
                </c:pt>
                <c:pt idx="768">
                  <c:v>0.60062899999999997</c:v>
                </c:pt>
                <c:pt idx="769">
                  <c:v>0.60091000000000006</c:v>
                </c:pt>
                <c:pt idx="770">
                  <c:v>0.60061500000000001</c:v>
                </c:pt>
                <c:pt idx="771">
                  <c:v>0.600746</c:v>
                </c:pt>
                <c:pt idx="772">
                  <c:v>0.60076600000000002</c:v>
                </c:pt>
                <c:pt idx="773">
                  <c:v>0.60034299999999996</c:v>
                </c:pt>
                <c:pt idx="774">
                  <c:v>0.60047899999999998</c:v>
                </c:pt>
                <c:pt idx="775">
                  <c:v>0.60054700000000005</c:v>
                </c:pt>
                <c:pt idx="776">
                  <c:v>0.60068200000000005</c:v>
                </c:pt>
                <c:pt idx="777">
                  <c:v>0.60094999999999998</c:v>
                </c:pt>
                <c:pt idx="778">
                  <c:v>0.60094599999999998</c:v>
                </c:pt>
                <c:pt idx="779">
                  <c:v>0.60074899999999998</c:v>
                </c:pt>
                <c:pt idx="780">
                  <c:v>0.60085699999999997</c:v>
                </c:pt>
                <c:pt idx="781">
                  <c:v>0.60097699999999998</c:v>
                </c:pt>
                <c:pt idx="782">
                  <c:v>0.60090600000000005</c:v>
                </c:pt>
                <c:pt idx="783">
                  <c:v>0.60067599999999999</c:v>
                </c:pt>
                <c:pt idx="784">
                  <c:v>0.60084899999999997</c:v>
                </c:pt>
                <c:pt idx="785">
                  <c:v>0.60059600000000002</c:v>
                </c:pt>
                <c:pt idx="786">
                  <c:v>0.60073299999999996</c:v>
                </c:pt>
                <c:pt idx="787">
                  <c:v>0.60076799999999997</c:v>
                </c:pt>
                <c:pt idx="788">
                  <c:v>0.60067800000000005</c:v>
                </c:pt>
                <c:pt idx="789">
                  <c:v>0.60049799999999998</c:v>
                </c:pt>
                <c:pt idx="790">
                  <c:v>0.60087400000000002</c:v>
                </c:pt>
                <c:pt idx="791">
                  <c:v>0.60084899999999997</c:v>
                </c:pt>
                <c:pt idx="792">
                  <c:v>0.60076499999999999</c:v>
                </c:pt>
                <c:pt idx="793">
                  <c:v>0.60078100000000001</c:v>
                </c:pt>
                <c:pt idx="794">
                  <c:v>0.60072899999999996</c:v>
                </c:pt>
                <c:pt idx="795">
                  <c:v>0.60087400000000002</c:v>
                </c:pt>
                <c:pt idx="796">
                  <c:v>0.60080100000000003</c:v>
                </c:pt>
                <c:pt idx="797">
                  <c:v>0.60068299999999997</c:v>
                </c:pt>
                <c:pt idx="798">
                  <c:v>0.60037099999999999</c:v>
                </c:pt>
                <c:pt idx="799">
                  <c:v>0.60047499999999998</c:v>
                </c:pt>
                <c:pt idx="800">
                  <c:v>0.60038400000000003</c:v>
                </c:pt>
                <c:pt idx="801">
                  <c:v>0.60032099999999999</c:v>
                </c:pt>
                <c:pt idx="802">
                  <c:v>0.60030600000000001</c:v>
                </c:pt>
                <c:pt idx="803">
                  <c:v>0.60006099999999996</c:v>
                </c:pt>
                <c:pt idx="804">
                  <c:v>0.60062099999999996</c:v>
                </c:pt>
                <c:pt idx="805">
                  <c:v>0.60032700000000006</c:v>
                </c:pt>
                <c:pt idx="806">
                  <c:v>0.60033899999999996</c:v>
                </c:pt>
                <c:pt idx="807">
                  <c:v>0.60068699999999997</c:v>
                </c:pt>
                <c:pt idx="808">
                  <c:v>0.60055199999999997</c:v>
                </c:pt>
                <c:pt idx="809">
                  <c:v>0.60035899999999998</c:v>
                </c:pt>
                <c:pt idx="810">
                  <c:v>0.60049300000000005</c:v>
                </c:pt>
                <c:pt idx="811">
                  <c:v>0.60039500000000001</c:v>
                </c:pt>
                <c:pt idx="812">
                  <c:v>0.60057199999999999</c:v>
                </c:pt>
                <c:pt idx="813">
                  <c:v>0.60033400000000003</c:v>
                </c:pt>
                <c:pt idx="814">
                  <c:v>0.60060899999999995</c:v>
                </c:pt>
                <c:pt idx="815">
                  <c:v>0.60042600000000002</c:v>
                </c:pt>
                <c:pt idx="816">
                  <c:v>0.60051399999999999</c:v>
                </c:pt>
                <c:pt idx="817">
                  <c:v>0.60070900000000005</c:v>
                </c:pt>
                <c:pt idx="818">
                  <c:v>0.600495</c:v>
                </c:pt>
                <c:pt idx="819">
                  <c:v>0.60040000000000004</c:v>
                </c:pt>
                <c:pt idx="820">
                  <c:v>0.60036400000000001</c:v>
                </c:pt>
                <c:pt idx="821">
                  <c:v>0.60025399999999995</c:v>
                </c:pt>
                <c:pt idx="822">
                  <c:v>0.60019100000000003</c:v>
                </c:pt>
                <c:pt idx="823">
                  <c:v>0.60032799999999997</c:v>
                </c:pt>
                <c:pt idx="824">
                  <c:v>0.600406</c:v>
                </c:pt>
                <c:pt idx="825">
                  <c:v>0.60036999999999996</c:v>
                </c:pt>
                <c:pt idx="826">
                  <c:v>0.60052300000000003</c:v>
                </c:pt>
                <c:pt idx="827">
                  <c:v>0.60043500000000005</c:v>
                </c:pt>
                <c:pt idx="828">
                  <c:v>0.60044299999999995</c:v>
                </c:pt>
                <c:pt idx="829">
                  <c:v>0.60015700000000005</c:v>
                </c:pt>
                <c:pt idx="830">
                  <c:v>0.60017299999999996</c:v>
                </c:pt>
                <c:pt idx="831">
                  <c:v>0.60008399999999995</c:v>
                </c:pt>
                <c:pt idx="832">
                  <c:v>0.60022799999999998</c:v>
                </c:pt>
                <c:pt idx="833">
                  <c:v>0.60023400000000005</c:v>
                </c:pt>
                <c:pt idx="834">
                  <c:v>0.59984300000000002</c:v>
                </c:pt>
                <c:pt idx="835">
                  <c:v>0.60010300000000005</c:v>
                </c:pt>
                <c:pt idx="836">
                  <c:v>0.60011099999999995</c:v>
                </c:pt>
                <c:pt idx="837">
                  <c:v>0.59990699999999997</c:v>
                </c:pt>
                <c:pt idx="838">
                  <c:v>0.60007100000000002</c:v>
                </c:pt>
                <c:pt idx="839">
                  <c:v>0.60008799999999995</c:v>
                </c:pt>
                <c:pt idx="840">
                  <c:v>0.60004500000000005</c:v>
                </c:pt>
                <c:pt idx="841">
                  <c:v>0.600441</c:v>
                </c:pt>
                <c:pt idx="842">
                  <c:v>0.60024500000000003</c:v>
                </c:pt>
                <c:pt idx="843">
                  <c:v>0.59995299999999996</c:v>
                </c:pt>
                <c:pt idx="844">
                  <c:v>0.59989700000000001</c:v>
                </c:pt>
                <c:pt idx="845">
                  <c:v>0.60017100000000001</c:v>
                </c:pt>
                <c:pt idx="846">
                  <c:v>0.599796</c:v>
                </c:pt>
                <c:pt idx="847">
                  <c:v>0.59989599999999998</c:v>
                </c:pt>
                <c:pt idx="848">
                  <c:v>0.59975800000000001</c:v>
                </c:pt>
                <c:pt idx="849">
                  <c:v>0.59968600000000005</c:v>
                </c:pt>
                <c:pt idx="850">
                  <c:v>0.59998399999999996</c:v>
                </c:pt>
                <c:pt idx="851">
                  <c:v>0.60033199999999998</c:v>
                </c:pt>
                <c:pt idx="852">
                  <c:v>0.59998700000000005</c:v>
                </c:pt>
                <c:pt idx="853">
                  <c:v>0.60024200000000005</c:v>
                </c:pt>
                <c:pt idx="854">
                  <c:v>0.60022600000000004</c:v>
                </c:pt>
                <c:pt idx="855">
                  <c:v>0.59981899999999999</c:v>
                </c:pt>
                <c:pt idx="856">
                  <c:v>0.59994099999999995</c:v>
                </c:pt>
                <c:pt idx="857">
                  <c:v>0.59963900000000003</c:v>
                </c:pt>
                <c:pt idx="858">
                  <c:v>0.59959600000000002</c:v>
                </c:pt>
                <c:pt idx="859">
                  <c:v>0.59984999999999999</c:v>
                </c:pt>
                <c:pt idx="860">
                  <c:v>0.59970000000000001</c:v>
                </c:pt>
                <c:pt idx="861">
                  <c:v>0.599414</c:v>
                </c:pt>
                <c:pt idx="862">
                  <c:v>0.59950499999999995</c:v>
                </c:pt>
                <c:pt idx="863">
                  <c:v>0.59943999999999997</c:v>
                </c:pt>
                <c:pt idx="864">
                  <c:v>0.59960500000000005</c:v>
                </c:pt>
                <c:pt idx="865">
                  <c:v>0.59955800000000004</c:v>
                </c:pt>
                <c:pt idx="866">
                  <c:v>0.59966900000000001</c:v>
                </c:pt>
                <c:pt idx="867">
                  <c:v>0.59958800000000001</c:v>
                </c:pt>
                <c:pt idx="868">
                  <c:v>0.59925799999999996</c:v>
                </c:pt>
                <c:pt idx="869">
                  <c:v>0.59966799999999998</c:v>
                </c:pt>
                <c:pt idx="870">
                  <c:v>0.59996799999999995</c:v>
                </c:pt>
                <c:pt idx="871">
                  <c:v>0.59948400000000002</c:v>
                </c:pt>
                <c:pt idx="872">
                  <c:v>0.59953599999999996</c:v>
                </c:pt>
                <c:pt idx="873">
                  <c:v>0.59963200000000005</c:v>
                </c:pt>
                <c:pt idx="874">
                  <c:v>0.59910600000000003</c:v>
                </c:pt>
                <c:pt idx="875">
                  <c:v>0.59963999999999995</c:v>
                </c:pt>
                <c:pt idx="876">
                  <c:v>0.59965400000000002</c:v>
                </c:pt>
                <c:pt idx="877">
                  <c:v>0.59965100000000005</c:v>
                </c:pt>
                <c:pt idx="878">
                  <c:v>0.60002</c:v>
                </c:pt>
                <c:pt idx="879">
                  <c:v>0.59960999999999998</c:v>
                </c:pt>
                <c:pt idx="880">
                  <c:v>0.59969300000000003</c:v>
                </c:pt>
                <c:pt idx="881">
                  <c:v>0.59989599999999998</c:v>
                </c:pt>
                <c:pt idx="882">
                  <c:v>0.599916</c:v>
                </c:pt>
                <c:pt idx="883">
                  <c:v>0.59986300000000004</c:v>
                </c:pt>
                <c:pt idx="884">
                  <c:v>0.59966799999999998</c:v>
                </c:pt>
                <c:pt idx="885">
                  <c:v>0.59942600000000001</c:v>
                </c:pt>
                <c:pt idx="886">
                  <c:v>0.59942099999999998</c:v>
                </c:pt>
                <c:pt idx="887">
                  <c:v>0.59958900000000004</c:v>
                </c:pt>
                <c:pt idx="888">
                  <c:v>0.59982999999999997</c:v>
                </c:pt>
                <c:pt idx="889">
                  <c:v>0.59989499999999996</c:v>
                </c:pt>
                <c:pt idx="890">
                  <c:v>0.59980299999999998</c:v>
                </c:pt>
                <c:pt idx="891">
                  <c:v>0.59955499999999995</c:v>
                </c:pt>
                <c:pt idx="892">
                  <c:v>0.59991899999999998</c:v>
                </c:pt>
                <c:pt idx="893">
                  <c:v>0.59982999999999997</c:v>
                </c:pt>
                <c:pt idx="894">
                  <c:v>0.59972499999999995</c:v>
                </c:pt>
                <c:pt idx="895">
                  <c:v>0.59984499999999996</c:v>
                </c:pt>
                <c:pt idx="896">
                  <c:v>0.59965900000000005</c:v>
                </c:pt>
                <c:pt idx="897">
                  <c:v>0.59998099999999999</c:v>
                </c:pt>
                <c:pt idx="898">
                  <c:v>0.599769</c:v>
                </c:pt>
                <c:pt idx="899">
                  <c:v>0.59978299999999996</c:v>
                </c:pt>
                <c:pt idx="900">
                  <c:v>0.59974400000000005</c:v>
                </c:pt>
                <c:pt idx="901">
                  <c:v>0.59980699999999998</c:v>
                </c:pt>
                <c:pt idx="902">
                  <c:v>0.59991799999999995</c:v>
                </c:pt>
                <c:pt idx="903">
                  <c:v>0.59965400000000002</c:v>
                </c:pt>
                <c:pt idx="904">
                  <c:v>0.59936500000000004</c:v>
                </c:pt>
                <c:pt idx="905">
                  <c:v>0.59940400000000005</c:v>
                </c:pt>
                <c:pt idx="906">
                  <c:v>0.59927900000000001</c:v>
                </c:pt>
                <c:pt idx="907">
                  <c:v>0.59967400000000004</c:v>
                </c:pt>
                <c:pt idx="908">
                  <c:v>0.59973399999999999</c:v>
                </c:pt>
                <c:pt idx="909">
                  <c:v>0.59960000000000002</c:v>
                </c:pt>
                <c:pt idx="910">
                  <c:v>0.59996400000000005</c:v>
                </c:pt>
                <c:pt idx="911">
                  <c:v>0.59964700000000004</c:v>
                </c:pt>
                <c:pt idx="912">
                  <c:v>0.59960400000000003</c:v>
                </c:pt>
                <c:pt idx="913">
                  <c:v>0.59960000000000002</c:v>
                </c:pt>
                <c:pt idx="914">
                  <c:v>0.59953000000000001</c:v>
                </c:pt>
                <c:pt idx="915">
                  <c:v>0.59979899999999997</c:v>
                </c:pt>
                <c:pt idx="916">
                  <c:v>0.59969600000000001</c:v>
                </c:pt>
                <c:pt idx="917">
                  <c:v>0.59986499999999998</c:v>
                </c:pt>
                <c:pt idx="918">
                  <c:v>0.59965100000000005</c:v>
                </c:pt>
                <c:pt idx="919">
                  <c:v>0.59961100000000001</c:v>
                </c:pt>
                <c:pt idx="920">
                  <c:v>0.59975800000000001</c:v>
                </c:pt>
                <c:pt idx="921">
                  <c:v>0.59957099999999997</c:v>
                </c:pt>
                <c:pt idx="922">
                  <c:v>0.59969799999999995</c:v>
                </c:pt>
                <c:pt idx="923">
                  <c:v>0.59965100000000005</c:v>
                </c:pt>
                <c:pt idx="924">
                  <c:v>0.59947899999999998</c:v>
                </c:pt>
                <c:pt idx="925">
                  <c:v>0.59951399999999999</c:v>
                </c:pt>
                <c:pt idx="926">
                  <c:v>0.59943400000000002</c:v>
                </c:pt>
                <c:pt idx="927">
                  <c:v>0.59927900000000001</c:v>
                </c:pt>
                <c:pt idx="928">
                  <c:v>0.59954499999999999</c:v>
                </c:pt>
                <c:pt idx="929">
                  <c:v>0.59966900000000001</c:v>
                </c:pt>
                <c:pt idx="930">
                  <c:v>0.59936699999999998</c:v>
                </c:pt>
                <c:pt idx="931">
                  <c:v>0.59941599999999995</c:v>
                </c:pt>
                <c:pt idx="932">
                  <c:v>0.59942600000000001</c:v>
                </c:pt>
                <c:pt idx="933">
                  <c:v>0.59928800000000004</c:v>
                </c:pt>
                <c:pt idx="934">
                  <c:v>0.599437</c:v>
                </c:pt>
                <c:pt idx="935">
                  <c:v>0.599132</c:v>
                </c:pt>
                <c:pt idx="936">
                  <c:v>0.59907600000000005</c:v>
                </c:pt>
                <c:pt idx="937">
                  <c:v>0.599244</c:v>
                </c:pt>
                <c:pt idx="938">
                  <c:v>0.59940000000000004</c:v>
                </c:pt>
                <c:pt idx="939">
                  <c:v>0.59920799999999996</c:v>
                </c:pt>
                <c:pt idx="940">
                  <c:v>0.59934600000000005</c:v>
                </c:pt>
                <c:pt idx="941">
                  <c:v>0.59928000000000003</c:v>
                </c:pt>
                <c:pt idx="942">
                  <c:v>0.59918099999999996</c:v>
                </c:pt>
                <c:pt idx="943">
                  <c:v>0.59936699999999998</c:v>
                </c:pt>
                <c:pt idx="944">
                  <c:v>0.599379</c:v>
                </c:pt>
                <c:pt idx="945">
                  <c:v>0.59919800000000001</c:v>
                </c:pt>
                <c:pt idx="946">
                  <c:v>0.59914000000000001</c:v>
                </c:pt>
                <c:pt idx="947">
                  <c:v>0.59904900000000005</c:v>
                </c:pt>
                <c:pt idx="948">
                  <c:v>0.59926299999999999</c:v>
                </c:pt>
                <c:pt idx="949">
                  <c:v>0.59901499999999996</c:v>
                </c:pt>
                <c:pt idx="950">
                  <c:v>0.599298</c:v>
                </c:pt>
                <c:pt idx="951">
                  <c:v>0.59898099999999999</c:v>
                </c:pt>
                <c:pt idx="952">
                  <c:v>0.59916499999999995</c:v>
                </c:pt>
                <c:pt idx="953">
                  <c:v>0.59950800000000004</c:v>
                </c:pt>
                <c:pt idx="954">
                  <c:v>0.59923499999999996</c:v>
                </c:pt>
                <c:pt idx="955">
                  <c:v>0.59942300000000004</c:v>
                </c:pt>
                <c:pt idx="956">
                  <c:v>0.59922699999999995</c:v>
                </c:pt>
                <c:pt idx="957">
                  <c:v>0.59909599999999996</c:v>
                </c:pt>
                <c:pt idx="958">
                  <c:v>0.59916700000000001</c:v>
                </c:pt>
                <c:pt idx="959">
                  <c:v>0.59931900000000005</c:v>
                </c:pt>
                <c:pt idx="960">
                  <c:v>0.59921999999999997</c:v>
                </c:pt>
                <c:pt idx="961">
                  <c:v>0.59925899999999999</c:v>
                </c:pt>
                <c:pt idx="962">
                  <c:v>0.59927900000000001</c:v>
                </c:pt>
                <c:pt idx="963">
                  <c:v>0.59895200000000004</c:v>
                </c:pt>
                <c:pt idx="964">
                  <c:v>0.59897199999999995</c:v>
                </c:pt>
                <c:pt idx="965">
                  <c:v>0.599329</c:v>
                </c:pt>
                <c:pt idx="966">
                  <c:v>0.59930300000000003</c:v>
                </c:pt>
                <c:pt idx="967">
                  <c:v>0.599352</c:v>
                </c:pt>
                <c:pt idx="968">
                  <c:v>0.59919</c:v>
                </c:pt>
                <c:pt idx="969">
                  <c:v>0.59906700000000002</c:v>
                </c:pt>
                <c:pt idx="970">
                  <c:v>0.59885999999999995</c:v>
                </c:pt>
                <c:pt idx="971">
                  <c:v>0.59914900000000004</c:v>
                </c:pt>
                <c:pt idx="972">
                  <c:v>0.59908499999999998</c:v>
                </c:pt>
                <c:pt idx="973">
                  <c:v>0.59898099999999999</c:v>
                </c:pt>
                <c:pt idx="974">
                  <c:v>0.59928800000000004</c:v>
                </c:pt>
                <c:pt idx="975">
                  <c:v>0.59898600000000002</c:v>
                </c:pt>
                <c:pt idx="976">
                  <c:v>0.59889499999999996</c:v>
                </c:pt>
                <c:pt idx="977">
                  <c:v>0.59916999999999998</c:v>
                </c:pt>
                <c:pt idx="978">
                  <c:v>0.59914000000000001</c:v>
                </c:pt>
                <c:pt idx="979">
                  <c:v>0.59914599999999996</c:v>
                </c:pt>
                <c:pt idx="980">
                  <c:v>0.59930300000000003</c:v>
                </c:pt>
                <c:pt idx="981">
                  <c:v>0.59907600000000005</c:v>
                </c:pt>
                <c:pt idx="982">
                  <c:v>0.59898700000000005</c:v>
                </c:pt>
                <c:pt idx="983">
                  <c:v>0.59889499999999996</c:v>
                </c:pt>
                <c:pt idx="984">
                  <c:v>0.599109</c:v>
                </c:pt>
                <c:pt idx="985">
                  <c:v>0.59889700000000001</c:v>
                </c:pt>
                <c:pt idx="986">
                  <c:v>0.59892800000000002</c:v>
                </c:pt>
                <c:pt idx="987">
                  <c:v>0.59903899999999999</c:v>
                </c:pt>
                <c:pt idx="988">
                  <c:v>0.59919800000000001</c:v>
                </c:pt>
                <c:pt idx="989">
                  <c:v>0.59926000000000001</c:v>
                </c:pt>
                <c:pt idx="990">
                  <c:v>0.59915200000000002</c:v>
                </c:pt>
                <c:pt idx="991">
                  <c:v>0.59913499999999997</c:v>
                </c:pt>
                <c:pt idx="992">
                  <c:v>0.59915700000000005</c:v>
                </c:pt>
                <c:pt idx="993">
                  <c:v>0.59925099999999998</c:v>
                </c:pt>
                <c:pt idx="994">
                  <c:v>0.59903600000000001</c:v>
                </c:pt>
                <c:pt idx="995">
                  <c:v>0.59887999999999997</c:v>
                </c:pt>
                <c:pt idx="996">
                  <c:v>0.59882299999999999</c:v>
                </c:pt>
                <c:pt idx="997">
                  <c:v>0.59897800000000001</c:v>
                </c:pt>
                <c:pt idx="998">
                  <c:v>0.59896000000000005</c:v>
                </c:pt>
                <c:pt idx="999">
                  <c:v>0.59882599999999997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B3A-41BB-9232-F03D9C602918}"/>
            </c:ext>
          </c:extLst>
        </c:ser>
        <c:ser>
          <c:idx val="2"/>
          <c:order val="2"/>
          <c:tx>
            <c:strRef>
              <c:f>B1_LoadReg_LDO_2V!$D$5</c:f>
              <c:strCache>
                <c:ptCount val="1"/>
                <c:pt idx="0">
                  <c:v>Vout_Sense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B1_LoadReg_LDO_2V!$A$6:$A$1006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B1_LoadReg_LDO_2V!$D$6:$D$1006</c:f>
              <c:numCache>
                <c:formatCode>General</c:formatCode>
                <c:ptCount val="1001"/>
                <c:pt idx="0">
                  <c:v>1.22827</c:v>
                </c:pt>
                <c:pt idx="1">
                  <c:v>1.2280199999999999</c:v>
                </c:pt>
                <c:pt idx="2">
                  <c:v>1.2277</c:v>
                </c:pt>
                <c:pt idx="3">
                  <c:v>1.2281200000000001</c:v>
                </c:pt>
                <c:pt idx="4">
                  <c:v>1.22838</c:v>
                </c:pt>
                <c:pt idx="5">
                  <c:v>1.22834</c:v>
                </c:pt>
                <c:pt idx="6">
                  <c:v>1.2285699999999999</c:v>
                </c:pt>
                <c:pt idx="7">
                  <c:v>1.2274799999999999</c:v>
                </c:pt>
                <c:pt idx="8">
                  <c:v>1.2275199999999999</c:v>
                </c:pt>
                <c:pt idx="9">
                  <c:v>1.2276499999999999</c:v>
                </c:pt>
                <c:pt idx="10">
                  <c:v>1.228</c:v>
                </c:pt>
                <c:pt idx="11">
                  <c:v>1.2277899999999999</c:v>
                </c:pt>
                <c:pt idx="12">
                  <c:v>1.2276899999999999</c:v>
                </c:pt>
                <c:pt idx="13">
                  <c:v>1.2278100000000001</c:v>
                </c:pt>
                <c:pt idx="14">
                  <c:v>1.22793</c:v>
                </c:pt>
                <c:pt idx="15">
                  <c:v>1.2273099999999999</c:v>
                </c:pt>
                <c:pt idx="16">
                  <c:v>1.22797</c:v>
                </c:pt>
                <c:pt idx="17">
                  <c:v>1.22801</c:v>
                </c:pt>
                <c:pt idx="18">
                  <c:v>1.2277100000000001</c:v>
                </c:pt>
                <c:pt idx="19">
                  <c:v>1.2279</c:v>
                </c:pt>
                <c:pt idx="20">
                  <c:v>1.2276</c:v>
                </c:pt>
                <c:pt idx="21">
                  <c:v>1.22862</c:v>
                </c:pt>
                <c:pt idx="22">
                  <c:v>1.22841</c:v>
                </c:pt>
                <c:pt idx="23">
                  <c:v>1.2277400000000001</c:v>
                </c:pt>
                <c:pt idx="24">
                  <c:v>1.2280500000000001</c:v>
                </c:pt>
                <c:pt idx="25">
                  <c:v>1.2276100000000001</c:v>
                </c:pt>
                <c:pt idx="26">
                  <c:v>1.22736</c:v>
                </c:pt>
                <c:pt idx="27">
                  <c:v>1.22763</c:v>
                </c:pt>
                <c:pt idx="28">
                  <c:v>1.22773</c:v>
                </c:pt>
                <c:pt idx="29">
                  <c:v>1.22814</c:v>
                </c:pt>
                <c:pt idx="30">
                  <c:v>1.22794</c:v>
                </c:pt>
                <c:pt idx="31">
                  <c:v>1.22794</c:v>
                </c:pt>
                <c:pt idx="32">
                  <c:v>1.2279</c:v>
                </c:pt>
                <c:pt idx="33">
                  <c:v>1.2275400000000001</c:v>
                </c:pt>
                <c:pt idx="34">
                  <c:v>1.2280599999999999</c:v>
                </c:pt>
                <c:pt idx="35">
                  <c:v>1.22828</c:v>
                </c:pt>
                <c:pt idx="36">
                  <c:v>1.22759</c:v>
                </c:pt>
                <c:pt idx="37">
                  <c:v>1.22838</c:v>
                </c:pt>
                <c:pt idx="38">
                  <c:v>1.2277899999999999</c:v>
                </c:pt>
                <c:pt idx="39">
                  <c:v>1.2283299999999999</c:v>
                </c:pt>
                <c:pt idx="40">
                  <c:v>1.2276800000000001</c:v>
                </c:pt>
                <c:pt idx="41">
                  <c:v>1.22766</c:v>
                </c:pt>
                <c:pt idx="42">
                  <c:v>1.22831</c:v>
                </c:pt>
                <c:pt idx="43">
                  <c:v>1.2281299999999999</c:v>
                </c:pt>
                <c:pt idx="44">
                  <c:v>1.22776</c:v>
                </c:pt>
                <c:pt idx="45">
                  <c:v>1.2280800000000001</c:v>
                </c:pt>
                <c:pt idx="46">
                  <c:v>1.22845</c:v>
                </c:pt>
                <c:pt idx="47">
                  <c:v>1.2280199999999999</c:v>
                </c:pt>
                <c:pt idx="48">
                  <c:v>1.2274</c:v>
                </c:pt>
                <c:pt idx="49">
                  <c:v>1.22817</c:v>
                </c:pt>
                <c:pt idx="50">
                  <c:v>1.22756</c:v>
                </c:pt>
                <c:pt idx="51">
                  <c:v>1.2275799999999999</c:v>
                </c:pt>
                <c:pt idx="52">
                  <c:v>1.2280899999999999</c:v>
                </c:pt>
                <c:pt idx="53">
                  <c:v>1.2282200000000001</c:v>
                </c:pt>
                <c:pt idx="54">
                  <c:v>1.2282</c:v>
                </c:pt>
                <c:pt idx="55">
                  <c:v>1.2279500000000001</c:v>
                </c:pt>
                <c:pt idx="56">
                  <c:v>1.2274799999999999</c:v>
                </c:pt>
                <c:pt idx="57">
                  <c:v>1.2281200000000001</c:v>
                </c:pt>
                <c:pt idx="58">
                  <c:v>1.228</c:v>
                </c:pt>
                <c:pt idx="59">
                  <c:v>1.2275100000000001</c:v>
                </c:pt>
                <c:pt idx="60">
                  <c:v>1.2280599999999999</c:v>
                </c:pt>
                <c:pt idx="61">
                  <c:v>1.22746</c:v>
                </c:pt>
                <c:pt idx="62">
                  <c:v>1.22831</c:v>
                </c:pt>
                <c:pt idx="63">
                  <c:v>1.2276</c:v>
                </c:pt>
                <c:pt idx="64">
                  <c:v>1.22844</c:v>
                </c:pt>
                <c:pt idx="65">
                  <c:v>1.2278100000000001</c:v>
                </c:pt>
                <c:pt idx="66">
                  <c:v>1.2282599999999999</c:v>
                </c:pt>
                <c:pt idx="67">
                  <c:v>1.22732</c:v>
                </c:pt>
                <c:pt idx="68">
                  <c:v>1.2273000000000001</c:v>
                </c:pt>
                <c:pt idx="69">
                  <c:v>1.2277400000000001</c:v>
                </c:pt>
                <c:pt idx="70">
                  <c:v>1.2279800000000001</c:v>
                </c:pt>
                <c:pt idx="71">
                  <c:v>1.2274</c:v>
                </c:pt>
                <c:pt idx="72">
                  <c:v>1.2276800000000001</c:v>
                </c:pt>
                <c:pt idx="73">
                  <c:v>1.2278100000000001</c:v>
                </c:pt>
                <c:pt idx="74">
                  <c:v>1.2276400000000001</c:v>
                </c:pt>
                <c:pt idx="75">
                  <c:v>1.2271300000000001</c:v>
                </c:pt>
                <c:pt idx="76">
                  <c:v>1.22742</c:v>
                </c:pt>
                <c:pt idx="77">
                  <c:v>1.22803</c:v>
                </c:pt>
                <c:pt idx="78">
                  <c:v>1.22811</c:v>
                </c:pt>
                <c:pt idx="79">
                  <c:v>1.2276800000000001</c:v>
                </c:pt>
                <c:pt idx="80">
                  <c:v>1.22736</c:v>
                </c:pt>
                <c:pt idx="81">
                  <c:v>1.22698</c:v>
                </c:pt>
                <c:pt idx="82">
                  <c:v>1.2274099999999999</c:v>
                </c:pt>
                <c:pt idx="83">
                  <c:v>1.2281200000000001</c:v>
                </c:pt>
                <c:pt idx="84">
                  <c:v>1.22855</c:v>
                </c:pt>
                <c:pt idx="85">
                  <c:v>1.2284999999999999</c:v>
                </c:pt>
                <c:pt idx="86">
                  <c:v>1.2276499999999999</c:v>
                </c:pt>
                <c:pt idx="87">
                  <c:v>1.2282599999999999</c:v>
                </c:pt>
                <c:pt idx="88">
                  <c:v>1.2280899999999999</c:v>
                </c:pt>
                <c:pt idx="89">
                  <c:v>1.2281299999999999</c:v>
                </c:pt>
                <c:pt idx="90">
                  <c:v>1.22729</c:v>
                </c:pt>
                <c:pt idx="91">
                  <c:v>1.22783</c:v>
                </c:pt>
                <c:pt idx="92">
                  <c:v>1.2277</c:v>
                </c:pt>
                <c:pt idx="93">
                  <c:v>1.22797</c:v>
                </c:pt>
                <c:pt idx="94">
                  <c:v>1.2275400000000001</c:v>
                </c:pt>
                <c:pt idx="95">
                  <c:v>1.2281200000000001</c:v>
                </c:pt>
                <c:pt idx="96">
                  <c:v>1.22787</c:v>
                </c:pt>
                <c:pt idx="97">
                  <c:v>1.22844</c:v>
                </c:pt>
                <c:pt idx="98">
                  <c:v>1.2282200000000001</c:v>
                </c:pt>
                <c:pt idx="99">
                  <c:v>1.2272000000000001</c:v>
                </c:pt>
                <c:pt idx="100">
                  <c:v>1.2276499999999999</c:v>
                </c:pt>
                <c:pt idx="101">
                  <c:v>1.2282900000000001</c:v>
                </c:pt>
                <c:pt idx="102">
                  <c:v>1.2283599999999999</c:v>
                </c:pt>
                <c:pt idx="103">
                  <c:v>1.2277800000000001</c:v>
                </c:pt>
                <c:pt idx="104">
                  <c:v>1.2274799999999999</c:v>
                </c:pt>
                <c:pt idx="105">
                  <c:v>1.2272099999999999</c:v>
                </c:pt>
                <c:pt idx="106">
                  <c:v>1.2276100000000001</c:v>
                </c:pt>
                <c:pt idx="107">
                  <c:v>1.2279100000000001</c:v>
                </c:pt>
                <c:pt idx="108">
                  <c:v>1.2284900000000001</c:v>
                </c:pt>
                <c:pt idx="109">
                  <c:v>1.22784</c:v>
                </c:pt>
                <c:pt idx="110">
                  <c:v>1.2271000000000001</c:v>
                </c:pt>
                <c:pt idx="111">
                  <c:v>1.2282900000000001</c:v>
                </c:pt>
                <c:pt idx="112">
                  <c:v>1.2274700000000001</c:v>
                </c:pt>
                <c:pt idx="113">
                  <c:v>1.2278800000000001</c:v>
                </c:pt>
                <c:pt idx="114">
                  <c:v>1.22817</c:v>
                </c:pt>
                <c:pt idx="115">
                  <c:v>1.2276400000000001</c:v>
                </c:pt>
                <c:pt idx="116">
                  <c:v>1.2274</c:v>
                </c:pt>
                <c:pt idx="117">
                  <c:v>1.2283200000000001</c:v>
                </c:pt>
                <c:pt idx="118">
                  <c:v>1.2277899999999999</c:v>
                </c:pt>
                <c:pt idx="119">
                  <c:v>1.2277800000000001</c:v>
                </c:pt>
                <c:pt idx="120">
                  <c:v>1.2280800000000001</c:v>
                </c:pt>
                <c:pt idx="121">
                  <c:v>1.22753</c:v>
                </c:pt>
                <c:pt idx="122">
                  <c:v>1.22783</c:v>
                </c:pt>
                <c:pt idx="123">
                  <c:v>1.22763</c:v>
                </c:pt>
                <c:pt idx="124">
                  <c:v>1.2281299999999999</c:v>
                </c:pt>
                <c:pt idx="125">
                  <c:v>1.2270799999999999</c:v>
                </c:pt>
                <c:pt idx="126">
                  <c:v>1.2276499999999999</c:v>
                </c:pt>
                <c:pt idx="127">
                  <c:v>1.2275199999999999</c:v>
                </c:pt>
                <c:pt idx="128">
                  <c:v>1.2282999999999999</c:v>
                </c:pt>
                <c:pt idx="129">
                  <c:v>1.2278800000000001</c:v>
                </c:pt>
                <c:pt idx="130">
                  <c:v>1.22834</c:v>
                </c:pt>
                <c:pt idx="131">
                  <c:v>1.2282500000000001</c:v>
                </c:pt>
                <c:pt idx="132">
                  <c:v>1.2280599999999999</c:v>
                </c:pt>
                <c:pt idx="133">
                  <c:v>1.2279899999999999</c:v>
                </c:pt>
                <c:pt idx="134">
                  <c:v>1.2278500000000001</c:v>
                </c:pt>
                <c:pt idx="135">
                  <c:v>1.22818</c:v>
                </c:pt>
                <c:pt idx="136">
                  <c:v>1.2279899999999999</c:v>
                </c:pt>
                <c:pt idx="137">
                  <c:v>1.22814</c:v>
                </c:pt>
                <c:pt idx="138">
                  <c:v>1.22753</c:v>
                </c:pt>
                <c:pt idx="139">
                  <c:v>1.2281299999999999</c:v>
                </c:pt>
                <c:pt idx="140">
                  <c:v>1.22861</c:v>
                </c:pt>
                <c:pt idx="141">
                  <c:v>1.22834</c:v>
                </c:pt>
                <c:pt idx="142">
                  <c:v>1.22837</c:v>
                </c:pt>
                <c:pt idx="143">
                  <c:v>1.2278199999999999</c:v>
                </c:pt>
                <c:pt idx="144">
                  <c:v>1.2275700000000001</c:v>
                </c:pt>
                <c:pt idx="145">
                  <c:v>1.2282200000000001</c:v>
                </c:pt>
                <c:pt idx="146">
                  <c:v>1.2276899999999999</c:v>
                </c:pt>
                <c:pt idx="147">
                  <c:v>1.22776</c:v>
                </c:pt>
                <c:pt idx="148">
                  <c:v>1.2276499999999999</c:v>
                </c:pt>
                <c:pt idx="149">
                  <c:v>1.2276400000000001</c:v>
                </c:pt>
                <c:pt idx="150">
                  <c:v>1.22742</c:v>
                </c:pt>
                <c:pt idx="151">
                  <c:v>1.2276400000000001</c:v>
                </c:pt>
                <c:pt idx="152">
                  <c:v>1.22725</c:v>
                </c:pt>
                <c:pt idx="153">
                  <c:v>1.22715</c:v>
                </c:pt>
                <c:pt idx="154">
                  <c:v>1.2271700000000001</c:v>
                </c:pt>
                <c:pt idx="155">
                  <c:v>1.22698</c:v>
                </c:pt>
                <c:pt idx="156">
                  <c:v>1.2273400000000001</c:v>
                </c:pt>
                <c:pt idx="157">
                  <c:v>1.2270300000000001</c:v>
                </c:pt>
                <c:pt idx="158">
                  <c:v>1.2276</c:v>
                </c:pt>
                <c:pt idx="159">
                  <c:v>1.2276499999999999</c:v>
                </c:pt>
                <c:pt idx="160">
                  <c:v>1.2282200000000001</c:v>
                </c:pt>
                <c:pt idx="161">
                  <c:v>1.2275199999999999</c:v>
                </c:pt>
                <c:pt idx="162">
                  <c:v>1.2271700000000001</c:v>
                </c:pt>
                <c:pt idx="163">
                  <c:v>1.2276400000000001</c:v>
                </c:pt>
                <c:pt idx="164">
                  <c:v>1.22733</c:v>
                </c:pt>
                <c:pt idx="165">
                  <c:v>1.22716</c:v>
                </c:pt>
                <c:pt idx="166">
                  <c:v>1.2278199999999999</c:v>
                </c:pt>
                <c:pt idx="167">
                  <c:v>1.22787</c:v>
                </c:pt>
                <c:pt idx="168">
                  <c:v>1.2269699999999999</c:v>
                </c:pt>
                <c:pt idx="169">
                  <c:v>1.2277199999999999</c:v>
                </c:pt>
                <c:pt idx="170">
                  <c:v>1.2275400000000001</c:v>
                </c:pt>
                <c:pt idx="171">
                  <c:v>1.2280800000000001</c:v>
                </c:pt>
                <c:pt idx="172">
                  <c:v>1.22838</c:v>
                </c:pt>
                <c:pt idx="173">
                  <c:v>1.22831</c:v>
                </c:pt>
                <c:pt idx="174">
                  <c:v>1.2277</c:v>
                </c:pt>
                <c:pt idx="175">
                  <c:v>1.2274099999999999</c:v>
                </c:pt>
                <c:pt idx="176">
                  <c:v>1.2276899999999999</c:v>
                </c:pt>
                <c:pt idx="177">
                  <c:v>1.22749</c:v>
                </c:pt>
                <c:pt idx="178">
                  <c:v>1.22767</c:v>
                </c:pt>
                <c:pt idx="179">
                  <c:v>1.2277199999999999</c:v>
                </c:pt>
                <c:pt idx="180">
                  <c:v>1.2279199999999999</c:v>
                </c:pt>
                <c:pt idx="181">
                  <c:v>1.2273099999999999</c:v>
                </c:pt>
                <c:pt idx="182">
                  <c:v>1.2275100000000001</c:v>
                </c:pt>
                <c:pt idx="183">
                  <c:v>1.22706</c:v>
                </c:pt>
                <c:pt idx="184">
                  <c:v>1.22773</c:v>
                </c:pt>
                <c:pt idx="185">
                  <c:v>1.22773</c:v>
                </c:pt>
                <c:pt idx="186">
                  <c:v>1.22766</c:v>
                </c:pt>
                <c:pt idx="187">
                  <c:v>1.2280599999999999</c:v>
                </c:pt>
                <c:pt idx="188">
                  <c:v>1.22794</c:v>
                </c:pt>
                <c:pt idx="189">
                  <c:v>1.22797</c:v>
                </c:pt>
                <c:pt idx="190">
                  <c:v>1.22784</c:v>
                </c:pt>
                <c:pt idx="191">
                  <c:v>1.22783</c:v>
                </c:pt>
                <c:pt idx="192">
                  <c:v>1.22725</c:v>
                </c:pt>
                <c:pt idx="193">
                  <c:v>1.22753</c:v>
                </c:pt>
                <c:pt idx="194">
                  <c:v>1.2275400000000001</c:v>
                </c:pt>
                <c:pt idx="195">
                  <c:v>1.22726</c:v>
                </c:pt>
                <c:pt idx="196">
                  <c:v>1.2277400000000001</c:v>
                </c:pt>
                <c:pt idx="197">
                  <c:v>1.22682</c:v>
                </c:pt>
                <c:pt idx="198">
                  <c:v>1.22732</c:v>
                </c:pt>
                <c:pt idx="199">
                  <c:v>1.2276199999999999</c:v>
                </c:pt>
                <c:pt idx="200">
                  <c:v>1.2271099999999999</c:v>
                </c:pt>
                <c:pt idx="201">
                  <c:v>1.2274799999999999</c:v>
                </c:pt>
                <c:pt idx="202">
                  <c:v>1.2271700000000001</c:v>
                </c:pt>
                <c:pt idx="203">
                  <c:v>1.2270799999999999</c:v>
                </c:pt>
                <c:pt idx="204">
                  <c:v>1.22706</c:v>
                </c:pt>
                <c:pt idx="205">
                  <c:v>1.2278100000000001</c:v>
                </c:pt>
                <c:pt idx="206">
                  <c:v>1.2273799999999999</c:v>
                </c:pt>
                <c:pt idx="207">
                  <c:v>1.2274099999999999</c:v>
                </c:pt>
                <c:pt idx="208">
                  <c:v>1.22729</c:v>
                </c:pt>
                <c:pt idx="209">
                  <c:v>1.2278100000000001</c:v>
                </c:pt>
                <c:pt idx="210">
                  <c:v>1.2275700000000001</c:v>
                </c:pt>
                <c:pt idx="211">
                  <c:v>1.22749</c:v>
                </c:pt>
                <c:pt idx="212">
                  <c:v>1.2278899999999999</c:v>
                </c:pt>
                <c:pt idx="213">
                  <c:v>1.2273400000000001</c:v>
                </c:pt>
                <c:pt idx="214">
                  <c:v>1.2275400000000001</c:v>
                </c:pt>
                <c:pt idx="215">
                  <c:v>1.2271099999999999</c:v>
                </c:pt>
                <c:pt idx="216">
                  <c:v>1.2265600000000001</c:v>
                </c:pt>
                <c:pt idx="217">
                  <c:v>1.2269300000000001</c:v>
                </c:pt>
                <c:pt idx="218">
                  <c:v>1.22719</c:v>
                </c:pt>
                <c:pt idx="219">
                  <c:v>1.2271799999999999</c:v>
                </c:pt>
                <c:pt idx="220">
                  <c:v>1.22722</c:v>
                </c:pt>
                <c:pt idx="221">
                  <c:v>1.22756</c:v>
                </c:pt>
                <c:pt idx="222">
                  <c:v>1.2270799999999999</c:v>
                </c:pt>
                <c:pt idx="223">
                  <c:v>1.22706</c:v>
                </c:pt>
                <c:pt idx="224">
                  <c:v>1.2267300000000001</c:v>
                </c:pt>
                <c:pt idx="225">
                  <c:v>1.22716</c:v>
                </c:pt>
                <c:pt idx="226">
                  <c:v>1.22705</c:v>
                </c:pt>
                <c:pt idx="227">
                  <c:v>1.22695</c:v>
                </c:pt>
                <c:pt idx="228">
                  <c:v>1.2272400000000001</c:v>
                </c:pt>
                <c:pt idx="229">
                  <c:v>1.2270399999999999</c:v>
                </c:pt>
                <c:pt idx="230">
                  <c:v>1.2266699999999999</c:v>
                </c:pt>
                <c:pt idx="231">
                  <c:v>1.2273400000000001</c:v>
                </c:pt>
                <c:pt idx="232">
                  <c:v>1.22692</c:v>
                </c:pt>
                <c:pt idx="233">
                  <c:v>1.2269699999999999</c:v>
                </c:pt>
                <c:pt idx="234">
                  <c:v>1.22715</c:v>
                </c:pt>
                <c:pt idx="235">
                  <c:v>1.2276899999999999</c:v>
                </c:pt>
                <c:pt idx="236">
                  <c:v>1.2271099999999999</c:v>
                </c:pt>
                <c:pt idx="237">
                  <c:v>1.2265200000000001</c:v>
                </c:pt>
                <c:pt idx="238">
                  <c:v>1.2274</c:v>
                </c:pt>
                <c:pt idx="239">
                  <c:v>1.2275499999999999</c:v>
                </c:pt>
                <c:pt idx="240">
                  <c:v>1.22732</c:v>
                </c:pt>
                <c:pt idx="241">
                  <c:v>1.22722</c:v>
                </c:pt>
                <c:pt idx="242">
                  <c:v>1.2271700000000001</c:v>
                </c:pt>
                <c:pt idx="243">
                  <c:v>1.22688</c:v>
                </c:pt>
                <c:pt idx="244">
                  <c:v>1.2273799999999999</c:v>
                </c:pt>
                <c:pt idx="245">
                  <c:v>1.2270399999999999</c:v>
                </c:pt>
                <c:pt idx="246">
                  <c:v>1.2270300000000001</c:v>
                </c:pt>
                <c:pt idx="247">
                  <c:v>1.22681</c:v>
                </c:pt>
                <c:pt idx="248">
                  <c:v>1.2270000000000001</c:v>
                </c:pt>
                <c:pt idx="249">
                  <c:v>1.2270000000000001</c:v>
                </c:pt>
                <c:pt idx="250">
                  <c:v>1.2271099999999999</c:v>
                </c:pt>
                <c:pt idx="251">
                  <c:v>1.2275799999999999</c:v>
                </c:pt>
                <c:pt idx="252">
                  <c:v>1.22702</c:v>
                </c:pt>
                <c:pt idx="253">
                  <c:v>1.2278199999999999</c:v>
                </c:pt>
                <c:pt idx="254">
                  <c:v>1.2268600000000001</c:v>
                </c:pt>
                <c:pt idx="255">
                  <c:v>1.22736</c:v>
                </c:pt>
                <c:pt idx="256">
                  <c:v>1.22689</c:v>
                </c:pt>
                <c:pt idx="257">
                  <c:v>1.2269600000000001</c:v>
                </c:pt>
                <c:pt idx="258">
                  <c:v>1.2268600000000001</c:v>
                </c:pt>
                <c:pt idx="259">
                  <c:v>1.2274700000000001</c:v>
                </c:pt>
                <c:pt idx="260">
                  <c:v>1.22726</c:v>
                </c:pt>
                <c:pt idx="261">
                  <c:v>1.22729</c:v>
                </c:pt>
                <c:pt idx="262">
                  <c:v>1.2275400000000001</c:v>
                </c:pt>
                <c:pt idx="263">
                  <c:v>1.22692</c:v>
                </c:pt>
                <c:pt idx="264">
                  <c:v>1.22715</c:v>
                </c:pt>
                <c:pt idx="265">
                  <c:v>1.22773</c:v>
                </c:pt>
                <c:pt idx="266">
                  <c:v>1.2275</c:v>
                </c:pt>
                <c:pt idx="267">
                  <c:v>1.2269300000000001</c:v>
                </c:pt>
                <c:pt idx="268">
                  <c:v>1.2271300000000001</c:v>
                </c:pt>
                <c:pt idx="269">
                  <c:v>1.2265299999999999</c:v>
                </c:pt>
                <c:pt idx="270">
                  <c:v>1.2269099999999999</c:v>
                </c:pt>
                <c:pt idx="271">
                  <c:v>1.2278199999999999</c:v>
                </c:pt>
                <c:pt idx="272">
                  <c:v>1.22712</c:v>
                </c:pt>
                <c:pt idx="273">
                  <c:v>1.2270799999999999</c:v>
                </c:pt>
                <c:pt idx="274">
                  <c:v>1.22685</c:v>
                </c:pt>
                <c:pt idx="275">
                  <c:v>1.22706</c:v>
                </c:pt>
                <c:pt idx="276">
                  <c:v>1.2270799999999999</c:v>
                </c:pt>
                <c:pt idx="277">
                  <c:v>1.22705</c:v>
                </c:pt>
                <c:pt idx="278">
                  <c:v>1.22726</c:v>
                </c:pt>
                <c:pt idx="279">
                  <c:v>1.22685</c:v>
                </c:pt>
                <c:pt idx="280">
                  <c:v>1.22712</c:v>
                </c:pt>
                <c:pt idx="281">
                  <c:v>1.2273700000000001</c:v>
                </c:pt>
                <c:pt idx="282">
                  <c:v>1.2271099999999999</c:v>
                </c:pt>
                <c:pt idx="283">
                  <c:v>1.22681</c:v>
                </c:pt>
                <c:pt idx="284">
                  <c:v>1.22709</c:v>
                </c:pt>
                <c:pt idx="285">
                  <c:v>1.22773</c:v>
                </c:pt>
                <c:pt idx="286">
                  <c:v>1.2273099999999999</c:v>
                </c:pt>
                <c:pt idx="287">
                  <c:v>1.22749</c:v>
                </c:pt>
                <c:pt idx="288">
                  <c:v>1.22692</c:v>
                </c:pt>
                <c:pt idx="289">
                  <c:v>1.22726</c:v>
                </c:pt>
                <c:pt idx="290">
                  <c:v>1.2272099999999999</c:v>
                </c:pt>
                <c:pt idx="291">
                  <c:v>1.2274</c:v>
                </c:pt>
                <c:pt idx="292">
                  <c:v>1.2270099999999999</c:v>
                </c:pt>
                <c:pt idx="293">
                  <c:v>1.2270799999999999</c:v>
                </c:pt>
                <c:pt idx="294">
                  <c:v>1.2271300000000001</c:v>
                </c:pt>
                <c:pt idx="295">
                  <c:v>1.22736</c:v>
                </c:pt>
                <c:pt idx="296">
                  <c:v>1.22742</c:v>
                </c:pt>
                <c:pt idx="297">
                  <c:v>1.2265200000000001</c:v>
                </c:pt>
                <c:pt idx="298">
                  <c:v>1.22722</c:v>
                </c:pt>
                <c:pt idx="299">
                  <c:v>1.2272000000000001</c:v>
                </c:pt>
                <c:pt idx="300">
                  <c:v>1.2273400000000001</c:v>
                </c:pt>
                <c:pt idx="301">
                  <c:v>1.22759</c:v>
                </c:pt>
                <c:pt idx="302">
                  <c:v>1.2267999999999999</c:v>
                </c:pt>
                <c:pt idx="303">
                  <c:v>1.2271799999999999</c:v>
                </c:pt>
                <c:pt idx="304">
                  <c:v>1.2272099999999999</c:v>
                </c:pt>
                <c:pt idx="305">
                  <c:v>1.22729</c:v>
                </c:pt>
                <c:pt idx="306">
                  <c:v>1.2276400000000001</c:v>
                </c:pt>
                <c:pt idx="307">
                  <c:v>1.22736</c:v>
                </c:pt>
                <c:pt idx="308">
                  <c:v>1.2277400000000001</c:v>
                </c:pt>
                <c:pt idx="309">
                  <c:v>1.22783</c:v>
                </c:pt>
                <c:pt idx="310">
                  <c:v>1.2273499999999999</c:v>
                </c:pt>
                <c:pt idx="311">
                  <c:v>1.2269000000000001</c:v>
                </c:pt>
                <c:pt idx="312">
                  <c:v>1.2264999999999999</c:v>
                </c:pt>
                <c:pt idx="313">
                  <c:v>1.2265299999999999</c:v>
                </c:pt>
                <c:pt idx="314">
                  <c:v>1.2267300000000001</c:v>
                </c:pt>
                <c:pt idx="315">
                  <c:v>1.2269399999999999</c:v>
                </c:pt>
                <c:pt idx="316">
                  <c:v>1.2271700000000001</c:v>
                </c:pt>
                <c:pt idx="317">
                  <c:v>1.2269099999999999</c:v>
                </c:pt>
                <c:pt idx="318">
                  <c:v>1.2263599999999999</c:v>
                </c:pt>
                <c:pt idx="319">
                  <c:v>1.2265999999999999</c:v>
                </c:pt>
                <c:pt idx="320">
                  <c:v>1.2269600000000001</c:v>
                </c:pt>
                <c:pt idx="321">
                  <c:v>1.2274499999999999</c:v>
                </c:pt>
                <c:pt idx="322">
                  <c:v>1.22742</c:v>
                </c:pt>
                <c:pt idx="323">
                  <c:v>1.2271399999999999</c:v>
                </c:pt>
                <c:pt idx="324">
                  <c:v>1.2274099999999999</c:v>
                </c:pt>
                <c:pt idx="325">
                  <c:v>1.2269399999999999</c:v>
                </c:pt>
                <c:pt idx="326">
                  <c:v>1.2265699999999999</c:v>
                </c:pt>
                <c:pt idx="327">
                  <c:v>1.2268399999999999</c:v>
                </c:pt>
                <c:pt idx="328">
                  <c:v>1.2271799999999999</c:v>
                </c:pt>
                <c:pt idx="329">
                  <c:v>1.2267600000000001</c:v>
                </c:pt>
                <c:pt idx="330">
                  <c:v>1.2269000000000001</c:v>
                </c:pt>
                <c:pt idx="331">
                  <c:v>1.22722</c:v>
                </c:pt>
                <c:pt idx="332">
                  <c:v>1.2275100000000001</c:v>
                </c:pt>
                <c:pt idx="333">
                  <c:v>1.2269300000000001</c:v>
                </c:pt>
                <c:pt idx="334">
                  <c:v>1.2272099999999999</c:v>
                </c:pt>
                <c:pt idx="335">
                  <c:v>1.22739</c:v>
                </c:pt>
                <c:pt idx="336">
                  <c:v>1.2268399999999999</c:v>
                </c:pt>
                <c:pt idx="337">
                  <c:v>1.2268600000000001</c:v>
                </c:pt>
                <c:pt idx="338">
                  <c:v>1.22767</c:v>
                </c:pt>
                <c:pt idx="339">
                  <c:v>1.2269699999999999</c:v>
                </c:pt>
                <c:pt idx="340">
                  <c:v>1.2270300000000001</c:v>
                </c:pt>
                <c:pt idx="341">
                  <c:v>1.2273799999999999</c:v>
                </c:pt>
                <c:pt idx="342">
                  <c:v>1.2274799999999999</c:v>
                </c:pt>
                <c:pt idx="343">
                  <c:v>1.22725</c:v>
                </c:pt>
                <c:pt idx="344">
                  <c:v>1.2274499999999999</c:v>
                </c:pt>
                <c:pt idx="345">
                  <c:v>1.22767</c:v>
                </c:pt>
                <c:pt idx="346">
                  <c:v>1.2272700000000001</c:v>
                </c:pt>
                <c:pt idx="347">
                  <c:v>1.2272099999999999</c:v>
                </c:pt>
                <c:pt idx="348">
                  <c:v>1.22732</c:v>
                </c:pt>
                <c:pt idx="349">
                  <c:v>1.2272400000000001</c:v>
                </c:pt>
                <c:pt idx="350">
                  <c:v>1.22689</c:v>
                </c:pt>
                <c:pt idx="351">
                  <c:v>1.22655</c:v>
                </c:pt>
                <c:pt idx="352">
                  <c:v>1.22702</c:v>
                </c:pt>
                <c:pt idx="353">
                  <c:v>1.2273099999999999</c:v>
                </c:pt>
                <c:pt idx="354">
                  <c:v>1.2273400000000001</c:v>
                </c:pt>
                <c:pt idx="355">
                  <c:v>1.22723</c:v>
                </c:pt>
                <c:pt idx="356">
                  <c:v>1.22682</c:v>
                </c:pt>
                <c:pt idx="357">
                  <c:v>1.2271000000000001</c:v>
                </c:pt>
                <c:pt idx="358">
                  <c:v>1.2272799999999999</c:v>
                </c:pt>
                <c:pt idx="359">
                  <c:v>1.2269300000000001</c:v>
                </c:pt>
                <c:pt idx="360">
                  <c:v>1.22695</c:v>
                </c:pt>
                <c:pt idx="361">
                  <c:v>1.22698</c:v>
                </c:pt>
                <c:pt idx="362">
                  <c:v>1.2265999999999999</c:v>
                </c:pt>
                <c:pt idx="363">
                  <c:v>1.2270099999999999</c:v>
                </c:pt>
                <c:pt idx="364">
                  <c:v>1.2265900000000001</c:v>
                </c:pt>
                <c:pt idx="365">
                  <c:v>1.2273799999999999</c:v>
                </c:pt>
                <c:pt idx="366">
                  <c:v>1.2270000000000001</c:v>
                </c:pt>
                <c:pt idx="367">
                  <c:v>1.22787</c:v>
                </c:pt>
                <c:pt idx="368">
                  <c:v>1.2278899999999999</c:v>
                </c:pt>
                <c:pt idx="369">
                  <c:v>1.2268399999999999</c:v>
                </c:pt>
                <c:pt idx="370">
                  <c:v>1.2275799999999999</c:v>
                </c:pt>
                <c:pt idx="371">
                  <c:v>1.22729</c:v>
                </c:pt>
                <c:pt idx="372">
                  <c:v>1.2274</c:v>
                </c:pt>
                <c:pt idx="373">
                  <c:v>1.2270300000000001</c:v>
                </c:pt>
                <c:pt idx="374">
                  <c:v>1.22732</c:v>
                </c:pt>
                <c:pt idx="375">
                  <c:v>1.2262</c:v>
                </c:pt>
                <c:pt idx="376">
                  <c:v>1.22716</c:v>
                </c:pt>
                <c:pt idx="377">
                  <c:v>1.22733</c:v>
                </c:pt>
                <c:pt idx="378">
                  <c:v>1.22709</c:v>
                </c:pt>
                <c:pt idx="379">
                  <c:v>1.2270000000000001</c:v>
                </c:pt>
                <c:pt idx="380">
                  <c:v>1.2268300000000001</c:v>
                </c:pt>
                <c:pt idx="381">
                  <c:v>1.22672</c:v>
                </c:pt>
                <c:pt idx="382">
                  <c:v>1.2270799999999999</c:v>
                </c:pt>
                <c:pt idx="383">
                  <c:v>1.2271399999999999</c:v>
                </c:pt>
                <c:pt idx="384">
                  <c:v>1.22756</c:v>
                </c:pt>
                <c:pt idx="385">
                  <c:v>1.22705</c:v>
                </c:pt>
                <c:pt idx="386">
                  <c:v>1.2266699999999999</c:v>
                </c:pt>
                <c:pt idx="387">
                  <c:v>1.2274499999999999</c:v>
                </c:pt>
                <c:pt idx="388">
                  <c:v>1.22709</c:v>
                </c:pt>
                <c:pt idx="389">
                  <c:v>1.2271399999999999</c:v>
                </c:pt>
                <c:pt idx="390">
                  <c:v>1.22777</c:v>
                </c:pt>
                <c:pt idx="391">
                  <c:v>1.22742</c:v>
                </c:pt>
                <c:pt idx="392">
                  <c:v>1.2273400000000001</c:v>
                </c:pt>
                <c:pt idx="393">
                  <c:v>1.2269099999999999</c:v>
                </c:pt>
                <c:pt idx="394">
                  <c:v>1.2274400000000001</c:v>
                </c:pt>
                <c:pt idx="395">
                  <c:v>1.2275199999999999</c:v>
                </c:pt>
                <c:pt idx="396">
                  <c:v>1.22767</c:v>
                </c:pt>
                <c:pt idx="397">
                  <c:v>1.2275400000000001</c:v>
                </c:pt>
                <c:pt idx="398">
                  <c:v>1.2276199999999999</c:v>
                </c:pt>
                <c:pt idx="399">
                  <c:v>1.2270700000000001</c:v>
                </c:pt>
                <c:pt idx="400">
                  <c:v>1.22716</c:v>
                </c:pt>
                <c:pt idx="401">
                  <c:v>1.2268600000000001</c:v>
                </c:pt>
                <c:pt idx="402">
                  <c:v>1.2270700000000001</c:v>
                </c:pt>
                <c:pt idx="403">
                  <c:v>1.2275799999999999</c:v>
                </c:pt>
                <c:pt idx="404">
                  <c:v>1.22756</c:v>
                </c:pt>
                <c:pt idx="405">
                  <c:v>1.22716</c:v>
                </c:pt>
                <c:pt idx="406">
                  <c:v>1.2275499999999999</c:v>
                </c:pt>
                <c:pt idx="407">
                  <c:v>1.22746</c:v>
                </c:pt>
                <c:pt idx="408">
                  <c:v>1.2273499999999999</c:v>
                </c:pt>
                <c:pt idx="409">
                  <c:v>1.2271700000000001</c:v>
                </c:pt>
                <c:pt idx="410">
                  <c:v>1.22675</c:v>
                </c:pt>
                <c:pt idx="411">
                  <c:v>1.22749</c:v>
                </c:pt>
                <c:pt idx="412">
                  <c:v>1.2269699999999999</c:v>
                </c:pt>
                <c:pt idx="413">
                  <c:v>1.22702</c:v>
                </c:pt>
                <c:pt idx="414">
                  <c:v>1.2271099999999999</c:v>
                </c:pt>
                <c:pt idx="415">
                  <c:v>1.22742</c:v>
                </c:pt>
                <c:pt idx="416">
                  <c:v>1.2272099999999999</c:v>
                </c:pt>
                <c:pt idx="417">
                  <c:v>1.22709</c:v>
                </c:pt>
                <c:pt idx="418">
                  <c:v>1.2270000000000001</c:v>
                </c:pt>
                <c:pt idx="419">
                  <c:v>1.2274499999999999</c:v>
                </c:pt>
                <c:pt idx="420">
                  <c:v>1.2277100000000001</c:v>
                </c:pt>
                <c:pt idx="421">
                  <c:v>1.2272400000000001</c:v>
                </c:pt>
                <c:pt idx="422">
                  <c:v>1.22725</c:v>
                </c:pt>
                <c:pt idx="423">
                  <c:v>1.2277199999999999</c:v>
                </c:pt>
                <c:pt idx="424">
                  <c:v>1.22723</c:v>
                </c:pt>
                <c:pt idx="425">
                  <c:v>1.2270700000000001</c:v>
                </c:pt>
                <c:pt idx="426">
                  <c:v>1.22749</c:v>
                </c:pt>
                <c:pt idx="427">
                  <c:v>1.2268699999999999</c:v>
                </c:pt>
                <c:pt idx="428">
                  <c:v>1.22725</c:v>
                </c:pt>
                <c:pt idx="429">
                  <c:v>1.2276</c:v>
                </c:pt>
                <c:pt idx="430">
                  <c:v>1.2277199999999999</c:v>
                </c:pt>
                <c:pt idx="431">
                  <c:v>1.22725</c:v>
                </c:pt>
                <c:pt idx="432">
                  <c:v>1.2272000000000001</c:v>
                </c:pt>
                <c:pt idx="433">
                  <c:v>1.2269000000000001</c:v>
                </c:pt>
                <c:pt idx="434">
                  <c:v>1.22725</c:v>
                </c:pt>
                <c:pt idx="435">
                  <c:v>1.2270799999999999</c:v>
                </c:pt>
                <c:pt idx="436">
                  <c:v>1.22726</c:v>
                </c:pt>
                <c:pt idx="437">
                  <c:v>1.2271000000000001</c:v>
                </c:pt>
                <c:pt idx="438">
                  <c:v>1.2275499999999999</c:v>
                </c:pt>
                <c:pt idx="439">
                  <c:v>1.2274099999999999</c:v>
                </c:pt>
                <c:pt idx="440">
                  <c:v>1.22638</c:v>
                </c:pt>
                <c:pt idx="441">
                  <c:v>1.2262599999999999</c:v>
                </c:pt>
                <c:pt idx="442">
                  <c:v>1.2271799999999999</c:v>
                </c:pt>
                <c:pt idx="443">
                  <c:v>1.2269600000000001</c:v>
                </c:pt>
                <c:pt idx="444">
                  <c:v>1.2272000000000001</c:v>
                </c:pt>
                <c:pt idx="445">
                  <c:v>1.22709</c:v>
                </c:pt>
                <c:pt idx="446">
                  <c:v>1.2274</c:v>
                </c:pt>
                <c:pt idx="447">
                  <c:v>1.2274700000000001</c:v>
                </c:pt>
                <c:pt idx="448">
                  <c:v>1.2271099999999999</c:v>
                </c:pt>
                <c:pt idx="449">
                  <c:v>1.22725</c:v>
                </c:pt>
                <c:pt idx="450">
                  <c:v>1.22767</c:v>
                </c:pt>
                <c:pt idx="451">
                  <c:v>1.2272799999999999</c:v>
                </c:pt>
                <c:pt idx="452">
                  <c:v>1.22732</c:v>
                </c:pt>
                <c:pt idx="453">
                  <c:v>1.2273000000000001</c:v>
                </c:pt>
                <c:pt idx="454">
                  <c:v>1.2273700000000001</c:v>
                </c:pt>
                <c:pt idx="455">
                  <c:v>1.2267699999999999</c:v>
                </c:pt>
                <c:pt idx="456">
                  <c:v>1.2264299999999999</c:v>
                </c:pt>
                <c:pt idx="457">
                  <c:v>1.22662</c:v>
                </c:pt>
                <c:pt idx="458">
                  <c:v>1.2263999999999999</c:v>
                </c:pt>
                <c:pt idx="459">
                  <c:v>1.22627</c:v>
                </c:pt>
                <c:pt idx="460">
                  <c:v>1.2264200000000001</c:v>
                </c:pt>
                <c:pt idx="461">
                  <c:v>1.2263500000000001</c:v>
                </c:pt>
                <c:pt idx="462">
                  <c:v>1.2262299999999999</c:v>
                </c:pt>
                <c:pt idx="463">
                  <c:v>1.2271799999999999</c:v>
                </c:pt>
                <c:pt idx="464">
                  <c:v>1.2264999999999999</c:v>
                </c:pt>
                <c:pt idx="465">
                  <c:v>1.22624</c:v>
                </c:pt>
                <c:pt idx="466">
                  <c:v>1.2269000000000001</c:v>
                </c:pt>
                <c:pt idx="467">
                  <c:v>1.2266600000000001</c:v>
                </c:pt>
                <c:pt idx="468">
                  <c:v>1.22692</c:v>
                </c:pt>
                <c:pt idx="469">
                  <c:v>1.2267600000000001</c:v>
                </c:pt>
                <c:pt idx="470">
                  <c:v>1.22668</c:v>
                </c:pt>
                <c:pt idx="471">
                  <c:v>1.22651</c:v>
                </c:pt>
                <c:pt idx="472">
                  <c:v>1.2265200000000001</c:v>
                </c:pt>
                <c:pt idx="473">
                  <c:v>1.22658</c:v>
                </c:pt>
                <c:pt idx="474">
                  <c:v>1.2265200000000001</c:v>
                </c:pt>
                <c:pt idx="475">
                  <c:v>1.2270000000000001</c:v>
                </c:pt>
                <c:pt idx="476">
                  <c:v>1.2265900000000001</c:v>
                </c:pt>
                <c:pt idx="477">
                  <c:v>1.2265200000000001</c:v>
                </c:pt>
                <c:pt idx="478">
                  <c:v>1.22675</c:v>
                </c:pt>
                <c:pt idx="479">
                  <c:v>1.2266300000000001</c:v>
                </c:pt>
                <c:pt idx="480">
                  <c:v>1.22617</c:v>
                </c:pt>
                <c:pt idx="481">
                  <c:v>1.22644</c:v>
                </c:pt>
                <c:pt idx="482">
                  <c:v>1.2263299999999999</c:v>
                </c:pt>
                <c:pt idx="483">
                  <c:v>1.2265200000000001</c:v>
                </c:pt>
                <c:pt idx="484">
                  <c:v>1.22651</c:v>
                </c:pt>
                <c:pt idx="485">
                  <c:v>1.2265900000000001</c:v>
                </c:pt>
                <c:pt idx="486">
                  <c:v>1.2266300000000001</c:v>
                </c:pt>
                <c:pt idx="487">
                  <c:v>1.22617</c:v>
                </c:pt>
                <c:pt idx="488">
                  <c:v>1.2269000000000001</c:v>
                </c:pt>
                <c:pt idx="489">
                  <c:v>1.2262</c:v>
                </c:pt>
                <c:pt idx="490">
                  <c:v>1.2268600000000001</c:v>
                </c:pt>
                <c:pt idx="491">
                  <c:v>1.22662</c:v>
                </c:pt>
                <c:pt idx="492">
                  <c:v>1.22637</c:v>
                </c:pt>
                <c:pt idx="493">
                  <c:v>1.22631</c:v>
                </c:pt>
                <c:pt idx="494">
                  <c:v>1.2264699999999999</c:v>
                </c:pt>
                <c:pt idx="495">
                  <c:v>1.22682</c:v>
                </c:pt>
                <c:pt idx="496">
                  <c:v>1.2265900000000001</c:v>
                </c:pt>
                <c:pt idx="497">
                  <c:v>1.22645</c:v>
                </c:pt>
                <c:pt idx="498">
                  <c:v>1.2266999999999999</c:v>
                </c:pt>
                <c:pt idx="499">
                  <c:v>1.2262299999999999</c:v>
                </c:pt>
                <c:pt idx="500">
                  <c:v>1.22679</c:v>
                </c:pt>
                <c:pt idx="501">
                  <c:v>1.22706</c:v>
                </c:pt>
                <c:pt idx="502">
                  <c:v>1.22651</c:v>
                </c:pt>
                <c:pt idx="503">
                  <c:v>1.2264600000000001</c:v>
                </c:pt>
                <c:pt idx="504">
                  <c:v>1.2264900000000001</c:v>
                </c:pt>
                <c:pt idx="505">
                  <c:v>1.22644</c:v>
                </c:pt>
                <c:pt idx="506">
                  <c:v>1.22645</c:v>
                </c:pt>
                <c:pt idx="507">
                  <c:v>1.2256400000000001</c:v>
                </c:pt>
                <c:pt idx="508">
                  <c:v>1.22668</c:v>
                </c:pt>
                <c:pt idx="509">
                  <c:v>1.22658</c:v>
                </c:pt>
                <c:pt idx="510">
                  <c:v>1.2262299999999999</c:v>
                </c:pt>
                <c:pt idx="511">
                  <c:v>1.2258100000000001</c:v>
                </c:pt>
                <c:pt idx="512">
                  <c:v>1.2254400000000001</c:v>
                </c:pt>
                <c:pt idx="513">
                  <c:v>1.22587</c:v>
                </c:pt>
                <c:pt idx="514">
                  <c:v>1.2259899999999999</c:v>
                </c:pt>
                <c:pt idx="515">
                  <c:v>1.22617</c:v>
                </c:pt>
                <c:pt idx="516">
                  <c:v>1.2258800000000001</c:v>
                </c:pt>
                <c:pt idx="517">
                  <c:v>1.2257800000000001</c:v>
                </c:pt>
                <c:pt idx="518">
                  <c:v>1.22577</c:v>
                </c:pt>
                <c:pt idx="519">
                  <c:v>1.2259100000000001</c:v>
                </c:pt>
                <c:pt idx="520">
                  <c:v>1.22593</c:v>
                </c:pt>
                <c:pt idx="521">
                  <c:v>1.2256899999999999</c:v>
                </c:pt>
                <c:pt idx="522">
                  <c:v>1.2260500000000001</c:v>
                </c:pt>
                <c:pt idx="523">
                  <c:v>1.2262500000000001</c:v>
                </c:pt>
                <c:pt idx="524">
                  <c:v>1.2262900000000001</c:v>
                </c:pt>
                <c:pt idx="525">
                  <c:v>1.2262500000000001</c:v>
                </c:pt>
                <c:pt idx="526">
                  <c:v>1.22631</c:v>
                </c:pt>
                <c:pt idx="527">
                  <c:v>1.2263999999999999</c:v>
                </c:pt>
                <c:pt idx="528">
                  <c:v>1.2259100000000001</c:v>
                </c:pt>
                <c:pt idx="529">
                  <c:v>1.2263500000000001</c:v>
                </c:pt>
                <c:pt idx="530">
                  <c:v>1.2259599999999999</c:v>
                </c:pt>
                <c:pt idx="531">
                  <c:v>1.22631</c:v>
                </c:pt>
                <c:pt idx="532">
                  <c:v>1.22638</c:v>
                </c:pt>
                <c:pt idx="533">
                  <c:v>1.2257800000000001</c:v>
                </c:pt>
                <c:pt idx="534">
                  <c:v>1.22573</c:v>
                </c:pt>
                <c:pt idx="535">
                  <c:v>1.2263500000000001</c:v>
                </c:pt>
                <c:pt idx="536">
                  <c:v>1.2262200000000001</c:v>
                </c:pt>
                <c:pt idx="537">
                  <c:v>1.22611</c:v>
                </c:pt>
                <c:pt idx="538">
                  <c:v>1.2260200000000001</c:v>
                </c:pt>
                <c:pt idx="539">
                  <c:v>1.22573</c:v>
                </c:pt>
                <c:pt idx="540">
                  <c:v>1.22593</c:v>
                </c:pt>
                <c:pt idx="541">
                  <c:v>1.2260899999999999</c:v>
                </c:pt>
                <c:pt idx="542">
                  <c:v>1.2270799999999999</c:v>
                </c:pt>
                <c:pt idx="543">
                  <c:v>1.22658</c:v>
                </c:pt>
                <c:pt idx="544">
                  <c:v>1.22655</c:v>
                </c:pt>
                <c:pt idx="545">
                  <c:v>1.2257499999999999</c:v>
                </c:pt>
                <c:pt idx="546">
                  <c:v>1.2261299999999999</c:v>
                </c:pt>
                <c:pt idx="547">
                  <c:v>1.2264299999999999</c:v>
                </c:pt>
                <c:pt idx="548">
                  <c:v>1.2264699999999999</c:v>
                </c:pt>
                <c:pt idx="549">
                  <c:v>1.2259199999999999</c:v>
                </c:pt>
                <c:pt idx="550">
                  <c:v>1.2257800000000001</c:v>
                </c:pt>
                <c:pt idx="551">
                  <c:v>1.22583</c:v>
                </c:pt>
                <c:pt idx="552">
                  <c:v>1.2265299999999999</c:v>
                </c:pt>
                <c:pt idx="553">
                  <c:v>1.22611</c:v>
                </c:pt>
                <c:pt idx="554">
                  <c:v>1.2262</c:v>
                </c:pt>
                <c:pt idx="555">
                  <c:v>1.22679</c:v>
                </c:pt>
                <c:pt idx="556">
                  <c:v>1.2265200000000001</c:v>
                </c:pt>
                <c:pt idx="557">
                  <c:v>1.22638</c:v>
                </c:pt>
                <c:pt idx="558">
                  <c:v>1.2262200000000001</c:v>
                </c:pt>
                <c:pt idx="559">
                  <c:v>1.2259100000000001</c:v>
                </c:pt>
                <c:pt idx="560">
                  <c:v>1.2257800000000001</c:v>
                </c:pt>
                <c:pt idx="561">
                  <c:v>1.2253099999999999</c:v>
                </c:pt>
                <c:pt idx="562">
                  <c:v>1.226</c:v>
                </c:pt>
                <c:pt idx="563">
                  <c:v>1.2256400000000001</c:v>
                </c:pt>
                <c:pt idx="564">
                  <c:v>1.2255400000000001</c:v>
                </c:pt>
                <c:pt idx="565">
                  <c:v>1.2256499999999999</c:v>
                </c:pt>
                <c:pt idx="566">
                  <c:v>1.2261299999999999</c:v>
                </c:pt>
                <c:pt idx="567">
                  <c:v>1.22593</c:v>
                </c:pt>
                <c:pt idx="568">
                  <c:v>1.2254400000000001</c:v>
                </c:pt>
                <c:pt idx="569">
                  <c:v>1.22525</c:v>
                </c:pt>
                <c:pt idx="570">
                  <c:v>1.22576</c:v>
                </c:pt>
                <c:pt idx="571">
                  <c:v>1.2253700000000001</c:v>
                </c:pt>
                <c:pt idx="572">
                  <c:v>1.2255</c:v>
                </c:pt>
                <c:pt idx="573">
                  <c:v>1.2259100000000001</c:v>
                </c:pt>
                <c:pt idx="574">
                  <c:v>1.2261</c:v>
                </c:pt>
                <c:pt idx="575">
                  <c:v>1.2263599999999999</c:v>
                </c:pt>
                <c:pt idx="576">
                  <c:v>1.22661</c:v>
                </c:pt>
                <c:pt idx="577">
                  <c:v>1.2267999999999999</c:v>
                </c:pt>
                <c:pt idx="578">
                  <c:v>1.22644</c:v>
                </c:pt>
                <c:pt idx="579">
                  <c:v>1.2263900000000001</c:v>
                </c:pt>
                <c:pt idx="580">
                  <c:v>1.2261599999999999</c:v>
                </c:pt>
                <c:pt idx="581">
                  <c:v>1.2258500000000001</c:v>
                </c:pt>
                <c:pt idx="582">
                  <c:v>1.22651</c:v>
                </c:pt>
                <c:pt idx="583">
                  <c:v>1.2257</c:v>
                </c:pt>
                <c:pt idx="584">
                  <c:v>1.2260800000000001</c:v>
                </c:pt>
                <c:pt idx="585">
                  <c:v>1.2261899999999999</c:v>
                </c:pt>
                <c:pt idx="586">
                  <c:v>1.22618</c:v>
                </c:pt>
                <c:pt idx="587">
                  <c:v>1.2263900000000001</c:v>
                </c:pt>
                <c:pt idx="588">
                  <c:v>1.2266999999999999</c:v>
                </c:pt>
                <c:pt idx="589">
                  <c:v>1.22654</c:v>
                </c:pt>
                <c:pt idx="590">
                  <c:v>1.2263900000000001</c:v>
                </c:pt>
                <c:pt idx="591">
                  <c:v>1.22614</c:v>
                </c:pt>
                <c:pt idx="592">
                  <c:v>1.2264699999999999</c:v>
                </c:pt>
                <c:pt idx="593">
                  <c:v>1.2257400000000001</c:v>
                </c:pt>
                <c:pt idx="594">
                  <c:v>1.2254</c:v>
                </c:pt>
                <c:pt idx="595">
                  <c:v>1.2255499999999999</c:v>
                </c:pt>
                <c:pt idx="596">
                  <c:v>1.2258599999999999</c:v>
                </c:pt>
                <c:pt idx="597">
                  <c:v>1.2250799999999999</c:v>
                </c:pt>
                <c:pt idx="598">
                  <c:v>1.2255499999999999</c:v>
                </c:pt>
                <c:pt idx="599">
                  <c:v>1.22559</c:v>
                </c:pt>
                <c:pt idx="600">
                  <c:v>1.2255</c:v>
                </c:pt>
                <c:pt idx="601">
                  <c:v>1.2260800000000001</c:v>
                </c:pt>
                <c:pt idx="602">
                  <c:v>1.22542</c:v>
                </c:pt>
                <c:pt idx="603">
                  <c:v>1.2253700000000001</c:v>
                </c:pt>
                <c:pt idx="604">
                  <c:v>1.2257499999999999</c:v>
                </c:pt>
                <c:pt idx="605">
                  <c:v>1.22573</c:v>
                </c:pt>
                <c:pt idx="606">
                  <c:v>1.2255</c:v>
                </c:pt>
                <c:pt idx="607">
                  <c:v>1.2258100000000001</c:v>
                </c:pt>
                <c:pt idx="608">
                  <c:v>1.2254799999999999</c:v>
                </c:pt>
                <c:pt idx="609">
                  <c:v>1.2258199999999999</c:v>
                </c:pt>
                <c:pt idx="610">
                  <c:v>1.22566</c:v>
                </c:pt>
                <c:pt idx="611">
                  <c:v>1.22583</c:v>
                </c:pt>
                <c:pt idx="612">
                  <c:v>1.2255499999999999</c:v>
                </c:pt>
                <c:pt idx="613">
                  <c:v>1.2256</c:v>
                </c:pt>
                <c:pt idx="614">
                  <c:v>1.226</c:v>
                </c:pt>
                <c:pt idx="615">
                  <c:v>1.22563</c:v>
                </c:pt>
                <c:pt idx="616">
                  <c:v>1.22529</c:v>
                </c:pt>
                <c:pt idx="617">
                  <c:v>1.2256400000000001</c:v>
                </c:pt>
                <c:pt idx="618">
                  <c:v>1.2253400000000001</c:v>
                </c:pt>
                <c:pt idx="619">
                  <c:v>1.2250099999999999</c:v>
                </c:pt>
                <c:pt idx="620">
                  <c:v>1.2254799999999999</c:v>
                </c:pt>
                <c:pt idx="621">
                  <c:v>1.2255</c:v>
                </c:pt>
                <c:pt idx="622">
                  <c:v>1.2255400000000001</c:v>
                </c:pt>
                <c:pt idx="623">
                  <c:v>1.2251700000000001</c:v>
                </c:pt>
                <c:pt idx="624">
                  <c:v>1.2259899999999999</c:v>
                </c:pt>
                <c:pt idx="625">
                  <c:v>1.22536</c:v>
                </c:pt>
                <c:pt idx="626">
                  <c:v>1.22553</c:v>
                </c:pt>
                <c:pt idx="627">
                  <c:v>1.22556</c:v>
                </c:pt>
                <c:pt idx="628">
                  <c:v>1.2246300000000001</c:v>
                </c:pt>
                <c:pt idx="629">
                  <c:v>1.22495</c:v>
                </c:pt>
                <c:pt idx="630">
                  <c:v>1.2250399999999999</c:v>
                </c:pt>
                <c:pt idx="631">
                  <c:v>1.2252799999999999</c:v>
                </c:pt>
                <c:pt idx="632">
                  <c:v>1.2254</c:v>
                </c:pt>
                <c:pt idx="633">
                  <c:v>1.2254799999999999</c:v>
                </c:pt>
                <c:pt idx="634">
                  <c:v>1.2256400000000001</c:v>
                </c:pt>
                <c:pt idx="635">
                  <c:v>1.2253799999999999</c:v>
                </c:pt>
                <c:pt idx="636">
                  <c:v>1.2255100000000001</c:v>
                </c:pt>
                <c:pt idx="637">
                  <c:v>1.22512</c:v>
                </c:pt>
                <c:pt idx="638">
                  <c:v>1.2246999999999999</c:v>
                </c:pt>
                <c:pt idx="639">
                  <c:v>1.2249699999999999</c:v>
                </c:pt>
                <c:pt idx="640">
                  <c:v>1.22488</c:v>
                </c:pt>
                <c:pt idx="641">
                  <c:v>1.22468</c:v>
                </c:pt>
                <c:pt idx="642">
                  <c:v>1.22479</c:v>
                </c:pt>
                <c:pt idx="643">
                  <c:v>1.2244900000000001</c:v>
                </c:pt>
                <c:pt idx="644">
                  <c:v>1.2247300000000001</c:v>
                </c:pt>
                <c:pt idx="645">
                  <c:v>1.22525</c:v>
                </c:pt>
                <c:pt idx="646">
                  <c:v>1.2248300000000001</c:v>
                </c:pt>
                <c:pt idx="647">
                  <c:v>1.22539</c:v>
                </c:pt>
                <c:pt idx="648">
                  <c:v>1.2254499999999999</c:v>
                </c:pt>
                <c:pt idx="649">
                  <c:v>1.22489</c:v>
                </c:pt>
                <c:pt idx="650">
                  <c:v>1.22525</c:v>
                </c:pt>
                <c:pt idx="651">
                  <c:v>1.22515</c:v>
                </c:pt>
                <c:pt idx="652">
                  <c:v>1.22533</c:v>
                </c:pt>
                <c:pt idx="653">
                  <c:v>1.22444</c:v>
                </c:pt>
                <c:pt idx="654">
                  <c:v>1.2249699999999999</c:v>
                </c:pt>
                <c:pt idx="655">
                  <c:v>1.2252099999999999</c:v>
                </c:pt>
                <c:pt idx="656">
                  <c:v>1.2250399999999999</c:v>
                </c:pt>
                <c:pt idx="657">
                  <c:v>1.2250300000000001</c:v>
                </c:pt>
                <c:pt idx="658">
                  <c:v>1.2252799999999999</c:v>
                </c:pt>
                <c:pt idx="659">
                  <c:v>1.2254100000000001</c:v>
                </c:pt>
                <c:pt idx="660">
                  <c:v>1.22505</c:v>
                </c:pt>
                <c:pt idx="661">
                  <c:v>1.2253799999999999</c:v>
                </c:pt>
                <c:pt idx="662">
                  <c:v>1.2251300000000001</c:v>
                </c:pt>
                <c:pt idx="663">
                  <c:v>1.22498</c:v>
                </c:pt>
                <c:pt idx="664">
                  <c:v>1.2245699999999999</c:v>
                </c:pt>
                <c:pt idx="665">
                  <c:v>1.22549</c:v>
                </c:pt>
                <c:pt idx="666">
                  <c:v>1.22492</c:v>
                </c:pt>
                <c:pt idx="667">
                  <c:v>1.22529</c:v>
                </c:pt>
                <c:pt idx="668">
                  <c:v>1.22468</c:v>
                </c:pt>
                <c:pt idx="669">
                  <c:v>1.22533</c:v>
                </c:pt>
                <c:pt idx="670">
                  <c:v>1.22495</c:v>
                </c:pt>
                <c:pt idx="671">
                  <c:v>1.22448</c:v>
                </c:pt>
                <c:pt idx="672">
                  <c:v>1.22458</c:v>
                </c:pt>
                <c:pt idx="673">
                  <c:v>1.2250000000000001</c:v>
                </c:pt>
                <c:pt idx="674">
                  <c:v>1.22472</c:v>
                </c:pt>
                <c:pt idx="675">
                  <c:v>1.2247399999999999</c:v>
                </c:pt>
                <c:pt idx="676">
                  <c:v>1.2244200000000001</c:v>
                </c:pt>
                <c:pt idx="677">
                  <c:v>1.2238800000000001</c:v>
                </c:pt>
                <c:pt idx="678">
                  <c:v>1.2246699999999999</c:v>
                </c:pt>
                <c:pt idx="679">
                  <c:v>1.2242</c:v>
                </c:pt>
                <c:pt idx="680">
                  <c:v>1.2244699999999999</c:v>
                </c:pt>
                <c:pt idx="681">
                  <c:v>1.22455</c:v>
                </c:pt>
                <c:pt idx="682">
                  <c:v>1.2242500000000001</c:v>
                </c:pt>
                <c:pt idx="683">
                  <c:v>1.22445</c:v>
                </c:pt>
                <c:pt idx="684">
                  <c:v>1.2238100000000001</c:v>
                </c:pt>
                <c:pt idx="685">
                  <c:v>1.2240500000000001</c:v>
                </c:pt>
                <c:pt idx="686">
                  <c:v>1.2244699999999999</c:v>
                </c:pt>
                <c:pt idx="687">
                  <c:v>1.2247300000000001</c:v>
                </c:pt>
                <c:pt idx="688">
                  <c:v>1.22428</c:v>
                </c:pt>
                <c:pt idx="689">
                  <c:v>1.2243299999999999</c:v>
                </c:pt>
                <c:pt idx="690">
                  <c:v>1.2237</c:v>
                </c:pt>
                <c:pt idx="691">
                  <c:v>1.2238899999999999</c:v>
                </c:pt>
                <c:pt idx="692">
                  <c:v>1.2246699999999999</c:v>
                </c:pt>
                <c:pt idx="693">
                  <c:v>1.2236899999999999</c:v>
                </c:pt>
                <c:pt idx="694">
                  <c:v>1.2240899999999999</c:v>
                </c:pt>
                <c:pt idx="695">
                  <c:v>1.2242599999999999</c:v>
                </c:pt>
                <c:pt idx="696">
                  <c:v>1.2236</c:v>
                </c:pt>
                <c:pt idx="697">
                  <c:v>1.2241299999999999</c:v>
                </c:pt>
                <c:pt idx="698">
                  <c:v>1.2239800000000001</c:v>
                </c:pt>
                <c:pt idx="699">
                  <c:v>1.22397</c:v>
                </c:pt>
                <c:pt idx="700">
                  <c:v>1.22394</c:v>
                </c:pt>
                <c:pt idx="701">
                  <c:v>1.2244699999999999</c:v>
                </c:pt>
                <c:pt idx="702">
                  <c:v>1.2237499999999999</c:v>
                </c:pt>
                <c:pt idx="703">
                  <c:v>1.22373</c:v>
                </c:pt>
                <c:pt idx="704">
                  <c:v>1.2242299999999999</c:v>
                </c:pt>
                <c:pt idx="705">
                  <c:v>1.2242</c:v>
                </c:pt>
                <c:pt idx="706">
                  <c:v>1.2242299999999999</c:v>
                </c:pt>
                <c:pt idx="707">
                  <c:v>1.22462</c:v>
                </c:pt>
                <c:pt idx="708">
                  <c:v>1.2243999999999999</c:v>
                </c:pt>
                <c:pt idx="709">
                  <c:v>1.2243200000000001</c:v>
                </c:pt>
                <c:pt idx="710">
                  <c:v>1.2240800000000001</c:v>
                </c:pt>
                <c:pt idx="711">
                  <c:v>1.2241200000000001</c:v>
                </c:pt>
                <c:pt idx="712">
                  <c:v>1.2239100000000001</c:v>
                </c:pt>
                <c:pt idx="713">
                  <c:v>1.2238500000000001</c:v>
                </c:pt>
                <c:pt idx="714">
                  <c:v>1.22407</c:v>
                </c:pt>
                <c:pt idx="715">
                  <c:v>1.22445</c:v>
                </c:pt>
                <c:pt idx="716">
                  <c:v>1.2243299999999999</c:v>
                </c:pt>
                <c:pt idx="717">
                  <c:v>1.22458</c:v>
                </c:pt>
                <c:pt idx="718">
                  <c:v>1.2244600000000001</c:v>
                </c:pt>
                <c:pt idx="719">
                  <c:v>1.2245299999999999</c:v>
                </c:pt>
                <c:pt idx="720">
                  <c:v>1.2242599999999999</c:v>
                </c:pt>
                <c:pt idx="721">
                  <c:v>1.22441</c:v>
                </c:pt>
                <c:pt idx="722">
                  <c:v>1.2240500000000001</c:v>
                </c:pt>
                <c:pt idx="723">
                  <c:v>1.22403</c:v>
                </c:pt>
                <c:pt idx="724">
                  <c:v>1.22523</c:v>
                </c:pt>
                <c:pt idx="725">
                  <c:v>1.22407</c:v>
                </c:pt>
                <c:pt idx="726">
                  <c:v>1.22455</c:v>
                </c:pt>
                <c:pt idx="727">
                  <c:v>1.22434</c:v>
                </c:pt>
                <c:pt idx="728">
                  <c:v>1.2248600000000001</c:v>
                </c:pt>
                <c:pt idx="729">
                  <c:v>1.22496</c:v>
                </c:pt>
                <c:pt idx="730">
                  <c:v>1.22498</c:v>
                </c:pt>
                <c:pt idx="731">
                  <c:v>1.2246600000000001</c:v>
                </c:pt>
                <c:pt idx="732">
                  <c:v>1.2251700000000001</c:v>
                </c:pt>
                <c:pt idx="733">
                  <c:v>1.2245900000000001</c:v>
                </c:pt>
                <c:pt idx="734">
                  <c:v>1.22444</c:v>
                </c:pt>
                <c:pt idx="735">
                  <c:v>1.2249399999999999</c:v>
                </c:pt>
                <c:pt idx="736">
                  <c:v>1.2245200000000001</c:v>
                </c:pt>
                <c:pt idx="737">
                  <c:v>1.22465</c:v>
                </c:pt>
                <c:pt idx="738">
                  <c:v>1.22407</c:v>
                </c:pt>
                <c:pt idx="739">
                  <c:v>1.2242</c:v>
                </c:pt>
                <c:pt idx="740">
                  <c:v>1.2241299999999999</c:v>
                </c:pt>
                <c:pt idx="741">
                  <c:v>1.2242900000000001</c:v>
                </c:pt>
                <c:pt idx="742">
                  <c:v>1.2237100000000001</c:v>
                </c:pt>
                <c:pt idx="743">
                  <c:v>1.22377</c:v>
                </c:pt>
                <c:pt idx="744">
                  <c:v>1.2238199999999999</c:v>
                </c:pt>
                <c:pt idx="745">
                  <c:v>1.2231399999999999</c:v>
                </c:pt>
                <c:pt idx="746">
                  <c:v>1.2232799999999999</c:v>
                </c:pt>
                <c:pt idx="747">
                  <c:v>1.22393</c:v>
                </c:pt>
                <c:pt idx="748">
                  <c:v>1.2244600000000001</c:v>
                </c:pt>
                <c:pt idx="749">
                  <c:v>1.2241599999999999</c:v>
                </c:pt>
                <c:pt idx="750">
                  <c:v>1.2238</c:v>
                </c:pt>
                <c:pt idx="751">
                  <c:v>1.22383</c:v>
                </c:pt>
                <c:pt idx="752">
                  <c:v>1.22374</c:v>
                </c:pt>
                <c:pt idx="753">
                  <c:v>1.22417</c:v>
                </c:pt>
                <c:pt idx="754">
                  <c:v>1.2236100000000001</c:v>
                </c:pt>
                <c:pt idx="755">
                  <c:v>1.2236499999999999</c:v>
                </c:pt>
                <c:pt idx="756">
                  <c:v>1.22411</c:v>
                </c:pt>
                <c:pt idx="757">
                  <c:v>1.22428</c:v>
                </c:pt>
                <c:pt idx="758">
                  <c:v>1.2242200000000001</c:v>
                </c:pt>
                <c:pt idx="759">
                  <c:v>1.22383</c:v>
                </c:pt>
                <c:pt idx="760">
                  <c:v>1.2241299999999999</c:v>
                </c:pt>
                <c:pt idx="761">
                  <c:v>1.22444</c:v>
                </c:pt>
                <c:pt idx="762">
                  <c:v>1.2244600000000001</c:v>
                </c:pt>
                <c:pt idx="763">
                  <c:v>1.2242</c:v>
                </c:pt>
                <c:pt idx="764">
                  <c:v>1.2239500000000001</c:v>
                </c:pt>
                <c:pt idx="765">
                  <c:v>1.22427</c:v>
                </c:pt>
                <c:pt idx="766">
                  <c:v>1.22431</c:v>
                </c:pt>
                <c:pt idx="767">
                  <c:v>1.22482</c:v>
                </c:pt>
                <c:pt idx="768">
                  <c:v>1.2244900000000001</c:v>
                </c:pt>
                <c:pt idx="769">
                  <c:v>1.2243200000000001</c:v>
                </c:pt>
                <c:pt idx="770">
                  <c:v>1.2242999999999999</c:v>
                </c:pt>
                <c:pt idx="771">
                  <c:v>1.2245200000000001</c:v>
                </c:pt>
                <c:pt idx="772">
                  <c:v>1.22414</c:v>
                </c:pt>
                <c:pt idx="773">
                  <c:v>1.2240200000000001</c:v>
                </c:pt>
                <c:pt idx="774">
                  <c:v>1.22401</c:v>
                </c:pt>
                <c:pt idx="775">
                  <c:v>1.2245999999999999</c:v>
                </c:pt>
                <c:pt idx="776">
                  <c:v>1.2242500000000001</c:v>
                </c:pt>
                <c:pt idx="777">
                  <c:v>1.2245200000000001</c:v>
                </c:pt>
                <c:pt idx="778">
                  <c:v>1.2247399999999999</c:v>
                </c:pt>
                <c:pt idx="779">
                  <c:v>1.2246300000000001</c:v>
                </c:pt>
                <c:pt idx="780">
                  <c:v>1.2246600000000001</c:v>
                </c:pt>
                <c:pt idx="781">
                  <c:v>1.22445</c:v>
                </c:pt>
                <c:pt idx="782">
                  <c:v>1.22451</c:v>
                </c:pt>
                <c:pt idx="783">
                  <c:v>1.2244299999999999</c:v>
                </c:pt>
                <c:pt idx="784">
                  <c:v>1.2243900000000001</c:v>
                </c:pt>
                <c:pt idx="785">
                  <c:v>1.2240899999999999</c:v>
                </c:pt>
                <c:pt idx="786">
                  <c:v>1.224</c:v>
                </c:pt>
                <c:pt idx="787">
                  <c:v>1.2247699999999999</c:v>
                </c:pt>
                <c:pt idx="788">
                  <c:v>1.2243200000000001</c:v>
                </c:pt>
                <c:pt idx="789">
                  <c:v>1.2238</c:v>
                </c:pt>
                <c:pt idx="790">
                  <c:v>1.22461</c:v>
                </c:pt>
                <c:pt idx="791">
                  <c:v>1.22444</c:v>
                </c:pt>
                <c:pt idx="792">
                  <c:v>1.22441</c:v>
                </c:pt>
                <c:pt idx="793">
                  <c:v>1.2246699999999999</c:v>
                </c:pt>
                <c:pt idx="794">
                  <c:v>1.2248300000000001</c:v>
                </c:pt>
                <c:pt idx="795">
                  <c:v>1.2246300000000001</c:v>
                </c:pt>
                <c:pt idx="796">
                  <c:v>1.2246300000000001</c:v>
                </c:pt>
                <c:pt idx="797">
                  <c:v>1.22427</c:v>
                </c:pt>
                <c:pt idx="798">
                  <c:v>1.22366</c:v>
                </c:pt>
                <c:pt idx="799">
                  <c:v>1.2239800000000001</c:v>
                </c:pt>
                <c:pt idx="800">
                  <c:v>1.22397</c:v>
                </c:pt>
                <c:pt idx="801">
                  <c:v>1.2237199999999999</c:v>
                </c:pt>
                <c:pt idx="802">
                  <c:v>1.2236499999999999</c:v>
                </c:pt>
                <c:pt idx="803">
                  <c:v>1.22366</c:v>
                </c:pt>
                <c:pt idx="804">
                  <c:v>1.22363</c:v>
                </c:pt>
                <c:pt idx="805">
                  <c:v>1.2236100000000001</c:v>
                </c:pt>
                <c:pt idx="806">
                  <c:v>1.2235</c:v>
                </c:pt>
                <c:pt idx="807">
                  <c:v>1.22434</c:v>
                </c:pt>
                <c:pt idx="808">
                  <c:v>1.2240500000000001</c:v>
                </c:pt>
                <c:pt idx="809">
                  <c:v>1.2241</c:v>
                </c:pt>
                <c:pt idx="810">
                  <c:v>1.22438</c:v>
                </c:pt>
                <c:pt idx="811">
                  <c:v>1.2239500000000001</c:v>
                </c:pt>
                <c:pt idx="812">
                  <c:v>1.2239899999999999</c:v>
                </c:pt>
                <c:pt idx="813">
                  <c:v>1.2239899999999999</c:v>
                </c:pt>
                <c:pt idx="814">
                  <c:v>1.22403</c:v>
                </c:pt>
                <c:pt idx="815">
                  <c:v>1.2239</c:v>
                </c:pt>
                <c:pt idx="816">
                  <c:v>1.22431</c:v>
                </c:pt>
                <c:pt idx="817">
                  <c:v>1.22393</c:v>
                </c:pt>
                <c:pt idx="818">
                  <c:v>1.22359</c:v>
                </c:pt>
                <c:pt idx="819">
                  <c:v>1.22424</c:v>
                </c:pt>
                <c:pt idx="820">
                  <c:v>1.2241599999999999</c:v>
                </c:pt>
                <c:pt idx="821">
                  <c:v>1.2238500000000001</c:v>
                </c:pt>
                <c:pt idx="822">
                  <c:v>1.2239500000000001</c:v>
                </c:pt>
                <c:pt idx="823">
                  <c:v>1.2234499999999999</c:v>
                </c:pt>
                <c:pt idx="824">
                  <c:v>1.2239199999999999</c:v>
                </c:pt>
                <c:pt idx="825">
                  <c:v>1.2235799999999999</c:v>
                </c:pt>
                <c:pt idx="826">
                  <c:v>1.2237</c:v>
                </c:pt>
                <c:pt idx="827">
                  <c:v>1.22366</c:v>
                </c:pt>
                <c:pt idx="828">
                  <c:v>1.2237100000000001</c:v>
                </c:pt>
                <c:pt idx="829">
                  <c:v>1.22333</c:v>
                </c:pt>
                <c:pt idx="830">
                  <c:v>1.2238800000000001</c:v>
                </c:pt>
                <c:pt idx="831">
                  <c:v>1.2236400000000001</c:v>
                </c:pt>
                <c:pt idx="832">
                  <c:v>1.2234499999999999</c:v>
                </c:pt>
                <c:pt idx="833">
                  <c:v>1.22373</c:v>
                </c:pt>
                <c:pt idx="834">
                  <c:v>1.2234400000000001</c:v>
                </c:pt>
                <c:pt idx="835">
                  <c:v>1.2236800000000001</c:v>
                </c:pt>
                <c:pt idx="836">
                  <c:v>1.22357</c:v>
                </c:pt>
                <c:pt idx="837">
                  <c:v>1.2231099999999999</c:v>
                </c:pt>
                <c:pt idx="838">
                  <c:v>1.22319</c:v>
                </c:pt>
                <c:pt idx="839">
                  <c:v>1.22333</c:v>
                </c:pt>
                <c:pt idx="840">
                  <c:v>1.2235100000000001</c:v>
                </c:pt>
                <c:pt idx="841">
                  <c:v>1.2236800000000001</c:v>
                </c:pt>
                <c:pt idx="842">
                  <c:v>1.22376</c:v>
                </c:pt>
                <c:pt idx="843">
                  <c:v>1.22298</c:v>
                </c:pt>
                <c:pt idx="844">
                  <c:v>1.2226900000000001</c:v>
                </c:pt>
                <c:pt idx="845">
                  <c:v>1.2230300000000001</c:v>
                </c:pt>
                <c:pt idx="846">
                  <c:v>1.22285</c:v>
                </c:pt>
                <c:pt idx="847">
                  <c:v>1.2229000000000001</c:v>
                </c:pt>
                <c:pt idx="848">
                  <c:v>1.22254</c:v>
                </c:pt>
                <c:pt idx="849">
                  <c:v>1.22227</c:v>
                </c:pt>
                <c:pt idx="850">
                  <c:v>1.2229099999999999</c:v>
                </c:pt>
                <c:pt idx="851">
                  <c:v>1.2234400000000001</c:v>
                </c:pt>
                <c:pt idx="852">
                  <c:v>1.22359</c:v>
                </c:pt>
                <c:pt idx="853">
                  <c:v>1.2233499999999999</c:v>
                </c:pt>
                <c:pt idx="854">
                  <c:v>1.22357</c:v>
                </c:pt>
                <c:pt idx="855">
                  <c:v>1.2233700000000001</c:v>
                </c:pt>
                <c:pt idx="856">
                  <c:v>1.2229099999999999</c:v>
                </c:pt>
                <c:pt idx="857">
                  <c:v>1.2224900000000001</c:v>
                </c:pt>
                <c:pt idx="858">
                  <c:v>1.2224900000000001</c:v>
                </c:pt>
                <c:pt idx="859">
                  <c:v>1.22288</c:v>
                </c:pt>
                <c:pt idx="860">
                  <c:v>1.2225600000000001</c:v>
                </c:pt>
                <c:pt idx="861">
                  <c:v>1.22217</c:v>
                </c:pt>
                <c:pt idx="862">
                  <c:v>1.22231</c:v>
                </c:pt>
                <c:pt idx="863">
                  <c:v>1.22194</c:v>
                </c:pt>
                <c:pt idx="864">
                  <c:v>1.2223599999999999</c:v>
                </c:pt>
                <c:pt idx="865">
                  <c:v>1.2224200000000001</c:v>
                </c:pt>
                <c:pt idx="866">
                  <c:v>1.2226300000000001</c:v>
                </c:pt>
                <c:pt idx="867">
                  <c:v>1.2225900000000001</c:v>
                </c:pt>
                <c:pt idx="868">
                  <c:v>1.2222200000000001</c:v>
                </c:pt>
                <c:pt idx="869">
                  <c:v>1.2228300000000001</c:v>
                </c:pt>
                <c:pt idx="870">
                  <c:v>1.2230000000000001</c:v>
                </c:pt>
                <c:pt idx="871">
                  <c:v>1.22261</c:v>
                </c:pt>
                <c:pt idx="872">
                  <c:v>1.2224299999999999</c:v>
                </c:pt>
                <c:pt idx="873">
                  <c:v>1.22238</c:v>
                </c:pt>
                <c:pt idx="874">
                  <c:v>1.22163</c:v>
                </c:pt>
                <c:pt idx="875">
                  <c:v>1.2222</c:v>
                </c:pt>
                <c:pt idx="876">
                  <c:v>1.22224</c:v>
                </c:pt>
                <c:pt idx="877">
                  <c:v>1.22255</c:v>
                </c:pt>
                <c:pt idx="878">
                  <c:v>1.22306</c:v>
                </c:pt>
                <c:pt idx="879">
                  <c:v>1.2226999999999999</c:v>
                </c:pt>
                <c:pt idx="880">
                  <c:v>1.22278</c:v>
                </c:pt>
                <c:pt idx="881">
                  <c:v>1.2229699999999999</c:v>
                </c:pt>
                <c:pt idx="882">
                  <c:v>1.2231700000000001</c:v>
                </c:pt>
                <c:pt idx="883">
                  <c:v>1.2226900000000001</c:v>
                </c:pt>
                <c:pt idx="884">
                  <c:v>1.22255</c:v>
                </c:pt>
                <c:pt idx="885">
                  <c:v>1.2224200000000001</c:v>
                </c:pt>
                <c:pt idx="886">
                  <c:v>1.22238</c:v>
                </c:pt>
                <c:pt idx="887">
                  <c:v>1.22275</c:v>
                </c:pt>
                <c:pt idx="888">
                  <c:v>1.2224999999999999</c:v>
                </c:pt>
                <c:pt idx="889">
                  <c:v>1.2228699999999999</c:v>
                </c:pt>
                <c:pt idx="890">
                  <c:v>1.22271</c:v>
                </c:pt>
                <c:pt idx="891">
                  <c:v>1.22282</c:v>
                </c:pt>
                <c:pt idx="892">
                  <c:v>1.2226900000000001</c:v>
                </c:pt>
                <c:pt idx="893">
                  <c:v>1.22296</c:v>
                </c:pt>
                <c:pt idx="894">
                  <c:v>1.2230799999999999</c:v>
                </c:pt>
                <c:pt idx="895">
                  <c:v>1.22278</c:v>
                </c:pt>
                <c:pt idx="896">
                  <c:v>1.2227699999999999</c:v>
                </c:pt>
                <c:pt idx="897">
                  <c:v>1.22343</c:v>
                </c:pt>
                <c:pt idx="898">
                  <c:v>1.2230300000000001</c:v>
                </c:pt>
                <c:pt idx="899">
                  <c:v>1.2229000000000001</c:v>
                </c:pt>
                <c:pt idx="900">
                  <c:v>1.22295</c:v>
                </c:pt>
                <c:pt idx="901">
                  <c:v>1.22329</c:v>
                </c:pt>
                <c:pt idx="902">
                  <c:v>1.2229699999999999</c:v>
                </c:pt>
                <c:pt idx="903">
                  <c:v>1.22288</c:v>
                </c:pt>
                <c:pt idx="904">
                  <c:v>1.22238</c:v>
                </c:pt>
                <c:pt idx="905">
                  <c:v>1.2225999999999999</c:v>
                </c:pt>
                <c:pt idx="906">
                  <c:v>1.2227699999999999</c:v>
                </c:pt>
                <c:pt idx="907">
                  <c:v>1.2231700000000001</c:v>
                </c:pt>
                <c:pt idx="908">
                  <c:v>1.2228399999999999</c:v>
                </c:pt>
                <c:pt idx="909">
                  <c:v>1.2224299999999999</c:v>
                </c:pt>
                <c:pt idx="910">
                  <c:v>1.22296</c:v>
                </c:pt>
                <c:pt idx="911">
                  <c:v>1.2225200000000001</c:v>
                </c:pt>
                <c:pt idx="912">
                  <c:v>1.2226699999999999</c:v>
                </c:pt>
                <c:pt idx="913">
                  <c:v>1.2226999999999999</c:v>
                </c:pt>
                <c:pt idx="914">
                  <c:v>1.22228</c:v>
                </c:pt>
                <c:pt idx="915">
                  <c:v>1.22332</c:v>
                </c:pt>
                <c:pt idx="916">
                  <c:v>1.22237</c:v>
                </c:pt>
                <c:pt idx="917">
                  <c:v>1.22275</c:v>
                </c:pt>
                <c:pt idx="918">
                  <c:v>1.22298</c:v>
                </c:pt>
                <c:pt idx="919">
                  <c:v>1.2229000000000001</c:v>
                </c:pt>
                <c:pt idx="920">
                  <c:v>1.22261</c:v>
                </c:pt>
                <c:pt idx="921">
                  <c:v>1.22248</c:v>
                </c:pt>
                <c:pt idx="922">
                  <c:v>1.22261</c:v>
                </c:pt>
                <c:pt idx="923">
                  <c:v>1.2226399999999999</c:v>
                </c:pt>
                <c:pt idx="924">
                  <c:v>1.22211</c:v>
                </c:pt>
                <c:pt idx="925">
                  <c:v>1.22245</c:v>
                </c:pt>
                <c:pt idx="926">
                  <c:v>1.2225200000000001</c:v>
                </c:pt>
                <c:pt idx="927">
                  <c:v>1.22258</c:v>
                </c:pt>
                <c:pt idx="928">
                  <c:v>1.2226399999999999</c:v>
                </c:pt>
                <c:pt idx="929">
                  <c:v>1.2223900000000001</c:v>
                </c:pt>
                <c:pt idx="930">
                  <c:v>1.2224600000000001</c:v>
                </c:pt>
                <c:pt idx="931">
                  <c:v>1.2222</c:v>
                </c:pt>
                <c:pt idx="932">
                  <c:v>1.2222200000000001</c:v>
                </c:pt>
                <c:pt idx="933">
                  <c:v>1.2221299999999999</c:v>
                </c:pt>
                <c:pt idx="934">
                  <c:v>1.22278</c:v>
                </c:pt>
                <c:pt idx="935">
                  <c:v>1.2223999999999999</c:v>
                </c:pt>
                <c:pt idx="936">
                  <c:v>1.2220599999999999</c:v>
                </c:pt>
                <c:pt idx="937">
                  <c:v>1.2219800000000001</c:v>
                </c:pt>
                <c:pt idx="938">
                  <c:v>1.22214</c:v>
                </c:pt>
                <c:pt idx="939">
                  <c:v>1.22235</c:v>
                </c:pt>
                <c:pt idx="940">
                  <c:v>1.2217199999999999</c:v>
                </c:pt>
                <c:pt idx="941">
                  <c:v>1.22184</c:v>
                </c:pt>
                <c:pt idx="942">
                  <c:v>1.22183</c:v>
                </c:pt>
                <c:pt idx="943">
                  <c:v>1.2222200000000001</c:v>
                </c:pt>
                <c:pt idx="944">
                  <c:v>1.22244</c:v>
                </c:pt>
                <c:pt idx="945">
                  <c:v>1.2219899999999999</c:v>
                </c:pt>
                <c:pt idx="946">
                  <c:v>1.2217800000000001</c:v>
                </c:pt>
                <c:pt idx="947">
                  <c:v>1.2219100000000001</c:v>
                </c:pt>
                <c:pt idx="948">
                  <c:v>1.22207</c:v>
                </c:pt>
                <c:pt idx="949">
                  <c:v>1.22187</c:v>
                </c:pt>
                <c:pt idx="950">
                  <c:v>1.2215</c:v>
                </c:pt>
                <c:pt idx="951">
                  <c:v>1.222</c:v>
                </c:pt>
                <c:pt idx="952">
                  <c:v>1.22237</c:v>
                </c:pt>
                <c:pt idx="953">
                  <c:v>1.2223900000000001</c:v>
                </c:pt>
                <c:pt idx="954">
                  <c:v>1.2223900000000001</c:v>
                </c:pt>
                <c:pt idx="955">
                  <c:v>1.2224600000000001</c:v>
                </c:pt>
                <c:pt idx="956">
                  <c:v>1.22228</c:v>
                </c:pt>
                <c:pt idx="957">
                  <c:v>1.22201</c:v>
                </c:pt>
                <c:pt idx="958">
                  <c:v>1.22251</c:v>
                </c:pt>
                <c:pt idx="959">
                  <c:v>1.2225600000000001</c:v>
                </c:pt>
                <c:pt idx="960">
                  <c:v>1.2220299999999999</c:v>
                </c:pt>
                <c:pt idx="961">
                  <c:v>1.2225299999999999</c:v>
                </c:pt>
                <c:pt idx="962">
                  <c:v>1.2221599999999999</c:v>
                </c:pt>
                <c:pt idx="963">
                  <c:v>1.2214700000000001</c:v>
                </c:pt>
                <c:pt idx="964">
                  <c:v>1.22163</c:v>
                </c:pt>
                <c:pt idx="965">
                  <c:v>1.2220200000000001</c:v>
                </c:pt>
                <c:pt idx="966">
                  <c:v>1.2223200000000001</c:v>
                </c:pt>
                <c:pt idx="967">
                  <c:v>1.2221500000000001</c:v>
                </c:pt>
                <c:pt idx="968">
                  <c:v>1.22197</c:v>
                </c:pt>
                <c:pt idx="969">
                  <c:v>1.22218</c:v>
                </c:pt>
                <c:pt idx="970">
                  <c:v>1.22176</c:v>
                </c:pt>
                <c:pt idx="971">
                  <c:v>1.2215499999999999</c:v>
                </c:pt>
                <c:pt idx="972">
                  <c:v>1.22204</c:v>
                </c:pt>
                <c:pt idx="973">
                  <c:v>1.2223900000000001</c:v>
                </c:pt>
                <c:pt idx="974">
                  <c:v>1.22183</c:v>
                </c:pt>
                <c:pt idx="975">
                  <c:v>1.2218199999999999</c:v>
                </c:pt>
                <c:pt idx="976">
                  <c:v>1.2220299999999999</c:v>
                </c:pt>
                <c:pt idx="977">
                  <c:v>1.22227</c:v>
                </c:pt>
                <c:pt idx="978">
                  <c:v>1.2219</c:v>
                </c:pt>
                <c:pt idx="979">
                  <c:v>1.22224</c:v>
                </c:pt>
                <c:pt idx="980">
                  <c:v>1.2225699999999999</c:v>
                </c:pt>
                <c:pt idx="981">
                  <c:v>1.2218100000000001</c:v>
                </c:pt>
                <c:pt idx="982">
                  <c:v>1.2218899999999999</c:v>
                </c:pt>
                <c:pt idx="983">
                  <c:v>1.22193</c:v>
                </c:pt>
                <c:pt idx="984">
                  <c:v>1.2216199999999999</c:v>
                </c:pt>
                <c:pt idx="985">
                  <c:v>1.2215100000000001</c:v>
                </c:pt>
                <c:pt idx="986">
                  <c:v>1.22176</c:v>
                </c:pt>
                <c:pt idx="987">
                  <c:v>1.2215100000000001</c:v>
                </c:pt>
                <c:pt idx="988">
                  <c:v>1.22221</c:v>
                </c:pt>
                <c:pt idx="989">
                  <c:v>1.22248</c:v>
                </c:pt>
                <c:pt idx="990">
                  <c:v>1.2218100000000001</c:v>
                </c:pt>
                <c:pt idx="991">
                  <c:v>1.2220500000000001</c:v>
                </c:pt>
                <c:pt idx="992">
                  <c:v>1.22157</c:v>
                </c:pt>
                <c:pt idx="993">
                  <c:v>1.22204</c:v>
                </c:pt>
                <c:pt idx="994">
                  <c:v>1.2216800000000001</c:v>
                </c:pt>
                <c:pt idx="995">
                  <c:v>1.2214799999999999</c:v>
                </c:pt>
                <c:pt idx="996">
                  <c:v>1.2215199999999999</c:v>
                </c:pt>
                <c:pt idx="997">
                  <c:v>1.2214400000000001</c:v>
                </c:pt>
                <c:pt idx="998">
                  <c:v>1.2214700000000001</c:v>
                </c:pt>
                <c:pt idx="999">
                  <c:v>1.2217100000000001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2B3A-41BB-9232-F03D9C602918}"/>
            </c:ext>
          </c:extLst>
        </c:ser>
        <c:ser>
          <c:idx val="3"/>
          <c:order val="3"/>
          <c:tx>
            <c:strRef>
              <c:f>B1_LoadReg_LDO_2V!$E$5</c:f>
              <c:strCache>
                <c:ptCount val="1"/>
                <c:pt idx="0">
                  <c:v>Iin_Sense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B1_LoadReg_LDO_2V!$A$6:$A$1006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B1_LoadReg_LDO_2V!$E$6:$E$1006</c:f>
              <c:numCache>
                <c:formatCode>General</c:formatCode>
                <c:ptCount val="1001"/>
                <c:pt idx="0">
                  <c:v>1.99966</c:v>
                </c:pt>
                <c:pt idx="1">
                  <c:v>1.9996700000000001</c:v>
                </c:pt>
                <c:pt idx="2">
                  <c:v>1.99966</c:v>
                </c:pt>
                <c:pt idx="3">
                  <c:v>1.99966</c:v>
                </c:pt>
                <c:pt idx="4">
                  <c:v>1.99966</c:v>
                </c:pt>
                <c:pt idx="5">
                  <c:v>1.9996700000000001</c:v>
                </c:pt>
                <c:pt idx="6">
                  <c:v>1.99966</c:v>
                </c:pt>
                <c:pt idx="7">
                  <c:v>1.99966</c:v>
                </c:pt>
                <c:pt idx="8">
                  <c:v>1.99966</c:v>
                </c:pt>
                <c:pt idx="9">
                  <c:v>1.9996700000000001</c:v>
                </c:pt>
                <c:pt idx="10">
                  <c:v>1.9996700000000001</c:v>
                </c:pt>
                <c:pt idx="11">
                  <c:v>1.9996700000000001</c:v>
                </c:pt>
                <c:pt idx="12">
                  <c:v>1.9996700000000001</c:v>
                </c:pt>
                <c:pt idx="13">
                  <c:v>1.99966</c:v>
                </c:pt>
                <c:pt idx="14">
                  <c:v>1.9996700000000001</c:v>
                </c:pt>
                <c:pt idx="15">
                  <c:v>1.9996700000000001</c:v>
                </c:pt>
                <c:pt idx="16">
                  <c:v>1.9996700000000001</c:v>
                </c:pt>
                <c:pt idx="17">
                  <c:v>1.9996700000000001</c:v>
                </c:pt>
                <c:pt idx="18">
                  <c:v>1.99966</c:v>
                </c:pt>
                <c:pt idx="19">
                  <c:v>1.9996700000000001</c:v>
                </c:pt>
                <c:pt idx="20">
                  <c:v>1.9996700000000001</c:v>
                </c:pt>
                <c:pt idx="21">
                  <c:v>1.9996700000000001</c:v>
                </c:pt>
                <c:pt idx="22">
                  <c:v>1.99966</c:v>
                </c:pt>
                <c:pt idx="23">
                  <c:v>1.99966</c:v>
                </c:pt>
                <c:pt idx="24">
                  <c:v>1.99966</c:v>
                </c:pt>
                <c:pt idx="25">
                  <c:v>1.9996700000000001</c:v>
                </c:pt>
                <c:pt idx="26">
                  <c:v>1.9996700000000001</c:v>
                </c:pt>
                <c:pt idx="27">
                  <c:v>1.99966</c:v>
                </c:pt>
                <c:pt idx="28">
                  <c:v>1.99966</c:v>
                </c:pt>
                <c:pt idx="29">
                  <c:v>1.99966</c:v>
                </c:pt>
                <c:pt idx="30">
                  <c:v>1.99966</c:v>
                </c:pt>
                <c:pt idx="31">
                  <c:v>1.9996700000000001</c:v>
                </c:pt>
                <c:pt idx="32">
                  <c:v>1.99966</c:v>
                </c:pt>
                <c:pt idx="33">
                  <c:v>1.99966</c:v>
                </c:pt>
                <c:pt idx="34">
                  <c:v>1.9996700000000001</c:v>
                </c:pt>
                <c:pt idx="35">
                  <c:v>1.9996700000000001</c:v>
                </c:pt>
                <c:pt idx="36">
                  <c:v>1.99966</c:v>
                </c:pt>
                <c:pt idx="37">
                  <c:v>1.99966</c:v>
                </c:pt>
                <c:pt idx="38">
                  <c:v>1.9996700000000001</c:v>
                </c:pt>
                <c:pt idx="39">
                  <c:v>1.99966</c:v>
                </c:pt>
                <c:pt idx="40">
                  <c:v>1.9996700000000001</c:v>
                </c:pt>
                <c:pt idx="41">
                  <c:v>1.99966</c:v>
                </c:pt>
                <c:pt idx="42">
                  <c:v>1.9996700000000001</c:v>
                </c:pt>
                <c:pt idx="43">
                  <c:v>1.9996700000000001</c:v>
                </c:pt>
                <c:pt idx="44">
                  <c:v>1.99966</c:v>
                </c:pt>
                <c:pt idx="45">
                  <c:v>1.99966</c:v>
                </c:pt>
                <c:pt idx="46">
                  <c:v>1.99966</c:v>
                </c:pt>
                <c:pt idx="47">
                  <c:v>1.99966</c:v>
                </c:pt>
                <c:pt idx="48">
                  <c:v>1.9996700000000001</c:v>
                </c:pt>
                <c:pt idx="49">
                  <c:v>1.9996700000000001</c:v>
                </c:pt>
                <c:pt idx="50">
                  <c:v>1.9996700000000001</c:v>
                </c:pt>
                <c:pt idx="51">
                  <c:v>1.9996700000000001</c:v>
                </c:pt>
                <c:pt idx="52">
                  <c:v>1.99966</c:v>
                </c:pt>
                <c:pt idx="53">
                  <c:v>1.99966</c:v>
                </c:pt>
                <c:pt idx="54">
                  <c:v>1.9996499999999999</c:v>
                </c:pt>
                <c:pt idx="55">
                  <c:v>1.9996499999999999</c:v>
                </c:pt>
                <c:pt idx="56">
                  <c:v>1.9996400000000001</c:v>
                </c:pt>
                <c:pt idx="57">
                  <c:v>1.99963</c:v>
                </c:pt>
                <c:pt idx="58">
                  <c:v>1.99963</c:v>
                </c:pt>
                <c:pt idx="59">
                  <c:v>1.99962</c:v>
                </c:pt>
                <c:pt idx="60">
                  <c:v>1.99962</c:v>
                </c:pt>
                <c:pt idx="61">
                  <c:v>1.9996100000000001</c:v>
                </c:pt>
                <c:pt idx="62">
                  <c:v>1.9996</c:v>
                </c:pt>
                <c:pt idx="63">
                  <c:v>1.9996</c:v>
                </c:pt>
                <c:pt idx="64">
                  <c:v>1.99959</c:v>
                </c:pt>
                <c:pt idx="65">
                  <c:v>1.9995799999999999</c:v>
                </c:pt>
                <c:pt idx="66">
                  <c:v>1.9995799999999999</c:v>
                </c:pt>
                <c:pt idx="67">
                  <c:v>1.9995799999999999</c:v>
                </c:pt>
                <c:pt idx="68">
                  <c:v>1.9995700000000001</c:v>
                </c:pt>
                <c:pt idx="69">
                  <c:v>1.99956</c:v>
                </c:pt>
                <c:pt idx="70">
                  <c:v>1.99956</c:v>
                </c:pt>
                <c:pt idx="71">
                  <c:v>1.9995499999999999</c:v>
                </c:pt>
                <c:pt idx="72">
                  <c:v>1.9995499999999999</c:v>
                </c:pt>
                <c:pt idx="73">
                  <c:v>1.9995400000000001</c:v>
                </c:pt>
                <c:pt idx="74">
                  <c:v>1.9995400000000001</c:v>
                </c:pt>
                <c:pt idx="75">
                  <c:v>1.99953</c:v>
                </c:pt>
                <c:pt idx="76">
                  <c:v>1.99953</c:v>
                </c:pt>
                <c:pt idx="77">
                  <c:v>1.99952</c:v>
                </c:pt>
                <c:pt idx="78">
                  <c:v>1.9995099999999999</c:v>
                </c:pt>
                <c:pt idx="79">
                  <c:v>1.9995099999999999</c:v>
                </c:pt>
                <c:pt idx="80">
                  <c:v>1.9995000000000001</c:v>
                </c:pt>
                <c:pt idx="81">
                  <c:v>1.9995000000000001</c:v>
                </c:pt>
                <c:pt idx="82">
                  <c:v>1.99949</c:v>
                </c:pt>
                <c:pt idx="83">
                  <c:v>1.9994799999999999</c:v>
                </c:pt>
                <c:pt idx="84">
                  <c:v>1.9994799999999999</c:v>
                </c:pt>
                <c:pt idx="85">
                  <c:v>1.9994700000000001</c:v>
                </c:pt>
                <c:pt idx="86">
                  <c:v>1.9994700000000001</c:v>
                </c:pt>
                <c:pt idx="87">
                  <c:v>1.99946</c:v>
                </c:pt>
                <c:pt idx="88">
                  <c:v>1.99946</c:v>
                </c:pt>
                <c:pt idx="89">
                  <c:v>1.9994499999999999</c:v>
                </c:pt>
                <c:pt idx="90">
                  <c:v>1.9994400000000001</c:v>
                </c:pt>
                <c:pt idx="91">
                  <c:v>1.9994400000000001</c:v>
                </c:pt>
                <c:pt idx="92">
                  <c:v>1.99943</c:v>
                </c:pt>
                <c:pt idx="93">
                  <c:v>1.99943</c:v>
                </c:pt>
                <c:pt idx="94">
                  <c:v>1.99943</c:v>
                </c:pt>
                <c:pt idx="95">
                  <c:v>1.9994099999999999</c:v>
                </c:pt>
                <c:pt idx="96">
                  <c:v>1.9994099999999999</c:v>
                </c:pt>
                <c:pt idx="97">
                  <c:v>1.9994099999999999</c:v>
                </c:pt>
                <c:pt idx="98">
                  <c:v>1.99939</c:v>
                </c:pt>
                <c:pt idx="99">
                  <c:v>1.99939</c:v>
                </c:pt>
                <c:pt idx="100">
                  <c:v>1.99939</c:v>
                </c:pt>
                <c:pt idx="101">
                  <c:v>1.99939</c:v>
                </c:pt>
                <c:pt idx="102">
                  <c:v>1.9993799999999999</c:v>
                </c:pt>
                <c:pt idx="103">
                  <c:v>1.9993700000000001</c:v>
                </c:pt>
                <c:pt idx="104">
                  <c:v>1.99936</c:v>
                </c:pt>
                <c:pt idx="105">
                  <c:v>1.99936</c:v>
                </c:pt>
                <c:pt idx="106">
                  <c:v>1.99935</c:v>
                </c:pt>
                <c:pt idx="107">
                  <c:v>1.99935</c:v>
                </c:pt>
                <c:pt idx="108">
                  <c:v>1.9993399999999999</c:v>
                </c:pt>
                <c:pt idx="109">
                  <c:v>1.9993399999999999</c:v>
                </c:pt>
                <c:pt idx="110">
                  <c:v>1.9993300000000001</c:v>
                </c:pt>
                <c:pt idx="111">
                  <c:v>1.99932</c:v>
                </c:pt>
                <c:pt idx="112">
                  <c:v>1.99932</c:v>
                </c:pt>
                <c:pt idx="113">
                  <c:v>1.9993099999999999</c:v>
                </c:pt>
                <c:pt idx="114">
                  <c:v>1.9993099999999999</c:v>
                </c:pt>
                <c:pt idx="115">
                  <c:v>1.9993000000000001</c:v>
                </c:pt>
                <c:pt idx="116">
                  <c:v>1.99929</c:v>
                </c:pt>
                <c:pt idx="117">
                  <c:v>1.99929</c:v>
                </c:pt>
                <c:pt idx="118">
                  <c:v>1.9992799999999999</c:v>
                </c:pt>
                <c:pt idx="119">
                  <c:v>1.9992799999999999</c:v>
                </c:pt>
                <c:pt idx="120">
                  <c:v>1.9992700000000001</c:v>
                </c:pt>
                <c:pt idx="121">
                  <c:v>1.9992700000000001</c:v>
                </c:pt>
                <c:pt idx="122">
                  <c:v>1.99926</c:v>
                </c:pt>
                <c:pt idx="123">
                  <c:v>1.99926</c:v>
                </c:pt>
                <c:pt idx="124">
                  <c:v>1.99925</c:v>
                </c:pt>
                <c:pt idx="125">
                  <c:v>1.9992399999999999</c:v>
                </c:pt>
                <c:pt idx="126">
                  <c:v>1.9992399999999999</c:v>
                </c:pt>
                <c:pt idx="127">
                  <c:v>1.9992300000000001</c:v>
                </c:pt>
                <c:pt idx="128">
                  <c:v>1.99922</c:v>
                </c:pt>
                <c:pt idx="129">
                  <c:v>1.99922</c:v>
                </c:pt>
                <c:pt idx="130">
                  <c:v>1.99922</c:v>
                </c:pt>
                <c:pt idx="131">
                  <c:v>1.9992099999999999</c:v>
                </c:pt>
                <c:pt idx="132">
                  <c:v>1.9992000000000001</c:v>
                </c:pt>
                <c:pt idx="133">
                  <c:v>1.9992000000000001</c:v>
                </c:pt>
                <c:pt idx="134">
                  <c:v>1.99919</c:v>
                </c:pt>
                <c:pt idx="135">
                  <c:v>1.99919</c:v>
                </c:pt>
                <c:pt idx="136">
                  <c:v>1.99918</c:v>
                </c:pt>
                <c:pt idx="137">
                  <c:v>1.99918</c:v>
                </c:pt>
                <c:pt idx="138">
                  <c:v>1.9991699999999999</c:v>
                </c:pt>
                <c:pt idx="139">
                  <c:v>1.99916</c:v>
                </c:pt>
                <c:pt idx="140">
                  <c:v>1.99916</c:v>
                </c:pt>
                <c:pt idx="141">
                  <c:v>1.99915</c:v>
                </c:pt>
                <c:pt idx="142">
                  <c:v>1.99915</c:v>
                </c:pt>
                <c:pt idx="143">
                  <c:v>1.9991399999999999</c:v>
                </c:pt>
                <c:pt idx="144">
                  <c:v>1.9991399999999999</c:v>
                </c:pt>
                <c:pt idx="145">
                  <c:v>1.9991300000000001</c:v>
                </c:pt>
                <c:pt idx="146">
                  <c:v>1.99912</c:v>
                </c:pt>
                <c:pt idx="147">
                  <c:v>1.99912</c:v>
                </c:pt>
                <c:pt idx="148">
                  <c:v>1.9991099999999999</c:v>
                </c:pt>
                <c:pt idx="149">
                  <c:v>1.9991099999999999</c:v>
                </c:pt>
                <c:pt idx="150">
                  <c:v>1.9991000000000001</c:v>
                </c:pt>
                <c:pt idx="151">
                  <c:v>1.99909</c:v>
                </c:pt>
                <c:pt idx="152">
                  <c:v>1.99909</c:v>
                </c:pt>
                <c:pt idx="153">
                  <c:v>1.99908</c:v>
                </c:pt>
                <c:pt idx="154">
                  <c:v>1.99908</c:v>
                </c:pt>
                <c:pt idx="155">
                  <c:v>1.9990699999999999</c:v>
                </c:pt>
                <c:pt idx="156">
                  <c:v>1.9990699999999999</c:v>
                </c:pt>
                <c:pt idx="157">
                  <c:v>1.9990600000000001</c:v>
                </c:pt>
                <c:pt idx="158">
                  <c:v>1.99905</c:v>
                </c:pt>
                <c:pt idx="159">
                  <c:v>1.99905</c:v>
                </c:pt>
                <c:pt idx="160">
                  <c:v>1.99905</c:v>
                </c:pt>
                <c:pt idx="161">
                  <c:v>1.9990399999999999</c:v>
                </c:pt>
                <c:pt idx="162">
                  <c:v>1.9990300000000001</c:v>
                </c:pt>
                <c:pt idx="163">
                  <c:v>1.9990300000000001</c:v>
                </c:pt>
                <c:pt idx="164">
                  <c:v>1.99902</c:v>
                </c:pt>
                <c:pt idx="165">
                  <c:v>1.99901</c:v>
                </c:pt>
                <c:pt idx="166">
                  <c:v>1.99901</c:v>
                </c:pt>
                <c:pt idx="167">
                  <c:v>1.9990000000000001</c:v>
                </c:pt>
                <c:pt idx="168">
                  <c:v>1.9990000000000001</c:v>
                </c:pt>
                <c:pt idx="169">
                  <c:v>1.99899</c:v>
                </c:pt>
                <c:pt idx="170">
                  <c:v>1.99899</c:v>
                </c:pt>
                <c:pt idx="171">
                  <c:v>1.99898</c:v>
                </c:pt>
                <c:pt idx="172">
                  <c:v>1.99898</c:v>
                </c:pt>
                <c:pt idx="173">
                  <c:v>1.9989699999999999</c:v>
                </c:pt>
                <c:pt idx="174">
                  <c:v>1.9989600000000001</c:v>
                </c:pt>
                <c:pt idx="175">
                  <c:v>1.9989600000000001</c:v>
                </c:pt>
                <c:pt idx="176">
                  <c:v>1.99895</c:v>
                </c:pt>
                <c:pt idx="177">
                  <c:v>1.99895</c:v>
                </c:pt>
                <c:pt idx="178">
                  <c:v>1.9989399999999999</c:v>
                </c:pt>
                <c:pt idx="179">
                  <c:v>1.9989300000000001</c:v>
                </c:pt>
                <c:pt idx="180">
                  <c:v>1.9989300000000001</c:v>
                </c:pt>
                <c:pt idx="181">
                  <c:v>1.99892</c:v>
                </c:pt>
                <c:pt idx="182">
                  <c:v>1.99892</c:v>
                </c:pt>
                <c:pt idx="183">
                  <c:v>1.99891</c:v>
                </c:pt>
                <c:pt idx="184">
                  <c:v>1.99891</c:v>
                </c:pt>
                <c:pt idx="185">
                  <c:v>1.9988999999999999</c:v>
                </c:pt>
                <c:pt idx="186">
                  <c:v>1.9988900000000001</c:v>
                </c:pt>
                <c:pt idx="187">
                  <c:v>1.99888</c:v>
                </c:pt>
                <c:pt idx="188">
                  <c:v>1.99888</c:v>
                </c:pt>
                <c:pt idx="189">
                  <c:v>1.9988699999999999</c:v>
                </c:pt>
                <c:pt idx="190">
                  <c:v>1.9988699999999999</c:v>
                </c:pt>
                <c:pt idx="191">
                  <c:v>1.9988699999999999</c:v>
                </c:pt>
                <c:pt idx="192">
                  <c:v>1.9988600000000001</c:v>
                </c:pt>
                <c:pt idx="193">
                  <c:v>1.99885</c:v>
                </c:pt>
                <c:pt idx="194">
                  <c:v>1.99885</c:v>
                </c:pt>
                <c:pt idx="195">
                  <c:v>1.99884</c:v>
                </c:pt>
                <c:pt idx="196">
                  <c:v>1.99884</c:v>
                </c:pt>
                <c:pt idx="197">
                  <c:v>1.9988300000000001</c:v>
                </c:pt>
                <c:pt idx="198">
                  <c:v>1.9988300000000001</c:v>
                </c:pt>
                <c:pt idx="199">
                  <c:v>1.99882</c:v>
                </c:pt>
                <c:pt idx="200">
                  <c:v>1.99882</c:v>
                </c:pt>
                <c:pt idx="201">
                  <c:v>1.99881</c:v>
                </c:pt>
                <c:pt idx="202">
                  <c:v>1.9987999999999999</c:v>
                </c:pt>
                <c:pt idx="203">
                  <c:v>1.9987999999999999</c:v>
                </c:pt>
                <c:pt idx="204">
                  <c:v>1.9987900000000001</c:v>
                </c:pt>
                <c:pt idx="205">
                  <c:v>1.99878</c:v>
                </c:pt>
                <c:pt idx="206">
                  <c:v>1.99878</c:v>
                </c:pt>
                <c:pt idx="207">
                  <c:v>1.9987699999999999</c:v>
                </c:pt>
                <c:pt idx="208">
                  <c:v>1.9987699999999999</c:v>
                </c:pt>
                <c:pt idx="209">
                  <c:v>1.9987600000000001</c:v>
                </c:pt>
                <c:pt idx="210">
                  <c:v>1.9987600000000001</c:v>
                </c:pt>
                <c:pt idx="211">
                  <c:v>1.99875</c:v>
                </c:pt>
                <c:pt idx="212">
                  <c:v>1.99875</c:v>
                </c:pt>
                <c:pt idx="213">
                  <c:v>1.9987299999999999</c:v>
                </c:pt>
                <c:pt idx="214">
                  <c:v>1.9987299999999999</c:v>
                </c:pt>
                <c:pt idx="215">
                  <c:v>1.9987200000000001</c:v>
                </c:pt>
                <c:pt idx="216">
                  <c:v>1.9987200000000001</c:v>
                </c:pt>
                <c:pt idx="217">
                  <c:v>1.99871</c:v>
                </c:pt>
                <c:pt idx="218">
                  <c:v>1.99871</c:v>
                </c:pt>
                <c:pt idx="219">
                  <c:v>1.9986999999999999</c:v>
                </c:pt>
                <c:pt idx="220">
                  <c:v>1.9986999999999999</c:v>
                </c:pt>
                <c:pt idx="221">
                  <c:v>1.9986900000000001</c:v>
                </c:pt>
                <c:pt idx="222">
                  <c:v>1.99868</c:v>
                </c:pt>
                <c:pt idx="223">
                  <c:v>1.99868</c:v>
                </c:pt>
                <c:pt idx="224">
                  <c:v>1.9986699999999999</c:v>
                </c:pt>
                <c:pt idx="225">
                  <c:v>1.9986699999999999</c:v>
                </c:pt>
                <c:pt idx="226">
                  <c:v>1.9986600000000001</c:v>
                </c:pt>
                <c:pt idx="227">
                  <c:v>1.9986600000000001</c:v>
                </c:pt>
                <c:pt idx="228">
                  <c:v>1.99865</c:v>
                </c:pt>
                <c:pt idx="229">
                  <c:v>1.99864</c:v>
                </c:pt>
                <c:pt idx="230">
                  <c:v>1.99864</c:v>
                </c:pt>
                <c:pt idx="231">
                  <c:v>1.9986299999999999</c:v>
                </c:pt>
                <c:pt idx="232">
                  <c:v>1.9986299999999999</c:v>
                </c:pt>
                <c:pt idx="233">
                  <c:v>1.9986299999999999</c:v>
                </c:pt>
                <c:pt idx="234">
                  <c:v>1.9986200000000001</c:v>
                </c:pt>
                <c:pt idx="235">
                  <c:v>1.9986200000000001</c:v>
                </c:pt>
                <c:pt idx="236">
                  <c:v>1.9985999999999999</c:v>
                </c:pt>
                <c:pt idx="237">
                  <c:v>1.9985999999999999</c:v>
                </c:pt>
                <c:pt idx="238">
                  <c:v>1.9985900000000001</c:v>
                </c:pt>
                <c:pt idx="239">
                  <c:v>1.9985900000000001</c:v>
                </c:pt>
                <c:pt idx="240">
                  <c:v>1.99858</c:v>
                </c:pt>
                <c:pt idx="241">
                  <c:v>1.99858</c:v>
                </c:pt>
                <c:pt idx="242">
                  <c:v>1.99857</c:v>
                </c:pt>
                <c:pt idx="243">
                  <c:v>1.99857</c:v>
                </c:pt>
                <c:pt idx="244">
                  <c:v>1.9985599999999999</c:v>
                </c:pt>
                <c:pt idx="245">
                  <c:v>1.9985599999999999</c:v>
                </c:pt>
                <c:pt idx="246">
                  <c:v>1.99855</c:v>
                </c:pt>
                <c:pt idx="247">
                  <c:v>1.99854</c:v>
                </c:pt>
                <c:pt idx="248">
                  <c:v>1.99854</c:v>
                </c:pt>
                <c:pt idx="249">
                  <c:v>1.9985299999999999</c:v>
                </c:pt>
                <c:pt idx="250">
                  <c:v>1.9985200000000001</c:v>
                </c:pt>
                <c:pt idx="251">
                  <c:v>1.9985200000000001</c:v>
                </c:pt>
                <c:pt idx="252">
                  <c:v>1.99851</c:v>
                </c:pt>
                <c:pt idx="253">
                  <c:v>1.99851</c:v>
                </c:pt>
                <c:pt idx="254">
                  <c:v>1.9984999999999999</c:v>
                </c:pt>
                <c:pt idx="255">
                  <c:v>1.9984900000000001</c:v>
                </c:pt>
                <c:pt idx="256">
                  <c:v>1.9984900000000001</c:v>
                </c:pt>
                <c:pt idx="257">
                  <c:v>1.9984900000000001</c:v>
                </c:pt>
                <c:pt idx="258">
                  <c:v>1.99848</c:v>
                </c:pt>
                <c:pt idx="259">
                  <c:v>1.99847</c:v>
                </c:pt>
                <c:pt idx="260">
                  <c:v>1.99847</c:v>
                </c:pt>
                <c:pt idx="261">
                  <c:v>1.9984599999999999</c:v>
                </c:pt>
                <c:pt idx="262">
                  <c:v>1.9984500000000001</c:v>
                </c:pt>
                <c:pt idx="263">
                  <c:v>1.9984500000000001</c:v>
                </c:pt>
                <c:pt idx="264">
                  <c:v>1.9984500000000001</c:v>
                </c:pt>
                <c:pt idx="265">
                  <c:v>1.99844</c:v>
                </c:pt>
                <c:pt idx="266">
                  <c:v>1.9984299999999999</c:v>
                </c:pt>
                <c:pt idx="267">
                  <c:v>1.9984200000000001</c:v>
                </c:pt>
                <c:pt idx="268">
                  <c:v>1.9984200000000001</c:v>
                </c:pt>
                <c:pt idx="269">
                  <c:v>1.99841</c:v>
                </c:pt>
                <c:pt idx="270">
                  <c:v>1.99841</c:v>
                </c:pt>
                <c:pt idx="271">
                  <c:v>1.9984</c:v>
                </c:pt>
                <c:pt idx="272">
                  <c:v>1.9983900000000001</c:v>
                </c:pt>
                <c:pt idx="273">
                  <c:v>1.9983900000000001</c:v>
                </c:pt>
                <c:pt idx="274">
                  <c:v>1.9983900000000001</c:v>
                </c:pt>
                <c:pt idx="275">
                  <c:v>1.99838</c:v>
                </c:pt>
                <c:pt idx="276">
                  <c:v>1.99837</c:v>
                </c:pt>
                <c:pt idx="277">
                  <c:v>1.99837</c:v>
                </c:pt>
                <c:pt idx="278">
                  <c:v>1.9983599999999999</c:v>
                </c:pt>
                <c:pt idx="279">
                  <c:v>1.9983599999999999</c:v>
                </c:pt>
                <c:pt idx="280">
                  <c:v>1.9983500000000001</c:v>
                </c:pt>
                <c:pt idx="281">
                  <c:v>1.99834</c:v>
                </c:pt>
                <c:pt idx="282">
                  <c:v>1.99834</c:v>
                </c:pt>
                <c:pt idx="283">
                  <c:v>1.9983299999999999</c:v>
                </c:pt>
                <c:pt idx="284">
                  <c:v>1.9983299999999999</c:v>
                </c:pt>
                <c:pt idx="285">
                  <c:v>1.9983200000000001</c:v>
                </c:pt>
                <c:pt idx="286">
                  <c:v>1.9983200000000001</c:v>
                </c:pt>
                <c:pt idx="287">
                  <c:v>1.99831</c:v>
                </c:pt>
                <c:pt idx="288">
                  <c:v>1.9983</c:v>
                </c:pt>
                <c:pt idx="289">
                  <c:v>1.9983</c:v>
                </c:pt>
                <c:pt idx="290">
                  <c:v>1.9982899999999999</c:v>
                </c:pt>
                <c:pt idx="291">
                  <c:v>1.9982800000000001</c:v>
                </c:pt>
                <c:pt idx="292">
                  <c:v>1.9982800000000001</c:v>
                </c:pt>
                <c:pt idx="293">
                  <c:v>1.9982800000000001</c:v>
                </c:pt>
                <c:pt idx="294">
                  <c:v>1.99827</c:v>
                </c:pt>
                <c:pt idx="295">
                  <c:v>1.9982599999999999</c:v>
                </c:pt>
                <c:pt idx="296">
                  <c:v>1.9982599999999999</c:v>
                </c:pt>
                <c:pt idx="297">
                  <c:v>1.9982500000000001</c:v>
                </c:pt>
                <c:pt idx="298">
                  <c:v>1.99824</c:v>
                </c:pt>
                <c:pt idx="299">
                  <c:v>1.99824</c:v>
                </c:pt>
                <c:pt idx="300">
                  <c:v>1.99823</c:v>
                </c:pt>
                <c:pt idx="301">
                  <c:v>1.99823</c:v>
                </c:pt>
                <c:pt idx="302">
                  <c:v>1.9982200000000001</c:v>
                </c:pt>
                <c:pt idx="303">
                  <c:v>1.9982200000000001</c:v>
                </c:pt>
                <c:pt idx="304">
                  <c:v>1.99821</c:v>
                </c:pt>
                <c:pt idx="305">
                  <c:v>1.99821</c:v>
                </c:pt>
                <c:pt idx="306">
                  <c:v>1.9982</c:v>
                </c:pt>
                <c:pt idx="307">
                  <c:v>1.9981899999999999</c:v>
                </c:pt>
                <c:pt idx="308">
                  <c:v>1.9981899999999999</c:v>
                </c:pt>
                <c:pt idx="309">
                  <c:v>1.9981800000000001</c:v>
                </c:pt>
                <c:pt idx="310">
                  <c:v>1.9981800000000001</c:v>
                </c:pt>
                <c:pt idx="311">
                  <c:v>1.99817</c:v>
                </c:pt>
                <c:pt idx="312">
                  <c:v>1.9981599999999999</c:v>
                </c:pt>
                <c:pt idx="313">
                  <c:v>1.9981599999999999</c:v>
                </c:pt>
                <c:pt idx="314">
                  <c:v>1.9981500000000001</c:v>
                </c:pt>
                <c:pt idx="315">
                  <c:v>1.9981500000000001</c:v>
                </c:pt>
                <c:pt idx="316">
                  <c:v>1.99814</c:v>
                </c:pt>
                <c:pt idx="317">
                  <c:v>1.99813</c:v>
                </c:pt>
                <c:pt idx="318">
                  <c:v>1.99813</c:v>
                </c:pt>
                <c:pt idx="319">
                  <c:v>1.99813</c:v>
                </c:pt>
                <c:pt idx="320">
                  <c:v>1.9981199999999999</c:v>
                </c:pt>
                <c:pt idx="321">
                  <c:v>1.9981100000000001</c:v>
                </c:pt>
                <c:pt idx="322">
                  <c:v>1.9981100000000001</c:v>
                </c:pt>
                <c:pt idx="323">
                  <c:v>1.9981</c:v>
                </c:pt>
                <c:pt idx="324">
                  <c:v>1.9980899999999999</c:v>
                </c:pt>
                <c:pt idx="325">
                  <c:v>1.9980899999999999</c:v>
                </c:pt>
                <c:pt idx="326">
                  <c:v>1.9980800000000001</c:v>
                </c:pt>
                <c:pt idx="327">
                  <c:v>1.9980800000000001</c:v>
                </c:pt>
                <c:pt idx="328">
                  <c:v>1.99807</c:v>
                </c:pt>
                <c:pt idx="329">
                  <c:v>1.99807</c:v>
                </c:pt>
                <c:pt idx="330">
                  <c:v>1.9980599999999999</c:v>
                </c:pt>
                <c:pt idx="331">
                  <c:v>1.9980500000000001</c:v>
                </c:pt>
                <c:pt idx="332">
                  <c:v>1.9980500000000001</c:v>
                </c:pt>
                <c:pt idx="333">
                  <c:v>1.99804</c:v>
                </c:pt>
                <c:pt idx="334">
                  <c:v>1.99804</c:v>
                </c:pt>
                <c:pt idx="335">
                  <c:v>1.99803</c:v>
                </c:pt>
                <c:pt idx="336">
                  <c:v>1.9980199999999999</c:v>
                </c:pt>
                <c:pt idx="337">
                  <c:v>1.9980199999999999</c:v>
                </c:pt>
                <c:pt idx="338">
                  <c:v>1.9980100000000001</c:v>
                </c:pt>
                <c:pt idx="339">
                  <c:v>1.9980100000000001</c:v>
                </c:pt>
                <c:pt idx="340">
                  <c:v>1.998</c:v>
                </c:pt>
                <c:pt idx="341">
                  <c:v>1.9979899999999999</c:v>
                </c:pt>
                <c:pt idx="342">
                  <c:v>1.9979899999999999</c:v>
                </c:pt>
                <c:pt idx="343">
                  <c:v>1.9979800000000001</c:v>
                </c:pt>
                <c:pt idx="344">
                  <c:v>1.9979800000000001</c:v>
                </c:pt>
                <c:pt idx="345">
                  <c:v>1.99797</c:v>
                </c:pt>
                <c:pt idx="346">
                  <c:v>1.99797</c:v>
                </c:pt>
                <c:pt idx="347">
                  <c:v>1.99796</c:v>
                </c:pt>
                <c:pt idx="348">
                  <c:v>1.99796</c:v>
                </c:pt>
                <c:pt idx="349">
                  <c:v>1.9979499999999999</c:v>
                </c:pt>
                <c:pt idx="350">
                  <c:v>1.99794</c:v>
                </c:pt>
                <c:pt idx="351">
                  <c:v>1.99794</c:v>
                </c:pt>
                <c:pt idx="352">
                  <c:v>1.99793</c:v>
                </c:pt>
                <c:pt idx="353">
                  <c:v>1.99793</c:v>
                </c:pt>
                <c:pt idx="354">
                  <c:v>1.9979199999999999</c:v>
                </c:pt>
                <c:pt idx="355">
                  <c:v>1.9979199999999999</c:v>
                </c:pt>
                <c:pt idx="356">
                  <c:v>1.9979199999999999</c:v>
                </c:pt>
                <c:pt idx="357">
                  <c:v>1.9979</c:v>
                </c:pt>
                <c:pt idx="358">
                  <c:v>1.9979</c:v>
                </c:pt>
                <c:pt idx="359">
                  <c:v>1.9978899999999999</c:v>
                </c:pt>
                <c:pt idx="360">
                  <c:v>1.9978899999999999</c:v>
                </c:pt>
                <c:pt idx="361">
                  <c:v>1.9978800000000001</c:v>
                </c:pt>
                <c:pt idx="362">
                  <c:v>1.9978800000000001</c:v>
                </c:pt>
                <c:pt idx="363">
                  <c:v>1.99787</c:v>
                </c:pt>
                <c:pt idx="364">
                  <c:v>1.99786</c:v>
                </c:pt>
                <c:pt idx="365">
                  <c:v>1.99786</c:v>
                </c:pt>
                <c:pt idx="366">
                  <c:v>1.9978499999999999</c:v>
                </c:pt>
                <c:pt idx="367">
                  <c:v>1.9978400000000001</c:v>
                </c:pt>
                <c:pt idx="368">
                  <c:v>1.9978400000000001</c:v>
                </c:pt>
                <c:pt idx="369">
                  <c:v>1.9978400000000001</c:v>
                </c:pt>
                <c:pt idx="370">
                  <c:v>1.99783</c:v>
                </c:pt>
                <c:pt idx="371">
                  <c:v>1.9978199999999999</c:v>
                </c:pt>
                <c:pt idx="372">
                  <c:v>1.9978199999999999</c:v>
                </c:pt>
                <c:pt idx="373">
                  <c:v>1.9978100000000001</c:v>
                </c:pt>
                <c:pt idx="374">
                  <c:v>1.9978</c:v>
                </c:pt>
                <c:pt idx="375">
                  <c:v>1.9978</c:v>
                </c:pt>
                <c:pt idx="376">
                  <c:v>1.99779</c:v>
                </c:pt>
                <c:pt idx="377">
                  <c:v>1.9977799999999999</c:v>
                </c:pt>
                <c:pt idx="378">
                  <c:v>1.9977799999999999</c:v>
                </c:pt>
                <c:pt idx="379">
                  <c:v>1.9977799999999999</c:v>
                </c:pt>
                <c:pt idx="380">
                  <c:v>1.99777</c:v>
                </c:pt>
                <c:pt idx="381">
                  <c:v>1.99777</c:v>
                </c:pt>
                <c:pt idx="382">
                  <c:v>1.99776</c:v>
                </c:pt>
                <c:pt idx="383">
                  <c:v>1.9977499999999999</c:v>
                </c:pt>
                <c:pt idx="384">
                  <c:v>1.9977499999999999</c:v>
                </c:pt>
                <c:pt idx="385">
                  <c:v>1.9977400000000001</c:v>
                </c:pt>
                <c:pt idx="386">
                  <c:v>1.99773</c:v>
                </c:pt>
                <c:pt idx="387">
                  <c:v>1.99773</c:v>
                </c:pt>
                <c:pt idx="388">
                  <c:v>1.9977199999999999</c:v>
                </c:pt>
                <c:pt idx="389">
                  <c:v>1.9977199999999999</c:v>
                </c:pt>
                <c:pt idx="390">
                  <c:v>1.9977100000000001</c:v>
                </c:pt>
                <c:pt idx="391">
                  <c:v>1.9977</c:v>
                </c:pt>
                <c:pt idx="392">
                  <c:v>1.9977</c:v>
                </c:pt>
                <c:pt idx="393">
                  <c:v>1.99769</c:v>
                </c:pt>
                <c:pt idx="394">
                  <c:v>1.99769</c:v>
                </c:pt>
                <c:pt idx="395">
                  <c:v>1.9976799999999999</c:v>
                </c:pt>
                <c:pt idx="396">
                  <c:v>1.9976700000000001</c:v>
                </c:pt>
                <c:pt idx="397">
                  <c:v>1.9976700000000001</c:v>
                </c:pt>
                <c:pt idx="398">
                  <c:v>1.99766</c:v>
                </c:pt>
                <c:pt idx="399">
                  <c:v>1.99766</c:v>
                </c:pt>
                <c:pt idx="400">
                  <c:v>1.9976499999999999</c:v>
                </c:pt>
                <c:pt idx="401">
                  <c:v>1.9976499999999999</c:v>
                </c:pt>
                <c:pt idx="402">
                  <c:v>1.9976400000000001</c:v>
                </c:pt>
                <c:pt idx="403">
                  <c:v>1.9976400000000001</c:v>
                </c:pt>
                <c:pt idx="404">
                  <c:v>1.99763</c:v>
                </c:pt>
                <c:pt idx="405">
                  <c:v>1.99763</c:v>
                </c:pt>
                <c:pt idx="406">
                  <c:v>1.99762</c:v>
                </c:pt>
                <c:pt idx="407">
                  <c:v>1.9976100000000001</c:v>
                </c:pt>
                <c:pt idx="408">
                  <c:v>1.9976100000000001</c:v>
                </c:pt>
                <c:pt idx="409">
                  <c:v>1.9976</c:v>
                </c:pt>
                <c:pt idx="410">
                  <c:v>1.9976</c:v>
                </c:pt>
                <c:pt idx="411">
                  <c:v>1.99759</c:v>
                </c:pt>
                <c:pt idx="412">
                  <c:v>1.9975799999999999</c:v>
                </c:pt>
                <c:pt idx="413">
                  <c:v>1.9975799999999999</c:v>
                </c:pt>
                <c:pt idx="414">
                  <c:v>1.9975700000000001</c:v>
                </c:pt>
                <c:pt idx="415">
                  <c:v>1.9975700000000001</c:v>
                </c:pt>
                <c:pt idx="416">
                  <c:v>1.99756</c:v>
                </c:pt>
                <c:pt idx="417">
                  <c:v>1.99756</c:v>
                </c:pt>
                <c:pt idx="418">
                  <c:v>1.9975499999999999</c:v>
                </c:pt>
                <c:pt idx="419">
                  <c:v>1.9975400000000001</c:v>
                </c:pt>
                <c:pt idx="420">
                  <c:v>1.99753</c:v>
                </c:pt>
                <c:pt idx="421">
                  <c:v>1.99753</c:v>
                </c:pt>
                <c:pt idx="422">
                  <c:v>1.99752</c:v>
                </c:pt>
                <c:pt idx="423">
                  <c:v>1.99752</c:v>
                </c:pt>
                <c:pt idx="424">
                  <c:v>1.9975099999999999</c:v>
                </c:pt>
                <c:pt idx="425">
                  <c:v>1.9975099999999999</c:v>
                </c:pt>
                <c:pt idx="426">
                  <c:v>1.9975000000000001</c:v>
                </c:pt>
                <c:pt idx="427">
                  <c:v>1.99749</c:v>
                </c:pt>
                <c:pt idx="428">
                  <c:v>1.99749</c:v>
                </c:pt>
                <c:pt idx="429">
                  <c:v>1.9974799999999999</c:v>
                </c:pt>
                <c:pt idx="430">
                  <c:v>1.9974700000000001</c:v>
                </c:pt>
                <c:pt idx="431">
                  <c:v>1.9974700000000001</c:v>
                </c:pt>
                <c:pt idx="432">
                  <c:v>1.9974700000000001</c:v>
                </c:pt>
                <c:pt idx="433">
                  <c:v>1.99746</c:v>
                </c:pt>
                <c:pt idx="434">
                  <c:v>1.9974499999999999</c:v>
                </c:pt>
                <c:pt idx="435">
                  <c:v>1.9974499999999999</c:v>
                </c:pt>
                <c:pt idx="436">
                  <c:v>1.9974400000000001</c:v>
                </c:pt>
                <c:pt idx="437">
                  <c:v>1.9974400000000001</c:v>
                </c:pt>
                <c:pt idx="438">
                  <c:v>1.99742</c:v>
                </c:pt>
                <c:pt idx="439">
                  <c:v>1.99742</c:v>
                </c:pt>
                <c:pt idx="440">
                  <c:v>1.99742</c:v>
                </c:pt>
                <c:pt idx="441">
                  <c:v>1.9974099999999999</c:v>
                </c:pt>
                <c:pt idx="442">
                  <c:v>1.9974099999999999</c:v>
                </c:pt>
                <c:pt idx="443">
                  <c:v>1.9974000000000001</c:v>
                </c:pt>
                <c:pt idx="444">
                  <c:v>1.99739</c:v>
                </c:pt>
                <c:pt idx="445">
                  <c:v>1.9973799999999999</c:v>
                </c:pt>
                <c:pt idx="446">
                  <c:v>1.9973799999999999</c:v>
                </c:pt>
                <c:pt idx="447">
                  <c:v>1.9973700000000001</c:v>
                </c:pt>
                <c:pt idx="448">
                  <c:v>1.9973700000000001</c:v>
                </c:pt>
                <c:pt idx="449">
                  <c:v>1.9973700000000001</c:v>
                </c:pt>
                <c:pt idx="450">
                  <c:v>1.99736</c:v>
                </c:pt>
                <c:pt idx="451">
                  <c:v>1.99736</c:v>
                </c:pt>
                <c:pt idx="452">
                  <c:v>1.99735</c:v>
                </c:pt>
                <c:pt idx="453">
                  <c:v>1.9973399999999999</c:v>
                </c:pt>
                <c:pt idx="454">
                  <c:v>1.9973399999999999</c:v>
                </c:pt>
                <c:pt idx="455">
                  <c:v>1.99733</c:v>
                </c:pt>
                <c:pt idx="456">
                  <c:v>1.99733</c:v>
                </c:pt>
                <c:pt idx="457">
                  <c:v>1.99732</c:v>
                </c:pt>
                <c:pt idx="458">
                  <c:v>1.9973099999999999</c:v>
                </c:pt>
                <c:pt idx="459">
                  <c:v>1.9973000000000001</c:v>
                </c:pt>
                <c:pt idx="460">
                  <c:v>1.9973000000000001</c:v>
                </c:pt>
                <c:pt idx="461">
                  <c:v>1.99729</c:v>
                </c:pt>
                <c:pt idx="462">
                  <c:v>1.99729</c:v>
                </c:pt>
                <c:pt idx="463">
                  <c:v>1.9972799999999999</c:v>
                </c:pt>
                <c:pt idx="464">
                  <c:v>1.9972700000000001</c:v>
                </c:pt>
                <c:pt idx="465">
                  <c:v>1.9972700000000001</c:v>
                </c:pt>
                <c:pt idx="466">
                  <c:v>1.9972700000000001</c:v>
                </c:pt>
                <c:pt idx="467">
                  <c:v>1.99726</c:v>
                </c:pt>
                <c:pt idx="468">
                  <c:v>1.99726</c:v>
                </c:pt>
                <c:pt idx="469">
                  <c:v>1.99725</c:v>
                </c:pt>
                <c:pt idx="470">
                  <c:v>1.99725</c:v>
                </c:pt>
                <c:pt idx="471">
                  <c:v>1.9972399999999999</c:v>
                </c:pt>
                <c:pt idx="472">
                  <c:v>1.9972300000000001</c:v>
                </c:pt>
                <c:pt idx="473">
                  <c:v>1.99722</c:v>
                </c:pt>
                <c:pt idx="474">
                  <c:v>1.99722</c:v>
                </c:pt>
                <c:pt idx="475">
                  <c:v>1.99722</c:v>
                </c:pt>
                <c:pt idx="476">
                  <c:v>1.9972099999999999</c:v>
                </c:pt>
                <c:pt idx="477">
                  <c:v>1.9972000000000001</c:v>
                </c:pt>
                <c:pt idx="478">
                  <c:v>1.99719</c:v>
                </c:pt>
                <c:pt idx="479">
                  <c:v>1.99719</c:v>
                </c:pt>
                <c:pt idx="480">
                  <c:v>1.99718</c:v>
                </c:pt>
                <c:pt idx="481">
                  <c:v>1.99718</c:v>
                </c:pt>
                <c:pt idx="482">
                  <c:v>1.9971699999999999</c:v>
                </c:pt>
                <c:pt idx="483">
                  <c:v>1.9971699999999999</c:v>
                </c:pt>
                <c:pt idx="484">
                  <c:v>1.99716</c:v>
                </c:pt>
                <c:pt idx="485">
                  <c:v>1.99715</c:v>
                </c:pt>
                <c:pt idx="486">
                  <c:v>1.99715</c:v>
                </c:pt>
                <c:pt idx="487">
                  <c:v>1.9971399999999999</c:v>
                </c:pt>
                <c:pt idx="488">
                  <c:v>1.9971300000000001</c:v>
                </c:pt>
                <c:pt idx="489">
                  <c:v>1.9971300000000001</c:v>
                </c:pt>
                <c:pt idx="490">
                  <c:v>1.9971300000000001</c:v>
                </c:pt>
                <c:pt idx="491">
                  <c:v>1.99712</c:v>
                </c:pt>
                <c:pt idx="492">
                  <c:v>1.9971099999999999</c:v>
                </c:pt>
                <c:pt idx="493">
                  <c:v>1.9971099999999999</c:v>
                </c:pt>
                <c:pt idx="494">
                  <c:v>1.9971000000000001</c:v>
                </c:pt>
                <c:pt idx="495">
                  <c:v>1.99709</c:v>
                </c:pt>
                <c:pt idx="496">
                  <c:v>1.99709</c:v>
                </c:pt>
                <c:pt idx="497">
                  <c:v>1.99708</c:v>
                </c:pt>
                <c:pt idx="498">
                  <c:v>1.99708</c:v>
                </c:pt>
                <c:pt idx="499">
                  <c:v>1.9970699999999999</c:v>
                </c:pt>
                <c:pt idx="500">
                  <c:v>1.9970699999999999</c:v>
                </c:pt>
                <c:pt idx="501">
                  <c:v>1.9970600000000001</c:v>
                </c:pt>
                <c:pt idx="502">
                  <c:v>1.99705</c:v>
                </c:pt>
                <c:pt idx="503">
                  <c:v>1.99705</c:v>
                </c:pt>
                <c:pt idx="504">
                  <c:v>1.9970399999999999</c:v>
                </c:pt>
                <c:pt idx="505">
                  <c:v>1.9970399999999999</c:v>
                </c:pt>
                <c:pt idx="506">
                  <c:v>1.9970399999999999</c:v>
                </c:pt>
                <c:pt idx="507">
                  <c:v>1.9970300000000001</c:v>
                </c:pt>
                <c:pt idx="508">
                  <c:v>1.99702</c:v>
                </c:pt>
                <c:pt idx="509">
                  <c:v>1.99701</c:v>
                </c:pt>
                <c:pt idx="510">
                  <c:v>1.99701</c:v>
                </c:pt>
                <c:pt idx="511">
                  <c:v>1.9970000000000001</c:v>
                </c:pt>
                <c:pt idx="512">
                  <c:v>1.9970000000000001</c:v>
                </c:pt>
                <c:pt idx="513">
                  <c:v>1.99699</c:v>
                </c:pt>
                <c:pt idx="514">
                  <c:v>1.99698</c:v>
                </c:pt>
                <c:pt idx="515">
                  <c:v>1.99698</c:v>
                </c:pt>
                <c:pt idx="516">
                  <c:v>1.9969699999999999</c:v>
                </c:pt>
                <c:pt idx="517">
                  <c:v>1.9969699999999999</c:v>
                </c:pt>
                <c:pt idx="518">
                  <c:v>1.9969600000000001</c:v>
                </c:pt>
                <c:pt idx="519">
                  <c:v>1.99695</c:v>
                </c:pt>
                <c:pt idx="520">
                  <c:v>1.9969399999999999</c:v>
                </c:pt>
                <c:pt idx="521">
                  <c:v>1.9969399999999999</c:v>
                </c:pt>
                <c:pt idx="522">
                  <c:v>1.9969399999999999</c:v>
                </c:pt>
                <c:pt idx="523">
                  <c:v>1.9969300000000001</c:v>
                </c:pt>
                <c:pt idx="524">
                  <c:v>1.99692</c:v>
                </c:pt>
                <c:pt idx="525">
                  <c:v>1.99692</c:v>
                </c:pt>
                <c:pt idx="526">
                  <c:v>1.99691</c:v>
                </c:pt>
                <c:pt idx="527">
                  <c:v>1.99691</c:v>
                </c:pt>
                <c:pt idx="528">
                  <c:v>1.9968999999999999</c:v>
                </c:pt>
                <c:pt idx="529">
                  <c:v>1.9968999999999999</c:v>
                </c:pt>
                <c:pt idx="530">
                  <c:v>1.9968900000000001</c:v>
                </c:pt>
                <c:pt idx="531">
                  <c:v>1.99688</c:v>
                </c:pt>
                <c:pt idx="532">
                  <c:v>1.99688</c:v>
                </c:pt>
                <c:pt idx="533">
                  <c:v>1.9968699999999999</c:v>
                </c:pt>
                <c:pt idx="534">
                  <c:v>1.9968699999999999</c:v>
                </c:pt>
                <c:pt idx="535">
                  <c:v>1.9968600000000001</c:v>
                </c:pt>
                <c:pt idx="536">
                  <c:v>1.99685</c:v>
                </c:pt>
                <c:pt idx="537">
                  <c:v>1.99685</c:v>
                </c:pt>
                <c:pt idx="538">
                  <c:v>1.9968399999999999</c:v>
                </c:pt>
                <c:pt idx="539">
                  <c:v>1.9968300000000001</c:v>
                </c:pt>
                <c:pt idx="540">
                  <c:v>1.9968300000000001</c:v>
                </c:pt>
                <c:pt idx="541">
                  <c:v>1.99682</c:v>
                </c:pt>
                <c:pt idx="542">
                  <c:v>1.99681</c:v>
                </c:pt>
                <c:pt idx="543">
                  <c:v>1.99681</c:v>
                </c:pt>
                <c:pt idx="544">
                  <c:v>1.9967999999999999</c:v>
                </c:pt>
                <c:pt idx="545">
                  <c:v>1.9967999999999999</c:v>
                </c:pt>
                <c:pt idx="546">
                  <c:v>1.9967900000000001</c:v>
                </c:pt>
                <c:pt idx="547">
                  <c:v>1.9967900000000001</c:v>
                </c:pt>
                <c:pt idx="548">
                  <c:v>1.99678</c:v>
                </c:pt>
                <c:pt idx="549">
                  <c:v>1.9967699999999999</c:v>
                </c:pt>
                <c:pt idx="550">
                  <c:v>1.9967699999999999</c:v>
                </c:pt>
                <c:pt idx="551">
                  <c:v>1.9967600000000001</c:v>
                </c:pt>
                <c:pt idx="552">
                  <c:v>1.99675</c:v>
                </c:pt>
                <c:pt idx="553">
                  <c:v>1.99675</c:v>
                </c:pt>
                <c:pt idx="554">
                  <c:v>1.99675</c:v>
                </c:pt>
                <c:pt idx="555">
                  <c:v>1.99674</c:v>
                </c:pt>
                <c:pt idx="556">
                  <c:v>1.9967299999999999</c:v>
                </c:pt>
                <c:pt idx="557">
                  <c:v>1.9967299999999999</c:v>
                </c:pt>
                <c:pt idx="558">
                  <c:v>1.9967200000000001</c:v>
                </c:pt>
                <c:pt idx="559">
                  <c:v>1.99671</c:v>
                </c:pt>
                <c:pt idx="560">
                  <c:v>1.99671</c:v>
                </c:pt>
                <c:pt idx="561">
                  <c:v>1.9966999999999999</c:v>
                </c:pt>
                <c:pt idx="562">
                  <c:v>1.9966900000000001</c:v>
                </c:pt>
                <c:pt idx="563">
                  <c:v>1.9966900000000001</c:v>
                </c:pt>
                <c:pt idx="564">
                  <c:v>1.9966900000000001</c:v>
                </c:pt>
                <c:pt idx="565">
                  <c:v>1.99668</c:v>
                </c:pt>
                <c:pt idx="566">
                  <c:v>1.9966699999999999</c:v>
                </c:pt>
                <c:pt idx="567">
                  <c:v>1.9966600000000001</c:v>
                </c:pt>
                <c:pt idx="568">
                  <c:v>1.9966600000000001</c:v>
                </c:pt>
                <c:pt idx="569">
                  <c:v>1.99665</c:v>
                </c:pt>
                <c:pt idx="570">
                  <c:v>1.99665</c:v>
                </c:pt>
                <c:pt idx="571">
                  <c:v>1.99664</c:v>
                </c:pt>
                <c:pt idx="572">
                  <c:v>1.99664</c:v>
                </c:pt>
                <c:pt idx="573">
                  <c:v>1.9966299999999999</c:v>
                </c:pt>
                <c:pt idx="574">
                  <c:v>1.9966299999999999</c:v>
                </c:pt>
                <c:pt idx="575">
                  <c:v>1.9966200000000001</c:v>
                </c:pt>
                <c:pt idx="576">
                  <c:v>1.99661</c:v>
                </c:pt>
                <c:pt idx="577">
                  <c:v>1.99661</c:v>
                </c:pt>
                <c:pt idx="578">
                  <c:v>1.9965999999999999</c:v>
                </c:pt>
                <c:pt idx="579">
                  <c:v>1.9965900000000001</c:v>
                </c:pt>
                <c:pt idx="580">
                  <c:v>1.9965900000000001</c:v>
                </c:pt>
                <c:pt idx="581">
                  <c:v>1.99658</c:v>
                </c:pt>
                <c:pt idx="582">
                  <c:v>1.99657</c:v>
                </c:pt>
                <c:pt idx="583">
                  <c:v>1.99657</c:v>
                </c:pt>
                <c:pt idx="584">
                  <c:v>1.9965599999999999</c:v>
                </c:pt>
                <c:pt idx="585">
                  <c:v>1.9965599999999999</c:v>
                </c:pt>
                <c:pt idx="586">
                  <c:v>1.9965599999999999</c:v>
                </c:pt>
                <c:pt idx="587">
                  <c:v>1.99655</c:v>
                </c:pt>
                <c:pt idx="588">
                  <c:v>1.99654</c:v>
                </c:pt>
                <c:pt idx="589">
                  <c:v>1.99654</c:v>
                </c:pt>
                <c:pt idx="590">
                  <c:v>1.9965299999999999</c:v>
                </c:pt>
                <c:pt idx="591">
                  <c:v>1.9965200000000001</c:v>
                </c:pt>
                <c:pt idx="592">
                  <c:v>1.9965200000000001</c:v>
                </c:pt>
                <c:pt idx="593">
                  <c:v>1.99651</c:v>
                </c:pt>
                <c:pt idx="594">
                  <c:v>1.99651</c:v>
                </c:pt>
                <c:pt idx="595">
                  <c:v>1.9964999999999999</c:v>
                </c:pt>
                <c:pt idx="596">
                  <c:v>1.9964900000000001</c:v>
                </c:pt>
                <c:pt idx="597">
                  <c:v>1.9964900000000001</c:v>
                </c:pt>
                <c:pt idx="598">
                  <c:v>1.99648</c:v>
                </c:pt>
                <c:pt idx="599">
                  <c:v>1.99647</c:v>
                </c:pt>
                <c:pt idx="600">
                  <c:v>1.99647</c:v>
                </c:pt>
                <c:pt idx="601">
                  <c:v>1.9964599999999999</c:v>
                </c:pt>
                <c:pt idx="602">
                  <c:v>1.9964599999999999</c:v>
                </c:pt>
                <c:pt idx="603">
                  <c:v>1.9964500000000001</c:v>
                </c:pt>
                <c:pt idx="604">
                  <c:v>1.99644</c:v>
                </c:pt>
                <c:pt idx="605">
                  <c:v>1.9964299999999999</c:v>
                </c:pt>
                <c:pt idx="606">
                  <c:v>1.99644</c:v>
                </c:pt>
                <c:pt idx="607">
                  <c:v>1.9964299999999999</c:v>
                </c:pt>
                <c:pt idx="608">
                  <c:v>1.9964200000000001</c:v>
                </c:pt>
                <c:pt idx="609">
                  <c:v>1.99641</c:v>
                </c:pt>
                <c:pt idx="610">
                  <c:v>1.99641</c:v>
                </c:pt>
                <c:pt idx="611">
                  <c:v>1.99641</c:v>
                </c:pt>
                <c:pt idx="612">
                  <c:v>1.9964</c:v>
                </c:pt>
                <c:pt idx="613">
                  <c:v>1.9963900000000001</c:v>
                </c:pt>
                <c:pt idx="614">
                  <c:v>1.9963900000000001</c:v>
                </c:pt>
                <c:pt idx="615">
                  <c:v>1.99638</c:v>
                </c:pt>
                <c:pt idx="616">
                  <c:v>1.99637</c:v>
                </c:pt>
                <c:pt idx="617">
                  <c:v>1.99637</c:v>
                </c:pt>
                <c:pt idx="618">
                  <c:v>1.9963599999999999</c:v>
                </c:pt>
                <c:pt idx="619">
                  <c:v>1.9963599999999999</c:v>
                </c:pt>
                <c:pt idx="620">
                  <c:v>1.9963500000000001</c:v>
                </c:pt>
                <c:pt idx="621">
                  <c:v>1.99634</c:v>
                </c:pt>
                <c:pt idx="622">
                  <c:v>1.99634</c:v>
                </c:pt>
                <c:pt idx="623">
                  <c:v>1.9963299999999999</c:v>
                </c:pt>
                <c:pt idx="624">
                  <c:v>1.9963200000000001</c:v>
                </c:pt>
                <c:pt idx="625">
                  <c:v>1.9963200000000001</c:v>
                </c:pt>
                <c:pt idx="626">
                  <c:v>1.99631</c:v>
                </c:pt>
                <c:pt idx="627">
                  <c:v>1.99631</c:v>
                </c:pt>
                <c:pt idx="628">
                  <c:v>1.9963</c:v>
                </c:pt>
                <c:pt idx="629">
                  <c:v>1.9962899999999999</c:v>
                </c:pt>
                <c:pt idx="630">
                  <c:v>1.9962899999999999</c:v>
                </c:pt>
                <c:pt idx="631">
                  <c:v>1.9962800000000001</c:v>
                </c:pt>
                <c:pt idx="632">
                  <c:v>1.9962800000000001</c:v>
                </c:pt>
                <c:pt idx="633">
                  <c:v>1.99627</c:v>
                </c:pt>
                <c:pt idx="634">
                  <c:v>1.99627</c:v>
                </c:pt>
                <c:pt idx="635">
                  <c:v>1.9962599999999999</c:v>
                </c:pt>
                <c:pt idx="636">
                  <c:v>1.9962599999999999</c:v>
                </c:pt>
                <c:pt idx="637">
                  <c:v>1.9962500000000001</c:v>
                </c:pt>
                <c:pt idx="638">
                  <c:v>1.99624</c:v>
                </c:pt>
                <c:pt idx="639">
                  <c:v>1.99624</c:v>
                </c:pt>
                <c:pt idx="640">
                  <c:v>1.9962299999999999</c:v>
                </c:pt>
                <c:pt idx="641">
                  <c:v>1.9962200000000001</c:v>
                </c:pt>
                <c:pt idx="642">
                  <c:v>1.9962200000000001</c:v>
                </c:pt>
                <c:pt idx="643">
                  <c:v>1.99621</c:v>
                </c:pt>
                <c:pt idx="644">
                  <c:v>1.99621</c:v>
                </c:pt>
                <c:pt idx="645">
                  <c:v>1.9962</c:v>
                </c:pt>
                <c:pt idx="646">
                  <c:v>1.9961899999999999</c:v>
                </c:pt>
                <c:pt idx="647">
                  <c:v>1.9961800000000001</c:v>
                </c:pt>
                <c:pt idx="648">
                  <c:v>1.9961800000000001</c:v>
                </c:pt>
                <c:pt idx="649">
                  <c:v>1.9961800000000001</c:v>
                </c:pt>
                <c:pt idx="650">
                  <c:v>1.99617</c:v>
                </c:pt>
                <c:pt idx="651">
                  <c:v>1.9961599999999999</c:v>
                </c:pt>
                <c:pt idx="652">
                  <c:v>1.9961599999999999</c:v>
                </c:pt>
                <c:pt idx="653">
                  <c:v>1.9961500000000001</c:v>
                </c:pt>
                <c:pt idx="654">
                  <c:v>1.9961500000000001</c:v>
                </c:pt>
                <c:pt idx="655">
                  <c:v>1.99614</c:v>
                </c:pt>
                <c:pt idx="656">
                  <c:v>1.99613</c:v>
                </c:pt>
                <c:pt idx="657">
                  <c:v>1.99613</c:v>
                </c:pt>
                <c:pt idx="658">
                  <c:v>1.9961199999999999</c:v>
                </c:pt>
                <c:pt idx="659">
                  <c:v>1.9961100000000001</c:v>
                </c:pt>
                <c:pt idx="660">
                  <c:v>1.9961100000000001</c:v>
                </c:pt>
                <c:pt idx="661">
                  <c:v>1.9961</c:v>
                </c:pt>
                <c:pt idx="662">
                  <c:v>1.9961</c:v>
                </c:pt>
                <c:pt idx="663">
                  <c:v>1.9960899999999999</c:v>
                </c:pt>
                <c:pt idx="664">
                  <c:v>1.9960899999999999</c:v>
                </c:pt>
                <c:pt idx="665">
                  <c:v>1.9960800000000001</c:v>
                </c:pt>
                <c:pt idx="666">
                  <c:v>1.99607</c:v>
                </c:pt>
                <c:pt idx="667">
                  <c:v>1.99607</c:v>
                </c:pt>
                <c:pt idx="668">
                  <c:v>1.9960599999999999</c:v>
                </c:pt>
                <c:pt idx="669">
                  <c:v>1.9960599999999999</c:v>
                </c:pt>
                <c:pt idx="670">
                  <c:v>1.9960500000000001</c:v>
                </c:pt>
                <c:pt idx="671">
                  <c:v>1.9960500000000001</c:v>
                </c:pt>
                <c:pt idx="672">
                  <c:v>1.99604</c:v>
                </c:pt>
                <c:pt idx="673">
                  <c:v>1.99603</c:v>
                </c:pt>
                <c:pt idx="674">
                  <c:v>1.99603</c:v>
                </c:pt>
                <c:pt idx="675">
                  <c:v>1.9960199999999999</c:v>
                </c:pt>
                <c:pt idx="676">
                  <c:v>1.9960199999999999</c:v>
                </c:pt>
                <c:pt idx="677">
                  <c:v>1.9960100000000001</c:v>
                </c:pt>
                <c:pt idx="678">
                  <c:v>1.996</c:v>
                </c:pt>
                <c:pt idx="679">
                  <c:v>1.996</c:v>
                </c:pt>
                <c:pt idx="680">
                  <c:v>1.9959899999999999</c:v>
                </c:pt>
                <c:pt idx="681">
                  <c:v>1.9959800000000001</c:v>
                </c:pt>
                <c:pt idx="682">
                  <c:v>1.9959800000000001</c:v>
                </c:pt>
                <c:pt idx="683">
                  <c:v>1.99597</c:v>
                </c:pt>
                <c:pt idx="684">
                  <c:v>1.99596</c:v>
                </c:pt>
                <c:pt idx="685">
                  <c:v>1.99596</c:v>
                </c:pt>
                <c:pt idx="686">
                  <c:v>1.9959499999999999</c:v>
                </c:pt>
                <c:pt idx="687">
                  <c:v>1.9959499999999999</c:v>
                </c:pt>
                <c:pt idx="688">
                  <c:v>1.99594</c:v>
                </c:pt>
                <c:pt idx="689">
                  <c:v>1.99593</c:v>
                </c:pt>
                <c:pt idx="690">
                  <c:v>1.99593</c:v>
                </c:pt>
                <c:pt idx="691">
                  <c:v>1.9959199999999999</c:v>
                </c:pt>
                <c:pt idx="692">
                  <c:v>1.9959199999999999</c:v>
                </c:pt>
                <c:pt idx="693">
                  <c:v>1.9959100000000001</c:v>
                </c:pt>
                <c:pt idx="694">
                  <c:v>1.9959</c:v>
                </c:pt>
                <c:pt idx="695">
                  <c:v>1.9959</c:v>
                </c:pt>
                <c:pt idx="696">
                  <c:v>1.9958899999999999</c:v>
                </c:pt>
                <c:pt idx="697">
                  <c:v>1.9958800000000001</c:v>
                </c:pt>
                <c:pt idx="698">
                  <c:v>1.9958800000000001</c:v>
                </c:pt>
                <c:pt idx="699">
                  <c:v>1.99587</c:v>
                </c:pt>
                <c:pt idx="700">
                  <c:v>1.99586</c:v>
                </c:pt>
                <c:pt idx="701">
                  <c:v>1.99586</c:v>
                </c:pt>
                <c:pt idx="702">
                  <c:v>1.9958499999999999</c:v>
                </c:pt>
                <c:pt idx="703">
                  <c:v>1.9958499999999999</c:v>
                </c:pt>
                <c:pt idx="704">
                  <c:v>1.9958400000000001</c:v>
                </c:pt>
                <c:pt idx="705">
                  <c:v>1.99583</c:v>
                </c:pt>
                <c:pt idx="706">
                  <c:v>1.99583</c:v>
                </c:pt>
                <c:pt idx="707">
                  <c:v>1.9958199999999999</c:v>
                </c:pt>
                <c:pt idx="708">
                  <c:v>1.9958199999999999</c:v>
                </c:pt>
                <c:pt idx="709">
                  <c:v>1.9958100000000001</c:v>
                </c:pt>
                <c:pt idx="710">
                  <c:v>1.9958100000000001</c:v>
                </c:pt>
                <c:pt idx="711">
                  <c:v>1.9958</c:v>
                </c:pt>
                <c:pt idx="712">
                  <c:v>1.9958</c:v>
                </c:pt>
                <c:pt idx="713">
                  <c:v>1.99579</c:v>
                </c:pt>
                <c:pt idx="714">
                  <c:v>1.9957800000000001</c:v>
                </c:pt>
                <c:pt idx="715">
                  <c:v>1.99577</c:v>
                </c:pt>
                <c:pt idx="716">
                  <c:v>1.99577</c:v>
                </c:pt>
                <c:pt idx="717">
                  <c:v>1.99576</c:v>
                </c:pt>
                <c:pt idx="718">
                  <c:v>1.99576</c:v>
                </c:pt>
                <c:pt idx="719">
                  <c:v>1.9957499999999999</c:v>
                </c:pt>
                <c:pt idx="720">
                  <c:v>1.9957499999999999</c:v>
                </c:pt>
                <c:pt idx="721">
                  <c:v>1.9957400000000001</c:v>
                </c:pt>
                <c:pt idx="722">
                  <c:v>1.99573</c:v>
                </c:pt>
                <c:pt idx="723">
                  <c:v>1.99573</c:v>
                </c:pt>
                <c:pt idx="724">
                  <c:v>1.9957199999999999</c:v>
                </c:pt>
                <c:pt idx="725">
                  <c:v>1.9957199999999999</c:v>
                </c:pt>
                <c:pt idx="726">
                  <c:v>1.9957100000000001</c:v>
                </c:pt>
                <c:pt idx="727">
                  <c:v>1.9957</c:v>
                </c:pt>
                <c:pt idx="728">
                  <c:v>1.99569</c:v>
                </c:pt>
                <c:pt idx="729">
                  <c:v>1.99569</c:v>
                </c:pt>
                <c:pt idx="730">
                  <c:v>1.9956799999999999</c:v>
                </c:pt>
                <c:pt idx="731">
                  <c:v>1.9956799999999999</c:v>
                </c:pt>
                <c:pt idx="732">
                  <c:v>1.9956700000000001</c:v>
                </c:pt>
                <c:pt idx="733">
                  <c:v>1.9956700000000001</c:v>
                </c:pt>
                <c:pt idx="734">
                  <c:v>1.99566</c:v>
                </c:pt>
                <c:pt idx="735">
                  <c:v>1.9956499999999999</c:v>
                </c:pt>
                <c:pt idx="736">
                  <c:v>1.9956499999999999</c:v>
                </c:pt>
                <c:pt idx="737">
                  <c:v>1.9956400000000001</c:v>
                </c:pt>
                <c:pt idx="738">
                  <c:v>1.99563</c:v>
                </c:pt>
                <c:pt idx="739">
                  <c:v>1.99563</c:v>
                </c:pt>
                <c:pt idx="740">
                  <c:v>1.9956199999999999</c:v>
                </c:pt>
                <c:pt idx="741">
                  <c:v>1.9956199999999999</c:v>
                </c:pt>
                <c:pt idx="742">
                  <c:v>1.9956199999999999</c:v>
                </c:pt>
                <c:pt idx="743">
                  <c:v>1.9956100000000001</c:v>
                </c:pt>
                <c:pt idx="744">
                  <c:v>1.9956</c:v>
                </c:pt>
                <c:pt idx="745">
                  <c:v>1.99559</c:v>
                </c:pt>
                <c:pt idx="746">
                  <c:v>1.99559</c:v>
                </c:pt>
                <c:pt idx="747">
                  <c:v>1.9955799999999999</c:v>
                </c:pt>
                <c:pt idx="748">
                  <c:v>1.9955700000000001</c:v>
                </c:pt>
                <c:pt idx="749">
                  <c:v>1.9955700000000001</c:v>
                </c:pt>
                <c:pt idx="750">
                  <c:v>1.99556</c:v>
                </c:pt>
                <c:pt idx="751">
                  <c:v>1.99556</c:v>
                </c:pt>
                <c:pt idx="752">
                  <c:v>1.9955499999999999</c:v>
                </c:pt>
                <c:pt idx="753">
                  <c:v>1.9955400000000001</c:v>
                </c:pt>
                <c:pt idx="754">
                  <c:v>1.9955400000000001</c:v>
                </c:pt>
                <c:pt idx="755">
                  <c:v>1.99553</c:v>
                </c:pt>
                <c:pt idx="756">
                  <c:v>1.99553</c:v>
                </c:pt>
                <c:pt idx="757">
                  <c:v>1.99552</c:v>
                </c:pt>
                <c:pt idx="758">
                  <c:v>1.99552</c:v>
                </c:pt>
                <c:pt idx="759">
                  <c:v>1.9955099999999999</c:v>
                </c:pt>
                <c:pt idx="760">
                  <c:v>1.9955000000000001</c:v>
                </c:pt>
                <c:pt idx="761">
                  <c:v>1.9955000000000001</c:v>
                </c:pt>
                <c:pt idx="762">
                  <c:v>1.99549</c:v>
                </c:pt>
                <c:pt idx="763">
                  <c:v>1.9954799999999999</c:v>
                </c:pt>
                <c:pt idx="764">
                  <c:v>1.9954799999999999</c:v>
                </c:pt>
                <c:pt idx="765">
                  <c:v>1.9954700000000001</c:v>
                </c:pt>
                <c:pt idx="766">
                  <c:v>1.9954700000000001</c:v>
                </c:pt>
                <c:pt idx="767">
                  <c:v>1.99546</c:v>
                </c:pt>
                <c:pt idx="768">
                  <c:v>1.9954499999999999</c:v>
                </c:pt>
                <c:pt idx="769">
                  <c:v>1.9954499999999999</c:v>
                </c:pt>
                <c:pt idx="770">
                  <c:v>1.9954400000000001</c:v>
                </c:pt>
                <c:pt idx="771">
                  <c:v>1.9954400000000001</c:v>
                </c:pt>
                <c:pt idx="772">
                  <c:v>1.99543</c:v>
                </c:pt>
                <c:pt idx="773">
                  <c:v>1.99542</c:v>
                </c:pt>
                <c:pt idx="774">
                  <c:v>1.99542</c:v>
                </c:pt>
                <c:pt idx="775">
                  <c:v>1.9954099999999999</c:v>
                </c:pt>
                <c:pt idx="776">
                  <c:v>1.9954099999999999</c:v>
                </c:pt>
                <c:pt idx="777">
                  <c:v>1.9954000000000001</c:v>
                </c:pt>
                <c:pt idx="778">
                  <c:v>1.99539</c:v>
                </c:pt>
                <c:pt idx="779">
                  <c:v>1.99539</c:v>
                </c:pt>
                <c:pt idx="780">
                  <c:v>1.9953799999999999</c:v>
                </c:pt>
                <c:pt idx="781">
                  <c:v>1.9953700000000001</c:v>
                </c:pt>
                <c:pt idx="782">
                  <c:v>1.9953700000000001</c:v>
                </c:pt>
                <c:pt idx="783">
                  <c:v>1.99536</c:v>
                </c:pt>
                <c:pt idx="784">
                  <c:v>1.99536</c:v>
                </c:pt>
                <c:pt idx="785">
                  <c:v>1.99535</c:v>
                </c:pt>
                <c:pt idx="786">
                  <c:v>1.9953399999999999</c:v>
                </c:pt>
                <c:pt idx="787">
                  <c:v>1.9953399999999999</c:v>
                </c:pt>
                <c:pt idx="788">
                  <c:v>1.99533</c:v>
                </c:pt>
                <c:pt idx="789">
                  <c:v>1.99533</c:v>
                </c:pt>
                <c:pt idx="790">
                  <c:v>1.99532</c:v>
                </c:pt>
                <c:pt idx="791">
                  <c:v>1.9953099999999999</c:v>
                </c:pt>
                <c:pt idx="792">
                  <c:v>1.9953099999999999</c:v>
                </c:pt>
                <c:pt idx="793">
                  <c:v>1.9953000000000001</c:v>
                </c:pt>
                <c:pt idx="794">
                  <c:v>1.9953000000000001</c:v>
                </c:pt>
                <c:pt idx="795">
                  <c:v>1.99529</c:v>
                </c:pt>
                <c:pt idx="796">
                  <c:v>1.9952799999999999</c:v>
                </c:pt>
                <c:pt idx="797">
                  <c:v>1.9952700000000001</c:v>
                </c:pt>
                <c:pt idx="798">
                  <c:v>1.9952700000000001</c:v>
                </c:pt>
                <c:pt idx="799">
                  <c:v>1.99526</c:v>
                </c:pt>
                <c:pt idx="800">
                  <c:v>1.99526</c:v>
                </c:pt>
                <c:pt idx="801">
                  <c:v>1.99525</c:v>
                </c:pt>
                <c:pt idx="802">
                  <c:v>1.99525</c:v>
                </c:pt>
                <c:pt idx="803">
                  <c:v>1.9952399999999999</c:v>
                </c:pt>
                <c:pt idx="804">
                  <c:v>1.9952300000000001</c:v>
                </c:pt>
                <c:pt idx="805">
                  <c:v>1.9952300000000001</c:v>
                </c:pt>
                <c:pt idx="806">
                  <c:v>1.99522</c:v>
                </c:pt>
                <c:pt idx="807">
                  <c:v>1.9952099999999999</c:v>
                </c:pt>
                <c:pt idx="808">
                  <c:v>1.9952099999999999</c:v>
                </c:pt>
                <c:pt idx="809">
                  <c:v>1.9952000000000001</c:v>
                </c:pt>
                <c:pt idx="810">
                  <c:v>1.9952000000000001</c:v>
                </c:pt>
                <c:pt idx="811">
                  <c:v>1.99519</c:v>
                </c:pt>
                <c:pt idx="812">
                  <c:v>1.99519</c:v>
                </c:pt>
                <c:pt idx="813">
                  <c:v>1.99518</c:v>
                </c:pt>
                <c:pt idx="814">
                  <c:v>1.9951700000000001</c:v>
                </c:pt>
                <c:pt idx="815">
                  <c:v>1.9951700000000001</c:v>
                </c:pt>
                <c:pt idx="816">
                  <c:v>1.99516</c:v>
                </c:pt>
                <c:pt idx="817">
                  <c:v>1.99515</c:v>
                </c:pt>
                <c:pt idx="818">
                  <c:v>1.99515</c:v>
                </c:pt>
                <c:pt idx="819">
                  <c:v>1.99515</c:v>
                </c:pt>
                <c:pt idx="820">
                  <c:v>1.9951399999999999</c:v>
                </c:pt>
                <c:pt idx="821">
                  <c:v>1.9951300000000001</c:v>
                </c:pt>
                <c:pt idx="822">
                  <c:v>1.99512</c:v>
                </c:pt>
                <c:pt idx="823">
                  <c:v>1.99512</c:v>
                </c:pt>
                <c:pt idx="824">
                  <c:v>1.9951099999999999</c:v>
                </c:pt>
                <c:pt idx="825">
                  <c:v>1.9951000000000001</c:v>
                </c:pt>
                <c:pt idx="826">
                  <c:v>1.9951000000000001</c:v>
                </c:pt>
                <c:pt idx="827">
                  <c:v>1.99509</c:v>
                </c:pt>
                <c:pt idx="828">
                  <c:v>1.99509</c:v>
                </c:pt>
                <c:pt idx="829">
                  <c:v>1.99508</c:v>
                </c:pt>
                <c:pt idx="830">
                  <c:v>1.99508</c:v>
                </c:pt>
                <c:pt idx="831">
                  <c:v>1.9950699999999999</c:v>
                </c:pt>
                <c:pt idx="832">
                  <c:v>1.9950600000000001</c:v>
                </c:pt>
                <c:pt idx="833">
                  <c:v>1.9950600000000001</c:v>
                </c:pt>
                <c:pt idx="834">
                  <c:v>1.99505</c:v>
                </c:pt>
                <c:pt idx="835">
                  <c:v>1.9950399999999999</c:v>
                </c:pt>
                <c:pt idx="836">
                  <c:v>1.9950399999999999</c:v>
                </c:pt>
                <c:pt idx="837">
                  <c:v>1.9950300000000001</c:v>
                </c:pt>
                <c:pt idx="838">
                  <c:v>1.9950300000000001</c:v>
                </c:pt>
                <c:pt idx="839">
                  <c:v>1.99502</c:v>
                </c:pt>
                <c:pt idx="840">
                  <c:v>1.99501</c:v>
                </c:pt>
                <c:pt idx="841">
                  <c:v>1.99501</c:v>
                </c:pt>
                <c:pt idx="842">
                  <c:v>1.9950000000000001</c:v>
                </c:pt>
                <c:pt idx="843">
                  <c:v>1.9950000000000001</c:v>
                </c:pt>
                <c:pt idx="844">
                  <c:v>1.99499</c:v>
                </c:pt>
                <c:pt idx="845">
                  <c:v>1.99498</c:v>
                </c:pt>
                <c:pt idx="846">
                  <c:v>1.99498</c:v>
                </c:pt>
                <c:pt idx="847">
                  <c:v>1.9949699999999999</c:v>
                </c:pt>
                <c:pt idx="848">
                  <c:v>1.9949600000000001</c:v>
                </c:pt>
                <c:pt idx="849">
                  <c:v>1.9949600000000001</c:v>
                </c:pt>
                <c:pt idx="850">
                  <c:v>1.99495</c:v>
                </c:pt>
                <c:pt idx="851">
                  <c:v>1.9949399999999999</c:v>
                </c:pt>
                <c:pt idx="852">
                  <c:v>1.9949399999999999</c:v>
                </c:pt>
                <c:pt idx="853">
                  <c:v>1.9949300000000001</c:v>
                </c:pt>
                <c:pt idx="854">
                  <c:v>1.9949300000000001</c:v>
                </c:pt>
                <c:pt idx="855">
                  <c:v>1.99492</c:v>
                </c:pt>
                <c:pt idx="856">
                  <c:v>1.99491</c:v>
                </c:pt>
                <c:pt idx="857">
                  <c:v>1.99491</c:v>
                </c:pt>
                <c:pt idx="858">
                  <c:v>1.9948999999999999</c:v>
                </c:pt>
                <c:pt idx="859">
                  <c:v>1.9948999999999999</c:v>
                </c:pt>
                <c:pt idx="860">
                  <c:v>1.9948900000000001</c:v>
                </c:pt>
                <c:pt idx="861">
                  <c:v>1.99488</c:v>
                </c:pt>
                <c:pt idx="862">
                  <c:v>1.99488</c:v>
                </c:pt>
                <c:pt idx="863">
                  <c:v>1.9948699999999999</c:v>
                </c:pt>
                <c:pt idx="864">
                  <c:v>1.9948600000000001</c:v>
                </c:pt>
                <c:pt idx="865">
                  <c:v>1.99485</c:v>
                </c:pt>
                <c:pt idx="866">
                  <c:v>1.99485</c:v>
                </c:pt>
                <c:pt idx="867">
                  <c:v>1.99485</c:v>
                </c:pt>
                <c:pt idx="868">
                  <c:v>1.9948399999999999</c:v>
                </c:pt>
                <c:pt idx="869">
                  <c:v>1.9948300000000001</c:v>
                </c:pt>
                <c:pt idx="870">
                  <c:v>1.9948300000000001</c:v>
                </c:pt>
                <c:pt idx="871">
                  <c:v>1.99482</c:v>
                </c:pt>
                <c:pt idx="872">
                  <c:v>1.99481</c:v>
                </c:pt>
                <c:pt idx="873">
                  <c:v>1.99481</c:v>
                </c:pt>
                <c:pt idx="874">
                  <c:v>1.9947999999999999</c:v>
                </c:pt>
                <c:pt idx="875">
                  <c:v>1.9947999999999999</c:v>
                </c:pt>
                <c:pt idx="876">
                  <c:v>1.9947900000000001</c:v>
                </c:pt>
                <c:pt idx="877">
                  <c:v>1.99478</c:v>
                </c:pt>
                <c:pt idx="878">
                  <c:v>1.99478</c:v>
                </c:pt>
                <c:pt idx="879">
                  <c:v>1.9947699999999999</c:v>
                </c:pt>
                <c:pt idx="880">
                  <c:v>1.9947600000000001</c:v>
                </c:pt>
                <c:pt idx="881">
                  <c:v>1.9947600000000001</c:v>
                </c:pt>
                <c:pt idx="882">
                  <c:v>1.9947600000000001</c:v>
                </c:pt>
                <c:pt idx="883">
                  <c:v>1.99474</c:v>
                </c:pt>
                <c:pt idx="884">
                  <c:v>1.99474</c:v>
                </c:pt>
                <c:pt idx="885">
                  <c:v>1.99474</c:v>
                </c:pt>
                <c:pt idx="886">
                  <c:v>1.9947299999999999</c:v>
                </c:pt>
                <c:pt idx="887">
                  <c:v>1.99472</c:v>
                </c:pt>
                <c:pt idx="888">
                  <c:v>1.99472</c:v>
                </c:pt>
                <c:pt idx="889">
                  <c:v>1.99471</c:v>
                </c:pt>
                <c:pt idx="890">
                  <c:v>1.99471</c:v>
                </c:pt>
                <c:pt idx="891">
                  <c:v>1.9946999999999999</c:v>
                </c:pt>
                <c:pt idx="892">
                  <c:v>1.9946900000000001</c:v>
                </c:pt>
                <c:pt idx="893">
                  <c:v>1.99468</c:v>
                </c:pt>
                <c:pt idx="894">
                  <c:v>1.99468</c:v>
                </c:pt>
                <c:pt idx="895">
                  <c:v>1.9946699999999999</c:v>
                </c:pt>
                <c:pt idx="896">
                  <c:v>1.9946699999999999</c:v>
                </c:pt>
                <c:pt idx="897">
                  <c:v>1.9946600000000001</c:v>
                </c:pt>
                <c:pt idx="898">
                  <c:v>1.99465</c:v>
                </c:pt>
                <c:pt idx="899">
                  <c:v>1.99465</c:v>
                </c:pt>
                <c:pt idx="900">
                  <c:v>1.99464</c:v>
                </c:pt>
                <c:pt idx="901">
                  <c:v>1.9946299999999999</c:v>
                </c:pt>
                <c:pt idx="902">
                  <c:v>1.9946299999999999</c:v>
                </c:pt>
                <c:pt idx="903">
                  <c:v>1.9946299999999999</c:v>
                </c:pt>
                <c:pt idx="904">
                  <c:v>1.9946200000000001</c:v>
                </c:pt>
                <c:pt idx="905">
                  <c:v>1.99461</c:v>
                </c:pt>
                <c:pt idx="906">
                  <c:v>1.9945999999999999</c:v>
                </c:pt>
                <c:pt idx="907">
                  <c:v>1.9945900000000001</c:v>
                </c:pt>
                <c:pt idx="908">
                  <c:v>1.9945900000000001</c:v>
                </c:pt>
                <c:pt idx="909">
                  <c:v>1.99458</c:v>
                </c:pt>
                <c:pt idx="910">
                  <c:v>1.99458</c:v>
                </c:pt>
                <c:pt idx="911">
                  <c:v>1.99457</c:v>
                </c:pt>
                <c:pt idx="912">
                  <c:v>1.99457</c:v>
                </c:pt>
                <c:pt idx="913">
                  <c:v>1.9945600000000001</c:v>
                </c:pt>
                <c:pt idx="914">
                  <c:v>1.99455</c:v>
                </c:pt>
                <c:pt idx="915">
                  <c:v>1.99455</c:v>
                </c:pt>
                <c:pt idx="916">
                  <c:v>1.99454</c:v>
                </c:pt>
                <c:pt idx="917">
                  <c:v>1.9945299999999999</c:v>
                </c:pt>
                <c:pt idx="918">
                  <c:v>1.9945299999999999</c:v>
                </c:pt>
                <c:pt idx="919">
                  <c:v>1.9945200000000001</c:v>
                </c:pt>
                <c:pt idx="920">
                  <c:v>1.9945200000000001</c:v>
                </c:pt>
                <c:pt idx="921">
                  <c:v>1.99451</c:v>
                </c:pt>
                <c:pt idx="922">
                  <c:v>1.99451</c:v>
                </c:pt>
                <c:pt idx="923">
                  <c:v>1.9944999999999999</c:v>
                </c:pt>
                <c:pt idx="924">
                  <c:v>1.9944900000000001</c:v>
                </c:pt>
                <c:pt idx="925">
                  <c:v>1.9944900000000001</c:v>
                </c:pt>
                <c:pt idx="926">
                  <c:v>1.99448</c:v>
                </c:pt>
                <c:pt idx="927">
                  <c:v>1.99447</c:v>
                </c:pt>
                <c:pt idx="928">
                  <c:v>1.99447</c:v>
                </c:pt>
                <c:pt idx="929">
                  <c:v>1.9944599999999999</c:v>
                </c:pt>
                <c:pt idx="930">
                  <c:v>1.9944500000000001</c:v>
                </c:pt>
                <c:pt idx="931">
                  <c:v>1.9944500000000001</c:v>
                </c:pt>
                <c:pt idx="932">
                  <c:v>1.99444</c:v>
                </c:pt>
                <c:pt idx="933">
                  <c:v>1.99444</c:v>
                </c:pt>
                <c:pt idx="934">
                  <c:v>1.9944299999999999</c:v>
                </c:pt>
                <c:pt idx="935">
                  <c:v>1.9944200000000001</c:v>
                </c:pt>
                <c:pt idx="936">
                  <c:v>1.9944200000000001</c:v>
                </c:pt>
                <c:pt idx="937">
                  <c:v>1.99441</c:v>
                </c:pt>
                <c:pt idx="938">
                  <c:v>1.9944</c:v>
                </c:pt>
                <c:pt idx="939">
                  <c:v>1.9944</c:v>
                </c:pt>
                <c:pt idx="940">
                  <c:v>1.9943900000000001</c:v>
                </c:pt>
                <c:pt idx="941">
                  <c:v>1.9943900000000001</c:v>
                </c:pt>
                <c:pt idx="942">
                  <c:v>1.99438</c:v>
                </c:pt>
                <c:pt idx="943">
                  <c:v>1.99437</c:v>
                </c:pt>
                <c:pt idx="944">
                  <c:v>1.99437</c:v>
                </c:pt>
                <c:pt idx="945">
                  <c:v>1.9943599999999999</c:v>
                </c:pt>
                <c:pt idx="946">
                  <c:v>1.9943599999999999</c:v>
                </c:pt>
                <c:pt idx="947">
                  <c:v>1.9943500000000001</c:v>
                </c:pt>
                <c:pt idx="948">
                  <c:v>1.99434</c:v>
                </c:pt>
                <c:pt idx="949">
                  <c:v>1.99434</c:v>
                </c:pt>
                <c:pt idx="950">
                  <c:v>1.9943299999999999</c:v>
                </c:pt>
                <c:pt idx="951">
                  <c:v>1.9943200000000001</c:v>
                </c:pt>
                <c:pt idx="952">
                  <c:v>1.9943200000000001</c:v>
                </c:pt>
                <c:pt idx="953">
                  <c:v>1.99431</c:v>
                </c:pt>
                <c:pt idx="954">
                  <c:v>1.9943</c:v>
                </c:pt>
                <c:pt idx="955">
                  <c:v>1.9943</c:v>
                </c:pt>
                <c:pt idx="956">
                  <c:v>1.9943</c:v>
                </c:pt>
                <c:pt idx="957">
                  <c:v>1.9942899999999999</c:v>
                </c:pt>
                <c:pt idx="958">
                  <c:v>1.9942800000000001</c:v>
                </c:pt>
                <c:pt idx="959">
                  <c:v>1.9942800000000001</c:v>
                </c:pt>
                <c:pt idx="960">
                  <c:v>1.9942599999999999</c:v>
                </c:pt>
                <c:pt idx="961">
                  <c:v>1.9942599999999999</c:v>
                </c:pt>
                <c:pt idx="962">
                  <c:v>1.9942500000000001</c:v>
                </c:pt>
                <c:pt idx="963">
                  <c:v>1.9942500000000001</c:v>
                </c:pt>
                <c:pt idx="964">
                  <c:v>1.99424</c:v>
                </c:pt>
                <c:pt idx="965">
                  <c:v>1.9942299999999999</c:v>
                </c:pt>
                <c:pt idx="966">
                  <c:v>1.9942299999999999</c:v>
                </c:pt>
                <c:pt idx="967">
                  <c:v>1.9942299999999999</c:v>
                </c:pt>
                <c:pt idx="968">
                  <c:v>1.9942200000000001</c:v>
                </c:pt>
                <c:pt idx="969">
                  <c:v>1.99421</c:v>
                </c:pt>
                <c:pt idx="970">
                  <c:v>1.9942</c:v>
                </c:pt>
                <c:pt idx="971">
                  <c:v>1.9941899999999999</c:v>
                </c:pt>
                <c:pt idx="972">
                  <c:v>1.9941899999999999</c:v>
                </c:pt>
                <c:pt idx="973">
                  <c:v>1.9941899999999999</c:v>
                </c:pt>
                <c:pt idx="974">
                  <c:v>1.9941800000000001</c:v>
                </c:pt>
                <c:pt idx="975">
                  <c:v>1.99417</c:v>
                </c:pt>
                <c:pt idx="976">
                  <c:v>1.99417</c:v>
                </c:pt>
                <c:pt idx="977">
                  <c:v>1.9941599999999999</c:v>
                </c:pt>
                <c:pt idx="978">
                  <c:v>1.9941599999999999</c:v>
                </c:pt>
                <c:pt idx="979">
                  <c:v>1.9941500000000001</c:v>
                </c:pt>
                <c:pt idx="980">
                  <c:v>1.99414</c:v>
                </c:pt>
                <c:pt idx="981">
                  <c:v>1.99414</c:v>
                </c:pt>
                <c:pt idx="982">
                  <c:v>1.99413</c:v>
                </c:pt>
                <c:pt idx="983">
                  <c:v>1.99413</c:v>
                </c:pt>
                <c:pt idx="984">
                  <c:v>1.9941199999999999</c:v>
                </c:pt>
                <c:pt idx="985">
                  <c:v>1.99411</c:v>
                </c:pt>
                <c:pt idx="986">
                  <c:v>1.9941</c:v>
                </c:pt>
                <c:pt idx="987">
                  <c:v>1.9941</c:v>
                </c:pt>
                <c:pt idx="988">
                  <c:v>1.9940899999999999</c:v>
                </c:pt>
                <c:pt idx="989">
                  <c:v>1.9940899999999999</c:v>
                </c:pt>
                <c:pt idx="990">
                  <c:v>1.9940800000000001</c:v>
                </c:pt>
                <c:pt idx="991">
                  <c:v>1.99407</c:v>
                </c:pt>
                <c:pt idx="992">
                  <c:v>1.99407</c:v>
                </c:pt>
                <c:pt idx="993">
                  <c:v>1.9940599999999999</c:v>
                </c:pt>
                <c:pt idx="994">
                  <c:v>1.9940500000000001</c:v>
                </c:pt>
                <c:pt idx="995">
                  <c:v>1.9940500000000001</c:v>
                </c:pt>
                <c:pt idx="996">
                  <c:v>1.99404</c:v>
                </c:pt>
                <c:pt idx="997">
                  <c:v>1.99404</c:v>
                </c:pt>
                <c:pt idx="998">
                  <c:v>1.99403</c:v>
                </c:pt>
                <c:pt idx="999">
                  <c:v>1.99403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2B3A-41BB-9232-F03D9C602918}"/>
            </c:ext>
          </c:extLst>
        </c:ser>
        <c:ser>
          <c:idx val="4"/>
          <c:order val="4"/>
          <c:tx>
            <c:strRef>
              <c:f>B1_LoadReg_LDO_2V!$F$5</c:f>
              <c:strCache>
                <c:ptCount val="1"/>
                <c:pt idx="0">
                  <c:v>Iout_Sense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B1_LoadReg_LDO_2V!$A$6:$A$1006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B1_LoadReg_LDO_2V!$F$6:$F$1006</c:f>
              <c:numCache>
                <c:formatCode>General</c:formatCode>
                <c:ptCount val="1001"/>
                <c:pt idx="0">
                  <c:v>0.56316299999999997</c:v>
                </c:pt>
                <c:pt idx="1">
                  <c:v>0.56319300000000005</c:v>
                </c:pt>
                <c:pt idx="2">
                  <c:v>0.563191</c:v>
                </c:pt>
                <c:pt idx="3">
                  <c:v>0.563253</c:v>
                </c:pt>
                <c:pt idx="4">
                  <c:v>0.56315300000000001</c:v>
                </c:pt>
                <c:pt idx="5">
                  <c:v>0.563164</c:v>
                </c:pt>
                <c:pt idx="6">
                  <c:v>0.56322099999999997</c:v>
                </c:pt>
                <c:pt idx="7">
                  <c:v>0.56313999999999997</c:v>
                </c:pt>
                <c:pt idx="8">
                  <c:v>0.56324799999999997</c:v>
                </c:pt>
                <c:pt idx="9">
                  <c:v>0.56320000000000003</c:v>
                </c:pt>
                <c:pt idx="10">
                  <c:v>0.56322399999999995</c:v>
                </c:pt>
                <c:pt idx="11">
                  <c:v>0.56320000000000003</c:v>
                </c:pt>
                <c:pt idx="12">
                  <c:v>0.56314399999999998</c:v>
                </c:pt>
                <c:pt idx="13">
                  <c:v>0.56315000000000004</c:v>
                </c:pt>
                <c:pt idx="14">
                  <c:v>0.56331100000000001</c:v>
                </c:pt>
                <c:pt idx="15">
                  <c:v>0.56323100000000004</c:v>
                </c:pt>
                <c:pt idx="16">
                  <c:v>0.56323100000000004</c:v>
                </c:pt>
                <c:pt idx="17">
                  <c:v>0.56327000000000005</c:v>
                </c:pt>
                <c:pt idx="18">
                  <c:v>0.56326200000000004</c:v>
                </c:pt>
                <c:pt idx="19">
                  <c:v>0.56330100000000005</c:v>
                </c:pt>
                <c:pt idx="20">
                  <c:v>0.56327700000000003</c:v>
                </c:pt>
                <c:pt idx="21">
                  <c:v>0.563245</c:v>
                </c:pt>
                <c:pt idx="22">
                  <c:v>0.56331699999999996</c:v>
                </c:pt>
                <c:pt idx="23">
                  <c:v>0.56325899999999995</c:v>
                </c:pt>
                <c:pt idx="24">
                  <c:v>0.56337599999999999</c:v>
                </c:pt>
                <c:pt idx="25">
                  <c:v>0.56329600000000002</c:v>
                </c:pt>
                <c:pt idx="26">
                  <c:v>0.56328900000000004</c:v>
                </c:pt>
                <c:pt idx="27">
                  <c:v>0.56328299999999998</c:v>
                </c:pt>
                <c:pt idx="28">
                  <c:v>0.563249</c:v>
                </c:pt>
                <c:pt idx="29">
                  <c:v>0.56324099999999999</c:v>
                </c:pt>
                <c:pt idx="30">
                  <c:v>0.56329700000000005</c:v>
                </c:pt>
                <c:pt idx="31">
                  <c:v>0.56323800000000002</c:v>
                </c:pt>
                <c:pt idx="32">
                  <c:v>0.56327300000000002</c:v>
                </c:pt>
                <c:pt idx="33">
                  <c:v>0.56325499999999995</c:v>
                </c:pt>
                <c:pt idx="34">
                  <c:v>0.56318199999999996</c:v>
                </c:pt>
                <c:pt idx="35">
                  <c:v>0.56324700000000005</c:v>
                </c:pt>
                <c:pt idx="36">
                  <c:v>0.563226</c:v>
                </c:pt>
                <c:pt idx="37">
                  <c:v>0.56329399999999996</c:v>
                </c:pt>
                <c:pt idx="38">
                  <c:v>0.563218</c:v>
                </c:pt>
                <c:pt idx="39">
                  <c:v>0.563249</c:v>
                </c:pt>
                <c:pt idx="40">
                  <c:v>0.56322899999999998</c:v>
                </c:pt>
                <c:pt idx="41">
                  <c:v>0.56326500000000002</c:v>
                </c:pt>
                <c:pt idx="42">
                  <c:v>0.56323999999999996</c:v>
                </c:pt>
                <c:pt idx="43">
                  <c:v>0.56327499999999997</c:v>
                </c:pt>
                <c:pt idx="44">
                  <c:v>0.56318800000000002</c:v>
                </c:pt>
                <c:pt idx="45">
                  <c:v>0.56322099999999997</c:v>
                </c:pt>
                <c:pt idx="46">
                  <c:v>0.56317300000000003</c:v>
                </c:pt>
                <c:pt idx="47">
                  <c:v>0.563253</c:v>
                </c:pt>
                <c:pt idx="48">
                  <c:v>0.56325099999999995</c:v>
                </c:pt>
                <c:pt idx="49">
                  <c:v>0.56325599999999998</c:v>
                </c:pt>
                <c:pt idx="50">
                  <c:v>0.56327000000000005</c:v>
                </c:pt>
                <c:pt idx="51">
                  <c:v>0.56329300000000004</c:v>
                </c:pt>
                <c:pt idx="52">
                  <c:v>0.56330800000000003</c:v>
                </c:pt>
                <c:pt idx="53">
                  <c:v>0.56323599999999996</c:v>
                </c:pt>
                <c:pt idx="54">
                  <c:v>0.56325400000000003</c:v>
                </c:pt>
                <c:pt idx="55">
                  <c:v>0.56337999999999999</c:v>
                </c:pt>
                <c:pt idx="56">
                  <c:v>0.56330899999999995</c:v>
                </c:pt>
                <c:pt idx="57">
                  <c:v>0.56329099999999999</c:v>
                </c:pt>
                <c:pt idx="58">
                  <c:v>0.56324099999999999</c:v>
                </c:pt>
                <c:pt idx="59">
                  <c:v>0.56324799999999997</c:v>
                </c:pt>
                <c:pt idx="60">
                  <c:v>0.56330800000000003</c:v>
                </c:pt>
                <c:pt idx="61">
                  <c:v>0.56323900000000005</c:v>
                </c:pt>
                <c:pt idx="62">
                  <c:v>0.563253</c:v>
                </c:pt>
                <c:pt idx="63">
                  <c:v>0.56324799999999997</c:v>
                </c:pt>
                <c:pt idx="64">
                  <c:v>0.563222</c:v>
                </c:pt>
                <c:pt idx="65">
                  <c:v>0.56328299999999998</c:v>
                </c:pt>
                <c:pt idx="66">
                  <c:v>0.56327700000000003</c:v>
                </c:pt>
                <c:pt idx="67">
                  <c:v>0.56325199999999997</c:v>
                </c:pt>
                <c:pt idx="68">
                  <c:v>0.56335500000000005</c:v>
                </c:pt>
                <c:pt idx="69">
                  <c:v>0.56323599999999996</c:v>
                </c:pt>
                <c:pt idx="70">
                  <c:v>0.56326500000000002</c:v>
                </c:pt>
                <c:pt idx="71">
                  <c:v>0.56322700000000003</c:v>
                </c:pt>
                <c:pt idx="72">
                  <c:v>0.56324399999999997</c:v>
                </c:pt>
                <c:pt idx="73">
                  <c:v>0.56327300000000002</c:v>
                </c:pt>
                <c:pt idx="74">
                  <c:v>0.56325499999999995</c:v>
                </c:pt>
                <c:pt idx="75">
                  <c:v>0.563276</c:v>
                </c:pt>
                <c:pt idx="76">
                  <c:v>0.56324200000000002</c:v>
                </c:pt>
                <c:pt idx="77">
                  <c:v>0.563249</c:v>
                </c:pt>
                <c:pt idx="78">
                  <c:v>0.56320000000000003</c:v>
                </c:pt>
                <c:pt idx="79">
                  <c:v>0.56321200000000005</c:v>
                </c:pt>
                <c:pt idx="80">
                  <c:v>0.56329300000000004</c:v>
                </c:pt>
                <c:pt idx="81">
                  <c:v>0.56319699999999995</c:v>
                </c:pt>
                <c:pt idx="82">
                  <c:v>0.56320599999999998</c:v>
                </c:pt>
                <c:pt idx="83">
                  <c:v>0.563195</c:v>
                </c:pt>
                <c:pt idx="84">
                  <c:v>0.56326100000000001</c:v>
                </c:pt>
                <c:pt idx="85">
                  <c:v>0.56320199999999998</c:v>
                </c:pt>
                <c:pt idx="86">
                  <c:v>0.56323400000000001</c:v>
                </c:pt>
                <c:pt idx="87">
                  <c:v>0.56324399999999997</c:v>
                </c:pt>
                <c:pt idx="88">
                  <c:v>0.56322799999999995</c:v>
                </c:pt>
                <c:pt idx="89">
                  <c:v>0.56327700000000003</c:v>
                </c:pt>
                <c:pt idx="90">
                  <c:v>0.56327000000000005</c:v>
                </c:pt>
                <c:pt idx="91">
                  <c:v>0.56331900000000001</c:v>
                </c:pt>
                <c:pt idx="92">
                  <c:v>0.56324099999999999</c:v>
                </c:pt>
                <c:pt idx="93">
                  <c:v>0.56320599999999998</c:v>
                </c:pt>
                <c:pt idx="94">
                  <c:v>0.56322300000000003</c:v>
                </c:pt>
                <c:pt idx="95">
                  <c:v>0.56320099999999995</c:v>
                </c:pt>
                <c:pt idx="96">
                  <c:v>0.56324799999999997</c:v>
                </c:pt>
                <c:pt idx="97">
                  <c:v>0.56322499999999998</c:v>
                </c:pt>
                <c:pt idx="98">
                  <c:v>0.56320199999999998</c:v>
                </c:pt>
                <c:pt idx="99">
                  <c:v>0.56328</c:v>
                </c:pt>
                <c:pt idx="100">
                  <c:v>0.56334600000000001</c:v>
                </c:pt>
                <c:pt idx="101">
                  <c:v>0.56333500000000003</c:v>
                </c:pt>
                <c:pt idx="102">
                  <c:v>0.563191</c:v>
                </c:pt>
                <c:pt idx="103">
                  <c:v>0.56324300000000005</c:v>
                </c:pt>
                <c:pt idx="104">
                  <c:v>0.56323199999999995</c:v>
                </c:pt>
                <c:pt idx="105">
                  <c:v>0.56320099999999995</c:v>
                </c:pt>
                <c:pt idx="106">
                  <c:v>0.56320899999999996</c:v>
                </c:pt>
                <c:pt idx="107">
                  <c:v>0.56323500000000004</c:v>
                </c:pt>
                <c:pt idx="108">
                  <c:v>0.56321299999999996</c:v>
                </c:pt>
                <c:pt idx="109">
                  <c:v>0.56323599999999996</c:v>
                </c:pt>
                <c:pt idx="110">
                  <c:v>0.56324799999999997</c:v>
                </c:pt>
                <c:pt idx="111">
                  <c:v>0.56328699999999998</c:v>
                </c:pt>
                <c:pt idx="112">
                  <c:v>0.56319699999999995</c:v>
                </c:pt>
                <c:pt idx="113">
                  <c:v>0.56320800000000004</c:v>
                </c:pt>
                <c:pt idx="114">
                  <c:v>0.563245</c:v>
                </c:pt>
                <c:pt idx="115">
                  <c:v>0.56330999999999998</c:v>
                </c:pt>
                <c:pt idx="116">
                  <c:v>0.56323199999999995</c:v>
                </c:pt>
                <c:pt idx="117">
                  <c:v>0.56323500000000004</c:v>
                </c:pt>
                <c:pt idx="118">
                  <c:v>0.56325700000000001</c:v>
                </c:pt>
                <c:pt idx="119">
                  <c:v>0.56330999999999998</c:v>
                </c:pt>
                <c:pt idx="120">
                  <c:v>0.56329399999999996</c:v>
                </c:pt>
                <c:pt idx="121">
                  <c:v>0.563222</c:v>
                </c:pt>
                <c:pt idx="122">
                  <c:v>0.563245</c:v>
                </c:pt>
                <c:pt idx="123">
                  <c:v>0.56333500000000003</c:v>
                </c:pt>
                <c:pt idx="124">
                  <c:v>0.56333</c:v>
                </c:pt>
                <c:pt idx="125">
                  <c:v>0.56336200000000003</c:v>
                </c:pt>
                <c:pt idx="126">
                  <c:v>0.56334399999999996</c:v>
                </c:pt>
                <c:pt idx="127">
                  <c:v>0.56331100000000001</c:v>
                </c:pt>
                <c:pt idx="128">
                  <c:v>0.56331900000000001</c:v>
                </c:pt>
                <c:pt idx="129">
                  <c:v>0.56333299999999997</c:v>
                </c:pt>
                <c:pt idx="130">
                  <c:v>0.56340800000000002</c:v>
                </c:pt>
                <c:pt idx="131">
                  <c:v>0.563365</c:v>
                </c:pt>
                <c:pt idx="132">
                  <c:v>0.56340900000000005</c:v>
                </c:pt>
                <c:pt idx="133">
                  <c:v>0.56340199999999996</c:v>
                </c:pt>
                <c:pt idx="134">
                  <c:v>0.56337199999999998</c:v>
                </c:pt>
                <c:pt idx="135">
                  <c:v>0.56339099999999998</c:v>
                </c:pt>
                <c:pt idx="136">
                  <c:v>0.563384</c:v>
                </c:pt>
                <c:pt idx="137">
                  <c:v>0.56342599999999998</c:v>
                </c:pt>
                <c:pt idx="138">
                  <c:v>0.56344700000000003</c:v>
                </c:pt>
                <c:pt idx="139">
                  <c:v>0.56344700000000003</c:v>
                </c:pt>
                <c:pt idx="140">
                  <c:v>0.56338999999999995</c:v>
                </c:pt>
                <c:pt idx="141">
                  <c:v>0.56345199999999995</c:v>
                </c:pt>
                <c:pt idx="142">
                  <c:v>0.56335100000000005</c:v>
                </c:pt>
                <c:pt idx="143">
                  <c:v>0.56349400000000005</c:v>
                </c:pt>
                <c:pt idx="144">
                  <c:v>0.56350800000000001</c:v>
                </c:pt>
                <c:pt idx="145">
                  <c:v>0.56343600000000005</c:v>
                </c:pt>
                <c:pt idx="146">
                  <c:v>0.56339899999999998</c:v>
                </c:pt>
                <c:pt idx="147">
                  <c:v>0.56350500000000003</c:v>
                </c:pt>
                <c:pt idx="148">
                  <c:v>0.563446</c:v>
                </c:pt>
                <c:pt idx="149">
                  <c:v>0.5635</c:v>
                </c:pt>
                <c:pt idx="150">
                  <c:v>0.56343900000000002</c:v>
                </c:pt>
                <c:pt idx="151">
                  <c:v>0.56350299999999998</c:v>
                </c:pt>
                <c:pt idx="152">
                  <c:v>0.563531</c:v>
                </c:pt>
                <c:pt idx="153">
                  <c:v>0.56353900000000001</c:v>
                </c:pt>
                <c:pt idx="154">
                  <c:v>0.56347999999999998</c:v>
                </c:pt>
                <c:pt idx="155">
                  <c:v>0.56346700000000005</c:v>
                </c:pt>
                <c:pt idx="156">
                  <c:v>0.56350800000000001</c:v>
                </c:pt>
                <c:pt idx="157">
                  <c:v>0.56353900000000001</c:v>
                </c:pt>
                <c:pt idx="158">
                  <c:v>0.56347800000000003</c:v>
                </c:pt>
                <c:pt idx="159">
                  <c:v>0.56347999999999998</c:v>
                </c:pt>
                <c:pt idx="160">
                  <c:v>0.56343500000000002</c:v>
                </c:pt>
                <c:pt idx="161">
                  <c:v>0.56349099999999996</c:v>
                </c:pt>
                <c:pt idx="162">
                  <c:v>0.56351700000000005</c:v>
                </c:pt>
                <c:pt idx="163">
                  <c:v>0.56351799999999996</c:v>
                </c:pt>
                <c:pt idx="164">
                  <c:v>0.56349899999999997</c:v>
                </c:pt>
                <c:pt idx="165">
                  <c:v>0.56351200000000001</c:v>
                </c:pt>
                <c:pt idx="166">
                  <c:v>0.56349899999999997</c:v>
                </c:pt>
                <c:pt idx="167">
                  <c:v>0.563558</c:v>
                </c:pt>
                <c:pt idx="168">
                  <c:v>0.56352400000000002</c:v>
                </c:pt>
                <c:pt idx="169">
                  <c:v>0.56351099999999998</c:v>
                </c:pt>
                <c:pt idx="170">
                  <c:v>0.56351799999999996</c:v>
                </c:pt>
                <c:pt idx="171">
                  <c:v>0.563585</c:v>
                </c:pt>
                <c:pt idx="172">
                  <c:v>0.56357299999999999</c:v>
                </c:pt>
                <c:pt idx="173">
                  <c:v>0.56345599999999996</c:v>
                </c:pt>
                <c:pt idx="174">
                  <c:v>0.56351600000000002</c:v>
                </c:pt>
                <c:pt idx="175">
                  <c:v>0.56351099999999998</c:v>
                </c:pt>
                <c:pt idx="176">
                  <c:v>0.56348900000000002</c:v>
                </c:pt>
                <c:pt idx="177">
                  <c:v>0.56345199999999995</c:v>
                </c:pt>
                <c:pt idx="178">
                  <c:v>0.5635</c:v>
                </c:pt>
                <c:pt idx="179">
                  <c:v>0.56345699999999999</c:v>
                </c:pt>
                <c:pt idx="180">
                  <c:v>0.56345199999999995</c:v>
                </c:pt>
                <c:pt idx="181">
                  <c:v>0.56345999999999996</c:v>
                </c:pt>
                <c:pt idx="182">
                  <c:v>0.56354000000000004</c:v>
                </c:pt>
                <c:pt idx="183">
                  <c:v>0.563531</c:v>
                </c:pt>
                <c:pt idx="184">
                  <c:v>0.56353200000000003</c:v>
                </c:pt>
                <c:pt idx="185">
                  <c:v>0.5635</c:v>
                </c:pt>
                <c:pt idx="186">
                  <c:v>0.56341799999999997</c:v>
                </c:pt>
                <c:pt idx="187">
                  <c:v>0.56348699999999996</c:v>
                </c:pt>
                <c:pt idx="188">
                  <c:v>0.56353900000000001</c:v>
                </c:pt>
                <c:pt idx="189">
                  <c:v>0.56349300000000002</c:v>
                </c:pt>
                <c:pt idx="190">
                  <c:v>0.56343500000000002</c:v>
                </c:pt>
                <c:pt idx="191">
                  <c:v>0.563581</c:v>
                </c:pt>
                <c:pt idx="192">
                  <c:v>0.56354499999999996</c:v>
                </c:pt>
                <c:pt idx="193">
                  <c:v>0.56352899999999995</c:v>
                </c:pt>
                <c:pt idx="194">
                  <c:v>0.56359099999999995</c:v>
                </c:pt>
                <c:pt idx="195">
                  <c:v>0.56348900000000002</c:v>
                </c:pt>
                <c:pt idx="196">
                  <c:v>0.56353299999999995</c:v>
                </c:pt>
                <c:pt idx="197">
                  <c:v>0.56351899999999999</c:v>
                </c:pt>
                <c:pt idx="198">
                  <c:v>0.56358399999999997</c:v>
                </c:pt>
                <c:pt idx="199">
                  <c:v>0.563554</c:v>
                </c:pt>
                <c:pt idx="200">
                  <c:v>0.56357299999999999</c:v>
                </c:pt>
                <c:pt idx="201">
                  <c:v>0.56353699999999995</c:v>
                </c:pt>
                <c:pt idx="202">
                  <c:v>0.56354000000000004</c:v>
                </c:pt>
                <c:pt idx="203">
                  <c:v>0.56355100000000002</c:v>
                </c:pt>
                <c:pt idx="204">
                  <c:v>0.56353399999999998</c:v>
                </c:pt>
                <c:pt idx="205">
                  <c:v>0.56355900000000003</c:v>
                </c:pt>
                <c:pt idx="206">
                  <c:v>0.56356300000000004</c:v>
                </c:pt>
                <c:pt idx="207">
                  <c:v>0.56351499999999999</c:v>
                </c:pt>
                <c:pt idx="208">
                  <c:v>0.56345199999999995</c:v>
                </c:pt>
                <c:pt idx="209">
                  <c:v>0.56346300000000005</c:v>
                </c:pt>
                <c:pt idx="210">
                  <c:v>0.56356899999999999</c:v>
                </c:pt>
                <c:pt idx="211">
                  <c:v>0.56354199999999999</c:v>
                </c:pt>
                <c:pt idx="212">
                  <c:v>0.56360500000000002</c:v>
                </c:pt>
                <c:pt idx="213">
                  <c:v>0.56360299999999997</c:v>
                </c:pt>
                <c:pt idx="214">
                  <c:v>0.563581</c:v>
                </c:pt>
                <c:pt idx="215">
                  <c:v>0.56368700000000005</c:v>
                </c:pt>
                <c:pt idx="216">
                  <c:v>0.56361600000000001</c:v>
                </c:pt>
                <c:pt idx="217">
                  <c:v>0.56363099999999999</c:v>
                </c:pt>
                <c:pt idx="218">
                  <c:v>0.56361600000000001</c:v>
                </c:pt>
                <c:pt idx="219">
                  <c:v>0.56371000000000004</c:v>
                </c:pt>
                <c:pt idx="220">
                  <c:v>0.56362900000000005</c:v>
                </c:pt>
                <c:pt idx="221">
                  <c:v>0.56374800000000003</c:v>
                </c:pt>
                <c:pt idx="222">
                  <c:v>0.56375399999999998</c:v>
                </c:pt>
                <c:pt idx="223">
                  <c:v>0.56362999999999996</c:v>
                </c:pt>
                <c:pt idx="224">
                  <c:v>0.56362000000000001</c:v>
                </c:pt>
                <c:pt idx="225">
                  <c:v>0.56363600000000003</c:v>
                </c:pt>
                <c:pt idx="226">
                  <c:v>0.56366899999999998</c:v>
                </c:pt>
                <c:pt idx="227">
                  <c:v>0.56360299999999997</c:v>
                </c:pt>
                <c:pt idx="228">
                  <c:v>0.56371700000000002</c:v>
                </c:pt>
                <c:pt idx="229">
                  <c:v>0.56364199999999998</c:v>
                </c:pt>
                <c:pt idx="230">
                  <c:v>0.56371099999999996</c:v>
                </c:pt>
                <c:pt idx="231">
                  <c:v>0.56365600000000005</c:v>
                </c:pt>
                <c:pt idx="232">
                  <c:v>0.56367999999999996</c:v>
                </c:pt>
                <c:pt idx="233">
                  <c:v>0.56370100000000001</c:v>
                </c:pt>
                <c:pt idx="234">
                  <c:v>0.563697</c:v>
                </c:pt>
                <c:pt idx="235">
                  <c:v>0.56369000000000002</c:v>
                </c:pt>
                <c:pt idx="236">
                  <c:v>0.56370399999999998</c:v>
                </c:pt>
                <c:pt idx="237">
                  <c:v>0.56380399999999997</c:v>
                </c:pt>
                <c:pt idx="238">
                  <c:v>0.56374500000000005</c:v>
                </c:pt>
                <c:pt idx="239">
                  <c:v>0.56369199999999997</c:v>
                </c:pt>
                <c:pt idx="240">
                  <c:v>0.56372900000000004</c:v>
                </c:pt>
                <c:pt idx="241">
                  <c:v>0.56373499999999999</c:v>
                </c:pt>
                <c:pt idx="242">
                  <c:v>0.56373700000000004</c:v>
                </c:pt>
                <c:pt idx="243">
                  <c:v>0.56360299999999997</c:v>
                </c:pt>
                <c:pt idx="244">
                  <c:v>0.56373200000000001</c:v>
                </c:pt>
                <c:pt idx="245">
                  <c:v>0.56370799999999999</c:v>
                </c:pt>
                <c:pt idx="246">
                  <c:v>0.56372999999999995</c:v>
                </c:pt>
                <c:pt idx="247">
                  <c:v>0.56371499999999997</c:v>
                </c:pt>
                <c:pt idx="248">
                  <c:v>0.56367999999999996</c:v>
                </c:pt>
                <c:pt idx="249">
                  <c:v>0.56368499999999999</c:v>
                </c:pt>
                <c:pt idx="250">
                  <c:v>0.56359700000000001</c:v>
                </c:pt>
                <c:pt idx="251">
                  <c:v>0.56371499999999997</c:v>
                </c:pt>
                <c:pt idx="252">
                  <c:v>0.56369100000000005</c:v>
                </c:pt>
                <c:pt idx="253">
                  <c:v>0.56369100000000005</c:v>
                </c:pt>
                <c:pt idx="254">
                  <c:v>0.56378200000000001</c:v>
                </c:pt>
                <c:pt idx="255">
                  <c:v>0.56373600000000001</c:v>
                </c:pt>
                <c:pt idx="256">
                  <c:v>0.56374599999999997</c:v>
                </c:pt>
                <c:pt idx="257">
                  <c:v>0.56379699999999999</c:v>
                </c:pt>
                <c:pt idx="258">
                  <c:v>0.56375399999999998</c:v>
                </c:pt>
                <c:pt idx="259">
                  <c:v>0.56368499999999999</c:v>
                </c:pt>
                <c:pt idx="260">
                  <c:v>0.56376800000000005</c:v>
                </c:pt>
                <c:pt idx="261">
                  <c:v>0.56372699999999998</c:v>
                </c:pt>
                <c:pt idx="262">
                  <c:v>0.56373099999999998</c:v>
                </c:pt>
                <c:pt idx="263">
                  <c:v>0.56372999999999995</c:v>
                </c:pt>
                <c:pt idx="264">
                  <c:v>0.563774</c:v>
                </c:pt>
                <c:pt idx="265">
                  <c:v>0.56377100000000002</c:v>
                </c:pt>
                <c:pt idx="266">
                  <c:v>0.56372299999999997</c:v>
                </c:pt>
                <c:pt idx="267">
                  <c:v>0.563747</c:v>
                </c:pt>
                <c:pt idx="268">
                  <c:v>0.56378399999999995</c:v>
                </c:pt>
                <c:pt idx="269">
                  <c:v>0.56374899999999994</c:v>
                </c:pt>
                <c:pt idx="270">
                  <c:v>0.56374599999999997</c:v>
                </c:pt>
                <c:pt idx="271">
                  <c:v>0.563774</c:v>
                </c:pt>
                <c:pt idx="272">
                  <c:v>0.56378099999999998</c:v>
                </c:pt>
                <c:pt idx="273">
                  <c:v>0.56380399999999997</c:v>
                </c:pt>
                <c:pt idx="274">
                  <c:v>0.56378399999999995</c:v>
                </c:pt>
                <c:pt idx="275">
                  <c:v>0.56378099999999998</c:v>
                </c:pt>
                <c:pt idx="276">
                  <c:v>0.56385200000000002</c:v>
                </c:pt>
                <c:pt idx="277">
                  <c:v>0.56379900000000005</c:v>
                </c:pt>
                <c:pt idx="278">
                  <c:v>0.56379999999999997</c:v>
                </c:pt>
                <c:pt idx="279">
                  <c:v>0.56380600000000003</c:v>
                </c:pt>
                <c:pt idx="280">
                  <c:v>0.56382200000000005</c:v>
                </c:pt>
                <c:pt idx="281">
                  <c:v>0.56377500000000003</c:v>
                </c:pt>
                <c:pt idx="282">
                  <c:v>0.56385300000000005</c:v>
                </c:pt>
                <c:pt idx="283">
                  <c:v>0.56381599999999998</c:v>
                </c:pt>
                <c:pt idx="284">
                  <c:v>0.56391400000000003</c:v>
                </c:pt>
                <c:pt idx="285">
                  <c:v>0.563805</c:v>
                </c:pt>
                <c:pt idx="286">
                  <c:v>0.56376700000000002</c:v>
                </c:pt>
                <c:pt idx="287">
                  <c:v>0.56383499999999998</c:v>
                </c:pt>
                <c:pt idx="288">
                  <c:v>0.56386099999999995</c:v>
                </c:pt>
                <c:pt idx="289">
                  <c:v>0.56386199999999997</c:v>
                </c:pt>
                <c:pt idx="290">
                  <c:v>0.56387100000000001</c:v>
                </c:pt>
                <c:pt idx="291">
                  <c:v>0.56392399999999998</c:v>
                </c:pt>
                <c:pt idx="292">
                  <c:v>0.56387799999999999</c:v>
                </c:pt>
                <c:pt idx="293">
                  <c:v>0.56390600000000002</c:v>
                </c:pt>
                <c:pt idx="294">
                  <c:v>0.56386999999999998</c:v>
                </c:pt>
                <c:pt idx="295">
                  <c:v>0.56390399999999996</c:v>
                </c:pt>
                <c:pt idx="296">
                  <c:v>0.56389299999999998</c:v>
                </c:pt>
                <c:pt idx="297">
                  <c:v>0.56388400000000005</c:v>
                </c:pt>
                <c:pt idx="298">
                  <c:v>0.56389800000000001</c:v>
                </c:pt>
                <c:pt idx="299">
                  <c:v>0.56394699999999998</c:v>
                </c:pt>
                <c:pt idx="300">
                  <c:v>0.56384599999999996</c:v>
                </c:pt>
                <c:pt idx="301">
                  <c:v>0.56396900000000005</c:v>
                </c:pt>
                <c:pt idx="302">
                  <c:v>0.56393199999999999</c:v>
                </c:pt>
                <c:pt idx="303">
                  <c:v>0.56397600000000003</c:v>
                </c:pt>
                <c:pt idx="304">
                  <c:v>0.56394100000000003</c:v>
                </c:pt>
                <c:pt idx="305">
                  <c:v>0.56403899999999996</c:v>
                </c:pt>
                <c:pt idx="306">
                  <c:v>0.56396800000000002</c:v>
                </c:pt>
                <c:pt idx="307">
                  <c:v>0.56390200000000001</c:v>
                </c:pt>
                <c:pt idx="308">
                  <c:v>0.56388499999999997</c:v>
                </c:pt>
                <c:pt idx="309">
                  <c:v>0.56387799999999999</c:v>
                </c:pt>
                <c:pt idx="310">
                  <c:v>0.56401599999999996</c:v>
                </c:pt>
                <c:pt idx="311">
                  <c:v>0.56394599999999995</c:v>
                </c:pt>
                <c:pt idx="312">
                  <c:v>0.56397699999999995</c:v>
                </c:pt>
                <c:pt idx="313">
                  <c:v>0.56398899999999996</c:v>
                </c:pt>
                <c:pt idx="314">
                  <c:v>0.56397799999999998</c:v>
                </c:pt>
                <c:pt idx="315">
                  <c:v>0.56393700000000002</c:v>
                </c:pt>
                <c:pt idx="316">
                  <c:v>0.56403700000000001</c:v>
                </c:pt>
                <c:pt idx="317">
                  <c:v>0.56396400000000002</c:v>
                </c:pt>
                <c:pt idx="318">
                  <c:v>0.564002</c:v>
                </c:pt>
                <c:pt idx="319">
                  <c:v>0.56393300000000002</c:v>
                </c:pt>
                <c:pt idx="320">
                  <c:v>0.56390300000000004</c:v>
                </c:pt>
                <c:pt idx="321">
                  <c:v>0.56399100000000002</c:v>
                </c:pt>
                <c:pt idx="322">
                  <c:v>0.56397600000000003</c:v>
                </c:pt>
                <c:pt idx="323">
                  <c:v>0.56411699999999998</c:v>
                </c:pt>
                <c:pt idx="324">
                  <c:v>0.56400099999999997</c:v>
                </c:pt>
                <c:pt idx="325">
                  <c:v>0.56406400000000001</c:v>
                </c:pt>
                <c:pt idx="326">
                  <c:v>0.56397299999999995</c:v>
                </c:pt>
                <c:pt idx="327">
                  <c:v>0.563948</c:v>
                </c:pt>
                <c:pt idx="328">
                  <c:v>0.56399999999999995</c:v>
                </c:pt>
                <c:pt idx="329">
                  <c:v>0.56390099999999999</c:v>
                </c:pt>
                <c:pt idx="330">
                  <c:v>0.56396100000000005</c:v>
                </c:pt>
                <c:pt idx="331">
                  <c:v>0.56393000000000004</c:v>
                </c:pt>
                <c:pt idx="332">
                  <c:v>0.56395799999999996</c:v>
                </c:pt>
                <c:pt idx="333">
                  <c:v>0.56386899999999995</c:v>
                </c:pt>
                <c:pt idx="334">
                  <c:v>0.56393000000000004</c:v>
                </c:pt>
                <c:pt idx="335">
                  <c:v>0.56386899999999995</c:v>
                </c:pt>
                <c:pt idx="336">
                  <c:v>0.56396100000000005</c:v>
                </c:pt>
                <c:pt idx="337">
                  <c:v>0.56388899999999997</c:v>
                </c:pt>
                <c:pt idx="338">
                  <c:v>0.56396100000000005</c:v>
                </c:pt>
                <c:pt idx="339">
                  <c:v>0.56404200000000004</c:v>
                </c:pt>
                <c:pt idx="340">
                  <c:v>0.56390799999999996</c:v>
                </c:pt>
                <c:pt idx="341">
                  <c:v>0.56398000000000004</c:v>
                </c:pt>
                <c:pt idx="342">
                  <c:v>0.56398400000000004</c:v>
                </c:pt>
                <c:pt idx="343">
                  <c:v>0.56401000000000001</c:v>
                </c:pt>
                <c:pt idx="344">
                  <c:v>0.56400899999999998</c:v>
                </c:pt>
                <c:pt idx="345">
                  <c:v>0.563994</c:v>
                </c:pt>
                <c:pt idx="346">
                  <c:v>0.56400799999999995</c:v>
                </c:pt>
                <c:pt idx="347">
                  <c:v>0.56398300000000001</c:v>
                </c:pt>
                <c:pt idx="348">
                  <c:v>0.56401599999999996</c:v>
                </c:pt>
                <c:pt idx="349">
                  <c:v>0.56410800000000005</c:v>
                </c:pt>
                <c:pt idx="350">
                  <c:v>0.56401100000000004</c:v>
                </c:pt>
                <c:pt idx="351">
                  <c:v>0.56405700000000003</c:v>
                </c:pt>
                <c:pt idx="352">
                  <c:v>0.56408999999999998</c:v>
                </c:pt>
                <c:pt idx="353">
                  <c:v>0.56413500000000005</c:v>
                </c:pt>
                <c:pt idx="354">
                  <c:v>0.56414200000000003</c:v>
                </c:pt>
                <c:pt idx="355">
                  <c:v>0.56412899999999999</c:v>
                </c:pt>
                <c:pt idx="356">
                  <c:v>0.56414699999999995</c:v>
                </c:pt>
                <c:pt idx="357">
                  <c:v>0.56403099999999995</c:v>
                </c:pt>
                <c:pt idx="358">
                  <c:v>0.56407499999999999</c:v>
                </c:pt>
                <c:pt idx="359">
                  <c:v>0.56411500000000003</c:v>
                </c:pt>
                <c:pt idx="360">
                  <c:v>0.56407499999999999</c:v>
                </c:pt>
                <c:pt idx="361">
                  <c:v>0.56407099999999999</c:v>
                </c:pt>
                <c:pt idx="362">
                  <c:v>0.56413999999999997</c:v>
                </c:pt>
                <c:pt idx="363">
                  <c:v>0.56411</c:v>
                </c:pt>
                <c:pt idx="364">
                  <c:v>0.56409600000000004</c:v>
                </c:pt>
                <c:pt idx="365">
                  <c:v>0.56413400000000002</c:v>
                </c:pt>
                <c:pt idx="366">
                  <c:v>0.56410400000000005</c:v>
                </c:pt>
                <c:pt idx="367">
                  <c:v>0.56405499999999997</c:v>
                </c:pt>
                <c:pt idx="368">
                  <c:v>0.56409699999999996</c:v>
                </c:pt>
                <c:pt idx="369">
                  <c:v>0.56414399999999998</c:v>
                </c:pt>
                <c:pt idx="370">
                  <c:v>0.56412099999999998</c:v>
                </c:pt>
                <c:pt idx="371">
                  <c:v>0.56406500000000004</c:v>
                </c:pt>
                <c:pt idx="372">
                  <c:v>0.56409399999999998</c:v>
                </c:pt>
                <c:pt idx="373">
                  <c:v>0.56413500000000005</c:v>
                </c:pt>
                <c:pt idx="374">
                  <c:v>0.56413199999999997</c:v>
                </c:pt>
                <c:pt idx="375">
                  <c:v>0.56417399999999995</c:v>
                </c:pt>
                <c:pt idx="376">
                  <c:v>0.56418599999999997</c:v>
                </c:pt>
                <c:pt idx="377">
                  <c:v>0.56417799999999996</c:v>
                </c:pt>
                <c:pt idx="378">
                  <c:v>0.56420800000000004</c:v>
                </c:pt>
                <c:pt idx="379">
                  <c:v>0.56422600000000001</c:v>
                </c:pt>
                <c:pt idx="380">
                  <c:v>0.56423299999999998</c:v>
                </c:pt>
                <c:pt idx="381">
                  <c:v>0.56420999999999999</c:v>
                </c:pt>
                <c:pt idx="382">
                  <c:v>0.56425899999999996</c:v>
                </c:pt>
                <c:pt idx="383">
                  <c:v>0.56426500000000002</c:v>
                </c:pt>
                <c:pt idx="384">
                  <c:v>0.56422000000000005</c:v>
                </c:pt>
                <c:pt idx="385">
                  <c:v>0.56425899999999996</c:v>
                </c:pt>
                <c:pt idx="386">
                  <c:v>0.56429600000000002</c:v>
                </c:pt>
                <c:pt idx="387">
                  <c:v>0.564245</c:v>
                </c:pt>
                <c:pt idx="388">
                  <c:v>0.56423299999999998</c:v>
                </c:pt>
                <c:pt idx="389">
                  <c:v>0.56423999999999996</c:v>
                </c:pt>
                <c:pt idx="390">
                  <c:v>0.56419200000000003</c:v>
                </c:pt>
                <c:pt idx="391">
                  <c:v>0.56415099999999996</c:v>
                </c:pt>
                <c:pt idx="392">
                  <c:v>0.56426600000000005</c:v>
                </c:pt>
                <c:pt idx="393">
                  <c:v>0.564137</c:v>
                </c:pt>
                <c:pt idx="394">
                  <c:v>0.56423299999999998</c:v>
                </c:pt>
                <c:pt idx="395">
                  <c:v>0.56416599999999995</c:v>
                </c:pt>
                <c:pt idx="396">
                  <c:v>0.56426600000000005</c:v>
                </c:pt>
                <c:pt idx="397">
                  <c:v>0.564195</c:v>
                </c:pt>
                <c:pt idx="398">
                  <c:v>0.56417200000000001</c:v>
                </c:pt>
                <c:pt idx="399">
                  <c:v>0.56420599999999999</c:v>
                </c:pt>
                <c:pt idx="400">
                  <c:v>0.56419200000000003</c:v>
                </c:pt>
                <c:pt idx="401">
                  <c:v>0.564191</c:v>
                </c:pt>
                <c:pt idx="402">
                  <c:v>0.56416200000000005</c:v>
                </c:pt>
                <c:pt idx="403">
                  <c:v>0.56428699999999998</c:v>
                </c:pt>
                <c:pt idx="404">
                  <c:v>0.56423900000000005</c:v>
                </c:pt>
                <c:pt idx="405">
                  <c:v>0.56418199999999996</c:v>
                </c:pt>
                <c:pt idx="406">
                  <c:v>0.56421900000000003</c:v>
                </c:pt>
                <c:pt idx="407">
                  <c:v>0.56427099999999997</c:v>
                </c:pt>
                <c:pt idx="408">
                  <c:v>0.56423100000000004</c:v>
                </c:pt>
                <c:pt idx="409">
                  <c:v>0.56423999999999996</c:v>
                </c:pt>
                <c:pt idx="410">
                  <c:v>0.56417700000000004</c:v>
                </c:pt>
                <c:pt idx="411">
                  <c:v>0.564276</c:v>
                </c:pt>
                <c:pt idx="412">
                  <c:v>0.56431399999999998</c:v>
                </c:pt>
                <c:pt idx="413">
                  <c:v>0.56423599999999996</c:v>
                </c:pt>
                <c:pt idx="414">
                  <c:v>0.56425800000000004</c:v>
                </c:pt>
                <c:pt idx="415">
                  <c:v>0.56425000000000003</c:v>
                </c:pt>
                <c:pt idx="416">
                  <c:v>0.56432300000000002</c:v>
                </c:pt>
                <c:pt idx="417">
                  <c:v>0.56423900000000005</c:v>
                </c:pt>
                <c:pt idx="418">
                  <c:v>0.56429799999999997</c:v>
                </c:pt>
                <c:pt idx="419">
                  <c:v>0.56425999999999998</c:v>
                </c:pt>
                <c:pt idx="420">
                  <c:v>0.56429799999999997</c:v>
                </c:pt>
                <c:pt idx="421">
                  <c:v>0.56422899999999998</c:v>
                </c:pt>
                <c:pt idx="422">
                  <c:v>0.56420000000000003</c:v>
                </c:pt>
                <c:pt idx="423">
                  <c:v>0.56423000000000001</c:v>
                </c:pt>
                <c:pt idx="424">
                  <c:v>0.56423000000000001</c:v>
                </c:pt>
                <c:pt idx="425">
                  <c:v>0.56418599999999997</c:v>
                </c:pt>
                <c:pt idx="426">
                  <c:v>0.56430899999999995</c:v>
                </c:pt>
                <c:pt idx="427">
                  <c:v>0.56427300000000002</c:v>
                </c:pt>
                <c:pt idx="428">
                  <c:v>0.56431699999999996</c:v>
                </c:pt>
                <c:pt idx="429">
                  <c:v>0.56434700000000004</c:v>
                </c:pt>
                <c:pt idx="430">
                  <c:v>0.56430800000000003</c:v>
                </c:pt>
                <c:pt idx="431">
                  <c:v>0.564299</c:v>
                </c:pt>
                <c:pt idx="432">
                  <c:v>0.56432499999999997</c:v>
                </c:pt>
                <c:pt idx="433">
                  <c:v>0.56441699999999995</c:v>
                </c:pt>
                <c:pt idx="434">
                  <c:v>0.56431699999999996</c:v>
                </c:pt>
                <c:pt idx="435">
                  <c:v>0.564299</c:v>
                </c:pt>
                <c:pt idx="436">
                  <c:v>0.56432599999999999</c:v>
                </c:pt>
                <c:pt idx="437">
                  <c:v>0.564303</c:v>
                </c:pt>
                <c:pt idx="438">
                  <c:v>0.56438500000000003</c:v>
                </c:pt>
                <c:pt idx="439">
                  <c:v>0.56441600000000003</c:v>
                </c:pt>
                <c:pt idx="440">
                  <c:v>0.56447999999999998</c:v>
                </c:pt>
                <c:pt idx="441">
                  <c:v>0.56441699999999995</c:v>
                </c:pt>
                <c:pt idx="442">
                  <c:v>0.564357</c:v>
                </c:pt>
                <c:pt idx="443">
                  <c:v>0.56435599999999997</c:v>
                </c:pt>
                <c:pt idx="444">
                  <c:v>0.56434300000000004</c:v>
                </c:pt>
                <c:pt idx="445">
                  <c:v>0.56432899999999997</c:v>
                </c:pt>
                <c:pt idx="446">
                  <c:v>0.56434399999999996</c:v>
                </c:pt>
                <c:pt idx="447">
                  <c:v>0.56436399999999998</c:v>
                </c:pt>
                <c:pt idx="448">
                  <c:v>0.56437400000000004</c:v>
                </c:pt>
                <c:pt idx="449">
                  <c:v>0.56439300000000003</c:v>
                </c:pt>
                <c:pt idx="450">
                  <c:v>0.56435299999999999</c:v>
                </c:pt>
                <c:pt idx="451">
                  <c:v>0.56446200000000002</c:v>
                </c:pt>
                <c:pt idx="452">
                  <c:v>0.564415</c:v>
                </c:pt>
                <c:pt idx="453">
                  <c:v>0.56439099999999998</c:v>
                </c:pt>
                <c:pt idx="454">
                  <c:v>0.56437300000000001</c:v>
                </c:pt>
                <c:pt idx="455">
                  <c:v>0.56440400000000002</c:v>
                </c:pt>
                <c:pt idx="456">
                  <c:v>0.56435800000000003</c:v>
                </c:pt>
                <c:pt idx="457">
                  <c:v>0.56442099999999995</c:v>
                </c:pt>
                <c:pt idx="458">
                  <c:v>0.56440800000000002</c:v>
                </c:pt>
                <c:pt idx="459">
                  <c:v>0.56437099999999996</c:v>
                </c:pt>
                <c:pt idx="460">
                  <c:v>0.56443500000000002</c:v>
                </c:pt>
                <c:pt idx="461">
                  <c:v>0.56435599999999997</c:v>
                </c:pt>
                <c:pt idx="462">
                  <c:v>0.56437300000000001</c:v>
                </c:pt>
                <c:pt idx="463">
                  <c:v>0.56438600000000005</c:v>
                </c:pt>
                <c:pt idx="464">
                  <c:v>0.56436799999999998</c:v>
                </c:pt>
                <c:pt idx="465">
                  <c:v>0.56442800000000004</c:v>
                </c:pt>
                <c:pt idx="466">
                  <c:v>0.564469</c:v>
                </c:pt>
                <c:pt idx="467">
                  <c:v>0.56445599999999996</c:v>
                </c:pt>
                <c:pt idx="468">
                  <c:v>0.56443699999999997</c:v>
                </c:pt>
                <c:pt idx="469">
                  <c:v>0.56443299999999996</c:v>
                </c:pt>
                <c:pt idx="470">
                  <c:v>0.56444700000000003</c:v>
                </c:pt>
                <c:pt idx="471">
                  <c:v>0.56445299999999998</c:v>
                </c:pt>
                <c:pt idx="472">
                  <c:v>0.56445400000000001</c:v>
                </c:pt>
                <c:pt idx="473">
                  <c:v>0.56447899999999995</c:v>
                </c:pt>
                <c:pt idx="474">
                  <c:v>0.56444899999999998</c:v>
                </c:pt>
                <c:pt idx="475">
                  <c:v>0.56450299999999998</c:v>
                </c:pt>
                <c:pt idx="476">
                  <c:v>0.56442800000000004</c:v>
                </c:pt>
                <c:pt idx="477">
                  <c:v>0.56450699999999998</c:v>
                </c:pt>
                <c:pt idx="478">
                  <c:v>0.56450100000000003</c:v>
                </c:pt>
                <c:pt idx="479">
                  <c:v>0.56450299999999998</c:v>
                </c:pt>
                <c:pt idx="480">
                  <c:v>0.56457400000000002</c:v>
                </c:pt>
                <c:pt idx="481">
                  <c:v>0.56452000000000002</c:v>
                </c:pt>
                <c:pt idx="482">
                  <c:v>0.56453299999999995</c:v>
                </c:pt>
                <c:pt idx="483">
                  <c:v>0.56451300000000004</c:v>
                </c:pt>
                <c:pt idx="484">
                  <c:v>0.56447800000000004</c:v>
                </c:pt>
                <c:pt idx="485">
                  <c:v>0.56452500000000005</c:v>
                </c:pt>
                <c:pt idx="486">
                  <c:v>0.56453200000000003</c:v>
                </c:pt>
                <c:pt idx="487">
                  <c:v>0.56455</c:v>
                </c:pt>
                <c:pt idx="488">
                  <c:v>0.56453100000000001</c:v>
                </c:pt>
                <c:pt idx="489">
                  <c:v>0.56451300000000004</c:v>
                </c:pt>
                <c:pt idx="490">
                  <c:v>0.56448299999999996</c:v>
                </c:pt>
                <c:pt idx="491">
                  <c:v>0.56454199999999999</c:v>
                </c:pt>
                <c:pt idx="492">
                  <c:v>0.56455699999999998</c:v>
                </c:pt>
                <c:pt idx="493">
                  <c:v>0.56459300000000001</c:v>
                </c:pt>
                <c:pt idx="494">
                  <c:v>0.56457599999999997</c:v>
                </c:pt>
                <c:pt idx="495">
                  <c:v>0.56457500000000005</c:v>
                </c:pt>
                <c:pt idx="496">
                  <c:v>0.56457800000000002</c:v>
                </c:pt>
                <c:pt idx="497">
                  <c:v>0.56451899999999999</c:v>
                </c:pt>
                <c:pt idx="498">
                  <c:v>0.56461300000000003</c:v>
                </c:pt>
                <c:pt idx="499">
                  <c:v>0.56460500000000002</c:v>
                </c:pt>
                <c:pt idx="500">
                  <c:v>0.56461899999999998</c:v>
                </c:pt>
                <c:pt idx="501">
                  <c:v>0.56455299999999997</c:v>
                </c:pt>
                <c:pt idx="502">
                  <c:v>0.56462699999999999</c:v>
                </c:pt>
                <c:pt idx="503">
                  <c:v>0.56455500000000003</c:v>
                </c:pt>
                <c:pt idx="504">
                  <c:v>0.56456300000000004</c:v>
                </c:pt>
                <c:pt idx="505">
                  <c:v>0.564554</c:v>
                </c:pt>
                <c:pt idx="506">
                  <c:v>0.56462500000000004</c:v>
                </c:pt>
                <c:pt idx="507">
                  <c:v>0.56461899999999998</c:v>
                </c:pt>
                <c:pt idx="508">
                  <c:v>0.56461399999999995</c:v>
                </c:pt>
                <c:pt idx="509">
                  <c:v>0.56464000000000003</c:v>
                </c:pt>
                <c:pt idx="510">
                  <c:v>0.56469000000000003</c:v>
                </c:pt>
                <c:pt idx="511">
                  <c:v>0.56468799999999997</c:v>
                </c:pt>
                <c:pt idx="512">
                  <c:v>0.56461899999999998</c:v>
                </c:pt>
                <c:pt idx="513">
                  <c:v>0.56467599999999996</c:v>
                </c:pt>
                <c:pt idx="514">
                  <c:v>0.56463200000000002</c:v>
                </c:pt>
                <c:pt idx="515">
                  <c:v>0.56469499999999995</c:v>
                </c:pt>
                <c:pt idx="516">
                  <c:v>0.56466899999999998</c:v>
                </c:pt>
                <c:pt idx="517">
                  <c:v>0.56460500000000002</c:v>
                </c:pt>
                <c:pt idx="518">
                  <c:v>0.56459599999999999</c:v>
                </c:pt>
                <c:pt idx="519">
                  <c:v>0.56467599999999996</c:v>
                </c:pt>
                <c:pt idx="520">
                  <c:v>0.56466700000000003</c:v>
                </c:pt>
                <c:pt idx="521">
                  <c:v>0.564693</c:v>
                </c:pt>
                <c:pt idx="522">
                  <c:v>0.56471700000000002</c:v>
                </c:pt>
                <c:pt idx="523">
                  <c:v>0.564716</c:v>
                </c:pt>
                <c:pt idx="524">
                  <c:v>0.564689</c:v>
                </c:pt>
                <c:pt idx="525">
                  <c:v>0.564747</c:v>
                </c:pt>
                <c:pt idx="526">
                  <c:v>0.56480900000000001</c:v>
                </c:pt>
                <c:pt idx="527">
                  <c:v>0.56470399999999998</c:v>
                </c:pt>
                <c:pt idx="528">
                  <c:v>0.56474100000000005</c:v>
                </c:pt>
                <c:pt idx="529">
                  <c:v>0.564801</c:v>
                </c:pt>
                <c:pt idx="530">
                  <c:v>0.56473499999999999</c:v>
                </c:pt>
                <c:pt idx="531">
                  <c:v>0.56477699999999997</c:v>
                </c:pt>
                <c:pt idx="532">
                  <c:v>0.56476099999999996</c:v>
                </c:pt>
                <c:pt idx="533">
                  <c:v>0.56479400000000002</c:v>
                </c:pt>
                <c:pt idx="534">
                  <c:v>0.56471099999999996</c:v>
                </c:pt>
                <c:pt idx="535">
                  <c:v>0.56477699999999997</c:v>
                </c:pt>
                <c:pt idx="536">
                  <c:v>0.56478799999999996</c:v>
                </c:pt>
                <c:pt idx="537">
                  <c:v>0.56484999999999996</c:v>
                </c:pt>
                <c:pt idx="538">
                  <c:v>0.56477599999999994</c:v>
                </c:pt>
                <c:pt idx="539">
                  <c:v>0.564778</c:v>
                </c:pt>
                <c:pt idx="540">
                  <c:v>0.56479599999999996</c:v>
                </c:pt>
                <c:pt idx="541">
                  <c:v>0.56476000000000004</c:v>
                </c:pt>
                <c:pt idx="542">
                  <c:v>0.56476300000000001</c:v>
                </c:pt>
                <c:pt idx="543">
                  <c:v>0.56476300000000001</c:v>
                </c:pt>
                <c:pt idx="544">
                  <c:v>0.56483499999999998</c:v>
                </c:pt>
                <c:pt idx="545">
                  <c:v>0.56479699999999999</c:v>
                </c:pt>
                <c:pt idx="546">
                  <c:v>0.56487399999999999</c:v>
                </c:pt>
                <c:pt idx="547">
                  <c:v>0.56484100000000004</c:v>
                </c:pt>
                <c:pt idx="548">
                  <c:v>0.56481000000000003</c:v>
                </c:pt>
                <c:pt idx="549">
                  <c:v>0.56480600000000003</c:v>
                </c:pt>
                <c:pt idx="550">
                  <c:v>0.56479999999999997</c:v>
                </c:pt>
                <c:pt idx="551">
                  <c:v>0.56478300000000004</c:v>
                </c:pt>
                <c:pt idx="552">
                  <c:v>0.56477100000000002</c:v>
                </c:pt>
                <c:pt idx="553">
                  <c:v>0.56479400000000002</c:v>
                </c:pt>
                <c:pt idx="554">
                  <c:v>0.56476999999999999</c:v>
                </c:pt>
                <c:pt idx="555">
                  <c:v>0.56484000000000001</c:v>
                </c:pt>
                <c:pt idx="556">
                  <c:v>0.56484000000000001</c:v>
                </c:pt>
                <c:pt idx="557">
                  <c:v>0.56482500000000002</c:v>
                </c:pt>
                <c:pt idx="558">
                  <c:v>0.56484699999999999</c:v>
                </c:pt>
                <c:pt idx="559">
                  <c:v>0.56485099999999999</c:v>
                </c:pt>
                <c:pt idx="560">
                  <c:v>0.56483499999999998</c:v>
                </c:pt>
                <c:pt idx="561">
                  <c:v>0.564855</c:v>
                </c:pt>
                <c:pt idx="562">
                  <c:v>0.56486700000000001</c:v>
                </c:pt>
                <c:pt idx="563">
                  <c:v>0.56490799999999997</c:v>
                </c:pt>
                <c:pt idx="564">
                  <c:v>0.56485399999999997</c:v>
                </c:pt>
                <c:pt idx="565">
                  <c:v>0.56474500000000005</c:v>
                </c:pt>
                <c:pt idx="566">
                  <c:v>0.56484599999999996</c:v>
                </c:pt>
                <c:pt idx="567">
                  <c:v>0.56482900000000003</c:v>
                </c:pt>
                <c:pt idx="568">
                  <c:v>0.56479500000000005</c:v>
                </c:pt>
                <c:pt idx="569">
                  <c:v>0.56488899999999997</c:v>
                </c:pt>
                <c:pt idx="570">
                  <c:v>0.56486099999999995</c:v>
                </c:pt>
                <c:pt idx="571">
                  <c:v>0.56487500000000002</c:v>
                </c:pt>
                <c:pt idx="572">
                  <c:v>0.56491000000000002</c:v>
                </c:pt>
                <c:pt idx="573">
                  <c:v>0.56490600000000002</c:v>
                </c:pt>
                <c:pt idx="574">
                  <c:v>0.56493000000000004</c:v>
                </c:pt>
                <c:pt idx="575">
                  <c:v>0.56491100000000005</c:v>
                </c:pt>
                <c:pt idx="576">
                  <c:v>0.56490300000000004</c:v>
                </c:pt>
                <c:pt idx="577">
                  <c:v>0.56491999999999998</c:v>
                </c:pt>
                <c:pt idx="578">
                  <c:v>0.56488799999999995</c:v>
                </c:pt>
                <c:pt idx="579">
                  <c:v>0.56487799999999999</c:v>
                </c:pt>
                <c:pt idx="580">
                  <c:v>0.56484800000000002</c:v>
                </c:pt>
                <c:pt idx="581">
                  <c:v>0.56487100000000001</c:v>
                </c:pt>
                <c:pt idx="582">
                  <c:v>0.56491199999999997</c:v>
                </c:pt>
                <c:pt idx="583">
                  <c:v>0.56496900000000005</c:v>
                </c:pt>
                <c:pt idx="584">
                  <c:v>0.564913</c:v>
                </c:pt>
                <c:pt idx="585">
                  <c:v>0.56498800000000005</c:v>
                </c:pt>
                <c:pt idx="586">
                  <c:v>0.56492699999999996</c:v>
                </c:pt>
                <c:pt idx="587">
                  <c:v>0.56495200000000001</c:v>
                </c:pt>
                <c:pt idx="588">
                  <c:v>0.564994</c:v>
                </c:pt>
                <c:pt idx="589">
                  <c:v>0.56497299999999995</c:v>
                </c:pt>
                <c:pt idx="590">
                  <c:v>0.56493400000000005</c:v>
                </c:pt>
                <c:pt idx="591">
                  <c:v>0.56486899999999995</c:v>
                </c:pt>
                <c:pt idx="592">
                  <c:v>0.56499500000000002</c:v>
                </c:pt>
                <c:pt idx="593">
                  <c:v>0.56503899999999996</c:v>
                </c:pt>
                <c:pt idx="594">
                  <c:v>0.56501999999999997</c:v>
                </c:pt>
                <c:pt idx="595">
                  <c:v>0.56496800000000003</c:v>
                </c:pt>
                <c:pt idx="596">
                  <c:v>0.56498199999999998</c:v>
                </c:pt>
                <c:pt idx="597">
                  <c:v>0.56498400000000004</c:v>
                </c:pt>
                <c:pt idx="598">
                  <c:v>0.56501999999999997</c:v>
                </c:pt>
                <c:pt idx="599">
                  <c:v>0.56499600000000005</c:v>
                </c:pt>
                <c:pt idx="600">
                  <c:v>0.56504399999999999</c:v>
                </c:pt>
                <c:pt idx="601">
                  <c:v>0.56506599999999996</c:v>
                </c:pt>
                <c:pt idx="602">
                  <c:v>0.565025</c:v>
                </c:pt>
                <c:pt idx="603">
                  <c:v>0.565029</c:v>
                </c:pt>
                <c:pt idx="604">
                  <c:v>0.565052</c:v>
                </c:pt>
                <c:pt idx="605">
                  <c:v>0.56504299999999996</c:v>
                </c:pt>
                <c:pt idx="606">
                  <c:v>0.56504799999999999</c:v>
                </c:pt>
                <c:pt idx="607">
                  <c:v>0.56505899999999998</c:v>
                </c:pt>
                <c:pt idx="608">
                  <c:v>0.56506999999999996</c:v>
                </c:pt>
                <c:pt idx="609">
                  <c:v>0.56510400000000005</c:v>
                </c:pt>
                <c:pt idx="610">
                  <c:v>0.56505700000000003</c:v>
                </c:pt>
                <c:pt idx="611">
                  <c:v>0.56506800000000001</c:v>
                </c:pt>
                <c:pt idx="612">
                  <c:v>0.56505000000000005</c:v>
                </c:pt>
                <c:pt idx="613">
                  <c:v>0.56507600000000002</c:v>
                </c:pt>
                <c:pt idx="614">
                  <c:v>0.56498700000000002</c:v>
                </c:pt>
                <c:pt idx="615">
                  <c:v>0.56506500000000004</c:v>
                </c:pt>
                <c:pt idx="616">
                  <c:v>0.56508599999999998</c:v>
                </c:pt>
                <c:pt idx="617">
                  <c:v>0.565021</c:v>
                </c:pt>
                <c:pt idx="618">
                  <c:v>0.56507099999999999</c:v>
                </c:pt>
                <c:pt idx="619">
                  <c:v>0.56505799999999995</c:v>
                </c:pt>
                <c:pt idx="620">
                  <c:v>0.56509200000000004</c:v>
                </c:pt>
                <c:pt idx="621">
                  <c:v>0.56506000000000001</c:v>
                </c:pt>
                <c:pt idx="622">
                  <c:v>0.56509399999999999</c:v>
                </c:pt>
                <c:pt idx="623">
                  <c:v>0.56504299999999996</c:v>
                </c:pt>
                <c:pt idx="624">
                  <c:v>0.56501299999999999</c:v>
                </c:pt>
                <c:pt idx="625">
                  <c:v>0.56506599999999996</c:v>
                </c:pt>
                <c:pt idx="626">
                  <c:v>0.56514699999999995</c:v>
                </c:pt>
                <c:pt idx="627">
                  <c:v>0.56511999999999996</c:v>
                </c:pt>
                <c:pt idx="628">
                  <c:v>0.56507700000000005</c:v>
                </c:pt>
                <c:pt idx="629">
                  <c:v>0.56510400000000005</c:v>
                </c:pt>
                <c:pt idx="630">
                  <c:v>0.565191</c:v>
                </c:pt>
                <c:pt idx="631">
                  <c:v>0.56511299999999998</c:v>
                </c:pt>
                <c:pt idx="632">
                  <c:v>0.56516500000000003</c:v>
                </c:pt>
                <c:pt idx="633">
                  <c:v>0.565137</c:v>
                </c:pt>
                <c:pt idx="634">
                  <c:v>0.565218</c:v>
                </c:pt>
                <c:pt idx="635">
                  <c:v>0.56524700000000005</c:v>
                </c:pt>
                <c:pt idx="636">
                  <c:v>0.56522099999999997</c:v>
                </c:pt>
                <c:pt idx="637">
                  <c:v>0.56522399999999995</c:v>
                </c:pt>
                <c:pt idx="638">
                  <c:v>0.56528699999999998</c:v>
                </c:pt>
                <c:pt idx="639">
                  <c:v>0.565191</c:v>
                </c:pt>
                <c:pt idx="640">
                  <c:v>0.56511599999999995</c:v>
                </c:pt>
                <c:pt idx="641">
                  <c:v>0.56516200000000005</c:v>
                </c:pt>
                <c:pt idx="642">
                  <c:v>0.56524399999999997</c:v>
                </c:pt>
                <c:pt idx="643">
                  <c:v>0.56522700000000003</c:v>
                </c:pt>
                <c:pt idx="644">
                  <c:v>0.56515800000000005</c:v>
                </c:pt>
                <c:pt idx="645">
                  <c:v>0.56519399999999997</c:v>
                </c:pt>
                <c:pt idx="646">
                  <c:v>0.56521299999999997</c:v>
                </c:pt>
                <c:pt idx="647">
                  <c:v>0.56524200000000002</c:v>
                </c:pt>
                <c:pt idx="648">
                  <c:v>0.56518800000000002</c:v>
                </c:pt>
                <c:pt idx="649">
                  <c:v>0.56522300000000003</c:v>
                </c:pt>
                <c:pt idx="650">
                  <c:v>0.565245</c:v>
                </c:pt>
                <c:pt idx="651">
                  <c:v>0.56531699999999996</c:v>
                </c:pt>
                <c:pt idx="652">
                  <c:v>0.56528199999999995</c:v>
                </c:pt>
                <c:pt idx="653">
                  <c:v>0.56527799999999995</c:v>
                </c:pt>
                <c:pt idx="654">
                  <c:v>0.56530800000000003</c:v>
                </c:pt>
                <c:pt idx="655">
                  <c:v>0.56531200000000004</c:v>
                </c:pt>
                <c:pt idx="656">
                  <c:v>0.56530000000000002</c:v>
                </c:pt>
                <c:pt idx="657">
                  <c:v>0.56521699999999997</c:v>
                </c:pt>
                <c:pt idx="658">
                  <c:v>0.56529399999999996</c:v>
                </c:pt>
                <c:pt idx="659">
                  <c:v>0.56524300000000005</c:v>
                </c:pt>
                <c:pt idx="660">
                  <c:v>0.56523199999999996</c:v>
                </c:pt>
                <c:pt idx="661">
                  <c:v>0.56528599999999996</c:v>
                </c:pt>
                <c:pt idx="662">
                  <c:v>0.56526399999999999</c:v>
                </c:pt>
                <c:pt idx="663">
                  <c:v>0.56535000000000002</c:v>
                </c:pt>
                <c:pt idx="664">
                  <c:v>0.56530999999999998</c:v>
                </c:pt>
                <c:pt idx="665">
                  <c:v>0.56534600000000002</c:v>
                </c:pt>
                <c:pt idx="666">
                  <c:v>0.56527099999999997</c:v>
                </c:pt>
                <c:pt idx="667">
                  <c:v>0.56529099999999999</c:v>
                </c:pt>
                <c:pt idx="668">
                  <c:v>0.56528800000000001</c:v>
                </c:pt>
                <c:pt idx="669">
                  <c:v>0.56535800000000003</c:v>
                </c:pt>
                <c:pt idx="670">
                  <c:v>0.56526799999999999</c:v>
                </c:pt>
                <c:pt idx="671">
                  <c:v>0.565276</c:v>
                </c:pt>
                <c:pt idx="672">
                  <c:v>0.56532700000000002</c:v>
                </c:pt>
                <c:pt idx="673">
                  <c:v>0.56536200000000003</c:v>
                </c:pt>
                <c:pt idx="674">
                  <c:v>0.565303</c:v>
                </c:pt>
                <c:pt idx="675">
                  <c:v>0.56531699999999996</c:v>
                </c:pt>
                <c:pt idx="676">
                  <c:v>0.56533100000000003</c:v>
                </c:pt>
                <c:pt idx="677">
                  <c:v>0.56535599999999997</c:v>
                </c:pt>
                <c:pt idx="678">
                  <c:v>0.56536799999999998</c:v>
                </c:pt>
                <c:pt idx="679">
                  <c:v>0.56537700000000002</c:v>
                </c:pt>
                <c:pt idx="680">
                  <c:v>0.56537599999999999</c:v>
                </c:pt>
                <c:pt idx="681">
                  <c:v>0.56533599999999995</c:v>
                </c:pt>
                <c:pt idx="682">
                  <c:v>0.56537199999999999</c:v>
                </c:pt>
                <c:pt idx="683">
                  <c:v>0.56537300000000001</c:v>
                </c:pt>
                <c:pt idx="684">
                  <c:v>0.56535199999999997</c:v>
                </c:pt>
                <c:pt idx="685">
                  <c:v>0.565357</c:v>
                </c:pt>
                <c:pt idx="686">
                  <c:v>0.56538200000000005</c:v>
                </c:pt>
                <c:pt idx="687">
                  <c:v>0.56535599999999997</c:v>
                </c:pt>
                <c:pt idx="688">
                  <c:v>0.56538699999999997</c:v>
                </c:pt>
                <c:pt idx="689">
                  <c:v>0.56543200000000005</c:v>
                </c:pt>
                <c:pt idx="690">
                  <c:v>0.56543100000000002</c:v>
                </c:pt>
                <c:pt idx="691">
                  <c:v>0.56540800000000002</c:v>
                </c:pt>
                <c:pt idx="692">
                  <c:v>0.56540000000000001</c:v>
                </c:pt>
                <c:pt idx="693">
                  <c:v>0.56531100000000001</c:v>
                </c:pt>
                <c:pt idx="694">
                  <c:v>0.56538100000000002</c:v>
                </c:pt>
                <c:pt idx="695">
                  <c:v>0.56541799999999998</c:v>
                </c:pt>
                <c:pt idx="696">
                  <c:v>0.56546200000000002</c:v>
                </c:pt>
                <c:pt idx="697">
                  <c:v>0.56551300000000004</c:v>
                </c:pt>
                <c:pt idx="698">
                  <c:v>0.56539499999999998</c:v>
                </c:pt>
                <c:pt idx="699">
                  <c:v>0.56543100000000002</c:v>
                </c:pt>
                <c:pt idx="700">
                  <c:v>0.56540999999999997</c:v>
                </c:pt>
                <c:pt idx="701">
                  <c:v>0.56547999999999998</c:v>
                </c:pt>
                <c:pt idx="702">
                  <c:v>0.565473</c:v>
                </c:pt>
                <c:pt idx="703">
                  <c:v>0.565469</c:v>
                </c:pt>
                <c:pt idx="704">
                  <c:v>0.56550500000000004</c:v>
                </c:pt>
                <c:pt idx="705">
                  <c:v>0.5655</c:v>
                </c:pt>
                <c:pt idx="706">
                  <c:v>0.56546799999999997</c:v>
                </c:pt>
                <c:pt idx="707">
                  <c:v>0.56548100000000001</c:v>
                </c:pt>
                <c:pt idx="708">
                  <c:v>0.56544799999999995</c:v>
                </c:pt>
                <c:pt idx="709">
                  <c:v>0.56550800000000001</c:v>
                </c:pt>
                <c:pt idx="710">
                  <c:v>0.56557500000000005</c:v>
                </c:pt>
                <c:pt idx="711">
                  <c:v>0.56555599999999995</c:v>
                </c:pt>
                <c:pt idx="712">
                  <c:v>0.56554499999999996</c:v>
                </c:pt>
                <c:pt idx="713">
                  <c:v>0.56551300000000004</c:v>
                </c:pt>
                <c:pt idx="714">
                  <c:v>0.56557999999999997</c:v>
                </c:pt>
                <c:pt idx="715">
                  <c:v>0.56555699999999998</c:v>
                </c:pt>
                <c:pt idx="716">
                  <c:v>0.56556200000000001</c:v>
                </c:pt>
                <c:pt idx="717">
                  <c:v>0.56560200000000005</c:v>
                </c:pt>
                <c:pt idx="718">
                  <c:v>0.56555299999999997</c:v>
                </c:pt>
                <c:pt idx="719">
                  <c:v>0.56552400000000003</c:v>
                </c:pt>
                <c:pt idx="720">
                  <c:v>0.56564300000000001</c:v>
                </c:pt>
                <c:pt idx="721">
                  <c:v>0.56560699999999997</c:v>
                </c:pt>
                <c:pt idx="722">
                  <c:v>0.56559400000000004</c:v>
                </c:pt>
                <c:pt idx="723">
                  <c:v>0.56559099999999995</c:v>
                </c:pt>
                <c:pt idx="724">
                  <c:v>0.565585</c:v>
                </c:pt>
                <c:pt idx="725">
                  <c:v>0.56561499999999998</c:v>
                </c:pt>
                <c:pt idx="726">
                  <c:v>0.56562000000000001</c:v>
                </c:pt>
                <c:pt idx="727">
                  <c:v>0.56561499999999998</c:v>
                </c:pt>
                <c:pt idx="728">
                  <c:v>0.56557900000000005</c:v>
                </c:pt>
                <c:pt idx="729">
                  <c:v>0.56556399999999996</c:v>
                </c:pt>
                <c:pt idx="730">
                  <c:v>0.56560500000000002</c:v>
                </c:pt>
                <c:pt idx="731">
                  <c:v>0.56557400000000002</c:v>
                </c:pt>
                <c:pt idx="732">
                  <c:v>0.56565399999999999</c:v>
                </c:pt>
                <c:pt idx="733">
                  <c:v>0.56565699999999997</c:v>
                </c:pt>
                <c:pt idx="734">
                  <c:v>0.56570299999999996</c:v>
                </c:pt>
                <c:pt idx="735">
                  <c:v>0.56559300000000001</c:v>
                </c:pt>
                <c:pt idx="736">
                  <c:v>0.56564300000000001</c:v>
                </c:pt>
                <c:pt idx="737">
                  <c:v>0.56567100000000003</c:v>
                </c:pt>
                <c:pt idx="738">
                  <c:v>0.56561799999999995</c:v>
                </c:pt>
                <c:pt idx="739">
                  <c:v>0.56562599999999996</c:v>
                </c:pt>
                <c:pt idx="740">
                  <c:v>0.56567800000000001</c:v>
                </c:pt>
                <c:pt idx="741">
                  <c:v>0.56564099999999995</c:v>
                </c:pt>
                <c:pt idx="742">
                  <c:v>0.56562500000000004</c:v>
                </c:pt>
                <c:pt idx="743">
                  <c:v>0.565554</c:v>
                </c:pt>
                <c:pt idx="744">
                  <c:v>0.56563799999999997</c:v>
                </c:pt>
                <c:pt idx="745">
                  <c:v>0.565612</c:v>
                </c:pt>
                <c:pt idx="746">
                  <c:v>0.56569000000000003</c:v>
                </c:pt>
                <c:pt idx="747">
                  <c:v>0.56564199999999998</c:v>
                </c:pt>
                <c:pt idx="748">
                  <c:v>0.56568200000000002</c:v>
                </c:pt>
                <c:pt idx="749">
                  <c:v>0.56566799999999995</c:v>
                </c:pt>
                <c:pt idx="750">
                  <c:v>0.56570799999999999</c:v>
                </c:pt>
                <c:pt idx="751">
                  <c:v>0.56561300000000003</c:v>
                </c:pt>
                <c:pt idx="752">
                  <c:v>0.56570500000000001</c:v>
                </c:pt>
                <c:pt idx="753">
                  <c:v>0.56573700000000005</c:v>
                </c:pt>
                <c:pt idx="754">
                  <c:v>0.56576199999999999</c:v>
                </c:pt>
                <c:pt idx="755">
                  <c:v>0.565716</c:v>
                </c:pt>
                <c:pt idx="756">
                  <c:v>0.565662</c:v>
                </c:pt>
                <c:pt idx="757">
                  <c:v>0.56574000000000002</c:v>
                </c:pt>
                <c:pt idx="758">
                  <c:v>0.56570600000000004</c:v>
                </c:pt>
                <c:pt idx="759">
                  <c:v>0.56567199999999995</c:v>
                </c:pt>
                <c:pt idx="760">
                  <c:v>0.56570299999999996</c:v>
                </c:pt>
                <c:pt idx="761">
                  <c:v>0.56571800000000005</c:v>
                </c:pt>
                <c:pt idx="762">
                  <c:v>0.56568499999999999</c:v>
                </c:pt>
                <c:pt idx="763">
                  <c:v>0.565689</c:v>
                </c:pt>
                <c:pt idx="764">
                  <c:v>0.56570699999999996</c:v>
                </c:pt>
                <c:pt idx="765">
                  <c:v>0.56572800000000001</c:v>
                </c:pt>
                <c:pt idx="766">
                  <c:v>0.56572999999999996</c:v>
                </c:pt>
                <c:pt idx="767">
                  <c:v>0.56571800000000005</c:v>
                </c:pt>
                <c:pt idx="768">
                  <c:v>0.56577599999999995</c:v>
                </c:pt>
                <c:pt idx="769">
                  <c:v>0.56575399999999998</c:v>
                </c:pt>
                <c:pt idx="770">
                  <c:v>0.56573799999999996</c:v>
                </c:pt>
                <c:pt idx="771">
                  <c:v>0.56574000000000002</c:v>
                </c:pt>
                <c:pt idx="772">
                  <c:v>0.56577699999999997</c:v>
                </c:pt>
                <c:pt idx="773">
                  <c:v>0.56573600000000002</c:v>
                </c:pt>
                <c:pt idx="774">
                  <c:v>0.56579000000000002</c:v>
                </c:pt>
                <c:pt idx="775">
                  <c:v>0.56576400000000004</c:v>
                </c:pt>
                <c:pt idx="776">
                  <c:v>0.56574800000000003</c:v>
                </c:pt>
                <c:pt idx="777">
                  <c:v>0.56574400000000002</c:v>
                </c:pt>
                <c:pt idx="778">
                  <c:v>0.56572900000000004</c:v>
                </c:pt>
                <c:pt idx="779">
                  <c:v>0.565751</c:v>
                </c:pt>
                <c:pt idx="780">
                  <c:v>0.56575600000000004</c:v>
                </c:pt>
                <c:pt idx="781">
                  <c:v>0.565774</c:v>
                </c:pt>
                <c:pt idx="782">
                  <c:v>0.56569199999999997</c:v>
                </c:pt>
                <c:pt idx="783">
                  <c:v>0.56566499999999997</c:v>
                </c:pt>
                <c:pt idx="784">
                  <c:v>0.56574000000000002</c:v>
                </c:pt>
                <c:pt idx="785">
                  <c:v>0.56574400000000002</c:v>
                </c:pt>
                <c:pt idx="786">
                  <c:v>0.56574899999999995</c:v>
                </c:pt>
                <c:pt idx="787">
                  <c:v>0.56576800000000005</c:v>
                </c:pt>
                <c:pt idx="788">
                  <c:v>0.56576099999999996</c:v>
                </c:pt>
                <c:pt idx="789">
                  <c:v>0.56573499999999999</c:v>
                </c:pt>
                <c:pt idx="790">
                  <c:v>0.56574400000000002</c:v>
                </c:pt>
                <c:pt idx="791">
                  <c:v>0.56576899999999997</c:v>
                </c:pt>
                <c:pt idx="792">
                  <c:v>0.56581499999999996</c:v>
                </c:pt>
                <c:pt idx="793">
                  <c:v>0.56580200000000003</c:v>
                </c:pt>
                <c:pt idx="794">
                  <c:v>0.56589999999999996</c:v>
                </c:pt>
                <c:pt idx="795">
                  <c:v>0.56584299999999998</c:v>
                </c:pt>
                <c:pt idx="796">
                  <c:v>0.56586199999999998</c:v>
                </c:pt>
                <c:pt idx="797">
                  <c:v>0.56572699999999998</c:v>
                </c:pt>
                <c:pt idx="798">
                  <c:v>0.56576899999999997</c:v>
                </c:pt>
                <c:pt idx="799">
                  <c:v>0.56581000000000004</c:v>
                </c:pt>
                <c:pt idx="800">
                  <c:v>0.56580299999999994</c:v>
                </c:pt>
                <c:pt idx="801">
                  <c:v>0.56582200000000005</c:v>
                </c:pt>
                <c:pt idx="802">
                  <c:v>0.56580200000000003</c:v>
                </c:pt>
                <c:pt idx="803">
                  <c:v>0.56586400000000003</c:v>
                </c:pt>
                <c:pt idx="804">
                  <c:v>0.56582299999999996</c:v>
                </c:pt>
                <c:pt idx="805">
                  <c:v>0.56585399999999997</c:v>
                </c:pt>
                <c:pt idx="806">
                  <c:v>0.565859</c:v>
                </c:pt>
                <c:pt idx="807">
                  <c:v>0.56584100000000004</c:v>
                </c:pt>
                <c:pt idx="808">
                  <c:v>0.56580600000000003</c:v>
                </c:pt>
                <c:pt idx="809">
                  <c:v>0.56585200000000002</c:v>
                </c:pt>
                <c:pt idx="810">
                  <c:v>0.56590799999999997</c:v>
                </c:pt>
                <c:pt idx="811">
                  <c:v>0.56584599999999996</c:v>
                </c:pt>
                <c:pt idx="812">
                  <c:v>0.56588400000000005</c:v>
                </c:pt>
                <c:pt idx="813">
                  <c:v>0.56593000000000004</c:v>
                </c:pt>
                <c:pt idx="814">
                  <c:v>0.56593300000000002</c:v>
                </c:pt>
                <c:pt idx="815">
                  <c:v>0.56596599999999997</c:v>
                </c:pt>
                <c:pt idx="816">
                  <c:v>0.56589199999999995</c:v>
                </c:pt>
                <c:pt idx="817">
                  <c:v>0.56590499999999999</c:v>
                </c:pt>
                <c:pt idx="818">
                  <c:v>0.56585399999999997</c:v>
                </c:pt>
                <c:pt idx="819">
                  <c:v>0.565882</c:v>
                </c:pt>
                <c:pt idx="820">
                  <c:v>0.56595399999999996</c:v>
                </c:pt>
                <c:pt idx="821">
                  <c:v>0.56586499999999995</c:v>
                </c:pt>
                <c:pt idx="822">
                  <c:v>0.56590600000000002</c:v>
                </c:pt>
                <c:pt idx="823">
                  <c:v>0.56592200000000004</c:v>
                </c:pt>
                <c:pt idx="824">
                  <c:v>0.56591100000000005</c:v>
                </c:pt>
                <c:pt idx="825">
                  <c:v>0.56589999999999996</c:v>
                </c:pt>
                <c:pt idx="826">
                  <c:v>0.56597699999999995</c:v>
                </c:pt>
                <c:pt idx="827">
                  <c:v>0.56599600000000005</c:v>
                </c:pt>
                <c:pt idx="828">
                  <c:v>0.56606699999999999</c:v>
                </c:pt>
                <c:pt idx="829">
                  <c:v>0.56598599999999999</c:v>
                </c:pt>
                <c:pt idx="830">
                  <c:v>0.56595600000000001</c:v>
                </c:pt>
                <c:pt idx="831">
                  <c:v>0.56601100000000004</c:v>
                </c:pt>
                <c:pt idx="832">
                  <c:v>0.56603499999999995</c:v>
                </c:pt>
                <c:pt idx="833">
                  <c:v>0.56601500000000005</c:v>
                </c:pt>
                <c:pt idx="834">
                  <c:v>0.56606400000000001</c:v>
                </c:pt>
                <c:pt idx="835">
                  <c:v>0.56602699999999995</c:v>
                </c:pt>
                <c:pt idx="836">
                  <c:v>0.56600600000000001</c:v>
                </c:pt>
                <c:pt idx="837">
                  <c:v>0.56600499999999998</c:v>
                </c:pt>
                <c:pt idx="838">
                  <c:v>0.56606000000000001</c:v>
                </c:pt>
                <c:pt idx="839">
                  <c:v>0.56604200000000005</c:v>
                </c:pt>
                <c:pt idx="840">
                  <c:v>0.56606000000000001</c:v>
                </c:pt>
                <c:pt idx="841">
                  <c:v>0.566052</c:v>
                </c:pt>
                <c:pt idx="842">
                  <c:v>0.56604299999999996</c:v>
                </c:pt>
                <c:pt idx="843">
                  <c:v>0.56605499999999997</c:v>
                </c:pt>
                <c:pt idx="844">
                  <c:v>0.56617600000000001</c:v>
                </c:pt>
                <c:pt idx="845">
                  <c:v>0.56612899999999999</c:v>
                </c:pt>
                <c:pt idx="846">
                  <c:v>0.56613800000000003</c:v>
                </c:pt>
                <c:pt idx="847">
                  <c:v>0.566079</c:v>
                </c:pt>
                <c:pt idx="848">
                  <c:v>0.56606800000000002</c:v>
                </c:pt>
                <c:pt idx="849">
                  <c:v>0.56606900000000004</c:v>
                </c:pt>
                <c:pt idx="850">
                  <c:v>0.56607300000000005</c:v>
                </c:pt>
                <c:pt idx="851">
                  <c:v>0.56608000000000003</c:v>
                </c:pt>
                <c:pt idx="852">
                  <c:v>0.56610000000000005</c:v>
                </c:pt>
                <c:pt idx="853">
                  <c:v>0.56608000000000003</c:v>
                </c:pt>
                <c:pt idx="854">
                  <c:v>0.56611299999999998</c:v>
                </c:pt>
                <c:pt idx="855">
                  <c:v>0.56606299999999998</c:v>
                </c:pt>
                <c:pt idx="856">
                  <c:v>0.566029</c:v>
                </c:pt>
                <c:pt idx="857">
                  <c:v>0.56607300000000005</c:v>
                </c:pt>
                <c:pt idx="858">
                  <c:v>0.56610099999999997</c:v>
                </c:pt>
                <c:pt idx="859">
                  <c:v>0.56606299999999998</c:v>
                </c:pt>
                <c:pt idx="860">
                  <c:v>0.56601699999999999</c:v>
                </c:pt>
                <c:pt idx="861">
                  <c:v>0.56606400000000001</c:v>
                </c:pt>
                <c:pt idx="862">
                  <c:v>0.56608599999999998</c:v>
                </c:pt>
                <c:pt idx="863">
                  <c:v>0.56609500000000001</c:v>
                </c:pt>
                <c:pt idx="864">
                  <c:v>0.56610799999999994</c:v>
                </c:pt>
                <c:pt idx="865">
                  <c:v>0.56612799999999996</c:v>
                </c:pt>
                <c:pt idx="866">
                  <c:v>0.56608800000000004</c:v>
                </c:pt>
                <c:pt idx="867">
                  <c:v>0.56609399999999999</c:v>
                </c:pt>
                <c:pt idx="868">
                  <c:v>0.56608599999999998</c:v>
                </c:pt>
                <c:pt idx="869">
                  <c:v>0.56610799999999994</c:v>
                </c:pt>
                <c:pt idx="870">
                  <c:v>0.56608400000000003</c:v>
                </c:pt>
                <c:pt idx="871">
                  <c:v>0.56618000000000002</c:v>
                </c:pt>
                <c:pt idx="872">
                  <c:v>0.56618599999999997</c:v>
                </c:pt>
                <c:pt idx="873">
                  <c:v>0.56617700000000004</c:v>
                </c:pt>
                <c:pt idx="874">
                  <c:v>0.56615800000000005</c:v>
                </c:pt>
                <c:pt idx="875">
                  <c:v>0.56622399999999995</c:v>
                </c:pt>
                <c:pt idx="876">
                  <c:v>0.56623299999999999</c:v>
                </c:pt>
                <c:pt idx="877">
                  <c:v>0.56615300000000002</c:v>
                </c:pt>
                <c:pt idx="878">
                  <c:v>0.56614799999999998</c:v>
                </c:pt>
                <c:pt idx="879">
                  <c:v>0.56623500000000004</c:v>
                </c:pt>
                <c:pt idx="880">
                  <c:v>0.56622799999999995</c:v>
                </c:pt>
                <c:pt idx="881">
                  <c:v>0.56626100000000001</c:v>
                </c:pt>
                <c:pt idx="882">
                  <c:v>0.566195</c:v>
                </c:pt>
                <c:pt idx="883">
                  <c:v>0.56622300000000003</c:v>
                </c:pt>
                <c:pt idx="884">
                  <c:v>0.56626100000000001</c:v>
                </c:pt>
                <c:pt idx="885">
                  <c:v>0.56625000000000003</c:v>
                </c:pt>
                <c:pt idx="886">
                  <c:v>0.56631799999999999</c:v>
                </c:pt>
                <c:pt idx="887">
                  <c:v>0.56625800000000004</c:v>
                </c:pt>
                <c:pt idx="888">
                  <c:v>0.56629499999999999</c:v>
                </c:pt>
                <c:pt idx="889">
                  <c:v>0.56630400000000003</c:v>
                </c:pt>
                <c:pt idx="890">
                  <c:v>0.56622300000000003</c:v>
                </c:pt>
                <c:pt idx="891">
                  <c:v>0.56627700000000003</c:v>
                </c:pt>
                <c:pt idx="892">
                  <c:v>0.56626200000000004</c:v>
                </c:pt>
                <c:pt idx="893">
                  <c:v>0.56623400000000002</c:v>
                </c:pt>
                <c:pt idx="894">
                  <c:v>0.56623800000000002</c:v>
                </c:pt>
                <c:pt idx="895">
                  <c:v>0.56626600000000005</c:v>
                </c:pt>
                <c:pt idx="896">
                  <c:v>0.56624399999999997</c:v>
                </c:pt>
                <c:pt idx="897">
                  <c:v>0.56630199999999997</c:v>
                </c:pt>
                <c:pt idx="898">
                  <c:v>0.56632099999999996</c:v>
                </c:pt>
                <c:pt idx="899">
                  <c:v>0.56630000000000003</c:v>
                </c:pt>
                <c:pt idx="900">
                  <c:v>0.56637800000000005</c:v>
                </c:pt>
                <c:pt idx="901">
                  <c:v>0.566326</c:v>
                </c:pt>
                <c:pt idx="902">
                  <c:v>0.56631900000000002</c:v>
                </c:pt>
                <c:pt idx="903">
                  <c:v>0.56628599999999996</c:v>
                </c:pt>
                <c:pt idx="904">
                  <c:v>0.56627700000000003</c:v>
                </c:pt>
                <c:pt idx="905">
                  <c:v>0.56636900000000001</c:v>
                </c:pt>
                <c:pt idx="906">
                  <c:v>0.566303</c:v>
                </c:pt>
                <c:pt idx="907">
                  <c:v>0.56630199999999997</c:v>
                </c:pt>
                <c:pt idx="908">
                  <c:v>0.56632199999999999</c:v>
                </c:pt>
                <c:pt idx="909">
                  <c:v>0.56631399999999998</c:v>
                </c:pt>
                <c:pt idx="910">
                  <c:v>0.56639700000000004</c:v>
                </c:pt>
                <c:pt idx="911">
                  <c:v>0.56632899999999997</c:v>
                </c:pt>
                <c:pt idx="912">
                  <c:v>0.56636299999999995</c:v>
                </c:pt>
                <c:pt idx="913">
                  <c:v>0.56642700000000001</c:v>
                </c:pt>
                <c:pt idx="914">
                  <c:v>0.56639899999999999</c:v>
                </c:pt>
                <c:pt idx="915">
                  <c:v>0.56638999999999995</c:v>
                </c:pt>
                <c:pt idx="916">
                  <c:v>0.56637099999999996</c:v>
                </c:pt>
                <c:pt idx="917">
                  <c:v>0.56633800000000001</c:v>
                </c:pt>
                <c:pt idx="918">
                  <c:v>0.566465</c:v>
                </c:pt>
                <c:pt idx="919">
                  <c:v>0.56636900000000001</c:v>
                </c:pt>
                <c:pt idx="920">
                  <c:v>0.56643299999999996</c:v>
                </c:pt>
                <c:pt idx="921">
                  <c:v>0.566473</c:v>
                </c:pt>
                <c:pt idx="922">
                  <c:v>0.56641399999999997</c:v>
                </c:pt>
                <c:pt idx="923">
                  <c:v>0.56650299999999998</c:v>
                </c:pt>
                <c:pt idx="924">
                  <c:v>0.56646300000000005</c:v>
                </c:pt>
                <c:pt idx="925">
                  <c:v>0.56645900000000005</c:v>
                </c:pt>
                <c:pt idx="926">
                  <c:v>0.56640699999999999</c:v>
                </c:pt>
                <c:pt idx="927">
                  <c:v>0.56642300000000001</c:v>
                </c:pt>
                <c:pt idx="928">
                  <c:v>0.56646700000000005</c:v>
                </c:pt>
                <c:pt idx="929">
                  <c:v>0.56646200000000002</c:v>
                </c:pt>
                <c:pt idx="930">
                  <c:v>0.56656399999999996</c:v>
                </c:pt>
                <c:pt idx="931">
                  <c:v>0.566465</c:v>
                </c:pt>
                <c:pt idx="932">
                  <c:v>0.56656700000000004</c:v>
                </c:pt>
                <c:pt idx="933">
                  <c:v>0.56644899999999998</c:v>
                </c:pt>
                <c:pt idx="934">
                  <c:v>0.56649700000000003</c:v>
                </c:pt>
                <c:pt idx="935">
                  <c:v>0.56647999999999998</c:v>
                </c:pt>
                <c:pt idx="936">
                  <c:v>0.56647400000000003</c:v>
                </c:pt>
                <c:pt idx="937">
                  <c:v>0.56651899999999999</c:v>
                </c:pt>
                <c:pt idx="938">
                  <c:v>0.56647700000000001</c:v>
                </c:pt>
                <c:pt idx="939">
                  <c:v>0.56650199999999995</c:v>
                </c:pt>
                <c:pt idx="940">
                  <c:v>0.56649000000000005</c:v>
                </c:pt>
                <c:pt idx="941">
                  <c:v>0.56648100000000001</c:v>
                </c:pt>
                <c:pt idx="942">
                  <c:v>0.56656799999999996</c:v>
                </c:pt>
                <c:pt idx="943">
                  <c:v>0.56650500000000004</c:v>
                </c:pt>
                <c:pt idx="944">
                  <c:v>0.56657000000000002</c:v>
                </c:pt>
                <c:pt idx="945">
                  <c:v>0.56661700000000004</c:v>
                </c:pt>
                <c:pt idx="946">
                  <c:v>0.56657599999999997</c:v>
                </c:pt>
                <c:pt idx="947">
                  <c:v>0.56667100000000004</c:v>
                </c:pt>
                <c:pt idx="948">
                  <c:v>0.56662900000000005</c:v>
                </c:pt>
                <c:pt idx="949">
                  <c:v>0.56658399999999998</c:v>
                </c:pt>
                <c:pt idx="950">
                  <c:v>0.566612</c:v>
                </c:pt>
                <c:pt idx="951">
                  <c:v>0.566635</c:v>
                </c:pt>
                <c:pt idx="952">
                  <c:v>0.56658500000000001</c:v>
                </c:pt>
                <c:pt idx="953">
                  <c:v>0.56665500000000002</c:v>
                </c:pt>
                <c:pt idx="954">
                  <c:v>0.56665399999999999</c:v>
                </c:pt>
                <c:pt idx="955">
                  <c:v>0.56662199999999996</c:v>
                </c:pt>
                <c:pt idx="956">
                  <c:v>0.566666</c:v>
                </c:pt>
                <c:pt idx="957">
                  <c:v>0.56668399999999997</c:v>
                </c:pt>
                <c:pt idx="958">
                  <c:v>0.56664899999999996</c:v>
                </c:pt>
                <c:pt idx="959">
                  <c:v>0.56662599999999996</c:v>
                </c:pt>
                <c:pt idx="960">
                  <c:v>0.56664099999999995</c:v>
                </c:pt>
                <c:pt idx="961">
                  <c:v>0.566635</c:v>
                </c:pt>
                <c:pt idx="962">
                  <c:v>0.56661499999999998</c:v>
                </c:pt>
                <c:pt idx="963">
                  <c:v>0.56666000000000005</c:v>
                </c:pt>
                <c:pt idx="964">
                  <c:v>0.56665900000000002</c:v>
                </c:pt>
                <c:pt idx="965">
                  <c:v>0.56666099999999997</c:v>
                </c:pt>
                <c:pt idx="966">
                  <c:v>0.56666799999999995</c:v>
                </c:pt>
                <c:pt idx="967">
                  <c:v>0.56673099999999998</c:v>
                </c:pt>
                <c:pt idx="968">
                  <c:v>0.56669999999999998</c:v>
                </c:pt>
                <c:pt idx="969">
                  <c:v>0.56668200000000002</c:v>
                </c:pt>
                <c:pt idx="970">
                  <c:v>0.56671099999999996</c:v>
                </c:pt>
                <c:pt idx="971">
                  <c:v>0.56669999999999998</c:v>
                </c:pt>
                <c:pt idx="972">
                  <c:v>0.566743</c:v>
                </c:pt>
                <c:pt idx="973">
                  <c:v>0.56667999999999996</c:v>
                </c:pt>
                <c:pt idx="974">
                  <c:v>0.56670399999999999</c:v>
                </c:pt>
                <c:pt idx="975">
                  <c:v>0.56675799999999998</c:v>
                </c:pt>
                <c:pt idx="976">
                  <c:v>0.56671300000000002</c:v>
                </c:pt>
                <c:pt idx="977">
                  <c:v>0.56665600000000005</c:v>
                </c:pt>
                <c:pt idx="978">
                  <c:v>0.56669000000000003</c:v>
                </c:pt>
                <c:pt idx="979">
                  <c:v>0.56672400000000001</c:v>
                </c:pt>
                <c:pt idx="980">
                  <c:v>0.56664899999999996</c:v>
                </c:pt>
                <c:pt idx="981">
                  <c:v>0.56679299999999999</c:v>
                </c:pt>
                <c:pt idx="982">
                  <c:v>0.56676199999999999</c:v>
                </c:pt>
                <c:pt idx="983">
                  <c:v>0.56674400000000003</c:v>
                </c:pt>
                <c:pt idx="984">
                  <c:v>0.56676800000000005</c:v>
                </c:pt>
                <c:pt idx="985">
                  <c:v>0.566828</c:v>
                </c:pt>
                <c:pt idx="986">
                  <c:v>0.56677599999999995</c:v>
                </c:pt>
                <c:pt idx="987">
                  <c:v>0.56677699999999998</c:v>
                </c:pt>
                <c:pt idx="988">
                  <c:v>0.56683799999999995</c:v>
                </c:pt>
                <c:pt idx="989">
                  <c:v>0.56677900000000003</c:v>
                </c:pt>
                <c:pt idx="990">
                  <c:v>0.56672999999999996</c:v>
                </c:pt>
                <c:pt idx="991">
                  <c:v>0.56679299999999999</c:v>
                </c:pt>
                <c:pt idx="992">
                  <c:v>0.56682299999999997</c:v>
                </c:pt>
                <c:pt idx="993">
                  <c:v>0.56679299999999999</c:v>
                </c:pt>
                <c:pt idx="994">
                  <c:v>0.56681300000000001</c:v>
                </c:pt>
                <c:pt idx="995">
                  <c:v>0.56684299999999999</c:v>
                </c:pt>
                <c:pt idx="996">
                  <c:v>0.56682699999999997</c:v>
                </c:pt>
                <c:pt idx="997">
                  <c:v>0.56685600000000003</c:v>
                </c:pt>
                <c:pt idx="998">
                  <c:v>0.56675500000000001</c:v>
                </c:pt>
                <c:pt idx="999">
                  <c:v>0.56683799999999995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2B3A-41BB-9232-F03D9C602918}"/>
            </c:ext>
          </c:extLst>
        </c:ser>
        <c:ser>
          <c:idx val="5"/>
          <c:order val="5"/>
          <c:tx>
            <c:strRef>
              <c:f>B1_LoadReg_LDO_2V!$G$5</c:f>
              <c:strCache>
                <c:ptCount val="1"/>
                <c:pt idx="0">
                  <c:v>Vrefpre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B1_LoadReg_LDO_2V!$A$6:$A$1006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B1_LoadReg_LDO_2V!$G$6:$G$1006</c:f>
              <c:numCache>
                <c:formatCode>0.00E+00</c:formatCode>
                <c:ptCount val="1001"/>
                <c:pt idx="0">
                  <c:v>7.9598100000000003E-6</c:v>
                </c:pt>
                <c:pt idx="1">
                  <c:v>8.0411600000000008E-6</c:v>
                </c:pt>
                <c:pt idx="2">
                  <c:v>7.7577099999999993E-6</c:v>
                </c:pt>
                <c:pt idx="3">
                  <c:v>7.1715599999999998E-6</c:v>
                </c:pt>
                <c:pt idx="4">
                  <c:v>7.3663500000000002E-6</c:v>
                </c:pt>
                <c:pt idx="5">
                  <c:v>7.2570299999999997E-6</c:v>
                </c:pt>
                <c:pt idx="6">
                  <c:v>7.2721799999999999E-6</c:v>
                </c:pt>
                <c:pt idx="7">
                  <c:v>7.5400099999999997E-6</c:v>
                </c:pt>
                <c:pt idx="8">
                  <c:v>7.2395599999999999E-6</c:v>
                </c:pt>
                <c:pt idx="9">
                  <c:v>7.4491100000000002E-6</c:v>
                </c:pt>
                <c:pt idx="10">
                  <c:v>7.2249500000000002E-6</c:v>
                </c:pt>
                <c:pt idx="11">
                  <c:v>7.2987600000000001E-6</c:v>
                </c:pt>
                <c:pt idx="12">
                  <c:v>7.50024E-6</c:v>
                </c:pt>
                <c:pt idx="13">
                  <c:v>7.0756999999999999E-6</c:v>
                </c:pt>
                <c:pt idx="14">
                  <c:v>6.6530300000000001E-6</c:v>
                </c:pt>
                <c:pt idx="15">
                  <c:v>6.8291000000000004E-6</c:v>
                </c:pt>
                <c:pt idx="16">
                  <c:v>6.6693499999999999E-6</c:v>
                </c:pt>
                <c:pt idx="17">
                  <c:v>7.2422199999999996E-6</c:v>
                </c:pt>
                <c:pt idx="18">
                  <c:v>7.4301600000000002E-6</c:v>
                </c:pt>
                <c:pt idx="19">
                  <c:v>6.6642200000000002E-6</c:v>
                </c:pt>
                <c:pt idx="20">
                  <c:v>7.3168799999999996E-6</c:v>
                </c:pt>
                <c:pt idx="21">
                  <c:v>7.1133899999999997E-6</c:v>
                </c:pt>
                <c:pt idx="22">
                  <c:v>6.9217899999999997E-6</c:v>
                </c:pt>
                <c:pt idx="23">
                  <c:v>7.2699599999999996E-6</c:v>
                </c:pt>
                <c:pt idx="24">
                  <c:v>7.0497600000000004E-6</c:v>
                </c:pt>
                <c:pt idx="25">
                  <c:v>6.7510899999999998E-6</c:v>
                </c:pt>
                <c:pt idx="26">
                  <c:v>6.6465800000000003E-6</c:v>
                </c:pt>
                <c:pt idx="27">
                  <c:v>6.4440200000000002E-6</c:v>
                </c:pt>
                <c:pt idx="28">
                  <c:v>7.0642099999999999E-6</c:v>
                </c:pt>
                <c:pt idx="29">
                  <c:v>7.3239500000000004E-6</c:v>
                </c:pt>
                <c:pt idx="30">
                  <c:v>7.3506000000000004E-6</c:v>
                </c:pt>
                <c:pt idx="31">
                  <c:v>7.498E-6</c:v>
                </c:pt>
                <c:pt idx="32">
                  <c:v>7.3025099999999998E-6</c:v>
                </c:pt>
                <c:pt idx="33">
                  <c:v>7.0516999999999998E-6</c:v>
                </c:pt>
                <c:pt idx="34">
                  <c:v>6.86709E-6</c:v>
                </c:pt>
                <c:pt idx="35">
                  <c:v>6.8628099999999996E-6</c:v>
                </c:pt>
                <c:pt idx="36">
                  <c:v>6.7098200000000002E-6</c:v>
                </c:pt>
                <c:pt idx="37">
                  <c:v>6.7098200000000002E-6</c:v>
                </c:pt>
                <c:pt idx="38">
                  <c:v>7.3929400000000002E-6</c:v>
                </c:pt>
                <c:pt idx="39">
                  <c:v>7.2732799999999998E-6</c:v>
                </c:pt>
                <c:pt idx="40">
                  <c:v>7.4463899999999997E-6</c:v>
                </c:pt>
                <c:pt idx="41">
                  <c:v>7.6783599999999998E-6</c:v>
                </c:pt>
                <c:pt idx="42">
                  <c:v>7.3937099999999999E-6</c:v>
                </c:pt>
                <c:pt idx="43">
                  <c:v>7.1212200000000002E-6</c:v>
                </c:pt>
                <c:pt idx="44">
                  <c:v>7.0871899999999998E-6</c:v>
                </c:pt>
                <c:pt idx="45">
                  <c:v>7.1592900000000004E-6</c:v>
                </c:pt>
                <c:pt idx="46">
                  <c:v>7.1505899999999999E-6</c:v>
                </c:pt>
                <c:pt idx="47">
                  <c:v>6.82465E-6</c:v>
                </c:pt>
                <c:pt idx="48">
                  <c:v>7.0724299999999998E-6</c:v>
                </c:pt>
                <c:pt idx="49">
                  <c:v>7.4995400000000002E-6</c:v>
                </c:pt>
                <c:pt idx="50">
                  <c:v>7.27499E-6</c:v>
                </c:pt>
                <c:pt idx="51">
                  <c:v>7.2972799999999999E-6</c:v>
                </c:pt>
                <c:pt idx="52">
                  <c:v>7.1080899999999999E-6</c:v>
                </c:pt>
                <c:pt idx="53">
                  <c:v>7.0304700000000003E-6</c:v>
                </c:pt>
                <c:pt idx="54">
                  <c:v>6.9369200000000002E-6</c:v>
                </c:pt>
                <c:pt idx="55">
                  <c:v>6.8355299999999996E-6</c:v>
                </c:pt>
                <c:pt idx="56">
                  <c:v>7.19946E-6</c:v>
                </c:pt>
                <c:pt idx="57">
                  <c:v>7.2480300000000003E-6</c:v>
                </c:pt>
                <c:pt idx="58">
                  <c:v>7.1293800000000002E-6</c:v>
                </c:pt>
                <c:pt idx="59">
                  <c:v>6.8059299999999999E-6</c:v>
                </c:pt>
                <c:pt idx="60">
                  <c:v>7.3069999999999997E-6</c:v>
                </c:pt>
                <c:pt idx="61">
                  <c:v>7.4157099999999999E-6</c:v>
                </c:pt>
                <c:pt idx="62">
                  <c:v>7.2092600000000003E-6</c:v>
                </c:pt>
                <c:pt idx="63">
                  <c:v>7.5686300000000002E-6</c:v>
                </c:pt>
                <c:pt idx="64">
                  <c:v>7.1982400000000002E-6</c:v>
                </c:pt>
                <c:pt idx="65">
                  <c:v>7.3452499999999997E-6</c:v>
                </c:pt>
                <c:pt idx="66">
                  <c:v>7.7033600000000004E-6</c:v>
                </c:pt>
                <c:pt idx="67">
                  <c:v>7.3072500000000002E-6</c:v>
                </c:pt>
                <c:pt idx="68">
                  <c:v>7.6829200000000003E-6</c:v>
                </c:pt>
                <c:pt idx="69">
                  <c:v>7.87856E-6</c:v>
                </c:pt>
                <c:pt idx="70">
                  <c:v>8.1131300000000007E-6</c:v>
                </c:pt>
                <c:pt idx="71">
                  <c:v>8.0092499999999996E-6</c:v>
                </c:pt>
                <c:pt idx="72">
                  <c:v>7.6078700000000001E-6</c:v>
                </c:pt>
                <c:pt idx="73">
                  <c:v>7.9233900000000004E-6</c:v>
                </c:pt>
                <c:pt idx="74">
                  <c:v>7.9970499999999999E-6</c:v>
                </c:pt>
                <c:pt idx="75">
                  <c:v>7.4792600000000003E-6</c:v>
                </c:pt>
                <c:pt idx="76">
                  <c:v>7.6830599999999999E-6</c:v>
                </c:pt>
                <c:pt idx="77">
                  <c:v>7.8246199999999993E-6</c:v>
                </c:pt>
                <c:pt idx="78">
                  <c:v>8.3649300000000006E-6</c:v>
                </c:pt>
                <c:pt idx="79">
                  <c:v>8.4587200000000006E-6</c:v>
                </c:pt>
                <c:pt idx="80">
                  <c:v>8.6182300000000003E-6</c:v>
                </c:pt>
                <c:pt idx="81">
                  <c:v>8.2794700000000005E-6</c:v>
                </c:pt>
                <c:pt idx="82">
                  <c:v>8.4893300000000006E-6</c:v>
                </c:pt>
                <c:pt idx="83">
                  <c:v>8.7072000000000003E-6</c:v>
                </c:pt>
                <c:pt idx="84">
                  <c:v>8.5026900000000001E-6</c:v>
                </c:pt>
                <c:pt idx="85">
                  <c:v>8.4971700000000002E-6</c:v>
                </c:pt>
                <c:pt idx="86">
                  <c:v>8.11249E-6</c:v>
                </c:pt>
                <c:pt idx="87">
                  <c:v>8.3647800000000002E-6</c:v>
                </c:pt>
                <c:pt idx="88">
                  <c:v>8.1351100000000001E-6</c:v>
                </c:pt>
                <c:pt idx="89">
                  <c:v>8.2263999999999997E-6</c:v>
                </c:pt>
                <c:pt idx="90">
                  <c:v>8.4913499999999996E-6</c:v>
                </c:pt>
                <c:pt idx="91">
                  <c:v>8.0663499999999994E-6</c:v>
                </c:pt>
                <c:pt idx="92">
                  <c:v>8.8771899999999996E-6</c:v>
                </c:pt>
                <c:pt idx="93">
                  <c:v>8.9521599999999993E-6</c:v>
                </c:pt>
                <c:pt idx="94">
                  <c:v>8.5348399999999994E-6</c:v>
                </c:pt>
                <c:pt idx="95">
                  <c:v>8.6566699999999992E-6</c:v>
                </c:pt>
                <c:pt idx="96">
                  <c:v>8.3406699999999992E-6</c:v>
                </c:pt>
                <c:pt idx="97">
                  <c:v>8.5251299999999995E-6</c:v>
                </c:pt>
                <c:pt idx="98">
                  <c:v>9.0985400000000005E-6</c:v>
                </c:pt>
                <c:pt idx="99">
                  <c:v>8.4666699999999994E-6</c:v>
                </c:pt>
                <c:pt idx="100">
                  <c:v>8.9373899999999995E-6</c:v>
                </c:pt>
                <c:pt idx="101">
                  <c:v>9.3842299999999994E-6</c:v>
                </c:pt>
                <c:pt idx="102">
                  <c:v>9.5216099999999995E-6</c:v>
                </c:pt>
                <c:pt idx="103">
                  <c:v>9.0962100000000001E-6</c:v>
                </c:pt>
                <c:pt idx="104">
                  <c:v>9.2056200000000001E-6</c:v>
                </c:pt>
                <c:pt idx="105">
                  <c:v>9.1145700000000004E-6</c:v>
                </c:pt>
                <c:pt idx="106">
                  <c:v>9.1052500000000006E-6</c:v>
                </c:pt>
                <c:pt idx="107">
                  <c:v>8.9038600000000002E-6</c:v>
                </c:pt>
                <c:pt idx="108">
                  <c:v>8.9437200000000002E-6</c:v>
                </c:pt>
                <c:pt idx="109">
                  <c:v>8.9391299999999992E-6</c:v>
                </c:pt>
                <c:pt idx="110">
                  <c:v>8.9204099999999992E-6</c:v>
                </c:pt>
                <c:pt idx="111">
                  <c:v>9.7332899999999998E-6</c:v>
                </c:pt>
                <c:pt idx="112">
                  <c:v>9.6648299999999998E-6</c:v>
                </c:pt>
                <c:pt idx="113">
                  <c:v>9.7336699999999993E-6</c:v>
                </c:pt>
                <c:pt idx="114">
                  <c:v>9.1220300000000005E-6</c:v>
                </c:pt>
                <c:pt idx="115">
                  <c:v>9.0671E-6</c:v>
                </c:pt>
                <c:pt idx="116">
                  <c:v>8.9759600000000007E-6</c:v>
                </c:pt>
                <c:pt idx="117">
                  <c:v>9.5555000000000002E-6</c:v>
                </c:pt>
                <c:pt idx="118">
                  <c:v>9.3402799999999996E-6</c:v>
                </c:pt>
                <c:pt idx="119">
                  <c:v>9.6693299999999995E-6</c:v>
                </c:pt>
                <c:pt idx="120">
                  <c:v>9.1487600000000001E-6</c:v>
                </c:pt>
                <c:pt idx="121">
                  <c:v>9.4510100000000005E-6</c:v>
                </c:pt>
                <c:pt idx="122">
                  <c:v>9.7617199999999998E-6</c:v>
                </c:pt>
                <c:pt idx="123">
                  <c:v>9.0079799999999994E-6</c:v>
                </c:pt>
                <c:pt idx="124">
                  <c:v>9.5931999999999999E-6</c:v>
                </c:pt>
                <c:pt idx="125">
                  <c:v>9.7276199999999995E-6</c:v>
                </c:pt>
                <c:pt idx="126">
                  <c:v>9.4740200000000008E-6</c:v>
                </c:pt>
                <c:pt idx="127">
                  <c:v>1.04601E-5</c:v>
                </c:pt>
                <c:pt idx="128">
                  <c:v>1.01092E-5</c:v>
                </c:pt>
                <c:pt idx="129">
                  <c:v>9.9683200000000005E-6</c:v>
                </c:pt>
                <c:pt idx="130">
                  <c:v>9.9998700000000002E-6</c:v>
                </c:pt>
                <c:pt idx="131">
                  <c:v>9.9522400000000004E-6</c:v>
                </c:pt>
                <c:pt idx="132">
                  <c:v>1.03226E-5</c:v>
                </c:pt>
                <c:pt idx="133">
                  <c:v>1.04579E-5</c:v>
                </c:pt>
                <c:pt idx="134">
                  <c:v>1.0644E-5</c:v>
                </c:pt>
                <c:pt idx="135">
                  <c:v>1.03836E-5</c:v>
                </c:pt>
                <c:pt idx="136">
                  <c:v>1.0177700000000001E-5</c:v>
                </c:pt>
                <c:pt idx="137">
                  <c:v>1.01177E-5</c:v>
                </c:pt>
                <c:pt idx="138">
                  <c:v>1.0060900000000001E-5</c:v>
                </c:pt>
                <c:pt idx="139">
                  <c:v>1.0621999999999999E-5</c:v>
                </c:pt>
                <c:pt idx="140">
                  <c:v>1.0718E-5</c:v>
                </c:pt>
                <c:pt idx="141">
                  <c:v>1.03923E-5</c:v>
                </c:pt>
                <c:pt idx="142">
                  <c:v>1.0749300000000001E-5</c:v>
                </c:pt>
                <c:pt idx="143">
                  <c:v>1.0407199999999999E-5</c:v>
                </c:pt>
                <c:pt idx="144">
                  <c:v>1.0817E-5</c:v>
                </c:pt>
                <c:pt idx="145">
                  <c:v>1.05344E-5</c:v>
                </c:pt>
                <c:pt idx="146">
                  <c:v>1.02585E-5</c:v>
                </c:pt>
                <c:pt idx="147">
                  <c:v>9.8970700000000001E-6</c:v>
                </c:pt>
                <c:pt idx="148">
                  <c:v>1.0624399999999999E-5</c:v>
                </c:pt>
                <c:pt idx="149">
                  <c:v>1.07762E-5</c:v>
                </c:pt>
                <c:pt idx="150">
                  <c:v>1.1056900000000001E-5</c:v>
                </c:pt>
                <c:pt idx="151">
                  <c:v>1.12087E-5</c:v>
                </c:pt>
                <c:pt idx="152">
                  <c:v>1.0831399999999999E-5</c:v>
                </c:pt>
                <c:pt idx="153">
                  <c:v>1.0237999999999999E-5</c:v>
                </c:pt>
                <c:pt idx="154">
                  <c:v>1.029E-5</c:v>
                </c:pt>
                <c:pt idx="155">
                  <c:v>1.04159E-5</c:v>
                </c:pt>
                <c:pt idx="156">
                  <c:v>1.07583E-5</c:v>
                </c:pt>
                <c:pt idx="157">
                  <c:v>1.11994E-5</c:v>
                </c:pt>
                <c:pt idx="158">
                  <c:v>1.1003600000000001E-5</c:v>
                </c:pt>
                <c:pt idx="159">
                  <c:v>1.1030699999999999E-5</c:v>
                </c:pt>
                <c:pt idx="160">
                  <c:v>1.10806E-5</c:v>
                </c:pt>
                <c:pt idx="161">
                  <c:v>1.09134E-5</c:v>
                </c:pt>
                <c:pt idx="162">
                  <c:v>1.0774199999999999E-5</c:v>
                </c:pt>
                <c:pt idx="163">
                  <c:v>1.0815199999999999E-5</c:v>
                </c:pt>
                <c:pt idx="164">
                  <c:v>1.08927E-5</c:v>
                </c:pt>
                <c:pt idx="165">
                  <c:v>1.1188900000000001E-5</c:v>
                </c:pt>
                <c:pt idx="166">
                  <c:v>1.1604799999999999E-5</c:v>
                </c:pt>
                <c:pt idx="167">
                  <c:v>1.14923E-5</c:v>
                </c:pt>
                <c:pt idx="168">
                  <c:v>1.13052E-5</c:v>
                </c:pt>
                <c:pt idx="169">
                  <c:v>1.1046800000000001E-5</c:v>
                </c:pt>
                <c:pt idx="170">
                  <c:v>1.1297100000000001E-5</c:v>
                </c:pt>
                <c:pt idx="171">
                  <c:v>1.11507E-5</c:v>
                </c:pt>
                <c:pt idx="172">
                  <c:v>1.1319599999999999E-5</c:v>
                </c:pt>
                <c:pt idx="173">
                  <c:v>1.16175E-5</c:v>
                </c:pt>
                <c:pt idx="174">
                  <c:v>1.15725E-5</c:v>
                </c:pt>
                <c:pt idx="175">
                  <c:v>1.1848700000000001E-5</c:v>
                </c:pt>
                <c:pt idx="176">
                  <c:v>1.18162E-5</c:v>
                </c:pt>
                <c:pt idx="177">
                  <c:v>1.15679E-5</c:v>
                </c:pt>
                <c:pt idx="178">
                  <c:v>1.17192E-5</c:v>
                </c:pt>
                <c:pt idx="179">
                  <c:v>1.167E-5</c:v>
                </c:pt>
                <c:pt idx="180">
                  <c:v>1.19357E-5</c:v>
                </c:pt>
                <c:pt idx="181">
                  <c:v>1.1623E-5</c:v>
                </c:pt>
                <c:pt idx="182">
                  <c:v>1.18769E-5</c:v>
                </c:pt>
                <c:pt idx="183">
                  <c:v>1.2360399999999999E-5</c:v>
                </c:pt>
                <c:pt idx="184">
                  <c:v>1.2310099999999999E-5</c:v>
                </c:pt>
                <c:pt idx="185">
                  <c:v>1.21024E-5</c:v>
                </c:pt>
                <c:pt idx="186">
                  <c:v>1.22834E-5</c:v>
                </c:pt>
                <c:pt idx="187">
                  <c:v>1.1832E-5</c:v>
                </c:pt>
                <c:pt idx="188">
                  <c:v>1.1822E-5</c:v>
                </c:pt>
                <c:pt idx="189">
                  <c:v>1.1688800000000001E-5</c:v>
                </c:pt>
                <c:pt idx="190">
                  <c:v>1.18896E-5</c:v>
                </c:pt>
                <c:pt idx="191">
                  <c:v>1.20679E-5</c:v>
                </c:pt>
                <c:pt idx="192">
                  <c:v>1.21296E-5</c:v>
                </c:pt>
                <c:pt idx="193">
                  <c:v>1.19442E-5</c:v>
                </c:pt>
                <c:pt idx="194">
                  <c:v>1.2334899999999999E-5</c:v>
                </c:pt>
                <c:pt idx="195">
                  <c:v>1.2491699999999999E-5</c:v>
                </c:pt>
                <c:pt idx="196">
                  <c:v>1.23855E-5</c:v>
                </c:pt>
                <c:pt idx="197">
                  <c:v>1.19974E-5</c:v>
                </c:pt>
                <c:pt idx="198">
                  <c:v>1.2266000000000001E-5</c:v>
                </c:pt>
                <c:pt idx="199">
                  <c:v>1.2140999999999999E-5</c:v>
                </c:pt>
                <c:pt idx="200">
                  <c:v>1.24906E-5</c:v>
                </c:pt>
                <c:pt idx="201">
                  <c:v>1.2670800000000001E-5</c:v>
                </c:pt>
                <c:pt idx="202">
                  <c:v>1.27769E-5</c:v>
                </c:pt>
                <c:pt idx="203">
                  <c:v>1.2818E-5</c:v>
                </c:pt>
                <c:pt idx="204">
                  <c:v>1.29245E-5</c:v>
                </c:pt>
                <c:pt idx="205">
                  <c:v>1.3010700000000001E-5</c:v>
                </c:pt>
                <c:pt idx="206">
                  <c:v>1.2334000000000001E-5</c:v>
                </c:pt>
                <c:pt idx="207">
                  <c:v>1.1997100000000001E-5</c:v>
                </c:pt>
                <c:pt idx="208">
                  <c:v>1.2170999999999999E-5</c:v>
                </c:pt>
                <c:pt idx="209">
                  <c:v>1.2610699999999999E-5</c:v>
                </c:pt>
                <c:pt idx="210">
                  <c:v>1.32992E-5</c:v>
                </c:pt>
                <c:pt idx="211">
                  <c:v>1.27376E-5</c:v>
                </c:pt>
                <c:pt idx="212">
                  <c:v>1.29532E-5</c:v>
                </c:pt>
                <c:pt idx="213">
                  <c:v>1.2837099999999999E-5</c:v>
                </c:pt>
                <c:pt idx="214">
                  <c:v>1.29457E-5</c:v>
                </c:pt>
                <c:pt idx="215">
                  <c:v>1.29425E-5</c:v>
                </c:pt>
                <c:pt idx="216">
                  <c:v>1.27688E-5</c:v>
                </c:pt>
                <c:pt idx="217">
                  <c:v>1.2836999999999999E-5</c:v>
                </c:pt>
                <c:pt idx="218">
                  <c:v>1.3219E-5</c:v>
                </c:pt>
                <c:pt idx="219">
                  <c:v>1.33859E-5</c:v>
                </c:pt>
                <c:pt idx="220">
                  <c:v>1.38094E-5</c:v>
                </c:pt>
                <c:pt idx="221">
                  <c:v>1.33572E-5</c:v>
                </c:pt>
                <c:pt idx="222">
                  <c:v>1.26689E-5</c:v>
                </c:pt>
                <c:pt idx="223">
                  <c:v>1.2858699999999999E-5</c:v>
                </c:pt>
                <c:pt idx="224">
                  <c:v>1.2647600000000001E-5</c:v>
                </c:pt>
                <c:pt idx="225">
                  <c:v>1.3044099999999999E-5</c:v>
                </c:pt>
                <c:pt idx="226">
                  <c:v>1.33333E-5</c:v>
                </c:pt>
                <c:pt idx="227">
                  <c:v>1.35962E-5</c:v>
                </c:pt>
                <c:pt idx="228">
                  <c:v>1.33606E-5</c:v>
                </c:pt>
                <c:pt idx="229">
                  <c:v>1.3533700000000001E-5</c:v>
                </c:pt>
                <c:pt idx="230">
                  <c:v>1.3451199999999999E-5</c:v>
                </c:pt>
                <c:pt idx="231">
                  <c:v>1.3479899999999999E-5</c:v>
                </c:pt>
                <c:pt idx="232">
                  <c:v>1.30481E-5</c:v>
                </c:pt>
                <c:pt idx="233">
                  <c:v>1.2976099999999999E-5</c:v>
                </c:pt>
                <c:pt idx="234">
                  <c:v>1.3103599999999999E-5</c:v>
                </c:pt>
                <c:pt idx="235">
                  <c:v>1.37775E-5</c:v>
                </c:pt>
                <c:pt idx="236">
                  <c:v>1.3465800000000001E-5</c:v>
                </c:pt>
                <c:pt idx="237">
                  <c:v>1.40926E-5</c:v>
                </c:pt>
                <c:pt idx="238">
                  <c:v>1.3600399999999999E-5</c:v>
                </c:pt>
                <c:pt idx="239">
                  <c:v>1.36638E-5</c:v>
                </c:pt>
                <c:pt idx="240">
                  <c:v>1.3771799999999999E-5</c:v>
                </c:pt>
                <c:pt idx="241">
                  <c:v>1.38411E-5</c:v>
                </c:pt>
                <c:pt idx="242">
                  <c:v>1.41384E-5</c:v>
                </c:pt>
                <c:pt idx="243">
                  <c:v>1.43796E-5</c:v>
                </c:pt>
                <c:pt idx="244">
                  <c:v>1.42313E-5</c:v>
                </c:pt>
                <c:pt idx="245">
                  <c:v>1.43456E-5</c:v>
                </c:pt>
                <c:pt idx="246">
                  <c:v>1.3770900000000001E-5</c:v>
                </c:pt>
                <c:pt idx="247">
                  <c:v>1.41629E-5</c:v>
                </c:pt>
                <c:pt idx="248">
                  <c:v>1.41185E-5</c:v>
                </c:pt>
                <c:pt idx="249">
                  <c:v>1.41956E-5</c:v>
                </c:pt>
                <c:pt idx="250">
                  <c:v>1.38927E-5</c:v>
                </c:pt>
                <c:pt idx="251">
                  <c:v>1.44885E-5</c:v>
                </c:pt>
                <c:pt idx="252">
                  <c:v>1.4310299999999999E-5</c:v>
                </c:pt>
                <c:pt idx="253">
                  <c:v>1.4479599999999999E-5</c:v>
                </c:pt>
                <c:pt idx="254">
                  <c:v>1.46205E-5</c:v>
                </c:pt>
                <c:pt idx="255">
                  <c:v>1.46606E-5</c:v>
                </c:pt>
                <c:pt idx="256">
                  <c:v>1.4134800000000001E-5</c:v>
                </c:pt>
                <c:pt idx="257">
                  <c:v>1.42752E-5</c:v>
                </c:pt>
                <c:pt idx="258">
                  <c:v>1.42077E-5</c:v>
                </c:pt>
                <c:pt idx="259">
                  <c:v>1.4296E-5</c:v>
                </c:pt>
                <c:pt idx="260">
                  <c:v>1.47071E-5</c:v>
                </c:pt>
                <c:pt idx="261">
                  <c:v>1.4177E-5</c:v>
                </c:pt>
                <c:pt idx="262">
                  <c:v>1.4945E-5</c:v>
                </c:pt>
                <c:pt idx="263">
                  <c:v>1.47218E-5</c:v>
                </c:pt>
                <c:pt idx="264">
                  <c:v>1.46862E-5</c:v>
                </c:pt>
                <c:pt idx="265">
                  <c:v>1.44483E-5</c:v>
                </c:pt>
                <c:pt idx="266">
                  <c:v>1.47982E-5</c:v>
                </c:pt>
                <c:pt idx="267">
                  <c:v>1.4799399999999999E-5</c:v>
                </c:pt>
                <c:pt idx="268">
                  <c:v>1.48544E-5</c:v>
                </c:pt>
                <c:pt idx="269">
                  <c:v>1.4918200000000001E-5</c:v>
                </c:pt>
                <c:pt idx="270">
                  <c:v>1.5428099999999999E-5</c:v>
                </c:pt>
                <c:pt idx="271">
                  <c:v>1.52022E-5</c:v>
                </c:pt>
                <c:pt idx="272">
                  <c:v>1.4949100000000001E-5</c:v>
                </c:pt>
                <c:pt idx="273">
                  <c:v>1.50616E-5</c:v>
                </c:pt>
                <c:pt idx="274">
                  <c:v>1.5051100000000001E-5</c:v>
                </c:pt>
                <c:pt idx="275">
                  <c:v>1.5131599999999999E-5</c:v>
                </c:pt>
                <c:pt idx="276">
                  <c:v>1.5214900000000001E-5</c:v>
                </c:pt>
                <c:pt idx="277">
                  <c:v>1.52091E-5</c:v>
                </c:pt>
                <c:pt idx="278">
                  <c:v>1.5109100000000001E-5</c:v>
                </c:pt>
                <c:pt idx="279">
                  <c:v>1.51929E-5</c:v>
                </c:pt>
                <c:pt idx="280">
                  <c:v>1.4776900000000001E-5</c:v>
                </c:pt>
                <c:pt idx="281">
                  <c:v>1.5286700000000001E-5</c:v>
                </c:pt>
                <c:pt idx="282">
                  <c:v>1.6028400000000001E-5</c:v>
                </c:pt>
                <c:pt idx="283">
                  <c:v>1.59539E-5</c:v>
                </c:pt>
                <c:pt idx="284">
                  <c:v>1.5602699999999999E-5</c:v>
                </c:pt>
                <c:pt idx="285">
                  <c:v>1.51204E-5</c:v>
                </c:pt>
                <c:pt idx="286">
                  <c:v>1.6007100000000001E-5</c:v>
                </c:pt>
                <c:pt idx="287">
                  <c:v>1.4850399999999999E-5</c:v>
                </c:pt>
                <c:pt idx="288">
                  <c:v>1.57873E-5</c:v>
                </c:pt>
                <c:pt idx="289">
                  <c:v>1.5892500000000001E-5</c:v>
                </c:pt>
                <c:pt idx="290">
                  <c:v>1.6013799999999999E-5</c:v>
                </c:pt>
                <c:pt idx="291">
                  <c:v>1.5810900000000001E-5</c:v>
                </c:pt>
                <c:pt idx="292">
                  <c:v>1.5662899999999999E-5</c:v>
                </c:pt>
                <c:pt idx="293">
                  <c:v>1.58997E-5</c:v>
                </c:pt>
                <c:pt idx="294">
                  <c:v>1.5378300000000001E-5</c:v>
                </c:pt>
                <c:pt idx="295">
                  <c:v>1.61318E-5</c:v>
                </c:pt>
                <c:pt idx="296">
                  <c:v>1.6081899999999999E-5</c:v>
                </c:pt>
                <c:pt idx="297">
                  <c:v>1.60559E-5</c:v>
                </c:pt>
                <c:pt idx="298">
                  <c:v>1.6398499999999999E-5</c:v>
                </c:pt>
                <c:pt idx="299">
                  <c:v>1.6085900000000001E-5</c:v>
                </c:pt>
                <c:pt idx="300">
                  <c:v>1.65116E-5</c:v>
                </c:pt>
                <c:pt idx="301">
                  <c:v>1.6448199999999999E-5</c:v>
                </c:pt>
                <c:pt idx="302">
                  <c:v>1.6202199999999999E-5</c:v>
                </c:pt>
                <c:pt idx="303">
                  <c:v>1.61535E-5</c:v>
                </c:pt>
                <c:pt idx="304">
                  <c:v>1.57361E-5</c:v>
                </c:pt>
                <c:pt idx="305">
                  <c:v>1.6721199999999998E-5</c:v>
                </c:pt>
                <c:pt idx="306">
                  <c:v>1.6677400000000001E-5</c:v>
                </c:pt>
                <c:pt idx="307">
                  <c:v>1.64915E-5</c:v>
                </c:pt>
                <c:pt idx="308">
                  <c:v>1.6384300000000002E-5</c:v>
                </c:pt>
                <c:pt idx="309">
                  <c:v>1.6397700000000001E-5</c:v>
                </c:pt>
                <c:pt idx="310">
                  <c:v>1.64502E-5</c:v>
                </c:pt>
                <c:pt idx="311">
                  <c:v>1.6404799999999999E-5</c:v>
                </c:pt>
                <c:pt idx="312">
                  <c:v>1.6979699999999999E-5</c:v>
                </c:pt>
                <c:pt idx="313">
                  <c:v>1.70015E-5</c:v>
                </c:pt>
                <c:pt idx="314">
                  <c:v>1.6994600000000002E-5</c:v>
                </c:pt>
                <c:pt idx="315">
                  <c:v>1.7160399999999999E-5</c:v>
                </c:pt>
                <c:pt idx="316">
                  <c:v>1.6964900000000001E-5</c:v>
                </c:pt>
                <c:pt idx="317">
                  <c:v>1.6688799999999999E-5</c:v>
                </c:pt>
                <c:pt idx="318">
                  <c:v>1.6693499999999999E-5</c:v>
                </c:pt>
                <c:pt idx="319">
                  <c:v>1.66955E-5</c:v>
                </c:pt>
                <c:pt idx="320">
                  <c:v>1.6452200000000001E-5</c:v>
                </c:pt>
                <c:pt idx="321">
                  <c:v>1.6996299999999999E-5</c:v>
                </c:pt>
                <c:pt idx="322">
                  <c:v>1.71329E-5</c:v>
                </c:pt>
                <c:pt idx="323">
                  <c:v>1.7376599999999999E-5</c:v>
                </c:pt>
                <c:pt idx="324">
                  <c:v>1.7028300000000001E-5</c:v>
                </c:pt>
                <c:pt idx="325">
                  <c:v>1.7018900000000001E-5</c:v>
                </c:pt>
                <c:pt idx="326">
                  <c:v>1.74897E-5</c:v>
                </c:pt>
                <c:pt idx="327">
                  <c:v>1.7240200000000001E-5</c:v>
                </c:pt>
                <c:pt idx="328">
                  <c:v>1.6943699999999998E-5</c:v>
                </c:pt>
                <c:pt idx="329">
                  <c:v>1.7045400000000001E-5</c:v>
                </c:pt>
                <c:pt idx="330">
                  <c:v>1.7291399999999998E-5</c:v>
                </c:pt>
                <c:pt idx="331">
                  <c:v>1.72861E-5</c:v>
                </c:pt>
                <c:pt idx="332">
                  <c:v>1.6777299999999999E-5</c:v>
                </c:pt>
                <c:pt idx="333">
                  <c:v>1.65117E-5</c:v>
                </c:pt>
                <c:pt idx="334">
                  <c:v>1.72906E-5</c:v>
                </c:pt>
                <c:pt idx="335">
                  <c:v>1.7824599999999999E-5</c:v>
                </c:pt>
                <c:pt idx="336">
                  <c:v>1.7397600000000001E-5</c:v>
                </c:pt>
                <c:pt idx="337">
                  <c:v>1.8061199999999999E-5</c:v>
                </c:pt>
                <c:pt idx="338">
                  <c:v>1.7660600000000002E-5</c:v>
                </c:pt>
                <c:pt idx="339">
                  <c:v>1.7555699999999999E-5</c:v>
                </c:pt>
                <c:pt idx="340">
                  <c:v>1.7561799999999998E-5</c:v>
                </c:pt>
                <c:pt idx="341">
                  <c:v>1.72722E-5</c:v>
                </c:pt>
                <c:pt idx="342">
                  <c:v>1.7323700000000002E-5</c:v>
                </c:pt>
                <c:pt idx="343">
                  <c:v>1.7626899999999999E-5</c:v>
                </c:pt>
                <c:pt idx="344">
                  <c:v>1.82719E-5</c:v>
                </c:pt>
                <c:pt idx="345">
                  <c:v>1.8261899999999999E-5</c:v>
                </c:pt>
                <c:pt idx="346">
                  <c:v>1.8111999999999999E-5</c:v>
                </c:pt>
                <c:pt idx="347">
                  <c:v>1.79024E-5</c:v>
                </c:pt>
                <c:pt idx="348">
                  <c:v>1.77447E-5</c:v>
                </c:pt>
                <c:pt idx="349">
                  <c:v>1.79164E-5</c:v>
                </c:pt>
                <c:pt idx="350">
                  <c:v>1.7650900000000001E-5</c:v>
                </c:pt>
                <c:pt idx="351">
                  <c:v>1.80462E-5</c:v>
                </c:pt>
                <c:pt idx="352">
                  <c:v>1.7990900000000001E-5</c:v>
                </c:pt>
                <c:pt idx="353">
                  <c:v>1.8028300000000002E-5</c:v>
                </c:pt>
                <c:pt idx="354">
                  <c:v>1.8686400000000001E-5</c:v>
                </c:pt>
                <c:pt idx="355">
                  <c:v>1.8053299999999999E-5</c:v>
                </c:pt>
                <c:pt idx="356">
                  <c:v>1.7683E-5</c:v>
                </c:pt>
                <c:pt idx="357">
                  <c:v>1.7875899999999999E-5</c:v>
                </c:pt>
                <c:pt idx="358">
                  <c:v>1.8080800000000001E-5</c:v>
                </c:pt>
                <c:pt idx="359">
                  <c:v>1.83244E-5</c:v>
                </c:pt>
                <c:pt idx="360">
                  <c:v>1.8649999999999999E-5</c:v>
                </c:pt>
                <c:pt idx="361">
                  <c:v>1.8339199999999999E-5</c:v>
                </c:pt>
                <c:pt idx="362">
                  <c:v>1.8059100000000001E-5</c:v>
                </c:pt>
                <c:pt idx="363">
                  <c:v>1.8249300000000002E-5</c:v>
                </c:pt>
                <c:pt idx="364">
                  <c:v>1.8101000000000002E-5</c:v>
                </c:pt>
                <c:pt idx="365">
                  <c:v>1.81728E-5</c:v>
                </c:pt>
                <c:pt idx="366">
                  <c:v>1.8715700000000001E-5</c:v>
                </c:pt>
                <c:pt idx="367">
                  <c:v>1.8676299999999999E-5</c:v>
                </c:pt>
                <c:pt idx="368">
                  <c:v>1.8792900000000001E-5</c:v>
                </c:pt>
                <c:pt idx="369">
                  <c:v>1.91477E-5</c:v>
                </c:pt>
                <c:pt idx="370">
                  <c:v>1.9246399999999999E-5</c:v>
                </c:pt>
                <c:pt idx="371">
                  <c:v>1.8585800000000001E-5</c:v>
                </c:pt>
                <c:pt idx="372">
                  <c:v>1.87322E-5</c:v>
                </c:pt>
                <c:pt idx="373">
                  <c:v>1.8389700000000001E-5</c:v>
                </c:pt>
                <c:pt idx="374">
                  <c:v>1.82534E-5</c:v>
                </c:pt>
                <c:pt idx="375">
                  <c:v>1.91446E-5</c:v>
                </c:pt>
                <c:pt idx="376">
                  <c:v>1.8866299999999999E-5</c:v>
                </c:pt>
                <c:pt idx="377">
                  <c:v>1.92067E-5</c:v>
                </c:pt>
                <c:pt idx="378">
                  <c:v>1.8833300000000001E-5</c:v>
                </c:pt>
                <c:pt idx="379">
                  <c:v>1.9452600000000001E-5</c:v>
                </c:pt>
                <c:pt idx="380">
                  <c:v>1.88155E-5</c:v>
                </c:pt>
                <c:pt idx="381">
                  <c:v>1.8752800000000001E-5</c:v>
                </c:pt>
                <c:pt idx="382">
                  <c:v>1.8814700000000001E-5</c:v>
                </c:pt>
                <c:pt idx="383">
                  <c:v>1.9266099999999998E-5</c:v>
                </c:pt>
                <c:pt idx="384">
                  <c:v>1.9428799999999999E-5</c:v>
                </c:pt>
                <c:pt idx="385">
                  <c:v>1.9109700000000001E-5</c:v>
                </c:pt>
                <c:pt idx="386">
                  <c:v>1.91573E-5</c:v>
                </c:pt>
                <c:pt idx="387">
                  <c:v>1.9051599999999999E-5</c:v>
                </c:pt>
                <c:pt idx="388">
                  <c:v>1.96085E-5</c:v>
                </c:pt>
                <c:pt idx="389">
                  <c:v>1.9652799999999999E-5</c:v>
                </c:pt>
                <c:pt idx="390">
                  <c:v>1.96997E-5</c:v>
                </c:pt>
                <c:pt idx="391">
                  <c:v>1.9140500000000001E-5</c:v>
                </c:pt>
                <c:pt idx="392">
                  <c:v>1.91697E-5</c:v>
                </c:pt>
                <c:pt idx="393">
                  <c:v>1.91727E-5</c:v>
                </c:pt>
                <c:pt idx="394">
                  <c:v>1.94817E-5</c:v>
                </c:pt>
                <c:pt idx="395">
                  <c:v>1.9314399999999999E-5</c:v>
                </c:pt>
                <c:pt idx="396">
                  <c:v>1.97814E-5</c:v>
                </c:pt>
                <c:pt idx="397">
                  <c:v>1.9504499999999999E-5</c:v>
                </c:pt>
                <c:pt idx="398">
                  <c:v>1.978E-5</c:v>
                </c:pt>
                <c:pt idx="399">
                  <c:v>1.9859799999999999E-5</c:v>
                </c:pt>
                <c:pt idx="400">
                  <c:v>2.0054399999999999E-5</c:v>
                </c:pt>
                <c:pt idx="401">
                  <c:v>1.9832800000000001E-5</c:v>
                </c:pt>
                <c:pt idx="402">
                  <c:v>1.9843E-5</c:v>
                </c:pt>
                <c:pt idx="403">
                  <c:v>1.9371000000000001E-5</c:v>
                </c:pt>
                <c:pt idx="404">
                  <c:v>1.9956700000000002E-5</c:v>
                </c:pt>
                <c:pt idx="405">
                  <c:v>1.9514E-5</c:v>
                </c:pt>
                <c:pt idx="406">
                  <c:v>1.9626399999999999E-5</c:v>
                </c:pt>
                <c:pt idx="407">
                  <c:v>1.9188899999999999E-5</c:v>
                </c:pt>
                <c:pt idx="408">
                  <c:v>2.00918E-5</c:v>
                </c:pt>
                <c:pt idx="409">
                  <c:v>2.0468100000000001E-5</c:v>
                </c:pt>
                <c:pt idx="410">
                  <c:v>2.01601E-5</c:v>
                </c:pt>
                <c:pt idx="411">
                  <c:v>2.0429300000000001E-5</c:v>
                </c:pt>
                <c:pt idx="412">
                  <c:v>2.00934E-5</c:v>
                </c:pt>
                <c:pt idx="413">
                  <c:v>2.0393700000000001E-5</c:v>
                </c:pt>
                <c:pt idx="414">
                  <c:v>1.99531E-5</c:v>
                </c:pt>
                <c:pt idx="415">
                  <c:v>2.0303399999999999E-5</c:v>
                </c:pt>
                <c:pt idx="416">
                  <c:v>2.0143400000000001E-5</c:v>
                </c:pt>
                <c:pt idx="417">
                  <c:v>2.0100699999999999E-5</c:v>
                </c:pt>
                <c:pt idx="418">
                  <c:v>1.99298E-5</c:v>
                </c:pt>
                <c:pt idx="419">
                  <c:v>2.0273400000000001E-5</c:v>
                </c:pt>
                <c:pt idx="420">
                  <c:v>2.02927E-5</c:v>
                </c:pt>
                <c:pt idx="421">
                  <c:v>2.06608E-5</c:v>
                </c:pt>
                <c:pt idx="422">
                  <c:v>2.0775500000000001E-5</c:v>
                </c:pt>
                <c:pt idx="423">
                  <c:v>2.0620900000000001E-5</c:v>
                </c:pt>
                <c:pt idx="424">
                  <c:v>2.08367E-5</c:v>
                </c:pt>
                <c:pt idx="425">
                  <c:v>2.0574400000000001E-5</c:v>
                </c:pt>
                <c:pt idx="426">
                  <c:v>2.0438899999999998E-5</c:v>
                </c:pt>
                <c:pt idx="427">
                  <c:v>2.0273799999999999E-5</c:v>
                </c:pt>
                <c:pt idx="428">
                  <c:v>2.03083E-5</c:v>
                </c:pt>
                <c:pt idx="429">
                  <c:v>2.0511100000000001E-5</c:v>
                </c:pt>
                <c:pt idx="430">
                  <c:v>2.0822299999999999E-5</c:v>
                </c:pt>
                <c:pt idx="431">
                  <c:v>2.0757299999999999E-5</c:v>
                </c:pt>
                <c:pt idx="432">
                  <c:v>2.07673E-5</c:v>
                </c:pt>
                <c:pt idx="433">
                  <c:v>2.1023099999999999E-5</c:v>
                </c:pt>
                <c:pt idx="434">
                  <c:v>2.1253399999999999E-5</c:v>
                </c:pt>
                <c:pt idx="435">
                  <c:v>2.1083000000000001E-5</c:v>
                </c:pt>
                <c:pt idx="436">
                  <c:v>2.0997700000000001E-5</c:v>
                </c:pt>
                <c:pt idx="437">
                  <c:v>2.0479499999999999E-5</c:v>
                </c:pt>
                <c:pt idx="438">
                  <c:v>2.0741899999999999E-5</c:v>
                </c:pt>
                <c:pt idx="439">
                  <c:v>2.0943900000000001E-5</c:v>
                </c:pt>
                <c:pt idx="440">
                  <c:v>2.10424E-5</c:v>
                </c:pt>
                <c:pt idx="441">
                  <c:v>2.1350100000000001E-5</c:v>
                </c:pt>
                <c:pt idx="442">
                  <c:v>2.09139E-5</c:v>
                </c:pt>
                <c:pt idx="443">
                  <c:v>2.1291799999999998E-5</c:v>
                </c:pt>
                <c:pt idx="444">
                  <c:v>2.1294700000000001E-5</c:v>
                </c:pt>
                <c:pt idx="445">
                  <c:v>2.1351800000000001E-5</c:v>
                </c:pt>
                <c:pt idx="446">
                  <c:v>2.1347699999999999E-5</c:v>
                </c:pt>
                <c:pt idx="447">
                  <c:v>2.1186600000000001E-5</c:v>
                </c:pt>
                <c:pt idx="448">
                  <c:v>2.1191100000000001E-5</c:v>
                </c:pt>
                <c:pt idx="449">
                  <c:v>2.1279100000000001E-5</c:v>
                </c:pt>
                <c:pt idx="450">
                  <c:v>2.1074199999999999E-5</c:v>
                </c:pt>
                <c:pt idx="451">
                  <c:v>2.1290299999999998E-5</c:v>
                </c:pt>
                <c:pt idx="452">
                  <c:v>2.1419700000000001E-5</c:v>
                </c:pt>
                <c:pt idx="453">
                  <c:v>2.1987199999999998E-5</c:v>
                </c:pt>
                <c:pt idx="454">
                  <c:v>2.2010399999999999E-5</c:v>
                </c:pt>
                <c:pt idx="455">
                  <c:v>2.16355E-5</c:v>
                </c:pt>
                <c:pt idx="456">
                  <c:v>2.1971300000000001E-5</c:v>
                </c:pt>
                <c:pt idx="457">
                  <c:v>2.2053200000000001E-5</c:v>
                </c:pt>
                <c:pt idx="458">
                  <c:v>2.1718599999999999E-5</c:v>
                </c:pt>
                <c:pt idx="459">
                  <c:v>2.1620500000000001E-5</c:v>
                </c:pt>
                <c:pt idx="460">
                  <c:v>2.11811E-5</c:v>
                </c:pt>
                <c:pt idx="461">
                  <c:v>2.12772E-5</c:v>
                </c:pt>
                <c:pt idx="462">
                  <c:v>2.12231E-5</c:v>
                </c:pt>
                <c:pt idx="463">
                  <c:v>2.2162099999999999E-5</c:v>
                </c:pt>
                <c:pt idx="464">
                  <c:v>2.1965100000000001E-5</c:v>
                </c:pt>
                <c:pt idx="465">
                  <c:v>2.25595E-5</c:v>
                </c:pt>
                <c:pt idx="466">
                  <c:v>2.19105E-5</c:v>
                </c:pt>
                <c:pt idx="467">
                  <c:v>2.2180699999999999E-5</c:v>
                </c:pt>
                <c:pt idx="468">
                  <c:v>2.2045300000000001E-5</c:v>
                </c:pt>
                <c:pt idx="469">
                  <c:v>2.1402900000000001E-5</c:v>
                </c:pt>
                <c:pt idx="470">
                  <c:v>2.2497099999999998E-5</c:v>
                </c:pt>
                <c:pt idx="471">
                  <c:v>2.24637E-5</c:v>
                </c:pt>
                <c:pt idx="472">
                  <c:v>2.2691200000000001E-5</c:v>
                </c:pt>
                <c:pt idx="473">
                  <c:v>2.2397099999999999E-5</c:v>
                </c:pt>
                <c:pt idx="474">
                  <c:v>2.2069399999999999E-5</c:v>
                </c:pt>
                <c:pt idx="475">
                  <c:v>2.2532100000000001E-5</c:v>
                </c:pt>
                <c:pt idx="476">
                  <c:v>2.22952E-5</c:v>
                </c:pt>
                <c:pt idx="477">
                  <c:v>2.23324E-5</c:v>
                </c:pt>
                <c:pt idx="478">
                  <c:v>2.2627299999999999E-5</c:v>
                </c:pt>
                <c:pt idx="479">
                  <c:v>2.2359599999999998E-5</c:v>
                </c:pt>
                <c:pt idx="480">
                  <c:v>2.2448600000000001E-5</c:v>
                </c:pt>
                <c:pt idx="481">
                  <c:v>2.2553900000000001E-5</c:v>
                </c:pt>
                <c:pt idx="482">
                  <c:v>2.2835200000000001E-5</c:v>
                </c:pt>
                <c:pt idx="483">
                  <c:v>2.30539E-5</c:v>
                </c:pt>
                <c:pt idx="484">
                  <c:v>2.29999E-5</c:v>
                </c:pt>
                <c:pt idx="485">
                  <c:v>2.29072E-5</c:v>
                </c:pt>
                <c:pt idx="486">
                  <c:v>2.2906000000000001E-5</c:v>
                </c:pt>
                <c:pt idx="487">
                  <c:v>2.3130200000000001E-5</c:v>
                </c:pt>
                <c:pt idx="488">
                  <c:v>2.2741599999999999E-5</c:v>
                </c:pt>
                <c:pt idx="489">
                  <c:v>2.2978800000000001E-5</c:v>
                </c:pt>
                <c:pt idx="490">
                  <c:v>2.3050399999999999E-5</c:v>
                </c:pt>
                <c:pt idx="491">
                  <c:v>2.30141E-5</c:v>
                </c:pt>
                <c:pt idx="492">
                  <c:v>2.2818899999999999E-5</c:v>
                </c:pt>
                <c:pt idx="493">
                  <c:v>2.2699100000000001E-5</c:v>
                </c:pt>
                <c:pt idx="494">
                  <c:v>2.2681099999999999E-5</c:v>
                </c:pt>
                <c:pt idx="495">
                  <c:v>2.29844E-5</c:v>
                </c:pt>
                <c:pt idx="496">
                  <c:v>2.3442E-5</c:v>
                </c:pt>
                <c:pt idx="497">
                  <c:v>2.3035800000000001E-5</c:v>
                </c:pt>
                <c:pt idx="498">
                  <c:v>2.3123900000000001E-5</c:v>
                </c:pt>
                <c:pt idx="499">
                  <c:v>2.3252500000000001E-5</c:v>
                </c:pt>
                <c:pt idx="500">
                  <c:v>2.3648299999999999E-5</c:v>
                </c:pt>
                <c:pt idx="501">
                  <c:v>2.3348799999999999E-5</c:v>
                </c:pt>
                <c:pt idx="502">
                  <c:v>2.3454800000000001E-5</c:v>
                </c:pt>
                <c:pt idx="503">
                  <c:v>2.3302000000000002E-5</c:v>
                </c:pt>
                <c:pt idx="504">
                  <c:v>2.3969999999999999E-5</c:v>
                </c:pt>
                <c:pt idx="505">
                  <c:v>2.366E-5</c:v>
                </c:pt>
                <c:pt idx="506">
                  <c:v>2.3562800000000001E-5</c:v>
                </c:pt>
                <c:pt idx="507">
                  <c:v>2.3637899999999999E-5</c:v>
                </c:pt>
                <c:pt idx="508">
                  <c:v>2.33259E-5</c:v>
                </c:pt>
                <c:pt idx="509">
                  <c:v>2.32318E-5</c:v>
                </c:pt>
                <c:pt idx="510">
                  <c:v>2.3501400000000002E-5</c:v>
                </c:pt>
                <c:pt idx="511">
                  <c:v>2.4073199999999998E-5</c:v>
                </c:pt>
                <c:pt idx="512">
                  <c:v>2.3921E-5</c:v>
                </c:pt>
                <c:pt idx="513">
                  <c:v>2.4177099999999999E-5</c:v>
                </c:pt>
                <c:pt idx="514">
                  <c:v>2.42005E-5</c:v>
                </c:pt>
                <c:pt idx="515">
                  <c:v>2.37325E-5</c:v>
                </c:pt>
                <c:pt idx="516">
                  <c:v>2.41681E-5</c:v>
                </c:pt>
                <c:pt idx="517">
                  <c:v>2.40568E-5</c:v>
                </c:pt>
                <c:pt idx="518">
                  <c:v>2.38514E-5</c:v>
                </c:pt>
                <c:pt idx="519">
                  <c:v>2.4079299999999998E-5</c:v>
                </c:pt>
                <c:pt idx="520">
                  <c:v>2.38513E-5</c:v>
                </c:pt>
                <c:pt idx="521">
                  <c:v>2.3820199999999999E-5</c:v>
                </c:pt>
                <c:pt idx="522">
                  <c:v>2.3717E-5</c:v>
                </c:pt>
                <c:pt idx="523">
                  <c:v>2.3968299999999999E-5</c:v>
                </c:pt>
                <c:pt idx="524">
                  <c:v>2.3940200000000002E-5</c:v>
                </c:pt>
                <c:pt idx="525">
                  <c:v>2.4483099999999999E-5</c:v>
                </c:pt>
                <c:pt idx="526">
                  <c:v>2.4786E-5</c:v>
                </c:pt>
                <c:pt idx="527">
                  <c:v>2.43646E-5</c:v>
                </c:pt>
                <c:pt idx="528">
                  <c:v>2.4333800000000001E-5</c:v>
                </c:pt>
                <c:pt idx="529">
                  <c:v>2.4454999999999999E-5</c:v>
                </c:pt>
                <c:pt idx="530">
                  <c:v>2.43198E-5</c:v>
                </c:pt>
                <c:pt idx="531">
                  <c:v>2.4428100000000001E-5</c:v>
                </c:pt>
                <c:pt idx="532">
                  <c:v>2.42855E-5</c:v>
                </c:pt>
                <c:pt idx="533">
                  <c:v>2.4439799999999999E-5</c:v>
                </c:pt>
                <c:pt idx="534">
                  <c:v>2.40429E-5</c:v>
                </c:pt>
                <c:pt idx="535">
                  <c:v>2.4201000000000001E-5</c:v>
                </c:pt>
                <c:pt idx="536">
                  <c:v>2.4661500000000001E-5</c:v>
                </c:pt>
                <c:pt idx="537">
                  <c:v>2.4635200000000001E-5</c:v>
                </c:pt>
                <c:pt idx="538">
                  <c:v>2.4938499999999998E-5</c:v>
                </c:pt>
                <c:pt idx="539">
                  <c:v>2.51941E-5</c:v>
                </c:pt>
                <c:pt idx="540">
                  <c:v>2.50259E-5</c:v>
                </c:pt>
                <c:pt idx="541">
                  <c:v>2.49761E-5</c:v>
                </c:pt>
                <c:pt idx="542">
                  <c:v>2.5281200000000001E-5</c:v>
                </c:pt>
                <c:pt idx="543">
                  <c:v>2.4693900000000001E-5</c:v>
                </c:pt>
                <c:pt idx="544">
                  <c:v>2.4679099999999999E-5</c:v>
                </c:pt>
                <c:pt idx="545">
                  <c:v>2.49177E-5</c:v>
                </c:pt>
                <c:pt idx="546">
                  <c:v>2.5098700000000001E-5</c:v>
                </c:pt>
                <c:pt idx="547">
                  <c:v>2.4800600000000001E-5</c:v>
                </c:pt>
                <c:pt idx="548">
                  <c:v>2.4536600000000002E-5</c:v>
                </c:pt>
                <c:pt idx="549">
                  <c:v>2.4816399999999998E-5</c:v>
                </c:pt>
                <c:pt idx="550">
                  <c:v>2.49189E-5</c:v>
                </c:pt>
                <c:pt idx="551">
                  <c:v>2.5126E-5</c:v>
                </c:pt>
                <c:pt idx="552">
                  <c:v>2.5495099999999999E-5</c:v>
                </c:pt>
                <c:pt idx="553">
                  <c:v>2.55093E-5</c:v>
                </c:pt>
                <c:pt idx="554">
                  <c:v>2.5622600000000001E-5</c:v>
                </c:pt>
                <c:pt idx="555">
                  <c:v>2.5343599999999999E-5</c:v>
                </c:pt>
                <c:pt idx="556">
                  <c:v>2.51819E-5</c:v>
                </c:pt>
                <c:pt idx="557">
                  <c:v>2.4855499999999999E-5</c:v>
                </c:pt>
                <c:pt idx="558">
                  <c:v>2.53021E-5</c:v>
                </c:pt>
                <c:pt idx="559">
                  <c:v>2.5111200000000001E-5</c:v>
                </c:pt>
                <c:pt idx="560">
                  <c:v>2.5230100000000001E-5</c:v>
                </c:pt>
                <c:pt idx="561">
                  <c:v>2.5190399999999999E-5</c:v>
                </c:pt>
                <c:pt idx="562">
                  <c:v>2.5462599999999999E-5</c:v>
                </c:pt>
                <c:pt idx="563">
                  <c:v>2.5942899999999999E-5</c:v>
                </c:pt>
                <c:pt idx="564">
                  <c:v>2.5986099999999998E-5</c:v>
                </c:pt>
                <c:pt idx="565">
                  <c:v>2.5848100000000001E-5</c:v>
                </c:pt>
                <c:pt idx="566">
                  <c:v>2.5414399999999998E-5</c:v>
                </c:pt>
                <c:pt idx="567">
                  <c:v>2.5804099999999999E-5</c:v>
                </c:pt>
                <c:pt idx="568">
                  <c:v>2.5448699999999999E-5</c:v>
                </c:pt>
                <c:pt idx="569">
                  <c:v>2.5607899999999999E-5</c:v>
                </c:pt>
                <c:pt idx="570">
                  <c:v>2.56422E-5</c:v>
                </c:pt>
                <c:pt idx="571">
                  <c:v>2.6001999999999999E-5</c:v>
                </c:pt>
                <c:pt idx="572">
                  <c:v>2.62014E-5</c:v>
                </c:pt>
                <c:pt idx="573">
                  <c:v>2.5995000000000001E-5</c:v>
                </c:pt>
                <c:pt idx="574">
                  <c:v>2.6185699999999999E-5</c:v>
                </c:pt>
                <c:pt idx="575">
                  <c:v>2.6279500000000001E-5</c:v>
                </c:pt>
                <c:pt idx="576">
                  <c:v>2.6065199999999999E-5</c:v>
                </c:pt>
                <c:pt idx="577">
                  <c:v>2.61366E-5</c:v>
                </c:pt>
                <c:pt idx="578">
                  <c:v>2.55837E-5</c:v>
                </c:pt>
                <c:pt idx="579">
                  <c:v>2.5578299999999999E-5</c:v>
                </c:pt>
                <c:pt idx="580">
                  <c:v>2.62941E-5</c:v>
                </c:pt>
                <c:pt idx="581">
                  <c:v>2.6055599999999998E-5</c:v>
                </c:pt>
                <c:pt idx="582">
                  <c:v>2.65942E-5</c:v>
                </c:pt>
                <c:pt idx="583">
                  <c:v>2.6422900000000001E-5</c:v>
                </c:pt>
                <c:pt idx="584">
                  <c:v>2.6354900000000001E-5</c:v>
                </c:pt>
                <c:pt idx="585">
                  <c:v>2.6263099999999999E-5</c:v>
                </c:pt>
                <c:pt idx="586">
                  <c:v>2.58323E-5</c:v>
                </c:pt>
                <c:pt idx="587">
                  <c:v>2.6487700000000001E-5</c:v>
                </c:pt>
                <c:pt idx="588">
                  <c:v>2.59885E-5</c:v>
                </c:pt>
                <c:pt idx="589">
                  <c:v>2.6548699999999999E-5</c:v>
                </c:pt>
                <c:pt idx="590">
                  <c:v>2.6837100000000001E-5</c:v>
                </c:pt>
                <c:pt idx="591">
                  <c:v>2.6797799999999999E-5</c:v>
                </c:pt>
                <c:pt idx="592">
                  <c:v>2.7195800000000001E-5</c:v>
                </c:pt>
                <c:pt idx="593">
                  <c:v>2.68813E-5</c:v>
                </c:pt>
                <c:pt idx="594">
                  <c:v>2.7053300000000001E-5</c:v>
                </c:pt>
                <c:pt idx="595">
                  <c:v>2.6389799999999999E-5</c:v>
                </c:pt>
                <c:pt idx="596">
                  <c:v>2.6484600000000001E-5</c:v>
                </c:pt>
                <c:pt idx="597">
                  <c:v>2.6874599999999998E-5</c:v>
                </c:pt>
                <c:pt idx="598">
                  <c:v>2.67252E-5</c:v>
                </c:pt>
                <c:pt idx="599">
                  <c:v>2.6695100000000001E-5</c:v>
                </c:pt>
                <c:pt idx="600">
                  <c:v>2.65694E-5</c:v>
                </c:pt>
                <c:pt idx="601">
                  <c:v>2.6704E-5</c:v>
                </c:pt>
                <c:pt idx="602">
                  <c:v>2.7327499999999999E-5</c:v>
                </c:pt>
                <c:pt idx="603">
                  <c:v>2.6973499999999998E-5</c:v>
                </c:pt>
                <c:pt idx="604">
                  <c:v>2.7398200000000001E-5</c:v>
                </c:pt>
                <c:pt idx="605">
                  <c:v>2.6814599999999999E-5</c:v>
                </c:pt>
                <c:pt idx="606">
                  <c:v>2.71071E-5</c:v>
                </c:pt>
                <c:pt idx="607">
                  <c:v>2.70559E-5</c:v>
                </c:pt>
                <c:pt idx="608">
                  <c:v>2.70776E-5</c:v>
                </c:pt>
                <c:pt idx="609">
                  <c:v>2.71443E-5</c:v>
                </c:pt>
                <c:pt idx="610">
                  <c:v>2.6805199999999999E-5</c:v>
                </c:pt>
                <c:pt idx="611">
                  <c:v>2.7404599999999998E-5</c:v>
                </c:pt>
                <c:pt idx="612">
                  <c:v>2.7256599999999999E-5</c:v>
                </c:pt>
                <c:pt idx="613">
                  <c:v>2.7186E-5</c:v>
                </c:pt>
                <c:pt idx="614">
                  <c:v>2.73079E-5</c:v>
                </c:pt>
                <c:pt idx="615">
                  <c:v>2.7170700000000001E-5</c:v>
                </c:pt>
                <c:pt idx="616">
                  <c:v>2.7444E-5</c:v>
                </c:pt>
                <c:pt idx="617">
                  <c:v>2.7608899999999999E-5</c:v>
                </c:pt>
                <c:pt idx="618">
                  <c:v>2.7586999999999999E-5</c:v>
                </c:pt>
                <c:pt idx="619">
                  <c:v>2.775E-5</c:v>
                </c:pt>
                <c:pt idx="620">
                  <c:v>2.83385E-5</c:v>
                </c:pt>
                <c:pt idx="621">
                  <c:v>2.8097800000000001E-5</c:v>
                </c:pt>
                <c:pt idx="622">
                  <c:v>2.7770600000000001E-5</c:v>
                </c:pt>
                <c:pt idx="623">
                  <c:v>2.7790700000000001E-5</c:v>
                </c:pt>
                <c:pt idx="624">
                  <c:v>2.7692199999999999E-5</c:v>
                </c:pt>
                <c:pt idx="625">
                  <c:v>2.7704799999999999E-5</c:v>
                </c:pt>
                <c:pt idx="626">
                  <c:v>2.7772000000000001E-5</c:v>
                </c:pt>
                <c:pt idx="627">
                  <c:v>2.7477299999999999E-5</c:v>
                </c:pt>
                <c:pt idx="628">
                  <c:v>2.7124899999999998E-5</c:v>
                </c:pt>
                <c:pt idx="629">
                  <c:v>2.76108E-5</c:v>
                </c:pt>
                <c:pt idx="630">
                  <c:v>2.7486000000000001E-5</c:v>
                </c:pt>
                <c:pt idx="631">
                  <c:v>2.79648E-5</c:v>
                </c:pt>
                <c:pt idx="632">
                  <c:v>2.7935700000000001E-5</c:v>
                </c:pt>
                <c:pt idx="633">
                  <c:v>2.8659100000000001E-5</c:v>
                </c:pt>
                <c:pt idx="634">
                  <c:v>2.8666900000000002E-5</c:v>
                </c:pt>
                <c:pt idx="635">
                  <c:v>2.82799E-5</c:v>
                </c:pt>
                <c:pt idx="636">
                  <c:v>2.83851E-5</c:v>
                </c:pt>
                <c:pt idx="637">
                  <c:v>2.8252800000000002E-5</c:v>
                </c:pt>
                <c:pt idx="638">
                  <c:v>2.8102999999999998E-5</c:v>
                </c:pt>
                <c:pt idx="639">
                  <c:v>2.81221E-5</c:v>
                </c:pt>
                <c:pt idx="640">
                  <c:v>2.8174399999999999E-5</c:v>
                </c:pt>
                <c:pt idx="641">
                  <c:v>2.8580899999999999E-5</c:v>
                </c:pt>
                <c:pt idx="642">
                  <c:v>2.8957799999999999E-5</c:v>
                </c:pt>
                <c:pt idx="643">
                  <c:v>2.84868E-5</c:v>
                </c:pt>
                <c:pt idx="644">
                  <c:v>2.8495300000000001E-5</c:v>
                </c:pt>
                <c:pt idx="645">
                  <c:v>2.84869E-5</c:v>
                </c:pt>
                <c:pt idx="646">
                  <c:v>2.8393000000000001E-5</c:v>
                </c:pt>
                <c:pt idx="647">
                  <c:v>2.85872E-5</c:v>
                </c:pt>
                <c:pt idx="648">
                  <c:v>2.8405899999999999E-5</c:v>
                </c:pt>
                <c:pt idx="649">
                  <c:v>2.8762899999999999E-5</c:v>
                </c:pt>
                <c:pt idx="650">
                  <c:v>2.8705999999999999E-5</c:v>
                </c:pt>
                <c:pt idx="651">
                  <c:v>2.8817299999999999E-5</c:v>
                </c:pt>
                <c:pt idx="652">
                  <c:v>2.8424000000000001E-5</c:v>
                </c:pt>
                <c:pt idx="653">
                  <c:v>2.8561800000000002E-5</c:v>
                </c:pt>
                <c:pt idx="654">
                  <c:v>2.90418E-5</c:v>
                </c:pt>
                <c:pt idx="655">
                  <c:v>2.9371200000000001E-5</c:v>
                </c:pt>
                <c:pt idx="656">
                  <c:v>2.9335800000000001E-5</c:v>
                </c:pt>
                <c:pt idx="657">
                  <c:v>2.9223699999999999E-5</c:v>
                </c:pt>
                <c:pt idx="658">
                  <c:v>2.9425600000000002E-5</c:v>
                </c:pt>
                <c:pt idx="659">
                  <c:v>2.8656399999999999E-5</c:v>
                </c:pt>
                <c:pt idx="660">
                  <c:v>2.90646E-5</c:v>
                </c:pt>
                <c:pt idx="661">
                  <c:v>2.8674799999999999E-5</c:v>
                </c:pt>
                <c:pt idx="662">
                  <c:v>2.88717E-5</c:v>
                </c:pt>
                <c:pt idx="663">
                  <c:v>2.9184500000000002E-5</c:v>
                </c:pt>
                <c:pt idx="664">
                  <c:v>2.91774E-5</c:v>
                </c:pt>
                <c:pt idx="665">
                  <c:v>2.9305099999999998E-5</c:v>
                </c:pt>
                <c:pt idx="666">
                  <c:v>2.9730299999999999E-5</c:v>
                </c:pt>
                <c:pt idx="667">
                  <c:v>2.9670199999999999E-5</c:v>
                </c:pt>
                <c:pt idx="668">
                  <c:v>2.9540499999999999E-5</c:v>
                </c:pt>
                <c:pt idx="669">
                  <c:v>2.9004199999999999E-5</c:v>
                </c:pt>
                <c:pt idx="670">
                  <c:v>2.9376199999999998E-5</c:v>
                </c:pt>
                <c:pt idx="671">
                  <c:v>2.9235500000000002E-5</c:v>
                </c:pt>
                <c:pt idx="672">
                  <c:v>2.9340699999999998E-5</c:v>
                </c:pt>
                <c:pt idx="673">
                  <c:v>2.97202E-5</c:v>
                </c:pt>
                <c:pt idx="674">
                  <c:v>2.9266899999999999E-5</c:v>
                </c:pt>
                <c:pt idx="675">
                  <c:v>2.9747099999999998E-5</c:v>
                </c:pt>
                <c:pt idx="676">
                  <c:v>2.9793300000000002E-5</c:v>
                </c:pt>
                <c:pt idx="677">
                  <c:v>2.9790499999999999E-5</c:v>
                </c:pt>
                <c:pt idx="678">
                  <c:v>2.96999E-5</c:v>
                </c:pt>
                <c:pt idx="679">
                  <c:v>2.9826299999999999E-5</c:v>
                </c:pt>
                <c:pt idx="680">
                  <c:v>2.9830000000000001E-5</c:v>
                </c:pt>
                <c:pt idx="681">
                  <c:v>2.9527600000000002E-5</c:v>
                </c:pt>
                <c:pt idx="682">
                  <c:v>3.03719E-5</c:v>
                </c:pt>
                <c:pt idx="683">
                  <c:v>3.0352400000000001E-5</c:v>
                </c:pt>
                <c:pt idx="684">
                  <c:v>3.04756E-5</c:v>
                </c:pt>
                <c:pt idx="685">
                  <c:v>2.9986100000000001E-5</c:v>
                </c:pt>
                <c:pt idx="686">
                  <c:v>2.9931900000000001E-5</c:v>
                </c:pt>
                <c:pt idx="687">
                  <c:v>2.9665299999999999E-5</c:v>
                </c:pt>
                <c:pt idx="688">
                  <c:v>2.9878200000000001E-5</c:v>
                </c:pt>
                <c:pt idx="689">
                  <c:v>2.92936E-5</c:v>
                </c:pt>
                <c:pt idx="690">
                  <c:v>2.9755900000000001E-5</c:v>
                </c:pt>
                <c:pt idx="691">
                  <c:v>3.02501E-5</c:v>
                </c:pt>
                <c:pt idx="692">
                  <c:v>2.9995700000000001E-5</c:v>
                </c:pt>
                <c:pt idx="693">
                  <c:v>3.0300000000000001E-5</c:v>
                </c:pt>
                <c:pt idx="694">
                  <c:v>3.0591199999999999E-5</c:v>
                </c:pt>
                <c:pt idx="695">
                  <c:v>3.04399E-5</c:v>
                </c:pt>
                <c:pt idx="696">
                  <c:v>3.0202400000000001E-5</c:v>
                </c:pt>
                <c:pt idx="697">
                  <c:v>3.0184000000000001E-5</c:v>
                </c:pt>
                <c:pt idx="698">
                  <c:v>3.0009799999999999E-5</c:v>
                </c:pt>
                <c:pt idx="699">
                  <c:v>3.0565799999999998E-5</c:v>
                </c:pt>
                <c:pt idx="700">
                  <c:v>3.0903900000000001E-5</c:v>
                </c:pt>
                <c:pt idx="701">
                  <c:v>3.0638E-5</c:v>
                </c:pt>
                <c:pt idx="702">
                  <c:v>3.1025100000000002E-5</c:v>
                </c:pt>
                <c:pt idx="703">
                  <c:v>3.0096000000000001E-5</c:v>
                </c:pt>
                <c:pt idx="704">
                  <c:v>3.0423300000000001E-5</c:v>
                </c:pt>
                <c:pt idx="705">
                  <c:v>3.0479699999999999E-5</c:v>
                </c:pt>
                <c:pt idx="706">
                  <c:v>3.0418099999999999E-5</c:v>
                </c:pt>
                <c:pt idx="707">
                  <c:v>3.0304999999999999E-5</c:v>
                </c:pt>
                <c:pt idx="708">
                  <c:v>3.02561E-5</c:v>
                </c:pt>
                <c:pt idx="709">
                  <c:v>3.0735100000000003E-5</c:v>
                </c:pt>
                <c:pt idx="710">
                  <c:v>3.0998999999999999E-5</c:v>
                </c:pt>
                <c:pt idx="711">
                  <c:v>3.0918499999999999E-5</c:v>
                </c:pt>
                <c:pt idx="712">
                  <c:v>3.11321E-5</c:v>
                </c:pt>
                <c:pt idx="713">
                  <c:v>3.0824300000000002E-5</c:v>
                </c:pt>
                <c:pt idx="714">
                  <c:v>3.0959700000000001E-5</c:v>
                </c:pt>
                <c:pt idx="715">
                  <c:v>3.0722899999999997E-5</c:v>
                </c:pt>
                <c:pt idx="716">
                  <c:v>3.0481499999999999E-5</c:v>
                </c:pt>
                <c:pt idx="717">
                  <c:v>3.0608599999999997E-5</c:v>
                </c:pt>
                <c:pt idx="718">
                  <c:v>3.1115699999999998E-5</c:v>
                </c:pt>
                <c:pt idx="719">
                  <c:v>3.1297999999999997E-5</c:v>
                </c:pt>
                <c:pt idx="720">
                  <c:v>3.1364E-5</c:v>
                </c:pt>
                <c:pt idx="721">
                  <c:v>3.1385099999999999E-5</c:v>
                </c:pt>
                <c:pt idx="722">
                  <c:v>3.1439999999999997E-5</c:v>
                </c:pt>
                <c:pt idx="723">
                  <c:v>3.1426400000000001E-5</c:v>
                </c:pt>
                <c:pt idx="724">
                  <c:v>3.0923799999999997E-5</c:v>
                </c:pt>
                <c:pt idx="725">
                  <c:v>3.0995099999999997E-5</c:v>
                </c:pt>
                <c:pt idx="726">
                  <c:v>3.0848400000000001E-5</c:v>
                </c:pt>
                <c:pt idx="727">
                  <c:v>3.0964599999999998E-5</c:v>
                </c:pt>
                <c:pt idx="728">
                  <c:v>3.1598199999999998E-5</c:v>
                </c:pt>
                <c:pt idx="729">
                  <c:v>3.1517799999999998E-5</c:v>
                </c:pt>
                <c:pt idx="730">
                  <c:v>3.1844699999999997E-5</c:v>
                </c:pt>
                <c:pt idx="731">
                  <c:v>3.2202000000000001E-5</c:v>
                </c:pt>
                <c:pt idx="732">
                  <c:v>3.1644099999999997E-5</c:v>
                </c:pt>
                <c:pt idx="733">
                  <c:v>3.1409299999999998E-5</c:v>
                </c:pt>
                <c:pt idx="734">
                  <c:v>3.1613699999999999E-5</c:v>
                </c:pt>
                <c:pt idx="735">
                  <c:v>3.16296E-5</c:v>
                </c:pt>
                <c:pt idx="736">
                  <c:v>3.1638799999999999E-5</c:v>
                </c:pt>
                <c:pt idx="737">
                  <c:v>3.1909100000000003E-5</c:v>
                </c:pt>
                <c:pt idx="738">
                  <c:v>3.1956999999999999E-5</c:v>
                </c:pt>
                <c:pt idx="739">
                  <c:v>3.20716E-5</c:v>
                </c:pt>
                <c:pt idx="740">
                  <c:v>3.2395499999999998E-5</c:v>
                </c:pt>
                <c:pt idx="741">
                  <c:v>3.2163199999999997E-5</c:v>
                </c:pt>
                <c:pt idx="742">
                  <c:v>3.2045000000000002E-5</c:v>
                </c:pt>
                <c:pt idx="743">
                  <c:v>3.1769200000000001E-5</c:v>
                </c:pt>
                <c:pt idx="744">
                  <c:v>3.1504400000000003E-5</c:v>
                </c:pt>
                <c:pt idx="745">
                  <c:v>3.1605600000000001E-5</c:v>
                </c:pt>
                <c:pt idx="746">
                  <c:v>3.2089599999999999E-5</c:v>
                </c:pt>
                <c:pt idx="747">
                  <c:v>3.2460699999999999E-5</c:v>
                </c:pt>
                <c:pt idx="748">
                  <c:v>3.2363799999999997E-5</c:v>
                </c:pt>
                <c:pt idx="749">
                  <c:v>3.26158E-5</c:v>
                </c:pt>
                <c:pt idx="750">
                  <c:v>3.2902499999999999E-5</c:v>
                </c:pt>
                <c:pt idx="751">
                  <c:v>3.2187500000000003E-5</c:v>
                </c:pt>
                <c:pt idx="752">
                  <c:v>3.1934399999999997E-5</c:v>
                </c:pt>
                <c:pt idx="753">
                  <c:v>3.1944799999999999E-5</c:v>
                </c:pt>
                <c:pt idx="754">
                  <c:v>3.2293199999999998E-5</c:v>
                </c:pt>
                <c:pt idx="755">
                  <c:v>3.2658399999999999E-5</c:v>
                </c:pt>
                <c:pt idx="756">
                  <c:v>3.3108699999999997E-5</c:v>
                </c:pt>
                <c:pt idx="757">
                  <c:v>3.2707899999999999E-5</c:v>
                </c:pt>
                <c:pt idx="758">
                  <c:v>3.2773600000000001E-5</c:v>
                </c:pt>
                <c:pt idx="759">
                  <c:v>3.2547099999999999E-5</c:v>
                </c:pt>
                <c:pt idx="760">
                  <c:v>3.2834199999999998E-5</c:v>
                </c:pt>
                <c:pt idx="761">
                  <c:v>3.2926899999999998E-5</c:v>
                </c:pt>
                <c:pt idx="762">
                  <c:v>3.23869E-5</c:v>
                </c:pt>
                <c:pt idx="763">
                  <c:v>3.2453100000000003E-5</c:v>
                </c:pt>
                <c:pt idx="764">
                  <c:v>3.2937500000000001E-5</c:v>
                </c:pt>
                <c:pt idx="765">
                  <c:v>3.2725999999999998E-5</c:v>
                </c:pt>
                <c:pt idx="766">
                  <c:v>3.3118299999999998E-5</c:v>
                </c:pt>
                <c:pt idx="767">
                  <c:v>3.3042900000000002E-5</c:v>
                </c:pt>
                <c:pt idx="768">
                  <c:v>3.3053699999999998E-5</c:v>
                </c:pt>
                <c:pt idx="769">
                  <c:v>3.3498699999999998E-5</c:v>
                </c:pt>
                <c:pt idx="770">
                  <c:v>3.3250799999999997E-5</c:v>
                </c:pt>
                <c:pt idx="771">
                  <c:v>3.3378299999999999E-5</c:v>
                </c:pt>
                <c:pt idx="772">
                  <c:v>3.31627E-5</c:v>
                </c:pt>
                <c:pt idx="773">
                  <c:v>3.3025100000000003E-5</c:v>
                </c:pt>
                <c:pt idx="774">
                  <c:v>3.3477099999999998E-5</c:v>
                </c:pt>
                <c:pt idx="775">
                  <c:v>3.29495E-5</c:v>
                </c:pt>
                <c:pt idx="776">
                  <c:v>3.2965600000000002E-5</c:v>
                </c:pt>
                <c:pt idx="777">
                  <c:v>3.3388700000000001E-5</c:v>
                </c:pt>
                <c:pt idx="778">
                  <c:v>3.3130599999999998E-5</c:v>
                </c:pt>
                <c:pt idx="779">
                  <c:v>3.35304E-5</c:v>
                </c:pt>
                <c:pt idx="780">
                  <c:v>3.3433099999999997E-5</c:v>
                </c:pt>
                <c:pt idx="781">
                  <c:v>3.3605500000000002E-5</c:v>
                </c:pt>
                <c:pt idx="782">
                  <c:v>3.3419700000000001E-5</c:v>
                </c:pt>
                <c:pt idx="783">
                  <c:v>3.3717899999999998E-5</c:v>
                </c:pt>
                <c:pt idx="784">
                  <c:v>3.3380799999999997E-5</c:v>
                </c:pt>
                <c:pt idx="785">
                  <c:v>3.3420799999999997E-5</c:v>
                </c:pt>
                <c:pt idx="786">
                  <c:v>3.3374499999999997E-5</c:v>
                </c:pt>
                <c:pt idx="787">
                  <c:v>3.3780199999999999E-5</c:v>
                </c:pt>
                <c:pt idx="788">
                  <c:v>3.3512500000000001E-5</c:v>
                </c:pt>
                <c:pt idx="789">
                  <c:v>3.3769600000000003E-5</c:v>
                </c:pt>
                <c:pt idx="790">
                  <c:v>3.3741200000000001E-5</c:v>
                </c:pt>
                <c:pt idx="791">
                  <c:v>3.4064599999999999E-5</c:v>
                </c:pt>
                <c:pt idx="792">
                  <c:v>3.3663900000000001E-5</c:v>
                </c:pt>
                <c:pt idx="793">
                  <c:v>3.3917500000000002E-5</c:v>
                </c:pt>
                <c:pt idx="794">
                  <c:v>3.4305599999999999E-5</c:v>
                </c:pt>
                <c:pt idx="795">
                  <c:v>3.41019E-5</c:v>
                </c:pt>
                <c:pt idx="796">
                  <c:v>3.4078200000000002E-5</c:v>
                </c:pt>
                <c:pt idx="797">
                  <c:v>3.39939E-5</c:v>
                </c:pt>
                <c:pt idx="798">
                  <c:v>3.4162300000000003E-5</c:v>
                </c:pt>
                <c:pt idx="799">
                  <c:v>3.3664400000000002E-5</c:v>
                </c:pt>
                <c:pt idx="800">
                  <c:v>3.37313E-5</c:v>
                </c:pt>
                <c:pt idx="801">
                  <c:v>3.41328E-5</c:v>
                </c:pt>
                <c:pt idx="802">
                  <c:v>3.4270200000000003E-5</c:v>
                </c:pt>
                <c:pt idx="803">
                  <c:v>3.4380700000000001E-5</c:v>
                </c:pt>
                <c:pt idx="804">
                  <c:v>3.44976E-5</c:v>
                </c:pt>
                <c:pt idx="805">
                  <c:v>3.5060400000000001E-5</c:v>
                </c:pt>
                <c:pt idx="806">
                  <c:v>3.4715000000000002E-5</c:v>
                </c:pt>
                <c:pt idx="807">
                  <c:v>3.4282400000000002E-5</c:v>
                </c:pt>
                <c:pt idx="808">
                  <c:v>3.4286099999999997E-5</c:v>
                </c:pt>
                <c:pt idx="809">
                  <c:v>3.4343700000000001E-5</c:v>
                </c:pt>
                <c:pt idx="810">
                  <c:v>3.4413699999999999E-5</c:v>
                </c:pt>
                <c:pt idx="811">
                  <c:v>3.43833E-5</c:v>
                </c:pt>
                <c:pt idx="812">
                  <c:v>3.4083900000000001E-5</c:v>
                </c:pt>
                <c:pt idx="813">
                  <c:v>3.4513800000000001E-5</c:v>
                </c:pt>
                <c:pt idx="814">
                  <c:v>3.4784499999999999E-5</c:v>
                </c:pt>
                <c:pt idx="815">
                  <c:v>3.4660299999999997E-5</c:v>
                </c:pt>
                <c:pt idx="816">
                  <c:v>3.4767200000000001E-5</c:v>
                </c:pt>
                <c:pt idx="817">
                  <c:v>3.5104999999999997E-5</c:v>
                </c:pt>
                <c:pt idx="818">
                  <c:v>3.4756099999999997E-5</c:v>
                </c:pt>
                <c:pt idx="819">
                  <c:v>3.4824599999999999E-5</c:v>
                </c:pt>
                <c:pt idx="820">
                  <c:v>3.4923799999999999E-5</c:v>
                </c:pt>
                <c:pt idx="821">
                  <c:v>3.5287699999999998E-5</c:v>
                </c:pt>
                <c:pt idx="822">
                  <c:v>3.5116600000000002E-5</c:v>
                </c:pt>
                <c:pt idx="823">
                  <c:v>3.4840299999999999E-5</c:v>
                </c:pt>
                <c:pt idx="824">
                  <c:v>3.47725E-5</c:v>
                </c:pt>
                <c:pt idx="825">
                  <c:v>3.4937300000000002E-5</c:v>
                </c:pt>
                <c:pt idx="826">
                  <c:v>3.5614700000000003E-5</c:v>
                </c:pt>
                <c:pt idx="827">
                  <c:v>3.5287599999999997E-5</c:v>
                </c:pt>
                <c:pt idx="828">
                  <c:v>3.5059599999999999E-5</c:v>
                </c:pt>
                <c:pt idx="829">
                  <c:v>3.5129999999999997E-5</c:v>
                </c:pt>
                <c:pt idx="830">
                  <c:v>3.5299600000000003E-5</c:v>
                </c:pt>
                <c:pt idx="831">
                  <c:v>3.5332900000000002E-5</c:v>
                </c:pt>
                <c:pt idx="832">
                  <c:v>3.52577E-5</c:v>
                </c:pt>
                <c:pt idx="833">
                  <c:v>3.5293100000000003E-5</c:v>
                </c:pt>
                <c:pt idx="834">
                  <c:v>3.5272099999999997E-5</c:v>
                </c:pt>
                <c:pt idx="835">
                  <c:v>3.5783800000000001E-5</c:v>
                </c:pt>
                <c:pt idx="836">
                  <c:v>3.5411699999999998E-5</c:v>
                </c:pt>
                <c:pt idx="837">
                  <c:v>3.6034300000000002E-5</c:v>
                </c:pt>
                <c:pt idx="838">
                  <c:v>3.5603599999999999E-5</c:v>
                </c:pt>
                <c:pt idx="839">
                  <c:v>3.5114199999999997E-5</c:v>
                </c:pt>
                <c:pt idx="840">
                  <c:v>3.53198E-5</c:v>
                </c:pt>
                <c:pt idx="841">
                  <c:v>3.5420699999999998E-5</c:v>
                </c:pt>
                <c:pt idx="842">
                  <c:v>3.5225699999999997E-5</c:v>
                </c:pt>
                <c:pt idx="843">
                  <c:v>3.54093E-5</c:v>
                </c:pt>
                <c:pt idx="844">
                  <c:v>3.5490900000000003E-5</c:v>
                </c:pt>
                <c:pt idx="845">
                  <c:v>3.5463699999999997E-5</c:v>
                </c:pt>
                <c:pt idx="846">
                  <c:v>3.5768300000000001E-5</c:v>
                </c:pt>
                <c:pt idx="847">
                  <c:v>3.5923400000000002E-5</c:v>
                </c:pt>
                <c:pt idx="848">
                  <c:v>3.6140100000000003E-5</c:v>
                </c:pt>
                <c:pt idx="849">
                  <c:v>3.6018700000000001E-5</c:v>
                </c:pt>
                <c:pt idx="850">
                  <c:v>3.5920000000000002E-5</c:v>
                </c:pt>
                <c:pt idx="851">
                  <c:v>3.6279100000000003E-5</c:v>
                </c:pt>
                <c:pt idx="852">
                  <c:v>3.5896099999999997E-5</c:v>
                </c:pt>
                <c:pt idx="853">
                  <c:v>3.5885700000000001E-5</c:v>
                </c:pt>
                <c:pt idx="854">
                  <c:v>3.5948100000000002E-5</c:v>
                </c:pt>
                <c:pt idx="855">
                  <c:v>3.58822E-5</c:v>
                </c:pt>
                <c:pt idx="856">
                  <c:v>3.5937499999999999E-5</c:v>
                </c:pt>
                <c:pt idx="857">
                  <c:v>3.6371800000000003E-5</c:v>
                </c:pt>
                <c:pt idx="858">
                  <c:v>3.6624700000000002E-5</c:v>
                </c:pt>
                <c:pt idx="859">
                  <c:v>3.6637700000000003E-5</c:v>
                </c:pt>
                <c:pt idx="860">
                  <c:v>3.6524399999999999E-5</c:v>
                </c:pt>
                <c:pt idx="861">
                  <c:v>3.6434899999999999E-5</c:v>
                </c:pt>
                <c:pt idx="862">
                  <c:v>3.6625000000000003E-5</c:v>
                </c:pt>
                <c:pt idx="863">
                  <c:v>3.6657599999999999E-5</c:v>
                </c:pt>
                <c:pt idx="864">
                  <c:v>3.6949600000000003E-5</c:v>
                </c:pt>
                <c:pt idx="865">
                  <c:v>3.6324600000000001E-5</c:v>
                </c:pt>
                <c:pt idx="866">
                  <c:v>3.6449399999999997E-5</c:v>
                </c:pt>
                <c:pt idx="867">
                  <c:v>3.6085599999999999E-5</c:v>
                </c:pt>
                <c:pt idx="868">
                  <c:v>3.6459499999999999E-5</c:v>
                </c:pt>
                <c:pt idx="869">
                  <c:v>3.6421699999999997E-5</c:v>
                </c:pt>
                <c:pt idx="870">
                  <c:v>3.6879899999999999E-5</c:v>
                </c:pt>
                <c:pt idx="871">
                  <c:v>3.6830399999999999E-5</c:v>
                </c:pt>
                <c:pt idx="872">
                  <c:v>3.6732300000000001E-5</c:v>
                </c:pt>
                <c:pt idx="873">
                  <c:v>3.6675899999999999E-5</c:v>
                </c:pt>
                <c:pt idx="874">
                  <c:v>3.6558299999999999E-5</c:v>
                </c:pt>
                <c:pt idx="875">
                  <c:v>3.7001700000000002E-5</c:v>
                </c:pt>
                <c:pt idx="876">
                  <c:v>3.6955300000000002E-5</c:v>
                </c:pt>
                <c:pt idx="877">
                  <c:v>3.6792299999999997E-5</c:v>
                </c:pt>
                <c:pt idx="878">
                  <c:v>3.64971E-5</c:v>
                </c:pt>
                <c:pt idx="879">
                  <c:v>3.6945500000000001E-5</c:v>
                </c:pt>
                <c:pt idx="880">
                  <c:v>3.7257600000000001E-5</c:v>
                </c:pt>
                <c:pt idx="881">
                  <c:v>3.7230400000000002E-5</c:v>
                </c:pt>
                <c:pt idx="882">
                  <c:v>3.7510199999999999E-5</c:v>
                </c:pt>
                <c:pt idx="883">
                  <c:v>3.7664999999999999E-5</c:v>
                </c:pt>
                <c:pt idx="884">
                  <c:v>3.6816200000000002E-5</c:v>
                </c:pt>
                <c:pt idx="885">
                  <c:v>3.72977E-5</c:v>
                </c:pt>
                <c:pt idx="886">
                  <c:v>3.7314200000000003E-5</c:v>
                </c:pt>
                <c:pt idx="887">
                  <c:v>3.7345499999999997E-5</c:v>
                </c:pt>
                <c:pt idx="888">
                  <c:v>3.6794600000000002E-5</c:v>
                </c:pt>
                <c:pt idx="889">
                  <c:v>3.6904499999999999E-5</c:v>
                </c:pt>
                <c:pt idx="890">
                  <c:v>3.7401299999999997E-5</c:v>
                </c:pt>
                <c:pt idx="891">
                  <c:v>3.7843199999999997E-5</c:v>
                </c:pt>
                <c:pt idx="892">
                  <c:v>3.8009899999999997E-5</c:v>
                </c:pt>
                <c:pt idx="893">
                  <c:v>3.7709000000000001E-5</c:v>
                </c:pt>
                <c:pt idx="894">
                  <c:v>3.7356800000000001E-5</c:v>
                </c:pt>
                <c:pt idx="895">
                  <c:v>3.7737300000000002E-5</c:v>
                </c:pt>
                <c:pt idx="896">
                  <c:v>3.7859699999999999E-5</c:v>
                </c:pt>
                <c:pt idx="897">
                  <c:v>3.7718900000000002E-5</c:v>
                </c:pt>
                <c:pt idx="898">
                  <c:v>3.7698899999999999E-5</c:v>
                </c:pt>
                <c:pt idx="899">
                  <c:v>3.7797599999999999E-5</c:v>
                </c:pt>
                <c:pt idx="900">
                  <c:v>3.7852499999999997E-5</c:v>
                </c:pt>
                <c:pt idx="901">
                  <c:v>3.7916900000000003E-5</c:v>
                </c:pt>
                <c:pt idx="902">
                  <c:v>3.8522700000000003E-5</c:v>
                </c:pt>
                <c:pt idx="903">
                  <c:v>3.8283800000000001E-5</c:v>
                </c:pt>
                <c:pt idx="904">
                  <c:v>3.8353199999999997E-5</c:v>
                </c:pt>
                <c:pt idx="905">
                  <c:v>3.7787399999999997E-5</c:v>
                </c:pt>
                <c:pt idx="906">
                  <c:v>3.7945499999999998E-5</c:v>
                </c:pt>
                <c:pt idx="907">
                  <c:v>3.78847E-5</c:v>
                </c:pt>
                <c:pt idx="908">
                  <c:v>3.80733E-5</c:v>
                </c:pt>
                <c:pt idx="909">
                  <c:v>3.8454700000000003E-5</c:v>
                </c:pt>
                <c:pt idx="910">
                  <c:v>3.8344599999999999E-5</c:v>
                </c:pt>
                <c:pt idx="911">
                  <c:v>3.8625299999999998E-5</c:v>
                </c:pt>
                <c:pt idx="912">
                  <c:v>3.7779199999999999E-5</c:v>
                </c:pt>
                <c:pt idx="913">
                  <c:v>3.8359199999999997E-5</c:v>
                </c:pt>
                <c:pt idx="914">
                  <c:v>3.8229599999999997E-5</c:v>
                </c:pt>
                <c:pt idx="915">
                  <c:v>3.8438200000000001E-5</c:v>
                </c:pt>
                <c:pt idx="916">
                  <c:v>3.8034999999999998E-5</c:v>
                </c:pt>
                <c:pt idx="917">
                  <c:v>3.8551599999999999E-5</c:v>
                </c:pt>
                <c:pt idx="918">
                  <c:v>3.8635099999999999E-5</c:v>
                </c:pt>
                <c:pt idx="919">
                  <c:v>3.8471499999999999E-5</c:v>
                </c:pt>
                <c:pt idx="920">
                  <c:v>3.8756700000000001E-5</c:v>
                </c:pt>
                <c:pt idx="921">
                  <c:v>3.8792899999999999E-5</c:v>
                </c:pt>
                <c:pt idx="922">
                  <c:v>3.8724599999999999E-5</c:v>
                </c:pt>
                <c:pt idx="923">
                  <c:v>3.8724499999999998E-5</c:v>
                </c:pt>
                <c:pt idx="924">
                  <c:v>3.8746599999999999E-5</c:v>
                </c:pt>
                <c:pt idx="925">
                  <c:v>3.8771299999999999E-5</c:v>
                </c:pt>
                <c:pt idx="926">
                  <c:v>3.9094000000000002E-5</c:v>
                </c:pt>
                <c:pt idx="927">
                  <c:v>3.92722E-5</c:v>
                </c:pt>
                <c:pt idx="928">
                  <c:v>3.94297E-5</c:v>
                </c:pt>
                <c:pt idx="929">
                  <c:v>3.91763E-5</c:v>
                </c:pt>
                <c:pt idx="930">
                  <c:v>3.9260600000000002E-5</c:v>
                </c:pt>
                <c:pt idx="931">
                  <c:v>3.8687099999999998E-5</c:v>
                </c:pt>
                <c:pt idx="932">
                  <c:v>3.8693799999999999E-5</c:v>
                </c:pt>
                <c:pt idx="933">
                  <c:v>3.8627900000000003E-5</c:v>
                </c:pt>
                <c:pt idx="934">
                  <c:v>3.86729E-5</c:v>
                </c:pt>
                <c:pt idx="935">
                  <c:v>3.9092499999999999E-5</c:v>
                </c:pt>
                <c:pt idx="936">
                  <c:v>3.9166899999999999E-5</c:v>
                </c:pt>
                <c:pt idx="937">
                  <c:v>3.9540599999999999E-5</c:v>
                </c:pt>
                <c:pt idx="938">
                  <c:v>3.9453999999999999E-5</c:v>
                </c:pt>
                <c:pt idx="939">
                  <c:v>3.9575500000000001E-5</c:v>
                </c:pt>
                <c:pt idx="940">
                  <c:v>3.92752E-5</c:v>
                </c:pt>
                <c:pt idx="941">
                  <c:v>3.9181399999999997E-5</c:v>
                </c:pt>
                <c:pt idx="942">
                  <c:v>3.9461E-5</c:v>
                </c:pt>
                <c:pt idx="943">
                  <c:v>3.8622199999999998E-5</c:v>
                </c:pt>
                <c:pt idx="944">
                  <c:v>3.8993699999999999E-5</c:v>
                </c:pt>
                <c:pt idx="945">
                  <c:v>3.9339899999999999E-5</c:v>
                </c:pt>
                <c:pt idx="946">
                  <c:v>3.9542999999999997E-5</c:v>
                </c:pt>
                <c:pt idx="947">
                  <c:v>3.9947400000000003E-5</c:v>
                </c:pt>
                <c:pt idx="948">
                  <c:v>4.0129500000000003E-5</c:v>
                </c:pt>
                <c:pt idx="949">
                  <c:v>3.9753699999999999E-5</c:v>
                </c:pt>
                <c:pt idx="950">
                  <c:v>3.9443000000000002E-5</c:v>
                </c:pt>
                <c:pt idx="951">
                  <c:v>3.9412300000000002E-5</c:v>
                </c:pt>
                <c:pt idx="952">
                  <c:v>3.9728499999999997E-5</c:v>
                </c:pt>
                <c:pt idx="953">
                  <c:v>3.9487899999999998E-5</c:v>
                </c:pt>
                <c:pt idx="954">
                  <c:v>4.00234E-5</c:v>
                </c:pt>
                <c:pt idx="955">
                  <c:v>4.0382300000000001E-5</c:v>
                </c:pt>
                <c:pt idx="956">
                  <c:v>4.0080599999999997E-5</c:v>
                </c:pt>
                <c:pt idx="957">
                  <c:v>4.0281100000000003E-5</c:v>
                </c:pt>
                <c:pt idx="958">
                  <c:v>4.0056399999999998E-5</c:v>
                </c:pt>
                <c:pt idx="959">
                  <c:v>4.0034699999999998E-5</c:v>
                </c:pt>
                <c:pt idx="960">
                  <c:v>4.0204199999999997E-5</c:v>
                </c:pt>
                <c:pt idx="961">
                  <c:v>4.0540400000000002E-5</c:v>
                </c:pt>
                <c:pt idx="962">
                  <c:v>4.0836500000000001E-5</c:v>
                </c:pt>
                <c:pt idx="963">
                  <c:v>4.0535399999999998E-5</c:v>
                </c:pt>
                <c:pt idx="964">
                  <c:v>4.0669500000000001E-5</c:v>
                </c:pt>
                <c:pt idx="965">
                  <c:v>4.0099399999999998E-5</c:v>
                </c:pt>
                <c:pt idx="966">
                  <c:v>4.03135E-5</c:v>
                </c:pt>
                <c:pt idx="967">
                  <c:v>4.01221E-5</c:v>
                </c:pt>
                <c:pt idx="968">
                  <c:v>4.0450400000000002E-5</c:v>
                </c:pt>
                <c:pt idx="969">
                  <c:v>4.0751000000000003E-5</c:v>
                </c:pt>
                <c:pt idx="970">
                  <c:v>4.0575299999999998E-5</c:v>
                </c:pt>
                <c:pt idx="971">
                  <c:v>4.0516399999999997E-5</c:v>
                </c:pt>
                <c:pt idx="972">
                  <c:v>4.0562000000000002E-5</c:v>
                </c:pt>
                <c:pt idx="973">
                  <c:v>4.0429899999999997E-5</c:v>
                </c:pt>
                <c:pt idx="974">
                  <c:v>4.0970499999999997E-5</c:v>
                </c:pt>
                <c:pt idx="975">
                  <c:v>4.0671399999999998E-5</c:v>
                </c:pt>
                <c:pt idx="976">
                  <c:v>4.0946299999999998E-5</c:v>
                </c:pt>
                <c:pt idx="977">
                  <c:v>4.0559999999999998E-5</c:v>
                </c:pt>
                <c:pt idx="978">
                  <c:v>4.0880500000000003E-5</c:v>
                </c:pt>
                <c:pt idx="979">
                  <c:v>4.0502700000000001E-5</c:v>
                </c:pt>
                <c:pt idx="980">
                  <c:v>4.0642500000000003E-5</c:v>
                </c:pt>
                <c:pt idx="981">
                  <c:v>4.0593999999999998E-5</c:v>
                </c:pt>
                <c:pt idx="982">
                  <c:v>4.1077500000000001E-5</c:v>
                </c:pt>
                <c:pt idx="983">
                  <c:v>4.1316699999999997E-5</c:v>
                </c:pt>
                <c:pt idx="984">
                  <c:v>4.1606800000000003E-5</c:v>
                </c:pt>
                <c:pt idx="985">
                  <c:v>4.12162E-5</c:v>
                </c:pt>
                <c:pt idx="986">
                  <c:v>4.0869599999999999E-5</c:v>
                </c:pt>
                <c:pt idx="987">
                  <c:v>4.13705E-5</c:v>
                </c:pt>
                <c:pt idx="988">
                  <c:v>4.1488900000000002E-5</c:v>
                </c:pt>
                <c:pt idx="989">
                  <c:v>4.1115799999999997E-5</c:v>
                </c:pt>
                <c:pt idx="990">
                  <c:v>4.13241E-5</c:v>
                </c:pt>
                <c:pt idx="991">
                  <c:v>4.1486300000000003E-5</c:v>
                </c:pt>
                <c:pt idx="992">
                  <c:v>4.1329999999999999E-5</c:v>
                </c:pt>
                <c:pt idx="993">
                  <c:v>4.1114800000000001E-5</c:v>
                </c:pt>
                <c:pt idx="994">
                  <c:v>4.1496399999999998E-5</c:v>
                </c:pt>
                <c:pt idx="995">
                  <c:v>4.1065900000000003E-5</c:v>
                </c:pt>
                <c:pt idx="996">
                  <c:v>4.22141E-5</c:v>
                </c:pt>
                <c:pt idx="997">
                  <c:v>4.1644000000000003E-5</c:v>
                </c:pt>
                <c:pt idx="998">
                  <c:v>4.20132E-5</c:v>
                </c:pt>
                <c:pt idx="999">
                  <c:v>4.1671600000000003E-5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2B3A-41BB-9232-F03D9C602918}"/>
            </c:ext>
          </c:extLst>
        </c:ser>
        <c:ser>
          <c:idx val="6"/>
          <c:order val="6"/>
          <c:tx>
            <c:strRef>
              <c:f>B1_LoadReg_LDO_2V!$H$5</c:f>
              <c:strCache>
                <c:ptCount val="1"/>
                <c:pt idx="0">
                  <c:v>Vprereg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B1_LoadReg_LDO_2V!$A$6:$A$1006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B1_LoadReg_LDO_2V!$H$6:$H$1006</c:f>
              <c:numCache>
                <c:formatCode>General</c:formatCode>
                <c:ptCount val="1001"/>
                <c:pt idx="0">
                  <c:v>1.1273599999999999</c:v>
                </c:pt>
                <c:pt idx="1">
                  <c:v>1.1273599999999999</c:v>
                </c:pt>
                <c:pt idx="2">
                  <c:v>1.1273599999999999</c:v>
                </c:pt>
                <c:pt idx="3">
                  <c:v>1.1274299999999999</c:v>
                </c:pt>
                <c:pt idx="4">
                  <c:v>1.12731</c:v>
                </c:pt>
                <c:pt idx="5">
                  <c:v>1.1274</c:v>
                </c:pt>
                <c:pt idx="6">
                  <c:v>1.1272800000000001</c:v>
                </c:pt>
                <c:pt idx="7">
                  <c:v>1.1273299999999999</c:v>
                </c:pt>
                <c:pt idx="8">
                  <c:v>1.1273</c:v>
                </c:pt>
                <c:pt idx="9">
                  <c:v>1.12741</c:v>
                </c:pt>
                <c:pt idx="10">
                  <c:v>1.1274900000000001</c:v>
                </c:pt>
                <c:pt idx="11">
                  <c:v>1.1274599999999999</c:v>
                </c:pt>
                <c:pt idx="12">
                  <c:v>1.1274200000000001</c:v>
                </c:pt>
                <c:pt idx="13">
                  <c:v>1.1274299999999999</c:v>
                </c:pt>
                <c:pt idx="14">
                  <c:v>1.1274200000000001</c:v>
                </c:pt>
                <c:pt idx="15">
                  <c:v>1.1272599999999999</c:v>
                </c:pt>
                <c:pt idx="16">
                  <c:v>1.1274500000000001</c:v>
                </c:pt>
                <c:pt idx="17">
                  <c:v>1.1274599999999999</c:v>
                </c:pt>
                <c:pt idx="18">
                  <c:v>1.12764</c:v>
                </c:pt>
                <c:pt idx="19">
                  <c:v>1.1275599999999999</c:v>
                </c:pt>
                <c:pt idx="20">
                  <c:v>1.1276600000000001</c:v>
                </c:pt>
                <c:pt idx="21">
                  <c:v>1.1275500000000001</c:v>
                </c:pt>
                <c:pt idx="22">
                  <c:v>1.12758</c:v>
                </c:pt>
                <c:pt idx="23">
                  <c:v>1.12757</c:v>
                </c:pt>
                <c:pt idx="24">
                  <c:v>1.1275900000000001</c:v>
                </c:pt>
                <c:pt idx="25">
                  <c:v>1.1274200000000001</c:v>
                </c:pt>
                <c:pt idx="26">
                  <c:v>1.12747</c:v>
                </c:pt>
                <c:pt idx="27">
                  <c:v>1.1274999999999999</c:v>
                </c:pt>
                <c:pt idx="28">
                  <c:v>1.1275599999999999</c:v>
                </c:pt>
                <c:pt idx="29">
                  <c:v>1.12754</c:v>
                </c:pt>
                <c:pt idx="30">
                  <c:v>1.1275999999999999</c:v>
                </c:pt>
                <c:pt idx="31">
                  <c:v>1.1273899999999999</c:v>
                </c:pt>
                <c:pt idx="32">
                  <c:v>1.1275299999999999</c:v>
                </c:pt>
                <c:pt idx="33">
                  <c:v>1.1275299999999999</c:v>
                </c:pt>
                <c:pt idx="34">
                  <c:v>1.12751</c:v>
                </c:pt>
                <c:pt idx="35">
                  <c:v>1.1274500000000001</c:v>
                </c:pt>
                <c:pt idx="36">
                  <c:v>1.1274599999999999</c:v>
                </c:pt>
                <c:pt idx="37">
                  <c:v>1.1275200000000001</c:v>
                </c:pt>
                <c:pt idx="38">
                  <c:v>1.1274</c:v>
                </c:pt>
                <c:pt idx="39">
                  <c:v>1.1274999999999999</c:v>
                </c:pt>
                <c:pt idx="40">
                  <c:v>1.1276600000000001</c:v>
                </c:pt>
                <c:pt idx="41">
                  <c:v>1.1275200000000001</c:v>
                </c:pt>
                <c:pt idx="42">
                  <c:v>1.12747</c:v>
                </c:pt>
                <c:pt idx="43">
                  <c:v>1.1273899999999999</c:v>
                </c:pt>
                <c:pt idx="44">
                  <c:v>1.12738</c:v>
                </c:pt>
                <c:pt idx="45">
                  <c:v>1.12758</c:v>
                </c:pt>
                <c:pt idx="46">
                  <c:v>1.1274500000000001</c:v>
                </c:pt>
                <c:pt idx="47">
                  <c:v>1.12748</c:v>
                </c:pt>
                <c:pt idx="48">
                  <c:v>1.1273</c:v>
                </c:pt>
                <c:pt idx="49">
                  <c:v>1.1275299999999999</c:v>
                </c:pt>
                <c:pt idx="50">
                  <c:v>1.12748</c:v>
                </c:pt>
                <c:pt idx="51">
                  <c:v>1.12747</c:v>
                </c:pt>
                <c:pt idx="52">
                  <c:v>1.12754</c:v>
                </c:pt>
                <c:pt idx="53">
                  <c:v>1.1274500000000001</c:v>
                </c:pt>
                <c:pt idx="54">
                  <c:v>1.12754</c:v>
                </c:pt>
                <c:pt idx="55">
                  <c:v>1.12754</c:v>
                </c:pt>
                <c:pt idx="56">
                  <c:v>1.12751</c:v>
                </c:pt>
                <c:pt idx="57">
                  <c:v>1.1275299999999999</c:v>
                </c:pt>
                <c:pt idx="58">
                  <c:v>1.12747</c:v>
                </c:pt>
                <c:pt idx="59">
                  <c:v>1.1274999999999999</c:v>
                </c:pt>
                <c:pt idx="60">
                  <c:v>1.1275999999999999</c:v>
                </c:pt>
                <c:pt idx="61">
                  <c:v>1.1275900000000001</c:v>
                </c:pt>
                <c:pt idx="62">
                  <c:v>1.1276299999999999</c:v>
                </c:pt>
                <c:pt idx="63">
                  <c:v>1.12748</c:v>
                </c:pt>
                <c:pt idx="64">
                  <c:v>1.12757</c:v>
                </c:pt>
                <c:pt idx="65">
                  <c:v>1.12758</c:v>
                </c:pt>
                <c:pt idx="66">
                  <c:v>1.12757</c:v>
                </c:pt>
                <c:pt idx="67">
                  <c:v>1.1274599999999999</c:v>
                </c:pt>
                <c:pt idx="68">
                  <c:v>1.12751</c:v>
                </c:pt>
                <c:pt idx="69">
                  <c:v>1.12744</c:v>
                </c:pt>
                <c:pt idx="70">
                  <c:v>1.1275999999999999</c:v>
                </c:pt>
                <c:pt idx="71">
                  <c:v>1.12757</c:v>
                </c:pt>
                <c:pt idx="72">
                  <c:v>1.12748</c:v>
                </c:pt>
                <c:pt idx="73">
                  <c:v>1.1274999999999999</c:v>
                </c:pt>
                <c:pt idx="74">
                  <c:v>1.1274299999999999</c:v>
                </c:pt>
                <c:pt idx="75">
                  <c:v>1.1274900000000001</c:v>
                </c:pt>
                <c:pt idx="76">
                  <c:v>1.1275999999999999</c:v>
                </c:pt>
                <c:pt idx="77">
                  <c:v>1.12744</c:v>
                </c:pt>
                <c:pt idx="78">
                  <c:v>1.12734</c:v>
                </c:pt>
                <c:pt idx="79">
                  <c:v>1.1274999999999999</c:v>
                </c:pt>
                <c:pt idx="80">
                  <c:v>1.1275500000000001</c:v>
                </c:pt>
                <c:pt idx="81">
                  <c:v>1.1273200000000001</c:v>
                </c:pt>
                <c:pt idx="82">
                  <c:v>1.1274500000000001</c:v>
                </c:pt>
                <c:pt idx="83">
                  <c:v>1.12741</c:v>
                </c:pt>
                <c:pt idx="84">
                  <c:v>1.1275999999999999</c:v>
                </c:pt>
                <c:pt idx="85">
                  <c:v>1.12737</c:v>
                </c:pt>
                <c:pt idx="86">
                  <c:v>1.1274</c:v>
                </c:pt>
                <c:pt idx="87">
                  <c:v>1.1274299999999999</c:v>
                </c:pt>
                <c:pt idx="88">
                  <c:v>1.1274500000000001</c:v>
                </c:pt>
                <c:pt idx="89">
                  <c:v>1.1274</c:v>
                </c:pt>
                <c:pt idx="90">
                  <c:v>1.12747</c:v>
                </c:pt>
                <c:pt idx="91">
                  <c:v>1.1275200000000001</c:v>
                </c:pt>
                <c:pt idx="92">
                  <c:v>1.1274200000000001</c:v>
                </c:pt>
                <c:pt idx="93">
                  <c:v>1.1274900000000001</c:v>
                </c:pt>
                <c:pt idx="94">
                  <c:v>1.12744</c:v>
                </c:pt>
                <c:pt idx="95">
                  <c:v>1.1274599999999999</c:v>
                </c:pt>
                <c:pt idx="96">
                  <c:v>1.1273599999999999</c:v>
                </c:pt>
                <c:pt idx="97">
                  <c:v>1.1274299999999999</c:v>
                </c:pt>
                <c:pt idx="98">
                  <c:v>1.12737</c:v>
                </c:pt>
                <c:pt idx="99">
                  <c:v>1.12741</c:v>
                </c:pt>
                <c:pt idx="100">
                  <c:v>1.1273899999999999</c:v>
                </c:pt>
                <c:pt idx="101">
                  <c:v>1.1275200000000001</c:v>
                </c:pt>
                <c:pt idx="102">
                  <c:v>1.12747</c:v>
                </c:pt>
                <c:pt idx="103">
                  <c:v>1.1274200000000001</c:v>
                </c:pt>
                <c:pt idx="104">
                  <c:v>1.1273599999999999</c:v>
                </c:pt>
                <c:pt idx="105">
                  <c:v>1.12737</c:v>
                </c:pt>
                <c:pt idx="106">
                  <c:v>1.12744</c:v>
                </c:pt>
                <c:pt idx="107">
                  <c:v>1.1274299999999999</c:v>
                </c:pt>
                <c:pt idx="108">
                  <c:v>1.1272599999999999</c:v>
                </c:pt>
                <c:pt idx="109">
                  <c:v>1.12737</c:v>
                </c:pt>
                <c:pt idx="110">
                  <c:v>1.1273599999999999</c:v>
                </c:pt>
                <c:pt idx="111">
                  <c:v>1.12744</c:v>
                </c:pt>
                <c:pt idx="112">
                  <c:v>1.1274599999999999</c:v>
                </c:pt>
                <c:pt idx="113">
                  <c:v>1.12744</c:v>
                </c:pt>
                <c:pt idx="114">
                  <c:v>1.1275200000000001</c:v>
                </c:pt>
                <c:pt idx="115">
                  <c:v>1.12741</c:v>
                </c:pt>
                <c:pt idx="116">
                  <c:v>1.12741</c:v>
                </c:pt>
                <c:pt idx="117">
                  <c:v>1.1275299999999999</c:v>
                </c:pt>
                <c:pt idx="118">
                  <c:v>1.1274599999999999</c:v>
                </c:pt>
                <c:pt idx="119">
                  <c:v>1.1275500000000001</c:v>
                </c:pt>
                <c:pt idx="120">
                  <c:v>1.12758</c:v>
                </c:pt>
                <c:pt idx="121">
                  <c:v>1.12747</c:v>
                </c:pt>
                <c:pt idx="122">
                  <c:v>1.12761</c:v>
                </c:pt>
                <c:pt idx="123">
                  <c:v>1.1276299999999999</c:v>
                </c:pt>
                <c:pt idx="124">
                  <c:v>1.12758</c:v>
                </c:pt>
                <c:pt idx="125">
                  <c:v>1.12775</c:v>
                </c:pt>
                <c:pt idx="126">
                  <c:v>1.12771</c:v>
                </c:pt>
                <c:pt idx="127">
                  <c:v>1.1276200000000001</c:v>
                </c:pt>
                <c:pt idx="128">
                  <c:v>1.1276299999999999</c:v>
                </c:pt>
                <c:pt idx="129">
                  <c:v>1.1276200000000001</c:v>
                </c:pt>
                <c:pt idx="130">
                  <c:v>1.1277299999999999</c:v>
                </c:pt>
                <c:pt idx="131">
                  <c:v>1.12782</c:v>
                </c:pt>
                <c:pt idx="132">
                  <c:v>1.1276600000000001</c:v>
                </c:pt>
                <c:pt idx="133">
                  <c:v>1.1276900000000001</c:v>
                </c:pt>
                <c:pt idx="134">
                  <c:v>1.12781</c:v>
                </c:pt>
                <c:pt idx="135">
                  <c:v>1.1277999999999999</c:v>
                </c:pt>
                <c:pt idx="136">
                  <c:v>1.1278900000000001</c:v>
                </c:pt>
                <c:pt idx="137">
                  <c:v>1.12784</c:v>
                </c:pt>
                <c:pt idx="138">
                  <c:v>1.12791</c:v>
                </c:pt>
                <c:pt idx="139">
                  <c:v>1.1278300000000001</c:v>
                </c:pt>
                <c:pt idx="140">
                  <c:v>1.12785</c:v>
                </c:pt>
                <c:pt idx="141">
                  <c:v>1.12775</c:v>
                </c:pt>
                <c:pt idx="142">
                  <c:v>1.1277699999999999</c:v>
                </c:pt>
                <c:pt idx="143">
                  <c:v>1.1277999999999999</c:v>
                </c:pt>
                <c:pt idx="144">
                  <c:v>1.12792</c:v>
                </c:pt>
                <c:pt idx="145">
                  <c:v>1.1278900000000001</c:v>
                </c:pt>
                <c:pt idx="146">
                  <c:v>1.12778</c:v>
                </c:pt>
                <c:pt idx="147">
                  <c:v>1.12782</c:v>
                </c:pt>
                <c:pt idx="148">
                  <c:v>1.12799</c:v>
                </c:pt>
                <c:pt idx="149">
                  <c:v>1.1280300000000001</c:v>
                </c:pt>
                <c:pt idx="150">
                  <c:v>1.12781</c:v>
                </c:pt>
                <c:pt idx="151">
                  <c:v>1.12792</c:v>
                </c:pt>
                <c:pt idx="152">
                  <c:v>1.1279399999999999</c:v>
                </c:pt>
                <c:pt idx="153">
                  <c:v>1.12791</c:v>
                </c:pt>
                <c:pt idx="154">
                  <c:v>1.1279999999999999</c:v>
                </c:pt>
                <c:pt idx="155">
                  <c:v>1.1279300000000001</c:v>
                </c:pt>
                <c:pt idx="156">
                  <c:v>1.12798</c:v>
                </c:pt>
                <c:pt idx="157">
                  <c:v>1.12805</c:v>
                </c:pt>
                <c:pt idx="158">
                  <c:v>1.12791</c:v>
                </c:pt>
                <c:pt idx="159">
                  <c:v>1.1278300000000001</c:v>
                </c:pt>
                <c:pt idx="160">
                  <c:v>1.12805</c:v>
                </c:pt>
                <c:pt idx="161">
                  <c:v>1.12785</c:v>
                </c:pt>
                <c:pt idx="162">
                  <c:v>1.1278900000000001</c:v>
                </c:pt>
                <c:pt idx="163">
                  <c:v>1.1278300000000001</c:v>
                </c:pt>
                <c:pt idx="164">
                  <c:v>1.12791</c:v>
                </c:pt>
                <c:pt idx="165">
                  <c:v>1.12795</c:v>
                </c:pt>
                <c:pt idx="166">
                  <c:v>1.12792</c:v>
                </c:pt>
                <c:pt idx="167">
                  <c:v>1.1280300000000001</c:v>
                </c:pt>
                <c:pt idx="168">
                  <c:v>1.12788</c:v>
                </c:pt>
                <c:pt idx="169">
                  <c:v>1.12799</c:v>
                </c:pt>
                <c:pt idx="170">
                  <c:v>1.1279399999999999</c:v>
                </c:pt>
                <c:pt idx="171">
                  <c:v>1.1279699999999999</c:v>
                </c:pt>
                <c:pt idx="172">
                  <c:v>1.12798</c:v>
                </c:pt>
                <c:pt idx="173">
                  <c:v>1.1280300000000001</c:v>
                </c:pt>
                <c:pt idx="174">
                  <c:v>1.12792</c:v>
                </c:pt>
                <c:pt idx="175">
                  <c:v>1.1278900000000001</c:v>
                </c:pt>
                <c:pt idx="176">
                  <c:v>1.1279399999999999</c:v>
                </c:pt>
                <c:pt idx="177">
                  <c:v>1.12795</c:v>
                </c:pt>
                <c:pt idx="178">
                  <c:v>1.12788</c:v>
                </c:pt>
                <c:pt idx="179">
                  <c:v>1.12802</c:v>
                </c:pt>
                <c:pt idx="180">
                  <c:v>1.1279399999999999</c:v>
                </c:pt>
                <c:pt idx="181">
                  <c:v>1.12795</c:v>
                </c:pt>
                <c:pt idx="182">
                  <c:v>1.1280399999999999</c:v>
                </c:pt>
                <c:pt idx="183">
                  <c:v>1.1281600000000001</c:v>
                </c:pt>
                <c:pt idx="184">
                  <c:v>1.1279600000000001</c:v>
                </c:pt>
                <c:pt idx="185">
                  <c:v>1.1279699999999999</c:v>
                </c:pt>
                <c:pt idx="186">
                  <c:v>1.1278699999999999</c:v>
                </c:pt>
                <c:pt idx="187">
                  <c:v>1.12801</c:v>
                </c:pt>
                <c:pt idx="188">
                  <c:v>1.1281000000000001</c:v>
                </c:pt>
                <c:pt idx="189">
                  <c:v>1.12795</c:v>
                </c:pt>
                <c:pt idx="190">
                  <c:v>1.1278999999999999</c:v>
                </c:pt>
                <c:pt idx="191">
                  <c:v>1.1279999999999999</c:v>
                </c:pt>
                <c:pt idx="192">
                  <c:v>1.1279399999999999</c:v>
                </c:pt>
                <c:pt idx="193">
                  <c:v>1.12798</c:v>
                </c:pt>
                <c:pt idx="194">
                  <c:v>1.1280300000000001</c:v>
                </c:pt>
                <c:pt idx="195">
                  <c:v>1.12795</c:v>
                </c:pt>
                <c:pt idx="196">
                  <c:v>1.1279600000000001</c:v>
                </c:pt>
                <c:pt idx="197">
                  <c:v>1.1279600000000001</c:v>
                </c:pt>
                <c:pt idx="198">
                  <c:v>1.12815</c:v>
                </c:pt>
                <c:pt idx="199">
                  <c:v>1.12801</c:v>
                </c:pt>
                <c:pt idx="200">
                  <c:v>1.12805</c:v>
                </c:pt>
                <c:pt idx="201">
                  <c:v>1.12781</c:v>
                </c:pt>
                <c:pt idx="202">
                  <c:v>1.1279699999999999</c:v>
                </c:pt>
                <c:pt idx="203">
                  <c:v>1.12801</c:v>
                </c:pt>
                <c:pt idx="204">
                  <c:v>1.12805</c:v>
                </c:pt>
                <c:pt idx="205">
                  <c:v>1.1280600000000001</c:v>
                </c:pt>
                <c:pt idx="206">
                  <c:v>1.1280600000000001</c:v>
                </c:pt>
                <c:pt idx="207">
                  <c:v>1.1278900000000001</c:v>
                </c:pt>
                <c:pt idx="208">
                  <c:v>1.12785</c:v>
                </c:pt>
                <c:pt idx="209">
                  <c:v>1.1280300000000001</c:v>
                </c:pt>
                <c:pt idx="210">
                  <c:v>1.1280399999999999</c:v>
                </c:pt>
                <c:pt idx="211">
                  <c:v>1.1280699999999999</c:v>
                </c:pt>
                <c:pt idx="212">
                  <c:v>1.1280600000000001</c:v>
                </c:pt>
                <c:pt idx="213">
                  <c:v>1.1281099999999999</c:v>
                </c:pt>
                <c:pt idx="214">
                  <c:v>1.1281399999999999</c:v>
                </c:pt>
                <c:pt idx="215">
                  <c:v>1.1282399999999999</c:v>
                </c:pt>
                <c:pt idx="216">
                  <c:v>1.12829</c:v>
                </c:pt>
                <c:pt idx="217">
                  <c:v>1.12818</c:v>
                </c:pt>
                <c:pt idx="218">
                  <c:v>1.12829</c:v>
                </c:pt>
                <c:pt idx="219">
                  <c:v>1.12836</c:v>
                </c:pt>
                <c:pt idx="220">
                  <c:v>1.1282300000000001</c:v>
                </c:pt>
                <c:pt idx="221">
                  <c:v>1.1282700000000001</c:v>
                </c:pt>
                <c:pt idx="222">
                  <c:v>1.1283799999999999</c:v>
                </c:pt>
                <c:pt idx="223">
                  <c:v>1.12818</c:v>
                </c:pt>
                <c:pt idx="224">
                  <c:v>1.12822</c:v>
                </c:pt>
                <c:pt idx="225">
                  <c:v>1.1282300000000001</c:v>
                </c:pt>
                <c:pt idx="226">
                  <c:v>1.12832</c:v>
                </c:pt>
                <c:pt idx="227">
                  <c:v>1.12822</c:v>
                </c:pt>
                <c:pt idx="228">
                  <c:v>1.12835</c:v>
                </c:pt>
                <c:pt idx="229">
                  <c:v>1.1281600000000001</c:v>
                </c:pt>
                <c:pt idx="230">
                  <c:v>1.1284000000000001</c:v>
                </c:pt>
                <c:pt idx="231">
                  <c:v>1.12818</c:v>
                </c:pt>
                <c:pt idx="232">
                  <c:v>1.1283399999999999</c:v>
                </c:pt>
                <c:pt idx="233">
                  <c:v>1.1284700000000001</c:v>
                </c:pt>
                <c:pt idx="234">
                  <c:v>1.1282300000000001</c:v>
                </c:pt>
                <c:pt idx="235">
                  <c:v>1.12826</c:v>
                </c:pt>
                <c:pt idx="236">
                  <c:v>1.12843</c:v>
                </c:pt>
                <c:pt idx="237">
                  <c:v>1.1283799999999999</c:v>
                </c:pt>
                <c:pt idx="238">
                  <c:v>1.1284799999999999</c:v>
                </c:pt>
                <c:pt idx="239">
                  <c:v>1.12839</c:v>
                </c:pt>
                <c:pt idx="240">
                  <c:v>1.12843</c:v>
                </c:pt>
                <c:pt idx="241">
                  <c:v>1.12843</c:v>
                </c:pt>
                <c:pt idx="242">
                  <c:v>1.1283399999999999</c:v>
                </c:pt>
                <c:pt idx="243">
                  <c:v>1.1282799999999999</c:v>
                </c:pt>
                <c:pt idx="244">
                  <c:v>1.12849</c:v>
                </c:pt>
                <c:pt idx="245">
                  <c:v>1.1285799999999999</c:v>
                </c:pt>
                <c:pt idx="246">
                  <c:v>1.1282000000000001</c:v>
                </c:pt>
                <c:pt idx="247">
                  <c:v>1.1282799999999999</c:v>
                </c:pt>
                <c:pt idx="248">
                  <c:v>1.1283000000000001</c:v>
                </c:pt>
                <c:pt idx="249">
                  <c:v>1.1282700000000001</c:v>
                </c:pt>
                <c:pt idx="250">
                  <c:v>1.1281699999999999</c:v>
                </c:pt>
                <c:pt idx="251">
                  <c:v>1.1283000000000001</c:v>
                </c:pt>
                <c:pt idx="252">
                  <c:v>1.12832</c:v>
                </c:pt>
                <c:pt idx="253">
                  <c:v>1.1283000000000001</c:v>
                </c:pt>
                <c:pt idx="254">
                  <c:v>1.1284099999999999</c:v>
                </c:pt>
                <c:pt idx="255">
                  <c:v>1.1284000000000001</c:v>
                </c:pt>
                <c:pt idx="256">
                  <c:v>1.1283799999999999</c:v>
                </c:pt>
                <c:pt idx="257">
                  <c:v>1.12853</c:v>
                </c:pt>
                <c:pt idx="258">
                  <c:v>1.12826</c:v>
                </c:pt>
                <c:pt idx="259">
                  <c:v>1.1283799999999999</c:v>
                </c:pt>
                <c:pt idx="260">
                  <c:v>1.12843</c:v>
                </c:pt>
                <c:pt idx="261">
                  <c:v>1.1283099999999999</c:v>
                </c:pt>
                <c:pt idx="262">
                  <c:v>1.12836</c:v>
                </c:pt>
                <c:pt idx="263">
                  <c:v>1.12839</c:v>
                </c:pt>
                <c:pt idx="264">
                  <c:v>1.1284400000000001</c:v>
                </c:pt>
                <c:pt idx="265">
                  <c:v>1.1284700000000001</c:v>
                </c:pt>
                <c:pt idx="266">
                  <c:v>1.12836</c:v>
                </c:pt>
                <c:pt idx="267">
                  <c:v>1.1283799999999999</c:v>
                </c:pt>
                <c:pt idx="268">
                  <c:v>1.1284099999999999</c:v>
                </c:pt>
                <c:pt idx="269">
                  <c:v>1.1283799999999999</c:v>
                </c:pt>
                <c:pt idx="270">
                  <c:v>1.1285099999999999</c:v>
                </c:pt>
                <c:pt idx="271">
                  <c:v>1.1284000000000001</c:v>
                </c:pt>
                <c:pt idx="272">
                  <c:v>1.12863</c:v>
                </c:pt>
                <c:pt idx="273">
                  <c:v>1.1285099999999999</c:v>
                </c:pt>
                <c:pt idx="274">
                  <c:v>1.1285400000000001</c:v>
                </c:pt>
                <c:pt idx="275">
                  <c:v>1.1285700000000001</c:v>
                </c:pt>
                <c:pt idx="276">
                  <c:v>1.1285000000000001</c:v>
                </c:pt>
                <c:pt idx="277">
                  <c:v>1.1286</c:v>
                </c:pt>
                <c:pt idx="278">
                  <c:v>1.12859</c:v>
                </c:pt>
                <c:pt idx="279">
                  <c:v>1.12856</c:v>
                </c:pt>
                <c:pt idx="280">
                  <c:v>1.12843</c:v>
                </c:pt>
                <c:pt idx="281">
                  <c:v>1.1284099999999999</c:v>
                </c:pt>
                <c:pt idx="282">
                  <c:v>1.12863</c:v>
                </c:pt>
                <c:pt idx="283">
                  <c:v>1.12863</c:v>
                </c:pt>
                <c:pt idx="284">
                  <c:v>1.1285000000000001</c:v>
                </c:pt>
                <c:pt idx="285">
                  <c:v>1.1284700000000001</c:v>
                </c:pt>
                <c:pt idx="286">
                  <c:v>1.12862</c:v>
                </c:pt>
                <c:pt idx="287">
                  <c:v>1.12863</c:v>
                </c:pt>
                <c:pt idx="288">
                  <c:v>1.1286099999999999</c:v>
                </c:pt>
                <c:pt idx="289">
                  <c:v>1.12873</c:v>
                </c:pt>
                <c:pt idx="290">
                  <c:v>1.1287</c:v>
                </c:pt>
                <c:pt idx="291">
                  <c:v>1.12869</c:v>
                </c:pt>
                <c:pt idx="292">
                  <c:v>1.1286700000000001</c:v>
                </c:pt>
                <c:pt idx="293">
                  <c:v>1.12862</c:v>
                </c:pt>
                <c:pt idx="294">
                  <c:v>1.1286700000000001</c:v>
                </c:pt>
                <c:pt idx="295">
                  <c:v>1.1287100000000001</c:v>
                </c:pt>
                <c:pt idx="296">
                  <c:v>1.1287</c:v>
                </c:pt>
                <c:pt idx="297">
                  <c:v>1.1288</c:v>
                </c:pt>
                <c:pt idx="298">
                  <c:v>1.12876</c:v>
                </c:pt>
                <c:pt idx="299">
                  <c:v>1.12873</c:v>
                </c:pt>
                <c:pt idx="300">
                  <c:v>1.1287400000000001</c:v>
                </c:pt>
                <c:pt idx="301">
                  <c:v>1.12893</c:v>
                </c:pt>
                <c:pt idx="302">
                  <c:v>1.12886</c:v>
                </c:pt>
                <c:pt idx="303">
                  <c:v>1.1288800000000001</c:v>
                </c:pt>
                <c:pt idx="304">
                  <c:v>1.1286700000000001</c:v>
                </c:pt>
                <c:pt idx="305">
                  <c:v>1.1289</c:v>
                </c:pt>
                <c:pt idx="306">
                  <c:v>1.12869</c:v>
                </c:pt>
                <c:pt idx="307">
                  <c:v>1.1286499999999999</c:v>
                </c:pt>
                <c:pt idx="308">
                  <c:v>1.12866</c:v>
                </c:pt>
                <c:pt idx="309">
                  <c:v>1.1287199999999999</c:v>
                </c:pt>
                <c:pt idx="310">
                  <c:v>1.12879</c:v>
                </c:pt>
                <c:pt idx="311">
                  <c:v>1.12879</c:v>
                </c:pt>
                <c:pt idx="312">
                  <c:v>1.1288400000000001</c:v>
                </c:pt>
                <c:pt idx="313">
                  <c:v>1.1289499999999999</c:v>
                </c:pt>
                <c:pt idx="314">
                  <c:v>1.1287400000000001</c:v>
                </c:pt>
                <c:pt idx="315">
                  <c:v>1.12879</c:v>
                </c:pt>
                <c:pt idx="316">
                  <c:v>1.1290199999999999</c:v>
                </c:pt>
                <c:pt idx="317">
                  <c:v>1.12897</c:v>
                </c:pt>
                <c:pt idx="318">
                  <c:v>1.1288400000000001</c:v>
                </c:pt>
                <c:pt idx="319">
                  <c:v>1.12886</c:v>
                </c:pt>
                <c:pt idx="320">
                  <c:v>1.1287799999999999</c:v>
                </c:pt>
                <c:pt idx="321">
                  <c:v>1.1287700000000001</c:v>
                </c:pt>
                <c:pt idx="322">
                  <c:v>1.12893</c:v>
                </c:pt>
                <c:pt idx="323">
                  <c:v>1.1289400000000001</c:v>
                </c:pt>
                <c:pt idx="324">
                  <c:v>1.12893</c:v>
                </c:pt>
                <c:pt idx="325">
                  <c:v>1.1289499999999999</c:v>
                </c:pt>
                <c:pt idx="326">
                  <c:v>1.12887</c:v>
                </c:pt>
                <c:pt idx="327">
                  <c:v>1.12887</c:v>
                </c:pt>
                <c:pt idx="328">
                  <c:v>1.1289199999999999</c:v>
                </c:pt>
                <c:pt idx="329">
                  <c:v>1.1288800000000001</c:v>
                </c:pt>
                <c:pt idx="330">
                  <c:v>1.12883</c:v>
                </c:pt>
                <c:pt idx="331">
                  <c:v>1.12879</c:v>
                </c:pt>
                <c:pt idx="332">
                  <c:v>1.12879</c:v>
                </c:pt>
                <c:pt idx="333">
                  <c:v>1.1288800000000001</c:v>
                </c:pt>
                <c:pt idx="334">
                  <c:v>1.12866</c:v>
                </c:pt>
                <c:pt idx="335">
                  <c:v>1.12883</c:v>
                </c:pt>
                <c:pt idx="336">
                  <c:v>1.1287400000000001</c:v>
                </c:pt>
                <c:pt idx="337">
                  <c:v>1.1287400000000001</c:v>
                </c:pt>
                <c:pt idx="338">
                  <c:v>1.12896</c:v>
                </c:pt>
                <c:pt idx="339">
                  <c:v>1.1288400000000001</c:v>
                </c:pt>
                <c:pt idx="340">
                  <c:v>1.1288499999999999</c:v>
                </c:pt>
                <c:pt idx="341">
                  <c:v>1.12879</c:v>
                </c:pt>
                <c:pt idx="342">
                  <c:v>1.12887</c:v>
                </c:pt>
                <c:pt idx="343">
                  <c:v>1.12896</c:v>
                </c:pt>
                <c:pt idx="344">
                  <c:v>1.1289899999999999</c:v>
                </c:pt>
                <c:pt idx="345">
                  <c:v>1.1289199999999999</c:v>
                </c:pt>
                <c:pt idx="346">
                  <c:v>1.1290100000000001</c:v>
                </c:pt>
                <c:pt idx="347">
                  <c:v>1.12896</c:v>
                </c:pt>
                <c:pt idx="348">
                  <c:v>1.129</c:v>
                </c:pt>
                <c:pt idx="349">
                  <c:v>1.12903</c:v>
                </c:pt>
                <c:pt idx="350">
                  <c:v>1.1291100000000001</c:v>
                </c:pt>
                <c:pt idx="351">
                  <c:v>1.12903</c:v>
                </c:pt>
                <c:pt idx="352">
                  <c:v>1.1291</c:v>
                </c:pt>
                <c:pt idx="353">
                  <c:v>1.12914</c:v>
                </c:pt>
                <c:pt idx="354">
                  <c:v>1.12913</c:v>
                </c:pt>
                <c:pt idx="355">
                  <c:v>1.1291800000000001</c:v>
                </c:pt>
                <c:pt idx="356">
                  <c:v>1.12913</c:v>
                </c:pt>
                <c:pt idx="357">
                  <c:v>1.1290100000000001</c:v>
                </c:pt>
                <c:pt idx="358">
                  <c:v>1.1291</c:v>
                </c:pt>
                <c:pt idx="359">
                  <c:v>1.12896</c:v>
                </c:pt>
                <c:pt idx="360">
                  <c:v>1.1291199999999999</c:v>
                </c:pt>
                <c:pt idx="361">
                  <c:v>1.1291100000000001</c:v>
                </c:pt>
                <c:pt idx="362">
                  <c:v>1.1290100000000001</c:v>
                </c:pt>
                <c:pt idx="363">
                  <c:v>1.12904</c:v>
                </c:pt>
                <c:pt idx="364">
                  <c:v>1.1291199999999999</c:v>
                </c:pt>
                <c:pt idx="365">
                  <c:v>1.12913</c:v>
                </c:pt>
                <c:pt idx="366">
                  <c:v>1.12923</c:v>
                </c:pt>
                <c:pt idx="367">
                  <c:v>1.1291100000000001</c:v>
                </c:pt>
                <c:pt idx="368">
                  <c:v>1.1291599999999999</c:v>
                </c:pt>
                <c:pt idx="369">
                  <c:v>1.12917</c:v>
                </c:pt>
                <c:pt idx="370">
                  <c:v>1.12934</c:v>
                </c:pt>
                <c:pt idx="371">
                  <c:v>1.1291100000000001</c:v>
                </c:pt>
                <c:pt idx="372">
                  <c:v>1.1292599999999999</c:v>
                </c:pt>
                <c:pt idx="373">
                  <c:v>1.1291800000000001</c:v>
                </c:pt>
                <c:pt idx="374">
                  <c:v>1.1292599999999999</c:v>
                </c:pt>
                <c:pt idx="375">
                  <c:v>1.1292500000000001</c:v>
                </c:pt>
                <c:pt idx="376">
                  <c:v>1.12941</c:v>
                </c:pt>
                <c:pt idx="377">
                  <c:v>1.1292</c:v>
                </c:pt>
                <c:pt idx="378">
                  <c:v>1.12934</c:v>
                </c:pt>
                <c:pt idx="379">
                  <c:v>1.12937</c:v>
                </c:pt>
                <c:pt idx="380">
                  <c:v>1.1294299999999999</c:v>
                </c:pt>
                <c:pt idx="381">
                  <c:v>1.1292899999999999</c:v>
                </c:pt>
                <c:pt idx="382">
                  <c:v>1.1292800000000001</c:v>
                </c:pt>
                <c:pt idx="383">
                  <c:v>1.1294</c:v>
                </c:pt>
                <c:pt idx="384">
                  <c:v>1.1292899999999999</c:v>
                </c:pt>
                <c:pt idx="385">
                  <c:v>1.12941</c:v>
                </c:pt>
                <c:pt idx="386">
                  <c:v>1.12937</c:v>
                </c:pt>
                <c:pt idx="387">
                  <c:v>1.1294200000000001</c:v>
                </c:pt>
                <c:pt idx="388">
                  <c:v>1.12934</c:v>
                </c:pt>
                <c:pt idx="389">
                  <c:v>1.1293800000000001</c:v>
                </c:pt>
                <c:pt idx="390">
                  <c:v>1.12947</c:v>
                </c:pt>
                <c:pt idx="391">
                  <c:v>1.1292199999999999</c:v>
                </c:pt>
                <c:pt idx="392">
                  <c:v>1.1293200000000001</c:v>
                </c:pt>
                <c:pt idx="393">
                  <c:v>1.12921</c:v>
                </c:pt>
                <c:pt idx="394">
                  <c:v>1.12937</c:v>
                </c:pt>
                <c:pt idx="395">
                  <c:v>1.1294500000000001</c:v>
                </c:pt>
                <c:pt idx="396">
                  <c:v>1.1293599999999999</c:v>
                </c:pt>
                <c:pt idx="397">
                  <c:v>1.1292599999999999</c:v>
                </c:pt>
                <c:pt idx="398">
                  <c:v>1.1294</c:v>
                </c:pt>
                <c:pt idx="399">
                  <c:v>1.1292500000000001</c:v>
                </c:pt>
                <c:pt idx="400">
                  <c:v>1.12921</c:v>
                </c:pt>
                <c:pt idx="401">
                  <c:v>1.1293</c:v>
                </c:pt>
                <c:pt idx="402">
                  <c:v>1.1292899999999999</c:v>
                </c:pt>
                <c:pt idx="403">
                  <c:v>1.1293599999999999</c:v>
                </c:pt>
                <c:pt idx="404">
                  <c:v>1.1293200000000001</c:v>
                </c:pt>
                <c:pt idx="405">
                  <c:v>1.12927</c:v>
                </c:pt>
                <c:pt idx="406">
                  <c:v>1.1292800000000001</c:v>
                </c:pt>
                <c:pt idx="407">
                  <c:v>1.1295299999999999</c:v>
                </c:pt>
                <c:pt idx="408">
                  <c:v>1.12941</c:v>
                </c:pt>
                <c:pt idx="409">
                  <c:v>1.1293</c:v>
                </c:pt>
                <c:pt idx="410">
                  <c:v>1.1293800000000001</c:v>
                </c:pt>
                <c:pt idx="411">
                  <c:v>1.1294299999999999</c:v>
                </c:pt>
                <c:pt idx="412">
                  <c:v>1.1295500000000001</c:v>
                </c:pt>
                <c:pt idx="413">
                  <c:v>1.1293500000000001</c:v>
                </c:pt>
                <c:pt idx="414">
                  <c:v>1.1294599999999999</c:v>
                </c:pt>
                <c:pt idx="415">
                  <c:v>1.12931</c:v>
                </c:pt>
                <c:pt idx="416">
                  <c:v>1.1294900000000001</c:v>
                </c:pt>
                <c:pt idx="417">
                  <c:v>1.1294900000000001</c:v>
                </c:pt>
                <c:pt idx="418">
                  <c:v>1.12944</c:v>
                </c:pt>
                <c:pt idx="419">
                  <c:v>1.1294200000000001</c:v>
                </c:pt>
                <c:pt idx="420">
                  <c:v>1.12951</c:v>
                </c:pt>
                <c:pt idx="421">
                  <c:v>1.12937</c:v>
                </c:pt>
                <c:pt idx="422">
                  <c:v>1.12931</c:v>
                </c:pt>
                <c:pt idx="423">
                  <c:v>1.1293299999999999</c:v>
                </c:pt>
                <c:pt idx="424">
                  <c:v>1.12937</c:v>
                </c:pt>
                <c:pt idx="425">
                  <c:v>1.1294500000000001</c:v>
                </c:pt>
                <c:pt idx="426">
                  <c:v>1.1294299999999999</c:v>
                </c:pt>
                <c:pt idx="427">
                  <c:v>1.12951</c:v>
                </c:pt>
                <c:pt idx="428">
                  <c:v>1.1294999999999999</c:v>
                </c:pt>
                <c:pt idx="429">
                  <c:v>1.1296200000000001</c:v>
                </c:pt>
                <c:pt idx="430">
                  <c:v>1.1295900000000001</c:v>
                </c:pt>
                <c:pt idx="431">
                  <c:v>1.1294999999999999</c:v>
                </c:pt>
                <c:pt idx="432">
                  <c:v>1.1295900000000001</c:v>
                </c:pt>
                <c:pt idx="433">
                  <c:v>1.12958</c:v>
                </c:pt>
                <c:pt idx="434">
                  <c:v>1.12958</c:v>
                </c:pt>
                <c:pt idx="435">
                  <c:v>1.1295999999999999</c:v>
                </c:pt>
                <c:pt idx="436">
                  <c:v>1.1294999999999999</c:v>
                </c:pt>
                <c:pt idx="437">
                  <c:v>1.1295299999999999</c:v>
                </c:pt>
                <c:pt idx="438">
                  <c:v>1.1296999999999999</c:v>
                </c:pt>
                <c:pt idx="439">
                  <c:v>1.12967</c:v>
                </c:pt>
                <c:pt idx="440">
                  <c:v>1.1297299999999999</c:v>
                </c:pt>
                <c:pt idx="441">
                  <c:v>1.1297200000000001</c:v>
                </c:pt>
                <c:pt idx="442">
                  <c:v>1.12957</c:v>
                </c:pt>
                <c:pt idx="443">
                  <c:v>1.12951</c:v>
                </c:pt>
                <c:pt idx="444">
                  <c:v>1.1296600000000001</c:v>
                </c:pt>
                <c:pt idx="445">
                  <c:v>1.12961</c:v>
                </c:pt>
                <c:pt idx="446">
                  <c:v>1.1295200000000001</c:v>
                </c:pt>
                <c:pt idx="447">
                  <c:v>1.12964</c:v>
                </c:pt>
                <c:pt idx="448">
                  <c:v>1.1297200000000001</c:v>
                </c:pt>
                <c:pt idx="449">
                  <c:v>1.1296600000000001</c:v>
                </c:pt>
                <c:pt idx="450">
                  <c:v>1.1296900000000001</c:v>
                </c:pt>
                <c:pt idx="451">
                  <c:v>1.1296900000000001</c:v>
                </c:pt>
                <c:pt idx="452">
                  <c:v>1.12968</c:v>
                </c:pt>
                <c:pt idx="453">
                  <c:v>1.12974</c:v>
                </c:pt>
                <c:pt idx="454">
                  <c:v>1.12965</c:v>
                </c:pt>
                <c:pt idx="455">
                  <c:v>1.1297200000000001</c:v>
                </c:pt>
                <c:pt idx="456">
                  <c:v>1.12965</c:v>
                </c:pt>
                <c:pt idx="457">
                  <c:v>1.12981</c:v>
                </c:pt>
                <c:pt idx="458">
                  <c:v>1.12964</c:v>
                </c:pt>
                <c:pt idx="459">
                  <c:v>1.12958</c:v>
                </c:pt>
                <c:pt idx="460">
                  <c:v>1.12968</c:v>
                </c:pt>
                <c:pt idx="461">
                  <c:v>1.1296299999999999</c:v>
                </c:pt>
                <c:pt idx="462">
                  <c:v>1.12958</c:v>
                </c:pt>
                <c:pt idx="463">
                  <c:v>1.1296900000000001</c:v>
                </c:pt>
                <c:pt idx="464">
                  <c:v>1.1295999999999999</c:v>
                </c:pt>
                <c:pt idx="465">
                  <c:v>1.1295900000000001</c:v>
                </c:pt>
                <c:pt idx="466">
                  <c:v>1.12978</c:v>
                </c:pt>
                <c:pt idx="467">
                  <c:v>1.12984</c:v>
                </c:pt>
                <c:pt idx="468">
                  <c:v>1.12978</c:v>
                </c:pt>
                <c:pt idx="469">
                  <c:v>1.12971</c:v>
                </c:pt>
                <c:pt idx="470">
                  <c:v>1.12975</c:v>
                </c:pt>
                <c:pt idx="471">
                  <c:v>1.12981</c:v>
                </c:pt>
                <c:pt idx="472">
                  <c:v>1.1297699999999999</c:v>
                </c:pt>
                <c:pt idx="473">
                  <c:v>1.1297699999999999</c:v>
                </c:pt>
                <c:pt idx="474">
                  <c:v>1.1297999999999999</c:v>
                </c:pt>
                <c:pt idx="475">
                  <c:v>1.12975</c:v>
                </c:pt>
                <c:pt idx="476">
                  <c:v>1.12982</c:v>
                </c:pt>
                <c:pt idx="477">
                  <c:v>1.12991</c:v>
                </c:pt>
                <c:pt idx="478">
                  <c:v>1.1299699999999999</c:v>
                </c:pt>
                <c:pt idx="479">
                  <c:v>1.1297900000000001</c:v>
                </c:pt>
                <c:pt idx="480">
                  <c:v>1.12998</c:v>
                </c:pt>
                <c:pt idx="481">
                  <c:v>1.1299600000000001</c:v>
                </c:pt>
                <c:pt idx="482">
                  <c:v>1.1299600000000001</c:v>
                </c:pt>
                <c:pt idx="483">
                  <c:v>1.12978</c:v>
                </c:pt>
                <c:pt idx="484">
                  <c:v>1.1297999999999999</c:v>
                </c:pt>
                <c:pt idx="485">
                  <c:v>1.1299399999999999</c:v>
                </c:pt>
                <c:pt idx="486">
                  <c:v>1.1298999999999999</c:v>
                </c:pt>
                <c:pt idx="487">
                  <c:v>1.1298900000000001</c:v>
                </c:pt>
                <c:pt idx="488">
                  <c:v>1.12992</c:v>
                </c:pt>
                <c:pt idx="489">
                  <c:v>1.1299300000000001</c:v>
                </c:pt>
                <c:pt idx="490">
                  <c:v>1.12998</c:v>
                </c:pt>
                <c:pt idx="491">
                  <c:v>1.1298900000000001</c:v>
                </c:pt>
                <c:pt idx="492">
                  <c:v>1.1300300000000001</c:v>
                </c:pt>
                <c:pt idx="493">
                  <c:v>1.1299300000000001</c:v>
                </c:pt>
                <c:pt idx="494">
                  <c:v>1.1300600000000001</c:v>
                </c:pt>
                <c:pt idx="495">
                  <c:v>1.1300300000000001</c:v>
                </c:pt>
                <c:pt idx="496">
                  <c:v>1.12999</c:v>
                </c:pt>
                <c:pt idx="497">
                  <c:v>1.12995</c:v>
                </c:pt>
                <c:pt idx="498">
                  <c:v>1.13005</c:v>
                </c:pt>
                <c:pt idx="499">
                  <c:v>1.1302099999999999</c:v>
                </c:pt>
                <c:pt idx="500">
                  <c:v>1.1300699999999999</c:v>
                </c:pt>
                <c:pt idx="501">
                  <c:v>1.1302399999999999</c:v>
                </c:pt>
                <c:pt idx="502">
                  <c:v>1.1301099999999999</c:v>
                </c:pt>
                <c:pt idx="503">
                  <c:v>1.12995</c:v>
                </c:pt>
                <c:pt idx="504">
                  <c:v>1.13001</c:v>
                </c:pt>
                <c:pt idx="505">
                  <c:v>1.1300399999999999</c:v>
                </c:pt>
                <c:pt idx="506">
                  <c:v>1.13002</c:v>
                </c:pt>
                <c:pt idx="507">
                  <c:v>1.1301600000000001</c:v>
                </c:pt>
                <c:pt idx="508">
                  <c:v>1.13009</c:v>
                </c:pt>
                <c:pt idx="509">
                  <c:v>1.1302399999999999</c:v>
                </c:pt>
                <c:pt idx="510">
                  <c:v>1.1302000000000001</c:v>
                </c:pt>
                <c:pt idx="511">
                  <c:v>1.13028</c:v>
                </c:pt>
                <c:pt idx="512">
                  <c:v>1.13009</c:v>
                </c:pt>
                <c:pt idx="513">
                  <c:v>1.1302300000000001</c:v>
                </c:pt>
                <c:pt idx="514">
                  <c:v>1.1301300000000001</c:v>
                </c:pt>
                <c:pt idx="515">
                  <c:v>1.13022</c:v>
                </c:pt>
                <c:pt idx="516">
                  <c:v>1.1302000000000001</c:v>
                </c:pt>
                <c:pt idx="517">
                  <c:v>1.1302399999999999</c:v>
                </c:pt>
                <c:pt idx="518">
                  <c:v>1.1300699999999999</c:v>
                </c:pt>
                <c:pt idx="519">
                  <c:v>1.1302300000000001</c:v>
                </c:pt>
                <c:pt idx="520">
                  <c:v>1.13022</c:v>
                </c:pt>
                <c:pt idx="521">
                  <c:v>1.13032</c:v>
                </c:pt>
                <c:pt idx="522">
                  <c:v>1.13028</c:v>
                </c:pt>
                <c:pt idx="523">
                  <c:v>1.13018</c:v>
                </c:pt>
                <c:pt idx="524">
                  <c:v>1.13018</c:v>
                </c:pt>
                <c:pt idx="525">
                  <c:v>1.1303799999999999</c:v>
                </c:pt>
                <c:pt idx="526">
                  <c:v>1.1304700000000001</c:v>
                </c:pt>
                <c:pt idx="527">
                  <c:v>1.1303099999999999</c:v>
                </c:pt>
                <c:pt idx="528">
                  <c:v>1.1303700000000001</c:v>
                </c:pt>
                <c:pt idx="529">
                  <c:v>1.1304700000000001</c:v>
                </c:pt>
                <c:pt idx="530">
                  <c:v>1.1303700000000001</c:v>
                </c:pt>
                <c:pt idx="531">
                  <c:v>1.1304099999999999</c:v>
                </c:pt>
                <c:pt idx="532">
                  <c:v>1.1305099999999999</c:v>
                </c:pt>
                <c:pt idx="533">
                  <c:v>1.1304799999999999</c:v>
                </c:pt>
                <c:pt idx="534">
                  <c:v>1.13039</c:v>
                </c:pt>
                <c:pt idx="535">
                  <c:v>1.13045</c:v>
                </c:pt>
                <c:pt idx="536">
                  <c:v>1.1304700000000001</c:v>
                </c:pt>
                <c:pt idx="537">
                  <c:v>1.1304799999999999</c:v>
                </c:pt>
                <c:pt idx="538">
                  <c:v>1.1305000000000001</c:v>
                </c:pt>
                <c:pt idx="539">
                  <c:v>1.1304099999999999</c:v>
                </c:pt>
                <c:pt idx="540">
                  <c:v>1.13039</c:v>
                </c:pt>
                <c:pt idx="541">
                  <c:v>1.13042</c:v>
                </c:pt>
                <c:pt idx="542">
                  <c:v>1.13059</c:v>
                </c:pt>
                <c:pt idx="543">
                  <c:v>1.1305400000000001</c:v>
                </c:pt>
                <c:pt idx="544">
                  <c:v>1.13045</c:v>
                </c:pt>
                <c:pt idx="545">
                  <c:v>1.1305499999999999</c:v>
                </c:pt>
                <c:pt idx="546">
                  <c:v>1.1305499999999999</c:v>
                </c:pt>
                <c:pt idx="547">
                  <c:v>1.1305700000000001</c:v>
                </c:pt>
                <c:pt idx="548">
                  <c:v>1.1305400000000001</c:v>
                </c:pt>
                <c:pt idx="549">
                  <c:v>1.13052</c:v>
                </c:pt>
                <c:pt idx="550">
                  <c:v>1.13036</c:v>
                </c:pt>
                <c:pt idx="551">
                  <c:v>1.1304000000000001</c:v>
                </c:pt>
                <c:pt idx="552">
                  <c:v>1.13035</c:v>
                </c:pt>
                <c:pt idx="553">
                  <c:v>1.13046</c:v>
                </c:pt>
                <c:pt idx="554">
                  <c:v>1.1305400000000001</c:v>
                </c:pt>
                <c:pt idx="555">
                  <c:v>1.1304700000000001</c:v>
                </c:pt>
                <c:pt idx="556">
                  <c:v>1.1304799999999999</c:v>
                </c:pt>
                <c:pt idx="557">
                  <c:v>1.1306099999999999</c:v>
                </c:pt>
                <c:pt idx="558">
                  <c:v>1.1306</c:v>
                </c:pt>
                <c:pt idx="559">
                  <c:v>1.1306799999999999</c:v>
                </c:pt>
                <c:pt idx="560">
                  <c:v>1.1304700000000001</c:v>
                </c:pt>
                <c:pt idx="561">
                  <c:v>1.1304700000000001</c:v>
                </c:pt>
                <c:pt idx="562">
                  <c:v>1.1306400000000001</c:v>
                </c:pt>
                <c:pt idx="563">
                  <c:v>1.13059</c:v>
                </c:pt>
                <c:pt idx="564">
                  <c:v>1.1304399999999999</c:v>
                </c:pt>
                <c:pt idx="565">
                  <c:v>1.13043</c:v>
                </c:pt>
                <c:pt idx="566">
                  <c:v>1.13059</c:v>
                </c:pt>
                <c:pt idx="567">
                  <c:v>1.13045</c:v>
                </c:pt>
                <c:pt idx="568">
                  <c:v>1.1306400000000001</c:v>
                </c:pt>
                <c:pt idx="569">
                  <c:v>1.1305099999999999</c:v>
                </c:pt>
                <c:pt idx="570">
                  <c:v>1.13045</c:v>
                </c:pt>
                <c:pt idx="571">
                  <c:v>1.13053</c:v>
                </c:pt>
                <c:pt idx="572">
                  <c:v>1.1307700000000001</c:v>
                </c:pt>
                <c:pt idx="573">
                  <c:v>1.1306700000000001</c:v>
                </c:pt>
                <c:pt idx="574">
                  <c:v>1.13069</c:v>
                </c:pt>
                <c:pt idx="575">
                  <c:v>1.13069</c:v>
                </c:pt>
                <c:pt idx="576">
                  <c:v>1.13066</c:v>
                </c:pt>
                <c:pt idx="577">
                  <c:v>1.1305499999999999</c:v>
                </c:pt>
                <c:pt idx="578">
                  <c:v>1.13073</c:v>
                </c:pt>
                <c:pt idx="579">
                  <c:v>1.1306</c:v>
                </c:pt>
                <c:pt idx="580">
                  <c:v>1.13063</c:v>
                </c:pt>
                <c:pt idx="581">
                  <c:v>1.13073</c:v>
                </c:pt>
                <c:pt idx="582">
                  <c:v>1.13079</c:v>
                </c:pt>
                <c:pt idx="583">
                  <c:v>1.1307700000000001</c:v>
                </c:pt>
                <c:pt idx="584">
                  <c:v>1.1308100000000001</c:v>
                </c:pt>
                <c:pt idx="585">
                  <c:v>1.1307400000000001</c:v>
                </c:pt>
                <c:pt idx="586">
                  <c:v>1.1307499999999999</c:v>
                </c:pt>
                <c:pt idx="587">
                  <c:v>1.13079</c:v>
                </c:pt>
                <c:pt idx="588">
                  <c:v>1.1307499999999999</c:v>
                </c:pt>
                <c:pt idx="589">
                  <c:v>1.1308499999999999</c:v>
                </c:pt>
                <c:pt idx="590">
                  <c:v>1.13066</c:v>
                </c:pt>
                <c:pt idx="591">
                  <c:v>1.1306700000000001</c:v>
                </c:pt>
                <c:pt idx="592">
                  <c:v>1.1307799999999999</c:v>
                </c:pt>
                <c:pt idx="593">
                  <c:v>1.1308199999999999</c:v>
                </c:pt>
                <c:pt idx="594">
                  <c:v>1.13083</c:v>
                </c:pt>
                <c:pt idx="595">
                  <c:v>1.1309400000000001</c:v>
                </c:pt>
                <c:pt idx="596">
                  <c:v>1.1308199999999999</c:v>
                </c:pt>
                <c:pt idx="597">
                  <c:v>1.1309100000000001</c:v>
                </c:pt>
                <c:pt idx="598">
                  <c:v>1.1308499999999999</c:v>
                </c:pt>
                <c:pt idx="599">
                  <c:v>1.13083</c:v>
                </c:pt>
                <c:pt idx="600">
                  <c:v>1.13086</c:v>
                </c:pt>
                <c:pt idx="601">
                  <c:v>1.1309</c:v>
                </c:pt>
                <c:pt idx="602">
                  <c:v>1.1308800000000001</c:v>
                </c:pt>
                <c:pt idx="603">
                  <c:v>1.1309</c:v>
                </c:pt>
                <c:pt idx="604">
                  <c:v>1.1311</c:v>
                </c:pt>
                <c:pt idx="605">
                  <c:v>1.13107</c:v>
                </c:pt>
                <c:pt idx="606">
                  <c:v>1.13096</c:v>
                </c:pt>
                <c:pt idx="607">
                  <c:v>1.1309100000000001</c:v>
                </c:pt>
                <c:pt idx="608">
                  <c:v>1.13089</c:v>
                </c:pt>
                <c:pt idx="609">
                  <c:v>1.1309100000000001</c:v>
                </c:pt>
                <c:pt idx="610">
                  <c:v>1.1309800000000001</c:v>
                </c:pt>
                <c:pt idx="611">
                  <c:v>1.1310100000000001</c:v>
                </c:pt>
                <c:pt idx="612">
                  <c:v>1.13103</c:v>
                </c:pt>
                <c:pt idx="613">
                  <c:v>1.1309800000000001</c:v>
                </c:pt>
                <c:pt idx="614">
                  <c:v>1.13097</c:v>
                </c:pt>
                <c:pt idx="615">
                  <c:v>1.131</c:v>
                </c:pt>
                <c:pt idx="616">
                  <c:v>1.1311100000000001</c:v>
                </c:pt>
                <c:pt idx="617">
                  <c:v>1.13103</c:v>
                </c:pt>
                <c:pt idx="618">
                  <c:v>1.13104</c:v>
                </c:pt>
                <c:pt idx="619">
                  <c:v>1.13089</c:v>
                </c:pt>
                <c:pt idx="620">
                  <c:v>1.13107</c:v>
                </c:pt>
                <c:pt idx="621">
                  <c:v>1.1309800000000001</c:v>
                </c:pt>
                <c:pt idx="622">
                  <c:v>1.1310100000000001</c:v>
                </c:pt>
                <c:pt idx="623">
                  <c:v>1.1309100000000001</c:v>
                </c:pt>
                <c:pt idx="624">
                  <c:v>1.1308499999999999</c:v>
                </c:pt>
                <c:pt idx="625">
                  <c:v>1.131</c:v>
                </c:pt>
                <c:pt idx="626">
                  <c:v>1.13106</c:v>
                </c:pt>
                <c:pt idx="627">
                  <c:v>1.13096</c:v>
                </c:pt>
                <c:pt idx="628">
                  <c:v>1.13113</c:v>
                </c:pt>
                <c:pt idx="629">
                  <c:v>1.1310199999999999</c:v>
                </c:pt>
                <c:pt idx="630">
                  <c:v>1.13113</c:v>
                </c:pt>
                <c:pt idx="631">
                  <c:v>1.1311899999999999</c:v>
                </c:pt>
                <c:pt idx="632">
                  <c:v>1.1311500000000001</c:v>
                </c:pt>
                <c:pt idx="633">
                  <c:v>1.1312599999999999</c:v>
                </c:pt>
                <c:pt idx="634">
                  <c:v>1.13131</c:v>
                </c:pt>
                <c:pt idx="635">
                  <c:v>1.13124</c:v>
                </c:pt>
                <c:pt idx="636">
                  <c:v>1.1312500000000001</c:v>
                </c:pt>
                <c:pt idx="637">
                  <c:v>1.1312899999999999</c:v>
                </c:pt>
                <c:pt idx="638">
                  <c:v>1.1313599999999999</c:v>
                </c:pt>
                <c:pt idx="639">
                  <c:v>1.1313200000000001</c:v>
                </c:pt>
                <c:pt idx="640">
                  <c:v>1.1312199999999999</c:v>
                </c:pt>
                <c:pt idx="641">
                  <c:v>1.13117</c:v>
                </c:pt>
                <c:pt idx="642">
                  <c:v>1.1312599999999999</c:v>
                </c:pt>
                <c:pt idx="643">
                  <c:v>1.1312199999999999</c:v>
                </c:pt>
                <c:pt idx="644">
                  <c:v>1.1312</c:v>
                </c:pt>
                <c:pt idx="645">
                  <c:v>1.1312599999999999</c:v>
                </c:pt>
                <c:pt idx="646">
                  <c:v>1.13127</c:v>
                </c:pt>
                <c:pt idx="647">
                  <c:v>1.1312500000000001</c:v>
                </c:pt>
                <c:pt idx="648">
                  <c:v>1.13131</c:v>
                </c:pt>
                <c:pt idx="649">
                  <c:v>1.1314</c:v>
                </c:pt>
                <c:pt idx="650">
                  <c:v>1.1313599999999999</c:v>
                </c:pt>
                <c:pt idx="651">
                  <c:v>1.1314299999999999</c:v>
                </c:pt>
                <c:pt idx="652">
                  <c:v>1.1314</c:v>
                </c:pt>
                <c:pt idx="653">
                  <c:v>1.1313899999999999</c:v>
                </c:pt>
                <c:pt idx="654">
                  <c:v>1.13134</c:v>
                </c:pt>
                <c:pt idx="655">
                  <c:v>1.13147</c:v>
                </c:pt>
                <c:pt idx="656">
                  <c:v>1.1313800000000001</c:v>
                </c:pt>
                <c:pt idx="657">
                  <c:v>1.1312800000000001</c:v>
                </c:pt>
                <c:pt idx="658">
                  <c:v>1.1314200000000001</c:v>
                </c:pt>
                <c:pt idx="659">
                  <c:v>1.1313599999999999</c:v>
                </c:pt>
                <c:pt idx="660">
                  <c:v>1.13137</c:v>
                </c:pt>
                <c:pt idx="661">
                  <c:v>1.13148</c:v>
                </c:pt>
                <c:pt idx="662">
                  <c:v>1.1313299999999999</c:v>
                </c:pt>
                <c:pt idx="663">
                  <c:v>1.1314200000000001</c:v>
                </c:pt>
                <c:pt idx="664">
                  <c:v>1.13148</c:v>
                </c:pt>
                <c:pt idx="665">
                  <c:v>1.1315</c:v>
                </c:pt>
                <c:pt idx="666">
                  <c:v>1.13151</c:v>
                </c:pt>
                <c:pt idx="667">
                  <c:v>1.1314200000000001</c:v>
                </c:pt>
                <c:pt idx="668">
                  <c:v>1.1313500000000001</c:v>
                </c:pt>
                <c:pt idx="669">
                  <c:v>1.13157</c:v>
                </c:pt>
                <c:pt idx="670">
                  <c:v>1.13134</c:v>
                </c:pt>
                <c:pt idx="671">
                  <c:v>1.1314900000000001</c:v>
                </c:pt>
                <c:pt idx="672">
                  <c:v>1.1314599999999999</c:v>
                </c:pt>
                <c:pt idx="673">
                  <c:v>1.13171</c:v>
                </c:pt>
                <c:pt idx="674">
                  <c:v>1.1315</c:v>
                </c:pt>
                <c:pt idx="675">
                  <c:v>1.1314900000000001</c:v>
                </c:pt>
                <c:pt idx="676">
                  <c:v>1.1315</c:v>
                </c:pt>
                <c:pt idx="677">
                  <c:v>1.1315900000000001</c:v>
                </c:pt>
                <c:pt idx="678">
                  <c:v>1.13158</c:v>
                </c:pt>
                <c:pt idx="679">
                  <c:v>1.1316200000000001</c:v>
                </c:pt>
                <c:pt idx="680">
                  <c:v>1.13151</c:v>
                </c:pt>
                <c:pt idx="681">
                  <c:v>1.1315299999999999</c:v>
                </c:pt>
                <c:pt idx="682">
                  <c:v>1.1315</c:v>
                </c:pt>
                <c:pt idx="683">
                  <c:v>1.13154</c:v>
                </c:pt>
                <c:pt idx="684">
                  <c:v>1.1315299999999999</c:v>
                </c:pt>
                <c:pt idx="685">
                  <c:v>1.1314900000000001</c:v>
                </c:pt>
                <c:pt idx="686">
                  <c:v>1.1315900000000001</c:v>
                </c:pt>
                <c:pt idx="687">
                  <c:v>1.1315599999999999</c:v>
                </c:pt>
                <c:pt idx="688">
                  <c:v>1.1315900000000001</c:v>
                </c:pt>
                <c:pt idx="689">
                  <c:v>1.13165</c:v>
                </c:pt>
                <c:pt idx="690">
                  <c:v>1.13168</c:v>
                </c:pt>
                <c:pt idx="691">
                  <c:v>1.13154</c:v>
                </c:pt>
                <c:pt idx="692">
                  <c:v>1.1315</c:v>
                </c:pt>
                <c:pt idx="693">
                  <c:v>1.13157</c:v>
                </c:pt>
                <c:pt idx="694">
                  <c:v>1.1316200000000001</c:v>
                </c:pt>
                <c:pt idx="695">
                  <c:v>1.1316200000000001</c:v>
                </c:pt>
                <c:pt idx="696">
                  <c:v>1.13167</c:v>
                </c:pt>
                <c:pt idx="697">
                  <c:v>1.13182</c:v>
                </c:pt>
                <c:pt idx="698">
                  <c:v>1.1316900000000001</c:v>
                </c:pt>
                <c:pt idx="699">
                  <c:v>1.1316900000000001</c:v>
                </c:pt>
                <c:pt idx="700">
                  <c:v>1.13167</c:v>
                </c:pt>
                <c:pt idx="701">
                  <c:v>1.13175</c:v>
                </c:pt>
                <c:pt idx="702">
                  <c:v>1.13185</c:v>
                </c:pt>
                <c:pt idx="703">
                  <c:v>1.13175</c:v>
                </c:pt>
                <c:pt idx="704">
                  <c:v>1.13182</c:v>
                </c:pt>
                <c:pt idx="705">
                  <c:v>1.1318699999999999</c:v>
                </c:pt>
                <c:pt idx="706">
                  <c:v>1.1318900000000001</c:v>
                </c:pt>
                <c:pt idx="707">
                  <c:v>1.1317999999999999</c:v>
                </c:pt>
                <c:pt idx="708">
                  <c:v>1.13195</c:v>
                </c:pt>
                <c:pt idx="709">
                  <c:v>1.13184</c:v>
                </c:pt>
                <c:pt idx="710">
                  <c:v>1.1318900000000001</c:v>
                </c:pt>
                <c:pt idx="711">
                  <c:v>1.13188</c:v>
                </c:pt>
                <c:pt idx="712">
                  <c:v>1.1318600000000001</c:v>
                </c:pt>
                <c:pt idx="713">
                  <c:v>1.13198</c:v>
                </c:pt>
                <c:pt idx="714">
                  <c:v>1.1319699999999999</c:v>
                </c:pt>
                <c:pt idx="715">
                  <c:v>1.13191</c:v>
                </c:pt>
                <c:pt idx="716">
                  <c:v>1.1319999999999999</c:v>
                </c:pt>
                <c:pt idx="717">
                  <c:v>1.1319900000000001</c:v>
                </c:pt>
                <c:pt idx="718">
                  <c:v>1.13192</c:v>
                </c:pt>
                <c:pt idx="719">
                  <c:v>1.13181</c:v>
                </c:pt>
                <c:pt idx="720">
                  <c:v>1.1320300000000001</c:v>
                </c:pt>
                <c:pt idx="721">
                  <c:v>1.13205</c:v>
                </c:pt>
                <c:pt idx="722">
                  <c:v>1.13205</c:v>
                </c:pt>
                <c:pt idx="723">
                  <c:v>1.13198</c:v>
                </c:pt>
                <c:pt idx="724">
                  <c:v>1.1319999999999999</c:v>
                </c:pt>
                <c:pt idx="725">
                  <c:v>1.1319900000000001</c:v>
                </c:pt>
                <c:pt idx="726">
                  <c:v>1.13205</c:v>
                </c:pt>
                <c:pt idx="727">
                  <c:v>1.1321000000000001</c:v>
                </c:pt>
                <c:pt idx="728">
                  <c:v>1.1321099999999999</c:v>
                </c:pt>
                <c:pt idx="729">
                  <c:v>1.1319999999999999</c:v>
                </c:pt>
                <c:pt idx="730">
                  <c:v>1.13192</c:v>
                </c:pt>
                <c:pt idx="731">
                  <c:v>1.13201</c:v>
                </c:pt>
                <c:pt idx="732">
                  <c:v>1.13215</c:v>
                </c:pt>
                <c:pt idx="733">
                  <c:v>1.1322000000000001</c:v>
                </c:pt>
                <c:pt idx="734">
                  <c:v>1.13209</c:v>
                </c:pt>
                <c:pt idx="735">
                  <c:v>1.1320600000000001</c:v>
                </c:pt>
                <c:pt idx="736">
                  <c:v>1.1321399999999999</c:v>
                </c:pt>
                <c:pt idx="737">
                  <c:v>1.1320300000000001</c:v>
                </c:pt>
                <c:pt idx="738">
                  <c:v>1.1321000000000001</c:v>
                </c:pt>
                <c:pt idx="739">
                  <c:v>1.13202</c:v>
                </c:pt>
                <c:pt idx="740">
                  <c:v>1.13215</c:v>
                </c:pt>
                <c:pt idx="741">
                  <c:v>1.1322099999999999</c:v>
                </c:pt>
                <c:pt idx="742">
                  <c:v>1.13215</c:v>
                </c:pt>
                <c:pt idx="743">
                  <c:v>1.1320399999999999</c:v>
                </c:pt>
                <c:pt idx="744">
                  <c:v>1.1321399999999999</c:v>
                </c:pt>
                <c:pt idx="745">
                  <c:v>1.1321399999999999</c:v>
                </c:pt>
                <c:pt idx="746">
                  <c:v>1.13225</c:v>
                </c:pt>
                <c:pt idx="747">
                  <c:v>1.1321600000000001</c:v>
                </c:pt>
                <c:pt idx="748">
                  <c:v>1.13218</c:v>
                </c:pt>
                <c:pt idx="749">
                  <c:v>1.1321399999999999</c:v>
                </c:pt>
                <c:pt idx="750">
                  <c:v>1.1322300000000001</c:v>
                </c:pt>
                <c:pt idx="751">
                  <c:v>1.1321399999999999</c:v>
                </c:pt>
                <c:pt idx="752">
                  <c:v>1.13218</c:v>
                </c:pt>
                <c:pt idx="753">
                  <c:v>1.1322300000000001</c:v>
                </c:pt>
                <c:pt idx="754">
                  <c:v>1.13222</c:v>
                </c:pt>
                <c:pt idx="755">
                  <c:v>1.1323099999999999</c:v>
                </c:pt>
                <c:pt idx="756">
                  <c:v>1.13218</c:v>
                </c:pt>
                <c:pt idx="757">
                  <c:v>1.1322399999999999</c:v>
                </c:pt>
                <c:pt idx="758">
                  <c:v>1.1323000000000001</c:v>
                </c:pt>
                <c:pt idx="759">
                  <c:v>1.13226</c:v>
                </c:pt>
                <c:pt idx="760">
                  <c:v>1.13215</c:v>
                </c:pt>
                <c:pt idx="761">
                  <c:v>1.1321399999999999</c:v>
                </c:pt>
                <c:pt idx="762">
                  <c:v>1.13209</c:v>
                </c:pt>
                <c:pt idx="763">
                  <c:v>1.1322300000000001</c:v>
                </c:pt>
                <c:pt idx="764">
                  <c:v>1.1322300000000001</c:v>
                </c:pt>
                <c:pt idx="765">
                  <c:v>1.13225</c:v>
                </c:pt>
                <c:pt idx="766">
                  <c:v>1.1321699999999999</c:v>
                </c:pt>
                <c:pt idx="767">
                  <c:v>1.13232</c:v>
                </c:pt>
                <c:pt idx="768">
                  <c:v>1.1322099999999999</c:v>
                </c:pt>
                <c:pt idx="769">
                  <c:v>1.13232</c:v>
                </c:pt>
                <c:pt idx="770">
                  <c:v>1.13228</c:v>
                </c:pt>
                <c:pt idx="771">
                  <c:v>1.13235</c:v>
                </c:pt>
                <c:pt idx="772">
                  <c:v>1.13222</c:v>
                </c:pt>
                <c:pt idx="773">
                  <c:v>1.13226</c:v>
                </c:pt>
                <c:pt idx="774">
                  <c:v>1.1323799999999999</c:v>
                </c:pt>
                <c:pt idx="775">
                  <c:v>1.1323300000000001</c:v>
                </c:pt>
                <c:pt idx="776">
                  <c:v>1.1323300000000001</c:v>
                </c:pt>
                <c:pt idx="777">
                  <c:v>1.1324000000000001</c:v>
                </c:pt>
                <c:pt idx="778">
                  <c:v>1.1323300000000001</c:v>
                </c:pt>
                <c:pt idx="779">
                  <c:v>1.13229</c:v>
                </c:pt>
                <c:pt idx="780">
                  <c:v>1.1323000000000001</c:v>
                </c:pt>
                <c:pt idx="781">
                  <c:v>1.1323700000000001</c:v>
                </c:pt>
                <c:pt idx="782">
                  <c:v>1.1322099999999999</c:v>
                </c:pt>
                <c:pt idx="783">
                  <c:v>1.1321099999999999</c:v>
                </c:pt>
                <c:pt idx="784">
                  <c:v>1.1323399999999999</c:v>
                </c:pt>
                <c:pt idx="785">
                  <c:v>1.13228</c:v>
                </c:pt>
                <c:pt idx="786">
                  <c:v>1.13246</c:v>
                </c:pt>
                <c:pt idx="787">
                  <c:v>1.13232</c:v>
                </c:pt>
                <c:pt idx="788">
                  <c:v>1.13226</c:v>
                </c:pt>
                <c:pt idx="789">
                  <c:v>1.13236</c:v>
                </c:pt>
                <c:pt idx="790">
                  <c:v>1.1323799999999999</c:v>
                </c:pt>
                <c:pt idx="791">
                  <c:v>1.13252</c:v>
                </c:pt>
                <c:pt idx="792">
                  <c:v>1.13246</c:v>
                </c:pt>
                <c:pt idx="793">
                  <c:v>1.1325799999999999</c:v>
                </c:pt>
                <c:pt idx="794">
                  <c:v>1.1326000000000001</c:v>
                </c:pt>
                <c:pt idx="795">
                  <c:v>1.13249</c:v>
                </c:pt>
                <c:pt idx="796">
                  <c:v>1.13243</c:v>
                </c:pt>
                <c:pt idx="797">
                  <c:v>1.1323700000000001</c:v>
                </c:pt>
                <c:pt idx="798">
                  <c:v>1.1323300000000001</c:v>
                </c:pt>
                <c:pt idx="799">
                  <c:v>1.1324099999999999</c:v>
                </c:pt>
                <c:pt idx="800">
                  <c:v>1.1323799999999999</c:v>
                </c:pt>
                <c:pt idx="801">
                  <c:v>1.13239</c:v>
                </c:pt>
                <c:pt idx="802">
                  <c:v>1.13245</c:v>
                </c:pt>
                <c:pt idx="803">
                  <c:v>1.1325799999999999</c:v>
                </c:pt>
                <c:pt idx="804">
                  <c:v>1.13245</c:v>
                </c:pt>
                <c:pt idx="805">
                  <c:v>1.1325499999999999</c:v>
                </c:pt>
                <c:pt idx="806">
                  <c:v>1.13245</c:v>
                </c:pt>
                <c:pt idx="807">
                  <c:v>1.1324399999999999</c:v>
                </c:pt>
                <c:pt idx="808">
                  <c:v>1.13243</c:v>
                </c:pt>
                <c:pt idx="809">
                  <c:v>1.1326099999999999</c:v>
                </c:pt>
                <c:pt idx="810">
                  <c:v>1.1325700000000001</c:v>
                </c:pt>
                <c:pt idx="811">
                  <c:v>1.1326099999999999</c:v>
                </c:pt>
                <c:pt idx="812">
                  <c:v>1.13262</c:v>
                </c:pt>
                <c:pt idx="813">
                  <c:v>1.13273</c:v>
                </c:pt>
                <c:pt idx="814">
                  <c:v>1.1326400000000001</c:v>
                </c:pt>
                <c:pt idx="815">
                  <c:v>1.1327499999999999</c:v>
                </c:pt>
                <c:pt idx="816">
                  <c:v>1.1326000000000001</c:v>
                </c:pt>
                <c:pt idx="817">
                  <c:v>1.13253</c:v>
                </c:pt>
                <c:pt idx="818">
                  <c:v>1.13256</c:v>
                </c:pt>
                <c:pt idx="819">
                  <c:v>1.1326799999999999</c:v>
                </c:pt>
                <c:pt idx="820">
                  <c:v>1.13263</c:v>
                </c:pt>
                <c:pt idx="821">
                  <c:v>1.13262</c:v>
                </c:pt>
                <c:pt idx="822">
                  <c:v>1.13266</c:v>
                </c:pt>
                <c:pt idx="823">
                  <c:v>1.1326499999999999</c:v>
                </c:pt>
                <c:pt idx="824">
                  <c:v>1.1325799999999999</c:v>
                </c:pt>
                <c:pt idx="825">
                  <c:v>1.13263</c:v>
                </c:pt>
                <c:pt idx="826">
                  <c:v>1.13276</c:v>
                </c:pt>
                <c:pt idx="827">
                  <c:v>1.1327</c:v>
                </c:pt>
                <c:pt idx="828">
                  <c:v>1.1328100000000001</c:v>
                </c:pt>
                <c:pt idx="829">
                  <c:v>1.13287</c:v>
                </c:pt>
                <c:pt idx="830">
                  <c:v>1.1327400000000001</c:v>
                </c:pt>
                <c:pt idx="831">
                  <c:v>1.13293</c:v>
                </c:pt>
                <c:pt idx="832">
                  <c:v>1.1327700000000001</c:v>
                </c:pt>
                <c:pt idx="833">
                  <c:v>1.1327</c:v>
                </c:pt>
                <c:pt idx="834">
                  <c:v>1.1328</c:v>
                </c:pt>
                <c:pt idx="835">
                  <c:v>1.13279</c:v>
                </c:pt>
                <c:pt idx="836">
                  <c:v>1.13279</c:v>
                </c:pt>
                <c:pt idx="837">
                  <c:v>1.1327799999999999</c:v>
                </c:pt>
                <c:pt idx="838">
                  <c:v>1.1329</c:v>
                </c:pt>
                <c:pt idx="839">
                  <c:v>1.13293</c:v>
                </c:pt>
                <c:pt idx="840">
                  <c:v>1.13286</c:v>
                </c:pt>
                <c:pt idx="841">
                  <c:v>1.1329100000000001</c:v>
                </c:pt>
                <c:pt idx="842">
                  <c:v>1.1329400000000001</c:v>
                </c:pt>
                <c:pt idx="843">
                  <c:v>1.13286</c:v>
                </c:pt>
                <c:pt idx="844">
                  <c:v>1.1330199999999999</c:v>
                </c:pt>
                <c:pt idx="845">
                  <c:v>1.13313</c:v>
                </c:pt>
                <c:pt idx="846">
                  <c:v>1.1330499999999999</c:v>
                </c:pt>
                <c:pt idx="847">
                  <c:v>1.1330199999999999</c:v>
                </c:pt>
                <c:pt idx="848">
                  <c:v>1.1329800000000001</c:v>
                </c:pt>
                <c:pt idx="849">
                  <c:v>1.1329</c:v>
                </c:pt>
                <c:pt idx="850">
                  <c:v>1.1329499999999999</c:v>
                </c:pt>
                <c:pt idx="851">
                  <c:v>1.1329199999999999</c:v>
                </c:pt>
                <c:pt idx="852">
                  <c:v>1.1329800000000001</c:v>
                </c:pt>
                <c:pt idx="853">
                  <c:v>1.1329</c:v>
                </c:pt>
                <c:pt idx="854">
                  <c:v>1.1329499999999999</c:v>
                </c:pt>
                <c:pt idx="855">
                  <c:v>1.1329899999999999</c:v>
                </c:pt>
                <c:pt idx="856">
                  <c:v>1.1330499999999999</c:v>
                </c:pt>
                <c:pt idx="857">
                  <c:v>1.1329400000000001</c:v>
                </c:pt>
                <c:pt idx="858">
                  <c:v>1.1330199999999999</c:v>
                </c:pt>
                <c:pt idx="859">
                  <c:v>1.1327799999999999</c:v>
                </c:pt>
                <c:pt idx="860">
                  <c:v>1.1327700000000001</c:v>
                </c:pt>
                <c:pt idx="861">
                  <c:v>1.133</c:v>
                </c:pt>
                <c:pt idx="862">
                  <c:v>1.13283</c:v>
                </c:pt>
                <c:pt idx="863">
                  <c:v>1.1330100000000001</c:v>
                </c:pt>
                <c:pt idx="864">
                  <c:v>1.1329199999999999</c:v>
                </c:pt>
                <c:pt idx="865">
                  <c:v>1.1330100000000001</c:v>
                </c:pt>
                <c:pt idx="866">
                  <c:v>1.13293</c:v>
                </c:pt>
                <c:pt idx="867">
                  <c:v>1.13296</c:v>
                </c:pt>
                <c:pt idx="868">
                  <c:v>1.13303</c:v>
                </c:pt>
                <c:pt idx="869">
                  <c:v>1.13304</c:v>
                </c:pt>
                <c:pt idx="870">
                  <c:v>1.13314</c:v>
                </c:pt>
                <c:pt idx="871">
                  <c:v>1.1330800000000001</c:v>
                </c:pt>
                <c:pt idx="872">
                  <c:v>1.13314</c:v>
                </c:pt>
                <c:pt idx="873">
                  <c:v>1.1331100000000001</c:v>
                </c:pt>
                <c:pt idx="874">
                  <c:v>1.1330899999999999</c:v>
                </c:pt>
                <c:pt idx="875">
                  <c:v>1.1331800000000001</c:v>
                </c:pt>
                <c:pt idx="876">
                  <c:v>1.1331100000000001</c:v>
                </c:pt>
                <c:pt idx="877">
                  <c:v>1.1330899999999999</c:v>
                </c:pt>
                <c:pt idx="878">
                  <c:v>1.1331</c:v>
                </c:pt>
                <c:pt idx="879">
                  <c:v>1.13313</c:v>
                </c:pt>
                <c:pt idx="880">
                  <c:v>1.1333200000000001</c:v>
                </c:pt>
                <c:pt idx="881">
                  <c:v>1.1332599999999999</c:v>
                </c:pt>
                <c:pt idx="882">
                  <c:v>1.13327</c:v>
                </c:pt>
                <c:pt idx="883">
                  <c:v>1.1332599999999999</c:v>
                </c:pt>
                <c:pt idx="884">
                  <c:v>1.1332599999999999</c:v>
                </c:pt>
                <c:pt idx="885">
                  <c:v>1.13323</c:v>
                </c:pt>
                <c:pt idx="886">
                  <c:v>1.1333500000000001</c:v>
                </c:pt>
                <c:pt idx="887">
                  <c:v>1.1332199999999999</c:v>
                </c:pt>
                <c:pt idx="888">
                  <c:v>1.1334</c:v>
                </c:pt>
                <c:pt idx="889">
                  <c:v>1.1331100000000001</c:v>
                </c:pt>
                <c:pt idx="890">
                  <c:v>1.1333200000000001</c:v>
                </c:pt>
                <c:pt idx="891">
                  <c:v>1.1332599999999999</c:v>
                </c:pt>
                <c:pt idx="892">
                  <c:v>1.13331</c:v>
                </c:pt>
                <c:pt idx="893">
                  <c:v>1.1333599999999999</c:v>
                </c:pt>
                <c:pt idx="894">
                  <c:v>1.13331</c:v>
                </c:pt>
                <c:pt idx="895">
                  <c:v>1.1333</c:v>
                </c:pt>
                <c:pt idx="896">
                  <c:v>1.1333200000000001</c:v>
                </c:pt>
                <c:pt idx="897">
                  <c:v>1.13337</c:v>
                </c:pt>
                <c:pt idx="898">
                  <c:v>1.13337</c:v>
                </c:pt>
                <c:pt idx="899">
                  <c:v>1.1334</c:v>
                </c:pt>
                <c:pt idx="900">
                  <c:v>1.1334900000000001</c:v>
                </c:pt>
                <c:pt idx="901">
                  <c:v>1.1334299999999999</c:v>
                </c:pt>
                <c:pt idx="902">
                  <c:v>1.1334500000000001</c:v>
                </c:pt>
                <c:pt idx="903">
                  <c:v>1.1334599999999999</c:v>
                </c:pt>
                <c:pt idx="904">
                  <c:v>1.1334900000000001</c:v>
                </c:pt>
                <c:pt idx="905">
                  <c:v>1.1334500000000001</c:v>
                </c:pt>
                <c:pt idx="906">
                  <c:v>1.1333500000000001</c:v>
                </c:pt>
                <c:pt idx="907">
                  <c:v>1.13348</c:v>
                </c:pt>
                <c:pt idx="908">
                  <c:v>1.1334500000000001</c:v>
                </c:pt>
                <c:pt idx="909">
                  <c:v>1.13354</c:v>
                </c:pt>
                <c:pt idx="910">
                  <c:v>1.13348</c:v>
                </c:pt>
                <c:pt idx="911">
                  <c:v>1.1334599999999999</c:v>
                </c:pt>
                <c:pt idx="912">
                  <c:v>1.1335299999999999</c:v>
                </c:pt>
                <c:pt idx="913">
                  <c:v>1.1335200000000001</c:v>
                </c:pt>
                <c:pt idx="914">
                  <c:v>1.13357</c:v>
                </c:pt>
                <c:pt idx="915">
                  <c:v>1.1335200000000001</c:v>
                </c:pt>
                <c:pt idx="916">
                  <c:v>1.1335500000000001</c:v>
                </c:pt>
                <c:pt idx="917">
                  <c:v>1.13358</c:v>
                </c:pt>
                <c:pt idx="918">
                  <c:v>1.13371</c:v>
                </c:pt>
                <c:pt idx="919">
                  <c:v>1.1334599999999999</c:v>
                </c:pt>
                <c:pt idx="920">
                  <c:v>1.13368</c:v>
                </c:pt>
                <c:pt idx="921">
                  <c:v>1.13378</c:v>
                </c:pt>
                <c:pt idx="922">
                  <c:v>1.13371</c:v>
                </c:pt>
                <c:pt idx="923">
                  <c:v>1.13378</c:v>
                </c:pt>
                <c:pt idx="924">
                  <c:v>1.13381</c:v>
                </c:pt>
                <c:pt idx="925">
                  <c:v>1.1336599999999999</c:v>
                </c:pt>
                <c:pt idx="926">
                  <c:v>1.13361</c:v>
                </c:pt>
                <c:pt idx="927">
                  <c:v>1.13364</c:v>
                </c:pt>
                <c:pt idx="928">
                  <c:v>1.1336299999999999</c:v>
                </c:pt>
                <c:pt idx="929">
                  <c:v>1.1337900000000001</c:v>
                </c:pt>
                <c:pt idx="930">
                  <c:v>1.1337900000000001</c:v>
                </c:pt>
                <c:pt idx="931">
                  <c:v>1.1338999999999999</c:v>
                </c:pt>
                <c:pt idx="932">
                  <c:v>1.13378</c:v>
                </c:pt>
                <c:pt idx="933">
                  <c:v>1.1337299999999999</c:v>
                </c:pt>
                <c:pt idx="934">
                  <c:v>1.13374</c:v>
                </c:pt>
                <c:pt idx="935">
                  <c:v>1.1335999999999999</c:v>
                </c:pt>
                <c:pt idx="936">
                  <c:v>1.1337299999999999</c:v>
                </c:pt>
                <c:pt idx="937">
                  <c:v>1.1337200000000001</c:v>
                </c:pt>
                <c:pt idx="938">
                  <c:v>1.13368</c:v>
                </c:pt>
                <c:pt idx="939">
                  <c:v>1.1337600000000001</c:v>
                </c:pt>
                <c:pt idx="940">
                  <c:v>1.13371</c:v>
                </c:pt>
                <c:pt idx="941">
                  <c:v>1.13375</c:v>
                </c:pt>
                <c:pt idx="942">
                  <c:v>1.13384</c:v>
                </c:pt>
                <c:pt idx="943">
                  <c:v>1.1339900000000001</c:v>
                </c:pt>
                <c:pt idx="944">
                  <c:v>1.13391</c:v>
                </c:pt>
                <c:pt idx="945">
                  <c:v>1.1339699999999999</c:v>
                </c:pt>
                <c:pt idx="946">
                  <c:v>1.1340699999999999</c:v>
                </c:pt>
                <c:pt idx="947">
                  <c:v>1.1340699999999999</c:v>
                </c:pt>
                <c:pt idx="948">
                  <c:v>1.1339900000000001</c:v>
                </c:pt>
                <c:pt idx="949">
                  <c:v>1.1339699999999999</c:v>
                </c:pt>
                <c:pt idx="950">
                  <c:v>1.1339600000000001</c:v>
                </c:pt>
                <c:pt idx="951">
                  <c:v>1.1339600000000001</c:v>
                </c:pt>
                <c:pt idx="952">
                  <c:v>1.1340699999999999</c:v>
                </c:pt>
                <c:pt idx="953">
                  <c:v>1.1339900000000001</c:v>
                </c:pt>
                <c:pt idx="954">
                  <c:v>1.13408</c:v>
                </c:pt>
                <c:pt idx="955">
                  <c:v>1.13411</c:v>
                </c:pt>
                <c:pt idx="956">
                  <c:v>1.13412</c:v>
                </c:pt>
                <c:pt idx="957">
                  <c:v>1.1341000000000001</c:v>
                </c:pt>
                <c:pt idx="958">
                  <c:v>1.13412</c:v>
                </c:pt>
                <c:pt idx="959">
                  <c:v>1.13402</c:v>
                </c:pt>
                <c:pt idx="960">
                  <c:v>1.13391</c:v>
                </c:pt>
                <c:pt idx="961">
                  <c:v>1.1341000000000001</c:v>
                </c:pt>
                <c:pt idx="962">
                  <c:v>1.1339999999999999</c:v>
                </c:pt>
                <c:pt idx="963">
                  <c:v>1.1341699999999999</c:v>
                </c:pt>
                <c:pt idx="964">
                  <c:v>1.1340699999999999</c:v>
                </c:pt>
                <c:pt idx="965">
                  <c:v>1.13392</c:v>
                </c:pt>
                <c:pt idx="966">
                  <c:v>1.1342000000000001</c:v>
                </c:pt>
                <c:pt idx="967">
                  <c:v>1.1342000000000001</c:v>
                </c:pt>
                <c:pt idx="968">
                  <c:v>1.13411</c:v>
                </c:pt>
                <c:pt idx="969">
                  <c:v>1.1341399999999999</c:v>
                </c:pt>
                <c:pt idx="970">
                  <c:v>1.1341300000000001</c:v>
                </c:pt>
                <c:pt idx="971">
                  <c:v>1.1342000000000001</c:v>
                </c:pt>
                <c:pt idx="972">
                  <c:v>1.1341600000000001</c:v>
                </c:pt>
                <c:pt idx="973">
                  <c:v>1.13401</c:v>
                </c:pt>
                <c:pt idx="974">
                  <c:v>1.13419</c:v>
                </c:pt>
                <c:pt idx="975">
                  <c:v>1.13409</c:v>
                </c:pt>
                <c:pt idx="976">
                  <c:v>1.13418</c:v>
                </c:pt>
                <c:pt idx="977">
                  <c:v>1.1342000000000001</c:v>
                </c:pt>
                <c:pt idx="978">
                  <c:v>1.13418</c:v>
                </c:pt>
                <c:pt idx="979">
                  <c:v>1.13418</c:v>
                </c:pt>
                <c:pt idx="980">
                  <c:v>1.1341699999999999</c:v>
                </c:pt>
                <c:pt idx="981">
                  <c:v>1.13428</c:v>
                </c:pt>
                <c:pt idx="982">
                  <c:v>1.13435</c:v>
                </c:pt>
                <c:pt idx="983">
                  <c:v>1.1342699999999999</c:v>
                </c:pt>
                <c:pt idx="984">
                  <c:v>1.13428</c:v>
                </c:pt>
                <c:pt idx="985">
                  <c:v>1.13439</c:v>
                </c:pt>
                <c:pt idx="986">
                  <c:v>1.1342399999999999</c:v>
                </c:pt>
                <c:pt idx="987">
                  <c:v>1.13436</c:v>
                </c:pt>
                <c:pt idx="988">
                  <c:v>1.1343099999999999</c:v>
                </c:pt>
                <c:pt idx="989">
                  <c:v>1.13435</c:v>
                </c:pt>
                <c:pt idx="990">
                  <c:v>1.1341000000000001</c:v>
                </c:pt>
                <c:pt idx="991">
                  <c:v>1.1343399999999999</c:v>
                </c:pt>
                <c:pt idx="992">
                  <c:v>1.13422</c:v>
                </c:pt>
                <c:pt idx="993">
                  <c:v>1.13428</c:v>
                </c:pt>
                <c:pt idx="994">
                  <c:v>1.1344099999999999</c:v>
                </c:pt>
                <c:pt idx="995">
                  <c:v>1.1344099999999999</c:v>
                </c:pt>
                <c:pt idx="996">
                  <c:v>1.1343300000000001</c:v>
                </c:pt>
                <c:pt idx="997">
                  <c:v>1.1343700000000001</c:v>
                </c:pt>
                <c:pt idx="998">
                  <c:v>1.13432</c:v>
                </c:pt>
                <c:pt idx="999">
                  <c:v>1.13446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2B3A-41BB-9232-F03D9C6029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5179552"/>
        <c:axId val="1785174976"/>
      </c:scatterChart>
      <c:valAx>
        <c:axId val="1785179552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Load Current [A]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85174976"/>
        <c:crosses val="autoZero"/>
        <c:crossBetween val="midCat"/>
      </c:valAx>
      <c:valAx>
        <c:axId val="1785174976"/>
        <c:scaling>
          <c:orientation val="minMax"/>
          <c:max val="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Voltage [V]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851795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strRef>
              <c:f>B1_LoadReg_LDO_2V!$D$5</c:f>
              <c:strCache>
                <c:ptCount val="1"/>
                <c:pt idx="0">
                  <c:v>Vout_Sense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B1_LoadReg_LDO_2V!$A$6:$A$1006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B1_LoadReg_LDO_2V!$D$6:$D$1006</c:f>
              <c:numCache>
                <c:formatCode>General</c:formatCode>
                <c:ptCount val="1001"/>
                <c:pt idx="0">
                  <c:v>1.22827</c:v>
                </c:pt>
                <c:pt idx="1">
                  <c:v>1.2280199999999999</c:v>
                </c:pt>
                <c:pt idx="2">
                  <c:v>1.2277</c:v>
                </c:pt>
                <c:pt idx="3">
                  <c:v>1.2281200000000001</c:v>
                </c:pt>
                <c:pt idx="4">
                  <c:v>1.22838</c:v>
                </c:pt>
                <c:pt idx="5">
                  <c:v>1.22834</c:v>
                </c:pt>
                <c:pt idx="6">
                  <c:v>1.2285699999999999</c:v>
                </c:pt>
                <c:pt idx="7">
                  <c:v>1.2274799999999999</c:v>
                </c:pt>
                <c:pt idx="8">
                  <c:v>1.2275199999999999</c:v>
                </c:pt>
                <c:pt idx="9">
                  <c:v>1.2276499999999999</c:v>
                </c:pt>
                <c:pt idx="10">
                  <c:v>1.228</c:v>
                </c:pt>
                <c:pt idx="11">
                  <c:v>1.2277899999999999</c:v>
                </c:pt>
                <c:pt idx="12">
                  <c:v>1.2276899999999999</c:v>
                </c:pt>
                <c:pt idx="13">
                  <c:v>1.2278100000000001</c:v>
                </c:pt>
                <c:pt idx="14">
                  <c:v>1.22793</c:v>
                </c:pt>
                <c:pt idx="15">
                  <c:v>1.2273099999999999</c:v>
                </c:pt>
                <c:pt idx="16">
                  <c:v>1.22797</c:v>
                </c:pt>
                <c:pt idx="17">
                  <c:v>1.22801</c:v>
                </c:pt>
                <c:pt idx="18">
                  <c:v>1.2277100000000001</c:v>
                </c:pt>
                <c:pt idx="19">
                  <c:v>1.2279</c:v>
                </c:pt>
                <c:pt idx="20">
                  <c:v>1.2276</c:v>
                </c:pt>
                <c:pt idx="21">
                  <c:v>1.22862</c:v>
                </c:pt>
                <c:pt idx="22">
                  <c:v>1.22841</c:v>
                </c:pt>
                <c:pt idx="23">
                  <c:v>1.2277400000000001</c:v>
                </c:pt>
                <c:pt idx="24">
                  <c:v>1.2280500000000001</c:v>
                </c:pt>
                <c:pt idx="25">
                  <c:v>1.2276100000000001</c:v>
                </c:pt>
                <c:pt idx="26">
                  <c:v>1.22736</c:v>
                </c:pt>
                <c:pt idx="27">
                  <c:v>1.22763</c:v>
                </c:pt>
                <c:pt idx="28">
                  <c:v>1.22773</c:v>
                </c:pt>
                <c:pt idx="29">
                  <c:v>1.22814</c:v>
                </c:pt>
                <c:pt idx="30">
                  <c:v>1.22794</c:v>
                </c:pt>
                <c:pt idx="31">
                  <c:v>1.22794</c:v>
                </c:pt>
                <c:pt idx="32">
                  <c:v>1.2279</c:v>
                </c:pt>
                <c:pt idx="33">
                  <c:v>1.2275400000000001</c:v>
                </c:pt>
                <c:pt idx="34">
                  <c:v>1.2280599999999999</c:v>
                </c:pt>
                <c:pt idx="35">
                  <c:v>1.22828</c:v>
                </c:pt>
                <c:pt idx="36">
                  <c:v>1.22759</c:v>
                </c:pt>
                <c:pt idx="37">
                  <c:v>1.22838</c:v>
                </c:pt>
                <c:pt idx="38">
                  <c:v>1.2277899999999999</c:v>
                </c:pt>
                <c:pt idx="39">
                  <c:v>1.2283299999999999</c:v>
                </c:pt>
                <c:pt idx="40">
                  <c:v>1.2276800000000001</c:v>
                </c:pt>
                <c:pt idx="41">
                  <c:v>1.22766</c:v>
                </c:pt>
                <c:pt idx="42">
                  <c:v>1.22831</c:v>
                </c:pt>
                <c:pt idx="43">
                  <c:v>1.2281299999999999</c:v>
                </c:pt>
                <c:pt idx="44">
                  <c:v>1.22776</c:v>
                </c:pt>
                <c:pt idx="45">
                  <c:v>1.2280800000000001</c:v>
                </c:pt>
                <c:pt idx="46">
                  <c:v>1.22845</c:v>
                </c:pt>
                <c:pt idx="47">
                  <c:v>1.2280199999999999</c:v>
                </c:pt>
                <c:pt idx="48">
                  <c:v>1.2274</c:v>
                </c:pt>
                <c:pt idx="49">
                  <c:v>1.22817</c:v>
                </c:pt>
                <c:pt idx="50">
                  <c:v>1.22756</c:v>
                </c:pt>
                <c:pt idx="51">
                  <c:v>1.2275799999999999</c:v>
                </c:pt>
                <c:pt idx="52">
                  <c:v>1.2280899999999999</c:v>
                </c:pt>
                <c:pt idx="53">
                  <c:v>1.2282200000000001</c:v>
                </c:pt>
                <c:pt idx="54">
                  <c:v>1.2282</c:v>
                </c:pt>
                <c:pt idx="55">
                  <c:v>1.2279500000000001</c:v>
                </c:pt>
                <c:pt idx="56">
                  <c:v>1.2274799999999999</c:v>
                </c:pt>
                <c:pt idx="57">
                  <c:v>1.2281200000000001</c:v>
                </c:pt>
                <c:pt idx="58">
                  <c:v>1.228</c:v>
                </c:pt>
                <c:pt idx="59">
                  <c:v>1.2275100000000001</c:v>
                </c:pt>
                <c:pt idx="60">
                  <c:v>1.2280599999999999</c:v>
                </c:pt>
                <c:pt idx="61">
                  <c:v>1.22746</c:v>
                </c:pt>
                <c:pt idx="62">
                  <c:v>1.22831</c:v>
                </c:pt>
                <c:pt idx="63">
                  <c:v>1.2276</c:v>
                </c:pt>
                <c:pt idx="64">
                  <c:v>1.22844</c:v>
                </c:pt>
                <c:pt idx="65">
                  <c:v>1.2278100000000001</c:v>
                </c:pt>
                <c:pt idx="66">
                  <c:v>1.2282599999999999</c:v>
                </c:pt>
                <c:pt idx="67">
                  <c:v>1.22732</c:v>
                </c:pt>
                <c:pt idx="68">
                  <c:v>1.2273000000000001</c:v>
                </c:pt>
                <c:pt idx="69">
                  <c:v>1.2277400000000001</c:v>
                </c:pt>
                <c:pt idx="70">
                  <c:v>1.2279800000000001</c:v>
                </c:pt>
                <c:pt idx="71">
                  <c:v>1.2274</c:v>
                </c:pt>
                <c:pt idx="72">
                  <c:v>1.2276800000000001</c:v>
                </c:pt>
                <c:pt idx="73">
                  <c:v>1.2278100000000001</c:v>
                </c:pt>
                <c:pt idx="74">
                  <c:v>1.2276400000000001</c:v>
                </c:pt>
                <c:pt idx="75">
                  <c:v>1.2271300000000001</c:v>
                </c:pt>
                <c:pt idx="76">
                  <c:v>1.22742</c:v>
                </c:pt>
                <c:pt idx="77">
                  <c:v>1.22803</c:v>
                </c:pt>
                <c:pt idx="78">
                  <c:v>1.22811</c:v>
                </c:pt>
                <c:pt idx="79">
                  <c:v>1.2276800000000001</c:v>
                </c:pt>
                <c:pt idx="80">
                  <c:v>1.22736</c:v>
                </c:pt>
                <c:pt idx="81">
                  <c:v>1.22698</c:v>
                </c:pt>
                <c:pt idx="82">
                  <c:v>1.2274099999999999</c:v>
                </c:pt>
                <c:pt idx="83">
                  <c:v>1.2281200000000001</c:v>
                </c:pt>
                <c:pt idx="84">
                  <c:v>1.22855</c:v>
                </c:pt>
                <c:pt idx="85">
                  <c:v>1.2284999999999999</c:v>
                </c:pt>
                <c:pt idx="86">
                  <c:v>1.2276499999999999</c:v>
                </c:pt>
                <c:pt idx="87">
                  <c:v>1.2282599999999999</c:v>
                </c:pt>
                <c:pt idx="88">
                  <c:v>1.2280899999999999</c:v>
                </c:pt>
                <c:pt idx="89">
                  <c:v>1.2281299999999999</c:v>
                </c:pt>
                <c:pt idx="90">
                  <c:v>1.22729</c:v>
                </c:pt>
                <c:pt idx="91">
                  <c:v>1.22783</c:v>
                </c:pt>
                <c:pt idx="92">
                  <c:v>1.2277</c:v>
                </c:pt>
                <c:pt idx="93">
                  <c:v>1.22797</c:v>
                </c:pt>
                <c:pt idx="94">
                  <c:v>1.2275400000000001</c:v>
                </c:pt>
                <c:pt idx="95">
                  <c:v>1.2281200000000001</c:v>
                </c:pt>
                <c:pt idx="96">
                  <c:v>1.22787</c:v>
                </c:pt>
                <c:pt idx="97">
                  <c:v>1.22844</c:v>
                </c:pt>
                <c:pt idx="98">
                  <c:v>1.2282200000000001</c:v>
                </c:pt>
                <c:pt idx="99">
                  <c:v>1.2272000000000001</c:v>
                </c:pt>
                <c:pt idx="100">
                  <c:v>1.2276499999999999</c:v>
                </c:pt>
                <c:pt idx="101">
                  <c:v>1.2282900000000001</c:v>
                </c:pt>
                <c:pt idx="102">
                  <c:v>1.2283599999999999</c:v>
                </c:pt>
                <c:pt idx="103">
                  <c:v>1.2277800000000001</c:v>
                </c:pt>
                <c:pt idx="104">
                  <c:v>1.2274799999999999</c:v>
                </c:pt>
                <c:pt idx="105">
                  <c:v>1.2272099999999999</c:v>
                </c:pt>
                <c:pt idx="106">
                  <c:v>1.2276100000000001</c:v>
                </c:pt>
                <c:pt idx="107">
                  <c:v>1.2279100000000001</c:v>
                </c:pt>
                <c:pt idx="108">
                  <c:v>1.2284900000000001</c:v>
                </c:pt>
                <c:pt idx="109">
                  <c:v>1.22784</c:v>
                </c:pt>
                <c:pt idx="110">
                  <c:v>1.2271000000000001</c:v>
                </c:pt>
                <c:pt idx="111">
                  <c:v>1.2282900000000001</c:v>
                </c:pt>
                <c:pt idx="112">
                  <c:v>1.2274700000000001</c:v>
                </c:pt>
                <c:pt idx="113">
                  <c:v>1.2278800000000001</c:v>
                </c:pt>
                <c:pt idx="114">
                  <c:v>1.22817</c:v>
                </c:pt>
                <c:pt idx="115">
                  <c:v>1.2276400000000001</c:v>
                </c:pt>
                <c:pt idx="116">
                  <c:v>1.2274</c:v>
                </c:pt>
                <c:pt idx="117">
                  <c:v>1.2283200000000001</c:v>
                </c:pt>
                <c:pt idx="118">
                  <c:v>1.2277899999999999</c:v>
                </c:pt>
                <c:pt idx="119">
                  <c:v>1.2277800000000001</c:v>
                </c:pt>
                <c:pt idx="120">
                  <c:v>1.2280800000000001</c:v>
                </c:pt>
                <c:pt idx="121">
                  <c:v>1.22753</c:v>
                </c:pt>
                <c:pt idx="122">
                  <c:v>1.22783</c:v>
                </c:pt>
                <c:pt idx="123">
                  <c:v>1.22763</c:v>
                </c:pt>
                <c:pt idx="124">
                  <c:v>1.2281299999999999</c:v>
                </c:pt>
                <c:pt idx="125">
                  <c:v>1.2270799999999999</c:v>
                </c:pt>
                <c:pt idx="126">
                  <c:v>1.2276499999999999</c:v>
                </c:pt>
                <c:pt idx="127">
                  <c:v>1.2275199999999999</c:v>
                </c:pt>
                <c:pt idx="128">
                  <c:v>1.2282999999999999</c:v>
                </c:pt>
                <c:pt idx="129">
                  <c:v>1.2278800000000001</c:v>
                </c:pt>
                <c:pt idx="130">
                  <c:v>1.22834</c:v>
                </c:pt>
                <c:pt idx="131">
                  <c:v>1.2282500000000001</c:v>
                </c:pt>
                <c:pt idx="132">
                  <c:v>1.2280599999999999</c:v>
                </c:pt>
                <c:pt idx="133">
                  <c:v>1.2279899999999999</c:v>
                </c:pt>
                <c:pt idx="134">
                  <c:v>1.2278500000000001</c:v>
                </c:pt>
                <c:pt idx="135">
                  <c:v>1.22818</c:v>
                </c:pt>
                <c:pt idx="136">
                  <c:v>1.2279899999999999</c:v>
                </c:pt>
                <c:pt idx="137">
                  <c:v>1.22814</c:v>
                </c:pt>
                <c:pt idx="138">
                  <c:v>1.22753</c:v>
                </c:pt>
                <c:pt idx="139">
                  <c:v>1.2281299999999999</c:v>
                </c:pt>
                <c:pt idx="140">
                  <c:v>1.22861</c:v>
                </c:pt>
                <c:pt idx="141">
                  <c:v>1.22834</c:v>
                </c:pt>
                <c:pt idx="142">
                  <c:v>1.22837</c:v>
                </c:pt>
                <c:pt idx="143">
                  <c:v>1.2278199999999999</c:v>
                </c:pt>
                <c:pt idx="144">
                  <c:v>1.2275700000000001</c:v>
                </c:pt>
                <c:pt idx="145">
                  <c:v>1.2282200000000001</c:v>
                </c:pt>
                <c:pt idx="146">
                  <c:v>1.2276899999999999</c:v>
                </c:pt>
                <c:pt idx="147">
                  <c:v>1.22776</c:v>
                </c:pt>
                <c:pt idx="148">
                  <c:v>1.2276499999999999</c:v>
                </c:pt>
                <c:pt idx="149">
                  <c:v>1.2276400000000001</c:v>
                </c:pt>
                <c:pt idx="150">
                  <c:v>1.22742</c:v>
                </c:pt>
                <c:pt idx="151">
                  <c:v>1.2276400000000001</c:v>
                </c:pt>
                <c:pt idx="152">
                  <c:v>1.22725</c:v>
                </c:pt>
                <c:pt idx="153">
                  <c:v>1.22715</c:v>
                </c:pt>
                <c:pt idx="154">
                  <c:v>1.2271700000000001</c:v>
                </c:pt>
                <c:pt idx="155">
                  <c:v>1.22698</c:v>
                </c:pt>
                <c:pt idx="156">
                  <c:v>1.2273400000000001</c:v>
                </c:pt>
                <c:pt idx="157">
                  <c:v>1.2270300000000001</c:v>
                </c:pt>
                <c:pt idx="158">
                  <c:v>1.2276</c:v>
                </c:pt>
                <c:pt idx="159">
                  <c:v>1.2276499999999999</c:v>
                </c:pt>
                <c:pt idx="160">
                  <c:v>1.2282200000000001</c:v>
                </c:pt>
                <c:pt idx="161">
                  <c:v>1.2275199999999999</c:v>
                </c:pt>
                <c:pt idx="162">
                  <c:v>1.2271700000000001</c:v>
                </c:pt>
                <c:pt idx="163">
                  <c:v>1.2276400000000001</c:v>
                </c:pt>
                <c:pt idx="164">
                  <c:v>1.22733</c:v>
                </c:pt>
                <c:pt idx="165">
                  <c:v>1.22716</c:v>
                </c:pt>
                <c:pt idx="166">
                  <c:v>1.2278199999999999</c:v>
                </c:pt>
                <c:pt idx="167">
                  <c:v>1.22787</c:v>
                </c:pt>
                <c:pt idx="168">
                  <c:v>1.2269699999999999</c:v>
                </c:pt>
                <c:pt idx="169">
                  <c:v>1.2277199999999999</c:v>
                </c:pt>
                <c:pt idx="170">
                  <c:v>1.2275400000000001</c:v>
                </c:pt>
                <c:pt idx="171">
                  <c:v>1.2280800000000001</c:v>
                </c:pt>
                <c:pt idx="172">
                  <c:v>1.22838</c:v>
                </c:pt>
                <c:pt idx="173">
                  <c:v>1.22831</c:v>
                </c:pt>
                <c:pt idx="174">
                  <c:v>1.2277</c:v>
                </c:pt>
                <c:pt idx="175">
                  <c:v>1.2274099999999999</c:v>
                </c:pt>
                <c:pt idx="176">
                  <c:v>1.2276899999999999</c:v>
                </c:pt>
                <c:pt idx="177">
                  <c:v>1.22749</c:v>
                </c:pt>
                <c:pt idx="178">
                  <c:v>1.22767</c:v>
                </c:pt>
                <c:pt idx="179">
                  <c:v>1.2277199999999999</c:v>
                </c:pt>
                <c:pt idx="180">
                  <c:v>1.2279199999999999</c:v>
                </c:pt>
                <c:pt idx="181">
                  <c:v>1.2273099999999999</c:v>
                </c:pt>
                <c:pt idx="182">
                  <c:v>1.2275100000000001</c:v>
                </c:pt>
                <c:pt idx="183">
                  <c:v>1.22706</c:v>
                </c:pt>
                <c:pt idx="184">
                  <c:v>1.22773</c:v>
                </c:pt>
                <c:pt idx="185">
                  <c:v>1.22773</c:v>
                </c:pt>
                <c:pt idx="186">
                  <c:v>1.22766</c:v>
                </c:pt>
                <c:pt idx="187">
                  <c:v>1.2280599999999999</c:v>
                </c:pt>
                <c:pt idx="188">
                  <c:v>1.22794</c:v>
                </c:pt>
                <c:pt idx="189">
                  <c:v>1.22797</c:v>
                </c:pt>
                <c:pt idx="190">
                  <c:v>1.22784</c:v>
                </c:pt>
                <c:pt idx="191">
                  <c:v>1.22783</c:v>
                </c:pt>
                <c:pt idx="192">
                  <c:v>1.22725</c:v>
                </c:pt>
                <c:pt idx="193">
                  <c:v>1.22753</c:v>
                </c:pt>
                <c:pt idx="194">
                  <c:v>1.2275400000000001</c:v>
                </c:pt>
                <c:pt idx="195">
                  <c:v>1.22726</c:v>
                </c:pt>
                <c:pt idx="196">
                  <c:v>1.2277400000000001</c:v>
                </c:pt>
                <c:pt idx="197">
                  <c:v>1.22682</c:v>
                </c:pt>
                <c:pt idx="198">
                  <c:v>1.22732</c:v>
                </c:pt>
                <c:pt idx="199">
                  <c:v>1.2276199999999999</c:v>
                </c:pt>
                <c:pt idx="200">
                  <c:v>1.2271099999999999</c:v>
                </c:pt>
                <c:pt idx="201">
                  <c:v>1.2274799999999999</c:v>
                </c:pt>
                <c:pt idx="202">
                  <c:v>1.2271700000000001</c:v>
                </c:pt>
                <c:pt idx="203">
                  <c:v>1.2270799999999999</c:v>
                </c:pt>
                <c:pt idx="204">
                  <c:v>1.22706</c:v>
                </c:pt>
                <c:pt idx="205">
                  <c:v>1.2278100000000001</c:v>
                </c:pt>
                <c:pt idx="206">
                  <c:v>1.2273799999999999</c:v>
                </c:pt>
                <c:pt idx="207">
                  <c:v>1.2274099999999999</c:v>
                </c:pt>
                <c:pt idx="208">
                  <c:v>1.22729</c:v>
                </c:pt>
                <c:pt idx="209">
                  <c:v>1.2278100000000001</c:v>
                </c:pt>
                <c:pt idx="210">
                  <c:v>1.2275700000000001</c:v>
                </c:pt>
                <c:pt idx="211">
                  <c:v>1.22749</c:v>
                </c:pt>
                <c:pt idx="212">
                  <c:v>1.2278899999999999</c:v>
                </c:pt>
                <c:pt idx="213">
                  <c:v>1.2273400000000001</c:v>
                </c:pt>
                <c:pt idx="214">
                  <c:v>1.2275400000000001</c:v>
                </c:pt>
                <c:pt idx="215">
                  <c:v>1.2271099999999999</c:v>
                </c:pt>
                <c:pt idx="216">
                  <c:v>1.2265600000000001</c:v>
                </c:pt>
                <c:pt idx="217">
                  <c:v>1.2269300000000001</c:v>
                </c:pt>
                <c:pt idx="218">
                  <c:v>1.22719</c:v>
                </c:pt>
                <c:pt idx="219">
                  <c:v>1.2271799999999999</c:v>
                </c:pt>
                <c:pt idx="220">
                  <c:v>1.22722</c:v>
                </c:pt>
                <c:pt idx="221">
                  <c:v>1.22756</c:v>
                </c:pt>
                <c:pt idx="222">
                  <c:v>1.2270799999999999</c:v>
                </c:pt>
                <c:pt idx="223">
                  <c:v>1.22706</c:v>
                </c:pt>
                <c:pt idx="224">
                  <c:v>1.2267300000000001</c:v>
                </c:pt>
                <c:pt idx="225">
                  <c:v>1.22716</c:v>
                </c:pt>
                <c:pt idx="226">
                  <c:v>1.22705</c:v>
                </c:pt>
                <c:pt idx="227">
                  <c:v>1.22695</c:v>
                </c:pt>
                <c:pt idx="228">
                  <c:v>1.2272400000000001</c:v>
                </c:pt>
                <c:pt idx="229">
                  <c:v>1.2270399999999999</c:v>
                </c:pt>
                <c:pt idx="230">
                  <c:v>1.2266699999999999</c:v>
                </c:pt>
                <c:pt idx="231">
                  <c:v>1.2273400000000001</c:v>
                </c:pt>
                <c:pt idx="232">
                  <c:v>1.22692</c:v>
                </c:pt>
                <c:pt idx="233">
                  <c:v>1.2269699999999999</c:v>
                </c:pt>
                <c:pt idx="234">
                  <c:v>1.22715</c:v>
                </c:pt>
                <c:pt idx="235">
                  <c:v>1.2276899999999999</c:v>
                </c:pt>
                <c:pt idx="236">
                  <c:v>1.2271099999999999</c:v>
                </c:pt>
                <c:pt idx="237">
                  <c:v>1.2265200000000001</c:v>
                </c:pt>
                <c:pt idx="238">
                  <c:v>1.2274</c:v>
                </c:pt>
                <c:pt idx="239">
                  <c:v>1.2275499999999999</c:v>
                </c:pt>
                <c:pt idx="240">
                  <c:v>1.22732</c:v>
                </c:pt>
                <c:pt idx="241">
                  <c:v>1.22722</c:v>
                </c:pt>
                <c:pt idx="242">
                  <c:v>1.2271700000000001</c:v>
                </c:pt>
                <c:pt idx="243">
                  <c:v>1.22688</c:v>
                </c:pt>
                <c:pt idx="244">
                  <c:v>1.2273799999999999</c:v>
                </c:pt>
                <c:pt idx="245">
                  <c:v>1.2270399999999999</c:v>
                </c:pt>
                <c:pt idx="246">
                  <c:v>1.2270300000000001</c:v>
                </c:pt>
                <c:pt idx="247">
                  <c:v>1.22681</c:v>
                </c:pt>
                <c:pt idx="248">
                  <c:v>1.2270000000000001</c:v>
                </c:pt>
                <c:pt idx="249">
                  <c:v>1.2270000000000001</c:v>
                </c:pt>
                <c:pt idx="250">
                  <c:v>1.2271099999999999</c:v>
                </c:pt>
                <c:pt idx="251">
                  <c:v>1.2275799999999999</c:v>
                </c:pt>
                <c:pt idx="252">
                  <c:v>1.22702</c:v>
                </c:pt>
                <c:pt idx="253">
                  <c:v>1.2278199999999999</c:v>
                </c:pt>
                <c:pt idx="254">
                  <c:v>1.2268600000000001</c:v>
                </c:pt>
                <c:pt idx="255">
                  <c:v>1.22736</c:v>
                </c:pt>
                <c:pt idx="256">
                  <c:v>1.22689</c:v>
                </c:pt>
                <c:pt idx="257">
                  <c:v>1.2269600000000001</c:v>
                </c:pt>
                <c:pt idx="258">
                  <c:v>1.2268600000000001</c:v>
                </c:pt>
                <c:pt idx="259">
                  <c:v>1.2274700000000001</c:v>
                </c:pt>
                <c:pt idx="260">
                  <c:v>1.22726</c:v>
                </c:pt>
                <c:pt idx="261">
                  <c:v>1.22729</c:v>
                </c:pt>
                <c:pt idx="262">
                  <c:v>1.2275400000000001</c:v>
                </c:pt>
                <c:pt idx="263">
                  <c:v>1.22692</c:v>
                </c:pt>
                <c:pt idx="264">
                  <c:v>1.22715</c:v>
                </c:pt>
                <c:pt idx="265">
                  <c:v>1.22773</c:v>
                </c:pt>
                <c:pt idx="266">
                  <c:v>1.2275</c:v>
                </c:pt>
                <c:pt idx="267">
                  <c:v>1.2269300000000001</c:v>
                </c:pt>
                <c:pt idx="268">
                  <c:v>1.2271300000000001</c:v>
                </c:pt>
                <c:pt idx="269">
                  <c:v>1.2265299999999999</c:v>
                </c:pt>
                <c:pt idx="270">
                  <c:v>1.2269099999999999</c:v>
                </c:pt>
                <c:pt idx="271">
                  <c:v>1.2278199999999999</c:v>
                </c:pt>
                <c:pt idx="272">
                  <c:v>1.22712</c:v>
                </c:pt>
                <c:pt idx="273">
                  <c:v>1.2270799999999999</c:v>
                </c:pt>
                <c:pt idx="274">
                  <c:v>1.22685</c:v>
                </c:pt>
                <c:pt idx="275">
                  <c:v>1.22706</c:v>
                </c:pt>
                <c:pt idx="276">
                  <c:v>1.2270799999999999</c:v>
                </c:pt>
                <c:pt idx="277">
                  <c:v>1.22705</c:v>
                </c:pt>
                <c:pt idx="278">
                  <c:v>1.22726</c:v>
                </c:pt>
                <c:pt idx="279">
                  <c:v>1.22685</c:v>
                </c:pt>
                <c:pt idx="280">
                  <c:v>1.22712</c:v>
                </c:pt>
                <c:pt idx="281">
                  <c:v>1.2273700000000001</c:v>
                </c:pt>
                <c:pt idx="282">
                  <c:v>1.2271099999999999</c:v>
                </c:pt>
                <c:pt idx="283">
                  <c:v>1.22681</c:v>
                </c:pt>
                <c:pt idx="284">
                  <c:v>1.22709</c:v>
                </c:pt>
                <c:pt idx="285">
                  <c:v>1.22773</c:v>
                </c:pt>
                <c:pt idx="286">
                  <c:v>1.2273099999999999</c:v>
                </c:pt>
                <c:pt idx="287">
                  <c:v>1.22749</c:v>
                </c:pt>
                <c:pt idx="288">
                  <c:v>1.22692</c:v>
                </c:pt>
                <c:pt idx="289">
                  <c:v>1.22726</c:v>
                </c:pt>
                <c:pt idx="290">
                  <c:v>1.2272099999999999</c:v>
                </c:pt>
                <c:pt idx="291">
                  <c:v>1.2274</c:v>
                </c:pt>
                <c:pt idx="292">
                  <c:v>1.2270099999999999</c:v>
                </c:pt>
                <c:pt idx="293">
                  <c:v>1.2270799999999999</c:v>
                </c:pt>
                <c:pt idx="294">
                  <c:v>1.2271300000000001</c:v>
                </c:pt>
                <c:pt idx="295">
                  <c:v>1.22736</c:v>
                </c:pt>
                <c:pt idx="296">
                  <c:v>1.22742</c:v>
                </c:pt>
                <c:pt idx="297">
                  <c:v>1.2265200000000001</c:v>
                </c:pt>
                <c:pt idx="298">
                  <c:v>1.22722</c:v>
                </c:pt>
                <c:pt idx="299">
                  <c:v>1.2272000000000001</c:v>
                </c:pt>
                <c:pt idx="300">
                  <c:v>1.2273400000000001</c:v>
                </c:pt>
                <c:pt idx="301">
                  <c:v>1.22759</c:v>
                </c:pt>
                <c:pt idx="302">
                  <c:v>1.2267999999999999</c:v>
                </c:pt>
                <c:pt idx="303">
                  <c:v>1.2271799999999999</c:v>
                </c:pt>
                <c:pt idx="304">
                  <c:v>1.2272099999999999</c:v>
                </c:pt>
                <c:pt idx="305">
                  <c:v>1.22729</c:v>
                </c:pt>
                <c:pt idx="306">
                  <c:v>1.2276400000000001</c:v>
                </c:pt>
                <c:pt idx="307">
                  <c:v>1.22736</c:v>
                </c:pt>
                <c:pt idx="308">
                  <c:v>1.2277400000000001</c:v>
                </c:pt>
                <c:pt idx="309">
                  <c:v>1.22783</c:v>
                </c:pt>
                <c:pt idx="310">
                  <c:v>1.2273499999999999</c:v>
                </c:pt>
                <c:pt idx="311">
                  <c:v>1.2269000000000001</c:v>
                </c:pt>
                <c:pt idx="312">
                  <c:v>1.2264999999999999</c:v>
                </c:pt>
                <c:pt idx="313">
                  <c:v>1.2265299999999999</c:v>
                </c:pt>
                <c:pt idx="314">
                  <c:v>1.2267300000000001</c:v>
                </c:pt>
                <c:pt idx="315">
                  <c:v>1.2269399999999999</c:v>
                </c:pt>
                <c:pt idx="316">
                  <c:v>1.2271700000000001</c:v>
                </c:pt>
                <c:pt idx="317">
                  <c:v>1.2269099999999999</c:v>
                </c:pt>
                <c:pt idx="318">
                  <c:v>1.2263599999999999</c:v>
                </c:pt>
                <c:pt idx="319">
                  <c:v>1.2265999999999999</c:v>
                </c:pt>
                <c:pt idx="320">
                  <c:v>1.2269600000000001</c:v>
                </c:pt>
                <c:pt idx="321">
                  <c:v>1.2274499999999999</c:v>
                </c:pt>
                <c:pt idx="322">
                  <c:v>1.22742</c:v>
                </c:pt>
                <c:pt idx="323">
                  <c:v>1.2271399999999999</c:v>
                </c:pt>
                <c:pt idx="324">
                  <c:v>1.2274099999999999</c:v>
                </c:pt>
                <c:pt idx="325">
                  <c:v>1.2269399999999999</c:v>
                </c:pt>
                <c:pt idx="326">
                  <c:v>1.2265699999999999</c:v>
                </c:pt>
                <c:pt idx="327">
                  <c:v>1.2268399999999999</c:v>
                </c:pt>
                <c:pt idx="328">
                  <c:v>1.2271799999999999</c:v>
                </c:pt>
                <c:pt idx="329">
                  <c:v>1.2267600000000001</c:v>
                </c:pt>
                <c:pt idx="330">
                  <c:v>1.2269000000000001</c:v>
                </c:pt>
                <c:pt idx="331">
                  <c:v>1.22722</c:v>
                </c:pt>
                <c:pt idx="332">
                  <c:v>1.2275100000000001</c:v>
                </c:pt>
                <c:pt idx="333">
                  <c:v>1.2269300000000001</c:v>
                </c:pt>
                <c:pt idx="334">
                  <c:v>1.2272099999999999</c:v>
                </c:pt>
                <c:pt idx="335">
                  <c:v>1.22739</c:v>
                </c:pt>
                <c:pt idx="336">
                  <c:v>1.2268399999999999</c:v>
                </c:pt>
                <c:pt idx="337">
                  <c:v>1.2268600000000001</c:v>
                </c:pt>
                <c:pt idx="338">
                  <c:v>1.22767</c:v>
                </c:pt>
                <c:pt idx="339">
                  <c:v>1.2269699999999999</c:v>
                </c:pt>
                <c:pt idx="340">
                  <c:v>1.2270300000000001</c:v>
                </c:pt>
                <c:pt idx="341">
                  <c:v>1.2273799999999999</c:v>
                </c:pt>
                <c:pt idx="342">
                  <c:v>1.2274799999999999</c:v>
                </c:pt>
                <c:pt idx="343">
                  <c:v>1.22725</c:v>
                </c:pt>
                <c:pt idx="344">
                  <c:v>1.2274499999999999</c:v>
                </c:pt>
                <c:pt idx="345">
                  <c:v>1.22767</c:v>
                </c:pt>
                <c:pt idx="346">
                  <c:v>1.2272700000000001</c:v>
                </c:pt>
                <c:pt idx="347">
                  <c:v>1.2272099999999999</c:v>
                </c:pt>
                <c:pt idx="348">
                  <c:v>1.22732</c:v>
                </c:pt>
                <c:pt idx="349">
                  <c:v>1.2272400000000001</c:v>
                </c:pt>
                <c:pt idx="350">
                  <c:v>1.22689</c:v>
                </c:pt>
                <c:pt idx="351">
                  <c:v>1.22655</c:v>
                </c:pt>
                <c:pt idx="352">
                  <c:v>1.22702</c:v>
                </c:pt>
                <c:pt idx="353">
                  <c:v>1.2273099999999999</c:v>
                </c:pt>
                <c:pt idx="354">
                  <c:v>1.2273400000000001</c:v>
                </c:pt>
                <c:pt idx="355">
                  <c:v>1.22723</c:v>
                </c:pt>
                <c:pt idx="356">
                  <c:v>1.22682</c:v>
                </c:pt>
                <c:pt idx="357">
                  <c:v>1.2271000000000001</c:v>
                </c:pt>
                <c:pt idx="358">
                  <c:v>1.2272799999999999</c:v>
                </c:pt>
                <c:pt idx="359">
                  <c:v>1.2269300000000001</c:v>
                </c:pt>
                <c:pt idx="360">
                  <c:v>1.22695</c:v>
                </c:pt>
                <c:pt idx="361">
                  <c:v>1.22698</c:v>
                </c:pt>
                <c:pt idx="362">
                  <c:v>1.2265999999999999</c:v>
                </c:pt>
                <c:pt idx="363">
                  <c:v>1.2270099999999999</c:v>
                </c:pt>
                <c:pt idx="364">
                  <c:v>1.2265900000000001</c:v>
                </c:pt>
                <c:pt idx="365">
                  <c:v>1.2273799999999999</c:v>
                </c:pt>
                <c:pt idx="366">
                  <c:v>1.2270000000000001</c:v>
                </c:pt>
                <c:pt idx="367">
                  <c:v>1.22787</c:v>
                </c:pt>
                <c:pt idx="368">
                  <c:v>1.2278899999999999</c:v>
                </c:pt>
                <c:pt idx="369">
                  <c:v>1.2268399999999999</c:v>
                </c:pt>
                <c:pt idx="370">
                  <c:v>1.2275799999999999</c:v>
                </c:pt>
                <c:pt idx="371">
                  <c:v>1.22729</c:v>
                </c:pt>
                <c:pt idx="372">
                  <c:v>1.2274</c:v>
                </c:pt>
                <c:pt idx="373">
                  <c:v>1.2270300000000001</c:v>
                </c:pt>
                <c:pt idx="374">
                  <c:v>1.22732</c:v>
                </c:pt>
                <c:pt idx="375">
                  <c:v>1.2262</c:v>
                </c:pt>
                <c:pt idx="376">
                  <c:v>1.22716</c:v>
                </c:pt>
                <c:pt idx="377">
                  <c:v>1.22733</c:v>
                </c:pt>
                <c:pt idx="378">
                  <c:v>1.22709</c:v>
                </c:pt>
                <c:pt idx="379">
                  <c:v>1.2270000000000001</c:v>
                </c:pt>
                <c:pt idx="380">
                  <c:v>1.2268300000000001</c:v>
                </c:pt>
                <c:pt idx="381">
                  <c:v>1.22672</c:v>
                </c:pt>
                <c:pt idx="382">
                  <c:v>1.2270799999999999</c:v>
                </c:pt>
                <c:pt idx="383">
                  <c:v>1.2271399999999999</c:v>
                </c:pt>
                <c:pt idx="384">
                  <c:v>1.22756</c:v>
                </c:pt>
                <c:pt idx="385">
                  <c:v>1.22705</c:v>
                </c:pt>
                <c:pt idx="386">
                  <c:v>1.2266699999999999</c:v>
                </c:pt>
                <c:pt idx="387">
                  <c:v>1.2274499999999999</c:v>
                </c:pt>
                <c:pt idx="388">
                  <c:v>1.22709</c:v>
                </c:pt>
                <c:pt idx="389">
                  <c:v>1.2271399999999999</c:v>
                </c:pt>
                <c:pt idx="390">
                  <c:v>1.22777</c:v>
                </c:pt>
                <c:pt idx="391">
                  <c:v>1.22742</c:v>
                </c:pt>
                <c:pt idx="392">
                  <c:v>1.2273400000000001</c:v>
                </c:pt>
                <c:pt idx="393">
                  <c:v>1.2269099999999999</c:v>
                </c:pt>
                <c:pt idx="394">
                  <c:v>1.2274400000000001</c:v>
                </c:pt>
                <c:pt idx="395">
                  <c:v>1.2275199999999999</c:v>
                </c:pt>
                <c:pt idx="396">
                  <c:v>1.22767</c:v>
                </c:pt>
                <c:pt idx="397">
                  <c:v>1.2275400000000001</c:v>
                </c:pt>
                <c:pt idx="398">
                  <c:v>1.2276199999999999</c:v>
                </c:pt>
                <c:pt idx="399">
                  <c:v>1.2270700000000001</c:v>
                </c:pt>
                <c:pt idx="400">
                  <c:v>1.22716</c:v>
                </c:pt>
                <c:pt idx="401">
                  <c:v>1.2268600000000001</c:v>
                </c:pt>
                <c:pt idx="402">
                  <c:v>1.2270700000000001</c:v>
                </c:pt>
                <c:pt idx="403">
                  <c:v>1.2275799999999999</c:v>
                </c:pt>
                <c:pt idx="404">
                  <c:v>1.22756</c:v>
                </c:pt>
                <c:pt idx="405">
                  <c:v>1.22716</c:v>
                </c:pt>
                <c:pt idx="406">
                  <c:v>1.2275499999999999</c:v>
                </c:pt>
                <c:pt idx="407">
                  <c:v>1.22746</c:v>
                </c:pt>
                <c:pt idx="408">
                  <c:v>1.2273499999999999</c:v>
                </c:pt>
                <c:pt idx="409">
                  <c:v>1.2271700000000001</c:v>
                </c:pt>
                <c:pt idx="410">
                  <c:v>1.22675</c:v>
                </c:pt>
                <c:pt idx="411">
                  <c:v>1.22749</c:v>
                </c:pt>
                <c:pt idx="412">
                  <c:v>1.2269699999999999</c:v>
                </c:pt>
                <c:pt idx="413">
                  <c:v>1.22702</c:v>
                </c:pt>
                <c:pt idx="414">
                  <c:v>1.2271099999999999</c:v>
                </c:pt>
                <c:pt idx="415">
                  <c:v>1.22742</c:v>
                </c:pt>
                <c:pt idx="416">
                  <c:v>1.2272099999999999</c:v>
                </c:pt>
                <c:pt idx="417">
                  <c:v>1.22709</c:v>
                </c:pt>
                <c:pt idx="418">
                  <c:v>1.2270000000000001</c:v>
                </c:pt>
                <c:pt idx="419">
                  <c:v>1.2274499999999999</c:v>
                </c:pt>
                <c:pt idx="420">
                  <c:v>1.2277100000000001</c:v>
                </c:pt>
                <c:pt idx="421">
                  <c:v>1.2272400000000001</c:v>
                </c:pt>
                <c:pt idx="422">
                  <c:v>1.22725</c:v>
                </c:pt>
                <c:pt idx="423">
                  <c:v>1.2277199999999999</c:v>
                </c:pt>
                <c:pt idx="424">
                  <c:v>1.22723</c:v>
                </c:pt>
                <c:pt idx="425">
                  <c:v>1.2270700000000001</c:v>
                </c:pt>
                <c:pt idx="426">
                  <c:v>1.22749</c:v>
                </c:pt>
                <c:pt idx="427">
                  <c:v>1.2268699999999999</c:v>
                </c:pt>
                <c:pt idx="428">
                  <c:v>1.22725</c:v>
                </c:pt>
                <c:pt idx="429">
                  <c:v>1.2276</c:v>
                </c:pt>
                <c:pt idx="430">
                  <c:v>1.2277199999999999</c:v>
                </c:pt>
                <c:pt idx="431">
                  <c:v>1.22725</c:v>
                </c:pt>
                <c:pt idx="432">
                  <c:v>1.2272000000000001</c:v>
                </c:pt>
                <c:pt idx="433">
                  <c:v>1.2269000000000001</c:v>
                </c:pt>
                <c:pt idx="434">
                  <c:v>1.22725</c:v>
                </c:pt>
                <c:pt idx="435">
                  <c:v>1.2270799999999999</c:v>
                </c:pt>
                <c:pt idx="436">
                  <c:v>1.22726</c:v>
                </c:pt>
                <c:pt idx="437">
                  <c:v>1.2271000000000001</c:v>
                </c:pt>
                <c:pt idx="438">
                  <c:v>1.2275499999999999</c:v>
                </c:pt>
                <c:pt idx="439">
                  <c:v>1.2274099999999999</c:v>
                </c:pt>
                <c:pt idx="440">
                  <c:v>1.22638</c:v>
                </c:pt>
                <c:pt idx="441">
                  <c:v>1.2262599999999999</c:v>
                </c:pt>
                <c:pt idx="442">
                  <c:v>1.2271799999999999</c:v>
                </c:pt>
                <c:pt idx="443">
                  <c:v>1.2269600000000001</c:v>
                </c:pt>
                <c:pt idx="444">
                  <c:v>1.2272000000000001</c:v>
                </c:pt>
                <c:pt idx="445">
                  <c:v>1.22709</c:v>
                </c:pt>
                <c:pt idx="446">
                  <c:v>1.2274</c:v>
                </c:pt>
                <c:pt idx="447">
                  <c:v>1.2274700000000001</c:v>
                </c:pt>
                <c:pt idx="448">
                  <c:v>1.2271099999999999</c:v>
                </c:pt>
                <c:pt idx="449">
                  <c:v>1.22725</c:v>
                </c:pt>
                <c:pt idx="450">
                  <c:v>1.22767</c:v>
                </c:pt>
                <c:pt idx="451">
                  <c:v>1.2272799999999999</c:v>
                </c:pt>
                <c:pt idx="452">
                  <c:v>1.22732</c:v>
                </c:pt>
                <c:pt idx="453">
                  <c:v>1.2273000000000001</c:v>
                </c:pt>
                <c:pt idx="454">
                  <c:v>1.2273700000000001</c:v>
                </c:pt>
                <c:pt idx="455">
                  <c:v>1.2267699999999999</c:v>
                </c:pt>
                <c:pt idx="456">
                  <c:v>1.2264299999999999</c:v>
                </c:pt>
                <c:pt idx="457">
                  <c:v>1.22662</c:v>
                </c:pt>
                <c:pt idx="458">
                  <c:v>1.2263999999999999</c:v>
                </c:pt>
                <c:pt idx="459">
                  <c:v>1.22627</c:v>
                </c:pt>
                <c:pt idx="460">
                  <c:v>1.2264200000000001</c:v>
                </c:pt>
                <c:pt idx="461">
                  <c:v>1.2263500000000001</c:v>
                </c:pt>
                <c:pt idx="462">
                  <c:v>1.2262299999999999</c:v>
                </c:pt>
                <c:pt idx="463">
                  <c:v>1.2271799999999999</c:v>
                </c:pt>
                <c:pt idx="464">
                  <c:v>1.2264999999999999</c:v>
                </c:pt>
                <c:pt idx="465">
                  <c:v>1.22624</c:v>
                </c:pt>
                <c:pt idx="466">
                  <c:v>1.2269000000000001</c:v>
                </c:pt>
                <c:pt idx="467">
                  <c:v>1.2266600000000001</c:v>
                </c:pt>
                <c:pt idx="468">
                  <c:v>1.22692</c:v>
                </c:pt>
                <c:pt idx="469">
                  <c:v>1.2267600000000001</c:v>
                </c:pt>
                <c:pt idx="470">
                  <c:v>1.22668</c:v>
                </c:pt>
                <c:pt idx="471">
                  <c:v>1.22651</c:v>
                </c:pt>
                <c:pt idx="472">
                  <c:v>1.2265200000000001</c:v>
                </c:pt>
                <c:pt idx="473">
                  <c:v>1.22658</c:v>
                </c:pt>
                <c:pt idx="474">
                  <c:v>1.2265200000000001</c:v>
                </c:pt>
                <c:pt idx="475">
                  <c:v>1.2270000000000001</c:v>
                </c:pt>
                <c:pt idx="476">
                  <c:v>1.2265900000000001</c:v>
                </c:pt>
                <c:pt idx="477">
                  <c:v>1.2265200000000001</c:v>
                </c:pt>
                <c:pt idx="478">
                  <c:v>1.22675</c:v>
                </c:pt>
                <c:pt idx="479">
                  <c:v>1.2266300000000001</c:v>
                </c:pt>
                <c:pt idx="480">
                  <c:v>1.22617</c:v>
                </c:pt>
                <c:pt idx="481">
                  <c:v>1.22644</c:v>
                </c:pt>
                <c:pt idx="482">
                  <c:v>1.2263299999999999</c:v>
                </c:pt>
                <c:pt idx="483">
                  <c:v>1.2265200000000001</c:v>
                </c:pt>
                <c:pt idx="484">
                  <c:v>1.22651</c:v>
                </c:pt>
                <c:pt idx="485">
                  <c:v>1.2265900000000001</c:v>
                </c:pt>
                <c:pt idx="486">
                  <c:v>1.2266300000000001</c:v>
                </c:pt>
                <c:pt idx="487">
                  <c:v>1.22617</c:v>
                </c:pt>
                <c:pt idx="488">
                  <c:v>1.2269000000000001</c:v>
                </c:pt>
                <c:pt idx="489">
                  <c:v>1.2262</c:v>
                </c:pt>
                <c:pt idx="490">
                  <c:v>1.2268600000000001</c:v>
                </c:pt>
                <c:pt idx="491">
                  <c:v>1.22662</c:v>
                </c:pt>
                <c:pt idx="492">
                  <c:v>1.22637</c:v>
                </c:pt>
                <c:pt idx="493">
                  <c:v>1.22631</c:v>
                </c:pt>
                <c:pt idx="494">
                  <c:v>1.2264699999999999</c:v>
                </c:pt>
                <c:pt idx="495">
                  <c:v>1.22682</c:v>
                </c:pt>
                <c:pt idx="496">
                  <c:v>1.2265900000000001</c:v>
                </c:pt>
                <c:pt idx="497">
                  <c:v>1.22645</c:v>
                </c:pt>
                <c:pt idx="498">
                  <c:v>1.2266999999999999</c:v>
                </c:pt>
                <c:pt idx="499">
                  <c:v>1.2262299999999999</c:v>
                </c:pt>
                <c:pt idx="500">
                  <c:v>1.22679</c:v>
                </c:pt>
                <c:pt idx="501">
                  <c:v>1.22706</c:v>
                </c:pt>
                <c:pt idx="502">
                  <c:v>1.22651</c:v>
                </c:pt>
                <c:pt idx="503">
                  <c:v>1.2264600000000001</c:v>
                </c:pt>
                <c:pt idx="504">
                  <c:v>1.2264900000000001</c:v>
                </c:pt>
                <c:pt idx="505">
                  <c:v>1.22644</c:v>
                </c:pt>
                <c:pt idx="506">
                  <c:v>1.22645</c:v>
                </c:pt>
                <c:pt idx="507">
                  <c:v>1.2256400000000001</c:v>
                </c:pt>
                <c:pt idx="508">
                  <c:v>1.22668</c:v>
                </c:pt>
                <c:pt idx="509">
                  <c:v>1.22658</c:v>
                </c:pt>
                <c:pt idx="510">
                  <c:v>1.2262299999999999</c:v>
                </c:pt>
                <c:pt idx="511">
                  <c:v>1.2258100000000001</c:v>
                </c:pt>
                <c:pt idx="512">
                  <c:v>1.2254400000000001</c:v>
                </c:pt>
                <c:pt idx="513">
                  <c:v>1.22587</c:v>
                </c:pt>
                <c:pt idx="514">
                  <c:v>1.2259899999999999</c:v>
                </c:pt>
                <c:pt idx="515">
                  <c:v>1.22617</c:v>
                </c:pt>
                <c:pt idx="516">
                  <c:v>1.2258800000000001</c:v>
                </c:pt>
                <c:pt idx="517">
                  <c:v>1.2257800000000001</c:v>
                </c:pt>
                <c:pt idx="518">
                  <c:v>1.22577</c:v>
                </c:pt>
                <c:pt idx="519">
                  <c:v>1.2259100000000001</c:v>
                </c:pt>
                <c:pt idx="520">
                  <c:v>1.22593</c:v>
                </c:pt>
                <c:pt idx="521">
                  <c:v>1.2256899999999999</c:v>
                </c:pt>
                <c:pt idx="522">
                  <c:v>1.2260500000000001</c:v>
                </c:pt>
                <c:pt idx="523">
                  <c:v>1.2262500000000001</c:v>
                </c:pt>
                <c:pt idx="524">
                  <c:v>1.2262900000000001</c:v>
                </c:pt>
                <c:pt idx="525">
                  <c:v>1.2262500000000001</c:v>
                </c:pt>
                <c:pt idx="526">
                  <c:v>1.22631</c:v>
                </c:pt>
                <c:pt idx="527">
                  <c:v>1.2263999999999999</c:v>
                </c:pt>
                <c:pt idx="528">
                  <c:v>1.2259100000000001</c:v>
                </c:pt>
                <c:pt idx="529">
                  <c:v>1.2263500000000001</c:v>
                </c:pt>
                <c:pt idx="530">
                  <c:v>1.2259599999999999</c:v>
                </c:pt>
                <c:pt idx="531">
                  <c:v>1.22631</c:v>
                </c:pt>
                <c:pt idx="532">
                  <c:v>1.22638</c:v>
                </c:pt>
                <c:pt idx="533">
                  <c:v>1.2257800000000001</c:v>
                </c:pt>
                <c:pt idx="534">
                  <c:v>1.22573</c:v>
                </c:pt>
                <c:pt idx="535">
                  <c:v>1.2263500000000001</c:v>
                </c:pt>
                <c:pt idx="536">
                  <c:v>1.2262200000000001</c:v>
                </c:pt>
                <c:pt idx="537">
                  <c:v>1.22611</c:v>
                </c:pt>
                <c:pt idx="538">
                  <c:v>1.2260200000000001</c:v>
                </c:pt>
                <c:pt idx="539">
                  <c:v>1.22573</c:v>
                </c:pt>
                <c:pt idx="540">
                  <c:v>1.22593</c:v>
                </c:pt>
                <c:pt idx="541">
                  <c:v>1.2260899999999999</c:v>
                </c:pt>
                <c:pt idx="542">
                  <c:v>1.2270799999999999</c:v>
                </c:pt>
                <c:pt idx="543">
                  <c:v>1.22658</c:v>
                </c:pt>
                <c:pt idx="544">
                  <c:v>1.22655</c:v>
                </c:pt>
                <c:pt idx="545">
                  <c:v>1.2257499999999999</c:v>
                </c:pt>
                <c:pt idx="546">
                  <c:v>1.2261299999999999</c:v>
                </c:pt>
                <c:pt idx="547">
                  <c:v>1.2264299999999999</c:v>
                </c:pt>
                <c:pt idx="548">
                  <c:v>1.2264699999999999</c:v>
                </c:pt>
                <c:pt idx="549">
                  <c:v>1.2259199999999999</c:v>
                </c:pt>
                <c:pt idx="550">
                  <c:v>1.2257800000000001</c:v>
                </c:pt>
                <c:pt idx="551">
                  <c:v>1.22583</c:v>
                </c:pt>
                <c:pt idx="552">
                  <c:v>1.2265299999999999</c:v>
                </c:pt>
                <c:pt idx="553">
                  <c:v>1.22611</c:v>
                </c:pt>
                <c:pt idx="554">
                  <c:v>1.2262</c:v>
                </c:pt>
                <c:pt idx="555">
                  <c:v>1.22679</c:v>
                </c:pt>
                <c:pt idx="556">
                  <c:v>1.2265200000000001</c:v>
                </c:pt>
                <c:pt idx="557">
                  <c:v>1.22638</c:v>
                </c:pt>
                <c:pt idx="558">
                  <c:v>1.2262200000000001</c:v>
                </c:pt>
                <c:pt idx="559">
                  <c:v>1.2259100000000001</c:v>
                </c:pt>
                <c:pt idx="560">
                  <c:v>1.2257800000000001</c:v>
                </c:pt>
                <c:pt idx="561">
                  <c:v>1.2253099999999999</c:v>
                </c:pt>
                <c:pt idx="562">
                  <c:v>1.226</c:v>
                </c:pt>
                <c:pt idx="563">
                  <c:v>1.2256400000000001</c:v>
                </c:pt>
                <c:pt idx="564">
                  <c:v>1.2255400000000001</c:v>
                </c:pt>
                <c:pt idx="565">
                  <c:v>1.2256499999999999</c:v>
                </c:pt>
                <c:pt idx="566">
                  <c:v>1.2261299999999999</c:v>
                </c:pt>
                <c:pt idx="567">
                  <c:v>1.22593</c:v>
                </c:pt>
                <c:pt idx="568">
                  <c:v>1.2254400000000001</c:v>
                </c:pt>
                <c:pt idx="569">
                  <c:v>1.22525</c:v>
                </c:pt>
                <c:pt idx="570">
                  <c:v>1.22576</c:v>
                </c:pt>
                <c:pt idx="571">
                  <c:v>1.2253700000000001</c:v>
                </c:pt>
                <c:pt idx="572">
                  <c:v>1.2255</c:v>
                </c:pt>
                <c:pt idx="573">
                  <c:v>1.2259100000000001</c:v>
                </c:pt>
                <c:pt idx="574">
                  <c:v>1.2261</c:v>
                </c:pt>
                <c:pt idx="575">
                  <c:v>1.2263599999999999</c:v>
                </c:pt>
                <c:pt idx="576">
                  <c:v>1.22661</c:v>
                </c:pt>
                <c:pt idx="577">
                  <c:v>1.2267999999999999</c:v>
                </c:pt>
                <c:pt idx="578">
                  <c:v>1.22644</c:v>
                </c:pt>
                <c:pt idx="579">
                  <c:v>1.2263900000000001</c:v>
                </c:pt>
                <c:pt idx="580">
                  <c:v>1.2261599999999999</c:v>
                </c:pt>
                <c:pt idx="581">
                  <c:v>1.2258500000000001</c:v>
                </c:pt>
                <c:pt idx="582">
                  <c:v>1.22651</c:v>
                </c:pt>
                <c:pt idx="583">
                  <c:v>1.2257</c:v>
                </c:pt>
                <c:pt idx="584">
                  <c:v>1.2260800000000001</c:v>
                </c:pt>
                <c:pt idx="585">
                  <c:v>1.2261899999999999</c:v>
                </c:pt>
                <c:pt idx="586">
                  <c:v>1.22618</c:v>
                </c:pt>
                <c:pt idx="587">
                  <c:v>1.2263900000000001</c:v>
                </c:pt>
                <c:pt idx="588">
                  <c:v>1.2266999999999999</c:v>
                </c:pt>
                <c:pt idx="589">
                  <c:v>1.22654</c:v>
                </c:pt>
                <c:pt idx="590">
                  <c:v>1.2263900000000001</c:v>
                </c:pt>
                <c:pt idx="591">
                  <c:v>1.22614</c:v>
                </c:pt>
                <c:pt idx="592">
                  <c:v>1.2264699999999999</c:v>
                </c:pt>
                <c:pt idx="593">
                  <c:v>1.2257400000000001</c:v>
                </c:pt>
                <c:pt idx="594">
                  <c:v>1.2254</c:v>
                </c:pt>
                <c:pt idx="595">
                  <c:v>1.2255499999999999</c:v>
                </c:pt>
                <c:pt idx="596">
                  <c:v>1.2258599999999999</c:v>
                </c:pt>
                <c:pt idx="597">
                  <c:v>1.2250799999999999</c:v>
                </c:pt>
                <c:pt idx="598">
                  <c:v>1.2255499999999999</c:v>
                </c:pt>
                <c:pt idx="599">
                  <c:v>1.22559</c:v>
                </c:pt>
                <c:pt idx="600">
                  <c:v>1.2255</c:v>
                </c:pt>
                <c:pt idx="601">
                  <c:v>1.2260800000000001</c:v>
                </c:pt>
                <c:pt idx="602">
                  <c:v>1.22542</c:v>
                </c:pt>
                <c:pt idx="603">
                  <c:v>1.2253700000000001</c:v>
                </c:pt>
                <c:pt idx="604">
                  <c:v>1.2257499999999999</c:v>
                </c:pt>
                <c:pt idx="605">
                  <c:v>1.22573</c:v>
                </c:pt>
                <c:pt idx="606">
                  <c:v>1.2255</c:v>
                </c:pt>
                <c:pt idx="607">
                  <c:v>1.2258100000000001</c:v>
                </c:pt>
                <c:pt idx="608">
                  <c:v>1.2254799999999999</c:v>
                </c:pt>
                <c:pt idx="609">
                  <c:v>1.2258199999999999</c:v>
                </c:pt>
                <c:pt idx="610">
                  <c:v>1.22566</c:v>
                </c:pt>
                <c:pt idx="611">
                  <c:v>1.22583</c:v>
                </c:pt>
                <c:pt idx="612">
                  <c:v>1.2255499999999999</c:v>
                </c:pt>
                <c:pt idx="613">
                  <c:v>1.2256</c:v>
                </c:pt>
                <c:pt idx="614">
                  <c:v>1.226</c:v>
                </c:pt>
                <c:pt idx="615">
                  <c:v>1.22563</c:v>
                </c:pt>
                <c:pt idx="616">
                  <c:v>1.22529</c:v>
                </c:pt>
                <c:pt idx="617">
                  <c:v>1.2256400000000001</c:v>
                </c:pt>
                <c:pt idx="618">
                  <c:v>1.2253400000000001</c:v>
                </c:pt>
                <c:pt idx="619">
                  <c:v>1.2250099999999999</c:v>
                </c:pt>
                <c:pt idx="620">
                  <c:v>1.2254799999999999</c:v>
                </c:pt>
                <c:pt idx="621">
                  <c:v>1.2255</c:v>
                </c:pt>
                <c:pt idx="622">
                  <c:v>1.2255400000000001</c:v>
                </c:pt>
                <c:pt idx="623">
                  <c:v>1.2251700000000001</c:v>
                </c:pt>
                <c:pt idx="624">
                  <c:v>1.2259899999999999</c:v>
                </c:pt>
                <c:pt idx="625">
                  <c:v>1.22536</c:v>
                </c:pt>
                <c:pt idx="626">
                  <c:v>1.22553</c:v>
                </c:pt>
                <c:pt idx="627">
                  <c:v>1.22556</c:v>
                </c:pt>
                <c:pt idx="628">
                  <c:v>1.2246300000000001</c:v>
                </c:pt>
                <c:pt idx="629">
                  <c:v>1.22495</c:v>
                </c:pt>
                <c:pt idx="630">
                  <c:v>1.2250399999999999</c:v>
                </c:pt>
                <c:pt idx="631">
                  <c:v>1.2252799999999999</c:v>
                </c:pt>
                <c:pt idx="632">
                  <c:v>1.2254</c:v>
                </c:pt>
                <c:pt idx="633">
                  <c:v>1.2254799999999999</c:v>
                </c:pt>
                <c:pt idx="634">
                  <c:v>1.2256400000000001</c:v>
                </c:pt>
                <c:pt idx="635">
                  <c:v>1.2253799999999999</c:v>
                </c:pt>
                <c:pt idx="636">
                  <c:v>1.2255100000000001</c:v>
                </c:pt>
                <c:pt idx="637">
                  <c:v>1.22512</c:v>
                </c:pt>
                <c:pt idx="638">
                  <c:v>1.2246999999999999</c:v>
                </c:pt>
                <c:pt idx="639">
                  <c:v>1.2249699999999999</c:v>
                </c:pt>
                <c:pt idx="640">
                  <c:v>1.22488</c:v>
                </c:pt>
                <c:pt idx="641">
                  <c:v>1.22468</c:v>
                </c:pt>
                <c:pt idx="642">
                  <c:v>1.22479</c:v>
                </c:pt>
                <c:pt idx="643">
                  <c:v>1.2244900000000001</c:v>
                </c:pt>
                <c:pt idx="644">
                  <c:v>1.2247300000000001</c:v>
                </c:pt>
                <c:pt idx="645">
                  <c:v>1.22525</c:v>
                </c:pt>
                <c:pt idx="646">
                  <c:v>1.2248300000000001</c:v>
                </c:pt>
                <c:pt idx="647">
                  <c:v>1.22539</c:v>
                </c:pt>
                <c:pt idx="648">
                  <c:v>1.2254499999999999</c:v>
                </c:pt>
                <c:pt idx="649">
                  <c:v>1.22489</c:v>
                </c:pt>
                <c:pt idx="650">
                  <c:v>1.22525</c:v>
                </c:pt>
                <c:pt idx="651">
                  <c:v>1.22515</c:v>
                </c:pt>
                <c:pt idx="652">
                  <c:v>1.22533</c:v>
                </c:pt>
                <c:pt idx="653">
                  <c:v>1.22444</c:v>
                </c:pt>
                <c:pt idx="654">
                  <c:v>1.2249699999999999</c:v>
                </c:pt>
                <c:pt idx="655">
                  <c:v>1.2252099999999999</c:v>
                </c:pt>
                <c:pt idx="656">
                  <c:v>1.2250399999999999</c:v>
                </c:pt>
                <c:pt idx="657">
                  <c:v>1.2250300000000001</c:v>
                </c:pt>
                <c:pt idx="658">
                  <c:v>1.2252799999999999</c:v>
                </c:pt>
                <c:pt idx="659">
                  <c:v>1.2254100000000001</c:v>
                </c:pt>
                <c:pt idx="660">
                  <c:v>1.22505</c:v>
                </c:pt>
                <c:pt idx="661">
                  <c:v>1.2253799999999999</c:v>
                </c:pt>
                <c:pt idx="662">
                  <c:v>1.2251300000000001</c:v>
                </c:pt>
                <c:pt idx="663">
                  <c:v>1.22498</c:v>
                </c:pt>
                <c:pt idx="664">
                  <c:v>1.2245699999999999</c:v>
                </c:pt>
                <c:pt idx="665">
                  <c:v>1.22549</c:v>
                </c:pt>
                <c:pt idx="666">
                  <c:v>1.22492</c:v>
                </c:pt>
                <c:pt idx="667">
                  <c:v>1.22529</c:v>
                </c:pt>
                <c:pt idx="668">
                  <c:v>1.22468</c:v>
                </c:pt>
                <c:pt idx="669">
                  <c:v>1.22533</c:v>
                </c:pt>
                <c:pt idx="670">
                  <c:v>1.22495</c:v>
                </c:pt>
                <c:pt idx="671">
                  <c:v>1.22448</c:v>
                </c:pt>
                <c:pt idx="672">
                  <c:v>1.22458</c:v>
                </c:pt>
                <c:pt idx="673">
                  <c:v>1.2250000000000001</c:v>
                </c:pt>
                <c:pt idx="674">
                  <c:v>1.22472</c:v>
                </c:pt>
                <c:pt idx="675">
                  <c:v>1.2247399999999999</c:v>
                </c:pt>
                <c:pt idx="676">
                  <c:v>1.2244200000000001</c:v>
                </c:pt>
                <c:pt idx="677">
                  <c:v>1.2238800000000001</c:v>
                </c:pt>
                <c:pt idx="678">
                  <c:v>1.2246699999999999</c:v>
                </c:pt>
                <c:pt idx="679">
                  <c:v>1.2242</c:v>
                </c:pt>
                <c:pt idx="680">
                  <c:v>1.2244699999999999</c:v>
                </c:pt>
                <c:pt idx="681">
                  <c:v>1.22455</c:v>
                </c:pt>
                <c:pt idx="682">
                  <c:v>1.2242500000000001</c:v>
                </c:pt>
                <c:pt idx="683">
                  <c:v>1.22445</c:v>
                </c:pt>
                <c:pt idx="684">
                  <c:v>1.2238100000000001</c:v>
                </c:pt>
                <c:pt idx="685">
                  <c:v>1.2240500000000001</c:v>
                </c:pt>
                <c:pt idx="686">
                  <c:v>1.2244699999999999</c:v>
                </c:pt>
                <c:pt idx="687">
                  <c:v>1.2247300000000001</c:v>
                </c:pt>
                <c:pt idx="688">
                  <c:v>1.22428</c:v>
                </c:pt>
                <c:pt idx="689">
                  <c:v>1.2243299999999999</c:v>
                </c:pt>
                <c:pt idx="690">
                  <c:v>1.2237</c:v>
                </c:pt>
                <c:pt idx="691">
                  <c:v>1.2238899999999999</c:v>
                </c:pt>
                <c:pt idx="692">
                  <c:v>1.2246699999999999</c:v>
                </c:pt>
                <c:pt idx="693">
                  <c:v>1.2236899999999999</c:v>
                </c:pt>
                <c:pt idx="694">
                  <c:v>1.2240899999999999</c:v>
                </c:pt>
                <c:pt idx="695">
                  <c:v>1.2242599999999999</c:v>
                </c:pt>
                <c:pt idx="696">
                  <c:v>1.2236</c:v>
                </c:pt>
                <c:pt idx="697">
                  <c:v>1.2241299999999999</c:v>
                </c:pt>
                <c:pt idx="698">
                  <c:v>1.2239800000000001</c:v>
                </c:pt>
                <c:pt idx="699">
                  <c:v>1.22397</c:v>
                </c:pt>
                <c:pt idx="700">
                  <c:v>1.22394</c:v>
                </c:pt>
                <c:pt idx="701">
                  <c:v>1.2244699999999999</c:v>
                </c:pt>
                <c:pt idx="702">
                  <c:v>1.2237499999999999</c:v>
                </c:pt>
                <c:pt idx="703">
                  <c:v>1.22373</c:v>
                </c:pt>
                <c:pt idx="704">
                  <c:v>1.2242299999999999</c:v>
                </c:pt>
                <c:pt idx="705">
                  <c:v>1.2242</c:v>
                </c:pt>
                <c:pt idx="706">
                  <c:v>1.2242299999999999</c:v>
                </c:pt>
                <c:pt idx="707">
                  <c:v>1.22462</c:v>
                </c:pt>
                <c:pt idx="708">
                  <c:v>1.2243999999999999</c:v>
                </c:pt>
                <c:pt idx="709">
                  <c:v>1.2243200000000001</c:v>
                </c:pt>
                <c:pt idx="710">
                  <c:v>1.2240800000000001</c:v>
                </c:pt>
                <c:pt idx="711">
                  <c:v>1.2241200000000001</c:v>
                </c:pt>
                <c:pt idx="712">
                  <c:v>1.2239100000000001</c:v>
                </c:pt>
                <c:pt idx="713">
                  <c:v>1.2238500000000001</c:v>
                </c:pt>
                <c:pt idx="714">
                  <c:v>1.22407</c:v>
                </c:pt>
                <c:pt idx="715">
                  <c:v>1.22445</c:v>
                </c:pt>
                <c:pt idx="716">
                  <c:v>1.2243299999999999</c:v>
                </c:pt>
                <c:pt idx="717">
                  <c:v>1.22458</c:v>
                </c:pt>
                <c:pt idx="718">
                  <c:v>1.2244600000000001</c:v>
                </c:pt>
                <c:pt idx="719">
                  <c:v>1.2245299999999999</c:v>
                </c:pt>
                <c:pt idx="720">
                  <c:v>1.2242599999999999</c:v>
                </c:pt>
                <c:pt idx="721">
                  <c:v>1.22441</c:v>
                </c:pt>
                <c:pt idx="722">
                  <c:v>1.2240500000000001</c:v>
                </c:pt>
                <c:pt idx="723">
                  <c:v>1.22403</c:v>
                </c:pt>
                <c:pt idx="724">
                  <c:v>1.22523</c:v>
                </c:pt>
                <c:pt idx="725">
                  <c:v>1.22407</c:v>
                </c:pt>
                <c:pt idx="726">
                  <c:v>1.22455</c:v>
                </c:pt>
                <c:pt idx="727">
                  <c:v>1.22434</c:v>
                </c:pt>
                <c:pt idx="728">
                  <c:v>1.2248600000000001</c:v>
                </c:pt>
                <c:pt idx="729">
                  <c:v>1.22496</c:v>
                </c:pt>
                <c:pt idx="730">
                  <c:v>1.22498</c:v>
                </c:pt>
                <c:pt idx="731">
                  <c:v>1.2246600000000001</c:v>
                </c:pt>
                <c:pt idx="732">
                  <c:v>1.2251700000000001</c:v>
                </c:pt>
                <c:pt idx="733">
                  <c:v>1.2245900000000001</c:v>
                </c:pt>
                <c:pt idx="734">
                  <c:v>1.22444</c:v>
                </c:pt>
                <c:pt idx="735">
                  <c:v>1.2249399999999999</c:v>
                </c:pt>
                <c:pt idx="736">
                  <c:v>1.2245200000000001</c:v>
                </c:pt>
                <c:pt idx="737">
                  <c:v>1.22465</c:v>
                </c:pt>
                <c:pt idx="738">
                  <c:v>1.22407</c:v>
                </c:pt>
                <c:pt idx="739">
                  <c:v>1.2242</c:v>
                </c:pt>
                <c:pt idx="740">
                  <c:v>1.2241299999999999</c:v>
                </c:pt>
                <c:pt idx="741">
                  <c:v>1.2242900000000001</c:v>
                </c:pt>
                <c:pt idx="742">
                  <c:v>1.2237100000000001</c:v>
                </c:pt>
                <c:pt idx="743">
                  <c:v>1.22377</c:v>
                </c:pt>
                <c:pt idx="744">
                  <c:v>1.2238199999999999</c:v>
                </c:pt>
                <c:pt idx="745">
                  <c:v>1.2231399999999999</c:v>
                </c:pt>
                <c:pt idx="746">
                  <c:v>1.2232799999999999</c:v>
                </c:pt>
                <c:pt idx="747">
                  <c:v>1.22393</c:v>
                </c:pt>
                <c:pt idx="748">
                  <c:v>1.2244600000000001</c:v>
                </c:pt>
                <c:pt idx="749">
                  <c:v>1.2241599999999999</c:v>
                </c:pt>
                <c:pt idx="750">
                  <c:v>1.2238</c:v>
                </c:pt>
                <c:pt idx="751">
                  <c:v>1.22383</c:v>
                </c:pt>
                <c:pt idx="752">
                  <c:v>1.22374</c:v>
                </c:pt>
                <c:pt idx="753">
                  <c:v>1.22417</c:v>
                </c:pt>
                <c:pt idx="754">
                  <c:v>1.2236100000000001</c:v>
                </c:pt>
                <c:pt idx="755">
                  <c:v>1.2236499999999999</c:v>
                </c:pt>
                <c:pt idx="756">
                  <c:v>1.22411</c:v>
                </c:pt>
                <c:pt idx="757">
                  <c:v>1.22428</c:v>
                </c:pt>
                <c:pt idx="758">
                  <c:v>1.2242200000000001</c:v>
                </c:pt>
                <c:pt idx="759">
                  <c:v>1.22383</c:v>
                </c:pt>
                <c:pt idx="760">
                  <c:v>1.2241299999999999</c:v>
                </c:pt>
                <c:pt idx="761">
                  <c:v>1.22444</c:v>
                </c:pt>
                <c:pt idx="762">
                  <c:v>1.2244600000000001</c:v>
                </c:pt>
                <c:pt idx="763">
                  <c:v>1.2242</c:v>
                </c:pt>
                <c:pt idx="764">
                  <c:v>1.2239500000000001</c:v>
                </c:pt>
                <c:pt idx="765">
                  <c:v>1.22427</c:v>
                </c:pt>
                <c:pt idx="766">
                  <c:v>1.22431</c:v>
                </c:pt>
                <c:pt idx="767">
                  <c:v>1.22482</c:v>
                </c:pt>
                <c:pt idx="768">
                  <c:v>1.2244900000000001</c:v>
                </c:pt>
                <c:pt idx="769">
                  <c:v>1.2243200000000001</c:v>
                </c:pt>
                <c:pt idx="770">
                  <c:v>1.2242999999999999</c:v>
                </c:pt>
                <c:pt idx="771">
                  <c:v>1.2245200000000001</c:v>
                </c:pt>
                <c:pt idx="772">
                  <c:v>1.22414</c:v>
                </c:pt>
                <c:pt idx="773">
                  <c:v>1.2240200000000001</c:v>
                </c:pt>
                <c:pt idx="774">
                  <c:v>1.22401</c:v>
                </c:pt>
                <c:pt idx="775">
                  <c:v>1.2245999999999999</c:v>
                </c:pt>
                <c:pt idx="776">
                  <c:v>1.2242500000000001</c:v>
                </c:pt>
                <c:pt idx="777">
                  <c:v>1.2245200000000001</c:v>
                </c:pt>
                <c:pt idx="778">
                  <c:v>1.2247399999999999</c:v>
                </c:pt>
                <c:pt idx="779">
                  <c:v>1.2246300000000001</c:v>
                </c:pt>
                <c:pt idx="780">
                  <c:v>1.2246600000000001</c:v>
                </c:pt>
                <c:pt idx="781">
                  <c:v>1.22445</c:v>
                </c:pt>
                <c:pt idx="782">
                  <c:v>1.22451</c:v>
                </c:pt>
                <c:pt idx="783">
                  <c:v>1.2244299999999999</c:v>
                </c:pt>
                <c:pt idx="784">
                  <c:v>1.2243900000000001</c:v>
                </c:pt>
                <c:pt idx="785">
                  <c:v>1.2240899999999999</c:v>
                </c:pt>
                <c:pt idx="786">
                  <c:v>1.224</c:v>
                </c:pt>
                <c:pt idx="787">
                  <c:v>1.2247699999999999</c:v>
                </c:pt>
                <c:pt idx="788">
                  <c:v>1.2243200000000001</c:v>
                </c:pt>
                <c:pt idx="789">
                  <c:v>1.2238</c:v>
                </c:pt>
                <c:pt idx="790">
                  <c:v>1.22461</c:v>
                </c:pt>
                <c:pt idx="791">
                  <c:v>1.22444</c:v>
                </c:pt>
                <c:pt idx="792">
                  <c:v>1.22441</c:v>
                </c:pt>
                <c:pt idx="793">
                  <c:v>1.2246699999999999</c:v>
                </c:pt>
                <c:pt idx="794">
                  <c:v>1.2248300000000001</c:v>
                </c:pt>
                <c:pt idx="795">
                  <c:v>1.2246300000000001</c:v>
                </c:pt>
                <c:pt idx="796">
                  <c:v>1.2246300000000001</c:v>
                </c:pt>
                <c:pt idx="797">
                  <c:v>1.22427</c:v>
                </c:pt>
                <c:pt idx="798">
                  <c:v>1.22366</c:v>
                </c:pt>
                <c:pt idx="799">
                  <c:v>1.2239800000000001</c:v>
                </c:pt>
                <c:pt idx="800">
                  <c:v>1.22397</c:v>
                </c:pt>
                <c:pt idx="801">
                  <c:v>1.2237199999999999</c:v>
                </c:pt>
                <c:pt idx="802">
                  <c:v>1.2236499999999999</c:v>
                </c:pt>
                <c:pt idx="803">
                  <c:v>1.22366</c:v>
                </c:pt>
                <c:pt idx="804">
                  <c:v>1.22363</c:v>
                </c:pt>
                <c:pt idx="805">
                  <c:v>1.2236100000000001</c:v>
                </c:pt>
                <c:pt idx="806">
                  <c:v>1.2235</c:v>
                </c:pt>
                <c:pt idx="807">
                  <c:v>1.22434</c:v>
                </c:pt>
                <c:pt idx="808">
                  <c:v>1.2240500000000001</c:v>
                </c:pt>
                <c:pt idx="809">
                  <c:v>1.2241</c:v>
                </c:pt>
                <c:pt idx="810">
                  <c:v>1.22438</c:v>
                </c:pt>
                <c:pt idx="811">
                  <c:v>1.2239500000000001</c:v>
                </c:pt>
                <c:pt idx="812">
                  <c:v>1.2239899999999999</c:v>
                </c:pt>
                <c:pt idx="813">
                  <c:v>1.2239899999999999</c:v>
                </c:pt>
                <c:pt idx="814">
                  <c:v>1.22403</c:v>
                </c:pt>
                <c:pt idx="815">
                  <c:v>1.2239</c:v>
                </c:pt>
                <c:pt idx="816">
                  <c:v>1.22431</c:v>
                </c:pt>
                <c:pt idx="817">
                  <c:v>1.22393</c:v>
                </c:pt>
                <c:pt idx="818">
                  <c:v>1.22359</c:v>
                </c:pt>
                <c:pt idx="819">
                  <c:v>1.22424</c:v>
                </c:pt>
                <c:pt idx="820">
                  <c:v>1.2241599999999999</c:v>
                </c:pt>
                <c:pt idx="821">
                  <c:v>1.2238500000000001</c:v>
                </c:pt>
                <c:pt idx="822">
                  <c:v>1.2239500000000001</c:v>
                </c:pt>
                <c:pt idx="823">
                  <c:v>1.2234499999999999</c:v>
                </c:pt>
                <c:pt idx="824">
                  <c:v>1.2239199999999999</c:v>
                </c:pt>
                <c:pt idx="825">
                  <c:v>1.2235799999999999</c:v>
                </c:pt>
                <c:pt idx="826">
                  <c:v>1.2237</c:v>
                </c:pt>
                <c:pt idx="827">
                  <c:v>1.22366</c:v>
                </c:pt>
                <c:pt idx="828">
                  <c:v>1.2237100000000001</c:v>
                </c:pt>
                <c:pt idx="829">
                  <c:v>1.22333</c:v>
                </c:pt>
                <c:pt idx="830">
                  <c:v>1.2238800000000001</c:v>
                </c:pt>
                <c:pt idx="831">
                  <c:v>1.2236400000000001</c:v>
                </c:pt>
                <c:pt idx="832">
                  <c:v>1.2234499999999999</c:v>
                </c:pt>
                <c:pt idx="833">
                  <c:v>1.22373</c:v>
                </c:pt>
                <c:pt idx="834">
                  <c:v>1.2234400000000001</c:v>
                </c:pt>
                <c:pt idx="835">
                  <c:v>1.2236800000000001</c:v>
                </c:pt>
                <c:pt idx="836">
                  <c:v>1.22357</c:v>
                </c:pt>
                <c:pt idx="837">
                  <c:v>1.2231099999999999</c:v>
                </c:pt>
                <c:pt idx="838">
                  <c:v>1.22319</c:v>
                </c:pt>
                <c:pt idx="839">
                  <c:v>1.22333</c:v>
                </c:pt>
                <c:pt idx="840">
                  <c:v>1.2235100000000001</c:v>
                </c:pt>
                <c:pt idx="841">
                  <c:v>1.2236800000000001</c:v>
                </c:pt>
                <c:pt idx="842">
                  <c:v>1.22376</c:v>
                </c:pt>
                <c:pt idx="843">
                  <c:v>1.22298</c:v>
                </c:pt>
                <c:pt idx="844">
                  <c:v>1.2226900000000001</c:v>
                </c:pt>
                <c:pt idx="845">
                  <c:v>1.2230300000000001</c:v>
                </c:pt>
                <c:pt idx="846">
                  <c:v>1.22285</c:v>
                </c:pt>
                <c:pt idx="847">
                  <c:v>1.2229000000000001</c:v>
                </c:pt>
                <c:pt idx="848">
                  <c:v>1.22254</c:v>
                </c:pt>
                <c:pt idx="849">
                  <c:v>1.22227</c:v>
                </c:pt>
                <c:pt idx="850">
                  <c:v>1.2229099999999999</c:v>
                </c:pt>
                <c:pt idx="851">
                  <c:v>1.2234400000000001</c:v>
                </c:pt>
                <c:pt idx="852">
                  <c:v>1.22359</c:v>
                </c:pt>
                <c:pt idx="853">
                  <c:v>1.2233499999999999</c:v>
                </c:pt>
                <c:pt idx="854">
                  <c:v>1.22357</c:v>
                </c:pt>
                <c:pt idx="855">
                  <c:v>1.2233700000000001</c:v>
                </c:pt>
                <c:pt idx="856">
                  <c:v>1.2229099999999999</c:v>
                </c:pt>
                <c:pt idx="857">
                  <c:v>1.2224900000000001</c:v>
                </c:pt>
                <c:pt idx="858">
                  <c:v>1.2224900000000001</c:v>
                </c:pt>
                <c:pt idx="859">
                  <c:v>1.22288</c:v>
                </c:pt>
                <c:pt idx="860">
                  <c:v>1.2225600000000001</c:v>
                </c:pt>
                <c:pt idx="861">
                  <c:v>1.22217</c:v>
                </c:pt>
                <c:pt idx="862">
                  <c:v>1.22231</c:v>
                </c:pt>
                <c:pt idx="863">
                  <c:v>1.22194</c:v>
                </c:pt>
                <c:pt idx="864">
                  <c:v>1.2223599999999999</c:v>
                </c:pt>
                <c:pt idx="865">
                  <c:v>1.2224200000000001</c:v>
                </c:pt>
                <c:pt idx="866">
                  <c:v>1.2226300000000001</c:v>
                </c:pt>
                <c:pt idx="867">
                  <c:v>1.2225900000000001</c:v>
                </c:pt>
                <c:pt idx="868">
                  <c:v>1.2222200000000001</c:v>
                </c:pt>
                <c:pt idx="869">
                  <c:v>1.2228300000000001</c:v>
                </c:pt>
                <c:pt idx="870">
                  <c:v>1.2230000000000001</c:v>
                </c:pt>
                <c:pt idx="871">
                  <c:v>1.22261</c:v>
                </c:pt>
                <c:pt idx="872">
                  <c:v>1.2224299999999999</c:v>
                </c:pt>
                <c:pt idx="873">
                  <c:v>1.22238</c:v>
                </c:pt>
                <c:pt idx="874">
                  <c:v>1.22163</c:v>
                </c:pt>
                <c:pt idx="875">
                  <c:v>1.2222</c:v>
                </c:pt>
                <c:pt idx="876">
                  <c:v>1.22224</c:v>
                </c:pt>
                <c:pt idx="877">
                  <c:v>1.22255</c:v>
                </c:pt>
                <c:pt idx="878">
                  <c:v>1.22306</c:v>
                </c:pt>
                <c:pt idx="879">
                  <c:v>1.2226999999999999</c:v>
                </c:pt>
                <c:pt idx="880">
                  <c:v>1.22278</c:v>
                </c:pt>
                <c:pt idx="881">
                  <c:v>1.2229699999999999</c:v>
                </c:pt>
                <c:pt idx="882">
                  <c:v>1.2231700000000001</c:v>
                </c:pt>
                <c:pt idx="883">
                  <c:v>1.2226900000000001</c:v>
                </c:pt>
                <c:pt idx="884">
                  <c:v>1.22255</c:v>
                </c:pt>
                <c:pt idx="885">
                  <c:v>1.2224200000000001</c:v>
                </c:pt>
                <c:pt idx="886">
                  <c:v>1.22238</c:v>
                </c:pt>
                <c:pt idx="887">
                  <c:v>1.22275</c:v>
                </c:pt>
                <c:pt idx="888">
                  <c:v>1.2224999999999999</c:v>
                </c:pt>
                <c:pt idx="889">
                  <c:v>1.2228699999999999</c:v>
                </c:pt>
                <c:pt idx="890">
                  <c:v>1.22271</c:v>
                </c:pt>
                <c:pt idx="891">
                  <c:v>1.22282</c:v>
                </c:pt>
                <c:pt idx="892">
                  <c:v>1.2226900000000001</c:v>
                </c:pt>
                <c:pt idx="893">
                  <c:v>1.22296</c:v>
                </c:pt>
                <c:pt idx="894">
                  <c:v>1.2230799999999999</c:v>
                </c:pt>
                <c:pt idx="895">
                  <c:v>1.22278</c:v>
                </c:pt>
                <c:pt idx="896">
                  <c:v>1.2227699999999999</c:v>
                </c:pt>
                <c:pt idx="897">
                  <c:v>1.22343</c:v>
                </c:pt>
                <c:pt idx="898">
                  <c:v>1.2230300000000001</c:v>
                </c:pt>
                <c:pt idx="899">
                  <c:v>1.2229000000000001</c:v>
                </c:pt>
                <c:pt idx="900">
                  <c:v>1.22295</c:v>
                </c:pt>
                <c:pt idx="901">
                  <c:v>1.22329</c:v>
                </c:pt>
                <c:pt idx="902">
                  <c:v>1.2229699999999999</c:v>
                </c:pt>
                <c:pt idx="903">
                  <c:v>1.22288</c:v>
                </c:pt>
                <c:pt idx="904">
                  <c:v>1.22238</c:v>
                </c:pt>
                <c:pt idx="905">
                  <c:v>1.2225999999999999</c:v>
                </c:pt>
                <c:pt idx="906">
                  <c:v>1.2227699999999999</c:v>
                </c:pt>
                <c:pt idx="907">
                  <c:v>1.2231700000000001</c:v>
                </c:pt>
                <c:pt idx="908">
                  <c:v>1.2228399999999999</c:v>
                </c:pt>
                <c:pt idx="909">
                  <c:v>1.2224299999999999</c:v>
                </c:pt>
                <c:pt idx="910">
                  <c:v>1.22296</c:v>
                </c:pt>
                <c:pt idx="911">
                  <c:v>1.2225200000000001</c:v>
                </c:pt>
                <c:pt idx="912">
                  <c:v>1.2226699999999999</c:v>
                </c:pt>
                <c:pt idx="913">
                  <c:v>1.2226999999999999</c:v>
                </c:pt>
                <c:pt idx="914">
                  <c:v>1.22228</c:v>
                </c:pt>
                <c:pt idx="915">
                  <c:v>1.22332</c:v>
                </c:pt>
                <c:pt idx="916">
                  <c:v>1.22237</c:v>
                </c:pt>
                <c:pt idx="917">
                  <c:v>1.22275</c:v>
                </c:pt>
                <c:pt idx="918">
                  <c:v>1.22298</c:v>
                </c:pt>
                <c:pt idx="919">
                  <c:v>1.2229000000000001</c:v>
                </c:pt>
                <c:pt idx="920">
                  <c:v>1.22261</c:v>
                </c:pt>
                <c:pt idx="921">
                  <c:v>1.22248</c:v>
                </c:pt>
                <c:pt idx="922">
                  <c:v>1.22261</c:v>
                </c:pt>
                <c:pt idx="923">
                  <c:v>1.2226399999999999</c:v>
                </c:pt>
                <c:pt idx="924">
                  <c:v>1.22211</c:v>
                </c:pt>
                <c:pt idx="925">
                  <c:v>1.22245</c:v>
                </c:pt>
                <c:pt idx="926">
                  <c:v>1.2225200000000001</c:v>
                </c:pt>
                <c:pt idx="927">
                  <c:v>1.22258</c:v>
                </c:pt>
                <c:pt idx="928">
                  <c:v>1.2226399999999999</c:v>
                </c:pt>
                <c:pt idx="929">
                  <c:v>1.2223900000000001</c:v>
                </c:pt>
                <c:pt idx="930">
                  <c:v>1.2224600000000001</c:v>
                </c:pt>
                <c:pt idx="931">
                  <c:v>1.2222</c:v>
                </c:pt>
                <c:pt idx="932">
                  <c:v>1.2222200000000001</c:v>
                </c:pt>
                <c:pt idx="933">
                  <c:v>1.2221299999999999</c:v>
                </c:pt>
                <c:pt idx="934">
                  <c:v>1.22278</c:v>
                </c:pt>
                <c:pt idx="935">
                  <c:v>1.2223999999999999</c:v>
                </c:pt>
                <c:pt idx="936">
                  <c:v>1.2220599999999999</c:v>
                </c:pt>
                <c:pt idx="937">
                  <c:v>1.2219800000000001</c:v>
                </c:pt>
                <c:pt idx="938">
                  <c:v>1.22214</c:v>
                </c:pt>
                <c:pt idx="939">
                  <c:v>1.22235</c:v>
                </c:pt>
                <c:pt idx="940">
                  <c:v>1.2217199999999999</c:v>
                </c:pt>
                <c:pt idx="941">
                  <c:v>1.22184</c:v>
                </c:pt>
                <c:pt idx="942">
                  <c:v>1.22183</c:v>
                </c:pt>
                <c:pt idx="943">
                  <c:v>1.2222200000000001</c:v>
                </c:pt>
                <c:pt idx="944">
                  <c:v>1.22244</c:v>
                </c:pt>
                <c:pt idx="945">
                  <c:v>1.2219899999999999</c:v>
                </c:pt>
                <c:pt idx="946">
                  <c:v>1.2217800000000001</c:v>
                </c:pt>
                <c:pt idx="947">
                  <c:v>1.2219100000000001</c:v>
                </c:pt>
                <c:pt idx="948">
                  <c:v>1.22207</c:v>
                </c:pt>
                <c:pt idx="949">
                  <c:v>1.22187</c:v>
                </c:pt>
                <c:pt idx="950">
                  <c:v>1.2215</c:v>
                </c:pt>
                <c:pt idx="951">
                  <c:v>1.222</c:v>
                </c:pt>
                <c:pt idx="952">
                  <c:v>1.22237</c:v>
                </c:pt>
                <c:pt idx="953">
                  <c:v>1.2223900000000001</c:v>
                </c:pt>
                <c:pt idx="954">
                  <c:v>1.2223900000000001</c:v>
                </c:pt>
                <c:pt idx="955">
                  <c:v>1.2224600000000001</c:v>
                </c:pt>
                <c:pt idx="956">
                  <c:v>1.22228</c:v>
                </c:pt>
                <c:pt idx="957">
                  <c:v>1.22201</c:v>
                </c:pt>
                <c:pt idx="958">
                  <c:v>1.22251</c:v>
                </c:pt>
                <c:pt idx="959">
                  <c:v>1.2225600000000001</c:v>
                </c:pt>
                <c:pt idx="960">
                  <c:v>1.2220299999999999</c:v>
                </c:pt>
                <c:pt idx="961">
                  <c:v>1.2225299999999999</c:v>
                </c:pt>
                <c:pt idx="962">
                  <c:v>1.2221599999999999</c:v>
                </c:pt>
                <c:pt idx="963">
                  <c:v>1.2214700000000001</c:v>
                </c:pt>
                <c:pt idx="964">
                  <c:v>1.22163</c:v>
                </c:pt>
                <c:pt idx="965">
                  <c:v>1.2220200000000001</c:v>
                </c:pt>
                <c:pt idx="966">
                  <c:v>1.2223200000000001</c:v>
                </c:pt>
                <c:pt idx="967">
                  <c:v>1.2221500000000001</c:v>
                </c:pt>
                <c:pt idx="968">
                  <c:v>1.22197</c:v>
                </c:pt>
                <c:pt idx="969">
                  <c:v>1.22218</c:v>
                </c:pt>
                <c:pt idx="970">
                  <c:v>1.22176</c:v>
                </c:pt>
                <c:pt idx="971">
                  <c:v>1.2215499999999999</c:v>
                </c:pt>
                <c:pt idx="972">
                  <c:v>1.22204</c:v>
                </c:pt>
                <c:pt idx="973">
                  <c:v>1.2223900000000001</c:v>
                </c:pt>
                <c:pt idx="974">
                  <c:v>1.22183</c:v>
                </c:pt>
                <c:pt idx="975">
                  <c:v>1.2218199999999999</c:v>
                </c:pt>
                <c:pt idx="976">
                  <c:v>1.2220299999999999</c:v>
                </c:pt>
                <c:pt idx="977">
                  <c:v>1.22227</c:v>
                </c:pt>
                <c:pt idx="978">
                  <c:v>1.2219</c:v>
                </c:pt>
                <c:pt idx="979">
                  <c:v>1.22224</c:v>
                </c:pt>
                <c:pt idx="980">
                  <c:v>1.2225699999999999</c:v>
                </c:pt>
                <c:pt idx="981">
                  <c:v>1.2218100000000001</c:v>
                </c:pt>
                <c:pt idx="982">
                  <c:v>1.2218899999999999</c:v>
                </c:pt>
                <c:pt idx="983">
                  <c:v>1.22193</c:v>
                </c:pt>
                <c:pt idx="984">
                  <c:v>1.2216199999999999</c:v>
                </c:pt>
                <c:pt idx="985">
                  <c:v>1.2215100000000001</c:v>
                </c:pt>
                <c:pt idx="986">
                  <c:v>1.22176</c:v>
                </c:pt>
                <c:pt idx="987">
                  <c:v>1.2215100000000001</c:v>
                </c:pt>
                <c:pt idx="988">
                  <c:v>1.22221</c:v>
                </c:pt>
                <c:pt idx="989">
                  <c:v>1.22248</c:v>
                </c:pt>
                <c:pt idx="990">
                  <c:v>1.2218100000000001</c:v>
                </c:pt>
                <c:pt idx="991">
                  <c:v>1.2220500000000001</c:v>
                </c:pt>
                <c:pt idx="992">
                  <c:v>1.22157</c:v>
                </c:pt>
                <c:pt idx="993">
                  <c:v>1.22204</c:v>
                </c:pt>
                <c:pt idx="994">
                  <c:v>1.2216800000000001</c:v>
                </c:pt>
                <c:pt idx="995">
                  <c:v>1.2214799999999999</c:v>
                </c:pt>
                <c:pt idx="996">
                  <c:v>1.2215199999999999</c:v>
                </c:pt>
                <c:pt idx="997">
                  <c:v>1.2214400000000001</c:v>
                </c:pt>
                <c:pt idx="998">
                  <c:v>1.2214700000000001</c:v>
                </c:pt>
                <c:pt idx="999">
                  <c:v>1.2217100000000001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39D-426D-8062-4BFE3E98FE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5179552"/>
        <c:axId val="1785174976"/>
      </c:scatterChart>
      <c:valAx>
        <c:axId val="1785179552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Load Current [A]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85174976"/>
        <c:crosses val="autoZero"/>
        <c:crossBetween val="midCat"/>
      </c:valAx>
      <c:valAx>
        <c:axId val="1785174976"/>
        <c:scaling>
          <c:orientation val="minMax"/>
          <c:max val="1.2289999999999999"/>
          <c:min val="1.220999999999999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Voltage [V]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851795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B1_LoadReg_SLDO_400mV!$B$5</c:f>
              <c:strCache>
                <c:ptCount val="1"/>
                <c:pt idx="0">
                  <c:v>Vofshalf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B1_LoadReg_SLDO_400mV!$A$6:$A$1006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B1_LoadReg_SLDO_400mV!$B$6:$B$1006</c:f>
              <c:numCache>
                <c:formatCode>General</c:formatCode>
                <c:ptCount val="1001"/>
                <c:pt idx="0">
                  <c:v>0.40052199999999999</c:v>
                </c:pt>
                <c:pt idx="1">
                  <c:v>0.40057399999999999</c:v>
                </c:pt>
                <c:pt idx="2">
                  <c:v>0.40061799999999997</c:v>
                </c:pt>
                <c:pt idx="3">
                  <c:v>0.40056799999999998</c:v>
                </c:pt>
                <c:pt idx="4">
                  <c:v>0.40067399999999997</c:v>
                </c:pt>
                <c:pt idx="5">
                  <c:v>0.40055499999999999</c:v>
                </c:pt>
                <c:pt idx="6">
                  <c:v>0.40050599999999997</c:v>
                </c:pt>
                <c:pt idx="7">
                  <c:v>0.40038800000000002</c:v>
                </c:pt>
                <c:pt idx="8">
                  <c:v>0.40051199999999998</c:v>
                </c:pt>
                <c:pt idx="9">
                  <c:v>0.40060800000000002</c:v>
                </c:pt>
                <c:pt idx="10">
                  <c:v>0.400592</c:v>
                </c:pt>
                <c:pt idx="11">
                  <c:v>0.40054200000000001</c:v>
                </c:pt>
                <c:pt idx="12">
                  <c:v>0.40064100000000002</c:v>
                </c:pt>
                <c:pt idx="13">
                  <c:v>0.40055499999999999</c:v>
                </c:pt>
                <c:pt idx="14">
                  <c:v>0.40057900000000002</c:v>
                </c:pt>
                <c:pt idx="15">
                  <c:v>0.40058899999999997</c:v>
                </c:pt>
                <c:pt idx="16">
                  <c:v>0.40043000000000001</c:v>
                </c:pt>
                <c:pt idx="17">
                  <c:v>0.40049400000000002</c:v>
                </c:pt>
                <c:pt idx="18">
                  <c:v>0.40054000000000001</c:v>
                </c:pt>
                <c:pt idx="19">
                  <c:v>0.40056399999999998</c:v>
                </c:pt>
                <c:pt idx="20">
                  <c:v>0.40048499999999998</c:v>
                </c:pt>
                <c:pt idx="21">
                  <c:v>0.40062300000000001</c:v>
                </c:pt>
                <c:pt idx="22">
                  <c:v>0.400503</c:v>
                </c:pt>
                <c:pt idx="23">
                  <c:v>0.40054200000000001</c:v>
                </c:pt>
                <c:pt idx="24">
                  <c:v>0.40056000000000003</c:v>
                </c:pt>
                <c:pt idx="25">
                  <c:v>0.40048699999999998</c:v>
                </c:pt>
                <c:pt idx="26">
                  <c:v>0.40046399999999999</c:v>
                </c:pt>
                <c:pt idx="27">
                  <c:v>0.40056399999999998</c:v>
                </c:pt>
                <c:pt idx="28">
                  <c:v>0.400445</c:v>
                </c:pt>
                <c:pt idx="29">
                  <c:v>0.400449</c:v>
                </c:pt>
                <c:pt idx="30">
                  <c:v>0.40046999999999999</c:v>
                </c:pt>
                <c:pt idx="31">
                  <c:v>0.40045399999999998</c:v>
                </c:pt>
                <c:pt idx="32">
                  <c:v>0.40056700000000001</c:v>
                </c:pt>
                <c:pt idx="33">
                  <c:v>0.400557</c:v>
                </c:pt>
                <c:pt idx="34">
                  <c:v>0.40055200000000002</c:v>
                </c:pt>
                <c:pt idx="35">
                  <c:v>0.40043699999999999</c:v>
                </c:pt>
                <c:pt idx="36">
                  <c:v>0.40039599999999997</c:v>
                </c:pt>
                <c:pt idx="37">
                  <c:v>0.40047199999999999</c:v>
                </c:pt>
                <c:pt idx="38">
                  <c:v>0.40042</c:v>
                </c:pt>
                <c:pt idx="39">
                  <c:v>0.400364</c:v>
                </c:pt>
                <c:pt idx="40">
                  <c:v>0.40049299999999999</c:v>
                </c:pt>
                <c:pt idx="41">
                  <c:v>0.40043400000000001</c:v>
                </c:pt>
                <c:pt idx="42">
                  <c:v>0.400453</c:v>
                </c:pt>
                <c:pt idx="43">
                  <c:v>0.40040900000000001</c:v>
                </c:pt>
                <c:pt idx="44">
                  <c:v>0.40050200000000002</c:v>
                </c:pt>
                <c:pt idx="45">
                  <c:v>0.40046900000000002</c:v>
                </c:pt>
                <c:pt idx="46">
                  <c:v>0.400445</c:v>
                </c:pt>
                <c:pt idx="47">
                  <c:v>0.40051199999999998</c:v>
                </c:pt>
                <c:pt idx="48">
                  <c:v>0.40044800000000003</c:v>
                </c:pt>
                <c:pt idx="49">
                  <c:v>0.40051100000000001</c:v>
                </c:pt>
                <c:pt idx="50">
                  <c:v>0.40041399999999999</c:v>
                </c:pt>
                <c:pt idx="51">
                  <c:v>0.40045199999999997</c:v>
                </c:pt>
                <c:pt idx="52">
                  <c:v>0.40036300000000002</c:v>
                </c:pt>
                <c:pt idx="53">
                  <c:v>0.40041599999999999</c:v>
                </c:pt>
                <c:pt idx="54">
                  <c:v>0.40038800000000002</c:v>
                </c:pt>
                <c:pt idx="55">
                  <c:v>0.40036699999999997</c:v>
                </c:pt>
                <c:pt idx="56">
                  <c:v>0.40049299999999999</c:v>
                </c:pt>
                <c:pt idx="57">
                  <c:v>0.40050400000000003</c:v>
                </c:pt>
                <c:pt idx="58">
                  <c:v>0.40051799999999999</c:v>
                </c:pt>
                <c:pt idx="59">
                  <c:v>0.40048</c:v>
                </c:pt>
                <c:pt idx="60">
                  <c:v>0.40035900000000002</c:v>
                </c:pt>
                <c:pt idx="61">
                  <c:v>0.40036100000000002</c:v>
                </c:pt>
                <c:pt idx="62">
                  <c:v>0.40036699999999997</c:v>
                </c:pt>
                <c:pt idx="63">
                  <c:v>0.400231</c:v>
                </c:pt>
                <c:pt idx="64">
                  <c:v>0.40029300000000001</c:v>
                </c:pt>
                <c:pt idx="65">
                  <c:v>0.40019500000000002</c:v>
                </c:pt>
                <c:pt idx="66">
                  <c:v>0.40032600000000002</c:v>
                </c:pt>
                <c:pt idx="67">
                  <c:v>0.40029399999999998</c:v>
                </c:pt>
                <c:pt idx="68">
                  <c:v>0.40018999999999999</c:v>
                </c:pt>
                <c:pt idx="69">
                  <c:v>0.40024599999999999</c:v>
                </c:pt>
                <c:pt idx="70">
                  <c:v>0.40040900000000001</c:v>
                </c:pt>
                <c:pt idx="71">
                  <c:v>0.40027000000000001</c:v>
                </c:pt>
                <c:pt idx="72">
                  <c:v>0.40029799999999999</c:v>
                </c:pt>
                <c:pt idx="73">
                  <c:v>0.40032899999999999</c:v>
                </c:pt>
                <c:pt idx="74">
                  <c:v>0.40026</c:v>
                </c:pt>
                <c:pt idx="75">
                  <c:v>0.400343</c:v>
                </c:pt>
                <c:pt idx="76">
                  <c:v>0.40034999999999998</c:v>
                </c:pt>
                <c:pt idx="77">
                  <c:v>0.40030100000000002</c:v>
                </c:pt>
                <c:pt idx="78">
                  <c:v>0.40021400000000001</c:v>
                </c:pt>
                <c:pt idx="79">
                  <c:v>0.40036100000000002</c:v>
                </c:pt>
                <c:pt idx="80">
                  <c:v>0.40041900000000002</c:v>
                </c:pt>
                <c:pt idx="81">
                  <c:v>0.40028900000000001</c:v>
                </c:pt>
                <c:pt idx="82">
                  <c:v>0.400362</c:v>
                </c:pt>
                <c:pt idx="83">
                  <c:v>0.40037600000000001</c:v>
                </c:pt>
                <c:pt idx="84">
                  <c:v>0.40026299999999998</c:v>
                </c:pt>
                <c:pt idx="85">
                  <c:v>0.400279</c:v>
                </c:pt>
                <c:pt idx="86">
                  <c:v>0.40045599999999998</c:v>
                </c:pt>
                <c:pt idx="87">
                  <c:v>0.400393</c:v>
                </c:pt>
                <c:pt idx="88">
                  <c:v>0.400366</c:v>
                </c:pt>
                <c:pt idx="89">
                  <c:v>0.40026699999999998</c:v>
                </c:pt>
                <c:pt idx="90">
                  <c:v>0.400279</c:v>
                </c:pt>
                <c:pt idx="91">
                  <c:v>0.40027400000000002</c:v>
                </c:pt>
                <c:pt idx="92">
                  <c:v>0.400335</c:v>
                </c:pt>
                <c:pt idx="93">
                  <c:v>0.40028799999999998</c:v>
                </c:pt>
                <c:pt idx="94">
                  <c:v>0.40023599999999998</c:v>
                </c:pt>
                <c:pt idx="95">
                  <c:v>0.40028000000000002</c:v>
                </c:pt>
                <c:pt idx="96">
                  <c:v>0.40035700000000002</c:v>
                </c:pt>
                <c:pt idx="97">
                  <c:v>0.40026099999999998</c:v>
                </c:pt>
                <c:pt idx="98">
                  <c:v>0.40031499999999998</c:v>
                </c:pt>
                <c:pt idx="99">
                  <c:v>0.40031</c:v>
                </c:pt>
                <c:pt idx="100">
                  <c:v>0.400252</c:v>
                </c:pt>
                <c:pt idx="101">
                  <c:v>0.40033000000000002</c:v>
                </c:pt>
                <c:pt idx="102">
                  <c:v>0.40035700000000002</c:v>
                </c:pt>
                <c:pt idx="103">
                  <c:v>0.40033299999999999</c:v>
                </c:pt>
                <c:pt idx="104">
                  <c:v>0.400279</c:v>
                </c:pt>
                <c:pt idx="105">
                  <c:v>0.40017999999999998</c:v>
                </c:pt>
                <c:pt idx="106">
                  <c:v>0.400175</c:v>
                </c:pt>
                <c:pt idx="107">
                  <c:v>0.40019199999999999</c:v>
                </c:pt>
                <c:pt idx="108">
                  <c:v>0.40028000000000002</c:v>
                </c:pt>
                <c:pt idx="109">
                  <c:v>0.40017999999999998</c:v>
                </c:pt>
                <c:pt idx="110">
                  <c:v>0.40020600000000001</c:v>
                </c:pt>
                <c:pt idx="111">
                  <c:v>0.40013900000000002</c:v>
                </c:pt>
                <c:pt idx="112">
                  <c:v>0.40022799999999997</c:v>
                </c:pt>
                <c:pt idx="113">
                  <c:v>0.40021000000000001</c:v>
                </c:pt>
                <c:pt idx="114">
                  <c:v>0.40019199999999999</c:v>
                </c:pt>
                <c:pt idx="115">
                  <c:v>0.40024300000000002</c:v>
                </c:pt>
                <c:pt idx="116">
                  <c:v>0.40021299999999999</c:v>
                </c:pt>
                <c:pt idx="117">
                  <c:v>0.40023399999999998</c:v>
                </c:pt>
                <c:pt idx="118">
                  <c:v>0.400115</c:v>
                </c:pt>
                <c:pt idx="119">
                  <c:v>0.400231</c:v>
                </c:pt>
                <c:pt idx="120">
                  <c:v>0.40017399999999997</c:v>
                </c:pt>
                <c:pt idx="121">
                  <c:v>0.40016099999999999</c:v>
                </c:pt>
                <c:pt idx="122">
                  <c:v>0.40009600000000001</c:v>
                </c:pt>
                <c:pt idx="123">
                  <c:v>0.40015699999999998</c:v>
                </c:pt>
                <c:pt idx="124">
                  <c:v>0.400005</c:v>
                </c:pt>
                <c:pt idx="125">
                  <c:v>0.40007100000000001</c:v>
                </c:pt>
                <c:pt idx="126">
                  <c:v>0.40005499999999999</c:v>
                </c:pt>
                <c:pt idx="127">
                  <c:v>0.400061</c:v>
                </c:pt>
                <c:pt idx="128">
                  <c:v>0.40007399999999999</c:v>
                </c:pt>
                <c:pt idx="129">
                  <c:v>0.40007199999999998</c:v>
                </c:pt>
                <c:pt idx="130">
                  <c:v>0.40009299999999998</c:v>
                </c:pt>
                <c:pt idx="131">
                  <c:v>0.40012500000000001</c:v>
                </c:pt>
                <c:pt idx="132">
                  <c:v>0.40001900000000001</c:v>
                </c:pt>
                <c:pt idx="133">
                  <c:v>0.40003699999999998</c:v>
                </c:pt>
                <c:pt idx="134">
                  <c:v>0.40013799999999999</c:v>
                </c:pt>
                <c:pt idx="135">
                  <c:v>0.39994200000000002</c:v>
                </c:pt>
                <c:pt idx="136">
                  <c:v>0.39998699999999998</c:v>
                </c:pt>
                <c:pt idx="137">
                  <c:v>0.40008500000000002</c:v>
                </c:pt>
                <c:pt idx="138">
                  <c:v>0.4</c:v>
                </c:pt>
                <c:pt idx="139">
                  <c:v>0.40006900000000001</c:v>
                </c:pt>
                <c:pt idx="140">
                  <c:v>0.40004499999999998</c:v>
                </c:pt>
                <c:pt idx="141">
                  <c:v>0.39998</c:v>
                </c:pt>
                <c:pt idx="142">
                  <c:v>0.39994299999999999</c:v>
                </c:pt>
                <c:pt idx="143">
                  <c:v>0.40001500000000001</c:v>
                </c:pt>
                <c:pt idx="144">
                  <c:v>0.40003300000000003</c:v>
                </c:pt>
                <c:pt idx="145">
                  <c:v>0.40001300000000001</c:v>
                </c:pt>
                <c:pt idx="146">
                  <c:v>0.40009899999999998</c:v>
                </c:pt>
                <c:pt idx="147">
                  <c:v>0.40004899999999999</c:v>
                </c:pt>
                <c:pt idx="148">
                  <c:v>0.399947</c:v>
                </c:pt>
                <c:pt idx="149">
                  <c:v>0.40004800000000001</c:v>
                </c:pt>
                <c:pt idx="150">
                  <c:v>0.40004800000000001</c:v>
                </c:pt>
                <c:pt idx="151">
                  <c:v>0.39994800000000003</c:v>
                </c:pt>
                <c:pt idx="152">
                  <c:v>0.39994099999999999</c:v>
                </c:pt>
                <c:pt idx="153">
                  <c:v>0.40012399999999998</c:v>
                </c:pt>
                <c:pt idx="154">
                  <c:v>0.39995599999999998</c:v>
                </c:pt>
                <c:pt idx="155">
                  <c:v>0.40005200000000002</c:v>
                </c:pt>
                <c:pt idx="156">
                  <c:v>0.400032</c:v>
                </c:pt>
                <c:pt idx="157">
                  <c:v>0.40017599999999998</c:v>
                </c:pt>
                <c:pt idx="158">
                  <c:v>0.40009</c:v>
                </c:pt>
                <c:pt idx="159">
                  <c:v>0.40011000000000002</c:v>
                </c:pt>
                <c:pt idx="160">
                  <c:v>0.40011400000000003</c:v>
                </c:pt>
                <c:pt idx="161">
                  <c:v>0.40014</c:v>
                </c:pt>
                <c:pt idx="162">
                  <c:v>0.40010000000000001</c:v>
                </c:pt>
                <c:pt idx="163">
                  <c:v>0.399926</c:v>
                </c:pt>
                <c:pt idx="164">
                  <c:v>0.400059</c:v>
                </c:pt>
                <c:pt idx="165">
                  <c:v>0.40004699999999999</c:v>
                </c:pt>
                <c:pt idx="166">
                  <c:v>0.39998299999999998</c:v>
                </c:pt>
                <c:pt idx="167">
                  <c:v>0.40010899999999999</c:v>
                </c:pt>
                <c:pt idx="168">
                  <c:v>0.40004400000000001</c:v>
                </c:pt>
                <c:pt idx="169">
                  <c:v>0.40012300000000001</c:v>
                </c:pt>
                <c:pt idx="170">
                  <c:v>0.40013399999999999</c:v>
                </c:pt>
                <c:pt idx="171">
                  <c:v>0.40023199999999998</c:v>
                </c:pt>
                <c:pt idx="172">
                  <c:v>0.40011099999999999</c:v>
                </c:pt>
                <c:pt idx="173">
                  <c:v>0.40006700000000001</c:v>
                </c:pt>
                <c:pt idx="174">
                  <c:v>0.40005800000000002</c:v>
                </c:pt>
                <c:pt idx="175">
                  <c:v>0.400005</c:v>
                </c:pt>
                <c:pt idx="176">
                  <c:v>0.40007700000000002</c:v>
                </c:pt>
                <c:pt idx="177">
                  <c:v>0.40003699999999998</c:v>
                </c:pt>
                <c:pt idx="178">
                  <c:v>0.400113</c:v>
                </c:pt>
                <c:pt idx="179">
                  <c:v>0.399949</c:v>
                </c:pt>
                <c:pt idx="180">
                  <c:v>0.39999699999999999</c:v>
                </c:pt>
                <c:pt idx="181">
                  <c:v>0.39988600000000002</c:v>
                </c:pt>
                <c:pt idx="182">
                  <c:v>0.39997500000000002</c:v>
                </c:pt>
                <c:pt idx="183">
                  <c:v>0.39985500000000002</c:v>
                </c:pt>
                <c:pt idx="184">
                  <c:v>0.39994200000000002</c:v>
                </c:pt>
                <c:pt idx="185">
                  <c:v>0.39994400000000002</c:v>
                </c:pt>
                <c:pt idx="186">
                  <c:v>0.39992899999999998</c:v>
                </c:pt>
                <c:pt idx="187">
                  <c:v>0.39996999999999999</c:v>
                </c:pt>
                <c:pt idx="188">
                  <c:v>0.399835</c:v>
                </c:pt>
                <c:pt idx="189">
                  <c:v>0.39989200000000003</c:v>
                </c:pt>
                <c:pt idx="190">
                  <c:v>0.39987600000000001</c:v>
                </c:pt>
                <c:pt idx="191">
                  <c:v>0.399868</c:v>
                </c:pt>
                <c:pt idx="192">
                  <c:v>0.39985700000000002</c:v>
                </c:pt>
                <c:pt idx="193">
                  <c:v>0.39987699999999998</c:v>
                </c:pt>
                <c:pt idx="194">
                  <c:v>0.40000799999999997</c:v>
                </c:pt>
                <c:pt idx="195">
                  <c:v>0.40001799999999998</c:v>
                </c:pt>
                <c:pt idx="196">
                  <c:v>0.39998299999999998</c:v>
                </c:pt>
                <c:pt idx="197">
                  <c:v>0.399812</c:v>
                </c:pt>
                <c:pt idx="198">
                  <c:v>0.39983000000000002</c:v>
                </c:pt>
                <c:pt idx="199">
                  <c:v>0.40000400000000003</c:v>
                </c:pt>
                <c:pt idx="200">
                  <c:v>0.39994800000000003</c:v>
                </c:pt>
                <c:pt idx="201">
                  <c:v>0.40004899999999999</c:v>
                </c:pt>
                <c:pt idx="202">
                  <c:v>0.39999600000000002</c:v>
                </c:pt>
                <c:pt idx="203">
                  <c:v>0.39990999999999999</c:v>
                </c:pt>
                <c:pt idx="204">
                  <c:v>0.40008899999999997</c:v>
                </c:pt>
                <c:pt idx="205">
                  <c:v>0.39998</c:v>
                </c:pt>
                <c:pt idx="206">
                  <c:v>0.39990399999999998</c:v>
                </c:pt>
                <c:pt idx="207">
                  <c:v>0.39993000000000001</c:v>
                </c:pt>
                <c:pt idx="208">
                  <c:v>0.400005</c:v>
                </c:pt>
                <c:pt idx="209">
                  <c:v>0.39993800000000002</c:v>
                </c:pt>
                <c:pt idx="210">
                  <c:v>0.39995199999999997</c:v>
                </c:pt>
                <c:pt idx="211">
                  <c:v>0.39984900000000001</c:v>
                </c:pt>
                <c:pt idx="212">
                  <c:v>0.399897</c:v>
                </c:pt>
                <c:pt idx="213">
                  <c:v>0.39986300000000002</c:v>
                </c:pt>
                <c:pt idx="214">
                  <c:v>0.39997199999999999</c:v>
                </c:pt>
                <c:pt idx="215">
                  <c:v>0.400007</c:v>
                </c:pt>
                <c:pt idx="216">
                  <c:v>0.39991900000000002</c:v>
                </c:pt>
                <c:pt idx="217">
                  <c:v>0.39995999999999998</c:v>
                </c:pt>
                <c:pt idx="218">
                  <c:v>0.39984199999999998</c:v>
                </c:pt>
                <c:pt idx="219">
                  <c:v>0.39985100000000001</c:v>
                </c:pt>
                <c:pt idx="220">
                  <c:v>0.39987499999999998</c:v>
                </c:pt>
                <c:pt idx="221">
                  <c:v>0.39980900000000003</c:v>
                </c:pt>
                <c:pt idx="222">
                  <c:v>0.39990199999999998</c:v>
                </c:pt>
                <c:pt idx="223">
                  <c:v>0.39992899999999998</c:v>
                </c:pt>
                <c:pt idx="224">
                  <c:v>0.39982099999999998</c:v>
                </c:pt>
                <c:pt idx="225">
                  <c:v>0.39986300000000002</c:v>
                </c:pt>
                <c:pt idx="226">
                  <c:v>0.39988200000000002</c:v>
                </c:pt>
                <c:pt idx="227">
                  <c:v>0.39981899999999998</c:v>
                </c:pt>
                <c:pt idx="228">
                  <c:v>0.399976</c:v>
                </c:pt>
                <c:pt idx="229">
                  <c:v>0.39990300000000001</c:v>
                </c:pt>
                <c:pt idx="230">
                  <c:v>0.39999299999999999</c:v>
                </c:pt>
                <c:pt idx="231">
                  <c:v>0.400003</c:v>
                </c:pt>
                <c:pt idx="232">
                  <c:v>0.39984399999999998</c:v>
                </c:pt>
                <c:pt idx="233">
                  <c:v>0.39985599999999999</c:v>
                </c:pt>
                <c:pt idx="234">
                  <c:v>0.39987699999999998</c:v>
                </c:pt>
                <c:pt idx="235">
                  <c:v>0.39985300000000001</c:v>
                </c:pt>
                <c:pt idx="236">
                  <c:v>0.39990199999999998</c:v>
                </c:pt>
                <c:pt idx="237">
                  <c:v>0.39992100000000003</c:v>
                </c:pt>
                <c:pt idx="238">
                  <c:v>0.39981100000000003</c:v>
                </c:pt>
                <c:pt idx="239">
                  <c:v>0.39992699999999998</c:v>
                </c:pt>
                <c:pt idx="240">
                  <c:v>0.399951</c:v>
                </c:pt>
                <c:pt idx="241">
                  <c:v>0.399808</c:v>
                </c:pt>
                <c:pt idx="242">
                  <c:v>0.39996199999999998</c:v>
                </c:pt>
                <c:pt idx="243">
                  <c:v>0.39992899999999998</c:v>
                </c:pt>
                <c:pt idx="244">
                  <c:v>0.40000200000000002</c:v>
                </c:pt>
                <c:pt idx="245">
                  <c:v>0.39998</c:v>
                </c:pt>
                <c:pt idx="246">
                  <c:v>0.39995700000000001</c:v>
                </c:pt>
                <c:pt idx="247">
                  <c:v>0.399982</c:v>
                </c:pt>
                <c:pt idx="248">
                  <c:v>0.39979700000000001</c:v>
                </c:pt>
                <c:pt idx="249">
                  <c:v>0.39985199999999999</c:v>
                </c:pt>
                <c:pt idx="250">
                  <c:v>0.399918</c:v>
                </c:pt>
                <c:pt idx="251">
                  <c:v>0.39985399999999999</c:v>
                </c:pt>
                <c:pt idx="252">
                  <c:v>0.39989200000000003</c:v>
                </c:pt>
                <c:pt idx="253">
                  <c:v>0.39984900000000001</c:v>
                </c:pt>
                <c:pt idx="254">
                  <c:v>0.400007</c:v>
                </c:pt>
                <c:pt idx="255">
                  <c:v>0.39987299999999998</c:v>
                </c:pt>
                <c:pt idx="256">
                  <c:v>0.39991700000000002</c:v>
                </c:pt>
                <c:pt idx="257">
                  <c:v>0.39990399999999998</c:v>
                </c:pt>
                <c:pt idx="258">
                  <c:v>0.39989999999999998</c:v>
                </c:pt>
                <c:pt idx="259">
                  <c:v>0.39983999999999997</c:v>
                </c:pt>
                <c:pt idx="260">
                  <c:v>0.39979500000000001</c:v>
                </c:pt>
                <c:pt idx="261">
                  <c:v>0.39969700000000002</c:v>
                </c:pt>
                <c:pt idx="262">
                  <c:v>0.39992699999999998</c:v>
                </c:pt>
                <c:pt idx="263">
                  <c:v>0.39984700000000001</c:v>
                </c:pt>
                <c:pt idx="264">
                  <c:v>0.39977499999999999</c:v>
                </c:pt>
                <c:pt idx="265">
                  <c:v>0.39992699999999998</c:v>
                </c:pt>
                <c:pt idx="266">
                  <c:v>0.39978000000000002</c:v>
                </c:pt>
                <c:pt idx="267">
                  <c:v>0.39981800000000001</c:v>
                </c:pt>
                <c:pt idx="268">
                  <c:v>0.39970800000000001</c:v>
                </c:pt>
                <c:pt idx="269">
                  <c:v>0.39974999999999999</c:v>
                </c:pt>
                <c:pt idx="270">
                  <c:v>0.399731</c:v>
                </c:pt>
                <c:pt idx="271">
                  <c:v>0.39980399999999999</c:v>
                </c:pt>
                <c:pt idx="272">
                  <c:v>0.39965699999999998</c:v>
                </c:pt>
                <c:pt idx="273">
                  <c:v>0.39975899999999998</c:v>
                </c:pt>
                <c:pt idx="274">
                  <c:v>0.39974100000000001</c:v>
                </c:pt>
                <c:pt idx="275">
                  <c:v>0.39981299999999997</c:v>
                </c:pt>
                <c:pt idx="276">
                  <c:v>0.399673</c:v>
                </c:pt>
                <c:pt idx="277">
                  <c:v>0.39975100000000002</c:v>
                </c:pt>
                <c:pt idx="278">
                  <c:v>0.39981499999999998</c:v>
                </c:pt>
                <c:pt idx="279">
                  <c:v>0.399808</c:v>
                </c:pt>
                <c:pt idx="280">
                  <c:v>0.39984500000000001</c:v>
                </c:pt>
                <c:pt idx="281">
                  <c:v>0.399752</c:v>
                </c:pt>
                <c:pt idx="282">
                  <c:v>0.39982400000000001</c:v>
                </c:pt>
                <c:pt idx="283">
                  <c:v>0.39971299999999998</c:v>
                </c:pt>
                <c:pt idx="284">
                  <c:v>0.39969300000000002</c:v>
                </c:pt>
                <c:pt idx="285">
                  <c:v>0.39961999999999998</c:v>
                </c:pt>
                <c:pt idx="286">
                  <c:v>0.39964699999999997</c:v>
                </c:pt>
                <c:pt idx="287">
                  <c:v>0.39974700000000002</c:v>
                </c:pt>
                <c:pt idx="288">
                  <c:v>0.39971699999999999</c:v>
                </c:pt>
                <c:pt idx="289">
                  <c:v>0.39972600000000003</c:v>
                </c:pt>
                <c:pt idx="290">
                  <c:v>0.39971099999999998</c:v>
                </c:pt>
                <c:pt idx="291">
                  <c:v>0.39963199999999999</c:v>
                </c:pt>
                <c:pt idx="292">
                  <c:v>0.39968500000000001</c:v>
                </c:pt>
                <c:pt idx="293">
                  <c:v>0.399563</c:v>
                </c:pt>
                <c:pt idx="294">
                  <c:v>0.399621</c:v>
                </c:pt>
                <c:pt idx="295">
                  <c:v>0.39959099999999997</c:v>
                </c:pt>
                <c:pt idx="296">
                  <c:v>0.39970800000000001</c:v>
                </c:pt>
                <c:pt idx="297">
                  <c:v>0.39965400000000001</c:v>
                </c:pt>
                <c:pt idx="298">
                  <c:v>0.399729</c:v>
                </c:pt>
                <c:pt idx="299">
                  <c:v>0.399675</c:v>
                </c:pt>
                <c:pt idx="300">
                  <c:v>0.39959800000000001</c:v>
                </c:pt>
                <c:pt idx="301">
                  <c:v>0.39967799999999998</c:v>
                </c:pt>
                <c:pt idx="302">
                  <c:v>0.39964</c:v>
                </c:pt>
                <c:pt idx="303">
                  <c:v>0.39962300000000001</c:v>
                </c:pt>
                <c:pt idx="304">
                  <c:v>0.39974100000000001</c:v>
                </c:pt>
                <c:pt idx="305">
                  <c:v>0.39973399999999998</c:v>
                </c:pt>
                <c:pt idx="306">
                  <c:v>0.39965400000000001</c:v>
                </c:pt>
                <c:pt idx="307">
                  <c:v>0.39956599999999998</c:v>
                </c:pt>
                <c:pt idx="308">
                  <c:v>0.39962399999999998</c:v>
                </c:pt>
                <c:pt idx="309">
                  <c:v>0.399538</c:v>
                </c:pt>
                <c:pt idx="310">
                  <c:v>0.39966200000000002</c:v>
                </c:pt>
                <c:pt idx="311">
                  <c:v>0.399615</c:v>
                </c:pt>
                <c:pt idx="312">
                  <c:v>0.39961400000000002</c:v>
                </c:pt>
                <c:pt idx="313">
                  <c:v>0.39969700000000002</c:v>
                </c:pt>
                <c:pt idx="314">
                  <c:v>0.399536</c:v>
                </c:pt>
                <c:pt idx="315">
                  <c:v>0.399787</c:v>
                </c:pt>
                <c:pt idx="316">
                  <c:v>0.39960899999999999</c:v>
                </c:pt>
                <c:pt idx="317">
                  <c:v>0.39970800000000001</c:v>
                </c:pt>
                <c:pt idx="318">
                  <c:v>0.39951999999999999</c:v>
                </c:pt>
                <c:pt idx="319">
                  <c:v>0.39955000000000002</c:v>
                </c:pt>
                <c:pt idx="320">
                  <c:v>0.39954299999999998</c:v>
                </c:pt>
                <c:pt idx="321">
                  <c:v>0.39956900000000001</c:v>
                </c:pt>
                <c:pt idx="322">
                  <c:v>0.39966000000000002</c:v>
                </c:pt>
                <c:pt idx="323">
                  <c:v>0.39972600000000003</c:v>
                </c:pt>
                <c:pt idx="324">
                  <c:v>0.39969199999999999</c:v>
                </c:pt>
                <c:pt idx="325">
                  <c:v>0.39962199999999998</c:v>
                </c:pt>
                <c:pt idx="326">
                  <c:v>0.39963700000000002</c:v>
                </c:pt>
                <c:pt idx="327">
                  <c:v>0.39957700000000002</c:v>
                </c:pt>
                <c:pt idx="328">
                  <c:v>0.39957300000000001</c:v>
                </c:pt>
                <c:pt idx="329">
                  <c:v>0.39963199999999999</c:v>
                </c:pt>
                <c:pt idx="330">
                  <c:v>0.39959600000000001</c:v>
                </c:pt>
                <c:pt idx="331">
                  <c:v>0.39973599999999998</c:v>
                </c:pt>
                <c:pt idx="332">
                  <c:v>0.39976400000000001</c:v>
                </c:pt>
                <c:pt idx="333">
                  <c:v>0.39967200000000003</c:v>
                </c:pt>
                <c:pt idx="334">
                  <c:v>0.39962799999999998</c:v>
                </c:pt>
                <c:pt idx="335">
                  <c:v>0.39960600000000002</c:v>
                </c:pt>
                <c:pt idx="336">
                  <c:v>0.39970600000000001</c:v>
                </c:pt>
                <c:pt idx="337">
                  <c:v>0.39971699999999999</c:v>
                </c:pt>
                <c:pt idx="338">
                  <c:v>0.39965600000000001</c:v>
                </c:pt>
                <c:pt idx="339">
                  <c:v>0.39963300000000002</c:v>
                </c:pt>
                <c:pt idx="340">
                  <c:v>0.39960000000000001</c:v>
                </c:pt>
                <c:pt idx="341">
                  <c:v>0.39967399999999997</c:v>
                </c:pt>
                <c:pt idx="342">
                  <c:v>0.39962399999999998</c:v>
                </c:pt>
                <c:pt idx="343">
                  <c:v>0.39960000000000001</c:v>
                </c:pt>
                <c:pt idx="344">
                  <c:v>0.39963300000000002</c:v>
                </c:pt>
                <c:pt idx="345">
                  <c:v>0.39969900000000003</c:v>
                </c:pt>
                <c:pt idx="346">
                  <c:v>0.39948400000000001</c:v>
                </c:pt>
                <c:pt idx="347">
                  <c:v>0.399532</c:v>
                </c:pt>
                <c:pt idx="348">
                  <c:v>0.399727</c:v>
                </c:pt>
                <c:pt idx="349">
                  <c:v>0.39956399999999997</c:v>
                </c:pt>
                <c:pt idx="350">
                  <c:v>0.39961099999999999</c:v>
                </c:pt>
                <c:pt idx="351">
                  <c:v>0.39967000000000003</c:v>
                </c:pt>
                <c:pt idx="352">
                  <c:v>0.39948400000000001</c:v>
                </c:pt>
                <c:pt idx="353">
                  <c:v>0.39974100000000001</c:v>
                </c:pt>
                <c:pt idx="354">
                  <c:v>0.39963799999999999</c:v>
                </c:pt>
                <c:pt idx="355">
                  <c:v>0.39959099999999997</c:v>
                </c:pt>
                <c:pt idx="356">
                  <c:v>0.399677</c:v>
                </c:pt>
                <c:pt idx="357">
                  <c:v>0.39966499999999999</c:v>
                </c:pt>
                <c:pt idx="358">
                  <c:v>0.399613</c:v>
                </c:pt>
                <c:pt idx="359">
                  <c:v>0.39960699999999999</c:v>
                </c:pt>
                <c:pt idx="360">
                  <c:v>0.3997</c:v>
                </c:pt>
                <c:pt idx="361">
                  <c:v>0.39960099999999998</c:v>
                </c:pt>
                <c:pt idx="362">
                  <c:v>0.39963599999999999</c:v>
                </c:pt>
                <c:pt idx="363">
                  <c:v>0.399644</c:v>
                </c:pt>
                <c:pt idx="364">
                  <c:v>0.39973399999999998</c:v>
                </c:pt>
                <c:pt idx="365">
                  <c:v>0.39973700000000001</c:v>
                </c:pt>
                <c:pt idx="366">
                  <c:v>0.39967200000000003</c:v>
                </c:pt>
                <c:pt idx="367">
                  <c:v>0.39975300000000002</c:v>
                </c:pt>
                <c:pt idx="368">
                  <c:v>0.399613</c:v>
                </c:pt>
                <c:pt idx="369">
                  <c:v>0.39954200000000001</c:v>
                </c:pt>
                <c:pt idx="370">
                  <c:v>0.39957199999999998</c:v>
                </c:pt>
                <c:pt idx="371">
                  <c:v>0.399538</c:v>
                </c:pt>
                <c:pt idx="372">
                  <c:v>0.39964499999999997</c:v>
                </c:pt>
                <c:pt idx="373">
                  <c:v>0.39956599999999998</c:v>
                </c:pt>
                <c:pt idx="374">
                  <c:v>0.399621</c:v>
                </c:pt>
                <c:pt idx="375">
                  <c:v>0.39954499999999998</c:v>
                </c:pt>
                <c:pt idx="376">
                  <c:v>0.399594</c:v>
                </c:pt>
                <c:pt idx="377">
                  <c:v>0.39972200000000002</c:v>
                </c:pt>
                <c:pt idx="378">
                  <c:v>0.39955000000000002</c:v>
                </c:pt>
                <c:pt idx="379">
                  <c:v>0.39946399999999999</c:v>
                </c:pt>
                <c:pt idx="380">
                  <c:v>0.399621</c:v>
                </c:pt>
                <c:pt idx="381">
                  <c:v>0.39948899999999998</c:v>
                </c:pt>
                <c:pt idx="382">
                  <c:v>0.399482</c:v>
                </c:pt>
                <c:pt idx="383">
                  <c:v>0.399642</c:v>
                </c:pt>
                <c:pt idx="384">
                  <c:v>0.39951599999999998</c:v>
                </c:pt>
                <c:pt idx="385">
                  <c:v>0.39953699999999998</c:v>
                </c:pt>
                <c:pt idx="386">
                  <c:v>0.399418</c:v>
                </c:pt>
                <c:pt idx="387">
                  <c:v>0.39934199999999997</c:v>
                </c:pt>
                <c:pt idx="388">
                  <c:v>0.399418</c:v>
                </c:pt>
                <c:pt idx="389">
                  <c:v>0.39942699999999998</c:v>
                </c:pt>
                <c:pt idx="390">
                  <c:v>0.39942100000000003</c:v>
                </c:pt>
                <c:pt idx="391">
                  <c:v>0.39953300000000003</c:v>
                </c:pt>
                <c:pt idx="392">
                  <c:v>0.39943699999999999</c:v>
                </c:pt>
                <c:pt idx="393">
                  <c:v>0.39925699999999997</c:v>
                </c:pt>
                <c:pt idx="394">
                  <c:v>0.39924100000000001</c:v>
                </c:pt>
                <c:pt idx="395">
                  <c:v>0.39935500000000002</c:v>
                </c:pt>
                <c:pt idx="396">
                  <c:v>0.39936300000000002</c:v>
                </c:pt>
                <c:pt idx="397">
                  <c:v>0.39937499999999998</c:v>
                </c:pt>
                <c:pt idx="398">
                  <c:v>0.39938299999999999</c:v>
                </c:pt>
                <c:pt idx="399">
                  <c:v>0.399281</c:v>
                </c:pt>
                <c:pt idx="400">
                  <c:v>0.399391</c:v>
                </c:pt>
                <c:pt idx="401">
                  <c:v>0.39942800000000001</c:v>
                </c:pt>
                <c:pt idx="402">
                  <c:v>0.39933600000000002</c:v>
                </c:pt>
                <c:pt idx="403">
                  <c:v>0.39937899999999998</c:v>
                </c:pt>
                <c:pt idx="404">
                  <c:v>0.39934599999999998</c:v>
                </c:pt>
                <c:pt idx="405">
                  <c:v>0.39943099999999998</c:v>
                </c:pt>
                <c:pt idx="406">
                  <c:v>0.39933800000000003</c:v>
                </c:pt>
                <c:pt idx="407">
                  <c:v>0.39937600000000001</c:v>
                </c:pt>
                <c:pt idx="408">
                  <c:v>0.399343</c:v>
                </c:pt>
                <c:pt idx="409">
                  <c:v>0.39940399999999998</c:v>
                </c:pt>
                <c:pt idx="410">
                  <c:v>0.39942299999999997</c:v>
                </c:pt>
                <c:pt idx="411">
                  <c:v>0.39944200000000002</c:v>
                </c:pt>
                <c:pt idx="412">
                  <c:v>0.399503</c:v>
                </c:pt>
                <c:pt idx="413">
                  <c:v>0.39949200000000001</c:v>
                </c:pt>
                <c:pt idx="414">
                  <c:v>0.399339</c:v>
                </c:pt>
                <c:pt idx="415">
                  <c:v>0.39941700000000002</c:v>
                </c:pt>
                <c:pt idx="416">
                  <c:v>0.39936700000000003</c:v>
                </c:pt>
                <c:pt idx="417">
                  <c:v>0.39943099999999998</c:v>
                </c:pt>
                <c:pt idx="418">
                  <c:v>0.39935399999999999</c:v>
                </c:pt>
                <c:pt idx="419">
                  <c:v>0.399229</c:v>
                </c:pt>
                <c:pt idx="420">
                  <c:v>0.39935199999999998</c:v>
                </c:pt>
                <c:pt idx="421">
                  <c:v>0.39933400000000002</c:v>
                </c:pt>
                <c:pt idx="422">
                  <c:v>0.399453</c:v>
                </c:pt>
                <c:pt idx="423">
                  <c:v>0.399565</c:v>
                </c:pt>
                <c:pt idx="424">
                  <c:v>0.399532</c:v>
                </c:pt>
                <c:pt idx="425">
                  <c:v>0.39953699999999998</c:v>
                </c:pt>
                <c:pt idx="426">
                  <c:v>0.399588</c:v>
                </c:pt>
                <c:pt idx="427">
                  <c:v>0.39944099999999999</c:v>
                </c:pt>
                <c:pt idx="428">
                  <c:v>0.39940599999999998</c:v>
                </c:pt>
                <c:pt idx="429">
                  <c:v>0.399478</c:v>
                </c:pt>
                <c:pt idx="430">
                  <c:v>0.39945999999999998</c:v>
                </c:pt>
                <c:pt idx="431">
                  <c:v>0.39949699999999999</c:v>
                </c:pt>
                <c:pt idx="432">
                  <c:v>0.399478</c:v>
                </c:pt>
                <c:pt idx="433">
                  <c:v>0.39946500000000001</c:v>
                </c:pt>
                <c:pt idx="434">
                  <c:v>0.39946599999999999</c:v>
                </c:pt>
                <c:pt idx="435">
                  <c:v>0.39942</c:v>
                </c:pt>
                <c:pt idx="436">
                  <c:v>0.39937099999999998</c:v>
                </c:pt>
                <c:pt idx="437">
                  <c:v>0.39937299999999998</c:v>
                </c:pt>
                <c:pt idx="438">
                  <c:v>0.39934799999999998</c:v>
                </c:pt>
                <c:pt idx="439">
                  <c:v>0.39927600000000002</c:v>
                </c:pt>
                <c:pt idx="440">
                  <c:v>0.399308</c:v>
                </c:pt>
                <c:pt idx="441">
                  <c:v>0.39937099999999998</c:v>
                </c:pt>
                <c:pt idx="442">
                  <c:v>0.39940300000000001</c:v>
                </c:pt>
                <c:pt idx="443">
                  <c:v>0.39945700000000001</c:v>
                </c:pt>
                <c:pt idx="444">
                  <c:v>0.39936199999999999</c:v>
                </c:pt>
                <c:pt idx="445">
                  <c:v>0.399256</c:v>
                </c:pt>
                <c:pt idx="446">
                  <c:v>0.39940500000000001</c:v>
                </c:pt>
                <c:pt idx="447">
                  <c:v>0.39945700000000001</c:v>
                </c:pt>
                <c:pt idx="448">
                  <c:v>0.39939999999999998</c:v>
                </c:pt>
                <c:pt idx="449">
                  <c:v>0.39947500000000002</c:v>
                </c:pt>
                <c:pt idx="450">
                  <c:v>0.39943299999999998</c:v>
                </c:pt>
                <c:pt idx="451">
                  <c:v>0.39926</c:v>
                </c:pt>
                <c:pt idx="452">
                  <c:v>0.399397</c:v>
                </c:pt>
                <c:pt idx="453">
                  <c:v>0.39937499999999998</c:v>
                </c:pt>
                <c:pt idx="454">
                  <c:v>0.39932099999999998</c:v>
                </c:pt>
                <c:pt idx="455">
                  <c:v>0.39946300000000001</c:v>
                </c:pt>
                <c:pt idx="456">
                  <c:v>0.39949299999999999</c:v>
                </c:pt>
                <c:pt idx="457">
                  <c:v>0.39946399999999999</c:v>
                </c:pt>
                <c:pt idx="458">
                  <c:v>0.39943499999999998</c:v>
                </c:pt>
                <c:pt idx="459">
                  <c:v>0.39937400000000001</c:v>
                </c:pt>
                <c:pt idx="460">
                  <c:v>0.39937800000000001</c:v>
                </c:pt>
                <c:pt idx="461">
                  <c:v>0.39917799999999998</c:v>
                </c:pt>
                <c:pt idx="462">
                  <c:v>0.39929100000000001</c:v>
                </c:pt>
                <c:pt idx="463">
                  <c:v>0.39931</c:v>
                </c:pt>
                <c:pt idx="464">
                  <c:v>0.39941100000000002</c:v>
                </c:pt>
                <c:pt idx="465">
                  <c:v>0.39929999999999999</c:v>
                </c:pt>
                <c:pt idx="466">
                  <c:v>0.39942499999999997</c:v>
                </c:pt>
                <c:pt idx="467">
                  <c:v>0.39933099999999999</c:v>
                </c:pt>
                <c:pt idx="468">
                  <c:v>0.39934799999999998</c:v>
                </c:pt>
                <c:pt idx="469">
                  <c:v>0.39941900000000002</c:v>
                </c:pt>
                <c:pt idx="470">
                  <c:v>0.39927099999999999</c:v>
                </c:pt>
                <c:pt idx="471">
                  <c:v>0.39932099999999998</c:v>
                </c:pt>
                <c:pt idx="472">
                  <c:v>0.39932200000000001</c:v>
                </c:pt>
                <c:pt idx="473">
                  <c:v>0.39921800000000002</c:v>
                </c:pt>
                <c:pt idx="474">
                  <c:v>0.39932899999999999</c:v>
                </c:pt>
                <c:pt idx="475">
                  <c:v>0.39934399999999998</c:v>
                </c:pt>
                <c:pt idx="476">
                  <c:v>0.39934599999999998</c:v>
                </c:pt>
                <c:pt idx="477">
                  <c:v>0.399368</c:v>
                </c:pt>
                <c:pt idx="478">
                  <c:v>0.39940599999999998</c:v>
                </c:pt>
                <c:pt idx="479">
                  <c:v>0.39937800000000001</c:v>
                </c:pt>
                <c:pt idx="480">
                  <c:v>0.39943699999999999</c:v>
                </c:pt>
                <c:pt idx="481">
                  <c:v>0.39937699999999998</c:v>
                </c:pt>
                <c:pt idx="482">
                  <c:v>0.39945700000000001</c:v>
                </c:pt>
                <c:pt idx="483">
                  <c:v>0.399395</c:v>
                </c:pt>
                <c:pt idx="484">
                  <c:v>0.399281</c:v>
                </c:pt>
                <c:pt idx="485">
                  <c:v>0.39933800000000003</c:v>
                </c:pt>
                <c:pt idx="486">
                  <c:v>0.39938400000000002</c:v>
                </c:pt>
                <c:pt idx="487">
                  <c:v>0.39939200000000002</c:v>
                </c:pt>
                <c:pt idx="488">
                  <c:v>0.399308</c:v>
                </c:pt>
                <c:pt idx="489">
                  <c:v>0.39936500000000003</c:v>
                </c:pt>
                <c:pt idx="490">
                  <c:v>0.39924300000000001</c:v>
                </c:pt>
                <c:pt idx="491">
                  <c:v>0.39937099999999998</c:v>
                </c:pt>
                <c:pt idx="492">
                  <c:v>0.399372</c:v>
                </c:pt>
                <c:pt idx="493">
                  <c:v>0.39929999999999999</c:v>
                </c:pt>
                <c:pt idx="494">
                  <c:v>0.399283</c:v>
                </c:pt>
                <c:pt idx="495">
                  <c:v>0.39926099999999998</c:v>
                </c:pt>
                <c:pt idx="496">
                  <c:v>0.399308</c:v>
                </c:pt>
                <c:pt idx="497">
                  <c:v>0.39940900000000001</c:v>
                </c:pt>
                <c:pt idx="498">
                  <c:v>0.39932099999999998</c:v>
                </c:pt>
                <c:pt idx="499">
                  <c:v>0.39930700000000002</c:v>
                </c:pt>
                <c:pt idx="500">
                  <c:v>0.39937</c:v>
                </c:pt>
                <c:pt idx="501">
                  <c:v>0.399422</c:v>
                </c:pt>
                <c:pt idx="502">
                  <c:v>0.39933800000000003</c:v>
                </c:pt>
                <c:pt idx="503">
                  <c:v>0.39950600000000003</c:v>
                </c:pt>
                <c:pt idx="504">
                  <c:v>0.39939400000000003</c:v>
                </c:pt>
                <c:pt idx="505">
                  <c:v>0.399393</c:v>
                </c:pt>
                <c:pt idx="506">
                  <c:v>0.39932400000000001</c:v>
                </c:pt>
                <c:pt idx="507">
                  <c:v>0.39941199999999999</c:v>
                </c:pt>
                <c:pt idx="508">
                  <c:v>0.39938600000000002</c:v>
                </c:pt>
                <c:pt idx="509">
                  <c:v>0.39948499999999998</c:v>
                </c:pt>
                <c:pt idx="510">
                  <c:v>0.39935100000000001</c:v>
                </c:pt>
                <c:pt idx="511">
                  <c:v>0.39929500000000001</c:v>
                </c:pt>
                <c:pt idx="512">
                  <c:v>0.39933200000000002</c:v>
                </c:pt>
                <c:pt idx="513">
                  <c:v>0.39931299999999997</c:v>
                </c:pt>
                <c:pt idx="514">
                  <c:v>0.39937</c:v>
                </c:pt>
                <c:pt idx="515">
                  <c:v>0.39933999999999997</c:v>
                </c:pt>
                <c:pt idx="516">
                  <c:v>0.39924199999999999</c:v>
                </c:pt>
                <c:pt idx="517">
                  <c:v>0.39924900000000002</c:v>
                </c:pt>
                <c:pt idx="518">
                  <c:v>0.39939799999999998</c:v>
                </c:pt>
                <c:pt idx="519">
                  <c:v>0.39936300000000002</c:v>
                </c:pt>
                <c:pt idx="520">
                  <c:v>0.399337</c:v>
                </c:pt>
                <c:pt idx="521">
                  <c:v>0.39926600000000001</c:v>
                </c:pt>
                <c:pt idx="522">
                  <c:v>0.39925300000000002</c:v>
                </c:pt>
                <c:pt idx="523">
                  <c:v>0.399142</c:v>
                </c:pt>
                <c:pt idx="524">
                  <c:v>0.39922400000000002</c:v>
                </c:pt>
                <c:pt idx="525">
                  <c:v>0.39929900000000002</c:v>
                </c:pt>
                <c:pt idx="526">
                  <c:v>0.39923799999999998</c:v>
                </c:pt>
                <c:pt idx="527">
                  <c:v>0.39941199999999999</c:v>
                </c:pt>
                <c:pt idx="528">
                  <c:v>0.39924100000000001</c:v>
                </c:pt>
                <c:pt idx="529">
                  <c:v>0.39937600000000001</c:v>
                </c:pt>
                <c:pt idx="530">
                  <c:v>0.399256</c:v>
                </c:pt>
                <c:pt idx="531">
                  <c:v>0.39927699999999999</c:v>
                </c:pt>
                <c:pt idx="532">
                  <c:v>0.39927299999999999</c:v>
                </c:pt>
                <c:pt idx="533">
                  <c:v>0.399204</c:v>
                </c:pt>
                <c:pt idx="534">
                  <c:v>0.39920299999999997</c:v>
                </c:pt>
                <c:pt idx="535">
                  <c:v>0.39924799999999999</c:v>
                </c:pt>
                <c:pt idx="536">
                  <c:v>0.39929700000000001</c:v>
                </c:pt>
                <c:pt idx="537">
                  <c:v>0.39931499999999998</c:v>
                </c:pt>
                <c:pt idx="538">
                  <c:v>0.39909600000000001</c:v>
                </c:pt>
                <c:pt idx="539">
                  <c:v>0.39938099999999999</c:v>
                </c:pt>
                <c:pt idx="540">
                  <c:v>0.39925500000000003</c:v>
                </c:pt>
                <c:pt idx="541">
                  <c:v>0.39931899999999998</c:v>
                </c:pt>
                <c:pt idx="542">
                  <c:v>0.399285</c:v>
                </c:pt>
                <c:pt idx="543">
                  <c:v>0.39937400000000001</c:v>
                </c:pt>
                <c:pt idx="544">
                  <c:v>0.39933200000000002</c:v>
                </c:pt>
                <c:pt idx="545">
                  <c:v>0.39927800000000002</c:v>
                </c:pt>
                <c:pt idx="546">
                  <c:v>0.39925699999999997</c:v>
                </c:pt>
                <c:pt idx="547">
                  <c:v>0.399258</c:v>
                </c:pt>
                <c:pt idx="548">
                  <c:v>0.39921499999999999</c:v>
                </c:pt>
                <c:pt idx="549">
                  <c:v>0.39930599999999999</c:v>
                </c:pt>
                <c:pt idx="550">
                  <c:v>0.39917799999999998</c:v>
                </c:pt>
                <c:pt idx="551">
                  <c:v>0.399177</c:v>
                </c:pt>
                <c:pt idx="552">
                  <c:v>0.39921299999999998</c:v>
                </c:pt>
                <c:pt idx="553">
                  <c:v>0.39914300000000003</c:v>
                </c:pt>
                <c:pt idx="554">
                  <c:v>0.39928200000000003</c:v>
                </c:pt>
                <c:pt idx="555">
                  <c:v>0.39913700000000002</c:v>
                </c:pt>
                <c:pt idx="556">
                  <c:v>0.39910000000000001</c:v>
                </c:pt>
                <c:pt idx="557">
                  <c:v>0.39913799999999999</c:v>
                </c:pt>
                <c:pt idx="558">
                  <c:v>0.39921800000000002</c:v>
                </c:pt>
                <c:pt idx="559">
                  <c:v>0.39907399999999998</c:v>
                </c:pt>
                <c:pt idx="560">
                  <c:v>0.39917399999999997</c:v>
                </c:pt>
                <c:pt idx="561">
                  <c:v>0.39911099999999999</c:v>
                </c:pt>
                <c:pt idx="562">
                  <c:v>0.39914899999999998</c:v>
                </c:pt>
                <c:pt idx="563">
                  <c:v>0.39923999999999998</c:v>
                </c:pt>
                <c:pt idx="564">
                  <c:v>0.39918300000000001</c:v>
                </c:pt>
                <c:pt idx="565">
                  <c:v>0.399059</c:v>
                </c:pt>
                <c:pt idx="566">
                  <c:v>0.39919399999999999</c:v>
                </c:pt>
                <c:pt idx="567">
                  <c:v>0.39908199999999999</c:v>
                </c:pt>
                <c:pt idx="568">
                  <c:v>0.399113</c:v>
                </c:pt>
                <c:pt idx="569">
                  <c:v>0.39896799999999999</c:v>
                </c:pt>
                <c:pt idx="570">
                  <c:v>0.39903899999999998</c:v>
                </c:pt>
                <c:pt idx="571">
                  <c:v>0.39899800000000002</c:v>
                </c:pt>
                <c:pt idx="572">
                  <c:v>0.39913399999999999</c:v>
                </c:pt>
                <c:pt idx="573">
                  <c:v>0.399094</c:v>
                </c:pt>
                <c:pt idx="574">
                  <c:v>0.39902399999999999</c:v>
                </c:pt>
                <c:pt idx="575">
                  <c:v>0.399005</c:v>
                </c:pt>
                <c:pt idx="576">
                  <c:v>0.39905299999999999</c:v>
                </c:pt>
                <c:pt idx="577">
                  <c:v>0.39922200000000002</c:v>
                </c:pt>
                <c:pt idx="578">
                  <c:v>0.39907900000000002</c:v>
                </c:pt>
                <c:pt idx="579">
                  <c:v>0.39913399999999999</c:v>
                </c:pt>
                <c:pt idx="580">
                  <c:v>0.39921899999999999</c:v>
                </c:pt>
                <c:pt idx="581">
                  <c:v>0.39911799999999997</c:v>
                </c:pt>
                <c:pt idx="582">
                  <c:v>0.39927400000000002</c:v>
                </c:pt>
                <c:pt idx="583">
                  <c:v>0.39909299999999998</c:v>
                </c:pt>
                <c:pt idx="584">
                  <c:v>0.39904899999999999</c:v>
                </c:pt>
                <c:pt idx="585">
                  <c:v>0.39906000000000003</c:v>
                </c:pt>
                <c:pt idx="586">
                  <c:v>0.39906799999999998</c:v>
                </c:pt>
                <c:pt idx="587">
                  <c:v>0.398976</c:v>
                </c:pt>
                <c:pt idx="588">
                  <c:v>0.39903699999999998</c:v>
                </c:pt>
                <c:pt idx="589">
                  <c:v>0.39893299999999998</c:v>
                </c:pt>
                <c:pt idx="590">
                  <c:v>0.399094</c:v>
                </c:pt>
                <c:pt idx="591">
                  <c:v>0.39900799999999997</c:v>
                </c:pt>
                <c:pt idx="592">
                  <c:v>0.39902500000000002</c:v>
                </c:pt>
                <c:pt idx="593">
                  <c:v>0.39904600000000001</c:v>
                </c:pt>
                <c:pt idx="594">
                  <c:v>0.39912500000000001</c:v>
                </c:pt>
                <c:pt idx="595">
                  <c:v>0.39915200000000001</c:v>
                </c:pt>
                <c:pt idx="596">
                  <c:v>0.39907199999999998</c:v>
                </c:pt>
                <c:pt idx="597">
                  <c:v>0.39910200000000001</c:v>
                </c:pt>
                <c:pt idx="598">
                  <c:v>0.39896300000000001</c:v>
                </c:pt>
                <c:pt idx="599">
                  <c:v>0.39898899999999998</c:v>
                </c:pt>
                <c:pt idx="600">
                  <c:v>0.39905400000000002</c:v>
                </c:pt>
                <c:pt idx="601">
                  <c:v>0.399119</c:v>
                </c:pt>
                <c:pt idx="602">
                  <c:v>0.39896700000000002</c:v>
                </c:pt>
                <c:pt idx="603">
                  <c:v>0.39907599999999999</c:v>
                </c:pt>
                <c:pt idx="604">
                  <c:v>0.39901300000000001</c:v>
                </c:pt>
                <c:pt idx="605">
                  <c:v>0.39907999999999999</c:v>
                </c:pt>
                <c:pt idx="606">
                  <c:v>0.39895399999999998</c:v>
                </c:pt>
                <c:pt idx="607">
                  <c:v>0.39911200000000002</c:v>
                </c:pt>
                <c:pt idx="608">
                  <c:v>0.39907999999999999</c:v>
                </c:pt>
                <c:pt idx="609">
                  <c:v>0.39911400000000002</c:v>
                </c:pt>
                <c:pt idx="610">
                  <c:v>0.39916800000000002</c:v>
                </c:pt>
                <c:pt idx="611">
                  <c:v>0.39907599999999999</c:v>
                </c:pt>
                <c:pt idx="612">
                  <c:v>0.39907799999999999</c:v>
                </c:pt>
                <c:pt idx="613">
                  <c:v>0.399061</c:v>
                </c:pt>
                <c:pt idx="614">
                  <c:v>0.39912500000000001</c:v>
                </c:pt>
                <c:pt idx="615">
                  <c:v>0.399059</c:v>
                </c:pt>
                <c:pt idx="616">
                  <c:v>0.39902900000000002</c:v>
                </c:pt>
                <c:pt idx="617">
                  <c:v>0.399171</c:v>
                </c:pt>
                <c:pt idx="618">
                  <c:v>0.39906799999999998</c:v>
                </c:pt>
                <c:pt idx="619">
                  <c:v>0.39895900000000001</c:v>
                </c:pt>
                <c:pt idx="620">
                  <c:v>0.39906000000000003</c:v>
                </c:pt>
                <c:pt idx="621">
                  <c:v>0.39894099999999999</c:v>
                </c:pt>
                <c:pt idx="622">
                  <c:v>0.39901900000000001</c:v>
                </c:pt>
                <c:pt idx="623">
                  <c:v>0.39888699999999999</c:v>
                </c:pt>
                <c:pt idx="624">
                  <c:v>0.39911600000000003</c:v>
                </c:pt>
                <c:pt idx="625">
                  <c:v>0.39893499999999998</c:v>
                </c:pt>
                <c:pt idx="626">
                  <c:v>0.39902100000000001</c:v>
                </c:pt>
                <c:pt idx="627">
                  <c:v>0.39903899999999998</c:v>
                </c:pt>
                <c:pt idx="628">
                  <c:v>0.39901999999999999</c:v>
                </c:pt>
                <c:pt idx="629">
                  <c:v>0.39895599999999998</c:v>
                </c:pt>
                <c:pt idx="630">
                  <c:v>0.399005</c:v>
                </c:pt>
                <c:pt idx="631">
                  <c:v>0.398926</c:v>
                </c:pt>
                <c:pt idx="632">
                  <c:v>0.39897899999999997</c:v>
                </c:pt>
                <c:pt idx="633">
                  <c:v>0.39898400000000001</c:v>
                </c:pt>
                <c:pt idx="634">
                  <c:v>0.39912900000000001</c:v>
                </c:pt>
                <c:pt idx="635">
                  <c:v>0.399036</c:v>
                </c:pt>
                <c:pt idx="636">
                  <c:v>0.39925500000000003</c:v>
                </c:pt>
                <c:pt idx="637">
                  <c:v>0.399086</c:v>
                </c:pt>
                <c:pt idx="638">
                  <c:v>0.39913599999999999</c:v>
                </c:pt>
                <c:pt idx="639">
                  <c:v>0.39906700000000001</c:v>
                </c:pt>
                <c:pt idx="640">
                  <c:v>0.39909299999999998</c:v>
                </c:pt>
                <c:pt idx="641">
                  <c:v>0.39905000000000002</c:v>
                </c:pt>
                <c:pt idx="642">
                  <c:v>0.39910800000000002</c:v>
                </c:pt>
                <c:pt idx="643">
                  <c:v>0.39918500000000001</c:v>
                </c:pt>
                <c:pt idx="644">
                  <c:v>0.39920099999999997</c:v>
                </c:pt>
                <c:pt idx="645">
                  <c:v>0.39918700000000001</c:v>
                </c:pt>
                <c:pt idx="646">
                  <c:v>0.39921899999999999</c:v>
                </c:pt>
                <c:pt idx="647">
                  <c:v>0.399092</c:v>
                </c:pt>
                <c:pt idx="648">
                  <c:v>0.39905600000000002</c:v>
                </c:pt>
                <c:pt idx="649">
                  <c:v>0.39911600000000003</c:v>
                </c:pt>
                <c:pt idx="650">
                  <c:v>0.399169</c:v>
                </c:pt>
                <c:pt idx="651">
                  <c:v>0.39913399999999999</c:v>
                </c:pt>
                <c:pt idx="652">
                  <c:v>0.39909800000000001</c:v>
                </c:pt>
                <c:pt idx="653">
                  <c:v>0.39907900000000002</c:v>
                </c:pt>
                <c:pt idx="654">
                  <c:v>0.399169</c:v>
                </c:pt>
                <c:pt idx="655">
                  <c:v>0.39895999999999998</c:v>
                </c:pt>
                <c:pt idx="656">
                  <c:v>0.39916800000000002</c:v>
                </c:pt>
                <c:pt idx="657">
                  <c:v>0.39898299999999998</c:v>
                </c:pt>
                <c:pt idx="658">
                  <c:v>0.39890900000000001</c:v>
                </c:pt>
                <c:pt idx="659">
                  <c:v>0.39895000000000003</c:v>
                </c:pt>
                <c:pt idx="660">
                  <c:v>0.39892100000000003</c:v>
                </c:pt>
                <c:pt idx="661">
                  <c:v>0.39894499999999999</c:v>
                </c:pt>
                <c:pt idx="662">
                  <c:v>0.39896999999999999</c:v>
                </c:pt>
                <c:pt idx="663">
                  <c:v>0.39905200000000002</c:v>
                </c:pt>
                <c:pt idx="664">
                  <c:v>0.39899400000000002</c:v>
                </c:pt>
                <c:pt idx="665">
                  <c:v>0.398895</c:v>
                </c:pt>
                <c:pt idx="666">
                  <c:v>0.39888099999999999</c:v>
                </c:pt>
                <c:pt idx="667">
                  <c:v>0.39889200000000002</c:v>
                </c:pt>
                <c:pt idx="668">
                  <c:v>0.39895199999999997</c:v>
                </c:pt>
                <c:pt idx="669">
                  <c:v>0.39891599999999999</c:v>
                </c:pt>
                <c:pt idx="670">
                  <c:v>0.39911999999999997</c:v>
                </c:pt>
                <c:pt idx="671">
                  <c:v>0.39895700000000001</c:v>
                </c:pt>
                <c:pt idx="672">
                  <c:v>0.39915800000000001</c:v>
                </c:pt>
                <c:pt idx="673">
                  <c:v>0.39900000000000002</c:v>
                </c:pt>
                <c:pt idx="674">
                  <c:v>0.39925899999999998</c:v>
                </c:pt>
                <c:pt idx="675">
                  <c:v>0.39918399999999998</c:v>
                </c:pt>
                <c:pt idx="676">
                  <c:v>0.39899299999999999</c:v>
                </c:pt>
                <c:pt idx="677">
                  <c:v>0.39906799999999998</c:v>
                </c:pt>
                <c:pt idx="678">
                  <c:v>0.39901999999999999</c:v>
                </c:pt>
                <c:pt idx="679">
                  <c:v>0.39889799999999997</c:v>
                </c:pt>
                <c:pt idx="680">
                  <c:v>0.39897700000000003</c:v>
                </c:pt>
                <c:pt idx="681">
                  <c:v>0.39910299999999999</c:v>
                </c:pt>
                <c:pt idx="682">
                  <c:v>0.39904400000000001</c:v>
                </c:pt>
                <c:pt idx="683">
                  <c:v>0.39904499999999998</c:v>
                </c:pt>
                <c:pt idx="684">
                  <c:v>0.39900799999999997</c:v>
                </c:pt>
                <c:pt idx="685">
                  <c:v>0.39899099999999998</c:v>
                </c:pt>
                <c:pt idx="686">
                  <c:v>0.398978</c:v>
                </c:pt>
                <c:pt idx="687">
                  <c:v>0.39890799999999998</c:v>
                </c:pt>
                <c:pt idx="688">
                  <c:v>0.398893</c:v>
                </c:pt>
                <c:pt idx="689">
                  <c:v>0.39883600000000002</c:v>
                </c:pt>
                <c:pt idx="690">
                  <c:v>0.39885599999999999</c:v>
                </c:pt>
                <c:pt idx="691">
                  <c:v>0.398837</c:v>
                </c:pt>
                <c:pt idx="692">
                  <c:v>0.398978</c:v>
                </c:pt>
                <c:pt idx="693">
                  <c:v>0.39888000000000001</c:v>
                </c:pt>
                <c:pt idx="694">
                  <c:v>0.39887899999999998</c:v>
                </c:pt>
                <c:pt idx="695">
                  <c:v>0.39896100000000001</c:v>
                </c:pt>
                <c:pt idx="696">
                  <c:v>0.39896999999999999</c:v>
                </c:pt>
                <c:pt idx="697">
                  <c:v>0.39903899999999998</c:v>
                </c:pt>
                <c:pt idx="698">
                  <c:v>0.39900099999999999</c:v>
                </c:pt>
                <c:pt idx="699">
                  <c:v>0.39897100000000002</c:v>
                </c:pt>
                <c:pt idx="700">
                  <c:v>0.39893899999999999</c:v>
                </c:pt>
                <c:pt idx="701">
                  <c:v>0.398893</c:v>
                </c:pt>
                <c:pt idx="702">
                  <c:v>0.39905600000000002</c:v>
                </c:pt>
                <c:pt idx="703">
                  <c:v>0.39909699999999998</c:v>
                </c:pt>
                <c:pt idx="704">
                  <c:v>0.39902300000000002</c:v>
                </c:pt>
                <c:pt idx="705">
                  <c:v>0.399144</c:v>
                </c:pt>
                <c:pt idx="706">
                  <c:v>0.39907199999999998</c:v>
                </c:pt>
                <c:pt idx="707">
                  <c:v>0.39904699999999999</c:v>
                </c:pt>
                <c:pt idx="708">
                  <c:v>0.39913500000000002</c:v>
                </c:pt>
                <c:pt idx="709">
                  <c:v>0.39905400000000002</c:v>
                </c:pt>
                <c:pt idx="710">
                  <c:v>0.39902300000000002</c:v>
                </c:pt>
                <c:pt idx="711">
                  <c:v>0.39907199999999998</c:v>
                </c:pt>
                <c:pt idx="712">
                  <c:v>0.39898800000000001</c:v>
                </c:pt>
                <c:pt idx="713">
                  <c:v>0.39899800000000002</c:v>
                </c:pt>
                <c:pt idx="714">
                  <c:v>0.399009</c:v>
                </c:pt>
                <c:pt idx="715">
                  <c:v>0.39896999999999999</c:v>
                </c:pt>
                <c:pt idx="716">
                  <c:v>0.39895799999999998</c:v>
                </c:pt>
                <c:pt idx="717">
                  <c:v>0.39888000000000001</c:v>
                </c:pt>
                <c:pt idx="718">
                  <c:v>0.39892100000000003</c:v>
                </c:pt>
                <c:pt idx="719">
                  <c:v>0.39900999999999998</c:v>
                </c:pt>
                <c:pt idx="720">
                  <c:v>0.39893899999999999</c:v>
                </c:pt>
                <c:pt idx="721">
                  <c:v>0.39896700000000002</c:v>
                </c:pt>
                <c:pt idx="722">
                  <c:v>0.39905600000000002</c:v>
                </c:pt>
                <c:pt idx="723">
                  <c:v>0.39894000000000002</c:v>
                </c:pt>
                <c:pt idx="724">
                  <c:v>0.39901500000000001</c:v>
                </c:pt>
                <c:pt idx="725">
                  <c:v>0.39890999999999999</c:v>
                </c:pt>
                <c:pt idx="726">
                  <c:v>0.399032</c:v>
                </c:pt>
                <c:pt idx="727">
                  <c:v>0.39907799999999999</c:v>
                </c:pt>
                <c:pt idx="728">
                  <c:v>0.39902799999999999</c:v>
                </c:pt>
                <c:pt idx="729">
                  <c:v>0.39901999999999999</c:v>
                </c:pt>
                <c:pt idx="730">
                  <c:v>0.39907500000000001</c:v>
                </c:pt>
                <c:pt idx="731">
                  <c:v>0.39889000000000002</c:v>
                </c:pt>
                <c:pt idx="732">
                  <c:v>0.39888099999999999</c:v>
                </c:pt>
                <c:pt idx="733">
                  <c:v>0.39872200000000002</c:v>
                </c:pt>
                <c:pt idx="734">
                  <c:v>0.399065</c:v>
                </c:pt>
                <c:pt idx="735">
                  <c:v>0.399011</c:v>
                </c:pt>
                <c:pt idx="736">
                  <c:v>0.39896999999999999</c:v>
                </c:pt>
                <c:pt idx="737">
                  <c:v>0.39894000000000002</c:v>
                </c:pt>
                <c:pt idx="738">
                  <c:v>0.39890100000000001</c:v>
                </c:pt>
                <c:pt idx="739">
                  <c:v>0.39884500000000001</c:v>
                </c:pt>
                <c:pt idx="740">
                  <c:v>0.39881299999999997</c:v>
                </c:pt>
                <c:pt idx="741">
                  <c:v>0.39893099999999998</c:v>
                </c:pt>
                <c:pt idx="742">
                  <c:v>0.39892300000000003</c:v>
                </c:pt>
                <c:pt idx="743">
                  <c:v>0.398949</c:v>
                </c:pt>
                <c:pt idx="744">
                  <c:v>0.39894000000000002</c:v>
                </c:pt>
                <c:pt idx="745">
                  <c:v>0.39889400000000003</c:v>
                </c:pt>
                <c:pt idx="746">
                  <c:v>0.39909800000000001</c:v>
                </c:pt>
                <c:pt idx="747">
                  <c:v>0.39912900000000001</c:v>
                </c:pt>
                <c:pt idx="748">
                  <c:v>0.39901199999999998</c:v>
                </c:pt>
                <c:pt idx="749">
                  <c:v>0.39908199999999999</c:v>
                </c:pt>
                <c:pt idx="750">
                  <c:v>0.39889000000000002</c:v>
                </c:pt>
                <c:pt idx="751">
                  <c:v>0.39907300000000001</c:v>
                </c:pt>
                <c:pt idx="752">
                  <c:v>0.39909499999999998</c:v>
                </c:pt>
                <c:pt idx="753">
                  <c:v>0.39901999999999999</c:v>
                </c:pt>
                <c:pt idx="754">
                  <c:v>0.39901199999999998</c:v>
                </c:pt>
                <c:pt idx="755">
                  <c:v>0.39896700000000002</c:v>
                </c:pt>
                <c:pt idx="756">
                  <c:v>0.39898400000000001</c:v>
                </c:pt>
                <c:pt idx="757">
                  <c:v>0.39905400000000002</c:v>
                </c:pt>
                <c:pt idx="758">
                  <c:v>0.39890599999999998</c:v>
                </c:pt>
                <c:pt idx="759">
                  <c:v>0.39888699999999999</c:v>
                </c:pt>
                <c:pt idx="760">
                  <c:v>0.39899099999999998</c:v>
                </c:pt>
                <c:pt idx="761">
                  <c:v>0.39905000000000002</c:v>
                </c:pt>
                <c:pt idx="762">
                  <c:v>0.39901599999999998</c:v>
                </c:pt>
                <c:pt idx="763">
                  <c:v>0.39900200000000002</c:v>
                </c:pt>
                <c:pt idx="764">
                  <c:v>0.399011</c:v>
                </c:pt>
                <c:pt idx="765">
                  <c:v>0.399059</c:v>
                </c:pt>
                <c:pt idx="766">
                  <c:v>0.39904899999999999</c:v>
                </c:pt>
                <c:pt idx="767">
                  <c:v>0.39901500000000001</c:v>
                </c:pt>
                <c:pt idx="768">
                  <c:v>0.399009</c:v>
                </c:pt>
                <c:pt idx="769">
                  <c:v>0.39893699999999999</c:v>
                </c:pt>
                <c:pt idx="770">
                  <c:v>0.398982</c:v>
                </c:pt>
                <c:pt idx="771">
                  <c:v>0.39901199999999998</c:v>
                </c:pt>
                <c:pt idx="772">
                  <c:v>0.39906000000000003</c:v>
                </c:pt>
                <c:pt idx="773">
                  <c:v>0.39886700000000003</c:v>
                </c:pt>
                <c:pt idx="774">
                  <c:v>0.39890199999999998</c:v>
                </c:pt>
                <c:pt idx="775">
                  <c:v>0.398947</c:v>
                </c:pt>
                <c:pt idx="776">
                  <c:v>0.39895599999999998</c:v>
                </c:pt>
                <c:pt idx="777">
                  <c:v>0.39885100000000001</c:v>
                </c:pt>
                <c:pt idx="778">
                  <c:v>0.39886100000000002</c:v>
                </c:pt>
                <c:pt idx="779">
                  <c:v>0.39886100000000002</c:v>
                </c:pt>
                <c:pt idx="780">
                  <c:v>0.39896999999999999</c:v>
                </c:pt>
                <c:pt idx="781">
                  <c:v>0.398864</c:v>
                </c:pt>
                <c:pt idx="782">
                  <c:v>0.39901900000000001</c:v>
                </c:pt>
                <c:pt idx="783">
                  <c:v>0.399011</c:v>
                </c:pt>
                <c:pt idx="784">
                  <c:v>0.39905800000000002</c:v>
                </c:pt>
                <c:pt idx="785">
                  <c:v>0.39898</c:v>
                </c:pt>
                <c:pt idx="786">
                  <c:v>0.39895199999999997</c:v>
                </c:pt>
                <c:pt idx="787">
                  <c:v>0.39894800000000002</c:v>
                </c:pt>
                <c:pt idx="788">
                  <c:v>0.39896999999999999</c:v>
                </c:pt>
                <c:pt idx="789">
                  <c:v>0.39889200000000002</c:v>
                </c:pt>
                <c:pt idx="790">
                  <c:v>0.39888200000000001</c:v>
                </c:pt>
                <c:pt idx="791">
                  <c:v>0.39882499999999999</c:v>
                </c:pt>
                <c:pt idx="792">
                  <c:v>0.39886300000000002</c:v>
                </c:pt>
                <c:pt idx="793">
                  <c:v>0.39885500000000002</c:v>
                </c:pt>
                <c:pt idx="794">
                  <c:v>0.39882899999999999</c:v>
                </c:pt>
                <c:pt idx="795">
                  <c:v>0.398816</c:v>
                </c:pt>
                <c:pt idx="796">
                  <c:v>0.39887800000000001</c:v>
                </c:pt>
                <c:pt idx="797">
                  <c:v>0.398789</c:v>
                </c:pt>
                <c:pt idx="798">
                  <c:v>0.398706</c:v>
                </c:pt>
                <c:pt idx="799">
                  <c:v>0.39863799999999999</c:v>
                </c:pt>
                <c:pt idx="800">
                  <c:v>0.39876499999999998</c:v>
                </c:pt>
                <c:pt idx="801">
                  <c:v>0.39877800000000002</c:v>
                </c:pt>
                <c:pt idx="802">
                  <c:v>0.39870499999999998</c:v>
                </c:pt>
                <c:pt idx="803">
                  <c:v>0.39879300000000001</c:v>
                </c:pt>
                <c:pt idx="804">
                  <c:v>0.398787</c:v>
                </c:pt>
                <c:pt idx="805">
                  <c:v>0.398891</c:v>
                </c:pt>
                <c:pt idx="806">
                  <c:v>0.39875500000000003</c:v>
                </c:pt>
                <c:pt idx="807">
                  <c:v>0.39892499999999997</c:v>
                </c:pt>
                <c:pt idx="808">
                  <c:v>0.398781</c:v>
                </c:pt>
                <c:pt idx="809">
                  <c:v>0.39885199999999998</c:v>
                </c:pt>
                <c:pt idx="810">
                  <c:v>0.39882000000000001</c:v>
                </c:pt>
                <c:pt idx="811">
                  <c:v>0.39885300000000001</c:v>
                </c:pt>
                <c:pt idx="812">
                  <c:v>0.39876</c:v>
                </c:pt>
                <c:pt idx="813">
                  <c:v>0.39884500000000001</c:v>
                </c:pt>
                <c:pt idx="814">
                  <c:v>0.39876899999999998</c:v>
                </c:pt>
                <c:pt idx="815">
                  <c:v>0.39874799999999999</c:v>
                </c:pt>
                <c:pt idx="816">
                  <c:v>0.39887099999999998</c:v>
                </c:pt>
                <c:pt idx="817">
                  <c:v>0.39882000000000001</c:v>
                </c:pt>
                <c:pt idx="818">
                  <c:v>0.39884700000000001</c:v>
                </c:pt>
                <c:pt idx="819">
                  <c:v>0.39888099999999999</c:v>
                </c:pt>
                <c:pt idx="820">
                  <c:v>0.39895199999999997</c:v>
                </c:pt>
                <c:pt idx="821">
                  <c:v>0.39896399999999999</c:v>
                </c:pt>
                <c:pt idx="822">
                  <c:v>0.39870899999999998</c:v>
                </c:pt>
                <c:pt idx="823">
                  <c:v>0.39883600000000002</c:v>
                </c:pt>
                <c:pt idx="824">
                  <c:v>0.39871200000000001</c:v>
                </c:pt>
                <c:pt idx="825">
                  <c:v>0.39881299999999997</c:v>
                </c:pt>
                <c:pt idx="826">
                  <c:v>0.398864</c:v>
                </c:pt>
                <c:pt idx="827">
                  <c:v>0.39878000000000002</c:v>
                </c:pt>
                <c:pt idx="828">
                  <c:v>0.398837</c:v>
                </c:pt>
                <c:pt idx="829">
                  <c:v>0.39873900000000001</c:v>
                </c:pt>
                <c:pt idx="830">
                  <c:v>0.398615</c:v>
                </c:pt>
                <c:pt idx="831">
                  <c:v>0.39877600000000002</c:v>
                </c:pt>
                <c:pt idx="832">
                  <c:v>0.39875300000000002</c:v>
                </c:pt>
                <c:pt idx="833">
                  <c:v>0.39869500000000002</c:v>
                </c:pt>
                <c:pt idx="834">
                  <c:v>0.39893299999999998</c:v>
                </c:pt>
                <c:pt idx="835">
                  <c:v>0.39894499999999999</c:v>
                </c:pt>
                <c:pt idx="836">
                  <c:v>0.39886199999999999</c:v>
                </c:pt>
                <c:pt idx="837">
                  <c:v>0.39886100000000002</c:v>
                </c:pt>
                <c:pt idx="838">
                  <c:v>0.39890199999999998</c:v>
                </c:pt>
                <c:pt idx="839">
                  <c:v>0.39885300000000001</c:v>
                </c:pt>
                <c:pt idx="840">
                  <c:v>0.39876899999999998</c:v>
                </c:pt>
                <c:pt idx="841">
                  <c:v>0.39894000000000002</c:v>
                </c:pt>
                <c:pt idx="842">
                  <c:v>0.39880900000000002</c:v>
                </c:pt>
                <c:pt idx="843">
                  <c:v>0.398648</c:v>
                </c:pt>
                <c:pt idx="844">
                  <c:v>0.39880300000000002</c:v>
                </c:pt>
                <c:pt idx="845">
                  <c:v>0.39869199999999999</c:v>
                </c:pt>
                <c:pt idx="846">
                  <c:v>0.39876400000000001</c:v>
                </c:pt>
                <c:pt idx="847">
                  <c:v>0.39881499999999998</c:v>
                </c:pt>
                <c:pt idx="848">
                  <c:v>0.39874599999999999</c:v>
                </c:pt>
                <c:pt idx="849">
                  <c:v>0.39872299999999999</c:v>
                </c:pt>
                <c:pt idx="850">
                  <c:v>0.39883200000000002</c:v>
                </c:pt>
                <c:pt idx="851">
                  <c:v>0.39865099999999998</c:v>
                </c:pt>
                <c:pt idx="852">
                  <c:v>0.39887</c:v>
                </c:pt>
                <c:pt idx="853">
                  <c:v>0.39882200000000001</c:v>
                </c:pt>
                <c:pt idx="854">
                  <c:v>0.398893</c:v>
                </c:pt>
                <c:pt idx="855">
                  <c:v>0.39891700000000002</c:v>
                </c:pt>
                <c:pt idx="856">
                  <c:v>0.39895000000000003</c:v>
                </c:pt>
                <c:pt idx="857">
                  <c:v>0.398702</c:v>
                </c:pt>
                <c:pt idx="858">
                  <c:v>0.39893499999999998</c:v>
                </c:pt>
                <c:pt idx="859">
                  <c:v>0.398733</c:v>
                </c:pt>
                <c:pt idx="860">
                  <c:v>0.39867999999999998</c:v>
                </c:pt>
                <c:pt idx="861">
                  <c:v>0.398756</c:v>
                </c:pt>
                <c:pt idx="862">
                  <c:v>0.39880500000000002</c:v>
                </c:pt>
                <c:pt idx="863">
                  <c:v>0.39872400000000002</c:v>
                </c:pt>
                <c:pt idx="864">
                  <c:v>0.39876</c:v>
                </c:pt>
                <c:pt idx="865">
                  <c:v>0.39869599999999999</c:v>
                </c:pt>
                <c:pt idx="866">
                  <c:v>0.39872600000000002</c:v>
                </c:pt>
                <c:pt idx="867">
                  <c:v>0.39868500000000001</c:v>
                </c:pt>
                <c:pt idx="868">
                  <c:v>0.398841</c:v>
                </c:pt>
                <c:pt idx="869">
                  <c:v>0.39876600000000001</c:v>
                </c:pt>
                <c:pt idx="870">
                  <c:v>0.39890700000000001</c:v>
                </c:pt>
                <c:pt idx="871">
                  <c:v>0.39867999999999998</c:v>
                </c:pt>
                <c:pt idx="872">
                  <c:v>0.398843</c:v>
                </c:pt>
                <c:pt idx="873">
                  <c:v>0.398893</c:v>
                </c:pt>
                <c:pt idx="874">
                  <c:v>0.39874999999999999</c:v>
                </c:pt>
                <c:pt idx="875">
                  <c:v>0.39875100000000002</c:v>
                </c:pt>
                <c:pt idx="876">
                  <c:v>0.39878599999999997</c:v>
                </c:pt>
                <c:pt idx="877">
                  <c:v>0.39857700000000001</c:v>
                </c:pt>
                <c:pt idx="878">
                  <c:v>0.39881100000000003</c:v>
                </c:pt>
                <c:pt idx="879">
                  <c:v>0.39862900000000001</c:v>
                </c:pt>
                <c:pt idx="880">
                  <c:v>0.39874599999999999</c:v>
                </c:pt>
                <c:pt idx="881">
                  <c:v>0.398837</c:v>
                </c:pt>
                <c:pt idx="882">
                  <c:v>0.3987</c:v>
                </c:pt>
                <c:pt idx="883">
                  <c:v>0.39872999999999997</c:v>
                </c:pt>
                <c:pt idx="884">
                  <c:v>0.39886300000000002</c:v>
                </c:pt>
                <c:pt idx="885">
                  <c:v>0.39874900000000002</c:v>
                </c:pt>
                <c:pt idx="886">
                  <c:v>0.39877099999999999</c:v>
                </c:pt>
                <c:pt idx="887">
                  <c:v>0.39861999999999997</c:v>
                </c:pt>
                <c:pt idx="888">
                  <c:v>0.398787</c:v>
                </c:pt>
                <c:pt idx="889">
                  <c:v>0.39871200000000001</c:v>
                </c:pt>
                <c:pt idx="890">
                  <c:v>0.398785</c:v>
                </c:pt>
                <c:pt idx="891">
                  <c:v>0.39876</c:v>
                </c:pt>
                <c:pt idx="892">
                  <c:v>0.39879399999999998</c:v>
                </c:pt>
                <c:pt idx="893">
                  <c:v>0.398733</c:v>
                </c:pt>
                <c:pt idx="894">
                  <c:v>0.39867999999999998</c:v>
                </c:pt>
                <c:pt idx="895">
                  <c:v>0.3987</c:v>
                </c:pt>
                <c:pt idx="896">
                  <c:v>0.398812</c:v>
                </c:pt>
                <c:pt idx="897">
                  <c:v>0.39883600000000002</c:v>
                </c:pt>
                <c:pt idx="898">
                  <c:v>0.398843</c:v>
                </c:pt>
                <c:pt idx="899">
                  <c:v>0.39897700000000003</c:v>
                </c:pt>
                <c:pt idx="900">
                  <c:v>0.39876699999999998</c:v>
                </c:pt>
                <c:pt idx="901">
                  <c:v>0.39890199999999998</c:v>
                </c:pt>
                <c:pt idx="902">
                  <c:v>0.39874799999999999</c:v>
                </c:pt>
                <c:pt idx="903">
                  <c:v>0.39873599999999998</c:v>
                </c:pt>
                <c:pt idx="904">
                  <c:v>0.39873399999999998</c:v>
                </c:pt>
                <c:pt idx="905">
                  <c:v>0.39884599999999998</c:v>
                </c:pt>
                <c:pt idx="906">
                  <c:v>0.39879300000000001</c:v>
                </c:pt>
                <c:pt idx="907">
                  <c:v>0.39886700000000003</c:v>
                </c:pt>
                <c:pt idx="908">
                  <c:v>0.39869199999999999</c:v>
                </c:pt>
                <c:pt idx="909">
                  <c:v>0.39883299999999999</c:v>
                </c:pt>
                <c:pt idx="910">
                  <c:v>0.398783</c:v>
                </c:pt>
                <c:pt idx="911">
                  <c:v>0.39875300000000002</c:v>
                </c:pt>
                <c:pt idx="912">
                  <c:v>0.398837</c:v>
                </c:pt>
                <c:pt idx="913">
                  <c:v>0.39876499999999998</c:v>
                </c:pt>
                <c:pt idx="914">
                  <c:v>0.39877299999999999</c:v>
                </c:pt>
                <c:pt idx="915">
                  <c:v>0.39871899999999999</c:v>
                </c:pt>
                <c:pt idx="916">
                  <c:v>0.39888600000000002</c:v>
                </c:pt>
                <c:pt idx="917">
                  <c:v>0.398731</c:v>
                </c:pt>
                <c:pt idx="918">
                  <c:v>0.398839</c:v>
                </c:pt>
                <c:pt idx="919">
                  <c:v>0.39871699999999999</c:v>
                </c:pt>
                <c:pt idx="920">
                  <c:v>0.39899800000000002</c:v>
                </c:pt>
                <c:pt idx="921">
                  <c:v>0.39873900000000001</c:v>
                </c:pt>
                <c:pt idx="922">
                  <c:v>0.39896700000000002</c:v>
                </c:pt>
                <c:pt idx="923">
                  <c:v>0.39873700000000001</c:v>
                </c:pt>
                <c:pt idx="924">
                  <c:v>0.39880700000000002</c:v>
                </c:pt>
                <c:pt idx="925">
                  <c:v>0.39866800000000002</c:v>
                </c:pt>
                <c:pt idx="926">
                  <c:v>0.39883400000000002</c:v>
                </c:pt>
                <c:pt idx="927">
                  <c:v>0.39882200000000001</c:v>
                </c:pt>
                <c:pt idx="928">
                  <c:v>0.39874700000000002</c:v>
                </c:pt>
                <c:pt idx="929">
                  <c:v>0.39883800000000003</c:v>
                </c:pt>
                <c:pt idx="930">
                  <c:v>0.39885999999999999</c:v>
                </c:pt>
                <c:pt idx="931">
                  <c:v>0.39879900000000001</c:v>
                </c:pt>
                <c:pt idx="932">
                  <c:v>0.39877800000000002</c:v>
                </c:pt>
                <c:pt idx="933">
                  <c:v>0.398675</c:v>
                </c:pt>
                <c:pt idx="934">
                  <c:v>0.39862399999999998</c:v>
                </c:pt>
                <c:pt idx="935">
                  <c:v>0.39872999999999997</c:v>
                </c:pt>
                <c:pt idx="936">
                  <c:v>0.39871600000000001</c:v>
                </c:pt>
                <c:pt idx="937">
                  <c:v>0.39868700000000001</c:v>
                </c:pt>
                <c:pt idx="938">
                  <c:v>0.39874599999999999</c:v>
                </c:pt>
                <c:pt idx="939">
                  <c:v>0.39875300000000002</c:v>
                </c:pt>
                <c:pt idx="940">
                  <c:v>0.398758</c:v>
                </c:pt>
                <c:pt idx="941">
                  <c:v>0.39876299999999998</c:v>
                </c:pt>
                <c:pt idx="942">
                  <c:v>0.39871000000000001</c:v>
                </c:pt>
                <c:pt idx="943">
                  <c:v>0.39890100000000001</c:v>
                </c:pt>
                <c:pt idx="944">
                  <c:v>0.398814</c:v>
                </c:pt>
                <c:pt idx="945">
                  <c:v>0.39882499999999999</c:v>
                </c:pt>
                <c:pt idx="946">
                  <c:v>0.39870800000000001</c:v>
                </c:pt>
                <c:pt idx="947">
                  <c:v>0.39868300000000001</c:v>
                </c:pt>
                <c:pt idx="948">
                  <c:v>0.39868999999999999</c:v>
                </c:pt>
                <c:pt idx="949">
                  <c:v>0.39878000000000002</c:v>
                </c:pt>
                <c:pt idx="950">
                  <c:v>0.398733</c:v>
                </c:pt>
                <c:pt idx="951">
                  <c:v>0.39877499999999999</c:v>
                </c:pt>
                <c:pt idx="952">
                  <c:v>0.39882099999999998</c:v>
                </c:pt>
                <c:pt idx="953">
                  <c:v>0.39869700000000002</c:v>
                </c:pt>
                <c:pt idx="954">
                  <c:v>0.39869100000000002</c:v>
                </c:pt>
                <c:pt idx="955">
                  <c:v>0.39882099999999998</c:v>
                </c:pt>
                <c:pt idx="956">
                  <c:v>0.398787</c:v>
                </c:pt>
                <c:pt idx="957">
                  <c:v>0.39879300000000001</c:v>
                </c:pt>
                <c:pt idx="958">
                  <c:v>0.39887600000000001</c:v>
                </c:pt>
                <c:pt idx="959">
                  <c:v>0.39881299999999997</c:v>
                </c:pt>
                <c:pt idx="960">
                  <c:v>0.39889799999999997</c:v>
                </c:pt>
                <c:pt idx="961">
                  <c:v>0.39874999999999999</c:v>
                </c:pt>
                <c:pt idx="962">
                  <c:v>0.398808</c:v>
                </c:pt>
                <c:pt idx="963">
                  <c:v>0.398727</c:v>
                </c:pt>
                <c:pt idx="964">
                  <c:v>0.398733</c:v>
                </c:pt>
                <c:pt idx="965">
                  <c:v>0.39879100000000001</c:v>
                </c:pt>
                <c:pt idx="966">
                  <c:v>0.39874999999999999</c:v>
                </c:pt>
                <c:pt idx="967">
                  <c:v>0.39878599999999997</c:v>
                </c:pt>
                <c:pt idx="968">
                  <c:v>0.39882899999999999</c:v>
                </c:pt>
                <c:pt idx="969">
                  <c:v>0.39868799999999999</c:v>
                </c:pt>
                <c:pt idx="970">
                  <c:v>0.39864699999999997</c:v>
                </c:pt>
                <c:pt idx="971">
                  <c:v>0.39873500000000001</c:v>
                </c:pt>
                <c:pt idx="972">
                  <c:v>0.39874199999999999</c:v>
                </c:pt>
                <c:pt idx="973">
                  <c:v>0.39874799999999999</c:v>
                </c:pt>
                <c:pt idx="974">
                  <c:v>0.39865299999999998</c:v>
                </c:pt>
                <c:pt idx="975">
                  <c:v>0.398673</c:v>
                </c:pt>
                <c:pt idx="976">
                  <c:v>0.398613</c:v>
                </c:pt>
                <c:pt idx="977">
                  <c:v>0.39851700000000001</c:v>
                </c:pt>
                <c:pt idx="978">
                  <c:v>0.39863500000000002</c:v>
                </c:pt>
                <c:pt idx="979">
                  <c:v>0.39867999999999998</c:v>
                </c:pt>
                <c:pt idx="980">
                  <c:v>0.39857399999999998</c:v>
                </c:pt>
                <c:pt idx="981">
                  <c:v>0.39872099999999999</c:v>
                </c:pt>
                <c:pt idx="982">
                  <c:v>0.39880199999999999</c:v>
                </c:pt>
                <c:pt idx="983">
                  <c:v>0.39866400000000002</c:v>
                </c:pt>
                <c:pt idx="984">
                  <c:v>0.39868100000000001</c:v>
                </c:pt>
                <c:pt idx="985">
                  <c:v>0.398758</c:v>
                </c:pt>
                <c:pt idx="986">
                  <c:v>0.39869100000000002</c:v>
                </c:pt>
                <c:pt idx="987">
                  <c:v>0.39861400000000002</c:v>
                </c:pt>
                <c:pt idx="988">
                  <c:v>0.39870899999999998</c:v>
                </c:pt>
                <c:pt idx="989">
                  <c:v>0.39871699999999999</c:v>
                </c:pt>
                <c:pt idx="990">
                  <c:v>0.39868999999999999</c:v>
                </c:pt>
                <c:pt idx="991">
                  <c:v>0.39865099999999998</c:v>
                </c:pt>
                <c:pt idx="992">
                  <c:v>0.398613</c:v>
                </c:pt>
                <c:pt idx="993">
                  <c:v>0.398704</c:v>
                </c:pt>
                <c:pt idx="994">
                  <c:v>0.39859699999999998</c:v>
                </c:pt>
                <c:pt idx="995">
                  <c:v>0.39860000000000001</c:v>
                </c:pt>
                <c:pt idx="996">
                  <c:v>0.39863599999999999</c:v>
                </c:pt>
                <c:pt idx="997">
                  <c:v>0.39870299999999997</c:v>
                </c:pt>
                <c:pt idx="998">
                  <c:v>0.39876</c:v>
                </c:pt>
                <c:pt idx="999">
                  <c:v>0.398868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2BB-4B94-A65E-00D798A6C6E8}"/>
            </c:ext>
          </c:extLst>
        </c:ser>
        <c:ser>
          <c:idx val="1"/>
          <c:order val="1"/>
          <c:tx>
            <c:strRef>
              <c:f>B1_LoadReg_SLDO_400mV!$C$5</c:f>
              <c:strCache>
                <c:ptCount val="1"/>
                <c:pt idx="0">
                  <c:v>Vref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B1_LoadReg_SLDO_400mV!$A$6:$A$1006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B1_LoadReg_SLDO_400mV!$C$6:$C$1006</c:f>
              <c:numCache>
                <c:formatCode>General</c:formatCode>
                <c:ptCount val="1001"/>
                <c:pt idx="0">
                  <c:v>0.60048500000000005</c:v>
                </c:pt>
                <c:pt idx="1">
                  <c:v>0.60045300000000001</c:v>
                </c:pt>
                <c:pt idx="2">
                  <c:v>0.60034799999999999</c:v>
                </c:pt>
                <c:pt idx="3">
                  <c:v>0.60050999999999999</c:v>
                </c:pt>
                <c:pt idx="4">
                  <c:v>0.60053800000000002</c:v>
                </c:pt>
                <c:pt idx="5">
                  <c:v>0.60022600000000004</c:v>
                </c:pt>
                <c:pt idx="6">
                  <c:v>0.60028300000000001</c:v>
                </c:pt>
                <c:pt idx="7">
                  <c:v>0.60037099999999999</c:v>
                </c:pt>
                <c:pt idx="8">
                  <c:v>0.600387</c:v>
                </c:pt>
                <c:pt idx="9">
                  <c:v>0.60060000000000002</c:v>
                </c:pt>
                <c:pt idx="10">
                  <c:v>0.60052300000000003</c:v>
                </c:pt>
                <c:pt idx="11">
                  <c:v>0.60041800000000001</c:v>
                </c:pt>
                <c:pt idx="12">
                  <c:v>0.60046999999999995</c:v>
                </c:pt>
                <c:pt idx="13">
                  <c:v>0.60048199999999996</c:v>
                </c:pt>
                <c:pt idx="14">
                  <c:v>0.60064600000000001</c:v>
                </c:pt>
                <c:pt idx="15">
                  <c:v>0.60043500000000005</c:v>
                </c:pt>
                <c:pt idx="16">
                  <c:v>0.60026900000000005</c:v>
                </c:pt>
                <c:pt idx="17">
                  <c:v>0.60047600000000001</c:v>
                </c:pt>
                <c:pt idx="18">
                  <c:v>0.60031800000000002</c:v>
                </c:pt>
                <c:pt idx="19">
                  <c:v>0.60034699999999996</c:v>
                </c:pt>
                <c:pt idx="20">
                  <c:v>0.60045400000000004</c:v>
                </c:pt>
                <c:pt idx="21">
                  <c:v>0.60045300000000001</c:v>
                </c:pt>
                <c:pt idx="22">
                  <c:v>0.60046500000000003</c:v>
                </c:pt>
                <c:pt idx="23">
                  <c:v>0.60050599999999998</c:v>
                </c:pt>
                <c:pt idx="24">
                  <c:v>0.60042300000000004</c:v>
                </c:pt>
                <c:pt idx="25">
                  <c:v>0.60026599999999997</c:v>
                </c:pt>
                <c:pt idx="26">
                  <c:v>0.60019699999999998</c:v>
                </c:pt>
                <c:pt idx="27">
                  <c:v>0.60038800000000003</c:v>
                </c:pt>
                <c:pt idx="28">
                  <c:v>0.60003600000000001</c:v>
                </c:pt>
                <c:pt idx="29">
                  <c:v>0.60029399999999999</c:v>
                </c:pt>
                <c:pt idx="30">
                  <c:v>0.60029200000000005</c:v>
                </c:pt>
                <c:pt idx="31">
                  <c:v>0.60034900000000002</c:v>
                </c:pt>
                <c:pt idx="32">
                  <c:v>0.60038199999999997</c:v>
                </c:pt>
                <c:pt idx="33">
                  <c:v>0.60029699999999997</c:v>
                </c:pt>
                <c:pt idx="34">
                  <c:v>0.60032399999999997</c:v>
                </c:pt>
                <c:pt idx="35">
                  <c:v>0.600302</c:v>
                </c:pt>
                <c:pt idx="36">
                  <c:v>0.60028099999999995</c:v>
                </c:pt>
                <c:pt idx="37">
                  <c:v>0.60011499999999995</c:v>
                </c:pt>
                <c:pt idx="38">
                  <c:v>0.60036999999999996</c:v>
                </c:pt>
                <c:pt idx="39">
                  <c:v>0.60032600000000003</c:v>
                </c:pt>
                <c:pt idx="40">
                  <c:v>0.60022500000000001</c:v>
                </c:pt>
                <c:pt idx="41">
                  <c:v>0.60017500000000001</c:v>
                </c:pt>
                <c:pt idx="42">
                  <c:v>0.60023199999999999</c:v>
                </c:pt>
                <c:pt idx="43">
                  <c:v>0.60030099999999997</c:v>
                </c:pt>
                <c:pt idx="44">
                  <c:v>0.60032399999999997</c:v>
                </c:pt>
                <c:pt idx="45">
                  <c:v>0.60027900000000001</c:v>
                </c:pt>
                <c:pt idx="46">
                  <c:v>0.60033599999999998</c:v>
                </c:pt>
                <c:pt idx="47">
                  <c:v>0.60044600000000004</c:v>
                </c:pt>
                <c:pt idx="48">
                  <c:v>0.60023199999999999</c:v>
                </c:pt>
                <c:pt idx="49">
                  <c:v>0.60028099999999995</c:v>
                </c:pt>
                <c:pt idx="50">
                  <c:v>0.60032200000000002</c:v>
                </c:pt>
                <c:pt idx="51">
                  <c:v>0.60027699999999995</c:v>
                </c:pt>
                <c:pt idx="52">
                  <c:v>0.60007500000000003</c:v>
                </c:pt>
                <c:pt idx="53">
                  <c:v>0.60008799999999995</c:v>
                </c:pt>
                <c:pt idx="54">
                  <c:v>0.60021500000000005</c:v>
                </c:pt>
                <c:pt idx="55">
                  <c:v>0.600267</c:v>
                </c:pt>
                <c:pt idx="56">
                  <c:v>0.60047300000000003</c:v>
                </c:pt>
                <c:pt idx="57">
                  <c:v>0.60023700000000002</c:v>
                </c:pt>
                <c:pt idx="58">
                  <c:v>0.60033800000000004</c:v>
                </c:pt>
                <c:pt idx="59">
                  <c:v>0.60018700000000003</c:v>
                </c:pt>
                <c:pt idx="60">
                  <c:v>0.60020300000000004</c:v>
                </c:pt>
                <c:pt idx="61">
                  <c:v>0.60021500000000005</c:v>
                </c:pt>
                <c:pt idx="62">
                  <c:v>0.60009000000000001</c:v>
                </c:pt>
                <c:pt idx="63">
                  <c:v>0.60024900000000003</c:v>
                </c:pt>
                <c:pt idx="64">
                  <c:v>0.59980999999999995</c:v>
                </c:pt>
                <c:pt idx="65">
                  <c:v>0.60026800000000002</c:v>
                </c:pt>
                <c:pt idx="66">
                  <c:v>0.60018099999999996</c:v>
                </c:pt>
                <c:pt idx="67">
                  <c:v>0.60000600000000004</c:v>
                </c:pt>
                <c:pt idx="68">
                  <c:v>0.59999400000000003</c:v>
                </c:pt>
                <c:pt idx="69">
                  <c:v>0.60025499999999998</c:v>
                </c:pt>
                <c:pt idx="70">
                  <c:v>0.60022699999999996</c:v>
                </c:pt>
                <c:pt idx="71">
                  <c:v>0.60008099999999998</c:v>
                </c:pt>
                <c:pt idx="72">
                  <c:v>0.60009500000000005</c:v>
                </c:pt>
                <c:pt idx="73">
                  <c:v>0.59999499999999995</c:v>
                </c:pt>
                <c:pt idx="74">
                  <c:v>0.60018099999999996</c:v>
                </c:pt>
                <c:pt idx="75">
                  <c:v>0.60001099999999996</c:v>
                </c:pt>
                <c:pt idx="76">
                  <c:v>0.60005500000000001</c:v>
                </c:pt>
                <c:pt idx="77">
                  <c:v>0.59998300000000004</c:v>
                </c:pt>
                <c:pt idx="78">
                  <c:v>0.59992199999999996</c:v>
                </c:pt>
                <c:pt idx="79">
                  <c:v>0.59993200000000002</c:v>
                </c:pt>
                <c:pt idx="80">
                  <c:v>0.60037799999999997</c:v>
                </c:pt>
                <c:pt idx="81">
                  <c:v>0.599908</c:v>
                </c:pt>
                <c:pt idx="82">
                  <c:v>0.60018300000000002</c:v>
                </c:pt>
                <c:pt idx="83">
                  <c:v>0.60010799999999997</c:v>
                </c:pt>
                <c:pt idx="84">
                  <c:v>0.60014400000000001</c:v>
                </c:pt>
                <c:pt idx="85">
                  <c:v>0.60002599999999995</c:v>
                </c:pt>
                <c:pt idx="86">
                  <c:v>0.60002599999999995</c:v>
                </c:pt>
                <c:pt idx="87">
                  <c:v>0.60006499999999996</c:v>
                </c:pt>
                <c:pt idx="88">
                  <c:v>0.60014699999999999</c:v>
                </c:pt>
                <c:pt idx="89">
                  <c:v>0.59981899999999999</c:v>
                </c:pt>
                <c:pt idx="90">
                  <c:v>0.59992500000000004</c:v>
                </c:pt>
                <c:pt idx="91">
                  <c:v>0.60005399999999998</c:v>
                </c:pt>
                <c:pt idx="92">
                  <c:v>0.60018199999999999</c:v>
                </c:pt>
                <c:pt idx="93">
                  <c:v>0.60013300000000003</c:v>
                </c:pt>
                <c:pt idx="94">
                  <c:v>0.599908</c:v>
                </c:pt>
                <c:pt idx="95">
                  <c:v>0.60016499999999995</c:v>
                </c:pt>
                <c:pt idx="96">
                  <c:v>0.600221</c:v>
                </c:pt>
                <c:pt idx="97">
                  <c:v>0.60011499999999995</c:v>
                </c:pt>
                <c:pt idx="98">
                  <c:v>0.60009699999999999</c:v>
                </c:pt>
                <c:pt idx="99">
                  <c:v>0.60024</c:v>
                </c:pt>
                <c:pt idx="100">
                  <c:v>0.60006000000000004</c:v>
                </c:pt>
                <c:pt idx="101">
                  <c:v>0.60008099999999998</c:v>
                </c:pt>
                <c:pt idx="102">
                  <c:v>0.60035899999999998</c:v>
                </c:pt>
                <c:pt idx="103">
                  <c:v>0.60012799999999999</c:v>
                </c:pt>
                <c:pt idx="104">
                  <c:v>0.60003600000000001</c:v>
                </c:pt>
                <c:pt idx="105">
                  <c:v>0.60009299999999999</c:v>
                </c:pt>
                <c:pt idx="106">
                  <c:v>0.59997400000000001</c:v>
                </c:pt>
                <c:pt idx="107">
                  <c:v>0.60006000000000004</c:v>
                </c:pt>
                <c:pt idx="108">
                  <c:v>0.60029200000000005</c:v>
                </c:pt>
                <c:pt idx="109">
                  <c:v>0.60016899999999995</c:v>
                </c:pt>
                <c:pt idx="110">
                  <c:v>0.60009800000000002</c:v>
                </c:pt>
                <c:pt idx="111">
                  <c:v>0.599881</c:v>
                </c:pt>
                <c:pt idx="112">
                  <c:v>0.60005200000000003</c:v>
                </c:pt>
                <c:pt idx="113">
                  <c:v>0.60013099999999997</c:v>
                </c:pt>
                <c:pt idx="114">
                  <c:v>0.60012699999999997</c:v>
                </c:pt>
                <c:pt idx="115">
                  <c:v>0.59998200000000002</c:v>
                </c:pt>
                <c:pt idx="116">
                  <c:v>0.59997100000000003</c:v>
                </c:pt>
                <c:pt idx="117">
                  <c:v>0.59995799999999999</c:v>
                </c:pt>
                <c:pt idx="118">
                  <c:v>0.59990200000000005</c:v>
                </c:pt>
                <c:pt idx="119">
                  <c:v>0.59995100000000001</c:v>
                </c:pt>
                <c:pt idx="120">
                  <c:v>0.60018199999999999</c:v>
                </c:pt>
                <c:pt idx="121">
                  <c:v>0.60004999999999997</c:v>
                </c:pt>
                <c:pt idx="122">
                  <c:v>0.59976499999999999</c:v>
                </c:pt>
                <c:pt idx="123">
                  <c:v>0.59992299999999998</c:v>
                </c:pt>
                <c:pt idx="124">
                  <c:v>0.59983399999999998</c:v>
                </c:pt>
                <c:pt idx="125">
                  <c:v>0.59983600000000004</c:v>
                </c:pt>
                <c:pt idx="126">
                  <c:v>0.59992900000000005</c:v>
                </c:pt>
                <c:pt idx="127">
                  <c:v>0.60010799999999997</c:v>
                </c:pt>
                <c:pt idx="128">
                  <c:v>0.59985100000000002</c:v>
                </c:pt>
                <c:pt idx="129">
                  <c:v>0.599769</c:v>
                </c:pt>
                <c:pt idx="130">
                  <c:v>0.59994199999999998</c:v>
                </c:pt>
                <c:pt idx="131">
                  <c:v>0.60006499999999996</c:v>
                </c:pt>
                <c:pt idx="132">
                  <c:v>0.59993200000000002</c:v>
                </c:pt>
                <c:pt idx="133">
                  <c:v>0.59992400000000001</c:v>
                </c:pt>
                <c:pt idx="134">
                  <c:v>0.59988699999999995</c:v>
                </c:pt>
                <c:pt idx="135">
                  <c:v>0.59984999999999999</c:v>
                </c:pt>
                <c:pt idx="136">
                  <c:v>0.60006999999999999</c:v>
                </c:pt>
                <c:pt idx="137">
                  <c:v>0.59989899999999996</c:v>
                </c:pt>
                <c:pt idx="138">
                  <c:v>0.59989499999999996</c:v>
                </c:pt>
                <c:pt idx="139">
                  <c:v>0.59992000000000001</c:v>
                </c:pt>
                <c:pt idx="140">
                  <c:v>0.59979099999999996</c:v>
                </c:pt>
                <c:pt idx="141">
                  <c:v>0.59982100000000005</c:v>
                </c:pt>
                <c:pt idx="142">
                  <c:v>0.60006599999999999</c:v>
                </c:pt>
                <c:pt idx="143">
                  <c:v>0.59985699999999997</c:v>
                </c:pt>
                <c:pt idx="144">
                  <c:v>0.59980199999999995</c:v>
                </c:pt>
                <c:pt idx="145">
                  <c:v>0.59978399999999998</c:v>
                </c:pt>
                <c:pt idx="146">
                  <c:v>0.59996300000000002</c:v>
                </c:pt>
                <c:pt idx="147">
                  <c:v>0.59982199999999997</c:v>
                </c:pt>
                <c:pt idx="148">
                  <c:v>0.59995399999999999</c:v>
                </c:pt>
                <c:pt idx="149">
                  <c:v>0.59976200000000002</c:v>
                </c:pt>
                <c:pt idx="150">
                  <c:v>0.59980900000000004</c:v>
                </c:pt>
                <c:pt idx="151">
                  <c:v>0.59969499999999998</c:v>
                </c:pt>
                <c:pt idx="152">
                  <c:v>0.59987500000000005</c:v>
                </c:pt>
                <c:pt idx="153">
                  <c:v>0.59992699999999999</c:v>
                </c:pt>
                <c:pt idx="154">
                  <c:v>0.59984899999999997</c:v>
                </c:pt>
                <c:pt idx="155">
                  <c:v>0.59975900000000004</c:v>
                </c:pt>
                <c:pt idx="156">
                  <c:v>0.599993</c:v>
                </c:pt>
                <c:pt idx="157">
                  <c:v>0.59987199999999996</c:v>
                </c:pt>
                <c:pt idx="158">
                  <c:v>0.60007900000000003</c:v>
                </c:pt>
                <c:pt idx="159">
                  <c:v>0.60003399999999996</c:v>
                </c:pt>
                <c:pt idx="160">
                  <c:v>0.60008300000000003</c:v>
                </c:pt>
                <c:pt idx="161">
                  <c:v>0.59997699999999998</c:v>
                </c:pt>
                <c:pt idx="162">
                  <c:v>0.60002100000000003</c:v>
                </c:pt>
                <c:pt idx="163">
                  <c:v>0.59974899999999998</c:v>
                </c:pt>
                <c:pt idx="164">
                  <c:v>0.59981300000000004</c:v>
                </c:pt>
                <c:pt idx="165">
                  <c:v>0.59988900000000001</c:v>
                </c:pt>
                <c:pt idx="166">
                  <c:v>0.599777</c:v>
                </c:pt>
                <c:pt idx="167">
                  <c:v>0.59965400000000002</c:v>
                </c:pt>
                <c:pt idx="168">
                  <c:v>0.59991399999999995</c:v>
                </c:pt>
                <c:pt idx="169">
                  <c:v>0.59973299999999996</c:v>
                </c:pt>
                <c:pt idx="170">
                  <c:v>0.599885</c:v>
                </c:pt>
                <c:pt idx="171">
                  <c:v>0.59989599999999998</c:v>
                </c:pt>
                <c:pt idx="172">
                  <c:v>0.59990200000000005</c:v>
                </c:pt>
                <c:pt idx="173">
                  <c:v>0.59986300000000004</c:v>
                </c:pt>
                <c:pt idx="174">
                  <c:v>0.59992599999999996</c:v>
                </c:pt>
                <c:pt idx="175">
                  <c:v>0.59973299999999996</c:v>
                </c:pt>
                <c:pt idx="176">
                  <c:v>0.599719</c:v>
                </c:pt>
                <c:pt idx="177">
                  <c:v>0.59968399999999999</c:v>
                </c:pt>
                <c:pt idx="178">
                  <c:v>0.59984300000000002</c:v>
                </c:pt>
                <c:pt idx="179">
                  <c:v>0.59968399999999999</c:v>
                </c:pt>
                <c:pt idx="180">
                  <c:v>0.59970900000000005</c:v>
                </c:pt>
                <c:pt idx="181">
                  <c:v>0.59958699999999998</c:v>
                </c:pt>
                <c:pt idx="182">
                  <c:v>0.59977400000000003</c:v>
                </c:pt>
                <c:pt idx="183">
                  <c:v>0.59951500000000002</c:v>
                </c:pt>
                <c:pt idx="184">
                  <c:v>0.59973399999999999</c:v>
                </c:pt>
                <c:pt idx="185">
                  <c:v>0.59963200000000005</c:v>
                </c:pt>
                <c:pt idx="186">
                  <c:v>0.59974799999999995</c:v>
                </c:pt>
                <c:pt idx="187">
                  <c:v>0.59974899999999998</c:v>
                </c:pt>
                <c:pt idx="188">
                  <c:v>0.59973600000000005</c:v>
                </c:pt>
                <c:pt idx="189">
                  <c:v>0.59959399999999996</c:v>
                </c:pt>
                <c:pt idx="190">
                  <c:v>0.59940700000000002</c:v>
                </c:pt>
                <c:pt idx="191">
                  <c:v>0.59920600000000002</c:v>
                </c:pt>
                <c:pt idx="192">
                  <c:v>0.59961600000000004</c:v>
                </c:pt>
                <c:pt idx="193">
                  <c:v>0.59937700000000005</c:v>
                </c:pt>
                <c:pt idx="194">
                  <c:v>0.59948599999999996</c:v>
                </c:pt>
                <c:pt idx="195">
                  <c:v>0.599688</c:v>
                </c:pt>
                <c:pt idx="196">
                  <c:v>0.59965599999999997</c:v>
                </c:pt>
                <c:pt idx="197">
                  <c:v>0.59953400000000001</c:v>
                </c:pt>
                <c:pt idx="198">
                  <c:v>0.59948999999999997</c:v>
                </c:pt>
                <c:pt idx="199">
                  <c:v>0.59946999999999995</c:v>
                </c:pt>
                <c:pt idx="200">
                  <c:v>0.59944200000000003</c:v>
                </c:pt>
                <c:pt idx="201">
                  <c:v>0.59940599999999999</c:v>
                </c:pt>
                <c:pt idx="202">
                  <c:v>0.59955099999999995</c:v>
                </c:pt>
                <c:pt idx="203">
                  <c:v>0.59941599999999995</c:v>
                </c:pt>
                <c:pt idx="204">
                  <c:v>0.599383</c:v>
                </c:pt>
                <c:pt idx="205">
                  <c:v>0.59943999999999997</c:v>
                </c:pt>
                <c:pt idx="206">
                  <c:v>0.59950300000000001</c:v>
                </c:pt>
                <c:pt idx="207">
                  <c:v>0.59932099999999999</c:v>
                </c:pt>
                <c:pt idx="208">
                  <c:v>0.59953999999999996</c:v>
                </c:pt>
                <c:pt idx="209">
                  <c:v>0.59948000000000001</c:v>
                </c:pt>
                <c:pt idx="210">
                  <c:v>0.59937399999999996</c:v>
                </c:pt>
                <c:pt idx="211">
                  <c:v>0.599248</c:v>
                </c:pt>
                <c:pt idx="212">
                  <c:v>0.59945400000000004</c:v>
                </c:pt>
                <c:pt idx="213">
                  <c:v>0.59929399999999999</c:v>
                </c:pt>
                <c:pt idx="214">
                  <c:v>0.59923700000000002</c:v>
                </c:pt>
                <c:pt idx="215">
                  <c:v>0.59948699999999999</c:v>
                </c:pt>
                <c:pt idx="216">
                  <c:v>0.59935000000000005</c:v>
                </c:pt>
                <c:pt idx="217">
                  <c:v>0.59948299999999999</c:v>
                </c:pt>
                <c:pt idx="218">
                  <c:v>0.59934900000000002</c:v>
                </c:pt>
                <c:pt idx="219">
                  <c:v>0.59926000000000001</c:v>
                </c:pt>
                <c:pt idx="220">
                  <c:v>0.59927900000000001</c:v>
                </c:pt>
                <c:pt idx="221">
                  <c:v>0.59924100000000002</c:v>
                </c:pt>
                <c:pt idx="222">
                  <c:v>0.59929299999999996</c:v>
                </c:pt>
                <c:pt idx="223">
                  <c:v>0.59924200000000005</c:v>
                </c:pt>
                <c:pt idx="224">
                  <c:v>0.59920099999999998</c:v>
                </c:pt>
                <c:pt idx="225">
                  <c:v>0.59938999999999998</c:v>
                </c:pt>
                <c:pt idx="226">
                  <c:v>0.59917699999999996</c:v>
                </c:pt>
                <c:pt idx="227">
                  <c:v>0.59919299999999998</c:v>
                </c:pt>
                <c:pt idx="228">
                  <c:v>0.59935000000000005</c:v>
                </c:pt>
                <c:pt idx="229">
                  <c:v>0.59924200000000005</c:v>
                </c:pt>
                <c:pt idx="230">
                  <c:v>0.59931500000000004</c:v>
                </c:pt>
                <c:pt idx="231">
                  <c:v>0.59918199999999999</c:v>
                </c:pt>
                <c:pt idx="232">
                  <c:v>0.59941800000000001</c:v>
                </c:pt>
                <c:pt idx="233">
                  <c:v>0.59915799999999997</c:v>
                </c:pt>
                <c:pt idx="234">
                  <c:v>0.59932300000000005</c:v>
                </c:pt>
                <c:pt idx="235">
                  <c:v>0.59919900000000004</c:v>
                </c:pt>
                <c:pt idx="236">
                  <c:v>0.59931199999999996</c:v>
                </c:pt>
                <c:pt idx="237">
                  <c:v>0.59935499999999997</c:v>
                </c:pt>
                <c:pt idx="238">
                  <c:v>0.59925899999999999</c:v>
                </c:pt>
                <c:pt idx="239">
                  <c:v>0.59904000000000002</c:v>
                </c:pt>
                <c:pt idx="240">
                  <c:v>0.599105</c:v>
                </c:pt>
                <c:pt idx="241">
                  <c:v>0.59900799999999998</c:v>
                </c:pt>
                <c:pt idx="242">
                  <c:v>0.599136</c:v>
                </c:pt>
                <c:pt idx="243">
                  <c:v>0.59931100000000004</c:v>
                </c:pt>
                <c:pt idx="244">
                  <c:v>0.59945099999999996</c:v>
                </c:pt>
                <c:pt idx="245">
                  <c:v>0.59936199999999995</c:v>
                </c:pt>
                <c:pt idx="246">
                  <c:v>0.59927200000000003</c:v>
                </c:pt>
                <c:pt idx="247">
                  <c:v>0.59925300000000004</c:v>
                </c:pt>
                <c:pt idx="248">
                  <c:v>0.59929500000000002</c:v>
                </c:pt>
                <c:pt idx="249">
                  <c:v>0.59929100000000002</c:v>
                </c:pt>
                <c:pt idx="250">
                  <c:v>0.59908700000000004</c:v>
                </c:pt>
                <c:pt idx="251">
                  <c:v>0.59928300000000001</c:v>
                </c:pt>
                <c:pt idx="252">
                  <c:v>0.59906700000000002</c:v>
                </c:pt>
                <c:pt idx="253">
                  <c:v>0.59931299999999998</c:v>
                </c:pt>
                <c:pt idx="254">
                  <c:v>0.59915099999999999</c:v>
                </c:pt>
                <c:pt idx="255">
                  <c:v>0.59934699999999996</c:v>
                </c:pt>
                <c:pt idx="256">
                  <c:v>0.59911000000000003</c:v>
                </c:pt>
                <c:pt idx="257">
                  <c:v>0.59913400000000006</c:v>
                </c:pt>
                <c:pt idx="258">
                  <c:v>0.59910200000000002</c:v>
                </c:pt>
                <c:pt idx="259">
                  <c:v>0.59895699999999996</c:v>
                </c:pt>
                <c:pt idx="260">
                  <c:v>0.59869099999999997</c:v>
                </c:pt>
                <c:pt idx="261">
                  <c:v>0.598889</c:v>
                </c:pt>
                <c:pt idx="262">
                  <c:v>0.59910099999999999</c:v>
                </c:pt>
                <c:pt idx="263">
                  <c:v>0.599194</c:v>
                </c:pt>
                <c:pt idx="264">
                  <c:v>0.59903600000000001</c:v>
                </c:pt>
                <c:pt idx="265">
                  <c:v>0.59923000000000004</c:v>
                </c:pt>
                <c:pt idx="266">
                  <c:v>0.59892400000000001</c:v>
                </c:pt>
                <c:pt idx="267">
                  <c:v>0.59908499999999998</c:v>
                </c:pt>
                <c:pt idx="268">
                  <c:v>0.59873500000000002</c:v>
                </c:pt>
                <c:pt idx="269">
                  <c:v>0.59875</c:v>
                </c:pt>
                <c:pt idx="270">
                  <c:v>0.598858</c:v>
                </c:pt>
                <c:pt idx="271">
                  <c:v>0.59881300000000004</c:v>
                </c:pt>
                <c:pt idx="272">
                  <c:v>0.59875900000000004</c:v>
                </c:pt>
                <c:pt idx="273">
                  <c:v>0.59847499999999998</c:v>
                </c:pt>
                <c:pt idx="274">
                  <c:v>0.59877499999999995</c:v>
                </c:pt>
                <c:pt idx="275">
                  <c:v>0.59882299999999999</c:v>
                </c:pt>
                <c:pt idx="276">
                  <c:v>0.59897599999999995</c:v>
                </c:pt>
                <c:pt idx="277">
                  <c:v>0.59892400000000001</c:v>
                </c:pt>
                <c:pt idx="278">
                  <c:v>0.59886799999999996</c:v>
                </c:pt>
                <c:pt idx="279">
                  <c:v>0.59906700000000002</c:v>
                </c:pt>
                <c:pt idx="280">
                  <c:v>0.59891799999999995</c:v>
                </c:pt>
                <c:pt idx="281">
                  <c:v>0.59888699999999995</c:v>
                </c:pt>
                <c:pt idx="282">
                  <c:v>0.59896799999999994</c:v>
                </c:pt>
                <c:pt idx="283">
                  <c:v>0.598858</c:v>
                </c:pt>
                <c:pt idx="284">
                  <c:v>0.59857000000000005</c:v>
                </c:pt>
                <c:pt idx="285">
                  <c:v>0.59871799999999997</c:v>
                </c:pt>
                <c:pt idx="286">
                  <c:v>0.59878399999999998</c:v>
                </c:pt>
                <c:pt idx="287">
                  <c:v>0.59907999999999995</c:v>
                </c:pt>
                <c:pt idx="288">
                  <c:v>0.59888200000000003</c:v>
                </c:pt>
                <c:pt idx="289">
                  <c:v>0.59879800000000005</c:v>
                </c:pt>
                <c:pt idx="290">
                  <c:v>0.59874799999999995</c:v>
                </c:pt>
                <c:pt idx="291">
                  <c:v>0.59872400000000003</c:v>
                </c:pt>
                <c:pt idx="292">
                  <c:v>0.59872700000000001</c:v>
                </c:pt>
                <c:pt idx="293">
                  <c:v>0.598576</c:v>
                </c:pt>
                <c:pt idx="294">
                  <c:v>0.59890299999999996</c:v>
                </c:pt>
                <c:pt idx="295">
                  <c:v>0.59873299999999996</c:v>
                </c:pt>
                <c:pt idx="296">
                  <c:v>0.59862800000000005</c:v>
                </c:pt>
                <c:pt idx="297">
                  <c:v>0.59869399999999995</c:v>
                </c:pt>
                <c:pt idx="298">
                  <c:v>0.59879400000000005</c:v>
                </c:pt>
                <c:pt idx="299">
                  <c:v>0.59874300000000003</c:v>
                </c:pt>
                <c:pt idx="300">
                  <c:v>0.59873299999999996</c:v>
                </c:pt>
                <c:pt idx="301">
                  <c:v>0.59874499999999997</c:v>
                </c:pt>
                <c:pt idx="302">
                  <c:v>0.59869499999999998</c:v>
                </c:pt>
                <c:pt idx="303">
                  <c:v>0.59876399999999996</c:v>
                </c:pt>
                <c:pt idx="304">
                  <c:v>0.59880299999999997</c:v>
                </c:pt>
                <c:pt idx="305">
                  <c:v>0.59866699999999995</c:v>
                </c:pt>
                <c:pt idx="306">
                  <c:v>0.59853400000000001</c:v>
                </c:pt>
                <c:pt idx="307">
                  <c:v>0.59866600000000003</c:v>
                </c:pt>
                <c:pt idx="308">
                  <c:v>0.59863100000000002</c:v>
                </c:pt>
                <c:pt idx="309">
                  <c:v>0.59852700000000003</c:v>
                </c:pt>
                <c:pt idx="310">
                  <c:v>0.59858599999999995</c:v>
                </c:pt>
                <c:pt idx="311">
                  <c:v>0.59853599999999996</c:v>
                </c:pt>
                <c:pt idx="312">
                  <c:v>0.59850800000000004</c:v>
                </c:pt>
                <c:pt idx="313">
                  <c:v>0.59863900000000003</c:v>
                </c:pt>
                <c:pt idx="314">
                  <c:v>0.59858100000000003</c:v>
                </c:pt>
                <c:pt idx="315">
                  <c:v>0.59874300000000003</c:v>
                </c:pt>
                <c:pt idx="316">
                  <c:v>0.59846699999999997</c:v>
                </c:pt>
                <c:pt idx="317">
                  <c:v>0.59857300000000002</c:v>
                </c:pt>
                <c:pt idx="318">
                  <c:v>0.59877000000000002</c:v>
                </c:pt>
                <c:pt idx="319">
                  <c:v>0.59853299999999998</c:v>
                </c:pt>
                <c:pt idx="320">
                  <c:v>0.59852799999999995</c:v>
                </c:pt>
                <c:pt idx="321">
                  <c:v>0.59845899999999996</c:v>
                </c:pt>
                <c:pt idx="322">
                  <c:v>0.59867999999999999</c:v>
                </c:pt>
                <c:pt idx="323">
                  <c:v>0.59875699999999998</c:v>
                </c:pt>
                <c:pt idx="324">
                  <c:v>0.59878699999999996</c:v>
                </c:pt>
                <c:pt idx="325">
                  <c:v>0.59872999999999998</c:v>
                </c:pt>
                <c:pt idx="326">
                  <c:v>0.59875599999999995</c:v>
                </c:pt>
                <c:pt idx="327">
                  <c:v>0.59874899999999998</c:v>
                </c:pt>
                <c:pt idx="328">
                  <c:v>0.59852799999999995</c:v>
                </c:pt>
                <c:pt idx="329">
                  <c:v>0.598526</c:v>
                </c:pt>
                <c:pt idx="330">
                  <c:v>0.59843000000000002</c:v>
                </c:pt>
                <c:pt idx="331">
                  <c:v>0.59868500000000002</c:v>
                </c:pt>
                <c:pt idx="332">
                  <c:v>0.59873299999999996</c:v>
                </c:pt>
                <c:pt idx="333">
                  <c:v>0.59884099999999996</c:v>
                </c:pt>
                <c:pt idx="334">
                  <c:v>0.59890900000000002</c:v>
                </c:pt>
                <c:pt idx="335">
                  <c:v>0.59877800000000003</c:v>
                </c:pt>
                <c:pt idx="336">
                  <c:v>0.59884800000000005</c:v>
                </c:pt>
                <c:pt idx="337">
                  <c:v>0.59870800000000002</c:v>
                </c:pt>
                <c:pt idx="338">
                  <c:v>0.59860999999999998</c:v>
                </c:pt>
                <c:pt idx="339">
                  <c:v>0.59862499999999996</c:v>
                </c:pt>
                <c:pt idx="340">
                  <c:v>0.59871799999999997</c:v>
                </c:pt>
                <c:pt idx="341">
                  <c:v>0.59880699999999998</c:v>
                </c:pt>
                <c:pt idx="342">
                  <c:v>0.59850499999999995</c:v>
                </c:pt>
                <c:pt idx="343">
                  <c:v>0.598549</c:v>
                </c:pt>
                <c:pt idx="344">
                  <c:v>0.59832300000000005</c:v>
                </c:pt>
                <c:pt idx="345">
                  <c:v>0.59851500000000002</c:v>
                </c:pt>
                <c:pt idx="346">
                  <c:v>0.59831400000000001</c:v>
                </c:pt>
                <c:pt idx="347">
                  <c:v>0.59843500000000005</c:v>
                </c:pt>
                <c:pt idx="348">
                  <c:v>0.59853199999999995</c:v>
                </c:pt>
                <c:pt idx="349">
                  <c:v>0.59841800000000001</c:v>
                </c:pt>
                <c:pt idx="350">
                  <c:v>0.59849200000000002</c:v>
                </c:pt>
                <c:pt idx="351">
                  <c:v>0.59863599999999995</c:v>
                </c:pt>
                <c:pt idx="352">
                  <c:v>0.59843999999999997</c:v>
                </c:pt>
                <c:pt idx="353">
                  <c:v>0.59857899999999997</c:v>
                </c:pt>
                <c:pt idx="354">
                  <c:v>0.59850999999999999</c:v>
                </c:pt>
                <c:pt idx="355">
                  <c:v>0.598445</c:v>
                </c:pt>
                <c:pt idx="356">
                  <c:v>0.59847499999999998</c:v>
                </c:pt>
                <c:pt idx="357">
                  <c:v>0.59866200000000003</c:v>
                </c:pt>
                <c:pt idx="358">
                  <c:v>0.59851399999999999</c:v>
                </c:pt>
                <c:pt idx="359">
                  <c:v>0.59846699999999997</c:v>
                </c:pt>
                <c:pt idx="360">
                  <c:v>0.59859600000000002</c:v>
                </c:pt>
                <c:pt idx="361">
                  <c:v>0.59845700000000002</c:v>
                </c:pt>
                <c:pt idx="362">
                  <c:v>0.59865400000000002</c:v>
                </c:pt>
                <c:pt idx="363">
                  <c:v>0.598611</c:v>
                </c:pt>
                <c:pt idx="364">
                  <c:v>0.59863900000000003</c:v>
                </c:pt>
                <c:pt idx="365">
                  <c:v>0.59874799999999995</c:v>
                </c:pt>
                <c:pt idx="366">
                  <c:v>0.59854300000000005</c:v>
                </c:pt>
                <c:pt idx="367">
                  <c:v>0.59867000000000004</c:v>
                </c:pt>
                <c:pt idx="368">
                  <c:v>0.59848299999999999</c:v>
                </c:pt>
                <c:pt idx="369">
                  <c:v>0.59841800000000001</c:v>
                </c:pt>
                <c:pt idx="370">
                  <c:v>0.59833199999999997</c:v>
                </c:pt>
                <c:pt idx="371">
                  <c:v>0.59829500000000002</c:v>
                </c:pt>
                <c:pt idx="372">
                  <c:v>0.598495</c:v>
                </c:pt>
                <c:pt idx="373">
                  <c:v>0.59822399999999998</c:v>
                </c:pt>
                <c:pt idx="374">
                  <c:v>0.598333</c:v>
                </c:pt>
                <c:pt idx="375">
                  <c:v>0.59845800000000005</c:v>
                </c:pt>
                <c:pt idx="376">
                  <c:v>0.59859899999999999</c:v>
                </c:pt>
                <c:pt idx="377">
                  <c:v>0.59877899999999995</c:v>
                </c:pt>
                <c:pt idx="378">
                  <c:v>0.598387</c:v>
                </c:pt>
                <c:pt idx="379">
                  <c:v>0.59830499999999998</c:v>
                </c:pt>
                <c:pt idx="380">
                  <c:v>0.59842200000000001</c:v>
                </c:pt>
                <c:pt idx="381">
                  <c:v>0.59840300000000002</c:v>
                </c:pt>
                <c:pt idx="382">
                  <c:v>0.59836599999999995</c:v>
                </c:pt>
                <c:pt idx="383">
                  <c:v>0.59828800000000004</c:v>
                </c:pt>
                <c:pt idx="384">
                  <c:v>0.59836</c:v>
                </c:pt>
                <c:pt idx="385">
                  <c:v>0.59842200000000001</c:v>
                </c:pt>
                <c:pt idx="386">
                  <c:v>0.59824100000000002</c:v>
                </c:pt>
                <c:pt idx="387">
                  <c:v>0.59828099999999995</c:v>
                </c:pt>
                <c:pt idx="388">
                  <c:v>0.59828099999999995</c:v>
                </c:pt>
                <c:pt idx="389">
                  <c:v>0.59835499999999997</c:v>
                </c:pt>
                <c:pt idx="390">
                  <c:v>0.59836</c:v>
                </c:pt>
                <c:pt idx="391">
                  <c:v>0.59840800000000005</c:v>
                </c:pt>
                <c:pt idx="392">
                  <c:v>0.59824200000000005</c:v>
                </c:pt>
                <c:pt idx="393">
                  <c:v>0.59806199999999998</c:v>
                </c:pt>
                <c:pt idx="394">
                  <c:v>0.59797999999999996</c:v>
                </c:pt>
                <c:pt idx="395">
                  <c:v>0.59820300000000004</c:v>
                </c:pt>
                <c:pt idx="396">
                  <c:v>0.59825300000000003</c:v>
                </c:pt>
                <c:pt idx="397">
                  <c:v>0.59825200000000001</c:v>
                </c:pt>
                <c:pt idx="398">
                  <c:v>0.598275</c:v>
                </c:pt>
                <c:pt idx="399">
                  <c:v>0.598047</c:v>
                </c:pt>
                <c:pt idx="400">
                  <c:v>0.59815700000000005</c:v>
                </c:pt>
                <c:pt idx="401">
                  <c:v>0.59826800000000002</c:v>
                </c:pt>
                <c:pt idx="402">
                  <c:v>0.598186</c:v>
                </c:pt>
                <c:pt idx="403">
                  <c:v>0.59811400000000003</c:v>
                </c:pt>
                <c:pt idx="404">
                  <c:v>0.59818800000000005</c:v>
                </c:pt>
                <c:pt idx="405">
                  <c:v>0.59817900000000002</c:v>
                </c:pt>
                <c:pt idx="406">
                  <c:v>0.598132</c:v>
                </c:pt>
                <c:pt idx="407">
                  <c:v>0.59811300000000001</c:v>
                </c:pt>
                <c:pt idx="408">
                  <c:v>0.59803399999999995</c:v>
                </c:pt>
                <c:pt idx="409">
                  <c:v>0.59800399999999998</c:v>
                </c:pt>
                <c:pt idx="410">
                  <c:v>0.59797100000000003</c:v>
                </c:pt>
                <c:pt idx="411">
                  <c:v>0.59816899999999995</c:v>
                </c:pt>
                <c:pt idx="412">
                  <c:v>0.59827300000000005</c:v>
                </c:pt>
                <c:pt idx="413">
                  <c:v>0.59803399999999995</c:v>
                </c:pt>
                <c:pt idx="414">
                  <c:v>0.59805799999999998</c:v>
                </c:pt>
                <c:pt idx="415">
                  <c:v>0.59813000000000005</c:v>
                </c:pt>
                <c:pt idx="416">
                  <c:v>0.59807999999999995</c:v>
                </c:pt>
                <c:pt idx="417">
                  <c:v>0.59815300000000005</c:v>
                </c:pt>
                <c:pt idx="418">
                  <c:v>0.59788200000000002</c:v>
                </c:pt>
                <c:pt idx="419">
                  <c:v>0.59784899999999996</c:v>
                </c:pt>
                <c:pt idx="420">
                  <c:v>0.59826100000000004</c:v>
                </c:pt>
                <c:pt idx="421">
                  <c:v>0.59824999999999995</c:v>
                </c:pt>
                <c:pt idx="422">
                  <c:v>0.59823800000000005</c:v>
                </c:pt>
                <c:pt idx="423">
                  <c:v>0.59840899999999997</c:v>
                </c:pt>
                <c:pt idx="424">
                  <c:v>0.59828999999999999</c:v>
                </c:pt>
                <c:pt idx="425">
                  <c:v>0.59819</c:v>
                </c:pt>
                <c:pt idx="426">
                  <c:v>0.59836599999999995</c:v>
                </c:pt>
                <c:pt idx="427">
                  <c:v>0.59830099999999997</c:v>
                </c:pt>
                <c:pt idx="428">
                  <c:v>0.59821299999999999</c:v>
                </c:pt>
                <c:pt idx="429">
                  <c:v>0.59826999999999997</c:v>
                </c:pt>
                <c:pt idx="430">
                  <c:v>0.59812600000000005</c:v>
                </c:pt>
                <c:pt idx="431">
                  <c:v>0.59823499999999996</c:v>
                </c:pt>
                <c:pt idx="432">
                  <c:v>0.59816899999999995</c:v>
                </c:pt>
                <c:pt idx="433">
                  <c:v>0.59831699999999999</c:v>
                </c:pt>
                <c:pt idx="434">
                  <c:v>0.59824699999999997</c:v>
                </c:pt>
                <c:pt idx="435">
                  <c:v>0.59828300000000001</c:v>
                </c:pt>
                <c:pt idx="436">
                  <c:v>0.59787900000000005</c:v>
                </c:pt>
                <c:pt idx="437">
                  <c:v>0.59803099999999998</c:v>
                </c:pt>
                <c:pt idx="438">
                  <c:v>0.59792400000000001</c:v>
                </c:pt>
                <c:pt idx="439">
                  <c:v>0.59780800000000001</c:v>
                </c:pt>
                <c:pt idx="440">
                  <c:v>0.59803099999999998</c:v>
                </c:pt>
                <c:pt idx="441">
                  <c:v>0.59808499999999998</c:v>
                </c:pt>
                <c:pt idx="442">
                  <c:v>0.59786399999999995</c:v>
                </c:pt>
                <c:pt idx="443">
                  <c:v>0.59813300000000003</c:v>
                </c:pt>
                <c:pt idx="444">
                  <c:v>0.59807299999999997</c:v>
                </c:pt>
                <c:pt idx="445">
                  <c:v>0.59788200000000002</c:v>
                </c:pt>
                <c:pt idx="446">
                  <c:v>0.59788399999999997</c:v>
                </c:pt>
                <c:pt idx="447">
                  <c:v>0.59804500000000005</c:v>
                </c:pt>
                <c:pt idx="448">
                  <c:v>0.59808399999999995</c:v>
                </c:pt>
                <c:pt idx="449">
                  <c:v>0.59809299999999999</c:v>
                </c:pt>
                <c:pt idx="450">
                  <c:v>0.59795100000000001</c:v>
                </c:pt>
                <c:pt idx="451">
                  <c:v>0.59804800000000002</c:v>
                </c:pt>
                <c:pt idx="452">
                  <c:v>0.59813300000000003</c:v>
                </c:pt>
                <c:pt idx="453">
                  <c:v>0.59810099999999999</c:v>
                </c:pt>
                <c:pt idx="454">
                  <c:v>0.59802299999999997</c:v>
                </c:pt>
                <c:pt idx="455">
                  <c:v>0.59818000000000005</c:v>
                </c:pt>
                <c:pt idx="456">
                  <c:v>0.59833800000000004</c:v>
                </c:pt>
                <c:pt idx="457">
                  <c:v>0.59815099999999999</c:v>
                </c:pt>
                <c:pt idx="458">
                  <c:v>0.59825899999999999</c:v>
                </c:pt>
                <c:pt idx="459">
                  <c:v>0.59811800000000004</c:v>
                </c:pt>
                <c:pt idx="460">
                  <c:v>0.59806199999999998</c:v>
                </c:pt>
                <c:pt idx="461">
                  <c:v>0.59795299999999996</c:v>
                </c:pt>
                <c:pt idx="462">
                  <c:v>0.59809599999999996</c:v>
                </c:pt>
                <c:pt idx="463">
                  <c:v>0.59792400000000001</c:v>
                </c:pt>
                <c:pt idx="464">
                  <c:v>0.59799800000000003</c:v>
                </c:pt>
                <c:pt idx="465">
                  <c:v>0.59798899999999999</c:v>
                </c:pt>
                <c:pt idx="466">
                  <c:v>0.59803399999999995</c:v>
                </c:pt>
                <c:pt idx="467">
                  <c:v>0.59800799999999998</c:v>
                </c:pt>
                <c:pt idx="468">
                  <c:v>0.59820700000000004</c:v>
                </c:pt>
                <c:pt idx="469">
                  <c:v>0.59814100000000003</c:v>
                </c:pt>
                <c:pt idx="470">
                  <c:v>0.59792599999999996</c:v>
                </c:pt>
                <c:pt idx="471">
                  <c:v>0.59783500000000001</c:v>
                </c:pt>
                <c:pt idx="472">
                  <c:v>0.59803399999999995</c:v>
                </c:pt>
                <c:pt idx="473">
                  <c:v>0.59797100000000003</c:v>
                </c:pt>
                <c:pt idx="474">
                  <c:v>0.59804400000000002</c:v>
                </c:pt>
                <c:pt idx="475">
                  <c:v>0.59811199999999998</c:v>
                </c:pt>
                <c:pt idx="476">
                  <c:v>0.59812799999999999</c:v>
                </c:pt>
                <c:pt idx="477">
                  <c:v>0.59805600000000003</c:v>
                </c:pt>
                <c:pt idx="478">
                  <c:v>0.59809999999999997</c:v>
                </c:pt>
                <c:pt idx="479">
                  <c:v>0.59818499999999997</c:v>
                </c:pt>
                <c:pt idx="480">
                  <c:v>0.59815300000000005</c:v>
                </c:pt>
                <c:pt idx="481">
                  <c:v>0.59797100000000003</c:v>
                </c:pt>
                <c:pt idx="482">
                  <c:v>0.598186</c:v>
                </c:pt>
                <c:pt idx="483">
                  <c:v>0.59798600000000002</c:v>
                </c:pt>
                <c:pt idx="484">
                  <c:v>0.597908</c:v>
                </c:pt>
                <c:pt idx="485">
                  <c:v>0.59809900000000005</c:v>
                </c:pt>
                <c:pt idx="486">
                  <c:v>0.59826299999999999</c:v>
                </c:pt>
                <c:pt idx="487">
                  <c:v>0.59792100000000004</c:v>
                </c:pt>
                <c:pt idx="488">
                  <c:v>0.59817699999999996</c:v>
                </c:pt>
                <c:pt idx="489">
                  <c:v>0.59819900000000004</c:v>
                </c:pt>
                <c:pt idx="490">
                  <c:v>0.59805699999999995</c:v>
                </c:pt>
                <c:pt idx="491">
                  <c:v>0.59809800000000002</c:v>
                </c:pt>
                <c:pt idx="492">
                  <c:v>0.59807900000000003</c:v>
                </c:pt>
                <c:pt idx="493">
                  <c:v>0.59788699999999995</c:v>
                </c:pt>
                <c:pt idx="494">
                  <c:v>0.59796499999999997</c:v>
                </c:pt>
                <c:pt idx="495">
                  <c:v>0.59795900000000002</c:v>
                </c:pt>
                <c:pt idx="496">
                  <c:v>0.59796199999999999</c:v>
                </c:pt>
                <c:pt idx="497">
                  <c:v>0.59783600000000003</c:v>
                </c:pt>
                <c:pt idx="498">
                  <c:v>0.597939</c:v>
                </c:pt>
                <c:pt idx="499">
                  <c:v>0.597885</c:v>
                </c:pt>
                <c:pt idx="500">
                  <c:v>0.598078</c:v>
                </c:pt>
                <c:pt idx="501">
                  <c:v>0.597858</c:v>
                </c:pt>
                <c:pt idx="502">
                  <c:v>0.59793799999999997</c:v>
                </c:pt>
                <c:pt idx="503">
                  <c:v>0.598132</c:v>
                </c:pt>
                <c:pt idx="504">
                  <c:v>0.59789199999999998</c:v>
                </c:pt>
                <c:pt idx="505">
                  <c:v>0.59793200000000002</c:v>
                </c:pt>
                <c:pt idx="506">
                  <c:v>0.59783299999999995</c:v>
                </c:pt>
                <c:pt idx="507">
                  <c:v>0.59804299999999999</c:v>
                </c:pt>
                <c:pt idx="508">
                  <c:v>0.59779599999999999</c:v>
                </c:pt>
                <c:pt idx="509">
                  <c:v>0.59813799999999995</c:v>
                </c:pt>
                <c:pt idx="510">
                  <c:v>0.59792500000000004</c:v>
                </c:pt>
                <c:pt idx="511">
                  <c:v>0.59771700000000005</c:v>
                </c:pt>
                <c:pt idx="512">
                  <c:v>0.597746</c:v>
                </c:pt>
                <c:pt idx="513">
                  <c:v>0.59768399999999999</c:v>
                </c:pt>
                <c:pt idx="514">
                  <c:v>0.59779099999999996</c:v>
                </c:pt>
                <c:pt idx="515">
                  <c:v>0.59779199999999999</c:v>
                </c:pt>
                <c:pt idx="516">
                  <c:v>0.59760199999999997</c:v>
                </c:pt>
                <c:pt idx="517">
                  <c:v>0.59781399999999996</c:v>
                </c:pt>
                <c:pt idx="518">
                  <c:v>0.59789700000000001</c:v>
                </c:pt>
                <c:pt idx="519">
                  <c:v>0.59760100000000005</c:v>
                </c:pt>
                <c:pt idx="520">
                  <c:v>0.59778799999999999</c:v>
                </c:pt>
                <c:pt idx="521">
                  <c:v>0.59765000000000001</c:v>
                </c:pt>
                <c:pt idx="522">
                  <c:v>0.59772099999999995</c:v>
                </c:pt>
                <c:pt idx="523">
                  <c:v>0.597773</c:v>
                </c:pt>
                <c:pt idx="524">
                  <c:v>0.59761399999999998</c:v>
                </c:pt>
                <c:pt idx="525">
                  <c:v>0.59766399999999997</c:v>
                </c:pt>
                <c:pt idx="526">
                  <c:v>0.59782800000000003</c:v>
                </c:pt>
                <c:pt idx="527">
                  <c:v>0.59781399999999996</c:v>
                </c:pt>
                <c:pt idx="528">
                  <c:v>0.59754099999999999</c:v>
                </c:pt>
                <c:pt idx="529">
                  <c:v>0.59795500000000001</c:v>
                </c:pt>
                <c:pt idx="530">
                  <c:v>0.59781700000000004</c:v>
                </c:pt>
                <c:pt idx="531">
                  <c:v>0.59780699999999998</c:v>
                </c:pt>
                <c:pt idx="532">
                  <c:v>0.59762099999999996</c:v>
                </c:pt>
                <c:pt idx="533">
                  <c:v>0.59756200000000004</c:v>
                </c:pt>
                <c:pt idx="534">
                  <c:v>0.59770299999999998</c:v>
                </c:pt>
                <c:pt idx="535">
                  <c:v>0.59745000000000004</c:v>
                </c:pt>
                <c:pt idx="536">
                  <c:v>0.59758800000000001</c:v>
                </c:pt>
                <c:pt idx="537">
                  <c:v>0.59757700000000002</c:v>
                </c:pt>
                <c:pt idx="538">
                  <c:v>0.59751500000000002</c:v>
                </c:pt>
                <c:pt idx="539">
                  <c:v>0.59765000000000001</c:v>
                </c:pt>
                <c:pt idx="540">
                  <c:v>0.59756299999999996</c:v>
                </c:pt>
                <c:pt idx="541">
                  <c:v>0.597584</c:v>
                </c:pt>
                <c:pt idx="542">
                  <c:v>0.59758900000000004</c:v>
                </c:pt>
                <c:pt idx="543">
                  <c:v>0.59774000000000005</c:v>
                </c:pt>
                <c:pt idx="544">
                  <c:v>0.59751799999999999</c:v>
                </c:pt>
                <c:pt idx="545">
                  <c:v>0.59759899999999999</c:v>
                </c:pt>
                <c:pt idx="546">
                  <c:v>0.59763699999999997</c:v>
                </c:pt>
                <c:pt idx="547">
                  <c:v>0.59757400000000005</c:v>
                </c:pt>
                <c:pt idx="548">
                  <c:v>0.59744200000000003</c:v>
                </c:pt>
                <c:pt idx="549">
                  <c:v>0.59750700000000001</c:v>
                </c:pt>
                <c:pt idx="550">
                  <c:v>0.59746500000000002</c:v>
                </c:pt>
                <c:pt idx="551">
                  <c:v>0.59755899999999995</c:v>
                </c:pt>
                <c:pt idx="552">
                  <c:v>0.59731900000000004</c:v>
                </c:pt>
                <c:pt idx="553">
                  <c:v>0.59746100000000002</c:v>
                </c:pt>
                <c:pt idx="554">
                  <c:v>0.59747399999999995</c:v>
                </c:pt>
                <c:pt idx="555">
                  <c:v>0.59747300000000003</c:v>
                </c:pt>
                <c:pt idx="556">
                  <c:v>0.59736699999999998</c:v>
                </c:pt>
                <c:pt idx="557">
                  <c:v>0.59734699999999996</c:v>
                </c:pt>
                <c:pt idx="558">
                  <c:v>0.59728300000000001</c:v>
                </c:pt>
                <c:pt idx="559">
                  <c:v>0.59739699999999996</c:v>
                </c:pt>
                <c:pt idx="560">
                  <c:v>0.59745400000000004</c:v>
                </c:pt>
                <c:pt idx="561">
                  <c:v>0.59744799999999998</c:v>
                </c:pt>
                <c:pt idx="562">
                  <c:v>0.59750099999999995</c:v>
                </c:pt>
                <c:pt idx="563">
                  <c:v>0.59762700000000002</c:v>
                </c:pt>
                <c:pt idx="564">
                  <c:v>0.59746200000000005</c:v>
                </c:pt>
                <c:pt idx="565">
                  <c:v>0.59734699999999996</c:v>
                </c:pt>
                <c:pt idx="566">
                  <c:v>0.59711099999999995</c:v>
                </c:pt>
                <c:pt idx="567">
                  <c:v>0.59728599999999998</c:v>
                </c:pt>
                <c:pt idx="568">
                  <c:v>0.59723400000000004</c:v>
                </c:pt>
                <c:pt idx="569">
                  <c:v>0.59723700000000002</c:v>
                </c:pt>
                <c:pt idx="570">
                  <c:v>0.59715499999999999</c:v>
                </c:pt>
                <c:pt idx="571">
                  <c:v>0.59732099999999999</c:v>
                </c:pt>
                <c:pt idx="572">
                  <c:v>0.59741299999999997</c:v>
                </c:pt>
                <c:pt idx="573">
                  <c:v>0.59737200000000001</c:v>
                </c:pt>
                <c:pt idx="574">
                  <c:v>0.59717600000000004</c:v>
                </c:pt>
                <c:pt idx="575">
                  <c:v>0.59721400000000002</c:v>
                </c:pt>
                <c:pt idx="576">
                  <c:v>0.59729100000000002</c:v>
                </c:pt>
                <c:pt idx="577">
                  <c:v>0.59727399999999997</c:v>
                </c:pt>
                <c:pt idx="578">
                  <c:v>0.59723999999999999</c:v>
                </c:pt>
                <c:pt idx="579">
                  <c:v>0.59712100000000001</c:v>
                </c:pt>
                <c:pt idx="580">
                  <c:v>0.59719800000000001</c:v>
                </c:pt>
                <c:pt idx="581">
                  <c:v>0.59733599999999998</c:v>
                </c:pt>
                <c:pt idx="582">
                  <c:v>0.59736699999999998</c:v>
                </c:pt>
                <c:pt idx="583">
                  <c:v>0.59733099999999995</c:v>
                </c:pt>
                <c:pt idx="584">
                  <c:v>0.59723199999999999</c:v>
                </c:pt>
                <c:pt idx="585">
                  <c:v>0.59721299999999999</c:v>
                </c:pt>
                <c:pt idx="586">
                  <c:v>0.59711599999999998</c:v>
                </c:pt>
                <c:pt idx="587">
                  <c:v>0.59715499999999999</c:v>
                </c:pt>
                <c:pt idx="588">
                  <c:v>0.59722699999999995</c:v>
                </c:pt>
                <c:pt idx="589">
                  <c:v>0.59720399999999996</c:v>
                </c:pt>
                <c:pt idx="590">
                  <c:v>0.59741699999999998</c:v>
                </c:pt>
                <c:pt idx="591">
                  <c:v>0.59719299999999997</c:v>
                </c:pt>
                <c:pt idx="592">
                  <c:v>0.59733899999999995</c:v>
                </c:pt>
                <c:pt idx="593">
                  <c:v>0.59720099999999998</c:v>
                </c:pt>
                <c:pt idx="594">
                  <c:v>0.59732099999999999</c:v>
                </c:pt>
                <c:pt idx="595">
                  <c:v>0.59730300000000003</c:v>
                </c:pt>
                <c:pt idx="596">
                  <c:v>0.59728899999999996</c:v>
                </c:pt>
                <c:pt idx="597">
                  <c:v>0.59729699999999997</c:v>
                </c:pt>
                <c:pt idx="598">
                  <c:v>0.59711899999999996</c:v>
                </c:pt>
                <c:pt idx="599">
                  <c:v>0.59709900000000005</c:v>
                </c:pt>
                <c:pt idx="600">
                  <c:v>0.59728099999999995</c:v>
                </c:pt>
                <c:pt idx="601">
                  <c:v>0.59724100000000002</c:v>
                </c:pt>
                <c:pt idx="602">
                  <c:v>0.597248</c:v>
                </c:pt>
                <c:pt idx="603">
                  <c:v>0.59729600000000005</c:v>
                </c:pt>
                <c:pt idx="604">
                  <c:v>0.597244</c:v>
                </c:pt>
                <c:pt idx="605">
                  <c:v>0.59729200000000005</c:v>
                </c:pt>
                <c:pt idx="606">
                  <c:v>0.597163</c:v>
                </c:pt>
                <c:pt idx="607">
                  <c:v>0.59734900000000002</c:v>
                </c:pt>
                <c:pt idx="608">
                  <c:v>0.59741900000000003</c:v>
                </c:pt>
                <c:pt idx="609">
                  <c:v>0.59730000000000005</c:v>
                </c:pt>
                <c:pt idx="610">
                  <c:v>0.59723400000000004</c:v>
                </c:pt>
                <c:pt idx="611">
                  <c:v>0.59721599999999997</c:v>
                </c:pt>
                <c:pt idx="612">
                  <c:v>0.59711199999999998</c:v>
                </c:pt>
                <c:pt idx="613">
                  <c:v>0.59723400000000004</c:v>
                </c:pt>
                <c:pt idx="614">
                  <c:v>0.59720700000000004</c:v>
                </c:pt>
                <c:pt idx="615">
                  <c:v>0.59715799999999997</c:v>
                </c:pt>
                <c:pt idx="616">
                  <c:v>0.597113</c:v>
                </c:pt>
                <c:pt idx="617">
                  <c:v>0.59733499999999995</c:v>
                </c:pt>
                <c:pt idx="618">
                  <c:v>0.59708600000000001</c:v>
                </c:pt>
                <c:pt idx="619">
                  <c:v>0.59712299999999996</c:v>
                </c:pt>
                <c:pt idx="620">
                  <c:v>0.59698499999999999</c:v>
                </c:pt>
                <c:pt idx="621">
                  <c:v>0.59700399999999998</c:v>
                </c:pt>
                <c:pt idx="622">
                  <c:v>0.59711800000000004</c:v>
                </c:pt>
                <c:pt idx="623">
                  <c:v>0.59690900000000002</c:v>
                </c:pt>
                <c:pt idx="624">
                  <c:v>0.59702100000000002</c:v>
                </c:pt>
                <c:pt idx="625">
                  <c:v>0.596943</c:v>
                </c:pt>
                <c:pt idx="626">
                  <c:v>0.59699599999999997</c:v>
                </c:pt>
                <c:pt idx="627">
                  <c:v>0.59696199999999999</c:v>
                </c:pt>
                <c:pt idx="628">
                  <c:v>0.59705699999999995</c:v>
                </c:pt>
                <c:pt idx="629">
                  <c:v>0.59679099999999996</c:v>
                </c:pt>
                <c:pt idx="630">
                  <c:v>0.596997</c:v>
                </c:pt>
                <c:pt idx="631">
                  <c:v>0.59705299999999994</c:v>
                </c:pt>
                <c:pt idx="632">
                  <c:v>0.59715700000000005</c:v>
                </c:pt>
                <c:pt idx="633">
                  <c:v>0.59689999999999999</c:v>
                </c:pt>
                <c:pt idx="634">
                  <c:v>0.59734500000000001</c:v>
                </c:pt>
                <c:pt idx="635">
                  <c:v>0.597078</c:v>
                </c:pt>
                <c:pt idx="636">
                  <c:v>0.59735799999999994</c:v>
                </c:pt>
                <c:pt idx="637">
                  <c:v>0.59719900000000004</c:v>
                </c:pt>
                <c:pt idx="638">
                  <c:v>0.59715499999999999</c:v>
                </c:pt>
                <c:pt idx="639">
                  <c:v>0.59702900000000003</c:v>
                </c:pt>
                <c:pt idx="640">
                  <c:v>0.59710700000000005</c:v>
                </c:pt>
                <c:pt idx="641">
                  <c:v>0.59700500000000001</c:v>
                </c:pt>
                <c:pt idx="642">
                  <c:v>0.59702200000000005</c:v>
                </c:pt>
                <c:pt idx="643">
                  <c:v>0.59725700000000004</c:v>
                </c:pt>
                <c:pt idx="644">
                  <c:v>0.59709500000000004</c:v>
                </c:pt>
                <c:pt idx="645">
                  <c:v>0.59711099999999995</c:v>
                </c:pt>
                <c:pt idx="646">
                  <c:v>0.59724600000000005</c:v>
                </c:pt>
                <c:pt idx="647">
                  <c:v>0.59703300000000004</c:v>
                </c:pt>
                <c:pt idx="648">
                  <c:v>0.59694599999999998</c:v>
                </c:pt>
                <c:pt idx="649">
                  <c:v>0.59707200000000005</c:v>
                </c:pt>
                <c:pt idx="650">
                  <c:v>0.59704599999999997</c:v>
                </c:pt>
                <c:pt idx="651">
                  <c:v>0.59709199999999996</c:v>
                </c:pt>
                <c:pt idx="652">
                  <c:v>0.59705399999999997</c:v>
                </c:pt>
                <c:pt idx="653">
                  <c:v>0.59712100000000001</c:v>
                </c:pt>
                <c:pt idx="654">
                  <c:v>0.59707500000000002</c:v>
                </c:pt>
                <c:pt idx="655">
                  <c:v>0.596777</c:v>
                </c:pt>
                <c:pt idx="656">
                  <c:v>0.59724100000000002</c:v>
                </c:pt>
                <c:pt idx="657">
                  <c:v>0.59683299999999995</c:v>
                </c:pt>
                <c:pt idx="658">
                  <c:v>0.596584</c:v>
                </c:pt>
                <c:pt idx="659">
                  <c:v>0.59696499999999997</c:v>
                </c:pt>
                <c:pt idx="660">
                  <c:v>0.59678399999999998</c:v>
                </c:pt>
                <c:pt idx="661">
                  <c:v>0.59707600000000005</c:v>
                </c:pt>
                <c:pt idx="662">
                  <c:v>0.59695399999999998</c:v>
                </c:pt>
                <c:pt idx="663">
                  <c:v>0.59695399999999998</c:v>
                </c:pt>
                <c:pt idx="664">
                  <c:v>0.59688600000000003</c:v>
                </c:pt>
                <c:pt idx="665">
                  <c:v>0.59675800000000001</c:v>
                </c:pt>
                <c:pt idx="666">
                  <c:v>0.59683699999999995</c:v>
                </c:pt>
                <c:pt idx="667">
                  <c:v>0.59679499999999996</c:v>
                </c:pt>
                <c:pt idx="668">
                  <c:v>0.59690799999999999</c:v>
                </c:pt>
                <c:pt idx="669">
                  <c:v>0.59677800000000003</c:v>
                </c:pt>
                <c:pt idx="670">
                  <c:v>0.59692199999999995</c:v>
                </c:pt>
                <c:pt idx="671">
                  <c:v>0.59702100000000002</c:v>
                </c:pt>
                <c:pt idx="672">
                  <c:v>0.59687500000000004</c:v>
                </c:pt>
                <c:pt idx="673">
                  <c:v>0.59707200000000005</c:v>
                </c:pt>
                <c:pt idx="674">
                  <c:v>0.59712900000000002</c:v>
                </c:pt>
                <c:pt idx="675">
                  <c:v>0.59703700000000004</c:v>
                </c:pt>
                <c:pt idx="676">
                  <c:v>0.59694700000000001</c:v>
                </c:pt>
                <c:pt idx="677">
                  <c:v>0.59712500000000002</c:v>
                </c:pt>
                <c:pt idx="678">
                  <c:v>0.596858</c:v>
                </c:pt>
                <c:pt idx="679">
                  <c:v>0.59681399999999996</c:v>
                </c:pt>
                <c:pt idx="680">
                  <c:v>0.59703399999999995</c:v>
                </c:pt>
                <c:pt idx="681">
                  <c:v>0.59681399999999996</c:v>
                </c:pt>
                <c:pt idx="682">
                  <c:v>0.59703700000000004</c:v>
                </c:pt>
                <c:pt idx="683">
                  <c:v>0.59700699999999995</c:v>
                </c:pt>
                <c:pt idx="684">
                  <c:v>0.59696300000000002</c:v>
                </c:pt>
                <c:pt idx="685">
                  <c:v>0.597024</c:v>
                </c:pt>
                <c:pt idx="686">
                  <c:v>0.59682400000000002</c:v>
                </c:pt>
                <c:pt idx="687">
                  <c:v>0.596885</c:v>
                </c:pt>
                <c:pt idx="688">
                  <c:v>0.59667700000000001</c:v>
                </c:pt>
                <c:pt idx="689">
                  <c:v>0.59671300000000005</c:v>
                </c:pt>
                <c:pt idx="690">
                  <c:v>0.59650099999999995</c:v>
                </c:pt>
                <c:pt idx="691">
                  <c:v>0.59658900000000004</c:v>
                </c:pt>
                <c:pt idx="692">
                  <c:v>0.59690900000000002</c:v>
                </c:pt>
                <c:pt idx="693">
                  <c:v>0.596916</c:v>
                </c:pt>
                <c:pt idx="694">
                  <c:v>0.596777</c:v>
                </c:pt>
                <c:pt idx="695">
                  <c:v>0.59687199999999996</c:v>
                </c:pt>
                <c:pt idx="696">
                  <c:v>0.59675199999999995</c:v>
                </c:pt>
                <c:pt idx="697">
                  <c:v>0.59682999999999997</c:v>
                </c:pt>
                <c:pt idx="698">
                  <c:v>0.59695299999999996</c:v>
                </c:pt>
                <c:pt idx="699">
                  <c:v>0.59673200000000004</c:v>
                </c:pt>
                <c:pt idx="700">
                  <c:v>0.59675299999999998</c:v>
                </c:pt>
                <c:pt idx="701">
                  <c:v>0.59666200000000003</c:v>
                </c:pt>
                <c:pt idx="702">
                  <c:v>0.59707900000000003</c:v>
                </c:pt>
                <c:pt idx="703">
                  <c:v>0.59702100000000002</c:v>
                </c:pt>
                <c:pt idx="704">
                  <c:v>0.59665999999999997</c:v>
                </c:pt>
                <c:pt idx="705">
                  <c:v>0.59708399999999995</c:v>
                </c:pt>
                <c:pt idx="706">
                  <c:v>0.59703700000000004</c:v>
                </c:pt>
                <c:pt idx="707">
                  <c:v>0.59704500000000005</c:v>
                </c:pt>
                <c:pt idx="708">
                  <c:v>0.597078</c:v>
                </c:pt>
                <c:pt idx="709">
                  <c:v>0.59690699999999997</c:v>
                </c:pt>
                <c:pt idx="710">
                  <c:v>0.59677599999999997</c:v>
                </c:pt>
                <c:pt idx="711">
                  <c:v>0.59670400000000001</c:v>
                </c:pt>
                <c:pt idx="712">
                  <c:v>0.59689700000000001</c:v>
                </c:pt>
                <c:pt idx="713">
                  <c:v>0.59675900000000004</c:v>
                </c:pt>
                <c:pt idx="714">
                  <c:v>0.59693099999999999</c:v>
                </c:pt>
                <c:pt idx="715">
                  <c:v>0.59702500000000003</c:v>
                </c:pt>
                <c:pt idx="716">
                  <c:v>0.59678399999999998</c:v>
                </c:pt>
                <c:pt idx="717">
                  <c:v>0.59659700000000004</c:v>
                </c:pt>
                <c:pt idx="718">
                  <c:v>0.59689499999999995</c:v>
                </c:pt>
                <c:pt idx="719">
                  <c:v>0.59664499999999998</c:v>
                </c:pt>
                <c:pt idx="720">
                  <c:v>0.59675999999999996</c:v>
                </c:pt>
                <c:pt idx="721">
                  <c:v>0.59695100000000001</c:v>
                </c:pt>
                <c:pt idx="722">
                  <c:v>0.596858</c:v>
                </c:pt>
                <c:pt idx="723">
                  <c:v>0.59670400000000001</c:v>
                </c:pt>
                <c:pt idx="724">
                  <c:v>0.59666600000000003</c:v>
                </c:pt>
                <c:pt idx="725">
                  <c:v>0.59672499999999995</c:v>
                </c:pt>
                <c:pt idx="726">
                  <c:v>0.59649200000000002</c:v>
                </c:pt>
                <c:pt idx="727">
                  <c:v>0.59701300000000002</c:v>
                </c:pt>
                <c:pt idx="728">
                  <c:v>0.59688399999999997</c:v>
                </c:pt>
                <c:pt idx="729">
                  <c:v>0.59692699999999999</c:v>
                </c:pt>
                <c:pt idx="730">
                  <c:v>0.59701499999999996</c:v>
                </c:pt>
                <c:pt idx="731">
                  <c:v>0.59665500000000005</c:v>
                </c:pt>
                <c:pt idx="732">
                  <c:v>0.59661799999999998</c:v>
                </c:pt>
                <c:pt idx="733">
                  <c:v>0.596576</c:v>
                </c:pt>
                <c:pt idx="734">
                  <c:v>0.59672800000000004</c:v>
                </c:pt>
                <c:pt idx="735">
                  <c:v>0.59680100000000003</c:v>
                </c:pt>
                <c:pt idx="736">
                  <c:v>0.59664499999999998</c:v>
                </c:pt>
                <c:pt idx="737">
                  <c:v>0.59662300000000001</c:v>
                </c:pt>
                <c:pt idx="738">
                  <c:v>0.59641</c:v>
                </c:pt>
                <c:pt idx="739">
                  <c:v>0.59662499999999996</c:v>
                </c:pt>
                <c:pt idx="740">
                  <c:v>0.59644900000000001</c:v>
                </c:pt>
                <c:pt idx="741">
                  <c:v>0.596607</c:v>
                </c:pt>
                <c:pt idx="742">
                  <c:v>0.59650499999999995</c:v>
                </c:pt>
                <c:pt idx="743">
                  <c:v>0.59675199999999995</c:v>
                </c:pt>
                <c:pt idx="744">
                  <c:v>0.59671600000000002</c:v>
                </c:pt>
                <c:pt idx="745">
                  <c:v>0.59675199999999995</c:v>
                </c:pt>
                <c:pt idx="746">
                  <c:v>0.59693799999999997</c:v>
                </c:pt>
                <c:pt idx="747">
                  <c:v>0.59675699999999998</c:v>
                </c:pt>
                <c:pt idx="748">
                  <c:v>0.59669000000000005</c:v>
                </c:pt>
                <c:pt idx="749">
                  <c:v>0.59666399999999997</c:v>
                </c:pt>
                <c:pt idx="750">
                  <c:v>0.59674700000000003</c:v>
                </c:pt>
                <c:pt idx="751">
                  <c:v>0.59691399999999994</c:v>
                </c:pt>
                <c:pt idx="752">
                  <c:v>0.59685500000000002</c:v>
                </c:pt>
                <c:pt idx="753">
                  <c:v>0.59676300000000004</c:v>
                </c:pt>
                <c:pt idx="754">
                  <c:v>0.59661399999999998</c:v>
                </c:pt>
                <c:pt idx="755">
                  <c:v>0.596522</c:v>
                </c:pt>
                <c:pt idx="756">
                  <c:v>0.59647399999999995</c:v>
                </c:pt>
                <c:pt idx="757">
                  <c:v>0.59648800000000002</c:v>
                </c:pt>
                <c:pt idx="758">
                  <c:v>0.59672700000000001</c:v>
                </c:pt>
                <c:pt idx="759">
                  <c:v>0.59653299999999998</c:v>
                </c:pt>
                <c:pt idx="760">
                  <c:v>0.59668100000000002</c:v>
                </c:pt>
                <c:pt idx="761">
                  <c:v>0.59667400000000004</c:v>
                </c:pt>
                <c:pt idx="762">
                  <c:v>0.59671300000000005</c:v>
                </c:pt>
                <c:pt idx="763">
                  <c:v>0.59676899999999999</c:v>
                </c:pt>
                <c:pt idx="764">
                  <c:v>0.59681099999999998</c:v>
                </c:pt>
                <c:pt idx="765">
                  <c:v>0.59660400000000002</c:v>
                </c:pt>
                <c:pt idx="766">
                  <c:v>0.59680299999999997</c:v>
                </c:pt>
                <c:pt idx="767">
                  <c:v>0.59656200000000004</c:v>
                </c:pt>
                <c:pt idx="768">
                  <c:v>0.59640000000000004</c:v>
                </c:pt>
                <c:pt idx="769">
                  <c:v>0.59669300000000003</c:v>
                </c:pt>
                <c:pt idx="770">
                  <c:v>0.59660400000000002</c:v>
                </c:pt>
                <c:pt idx="771">
                  <c:v>0.596611</c:v>
                </c:pt>
                <c:pt idx="772">
                  <c:v>0.59653699999999998</c:v>
                </c:pt>
                <c:pt idx="773">
                  <c:v>0.59651600000000005</c:v>
                </c:pt>
                <c:pt idx="774">
                  <c:v>0.596418</c:v>
                </c:pt>
                <c:pt idx="775">
                  <c:v>0.59651699999999996</c:v>
                </c:pt>
                <c:pt idx="776">
                  <c:v>0.59661500000000001</c:v>
                </c:pt>
                <c:pt idx="777">
                  <c:v>0.59637600000000002</c:v>
                </c:pt>
                <c:pt idx="778">
                  <c:v>0.59650999999999998</c:v>
                </c:pt>
                <c:pt idx="779">
                  <c:v>0.59636699999999998</c:v>
                </c:pt>
                <c:pt idx="780">
                  <c:v>0.59672499999999995</c:v>
                </c:pt>
                <c:pt idx="781">
                  <c:v>0.59665900000000005</c:v>
                </c:pt>
                <c:pt idx="782">
                  <c:v>0.59670299999999998</c:v>
                </c:pt>
                <c:pt idx="783">
                  <c:v>0.59656699999999996</c:v>
                </c:pt>
                <c:pt idx="784">
                  <c:v>0.596607</c:v>
                </c:pt>
                <c:pt idx="785">
                  <c:v>0.59670400000000001</c:v>
                </c:pt>
                <c:pt idx="786">
                  <c:v>0.59662599999999999</c:v>
                </c:pt>
                <c:pt idx="787">
                  <c:v>0.59660999999999997</c:v>
                </c:pt>
                <c:pt idx="788">
                  <c:v>0.59643299999999999</c:v>
                </c:pt>
                <c:pt idx="789">
                  <c:v>0.59642499999999998</c:v>
                </c:pt>
                <c:pt idx="790">
                  <c:v>0.59659600000000002</c:v>
                </c:pt>
                <c:pt idx="791">
                  <c:v>0.59630499999999997</c:v>
                </c:pt>
                <c:pt idx="792">
                  <c:v>0.59676600000000002</c:v>
                </c:pt>
                <c:pt idx="793">
                  <c:v>0.59641999999999995</c:v>
                </c:pt>
                <c:pt idx="794">
                  <c:v>0.59640499999999996</c:v>
                </c:pt>
                <c:pt idx="795">
                  <c:v>0.59638999999999998</c:v>
                </c:pt>
                <c:pt idx="796">
                  <c:v>0.59651399999999999</c:v>
                </c:pt>
                <c:pt idx="797">
                  <c:v>0.59634299999999996</c:v>
                </c:pt>
                <c:pt idx="798">
                  <c:v>0.59612100000000001</c:v>
                </c:pt>
                <c:pt idx="799">
                  <c:v>0.59620600000000001</c:v>
                </c:pt>
                <c:pt idx="800">
                  <c:v>0.59616999999999998</c:v>
                </c:pt>
                <c:pt idx="801">
                  <c:v>0.59615899999999999</c:v>
                </c:pt>
                <c:pt idx="802">
                  <c:v>0.59630499999999997</c:v>
                </c:pt>
                <c:pt idx="803">
                  <c:v>0.59625600000000001</c:v>
                </c:pt>
                <c:pt idx="804">
                  <c:v>0.59641</c:v>
                </c:pt>
                <c:pt idx="805">
                  <c:v>0.59641599999999995</c:v>
                </c:pt>
                <c:pt idx="806">
                  <c:v>0.596468</c:v>
                </c:pt>
                <c:pt idx="807">
                  <c:v>0.59640700000000002</c:v>
                </c:pt>
                <c:pt idx="808">
                  <c:v>0.596252</c:v>
                </c:pt>
                <c:pt idx="809">
                  <c:v>0.59609199999999996</c:v>
                </c:pt>
                <c:pt idx="810">
                  <c:v>0.59607399999999999</c:v>
                </c:pt>
                <c:pt idx="811">
                  <c:v>0.596441</c:v>
                </c:pt>
                <c:pt idx="812">
                  <c:v>0.59648199999999996</c:v>
                </c:pt>
                <c:pt idx="813">
                  <c:v>0.59621000000000002</c:v>
                </c:pt>
                <c:pt idx="814">
                  <c:v>0.59624299999999997</c:v>
                </c:pt>
                <c:pt idx="815">
                  <c:v>0.59625899999999998</c:v>
                </c:pt>
                <c:pt idx="816">
                  <c:v>0.59638100000000005</c:v>
                </c:pt>
                <c:pt idx="817">
                  <c:v>0.596302</c:v>
                </c:pt>
                <c:pt idx="818">
                  <c:v>0.59639299999999995</c:v>
                </c:pt>
                <c:pt idx="819">
                  <c:v>0.59648599999999996</c:v>
                </c:pt>
                <c:pt idx="820">
                  <c:v>0.59639299999999995</c:v>
                </c:pt>
                <c:pt idx="821">
                  <c:v>0.59640300000000002</c:v>
                </c:pt>
                <c:pt idx="822">
                  <c:v>0.59606899999999996</c:v>
                </c:pt>
                <c:pt idx="823">
                  <c:v>0.59628599999999998</c:v>
                </c:pt>
                <c:pt idx="824">
                  <c:v>0.59625499999999998</c:v>
                </c:pt>
                <c:pt idx="825">
                  <c:v>0.59612900000000002</c:v>
                </c:pt>
                <c:pt idx="826">
                  <c:v>0.59648000000000001</c:v>
                </c:pt>
                <c:pt idx="827">
                  <c:v>0.59621800000000003</c:v>
                </c:pt>
                <c:pt idx="828">
                  <c:v>0.59640599999999999</c:v>
                </c:pt>
                <c:pt idx="829">
                  <c:v>0.59612299999999996</c:v>
                </c:pt>
                <c:pt idx="830">
                  <c:v>0.59611499999999995</c:v>
                </c:pt>
                <c:pt idx="831">
                  <c:v>0.59609199999999996</c:v>
                </c:pt>
                <c:pt idx="832">
                  <c:v>0.59597299999999997</c:v>
                </c:pt>
                <c:pt idx="833">
                  <c:v>0.59619100000000003</c:v>
                </c:pt>
                <c:pt idx="834">
                  <c:v>0.59643400000000002</c:v>
                </c:pt>
                <c:pt idx="835">
                  <c:v>0.59628899999999996</c:v>
                </c:pt>
                <c:pt idx="836">
                  <c:v>0.59601499999999996</c:v>
                </c:pt>
                <c:pt idx="837">
                  <c:v>0.59608399999999995</c:v>
                </c:pt>
                <c:pt idx="838">
                  <c:v>0.59600699999999995</c:v>
                </c:pt>
                <c:pt idx="839">
                  <c:v>0.59620600000000001</c:v>
                </c:pt>
                <c:pt idx="840">
                  <c:v>0.595916</c:v>
                </c:pt>
                <c:pt idx="841">
                  <c:v>0.59638199999999997</c:v>
                </c:pt>
                <c:pt idx="842">
                  <c:v>0.59610300000000005</c:v>
                </c:pt>
                <c:pt idx="843">
                  <c:v>0.59598600000000002</c:v>
                </c:pt>
                <c:pt idx="844">
                  <c:v>0.59618199999999999</c:v>
                </c:pt>
                <c:pt idx="845">
                  <c:v>0.59613099999999997</c:v>
                </c:pt>
                <c:pt idx="846">
                  <c:v>0.59610399999999997</c:v>
                </c:pt>
                <c:pt idx="847">
                  <c:v>0.59620399999999996</c:v>
                </c:pt>
                <c:pt idx="848">
                  <c:v>0.59606800000000004</c:v>
                </c:pt>
                <c:pt idx="849">
                  <c:v>0.59624200000000005</c:v>
                </c:pt>
                <c:pt idx="850">
                  <c:v>0.59613099999999997</c:v>
                </c:pt>
                <c:pt idx="851">
                  <c:v>0.59607699999999997</c:v>
                </c:pt>
                <c:pt idx="852">
                  <c:v>0.59613099999999997</c:v>
                </c:pt>
                <c:pt idx="853">
                  <c:v>0.59613099999999997</c:v>
                </c:pt>
                <c:pt idx="854">
                  <c:v>0.59614</c:v>
                </c:pt>
                <c:pt idx="855">
                  <c:v>0.59631500000000004</c:v>
                </c:pt>
                <c:pt idx="856">
                  <c:v>0.59623400000000004</c:v>
                </c:pt>
                <c:pt idx="857">
                  <c:v>0.59603399999999995</c:v>
                </c:pt>
                <c:pt idx="858">
                  <c:v>0.59616000000000002</c:v>
                </c:pt>
                <c:pt idx="859">
                  <c:v>0.59607100000000002</c:v>
                </c:pt>
                <c:pt idx="860">
                  <c:v>0.59592500000000004</c:v>
                </c:pt>
                <c:pt idx="861">
                  <c:v>0.596051</c:v>
                </c:pt>
                <c:pt idx="862">
                  <c:v>0.596109</c:v>
                </c:pt>
                <c:pt idx="863">
                  <c:v>0.59603099999999998</c:v>
                </c:pt>
                <c:pt idx="864">
                  <c:v>0.59617500000000001</c:v>
                </c:pt>
                <c:pt idx="865">
                  <c:v>0.59584800000000004</c:v>
                </c:pt>
                <c:pt idx="866">
                  <c:v>0.59599000000000002</c:v>
                </c:pt>
                <c:pt idx="867">
                  <c:v>0.59612799999999999</c:v>
                </c:pt>
                <c:pt idx="868">
                  <c:v>0.59625099999999998</c:v>
                </c:pt>
                <c:pt idx="869">
                  <c:v>0.59617399999999998</c:v>
                </c:pt>
                <c:pt idx="870">
                  <c:v>0.596078</c:v>
                </c:pt>
                <c:pt idx="871">
                  <c:v>0.59627300000000005</c:v>
                </c:pt>
                <c:pt idx="872">
                  <c:v>0.59608799999999995</c:v>
                </c:pt>
                <c:pt idx="873">
                  <c:v>0.59613000000000005</c:v>
                </c:pt>
                <c:pt idx="874">
                  <c:v>0.59607100000000002</c:v>
                </c:pt>
                <c:pt idx="875">
                  <c:v>0.59615899999999999</c:v>
                </c:pt>
                <c:pt idx="876">
                  <c:v>0.59602200000000005</c:v>
                </c:pt>
                <c:pt idx="877">
                  <c:v>0.59601499999999996</c:v>
                </c:pt>
                <c:pt idx="878">
                  <c:v>0.59602999999999995</c:v>
                </c:pt>
                <c:pt idx="879">
                  <c:v>0.59586300000000003</c:v>
                </c:pt>
                <c:pt idx="880">
                  <c:v>0.59592699999999998</c:v>
                </c:pt>
                <c:pt idx="881">
                  <c:v>0.59612699999999996</c:v>
                </c:pt>
                <c:pt idx="882">
                  <c:v>0.59605799999999998</c:v>
                </c:pt>
                <c:pt idx="883">
                  <c:v>0.59611999999999998</c:v>
                </c:pt>
                <c:pt idx="884">
                  <c:v>0.59609599999999996</c:v>
                </c:pt>
                <c:pt idx="885">
                  <c:v>0.59603600000000001</c:v>
                </c:pt>
                <c:pt idx="886">
                  <c:v>0.59594800000000003</c:v>
                </c:pt>
                <c:pt idx="887">
                  <c:v>0.59584499999999996</c:v>
                </c:pt>
                <c:pt idx="888">
                  <c:v>0.59595100000000001</c:v>
                </c:pt>
                <c:pt idx="889">
                  <c:v>0.595835</c:v>
                </c:pt>
                <c:pt idx="890">
                  <c:v>0.59599000000000002</c:v>
                </c:pt>
                <c:pt idx="891">
                  <c:v>0.59577400000000003</c:v>
                </c:pt>
                <c:pt idx="892">
                  <c:v>0.59592599999999996</c:v>
                </c:pt>
                <c:pt idx="893">
                  <c:v>0.59584899999999996</c:v>
                </c:pt>
                <c:pt idx="894">
                  <c:v>0.59597500000000003</c:v>
                </c:pt>
                <c:pt idx="895">
                  <c:v>0.59593600000000002</c:v>
                </c:pt>
                <c:pt idx="896">
                  <c:v>0.59596300000000002</c:v>
                </c:pt>
                <c:pt idx="897">
                  <c:v>0.596217</c:v>
                </c:pt>
                <c:pt idx="898">
                  <c:v>0.59615300000000004</c:v>
                </c:pt>
                <c:pt idx="899">
                  <c:v>0.59602599999999994</c:v>
                </c:pt>
                <c:pt idx="900">
                  <c:v>0.59617799999999999</c:v>
                </c:pt>
                <c:pt idx="901">
                  <c:v>0.59612200000000004</c:v>
                </c:pt>
                <c:pt idx="902">
                  <c:v>0.59593600000000002</c:v>
                </c:pt>
                <c:pt idx="903">
                  <c:v>0.59580500000000003</c:v>
                </c:pt>
                <c:pt idx="904">
                  <c:v>0.59606700000000001</c:v>
                </c:pt>
                <c:pt idx="905">
                  <c:v>0.59563699999999997</c:v>
                </c:pt>
                <c:pt idx="906">
                  <c:v>0.596055</c:v>
                </c:pt>
                <c:pt idx="907">
                  <c:v>0.59602299999999997</c:v>
                </c:pt>
                <c:pt idx="908">
                  <c:v>0.59592100000000003</c:v>
                </c:pt>
                <c:pt idx="909">
                  <c:v>0.59597299999999997</c:v>
                </c:pt>
                <c:pt idx="910">
                  <c:v>0.59593200000000002</c:v>
                </c:pt>
                <c:pt idx="911">
                  <c:v>0.59577899999999995</c:v>
                </c:pt>
                <c:pt idx="912">
                  <c:v>0.59600299999999995</c:v>
                </c:pt>
                <c:pt idx="913">
                  <c:v>0.59596700000000002</c:v>
                </c:pt>
                <c:pt idx="914">
                  <c:v>0.59578500000000001</c:v>
                </c:pt>
                <c:pt idx="915">
                  <c:v>0.59599299999999999</c:v>
                </c:pt>
                <c:pt idx="916">
                  <c:v>0.59595100000000001</c:v>
                </c:pt>
                <c:pt idx="917">
                  <c:v>0.59575299999999998</c:v>
                </c:pt>
                <c:pt idx="918">
                  <c:v>0.59593399999999996</c:v>
                </c:pt>
                <c:pt idx="919">
                  <c:v>0.59589800000000004</c:v>
                </c:pt>
                <c:pt idx="920">
                  <c:v>0.59619200000000006</c:v>
                </c:pt>
                <c:pt idx="921">
                  <c:v>0.59601000000000004</c:v>
                </c:pt>
                <c:pt idx="922">
                  <c:v>0.59616999999999998</c:v>
                </c:pt>
                <c:pt idx="923">
                  <c:v>0.59600200000000003</c:v>
                </c:pt>
                <c:pt idx="924">
                  <c:v>0.595858</c:v>
                </c:pt>
                <c:pt idx="925">
                  <c:v>0.59584000000000004</c:v>
                </c:pt>
                <c:pt idx="926">
                  <c:v>0.59577500000000005</c:v>
                </c:pt>
                <c:pt idx="927">
                  <c:v>0.59589499999999995</c:v>
                </c:pt>
                <c:pt idx="928">
                  <c:v>0.59607399999999999</c:v>
                </c:pt>
                <c:pt idx="929">
                  <c:v>0.59584199999999998</c:v>
                </c:pt>
                <c:pt idx="930">
                  <c:v>0.59599500000000005</c:v>
                </c:pt>
                <c:pt idx="931">
                  <c:v>0.59611700000000001</c:v>
                </c:pt>
                <c:pt idx="932">
                  <c:v>0.59589199999999998</c:v>
                </c:pt>
                <c:pt idx="933">
                  <c:v>0.59576099999999999</c:v>
                </c:pt>
                <c:pt idx="934">
                  <c:v>0.59582500000000005</c:v>
                </c:pt>
                <c:pt idx="935">
                  <c:v>0.595916</c:v>
                </c:pt>
                <c:pt idx="936">
                  <c:v>0.59595900000000002</c:v>
                </c:pt>
                <c:pt idx="937">
                  <c:v>0.59562499999999996</c:v>
                </c:pt>
                <c:pt idx="938">
                  <c:v>0.59588799999999997</c:v>
                </c:pt>
                <c:pt idx="939">
                  <c:v>0.595831</c:v>
                </c:pt>
                <c:pt idx="940">
                  <c:v>0.59587999999999997</c:v>
                </c:pt>
                <c:pt idx="941">
                  <c:v>0.59600900000000001</c:v>
                </c:pt>
                <c:pt idx="942">
                  <c:v>0.595661</c:v>
                </c:pt>
                <c:pt idx="943">
                  <c:v>0.59598099999999998</c:v>
                </c:pt>
                <c:pt idx="944">
                  <c:v>0.59589599999999998</c:v>
                </c:pt>
                <c:pt idx="945">
                  <c:v>0.59605200000000003</c:v>
                </c:pt>
                <c:pt idx="946">
                  <c:v>0.59581899999999999</c:v>
                </c:pt>
                <c:pt idx="947">
                  <c:v>0.59571700000000005</c:v>
                </c:pt>
                <c:pt idx="948">
                  <c:v>0.59575500000000003</c:v>
                </c:pt>
                <c:pt idx="949">
                  <c:v>0.59573100000000001</c:v>
                </c:pt>
                <c:pt idx="950">
                  <c:v>0.59578100000000001</c:v>
                </c:pt>
                <c:pt idx="951">
                  <c:v>0.59559099999999998</c:v>
                </c:pt>
                <c:pt idx="952">
                  <c:v>0.59575</c:v>
                </c:pt>
                <c:pt idx="953">
                  <c:v>0.59592000000000001</c:v>
                </c:pt>
                <c:pt idx="954">
                  <c:v>0.59594599999999998</c:v>
                </c:pt>
                <c:pt idx="955">
                  <c:v>0.59591099999999997</c:v>
                </c:pt>
                <c:pt idx="956">
                  <c:v>0.59569899999999998</c:v>
                </c:pt>
                <c:pt idx="957">
                  <c:v>0.59597800000000001</c:v>
                </c:pt>
                <c:pt idx="958">
                  <c:v>0.59586499999999998</c:v>
                </c:pt>
                <c:pt idx="959">
                  <c:v>0.59593099999999999</c:v>
                </c:pt>
                <c:pt idx="960">
                  <c:v>0.59568699999999997</c:v>
                </c:pt>
                <c:pt idx="961">
                  <c:v>0.59575699999999998</c:v>
                </c:pt>
                <c:pt idx="962">
                  <c:v>0.59588600000000003</c:v>
                </c:pt>
                <c:pt idx="963">
                  <c:v>0.59562400000000004</c:v>
                </c:pt>
                <c:pt idx="964">
                  <c:v>0.59584199999999998</c:v>
                </c:pt>
                <c:pt idx="965">
                  <c:v>0.59579899999999997</c:v>
                </c:pt>
                <c:pt idx="966">
                  <c:v>0.59573100000000001</c:v>
                </c:pt>
                <c:pt idx="967">
                  <c:v>0.59572999999999998</c:v>
                </c:pt>
                <c:pt idx="968">
                  <c:v>0.59567499999999995</c:v>
                </c:pt>
                <c:pt idx="969">
                  <c:v>0.59558500000000003</c:v>
                </c:pt>
                <c:pt idx="970">
                  <c:v>0.59560900000000006</c:v>
                </c:pt>
                <c:pt idx="971">
                  <c:v>0.59554799999999997</c:v>
                </c:pt>
                <c:pt idx="972">
                  <c:v>0.59554399999999996</c:v>
                </c:pt>
                <c:pt idx="973">
                  <c:v>0.59559300000000004</c:v>
                </c:pt>
                <c:pt idx="974">
                  <c:v>0.59558900000000004</c:v>
                </c:pt>
                <c:pt idx="975">
                  <c:v>0.59574099999999997</c:v>
                </c:pt>
                <c:pt idx="976">
                  <c:v>0.59558100000000003</c:v>
                </c:pt>
                <c:pt idx="977">
                  <c:v>0.59546299999999996</c:v>
                </c:pt>
                <c:pt idx="978">
                  <c:v>0.59535899999999997</c:v>
                </c:pt>
                <c:pt idx="979">
                  <c:v>0.59551699999999996</c:v>
                </c:pt>
                <c:pt idx="980">
                  <c:v>0.59560400000000002</c:v>
                </c:pt>
                <c:pt idx="981">
                  <c:v>0.595642</c:v>
                </c:pt>
                <c:pt idx="982">
                  <c:v>0.59573500000000001</c:v>
                </c:pt>
                <c:pt idx="983">
                  <c:v>0.59578699999999996</c:v>
                </c:pt>
                <c:pt idx="984">
                  <c:v>0.59578500000000001</c:v>
                </c:pt>
                <c:pt idx="985">
                  <c:v>0.595553</c:v>
                </c:pt>
                <c:pt idx="986">
                  <c:v>0.59555499999999995</c:v>
                </c:pt>
                <c:pt idx="987">
                  <c:v>0.59547799999999995</c:v>
                </c:pt>
                <c:pt idx="988">
                  <c:v>0.59548000000000001</c:v>
                </c:pt>
                <c:pt idx="989">
                  <c:v>0.59544399999999997</c:v>
                </c:pt>
                <c:pt idx="990">
                  <c:v>0.59562300000000001</c:v>
                </c:pt>
                <c:pt idx="991">
                  <c:v>0.59553900000000004</c:v>
                </c:pt>
                <c:pt idx="992">
                  <c:v>0.59543900000000005</c:v>
                </c:pt>
                <c:pt idx="993">
                  <c:v>0.59572700000000001</c:v>
                </c:pt>
                <c:pt idx="994">
                  <c:v>0.59550700000000001</c:v>
                </c:pt>
                <c:pt idx="995">
                  <c:v>0.59551500000000002</c:v>
                </c:pt>
                <c:pt idx="996">
                  <c:v>0.59561900000000001</c:v>
                </c:pt>
                <c:pt idx="997">
                  <c:v>0.59567199999999998</c:v>
                </c:pt>
                <c:pt idx="998">
                  <c:v>0.59568600000000005</c:v>
                </c:pt>
                <c:pt idx="999">
                  <c:v>0.59556299999999995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2BB-4B94-A65E-00D798A6C6E8}"/>
            </c:ext>
          </c:extLst>
        </c:ser>
        <c:ser>
          <c:idx val="2"/>
          <c:order val="2"/>
          <c:tx>
            <c:strRef>
              <c:f>B1_LoadReg_SLDO_400mV!$D$5</c:f>
              <c:strCache>
                <c:ptCount val="1"/>
                <c:pt idx="0">
                  <c:v>Vout_Sense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B1_LoadReg_SLDO_400mV!$A$6:$A$1006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B1_LoadReg_SLDO_400mV!$D$6:$D$1006</c:f>
              <c:numCache>
                <c:formatCode>General</c:formatCode>
                <c:ptCount val="1001"/>
                <c:pt idx="0">
                  <c:v>1.2176400000000001</c:v>
                </c:pt>
                <c:pt idx="1">
                  <c:v>1.2175100000000001</c:v>
                </c:pt>
                <c:pt idx="2">
                  <c:v>1.21757</c:v>
                </c:pt>
                <c:pt idx="3">
                  <c:v>1.2174199999999999</c:v>
                </c:pt>
                <c:pt idx="4">
                  <c:v>1.2176899999999999</c:v>
                </c:pt>
                <c:pt idx="5">
                  <c:v>1.2174</c:v>
                </c:pt>
                <c:pt idx="6">
                  <c:v>1.2172400000000001</c:v>
                </c:pt>
                <c:pt idx="7">
                  <c:v>1.2172499999999999</c:v>
                </c:pt>
                <c:pt idx="8">
                  <c:v>1.21753</c:v>
                </c:pt>
                <c:pt idx="9">
                  <c:v>1.2174799999999999</c:v>
                </c:pt>
                <c:pt idx="10">
                  <c:v>1.2173400000000001</c:v>
                </c:pt>
                <c:pt idx="11">
                  <c:v>1.21722</c:v>
                </c:pt>
                <c:pt idx="12">
                  <c:v>1.2170700000000001</c:v>
                </c:pt>
                <c:pt idx="13">
                  <c:v>1.2172799999999999</c:v>
                </c:pt>
                <c:pt idx="14">
                  <c:v>1.21732</c:v>
                </c:pt>
                <c:pt idx="15">
                  <c:v>1.2170399999999999</c:v>
                </c:pt>
                <c:pt idx="16">
                  <c:v>1.2166399999999999</c:v>
                </c:pt>
                <c:pt idx="17">
                  <c:v>1.2171099999999999</c:v>
                </c:pt>
                <c:pt idx="18">
                  <c:v>1.2172799999999999</c:v>
                </c:pt>
                <c:pt idx="19">
                  <c:v>1.21696</c:v>
                </c:pt>
                <c:pt idx="20">
                  <c:v>1.2167699999999999</c:v>
                </c:pt>
                <c:pt idx="21">
                  <c:v>1.2166300000000001</c:v>
                </c:pt>
                <c:pt idx="22">
                  <c:v>1.21672</c:v>
                </c:pt>
                <c:pt idx="23">
                  <c:v>1.2165699999999999</c:v>
                </c:pt>
                <c:pt idx="24">
                  <c:v>1.2167399999999999</c:v>
                </c:pt>
                <c:pt idx="25">
                  <c:v>1.21652</c:v>
                </c:pt>
                <c:pt idx="26">
                  <c:v>1.21662</c:v>
                </c:pt>
                <c:pt idx="27">
                  <c:v>1.21669</c:v>
                </c:pt>
                <c:pt idx="28">
                  <c:v>1.21627</c:v>
                </c:pt>
                <c:pt idx="29">
                  <c:v>1.21655</c:v>
                </c:pt>
                <c:pt idx="30">
                  <c:v>1.21662</c:v>
                </c:pt>
                <c:pt idx="31">
                  <c:v>1.2163999999999999</c:v>
                </c:pt>
                <c:pt idx="32">
                  <c:v>1.2166300000000001</c:v>
                </c:pt>
                <c:pt idx="33">
                  <c:v>1.21645</c:v>
                </c:pt>
                <c:pt idx="34">
                  <c:v>1.2168000000000001</c:v>
                </c:pt>
                <c:pt idx="35">
                  <c:v>1.2164299999999999</c:v>
                </c:pt>
                <c:pt idx="36">
                  <c:v>1.21621</c:v>
                </c:pt>
                <c:pt idx="37">
                  <c:v>1.21617</c:v>
                </c:pt>
                <c:pt idx="38">
                  <c:v>1.2162999999999999</c:v>
                </c:pt>
                <c:pt idx="39">
                  <c:v>1.21617</c:v>
                </c:pt>
                <c:pt idx="40">
                  <c:v>1.21652</c:v>
                </c:pt>
                <c:pt idx="41">
                  <c:v>1.2162999999999999</c:v>
                </c:pt>
                <c:pt idx="42">
                  <c:v>1.2163299999999999</c:v>
                </c:pt>
                <c:pt idx="43">
                  <c:v>1.21645</c:v>
                </c:pt>
                <c:pt idx="44">
                  <c:v>1.21641</c:v>
                </c:pt>
                <c:pt idx="45">
                  <c:v>1.21611</c:v>
                </c:pt>
                <c:pt idx="46">
                  <c:v>1.2162900000000001</c:v>
                </c:pt>
                <c:pt idx="47">
                  <c:v>1.21668</c:v>
                </c:pt>
                <c:pt idx="48">
                  <c:v>1.2161</c:v>
                </c:pt>
                <c:pt idx="49">
                  <c:v>1.21648</c:v>
                </c:pt>
                <c:pt idx="50">
                  <c:v>1.21621</c:v>
                </c:pt>
                <c:pt idx="51">
                  <c:v>1.21641</c:v>
                </c:pt>
                <c:pt idx="52">
                  <c:v>1.21601</c:v>
                </c:pt>
                <c:pt idx="53">
                  <c:v>1.2158100000000001</c:v>
                </c:pt>
                <c:pt idx="54">
                  <c:v>1.2161999999999999</c:v>
                </c:pt>
                <c:pt idx="55">
                  <c:v>1.2157899999999999</c:v>
                </c:pt>
                <c:pt idx="56">
                  <c:v>1.2162599999999999</c:v>
                </c:pt>
                <c:pt idx="57">
                  <c:v>1.21593</c:v>
                </c:pt>
                <c:pt idx="58">
                  <c:v>1.21607</c:v>
                </c:pt>
                <c:pt idx="59">
                  <c:v>1.2160599999999999</c:v>
                </c:pt>
                <c:pt idx="60">
                  <c:v>1.21621</c:v>
                </c:pt>
                <c:pt idx="61">
                  <c:v>1.21607</c:v>
                </c:pt>
                <c:pt idx="62">
                  <c:v>1.2155</c:v>
                </c:pt>
                <c:pt idx="63">
                  <c:v>1.2160599999999999</c:v>
                </c:pt>
                <c:pt idx="64">
                  <c:v>1.2154799999999999</c:v>
                </c:pt>
                <c:pt idx="65">
                  <c:v>1.21573</c:v>
                </c:pt>
                <c:pt idx="66">
                  <c:v>1.2158800000000001</c:v>
                </c:pt>
                <c:pt idx="67">
                  <c:v>1.21549</c:v>
                </c:pt>
                <c:pt idx="68">
                  <c:v>1.2156100000000001</c:v>
                </c:pt>
                <c:pt idx="69">
                  <c:v>1.2156400000000001</c:v>
                </c:pt>
                <c:pt idx="70">
                  <c:v>1.2157899999999999</c:v>
                </c:pt>
                <c:pt idx="71">
                  <c:v>1.2153099999999999</c:v>
                </c:pt>
                <c:pt idx="72">
                  <c:v>1.2154499999999999</c:v>
                </c:pt>
                <c:pt idx="73">
                  <c:v>1.2158</c:v>
                </c:pt>
                <c:pt idx="74">
                  <c:v>1.21591</c:v>
                </c:pt>
                <c:pt idx="75">
                  <c:v>1.21563</c:v>
                </c:pt>
                <c:pt idx="76">
                  <c:v>1.2156899999999999</c:v>
                </c:pt>
                <c:pt idx="77">
                  <c:v>1.2156400000000001</c:v>
                </c:pt>
                <c:pt idx="78">
                  <c:v>1.2154499999999999</c:v>
                </c:pt>
                <c:pt idx="79">
                  <c:v>1.21529</c:v>
                </c:pt>
                <c:pt idx="80">
                  <c:v>1.21546</c:v>
                </c:pt>
                <c:pt idx="81">
                  <c:v>1.2157100000000001</c:v>
                </c:pt>
                <c:pt idx="82">
                  <c:v>1.2156</c:v>
                </c:pt>
                <c:pt idx="83">
                  <c:v>1.2158599999999999</c:v>
                </c:pt>
                <c:pt idx="84">
                  <c:v>1.2155199999999999</c:v>
                </c:pt>
                <c:pt idx="85">
                  <c:v>1.21522</c:v>
                </c:pt>
                <c:pt idx="86">
                  <c:v>1.2155499999999999</c:v>
                </c:pt>
                <c:pt idx="87">
                  <c:v>1.2157800000000001</c:v>
                </c:pt>
                <c:pt idx="88">
                  <c:v>1.21526</c:v>
                </c:pt>
                <c:pt idx="89">
                  <c:v>1.2153099999999999</c:v>
                </c:pt>
                <c:pt idx="90">
                  <c:v>1.2158500000000001</c:v>
                </c:pt>
                <c:pt idx="91">
                  <c:v>1.2155100000000001</c:v>
                </c:pt>
                <c:pt idx="92">
                  <c:v>1.2157800000000001</c:v>
                </c:pt>
                <c:pt idx="93">
                  <c:v>1.2154700000000001</c:v>
                </c:pt>
                <c:pt idx="94">
                  <c:v>1.21584</c:v>
                </c:pt>
                <c:pt idx="95">
                  <c:v>1.2155400000000001</c:v>
                </c:pt>
                <c:pt idx="96">
                  <c:v>1.2157899999999999</c:v>
                </c:pt>
                <c:pt idx="97">
                  <c:v>1.21532</c:v>
                </c:pt>
                <c:pt idx="98">
                  <c:v>1.2159500000000001</c:v>
                </c:pt>
                <c:pt idx="99">
                  <c:v>1.21566</c:v>
                </c:pt>
                <c:pt idx="100">
                  <c:v>1.2155899999999999</c:v>
                </c:pt>
                <c:pt idx="101">
                  <c:v>1.2157800000000001</c:v>
                </c:pt>
                <c:pt idx="102">
                  <c:v>1.2158500000000001</c:v>
                </c:pt>
                <c:pt idx="103">
                  <c:v>1.21573</c:v>
                </c:pt>
                <c:pt idx="104">
                  <c:v>1.21546</c:v>
                </c:pt>
                <c:pt idx="105">
                  <c:v>1.2152400000000001</c:v>
                </c:pt>
                <c:pt idx="106">
                  <c:v>1.2154400000000001</c:v>
                </c:pt>
                <c:pt idx="107">
                  <c:v>1.21563</c:v>
                </c:pt>
                <c:pt idx="108">
                  <c:v>1.21594</c:v>
                </c:pt>
                <c:pt idx="109">
                  <c:v>1.21566</c:v>
                </c:pt>
                <c:pt idx="110">
                  <c:v>1.2156100000000001</c:v>
                </c:pt>
                <c:pt idx="111">
                  <c:v>1.2154499999999999</c:v>
                </c:pt>
                <c:pt idx="112">
                  <c:v>1.2151000000000001</c:v>
                </c:pt>
                <c:pt idx="113">
                  <c:v>1.21573</c:v>
                </c:pt>
                <c:pt idx="114">
                  <c:v>1.21573</c:v>
                </c:pt>
                <c:pt idx="115">
                  <c:v>1.2154199999999999</c:v>
                </c:pt>
                <c:pt idx="116">
                  <c:v>1.2151700000000001</c:v>
                </c:pt>
                <c:pt idx="117">
                  <c:v>1.2152799999999999</c:v>
                </c:pt>
                <c:pt idx="118">
                  <c:v>1.2153799999999999</c:v>
                </c:pt>
                <c:pt idx="119">
                  <c:v>1.2150399999999999</c:v>
                </c:pt>
                <c:pt idx="120">
                  <c:v>1.21553</c:v>
                </c:pt>
                <c:pt idx="121">
                  <c:v>1.21532</c:v>
                </c:pt>
                <c:pt idx="122">
                  <c:v>1.21529</c:v>
                </c:pt>
                <c:pt idx="123">
                  <c:v>1.2150799999999999</c:v>
                </c:pt>
                <c:pt idx="124">
                  <c:v>1.2151099999999999</c:v>
                </c:pt>
                <c:pt idx="125">
                  <c:v>1.2154</c:v>
                </c:pt>
                <c:pt idx="126">
                  <c:v>1.2153099999999999</c:v>
                </c:pt>
                <c:pt idx="127">
                  <c:v>1.2157199999999999</c:v>
                </c:pt>
                <c:pt idx="128">
                  <c:v>1.2151000000000001</c:v>
                </c:pt>
                <c:pt idx="129">
                  <c:v>1.21495</c:v>
                </c:pt>
                <c:pt idx="130">
                  <c:v>1.2151099999999999</c:v>
                </c:pt>
                <c:pt idx="131">
                  <c:v>1.2156899999999999</c:v>
                </c:pt>
                <c:pt idx="132">
                  <c:v>1.21519</c:v>
                </c:pt>
                <c:pt idx="133">
                  <c:v>1.21516</c:v>
                </c:pt>
                <c:pt idx="134">
                  <c:v>1.21516</c:v>
                </c:pt>
                <c:pt idx="135">
                  <c:v>1.2149799999999999</c:v>
                </c:pt>
                <c:pt idx="136">
                  <c:v>1.2154100000000001</c:v>
                </c:pt>
                <c:pt idx="137">
                  <c:v>1.2152799999999999</c:v>
                </c:pt>
                <c:pt idx="138">
                  <c:v>1.21513</c:v>
                </c:pt>
                <c:pt idx="139">
                  <c:v>1.2154</c:v>
                </c:pt>
                <c:pt idx="140">
                  <c:v>1.2152700000000001</c:v>
                </c:pt>
                <c:pt idx="141">
                  <c:v>1.2152400000000001</c:v>
                </c:pt>
                <c:pt idx="142">
                  <c:v>1.21549</c:v>
                </c:pt>
                <c:pt idx="143">
                  <c:v>1.2151400000000001</c:v>
                </c:pt>
                <c:pt idx="144">
                  <c:v>1.2154400000000001</c:v>
                </c:pt>
                <c:pt idx="145">
                  <c:v>1.2150300000000001</c:v>
                </c:pt>
                <c:pt idx="146">
                  <c:v>1.2155100000000001</c:v>
                </c:pt>
                <c:pt idx="147">
                  <c:v>1.2155100000000001</c:v>
                </c:pt>
                <c:pt idx="148">
                  <c:v>1.21529</c:v>
                </c:pt>
                <c:pt idx="149">
                  <c:v>1.21539</c:v>
                </c:pt>
                <c:pt idx="150">
                  <c:v>1.2150799999999999</c:v>
                </c:pt>
                <c:pt idx="151">
                  <c:v>1.2149700000000001</c:v>
                </c:pt>
                <c:pt idx="152">
                  <c:v>1.21536</c:v>
                </c:pt>
                <c:pt idx="153">
                  <c:v>1.21522</c:v>
                </c:pt>
                <c:pt idx="154">
                  <c:v>1.21539</c:v>
                </c:pt>
                <c:pt idx="155">
                  <c:v>1.2152499999999999</c:v>
                </c:pt>
                <c:pt idx="156">
                  <c:v>1.2158100000000001</c:v>
                </c:pt>
                <c:pt idx="157">
                  <c:v>1.2157800000000001</c:v>
                </c:pt>
                <c:pt idx="158">
                  <c:v>1.2153</c:v>
                </c:pt>
                <c:pt idx="159">
                  <c:v>1.2157800000000001</c:v>
                </c:pt>
                <c:pt idx="160">
                  <c:v>1.2156</c:v>
                </c:pt>
                <c:pt idx="161">
                  <c:v>1.21543</c:v>
                </c:pt>
                <c:pt idx="162">
                  <c:v>1.21584</c:v>
                </c:pt>
                <c:pt idx="163">
                  <c:v>1.21533</c:v>
                </c:pt>
                <c:pt idx="164">
                  <c:v>1.21509</c:v>
                </c:pt>
                <c:pt idx="165">
                  <c:v>1.21516</c:v>
                </c:pt>
                <c:pt idx="166">
                  <c:v>1.21556</c:v>
                </c:pt>
                <c:pt idx="167">
                  <c:v>1.2151099999999999</c:v>
                </c:pt>
                <c:pt idx="168">
                  <c:v>1.21526</c:v>
                </c:pt>
                <c:pt idx="169">
                  <c:v>1.21509</c:v>
                </c:pt>
                <c:pt idx="170">
                  <c:v>1.21549</c:v>
                </c:pt>
                <c:pt idx="171">
                  <c:v>1.21557</c:v>
                </c:pt>
                <c:pt idx="172">
                  <c:v>1.2151700000000001</c:v>
                </c:pt>
                <c:pt idx="173">
                  <c:v>1.2153499999999999</c:v>
                </c:pt>
                <c:pt idx="174">
                  <c:v>1.2157</c:v>
                </c:pt>
                <c:pt idx="175">
                  <c:v>1.2153499999999999</c:v>
                </c:pt>
                <c:pt idx="176">
                  <c:v>1.2151799999999999</c:v>
                </c:pt>
                <c:pt idx="177">
                  <c:v>1.21539</c:v>
                </c:pt>
                <c:pt idx="178">
                  <c:v>1.2154</c:v>
                </c:pt>
                <c:pt idx="179">
                  <c:v>1.2153400000000001</c:v>
                </c:pt>
                <c:pt idx="180">
                  <c:v>1.2155100000000001</c:v>
                </c:pt>
                <c:pt idx="181">
                  <c:v>1.2152400000000001</c:v>
                </c:pt>
                <c:pt idx="182">
                  <c:v>1.21532</c:v>
                </c:pt>
                <c:pt idx="183">
                  <c:v>1.2152000000000001</c:v>
                </c:pt>
                <c:pt idx="184">
                  <c:v>1.2154</c:v>
                </c:pt>
                <c:pt idx="185">
                  <c:v>1.2152099999999999</c:v>
                </c:pt>
                <c:pt idx="186">
                  <c:v>1.2152099999999999</c:v>
                </c:pt>
                <c:pt idx="187">
                  <c:v>1.21515</c:v>
                </c:pt>
                <c:pt idx="188">
                  <c:v>1.21526</c:v>
                </c:pt>
                <c:pt idx="189">
                  <c:v>1.2146699999999999</c:v>
                </c:pt>
                <c:pt idx="190">
                  <c:v>1.2145999999999999</c:v>
                </c:pt>
                <c:pt idx="191">
                  <c:v>1.21468</c:v>
                </c:pt>
                <c:pt idx="192">
                  <c:v>1.2150399999999999</c:v>
                </c:pt>
                <c:pt idx="193">
                  <c:v>1.21475</c:v>
                </c:pt>
                <c:pt idx="194">
                  <c:v>1.2148399999999999</c:v>
                </c:pt>
                <c:pt idx="195">
                  <c:v>1.2155800000000001</c:v>
                </c:pt>
                <c:pt idx="196">
                  <c:v>1.2150000000000001</c:v>
                </c:pt>
                <c:pt idx="197">
                  <c:v>1.21489</c:v>
                </c:pt>
                <c:pt idx="198">
                  <c:v>1.2148000000000001</c:v>
                </c:pt>
                <c:pt idx="199">
                  <c:v>1.2149799999999999</c:v>
                </c:pt>
                <c:pt idx="200">
                  <c:v>1.2149799999999999</c:v>
                </c:pt>
                <c:pt idx="201">
                  <c:v>1.2152400000000001</c:v>
                </c:pt>
                <c:pt idx="202">
                  <c:v>1.21529</c:v>
                </c:pt>
                <c:pt idx="203">
                  <c:v>1.21496</c:v>
                </c:pt>
                <c:pt idx="204">
                  <c:v>1.2148399999999999</c:v>
                </c:pt>
                <c:pt idx="205">
                  <c:v>1.2149700000000001</c:v>
                </c:pt>
                <c:pt idx="206">
                  <c:v>1.2148000000000001</c:v>
                </c:pt>
                <c:pt idx="207">
                  <c:v>1.2146999999999999</c:v>
                </c:pt>
                <c:pt idx="208">
                  <c:v>1.2151400000000001</c:v>
                </c:pt>
                <c:pt idx="209">
                  <c:v>1.2151700000000001</c:v>
                </c:pt>
                <c:pt idx="210">
                  <c:v>1.21523</c:v>
                </c:pt>
                <c:pt idx="211">
                  <c:v>1.2145999999999999</c:v>
                </c:pt>
                <c:pt idx="212">
                  <c:v>1.2147300000000001</c:v>
                </c:pt>
                <c:pt idx="213">
                  <c:v>1.21492</c:v>
                </c:pt>
                <c:pt idx="214">
                  <c:v>1.2145699999999999</c:v>
                </c:pt>
                <c:pt idx="215">
                  <c:v>1.21519</c:v>
                </c:pt>
                <c:pt idx="216">
                  <c:v>1.2151700000000001</c:v>
                </c:pt>
                <c:pt idx="217">
                  <c:v>1.21523</c:v>
                </c:pt>
                <c:pt idx="218">
                  <c:v>1.21465</c:v>
                </c:pt>
                <c:pt idx="219">
                  <c:v>1.21489</c:v>
                </c:pt>
                <c:pt idx="220">
                  <c:v>1.21519</c:v>
                </c:pt>
                <c:pt idx="221">
                  <c:v>1.21471</c:v>
                </c:pt>
                <c:pt idx="222">
                  <c:v>1.21461</c:v>
                </c:pt>
                <c:pt idx="223">
                  <c:v>1.21479</c:v>
                </c:pt>
                <c:pt idx="224">
                  <c:v>1.21438</c:v>
                </c:pt>
                <c:pt idx="225">
                  <c:v>1.21478</c:v>
                </c:pt>
                <c:pt idx="226">
                  <c:v>1.2146999999999999</c:v>
                </c:pt>
                <c:pt idx="227">
                  <c:v>1.2148099999999999</c:v>
                </c:pt>
                <c:pt idx="228">
                  <c:v>1.2151700000000001</c:v>
                </c:pt>
                <c:pt idx="229">
                  <c:v>1.2149099999999999</c:v>
                </c:pt>
                <c:pt idx="230">
                  <c:v>1.2148300000000001</c:v>
                </c:pt>
                <c:pt idx="231">
                  <c:v>1.21509</c:v>
                </c:pt>
                <c:pt idx="232">
                  <c:v>1.2143600000000001</c:v>
                </c:pt>
                <c:pt idx="233">
                  <c:v>1.21485</c:v>
                </c:pt>
                <c:pt idx="234">
                  <c:v>1.21533</c:v>
                </c:pt>
                <c:pt idx="235">
                  <c:v>1.2149000000000001</c:v>
                </c:pt>
                <c:pt idx="236">
                  <c:v>1.2149300000000001</c:v>
                </c:pt>
                <c:pt idx="237">
                  <c:v>1.21479</c:v>
                </c:pt>
                <c:pt idx="238">
                  <c:v>1.21492</c:v>
                </c:pt>
                <c:pt idx="239">
                  <c:v>1.2148000000000001</c:v>
                </c:pt>
                <c:pt idx="240">
                  <c:v>1.21468</c:v>
                </c:pt>
                <c:pt idx="241">
                  <c:v>1.21448</c:v>
                </c:pt>
                <c:pt idx="242">
                  <c:v>1.2150799999999999</c:v>
                </c:pt>
                <c:pt idx="243">
                  <c:v>1.21506</c:v>
                </c:pt>
                <c:pt idx="244">
                  <c:v>1.2152000000000001</c:v>
                </c:pt>
                <c:pt idx="245">
                  <c:v>1.21519</c:v>
                </c:pt>
                <c:pt idx="246">
                  <c:v>1.2151799999999999</c:v>
                </c:pt>
                <c:pt idx="247">
                  <c:v>1.21496</c:v>
                </c:pt>
                <c:pt idx="248">
                  <c:v>1.2151400000000001</c:v>
                </c:pt>
                <c:pt idx="249">
                  <c:v>1.21496</c:v>
                </c:pt>
                <c:pt idx="250">
                  <c:v>1.2149099999999999</c:v>
                </c:pt>
                <c:pt idx="251">
                  <c:v>1.2150300000000001</c:v>
                </c:pt>
                <c:pt idx="252">
                  <c:v>1.21488</c:v>
                </c:pt>
                <c:pt idx="253">
                  <c:v>1.2153</c:v>
                </c:pt>
                <c:pt idx="254">
                  <c:v>1.21515</c:v>
                </c:pt>
                <c:pt idx="255">
                  <c:v>1.2149099999999999</c:v>
                </c:pt>
                <c:pt idx="256">
                  <c:v>1.21488</c:v>
                </c:pt>
                <c:pt idx="257">
                  <c:v>1.21479</c:v>
                </c:pt>
                <c:pt idx="258">
                  <c:v>1.21505</c:v>
                </c:pt>
                <c:pt idx="259">
                  <c:v>1.21482</c:v>
                </c:pt>
                <c:pt idx="260">
                  <c:v>1.2143999999999999</c:v>
                </c:pt>
                <c:pt idx="261">
                  <c:v>1.21448</c:v>
                </c:pt>
                <c:pt idx="262">
                  <c:v>1.21499</c:v>
                </c:pt>
                <c:pt idx="263">
                  <c:v>1.21485</c:v>
                </c:pt>
                <c:pt idx="264">
                  <c:v>1.2154499999999999</c:v>
                </c:pt>
                <c:pt idx="265">
                  <c:v>1.21522</c:v>
                </c:pt>
                <c:pt idx="266">
                  <c:v>1.2149300000000001</c:v>
                </c:pt>
                <c:pt idx="267">
                  <c:v>1.2147300000000001</c:v>
                </c:pt>
                <c:pt idx="268">
                  <c:v>1.21479</c:v>
                </c:pt>
                <c:pt idx="269">
                  <c:v>1.2143699999999999</c:v>
                </c:pt>
                <c:pt idx="270">
                  <c:v>1.2149099999999999</c:v>
                </c:pt>
                <c:pt idx="271">
                  <c:v>1.2145900000000001</c:v>
                </c:pt>
                <c:pt idx="272">
                  <c:v>1.2146399999999999</c:v>
                </c:pt>
                <c:pt idx="273">
                  <c:v>1.2143600000000001</c:v>
                </c:pt>
                <c:pt idx="274">
                  <c:v>1.2143299999999999</c:v>
                </c:pt>
                <c:pt idx="275">
                  <c:v>1.21465</c:v>
                </c:pt>
                <c:pt idx="276">
                  <c:v>1.21485</c:v>
                </c:pt>
                <c:pt idx="277">
                  <c:v>1.2147600000000001</c:v>
                </c:pt>
                <c:pt idx="278">
                  <c:v>1.21451</c:v>
                </c:pt>
                <c:pt idx="279">
                  <c:v>1.21482</c:v>
                </c:pt>
                <c:pt idx="280">
                  <c:v>1.21492</c:v>
                </c:pt>
                <c:pt idx="281">
                  <c:v>1.21455</c:v>
                </c:pt>
                <c:pt idx="282">
                  <c:v>1.2148300000000001</c:v>
                </c:pt>
                <c:pt idx="283">
                  <c:v>1.2149700000000001</c:v>
                </c:pt>
                <c:pt idx="284">
                  <c:v>1.21445</c:v>
                </c:pt>
                <c:pt idx="285">
                  <c:v>1.21454</c:v>
                </c:pt>
                <c:pt idx="286">
                  <c:v>1.21441</c:v>
                </c:pt>
                <c:pt idx="287">
                  <c:v>1.2148600000000001</c:v>
                </c:pt>
                <c:pt idx="288">
                  <c:v>1.2149099999999999</c:v>
                </c:pt>
                <c:pt idx="289">
                  <c:v>1.2148399999999999</c:v>
                </c:pt>
                <c:pt idx="290">
                  <c:v>1.21469</c:v>
                </c:pt>
                <c:pt idx="291">
                  <c:v>1.21455</c:v>
                </c:pt>
                <c:pt idx="292">
                  <c:v>1.2147300000000001</c:v>
                </c:pt>
                <c:pt idx="293">
                  <c:v>1.21471</c:v>
                </c:pt>
                <c:pt idx="294">
                  <c:v>1.2148600000000001</c:v>
                </c:pt>
                <c:pt idx="295">
                  <c:v>1.21434</c:v>
                </c:pt>
                <c:pt idx="296">
                  <c:v>1.2151000000000001</c:v>
                </c:pt>
                <c:pt idx="297">
                  <c:v>1.2151000000000001</c:v>
                </c:pt>
                <c:pt idx="298">
                  <c:v>1.2148300000000001</c:v>
                </c:pt>
                <c:pt idx="299">
                  <c:v>1.21489</c:v>
                </c:pt>
                <c:pt idx="300">
                  <c:v>1.21479</c:v>
                </c:pt>
                <c:pt idx="301">
                  <c:v>1.21454</c:v>
                </c:pt>
                <c:pt idx="302">
                  <c:v>1.2147699999999999</c:v>
                </c:pt>
                <c:pt idx="303">
                  <c:v>1.2144299999999999</c:v>
                </c:pt>
                <c:pt idx="304">
                  <c:v>1.21479</c:v>
                </c:pt>
                <c:pt idx="305">
                  <c:v>1.21445</c:v>
                </c:pt>
                <c:pt idx="306">
                  <c:v>1.2143999999999999</c:v>
                </c:pt>
                <c:pt idx="307">
                  <c:v>1.2143200000000001</c:v>
                </c:pt>
                <c:pt idx="308">
                  <c:v>1.21475</c:v>
                </c:pt>
                <c:pt idx="309">
                  <c:v>1.21513</c:v>
                </c:pt>
                <c:pt idx="310">
                  <c:v>1.2145699999999999</c:v>
                </c:pt>
                <c:pt idx="311">
                  <c:v>1.2144600000000001</c:v>
                </c:pt>
                <c:pt idx="312">
                  <c:v>1.21471</c:v>
                </c:pt>
                <c:pt idx="313">
                  <c:v>1.2143299999999999</c:v>
                </c:pt>
                <c:pt idx="314">
                  <c:v>1.21451</c:v>
                </c:pt>
                <c:pt idx="315">
                  <c:v>1.21492</c:v>
                </c:pt>
                <c:pt idx="316">
                  <c:v>1.21441</c:v>
                </c:pt>
                <c:pt idx="317">
                  <c:v>1.21472</c:v>
                </c:pt>
                <c:pt idx="318">
                  <c:v>1.21496</c:v>
                </c:pt>
                <c:pt idx="319">
                  <c:v>1.2146399999999999</c:v>
                </c:pt>
                <c:pt idx="320">
                  <c:v>1.2149300000000001</c:v>
                </c:pt>
                <c:pt idx="321">
                  <c:v>1.21469</c:v>
                </c:pt>
                <c:pt idx="322">
                  <c:v>1.21502</c:v>
                </c:pt>
                <c:pt idx="323">
                  <c:v>1.21516</c:v>
                </c:pt>
                <c:pt idx="324">
                  <c:v>1.21513</c:v>
                </c:pt>
                <c:pt idx="325">
                  <c:v>1.21529</c:v>
                </c:pt>
                <c:pt idx="326">
                  <c:v>1.21546</c:v>
                </c:pt>
                <c:pt idx="327">
                  <c:v>1.21509</c:v>
                </c:pt>
                <c:pt idx="328">
                  <c:v>1.2149700000000001</c:v>
                </c:pt>
                <c:pt idx="329">
                  <c:v>1.21513</c:v>
                </c:pt>
                <c:pt idx="330">
                  <c:v>1.2150099999999999</c:v>
                </c:pt>
                <c:pt idx="331">
                  <c:v>1.21513</c:v>
                </c:pt>
                <c:pt idx="332">
                  <c:v>1.21533</c:v>
                </c:pt>
                <c:pt idx="333">
                  <c:v>1.2152099999999999</c:v>
                </c:pt>
                <c:pt idx="334">
                  <c:v>1.2157</c:v>
                </c:pt>
                <c:pt idx="335">
                  <c:v>1.2155499999999999</c:v>
                </c:pt>
                <c:pt idx="336">
                  <c:v>1.2157</c:v>
                </c:pt>
                <c:pt idx="337">
                  <c:v>1.2155100000000001</c:v>
                </c:pt>
                <c:pt idx="338">
                  <c:v>1.21543</c:v>
                </c:pt>
                <c:pt idx="339">
                  <c:v>1.21489</c:v>
                </c:pt>
                <c:pt idx="340">
                  <c:v>1.21516</c:v>
                </c:pt>
                <c:pt idx="341">
                  <c:v>1.2151000000000001</c:v>
                </c:pt>
                <c:pt idx="342">
                  <c:v>1.2148699999999999</c:v>
                </c:pt>
                <c:pt idx="343">
                  <c:v>1.21533</c:v>
                </c:pt>
                <c:pt idx="344">
                  <c:v>1.21475</c:v>
                </c:pt>
                <c:pt idx="345">
                  <c:v>1.2151700000000001</c:v>
                </c:pt>
                <c:pt idx="346">
                  <c:v>1.2148699999999999</c:v>
                </c:pt>
                <c:pt idx="347">
                  <c:v>1.21468</c:v>
                </c:pt>
                <c:pt idx="348">
                  <c:v>1.2152099999999999</c:v>
                </c:pt>
                <c:pt idx="349">
                  <c:v>1.2150399999999999</c:v>
                </c:pt>
                <c:pt idx="350">
                  <c:v>1.2153</c:v>
                </c:pt>
                <c:pt idx="351">
                  <c:v>1.2151000000000001</c:v>
                </c:pt>
                <c:pt idx="352">
                  <c:v>1.2151099999999999</c:v>
                </c:pt>
                <c:pt idx="353">
                  <c:v>1.2152799999999999</c:v>
                </c:pt>
                <c:pt idx="354">
                  <c:v>1.2154100000000001</c:v>
                </c:pt>
                <c:pt idx="355">
                  <c:v>1.2154499999999999</c:v>
                </c:pt>
                <c:pt idx="356">
                  <c:v>1.2150700000000001</c:v>
                </c:pt>
                <c:pt idx="357">
                  <c:v>1.21608</c:v>
                </c:pt>
                <c:pt idx="358">
                  <c:v>1.2151400000000001</c:v>
                </c:pt>
                <c:pt idx="359">
                  <c:v>1.2154100000000001</c:v>
                </c:pt>
                <c:pt idx="360">
                  <c:v>1.21549</c:v>
                </c:pt>
                <c:pt idx="361">
                  <c:v>1.21539</c:v>
                </c:pt>
                <c:pt idx="362">
                  <c:v>1.2154</c:v>
                </c:pt>
                <c:pt idx="363">
                  <c:v>1.2157100000000001</c:v>
                </c:pt>
                <c:pt idx="364">
                  <c:v>1.2154100000000001</c:v>
                </c:pt>
                <c:pt idx="365">
                  <c:v>1.21631</c:v>
                </c:pt>
                <c:pt idx="366">
                  <c:v>1.2156800000000001</c:v>
                </c:pt>
                <c:pt idx="367">
                  <c:v>1.2156800000000001</c:v>
                </c:pt>
                <c:pt idx="368">
                  <c:v>1.2156</c:v>
                </c:pt>
                <c:pt idx="369">
                  <c:v>1.21529</c:v>
                </c:pt>
                <c:pt idx="370">
                  <c:v>1.21516</c:v>
                </c:pt>
                <c:pt idx="371">
                  <c:v>1.21515</c:v>
                </c:pt>
                <c:pt idx="372">
                  <c:v>1.2154499999999999</c:v>
                </c:pt>
                <c:pt idx="373">
                  <c:v>1.2149799999999999</c:v>
                </c:pt>
                <c:pt idx="374">
                  <c:v>1.2156199999999999</c:v>
                </c:pt>
                <c:pt idx="375">
                  <c:v>1.21546</c:v>
                </c:pt>
                <c:pt idx="376">
                  <c:v>1.2155</c:v>
                </c:pt>
                <c:pt idx="377">
                  <c:v>1.2154700000000001</c:v>
                </c:pt>
                <c:pt idx="378">
                  <c:v>1.2157100000000001</c:v>
                </c:pt>
                <c:pt idx="379">
                  <c:v>1.21536</c:v>
                </c:pt>
                <c:pt idx="380">
                  <c:v>1.21543</c:v>
                </c:pt>
                <c:pt idx="381">
                  <c:v>1.21546</c:v>
                </c:pt>
                <c:pt idx="382">
                  <c:v>1.2155400000000001</c:v>
                </c:pt>
                <c:pt idx="383">
                  <c:v>1.2151700000000001</c:v>
                </c:pt>
                <c:pt idx="384">
                  <c:v>1.2152099999999999</c:v>
                </c:pt>
                <c:pt idx="385">
                  <c:v>1.21563</c:v>
                </c:pt>
                <c:pt idx="386">
                  <c:v>1.2151700000000001</c:v>
                </c:pt>
                <c:pt idx="387">
                  <c:v>1.21519</c:v>
                </c:pt>
                <c:pt idx="388">
                  <c:v>1.21499</c:v>
                </c:pt>
                <c:pt idx="389">
                  <c:v>1.21543</c:v>
                </c:pt>
                <c:pt idx="390">
                  <c:v>1.2154499999999999</c:v>
                </c:pt>
                <c:pt idx="391">
                  <c:v>1.2155</c:v>
                </c:pt>
                <c:pt idx="392">
                  <c:v>1.21536</c:v>
                </c:pt>
                <c:pt idx="393">
                  <c:v>1.2148099999999999</c:v>
                </c:pt>
                <c:pt idx="394">
                  <c:v>1.21502</c:v>
                </c:pt>
                <c:pt idx="395">
                  <c:v>1.21495</c:v>
                </c:pt>
                <c:pt idx="396">
                  <c:v>1.2152400000000001</c:v>
                </c:pt>
                <c:pt idx="397">
                  <c:v>1.2154499999999999</c:v>
                </c:pt>
                <c:pt idx="398">
                  <c:v>1.2152400000000001</c:v>
                </c:pt>
                <c:pt idx="399">
                  <c:v>1.2150099999999999</c:v>
                </c:pt>
                <c:pt idx="400">
                  <c:v>1.21533</c:v>
                </c:pt>
                <c:pt idx="401">
                  <c:v>1.21523</c:v>
                </c:pt>
                <c:pt idx="402">
                  <c:v>1.2150099999999999</c:v>
                </c:pt>
                <c:pt idx="403">
                  <c:v>1.21519</c:v>
                </c:pt>
                <c:pt idx="404">
                  <c:v>1.21529</c:v>
                </c:pt>
                <c:pt idx="405">
                  <c:v>1.2150300000000001</c:v>
                </c:pt>
                <c:pt idx="406">
                  <c:v>1.21489</c:v>
                </c:pt>
                <c:pt idx="407">
                  <c:v>1.2153799999999999</c:v>
                </c:pt>
                <c:pt idx="408">
                  <c:v>1.21513</c:v>
                </c:pt>
                <c:pt idx="409">
                  <c:v>1.2150099999999999</c:v>
                </c:pt>
                <c:pt idx="410">
                  <c:v>1.2151099999999999</c:v>
                </c:pt>
                <c:pt idx="411">
                  <c:v>1.21536</c:v>
                </c:pt>
                <c:pt idx="412">
                  <c:v>1.2156199999999999</c:v>
                </c:pt>
                <c:pt idx="413">
                  <c:v>1.21523</c:v>
                </c:pt>
                <c:pt idx="414">
                  <c:v>1.2152499999999999</c:v>
                </c:pt>
                <c:pt idx="415">
                  <c:v>1.2152700000000001</c:v>
                </c:pt>
                <c:pt idx="416">
                  <c:v>1.21505</c:v>
                </c:pt>
                <c:pt idx="417">
                  <c:v>1.21533</c:v>
                </c:pt>
                <c:pt idx="418">
                  <c:v>1.2151799999999999</c:v>
                </c:pt>
                <c:pt idx="419">
                  <c:v>1.21492</c:v>
                </c:pt>
                <c:pt idx="420">
                  <c:v>1.2153700000000001</c:v>
                </c:pt>
                <c:pt idx="421">
                  <c:v>1.2153700000000001</c:v>
                </c:pt>
                <c:pt idx="422">
                  <c:v>1.2157100000000001</c:v>
                </c:pt>
                <c:pt idx="423">
                  <c:v>1.21604</c:v>
                </c:pt>
                <c:pt idx="424">
                  <c:v>1.2158599999999999</c:v>
                </c:pt>
                <c:pt idx="425">
                  <c:v>1.2158100000000001</c:v>
                </c:pt>
                <c:pt idx="426">
                  <c:v>1.2158500000000001</c:v>
                </c:pt>
                <c:pt idx="427">
                  <c:v>1.2153700000000001</c:v>
                </c:pt>
                <c:pt idx="428">
                  <c:v>1.21553</c:v>
                </c:pt>
                <c:pt idx="429">
                  <c:v>1.21556</c:v>
                </c:pt>
                <c:pt idx="430">
                  <c:v>1.2156499999999999</c:v>
                </c:pt>
                <c:pt idx="431">
                  <c:v>1.21573</c:v>
                </c:pt>
                <c:pt idx="432">
                  <c:v>1.2157100000000001</c:v>
                </c:pt>
                <c:pt idx="433">
                  <c:v>1.2159199999999999</c:v>
                </c:pt>
                <c:pt idx="434">
                  <c:v>1.2157800000000001</c:v>
                </c:pt>
                <c:pt idx="435">
                  <c:v>1.2157100000000001</c:v>
                </c:pt>
                <c:pt idx="436">
                  <c:v>1.21556</c:v>
                </c:pt>
                <c:pt idx="437">
                  <c:v>1.2153799999999999</c:v>
                </c:pt>
                <c:pt idx="438">
                  <c:v>1.21563</c:v>
                </c:pt>
                <c:pt idx="439">
                  <c:v>1.21526</c:v>
                </c:pt>
                <c:pt idx="440">
                  <c:v>1.2156800000000001</c:v>
                </c:pt>
                <c:pt idx="441">
                  <c:v>1.2154100000000001</c:v>
                </c:pt>
                <c:pt idx="442">
                  <c:v>1.2154700000000001</c:v>
                </c:pt>
                <c:pt idx="443">
                  <c:v>1.2156100000000001</c:v>
                </c:pt>
                <c:pt idx="444">
                  <c:v>1.2153099999999999</c:v>
                </c:pt>
                <c:pt idx="445">
                  <c:v>1.2152799999999999</c:v>
                </c:pt>
                <c:pt idx="446">
                  <c:v>1.21577</c:v>
                </c:pt>
                <c:pt idx="447">
                  <c:v>1.216</c:v>
                </c:pt>
                <c:pt idx="448">
                  <c:v>1.2156199999999999</c:v>
                </c:pt>
                <c:pt idx="449">
                  <c:v>1.2159500000000001</c:v>
                </c:pt>
                <c:pt idx="450">
                  <c:v>1.21567</c:v>
                </c:pt>
                <c:pt idx="451">
                  <c:v>1.2158100000000001</c:v>
                </c:pt>
                <c:pt idx="452">
                  <c:v>1.2158899999999999</c:v>
                </c:pt>
                <c:pt idx="453">
                  <c:v>1.21567</c:v>
                </c:pt>
                <c:pt idx="454">
                  <c:v>1.21594</c:v>
                </c:pt>
                <c:pt idx="455">
                  <c:v>1.21597</c:v>
                </c:pt>
                <c:pt idx="456">
                  <c:v>1.21641</c:v>
                </c:pt>
                <c:pt idx="457">
                  <c:v>1.21601</c:v>
                </c:pt>
                <c:pt idx="458">
                  <c:v>1.2162299999999999</c:v>
                </c:pt>
                <c:pt idx="459">
                  <c:v>1.2161500000000001</c:v>
                </c:pt>
                <c:pt idx="460">
                  <c:v>1.2156899999999999</c:v>
                </c:pt>
                <c:pt idx="461">
                  <c:v>1.2157100000000001</c:v>
                </c:pt>
                <c:pt idx="462">
                  <c:v>1.2161</c:v>
                </c:pt>
                <c:pt idx="463">
                  <c:v>1.2161299999999999</c:v>
                </c:pt>
                <c:pt idx="464">
                  <c:v>1.2159800000000001</c:v>
                </c:pt>
                <c:pt idx="465">
                  <c:v>1.2156899999999999</c:v>
                </c:pt>
                <c:pt idx="466">
                  <c:v>1.21576</c:v>
                </c:pt>
                <c:pt idx="467">
                  <c:v>1.2157800000000001</c:v>
                </c:pt>
                <c:pt idx="468">
                  <c:v>1.21608</c:v>
                </c:pt>
                <c:pt idx="469">
                  <c:v>1.2162900000000001</c:v>
                </c:pt>
                <c:pt idx="470">
                  <c:v>1.2158</c:v>
                </c:pt>
                <c:pt idx="471">
                  <c:v>1.21601</c:v>
                </c:pt>
                <c:pt idx="472">
                  <c:v>1.21601</c:v>
                </c:pt>
                <c:pt idx="473">
                  <c:v>1.2158599999999999</c:v>
                </c:pt>
                <c:pt idx="474">
                  <c:v>1.21614</c:v>
                </c:pt>
                <c:pt idx="475">
                  <c:v>1.21621</c:v>
                </c:pt>
                <c:pt idx="476">
                  <c:v>1.2162599999999999</c:v>
                </c:pt>
                <c:pt idx="477">
                  <c:v>1.2160599999999999</c:v>
                </c:pt>
                <c:pt idx="478">
                  <c:v>1.21628</c:v>
                </c:pt>
                <c:pt idx="479">
                  <c:v>1.2160299999999999</c:v>
                </c:pt>
                <c:pt idx="480">
                  <c:v>1.21617</c:v>
                </c:pt>
                <c:pt idx="481">
                  <c:v>1.21634</c:v>
                </c:pt>
                <c:pt idx="482">
                  <c:v>1.2162500000000001</c:v>
                </c:pt>
                <c:pt idx="483">
                  <c:v>1.2160200000000001</c:v>
                </c:pt>
                <c:pt idx="484">
                  <c:v>1.2157500000000001</c:v>
                </c:pt>
                <c:pt idx="485">
                  <c:v>1.2161299999999999</c:v>
                </c:pt>
                <c:pt idx="486">
                  <c:v>1.2165999999999999</c:v>
                </c:pt>
                <c:pt idx="487">
                  <c:v>1.21627</c:v>
                </c:pt>
                <c:pt idx="488">
                  <c:v>1.2163200000000001</c:v>
                </c:pt>
                <c:pt idx="489">
                  <c:v>1.2160500000000001</c:v>
                </c:pt>
                <c:pt idx="490">
                  <c:v>1.2161500000000001</c:v>
                </c:pt>
                <c:pt idx="491">
                  <c:v>1.2162599999999999</c:v>
                </c:pt>
                <c:pt idx="492">
                  <c:v>1.2166399999999999</c:v>
                </c:pt>
                <c:pt idx="493">
                  <c:v>1.21617</c:v>
                </c:pt>
                <c:pt idx="494">
                  <c:v>1.21634</c:v>
                </c:pt>
                <c:pt idx="495">
                  <c:v>1.2160200000000001</c:v>
                </c:pt>
                <c:pt idx="496">
                  <c:v>1.21635</c:v>
                </c:pt>
                <c:pt idx="497">
                  <c:v>1.2162900000000001</c:v>
                </c:pt>
                <c:pt idx="498">
                  <c:v>1.2161</c:v>
                </c:pt>
                <c:pt idx="499">
                  <c:v>1.21661</c:v>
                </c:pt>
                <c:pt idx="500">
                  <c:v>1.21637</c:v>
                </c:pt>
                <c:pt idx="501">
                  <c:v>1.2165999999999999</c:v>
                </c:pt>
                <c:pt idx="502">
                  <c:v>1.21607</c:v>
                </c:pt>
                <c:pt idx="503">
                  <c:v>1.2164200000000001</c:v>
                </c:pt>
                <c:pt idx="504">
                  <c:v>1.2161599999999999</c:v>
                </c:pt>
                <c:pt idx="505">
                  <c:v>1.21638</c:v>
                </c:pt>
                <c:pt idx="506">
                  <c:v>1.2164299999999999</c:v>
                </c:pt>
                <c:pt idx="507">
                  <c:v>1.2162900000000001</c:v>
                </c:pt>
                <c:pt idx="508">
                  <c:v>1.21587</c:v>
                </c:pt>
                <c:pt idx="509">
                  <c:v>1.21658</c:v>
                </c:pt>
                <c:pt idx="510">
                  <c:v>1.2165999999999999</c:v>
                </c:pt>
                <c:pt idx="511">
                  <c:v>1.21593</c:v>
                </c:pt>
                <c:pt idx="512">
                  <c:v>1.2159500000000001</c:v>
                </c:pt>
                <c:pt idx="513">
                  <c:v>1.2162299999999999</c:v>
                </c:pt>
                <c:pt idx="514">
                  <c:v>1.216</c:v>
                </c:pt>
                <c:pt idx="515">
                  <c:v>1.2160299999999999</c:v>
                </c:pt>
                <c:pt idx="516">
                  <c:v>1.21577</c:v>
                </c:pt>
                <c:pt idx="517">
                  <c:v>1.2161500000000001</c:v>
                </c:pt>
                <c:pt idx="518">
                  <c:v>1.21652</c:v>
                </c:pt>
                <c:pt idx="519">
                  <c:v>1.21593</c:v>
                </c:pt>
                <c:pt idx="520">
                  <c:v>1.21608</c:v>
                </c:pt>
                <c:pt idx="521">
                  <c:v>1.2159800000000001</c:v>
                </c:pt>
                <c:pt idx="522">
                  <c:v>1.21576</c:v>
                </c:pt>
                <c:pt idx="523">
                  <c:v>1.2162200000000001</c:v>
                </c:pt>
                <c:pt idx="524">
                  <c:v>1.2161299999999999</c:v>
                </c:pt>
                <c:pt idx="525">
                  <c:v>1.2162299999999999</c:v>
                </c:pt>
                <c:pt idx="526">
                  <c:v>1.21634</c:v>
                </c:pt>
                <c:pt idx="527">
                  <c:v>1.2162900000000001</c:v>
                </c:pt>
                <c:pt idx="528">
                  <c:v>1.2160899999999999</c:v>
                </c:pt>
                <c:pt idx="529">
                  <c:v>1.2160500000000001</c:v>
                </c:pt>
                <c:pt idx="530">
                  <c:v>1.21614</c:v>
                </c:pt>
                <c:pt idx="531">
                  <c:v>1.21627</c:v>
                </c:pt>
                <c:pt idx="532">
                  <c:v>1.21608</c:v>
                </c:pt>
                <c:pt idx="533">
                  <c:v>1.2160899999999999</c:v>
                </c:pt>
                <c:pt idx="534">
                  <c:v>1.2158899999999999</c:v>
                </c:pt>
                <c:pt idx="535">
                  <c:v>1.2162500000000001</c:v>
                </c:pt>
                <c:pt idx="536">
                  <c:v>1.2160899999999999</c:v>
                </c:pt>
                <c:pt idx="537">
                  <c:v>1.21608</c:v>
                </c:pt>
                <c:pt idx="538">
                  <c:v>1.21584</c:v>
                </c:pt>
                <c:pt idx="539">
                  <c:v>1.21614</c:v>
                </c:pt>
                <c:pt idx="540">
                  <c:v>1.2161900000000001</c:v>
                </c:pt>
                <c:pt idx="541">
                  <c:v>1.21627</c:v>
                </c:pt>
                <c:pt idx="542">
                  <c:v>1.21601</c:v>
                </c:pt>
                <c:pt idx="543">
                  <c:v>1.21641</c:v>
                </c:pt>
                <c:pt idx="544">
                  <c:v>1.2161</c:v>
                </c:pt>
                <c:pt idx="545">
                  <c:v>1.2162200000000001</c:v>
                </c:pt>
                <c:pt idx="546">
                  <c:v>1.21627</c:v>
                </c:pt>
                <c:pt idx="547">
                  <c:v>1.2164200000000001</c:v>
                </c:pt>
                <c:pt idx="548">
                  <c:v>1.2158199999999999</c:v>
                </c:pt>
                <c:pt idx="549">
                  <c:v>1.2160299999999999</c:v>
                </c:pt>
                <c:pt idx="550">
                  <c:v>1.2161900000000001</c:v>
                </c:pt>
                <c:pt idx="551">
                  <c:v>1.21608</c:v>
                </c:pt>
                <c:pt idx="552">
                  <c:v>1.21594</c:v>
                </c:pt>
                <c:pt idx="553">
                  <c:v>1.2158899999999999</c:v>
                </c:pt>
                <c:pt idx="554">
                  <c:v>1.2161</c:v>
                </c:pt>
                <c:pt idx="555">
                  <c:v>1.2157500000000001</c:v>
                </c:pt>
                <c:pt idx="556">
                  <c:v>1.2158899999999999</c:v>
                </c:pt>
                <c:pt idx="557">
                  <c:v>1.21576</c:v>
                </c:pt>
                <c:pt idx="558">
                  <c:v>1.2158800000000001</c:v>
                </c:pt>
                <c:pt idx="559">
                  <c:v>1.2158199999999999</c:v>
                </c:pt>
                <c:pt idx="560">
                  <c:v>1.2161200000000001</c:v>
                </c:pt>
                <c:pt idx="561">
                  <c:v>1.2162599999999999</c:v>
                </c:pt>
                <c:pt idx="562">
                  <c:v>1.2160299999999999</c:v>
                </c:pt>
                <c:pt idx="563">
                  <c:v>1.2161299999999999</c:v>
                </c:pt>
                <c:pt idx="564">
                  <c:v>1.2159599999999999</c:v>
                </c:pt>
                <c:pt idx="565">
                  <c:v>1.2158899999999999</c:v>
                </c:pt>
                <c:pt idx="566">
                  <c:v>1.21573</c:v>
                </c:pt>
                <c:pt idx="567">
                  <c:v>1.21583</c:v>
                </c:pt>
                <c:pt idx="568">
                  <c:v>1.2157199999999999</c:v>
                </c:pt>
                <c:pt idx="569">
                  <c:v>1.2157</c:v>
                </c:pt>
                <c:pt idx="570">
                  <c:v>1.2159199999999999</c:v>
                </c:pt>
                <c:pt idx="571">
                  <c:v>1.2156199999999999</c:v>
                </c:pt>
                <c:pt idx="572">
                  <c:v>1.21644</c:v>
                </c:pt>
                <c:pt idx="573">
                  <c:v>1.21601</c:v>
                </c:pt>
                <c:pt idx="574">
                  <c:v>1.2156800000000001</c:v>
                </c:pt>
                <c:pt idx="575">
                  <c:v>1.2156800000000001</c:v>
                </c:pt>
                <c:pt idx="576">
                  <c:v>1.21617</c:v>
                </c:pt>
                <c:pt idx="577">
                  <c:v>1.2160899999999999</c:v>
                </c:pt>
                <c:pt idx="578">
                  <c:v>1.21576</c:v>
                </c:pt>
                <c:pt idx="579">
                  <c:v>1.2157</c:v>
                </c:pt>
                <c:pt idx="580">
                  <c:v>1.21587</c:v>
                </c:pt>
                <c:pt idx="581">
                  <c:v>1.21567</c:v>
                </c:pt>
                <c:pt idx="582">
                  <c:v>1.21668</c:v>
                </c:pt>
                <c:pt idx="583">
                  <c:v>1.21608</c:v>
                </c:pt>
                <c:pt idx="584">
                  <c:v>1.21617</c:v>
                </c:pt>
                <c:pt idx="585">
                  <c:v>1.21591</c:v>
                </c:pt>
                <c:pt idx="586">
                  <c:v>1.2156499999999999</c:v>
                </c:pt>
                <c:pt idx="587">
                  <c:v>1.21618</c:v>
                </c:pt>
                <c:pt idx="588">
                  <c:v>1.21601</c:v>
                </c:pt>
                <c:pt idx="589">
                  <c:v>1.2156400000000001</c:v>
                </c:pt>
                <c:pt idx="590">
                  <c:v>1.21635</c:v>
                </c:pt>
                <c:pt idx="591">
                  <c:v>1.2160200000000001</c:v>
                </c:pt>
                <c:pt idx="592">
                  <c:v>1.21597</c:v>
                </c:pt>
                <c:pt idx="593">
                  <c:v>1.21621</c:v>
                </c:pt>
                <c:pt idx="594">
                  <c:v>1.2163299999999999</c:v>
                </c:pt>
                <c:pt idx="595">
                  <c:v>1.21594</c:v>
                </c:pt>
                <c:pt idx="596">
                  <c:v>1.21627</c:v>
                </c:pt>
                <c:pt idx="597">
                  <c:v>1.2159599999999999</c:v>
                </c:pt>
                <c:pt idx="598">
                  <c:v>1.2159800000000001</c:v>
                </c:pt>
                <c:pt idx="599">
                  <c:v>1.2158</c:v>
                </c:pt>
                <c:pt idx="600">
                  <c:v>1.2158599999999999</c:v>
                </c:pt>
                <c:pt idx="601">
                  <c:v>1.21604</c:v>
                </c:pt>
                <c:pt idx="602">
                  <c:v>1.21617</c:v>
                </c:pt>
                <c:pt idx="603">
                  <c:v>1.21594</c:v>
                </c:pt>
                <c:pt idx="604">
                  <c:v>1.21635</c:v>
                </c:pt>
                <c:pt idx="605">
                  <c:v>1.2163999999999999</c:v>
                </c:pt>
                <c:pt idx="606">
                  <c:v>1.21628</c:v>
                </c:pt>
                <c:pt idx="607">
                  <c:v>1.21644</c:v>
                </c:pt>
                <c:pt idx="608">
                  <c:v>1.21644</c:v>
                </c:pt>
                <c:pt idx="609">
                  <c:v>1.21607</c:v>
                </c:pt>
                <c:pt idx="610">
                  <c:v>1.21628</c:v>
                </c:pt>
                <c:pt idx="611">
                  <c:v>1.2161500000000001</c:v>
                </c:pt>
                <c:pt idx="612">
                  <c:v>1.2158199999999999</c:v>
                </c:pt>
                <c:pt idx="613">
                  <c:v>1.2161200000000001</c:v>
                </c:pt>
                <c:pt idx="614">
                  <c:v>1.2164900000000001</c:v>
                </c:pt>
                <c:pt idx="615">
                  <c:v>1.2160500000000001</c:v>
                </c:pt>
                <c:pt idx="616">
                  <c:v>1.21634</c:v>
                </c:pt>
                <c:pt idx="617">
                  <c:v>1.2164200000000001</c:v>
                </c:pt>
                <c:pt idx="618">
                  <c:v>1.2159899999999999</c:v>
                </c:pt>
                <c:pt idx="619">
                  <c:v>1.21641</c:v>
                </c:pt>
                <c:pt idx="620">
                  <c:v>1.21601</c:v>
                </c:pt>
                <c:pt idx="621">
                  <c:v>1.2165900000000001</c:v>
                </c:pt>
                <c:pt idx="622">
                  <c:v>1.2162500000000001</c:v>
                </c:pt>
                <c:pt idx="623">
                  <c:v>1.21584</c:v>
                </c:pt>
                <c:pt idx="624">
                  <c:v>1.2161200000000001</c:v>
                </c:pt>
                <c:pt idx="625">
                  <c:v>1.2158599999999999</c:v>
                </c:pt>
                <c:pt idx="626">
                  <c:v>1.2158599999999999</c:v>
                </c:pt>
                <c:pt idx="627">
                  <c:v>1.2161200000000001</c:v>
                </c:pt>
                <c:pt idx="628">
                  <c:v>1.21594</c:v>
                </c:pt>
                <c:pt idx="629">
                  <c:v>1.2156</c:v>
                </c:pt>
                <c:pt idx="630">
                  <c:v>1.21591</c:v>
                </c:pt>
                <c:pt idx="631">
                  <c:v>1.21587</c:v>
                </c:pt>
                <c:pt idx="632">
                  <c:v>1.2161</c:v>
                </c:pt>
                <c:pt idx="633">
                  <c:v>1.2158899999999999</c:v>
                </c:pt>
                <c:pt idx="634">
                  <c:v>1.2167300000000001</c:v>
                </c:pt>
                <c:pt idx="635">
                  <c:v>1.21637</c:v>
                </c:pt>
                <c:pt idx="636">
                  <c:v>1.2165699999999999</c:v>
                </c:pt>
                <c:pt idx="637">
                  <c:v>1.21648</c:v>
                </c:pt>
                <c:pt idx="638">
                  <c:v>1.21607</c:v>
                </c:pt>
                <c:pt idx="639">
                  <c:v>1.2158100000000001</c:v>
                </c:pt>
                <c:pt idx="640">
                  <c:v>1.21624</c:v>
                </c:pt>
                <c:pt idx="641">
                  <c:v>1.21601</c:v>
                </c:pt>
                <c:pt idx="642">
                  <c:v>1.21618</c:v>
                </c:pt>
                <c:pt idx="643">
                  <c:v>1.21624</c:v>
                </c:pt>
                <c:pt idx="644">
                  <c:v>1.2164600000000001</c:v>
                </c:pt>
                <c:pt idx="645">
                  <c:v>1.2167300000000001</c:v>
                </c:pt>
                <c:pt idx="646">
                  <c:v>1.2164600000000001</c:v>
                </c:pt>
                <c:pt idx="647">
                  <c:v>1.21627</c:v>
                </c:pt>
                <c:pt idx="648">
                  <c:v>1.21604</c:v>
                </c:pt>
                <c:pt idx="649">
                  <c:v>1.21665</c:v>
                </c:pt>
                <c:pt idx="650">
                  <c:v>1.21665</c:v>
                </c:pt>
                <c:pt idx="651">
                  <c:v>1.2163999999999999</c:v>
                </c:pt>
                <c:pt idx="652">
                  <c:v>1.2163200000000001</c:v>
                </c:pt>
                <c:pt idx="653">
                  <c:v>1.21641</c:v>
                </c:pt>
                <c:pt idx="654">
                  <c:v>1.21634</c:v>
                </c:pt>
                <c:pt idx="655">
                  <c:v>1.2158800000000001</c:v>
                </c:pt>
                <c:pt idx="656">
                  <c:v>1.21634</c:v>
                </c:pt>
                <c:pt idx="657">
                  <c:v>1.2161500000000001</c:v>
                </c:pt>
                <c:pt idx="658">
                  <c:v>1.2153799999999999</c:v>
                </c:pt>
                <c:pt idx="659">
                  <c:v>1.21604</c:v>
                </c:pt>
                <c:pt idx="660">
                  <c:v>1.2157500000000001</c:v>
                </c:pt>
                <c:pt idx="661">
                  <c:v>1.2160500000000001</c:v>
                </c:pt>
                <c:pt idx="662">
                  <c:v>1.2159899999999999</c:v>
                </c:pt>
                <c:pt idx="663">
                  <c:v>1.2161299999999999</c:v>
                </c:pt>
                <c:pt idx="664">
                  <c:v>1.21611</c:v>
                </c:pt>
                <c:pt idx="665">
                  <c:v>1.21591</c:v>
                </c:pt>
                <c:pt idx="666">
                  <c:v>1.2160299999999999</c:v>
                </c:pt>
                <c:pt idx="667">
                  <c:v>1.2158500000000001</c:v>
                </c:pt>
                <c:pt idx="668">
                  <c:v>1.21577</c:v>
                </c:pt>
                <c:pt idx="669">
                  <c:v>1.2159800000000001</c:v>
                </c:pt>
                <c:pt idx="670">
                  <c:v>1.2156499999999999</c:v>
                </c:pt>
                <c:pt idx="671">
                  <c:v>1.2160500000000001</c:v>
                </c:pt>
                <c:pt idx="672">
                  <c:v>1.2162599999999999</c:v>
                </c:pt>
                <c:pt idx="673">
                  <c:v>1.2163600000000001</c:v>
                </c:pt>
                <c:pt idx="674">
                  <c:v>1.21655</c:v>
                </c:pt>
                <c:pt idx="675">
                  <c:v>1.2165600000000001</c:v>
                </c:pt>
                <c:pt idx="676">
                  <c:v>1.2165999999999999</c:v>
                </c:pt>
                <c:pt idx="677">
                  <c:v>1.21652</c:v>
                </c:pt>
                <c:pt idx="678">
                  <c:v>1.2163999999999999</c:v>
                </c:pt>
                <c:pt idx="679">
                  <c:v>1.21583</c:v>
                </c:pt>
                <c:pt idx="680">
                  <c:v>1.2164900000000001</c:v>
                </c:pt>
                <c:pt idx="681">
                  <c:v>1.21628</c:v>
                </c:pt>
                <c:pt idx="682">
                  <c:v>1.21635</c:v>
                </c:pt>
                <c:pt idx="683">
                  <c:v>1.2163999999999999</c:v>
                </c:pt>
                <c:pt idx="684">
                  <c:v>1.21624</c:v>
                </c:pt>
                <c:pt idx="685">
                  <c:v>1.21655</c:v>
                </c:pt>
                <c:pt idx="686">
                  <c:v>1.21641</c:v>
                </c:pt>
                <c:pt idx="687">
                  <c:v>1.21594</c:v>
                </c:pt>
                <c:pt idx="688">
                  <c:v>1.2161900000000001</c:v>
                </c:pt>
                <c:pt idx="689">
                  <c:v>1.2157800000000001</c:v>
                </c:pt>
                <c:pt idx="690">
                  <c:v>1.21583</c:v>
                </c:pt>
                <c:pt idx="691">
                  <c:v>1.2160599999999999</c:v>
                </c:pt>
                <c:pt idx="692">
                  <c:v>1.2164699999999999</c:v>
                </c:pt>
                <c:pt idx="693">
                  <c:v>1.2162900000000001</c:v>
                </c:pt>
                <c:pt idx="694">
                  <c:v>1.21597</c:v>
                </c:pt>
                <c:pt idx="695">
                  <c:v>1.2163999999999999</c:v>
                </c:pt>
                <c:pt idx="696">
                  <c:v>1.2160899999999999</c:v>
                </c:pt>
                <c:pt idx="697">
                  <c:v>1.2162599999999999</c:v>
                </c:pt>
                <c:pt idx="698">
                  <c:v>1.21658</c:v>
                </c:pt>
                <c:pt idx="699">
                  <c:v>1.21618</c:v>
                </c:pt>
                <c:pt idx="700">
                  <c:v>1.2159899999999999</c:v>
                </c:pt>
                <c:pt idx="701">
                  <c:v>1.21618</c:v>
                </c:pt>
                <c:pt idx="702">
                  <c:v>1.2166699999999999</c:v>
                </c:pt>
                <c:pt idx="703">
                  <c:v>1.21658</c:v>
                </c:pt>
                <c:pt idx="704">
                  <c:v>1.21641</c:v>
                </c:pt>
                <c:pt idx="705">
                  <c:v>1.2165999999999999</c:v>
                </c:pt>
                <c:pt idx="706">
                  <c:v>1.2168399999999999</c:v>
                </c:pt>
                <c:pt idx="707">
                  <c:v>1.21732</c:v>
                </c:pt>
                <c:pt idx="708">
                  <c:v>1.2170700000000001</c:v>
                </c:pt>
                <c:pt idx="709">
                  <c:v>1.2164999999999999</c:v>
                </c:pt>
                <c:pt idx="710">
                  <c:v>1.2165600000000001</c:v>
                </c:pt>
                <c:pt idx="711">
                  <c:v>1.2164900000000001</c:v>
                </c:pt>
                <c:pt idx="712">
                  <c:v>1.2161299999999999</c:v>
                </c:pt>
                <c:pt idx="713">
                  <c:v>1.2160899999999999</c:v>
                </c:pt>
                <c:pt idx="714">
                  <c:v>1.21672</c:v>
                </c:pt>
                <c:pt idx="715">
                  <c:v>1.21672</c:v>
                </c:pt>
                <c:pt idx="716">
                  <c:v>1.21618</c:v>
                </c:pt>
                <c:pt idx="717">
                  <c:v>1.2161599999999999</c:v>
                </c:pt>
                <c:pt idx="718">
                  <c:v>1.21665</c:v>
                </c:pt>
                <c:pt idx="719">
                  <c:v>1.21624</c:v>
                </c:pt>
                <c:pt idx="720">
                  <c:v>1.21662</c:v>
                </c:pt>
                <c:pt idx="721">
                  <c:v>1.2167300000000001</c:v>
                </c:pt>
                <c:pt idx="722">
                  <c:v>1.2168099999999999</c:v>
                </c:pt>
                <c:pt idx="723">
                  <c:v>1.2163999999999999</c:v>
                </c:pt>
                <c:pt idx="724">
                  <c:v>1.21627</c:v>
                </c:pt>
                <c:pt idx="725">
                  <c:v>1.2159</c:v>
                </c:pt>
                <c:pt idx="726">
                  <c:v>1.21584</c:v>
                </c:pt>
                <c:pt idx="727">
                  <c:v>1.21671</c:v>
                </c:pt>
                <c:pt idx="728">
                  <c:v>1.2166999999999999</c:v>
                </c:pt>
                <c:pt idx="729">
                  <c:v>1.2165999999999999</c:v>
                </c:pt>
                <c:pt idx="730">
                  <c:v>1.21682</c:v>
                </c:pt>
                <c:pt idx="731">
                  <c:v>1.2160599999999999</c:v>
                </c:pt>
                <c:pt idx="732">
                  <c:v>1.2160299999999999</c:v>
                </c:pt>
                <c:pt idx="733">
                  <c:v>1.2162599999999999</c:v>
                </c:pt>
                <c:pt idx="734">
                  <c:v>1.21618</c:v>
                </c:pt>
                <c:pt idx="735">
                  <c:v>1.2164699999999999</c:v>
                </c:pt>
                <c:pt idx="736">
                  <c:v>1.2164200000000001</c:v>
                </c:pt>
                <c:pt idx="737">
                  <c:v>1.2163999999999999</c:v>
                </c:pt>
                <c:pt idx="738">
                  <c:v>1.2162500000000001</c:v>
                </c:pt>
                <c:pt idx="739">
                  <c:v>1.2163600000000001</c:v>
                </c:pt>
                <c:pt idx="740">
                  <c:v>1.2161500000000001</c:v>
                </c:pt>
                <c:pt idx="741">
                  <c:v>1.2166399999999999</c:v>
                </c:pt>
                <c:pt idx="742">
                  <c:v>1.2161500000000001</c:v>
                </c:pt>
                <c:pt idx="743">
                  <c:v>1.2164900000000001</c:v>
                </c:pt>
                <c:pt idx="744">
                  <c:v>1.2162299999999999</c:v>
                </c:pt>
                <c:pt idx="745">
                  <c:v>1.2168399999999999</c:v>
                </c:pt>
                <c:pt idx="746">
                  <c:v>1.2165999999999999</c:v>
                </c:pt>
                <c:pt idx="747">
                  <c:v>1.2165900000000001</c:v>
                </c:pt>
                <c:pt idx="748">
                  <c:v>1.21651</c:v>
                </c:pt>
                <c:pt idx="749">
                  <c:v>1.21628</c:v>
                </c:pt>
                <c:pt idx="750">
                  <c:v>1.21648</c:v>
                </c:pt>
                <c:pt idx="751">
                  <c:v>1.21652</c:v>
                </c:pt>
                <c:pt idx="752">
                  <c:v>1.21644</c:v>
                </c:pt>
                <c:pt idx="753">
                  <c:v>1.21689</c:v>
                </c:pt>
                <c:pt idx="754">
                  <c:v>1.21675</c:v>
                </c:pt>
                <c:pt idx="755">
                  <c:v>1.21648</c:v>
                </c:pt>
                <c:pt idx="756">
                  <c:v>1.2163299999999999</c:v>
                </c:pt>
                <c:pt idx="757">
                  <c:v>1.21628</c:v>
                </c:pt>
                <c:pt idx="758">
                  <c:v>1.21651</c:v>
                </c:pt>
                <c:pt idx="759">
                  <c:v>1.2165900000000001</c:v>
                </c:pt>
                <c:pt idx="760">
                  <c:v>1.2166600000000001</c:v>
                </c:pt>
                <c:pt idx="761">
                  <c:v>1.2165900000000001</c:v>
                </c:pt>
                <c:pt idx="762">
                  <c:v>1.2167399999999999</c:v>
                </c:pt>
                <c:pt idx="763">
                  <c:v>1.2166300000000001</c:v>
                </c:pt>
                <c:pt idx="764">
                  <c:v>1.21655</c:v>
                </c:pt>
                <c:pt idx="765">
                  <c:v>1.2162999999999999</c:v>
                </c:pt>
                <c:pt idx="766">
                  <c:v>1.21651</c:v>
                </c:pt>
                <c:pt idx="767">
                  <c:v>1.21675</c:v>
                </c:pt>
                <c:pt idx="768">
                  <c:v>1.21655</c:v>
                </c:pt>
                <c:pt idx="769">
                  <c:v>1.21655</c:v>
                </c:pt>
                <c:pt idx="770">
                  <c:v>1.2165699999999999</c:v>
                </c:pt>
                <c:pt idx="771">
                  <c:v>1.21627</c:v>
                </c:pt>
                <c:pt idx="772">
                  <c:v>1.21627</c:v>
                </c:pt>
                <c:pt idx="773">
                  <c:v>1.21617</c:v>
                </c:pt>
                <c:pt idx="774">
                  <c:v>1.2164699999999999</c:v>
                </c:pt>
                <c:pt idx="775">
                  <c:v>1.21631</c:v>
                </c:pt>
                <c:pt idx="776">
                  <c:v>1.21635</c:v>
                </c:pt>
                <c:pt idx="777">
                  <c:v>1.2160899999999999</c:v>
                </c:pt>
                <c:pt idx="778">
                  <c:v>1.21631</c:v>
                </c:pt>
                <c:pt idx="779">
                  <c:v>1.21614</c:v>
                </c:pt>
                <c:pt idx="780">
                  <c:v>1.21669</c:v>
                </c:pt>
                <c:pt idx="781">
                  <c:v>1.2166999999999999</c:v>
                </c:pt>
                <c:pt idx="782">
                  <c:v>1.21634</c:v>
                </c:pt>
                <c:pt idx="783">
                  <c:v>1.21671</c:v>
                </c:pt>
                <c:pt idx="784">
                  <c:v>1.2165299999999999</c:v>
                </c:pt>
                <c:pt idx="785">
                  <c:v>1.2168699999999999</c:v>
                </c:pt>
                <c:pt idx="786">
                  <c:v>1.2168300000000001</c:v>
                </c:pt>
                <c:pt idx="787">
                  <c:v>1.21655</c:v>
                </c:pt>
                <c:pt idx="788">
                  <c:v>1.2166699999999999</c:v>
                </c:pt>
                <c:pt idx="789">
                  <c:v>1.2164699999999999</c:v>
                </c:pt>
                <c:pt idx="790">
                  <c:v>1.2164999999999999</c:v>
                </c:pt>
                <c:pt idx="791">
                  <c:v>1.21637</c:v>
                </c:pt>
                <c:pt idx="792">
                  <c:v>1.2170099999999999</c:v>
                </c:pt>
                <c:pt idx="793">
                  <c:v>1.21665</c:v>
                </c:pt>
                <c:pt idx="794">
                  <c:v>1.21651</c:v>
                </c:pt>
                <c:pt idx="795">
                  <c:v>1.216</c:v>
                </c:pt>
                <c:pt idx="796">
                  <c:v>1.21648</c:v>
                </c:pt>
                <c:pt idx="797">
                  <c:v>1.2157800000000001</c:v>
                </c:pt>
                <c:pt idx="798">
                  <c:v>1.2157500000000001</c:v>
                </c:pt>
                <c:pt idx="799">
                  <c:v>1.2162299999999999</c:v>
                </c:pt>
                <c:pt idx="800">
                  <c:v>1.2157199999999999</c:v>
                </c:pt>
                <c:pt idx="801">
                  <c:v>1.21627</c:v>
                </c:pt>
                <c:pt idx="802">
                  <c:v>1.216</c:v>
                </c:pt>
                <c:pt idx="803">
                  <c:v>1.21627</c:v>
                </c:pt>
                <c:pt idx="804">
                  <c:v>1.2163299999999999</c:v>
                </c:pt>
                <c:pt idx="805">
                  <c:v>1.2164200000000001</c:v>
                </c:pt>
                <c:pt idx="806">
                  <c:v>1.2162599999999999</c:v>
                </c:pt>
                <c:pt idx="807">
                  <c:v>1.2165900000000001</c:v>
                </c:pt>
                <c:pt idx="808">
                  <c:v>1.21641</c:v>
                </c:pt>
                <c:pt idx="809">
                  <c:v>1.2158599999999999</c:v>
                </c:pt>
                <c:pt idx="810">
                  <c:v>1.21594</c:v>
                </c:pt>
                <c:pt idx="811">
                  <c:v>1.21635</c:v>
                </c:pt>
                <c:pt idx="812">
                  <c:v>1.21655</c:v>
                </c:pt>
                <c:pt idx="813">
                  <c:v>1.2160899999999999</c:v>
                </c:pt>
                <c:pt idx="814">
                  <c:v>1.21574</c:v>
                </c:pt>
                <c:pt idx="815">
                  <c:v>1.21658</c:v>
                </c:pt>
                <c:pt idx="816">
                  <c:v>1.21621</c:v>
                </c:pt>
                <c:pt idx="817">
                  <c:v>1.21637</c:v>
                </c:pt>
                <c:pt idx="818">
                  <c:v>1.21631</c:v>
                </c:pt>
                <c:pt idx="819">
                  <c:v>1.21654</c:v>
                </c:pt>
                <c:pt idx="820">
                  <c:v>1.2164900000000001</c:v>
                </c:pt>
                <c:pt idx="821">
                  <c:v>1.21614</c:v>
                </c:pt>
                <c:pt idx="822">
                  <c:v>1.21611</c:v>
                </c:pt>
                <c:pt idx="823">
                  <c:v>1.21654</c:v>
                </c:pt>
                <c:pt idx="824">
                  <c:v>1.21604</c:v>
                </c:pt>
                <c:pt idx="825">
                  <c:v>1.2161500000000001</c:v>
                </c:pt>
                <c:pt idx="826">
                  <c:v>1.21661</c:v>
                </c:pt>
                <c:pt idx="827">
                  <c:v>1.21617</c:v>
                </c:pt>
                <c:pt idx="828">
                  <c:v>1.2164299999999999</c:v>
                </c:pt>
                <c:pt idx="829">
                  <c:v>1.2159899999999999</c:v>
                </c:pt>
                <c:pt idx="830">
                  <c:v>1.21607</c:v>
                </c:pt>
                <c:pt idx="831">
                  <c:v>1.2161599999999999</c:v>
                </c:pt>
                <c:pt idx="832">
                  <c:v>1.21614</c:v>
                </c:pt>
                <c:pt idx="833">
                  <c:v>1.2162999999999999</c:v>
                </c:pt>
                <c:pt idx="834">
                  <c:v>1.21695</c:v>
                </c:pt>
                <c:pt idx="835">
                  <c:v>1.2162900000000001</c:v>
                </c:pt>
                <c:pt idx="836">
                  <c:v>1.2159599999999999</c:v>
                </c:pt>
                <c:pt idx="837">
                  <c:v>1.2159</c:v>
                </c:pt>
                <c:pt idx="838">
                  <c:v>1.21594</c:v>
                </c:pt>
                <c:pt idx="839">
                  <c:v>1.2163200000000001</c:v>
                </c:pt>
                <c:pt idx="840">
                  <c:v>1.21608</c:v>
                </c:pt>
                <c:pt idx="841">
                  <c:v>1.2162299999999999</c:v>
                </c:pt>
                <c:pt idx="842">
                  <c:v>1.2158899999999999</c:v>
                </c:pt>
                <c:pt idx="843">
                  <c:v>1.21617</c:v>
                </c:pt>
                <c:pt idx="844">
                  <c:v>1.2161200000000001</c:v>
                </c:pt>
                <c:pt idx="845">
                  <c:v>1.2161900000000001</c:v>
                </c:pt>
                <c:pt idx="846">
                  <c:v>1.2161200000000001</c:v>
                </c:pt>
                <c:pt idx="847">
                  <c:v>1.2161</c:v>
                </c:pt>
                <c:pt idx="848">
                  <c:v>1.2159</c:v>
                </c:pt>
                <c:pt idx="849">
                  <c:v>1.21627</c:v>
                </c:pt>
                <c:pt idx="850">
                  <c:v>1.2158800000000001</c:v>
                </c:pt>
                <c:pt idx="851">
                  <c:v>1.21593</c:v>
                </c:pt>
                <c:pt idx="852">
                  <c:v>1.2159500000000001</c:v>
                </c:pt>
                <c:pt idx="853">
                  <c:v>1.21617</c:v>
                </c:pt>
                <c:pt idx="854">
                  <c:v>1.21594</c:v>
                </c:pt>
                <c:pt idx="855">
                  <c:v>1.2160200000000001</c:v>
                </c:pt>
                <c:pt idx="856">
                  <c:v>1.2162900000000001</c:v>
                </c:pt>
                <c:pt idx="857">
                  <c:v>1.2159599999999999</c:v>
                </c:pt>
                <c:pt idx="858">
                  <c:v>1.2163200000000001</c:v>
                </c:pt>
                <c:pt idx="859">
                  <c:v>1.2157</c:v>
                </c:pt>
                <c:pt idx="860">
                  <c:v>1.2158899999999999</c:v>
                </c:pt>
                <c:pt idx="861">
                  <c:v>1.21621</c:v>
                </c:pt>
                <c:pt idx="862">
                  <c:v>1.2162900000000001</c:v>
                </c:pt>
                <c:pt idx="863">
                  <c:v>1.2158800000000001</c:v>
                </c:pt>
                <c:pt idx="864">
                  <c:v>1.2160899999999999</c:v>
                </c:pt>
                <c:pt idx="865">
                  <c:v>1.2157800000000001</c:v>
                </c:pt>
                <c:pt idx="866">
                  <c:v>1.2160599999999999</c:v>
                </c:pt>
                <c:pt idx="867">
                  <c:v>1.2166600000000001</c:v>
                </c:pt>
                <c:pt idx="868">
                  <c:v>1.21661</c:v>
                </c:pt>
                <c:pt idx="869">
                  <c:v>1.2166999999999999</c:v>
                </c:pt>
                <c:pt idx="870">
                  <c:v>1.21637</c:v>
                </c:pt>
                <c:pt idx="871">
                  <c:v>1.21624</c:v>
                </c:pt>
                <c:pt idx="872">
                  <c:v>1.2163600000000001</c:v>
                </c:pt>
                <c:pt idx="873">
                  <c:v>1.21638</c:v>
                </c:pt>
                <c:pt idx="874">
                  <c:v>1.21635</c:v>
                </c:pt>
                <c:pt idx="875">
                  <c:v>1.2163200000000001</c:v>
                </c:pt>
                <c:pt idx="876">
                  <c:v>1.21621</c:v>
                </c:pt>
                <c:pt idx="877">
                  <c:v>1.2159500000000001</c:v>
                </c:pt>
                <c:pt idx="878">
                  <c:v>1.21601</c:v>
                </c:pt>
                <c:pt idx="879">
                  <c:v>1.2164299999999999</c:v>
                </c:pt>
                <c:pt idx="880">
                  <c:v>1.2163200000000001</c:v>
                </c:pt>
                <c:pt idx="881">
                  <c:v>1.21652</c:v>
                </c:pt>
                <c:pt idx="882">
                  <c:v>1.2160299999999999</c:v>
                </c:pt>
                <c:pt idx="883">
                  <c:v>1.2166300000000001</c:v>
                </c:pt>
                <c:pt idx="884">
                  <c:v>1.21652</c:v>
                </c:pt>
                <c:pt idx="885">
                  <c:v>1.2164200000000001</c:v>
                </c:pt>
                <c:pt idx="886">
                  <c:v>1.2158</c:v>
                </c:pt>
                <c:pt idx="887">
                  <c:v>1.21597</c:v>
                </c:pt>
                <c:pt idx="888">
                  <c:v>1.21593</c:v>
                </c:pt>
                <c:pt idx="889">
                  <c:v>1.21584</c:v>
                </c:pt>
                <c:pt idx="890">
                  <c:v>1.2160500000000001</c:v>
                </c:pt>
                <c:pt idx="891">
                  <c:v>1.2160500000000001</c:v>
                </c:pt>
                <c:pt idx="892">
                  <c:v>1.21671</c:v>
                </c:pt>
                <c:pt idx="893">
                  <c:v>1.216</c:v>
                </c:pt>
                <c:pt idx="894">
                  <c:v>1.216</c:v>
                </c:pt>
                <c:pt idx="895">
                  <c:v>1.2158100000000001</c:v>
                </c:pt>
                <c:pt idx="896">
                  <c:v>1.2163299999999999</c:v>
                </c:pt>
                <c:pt idx="897">
                  <c:v>1.2166600000000001</c:v>
                </c:pt>
                <c:pt idx="898">
                  <c:v>1.21635</c:v>
                </c:pt>
                <c:pt idx="899">
                  <c:v>1.21652</c:v>
                </c:pt>
                <c:pt idx="900">
                  <c:v>1.2165299999999999</c:v>
                </c:pt>
                <c:pt idx="901">
                  <c:v>1.21661</c:v>
                </c:pt>
                <c:pt idx="902">
                  <c:v>1.21577</c:v>
                </c:pt>
                <c:pt idx="903">
                  <c:v>1.21604</c:v>
                </c:pt>
                <c:pt idx="904">
                  <c:v>1.21631</c:v>
                </c:pt>
                <c:pt idx="905">
                  <c:v>1.2162500000000001</c:v>
                </c:pt>
                <c:pt idx="906">
                  <c:v>1.216</c:v>
                </c:pt>
                <c:pt idx="907">
                  <c:v>1.21624</c:v>
                </c:pt>
                <c:pt idx="908">
                  <c:v>1.2162999999999999</c:v>
                </c:pt>
                <c:pt idx="909">
                  <c:v>1.2163299999999999</c:v>
                </c:pt>
                <c:pt idx="910">
                  <c:v>1.2162500000000001</c:v>
                </c:pt>
                <c:pt idx="911">
                  <c:v>1.21641</c:v>
                </c:pt>
                <c:pt idx="912">
                  <c:v>1.2167399999999999</c:v>
                </c:pt>
                <c:pt idx="913">
                  <c:v>1.21618</c:v>
                </c:pt>
                <c:pt idx="914">
                  <c:v>1.21644</c:v>
                </c:pt>
                <c:pt idx="915">
                  <c:v>1.21702</c:v>
                </c:pt>
                <c:pt idx="916">
                  <c:v>1.21675</c:v>
                </c:pt>
                <c:pt idx="917">
                  <c:v>1.21638</c:v>
                </c:pt>
                <c:pt idx="918">
                  <c:v>1.21634</c:v>
                </c:pt>
                <c:pt idx="919">
                  <c:v>1.21637</c:v>
                </c:pt>
                <c:pt idx="920">
                  <c:v>1.2165299999999999</c:v>
                </c:pt>
                <c:pt idx="921">
                  <c:v>1.2167300000000001</c:v>
                </c:pt>
                <c:pt idx="922">
                  <c:v>1.2168399999999999</c:v>
                </c:pt>
                <c:pt idx="923">
                  <c:v>1.21644</c:v>
                </c:pt>
                <c:pt idx="924">
                  <c:v>1.2161599999999999</c:v>
                </c:pt>
                <c:pt idx="925">
                  <c:v>1.21654</c:v>
                </c:pt>
                <c:pt idx="926">
                  <c:v>1.21628</c:v>
                </c:pt>
                <c:pt idx="927">
                  <c:v>1.21695</c:v>
                </c:pt>
                <c:pt idx="928">
                  <c:v>1.2165600000000001</c:v>
                </c:pt>
                <c:pt idx="929">
                  <c:v>1.2163299999999999</c:v>
                </c:pt>
                <c:pt idx="930">
                  <c:v>1.2169099999999999</c:v>
                </c:pt>
                <c:pt idx="931">
                  <c:v>1.21638</c:v>
                </c:pt>
                <c:pt idx="932">
                  <c:v>1.2160899999999999</c:v>
                </c:pt>
                <c:pt idx="933">
                  <c:v>1.216</c:v>
                </c:pt>
                <c:pt idx="934">
                  <c:v>1.21608</c:v>
                </c:pt>
                <c:pt idx="935">
                  <c:v>1.21635</c:v>
                </c:pt>
                <c:pt idx="936">
                  <c:v>1.2166399999999999</c:v>
                </c:pt>
                <c:pt idx="937">
                  <c:v>1.2158500000000001</c:v>
                </c:pt>
                <c:pt idx="938">
                  <c:v>1.2159</c:v>
                </c:pt>
                <c:pt idx="939">
                  <c:v>1.21617</c:v>
                </c:pt>
                <c:pt idx="940">
                  <c:v>1.21638</c:v>
                </c:pt>
                <c:pt idx="941">
                  <c:v>1.2161999999999999</c:v>
                </c:pt>
                <c:pt idx="942">
                  <c:v>1.21587</c:v>
                </c:pt>
                <c:pt idx="943">
                  <c:v>1.2165299999999999</c:v>
                </c:pt>
                <c:pt idx="944">
                  <c:v>1.2164299999999999</c:v>
                </c:pt>
                <c:pt idx="945">
                  <c:v>1.21648</c:v>
                </c:pt>
                <c:pt idx="946">
                  <c:v>1.2160899999999999</c:v>
                </c:pt>
                <c:pt idx="947">
                  <c:v>1.2161500000000001</c:v>
                </c:pt>
                <c:pt idx="948">
                  <c:v>1.21621</c:v>
                </c:pt>
                <c:pt idx="949">
                  <c:v>1.2161200000000001</c:v>
                </c:pt>
                <c:pt idx="950">
                  <c:v>1.2161599999999999</c:v>
                </c:pt>
                <c:pt idx="951">
                  <c:v>1.21614</c:v>
                </c:pt>
                <c:pt idx="952">
                  <c:v>1.21614</c:v>
                </c:pt>
                <c:pt idx="953">
                  <c:v>1.21617</c:v>
                </c:pt>
                <c:pt idx="954">
                  <c:v>1.21662</c:v>
                </c:pt>
                <c:pt idx="955">
                  <c:v>1.2162500000000001</c:v>
                </c:pt>
                <c:pt idx="956">
                  <c:v>1.2163200000000001</c:v>
                </c:pt>
                <c:pt idx="957">
                  <c:v>1.21671</c:v>
                </c:pt>
                <c:pt idx="958">
                  <c:v>1.21682</c:v>
                </c:pt>
                <c:pt idx="959">
                  <c:v>1.21648</c:v>
                </c:pt>
                <c:pt idx="960">
                  <c:v>1.21614</c:v>
                </c:pt>
                <c:pt idx="961">
                  <c:v>1.21607</c:v>
                </c:pt>
                <c:pt idx="962">
                  <c:v>1.21587</c:v>
                </c:pt>
                <c:pt idx="963">
                  <c:v>1.2162200000000001</c:v>
                </c:pt>
                <c:pt idx="964">
                  <c:v>1.21638</c:v>
                </c:pt>
                <c:pt idx="965">
                  <c:v>1.2162599999999999</c:v>
                </c:pt>
                <c:pt idx="966">
                  <c:v>1.21661</c:v>
                </c:pt>
                <c:pt idx="967">
                  <c:v>1.21624</c:v>
                </c:pt>
                <c:pt idx="968">
                  <c:v>1.2164200000000001</c:v>
                </c:pt>
                <c:pt idx="969">
                  <c:v>1.21594</c:v>
                </c:pt>
                <c:pt idx="970">
                  <c:v>1.2161599999999999</c:v>
                </c:pt>
                <c:pt idx="971">
                  <c:v>1.2161999999999999</c:v>
                </c:pt>
                <c:pt idx="972">
                  <c:v>1.2156800000000001</c:v>
                </c:pt>
                <c:pt idx="973">
                  <c:v>1.2154100000000001</c:v>
                </c:pt>
                <c:pt idx="974">
                  <c:v>1.2157</c:v>
                </c:pt>
                <c:pt idx="975">
                  <c:v>1.2158100000000001</c:v>
                </c:pt>
                <c:pt idx="976">
                  <c:v>1.21584</c:v>
                </c:pt>
                <c:pt idx="977">
                  <c:v>1.2153499999999999</c:v>
                </c:pt>
                <c:pt idx="978">
                  <c:v>1.21574</c:v>
                </c:pt>
                <c:pt idx="979">
                  <c:v>1.21628</c:v>
                </c:pt>
                <c:pt idx="980">
                  <c:v>1.2160899999999999</c:v>
                </c:pt>
                <c:pt idx="981">
                  <c:v>1.2161599999999999</c:v>
                </c:pt>
                <c:pt idx="982">
                  <c:v>1.2162599999999999</c:v>
                </c:pt>
                <c:pt idx="983">
                  <c:v>1.2159800000000001</c:v>
                </c:pt>
                <c:pt idx="984">
                  <c:v>1.2158800000000001</c:v>
                </c:pt>
                <c:pt idx="985">
                  <c:v>1.2159500000000001</c:v>
                </c:pt>
                <c:pt idx="986">
                  <c:v>1.2161</c:v>
                </c:pt>
                <c:pt idx="987">
                  <c:v>1.21577</c:v>
                </c:pt>
                <c:pt idx="988">
                  <c:v>1.2157800000000001</c:v>
                </c:pt>
                <c:pt idx="989">
                  <c:v>1.2156199999999999</c:v>
                </c:pt>
                <c:pt idx="990">
                  <c:v>1.2159</c:v>
                </c:pt>
                <c:pt idx="991">
                  <c:v>1.21607</c:v>
                </c:pt>
                <c:pt idx="992">
                  <c:v>1.21557</c:v>
                </c:pt>
                <c:pt idx="993">
                  <c:v>1.2162900000000001</c:v>
                </c:pt>
                <c:pt idx="994">
                  <c:v>1.21614</c:v>
                </c:pt>
                <c:pt idx="995">
                  <c:v>1.2158500000000001</c:v>
                </c:pt>
                <c:pt idx="996">
                  <c:v>1.21635</c:v>
                </c:pt>
                <c:pt idx="997">
                  <c:v>1.2160899999999999</c:v>
                </c:pt>
                <c:pt idx="998">
                  <c:v>1.2164699999999999</c:v>
                </c:pt>
                <c:pt idx="999">
                  <c:v>1.2155800000000001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A2BB-4B94-A65E-00D798A6C6E8}"/>
            </c:ext>
          </c:extLst>
        </c:ser>
        <c:ser>
          <c:idx val="3"/>
          <c:order val="3"/>
          <c:tx>
            <c:strRef>
              <c:f>B1_LoadReg_SLDO_400mV!$E$5</c:f>
              <c:strCache>
                <c:ptCount val="1"/>
                <c:pt idx="0">
                  <c:v>Iin_Sense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B1_LoadReg_SLDO_400mV!$A$6:$A$1006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B1_LoadReg_SLDO_400mV!$E$6:$E$1006</c:f>
              <c:numCache>
                <c:formatCode>General</c:formatCode>
                <c:ptCount val="1001"/>
                <c:pt idx="0">
                  <c:v>1.9888699999999999</c:v>
                </c:pt>
                <c:pt idx="1">
                  <c:v>1.9888600000000001</c:v>
                </c:pt>
                <c:pt idx="2">
                  <c:v>1.9888600000000001</c:v>
                </c:pt>
                <c:pt idx="3">
                  <c:v>1.9888600000000001</c:v>
                </c:pt>
                <c:pt idx="4">
                  <c:v>1.9888600000000001</c:v>
                </c:pt>
                <c:pt idx="5">
                  <c:v>1.98885</c:v>
                </c:pt>
                <c:pt idx="6">
                  <c:v>1.98885</c:v>
                </c:pt>
                <c:pt idx="7">
                  <c:v>1.98885</c:v>
                </c:pt>
                <c:pt idx="8">
                  <c:v>1.98885</c:v>
                </c:pt>
                <c:pt idx="9">
                  <c:v>1.98885</c:v>
                </c:pt>
                <c:pt idx="10">
                  <c:v>1.98885</c:v>
                </c:pt>
                <c:pt idx="11">
                  <c:v>1.9888399999999999</c:v>
                </c:pt>
                <c:pt idx="12">
                  <c:v>1.9888399999999999</c:v>
                </c:pt>
                <c:pt idx="13">
                  <c:v>1.9888399999999999</c:v>
                </c:pt>
                <c:pt idx="14">
                  <c:v>1.9888399999999999</c:v>
                </c:pt>
                <c:pt idx="15">
                  <c:v>1.9888399999999999</c:v>
                </c:pt>
                <c:pt idx="16">
                  <c:v>1.9888300000000001</c:v>
                </c:pt>
                <c:pt idx="17">
                  <c:v>1.9888300000000001</c:v>
                </c:pt>
                <c:pt idx="18">
                  <c:v>1.9888300000000001</c:v>
                </c:pt>
                <c:pt idx="19">
                  <c:v>1.9888300000000001</c:v>
                </c:pt>
                <c:pt idx="20">
                  <c:v>1.98882</c:v>
                </c:pt>
                <c:pt idx="21">
                  <c:v>1.98882</c:v>
                </c:pt>
                <c:pt idx="22">
                  <c:v>1.98882</c:v>
                </c:pt>
                <c:pt idx="23">
                  <c:v>1.98882</c:v>
                </c:pt>
                <c:pt idx="24">
                  <c:v>1.98881</c:v>
                </c:pt>
                <c:pt idx="25">
                  <c:v>1.98881</c:v>
                </c:pt>
                <c:pt idx="26">
                  <c:v>1.98881</c:v>
                </c:pt>
                <c:pt idx="27">
                  <c:v>1.98881</c:v>
                </c:pt>
                <c:pt idx="28">
                  <c:v>1.98881</c:v>
                </c:pt>
                <c:pt idx="29">
                  <c:v>1.98881</c:v>
                </c:pt>
                <c:pt idx="30">
                  <c:v>1.9887999999999999</c:v>
                </c:pt>
                <c:pt idx="31">
                  <c:v>1.9887999999999999</c:v>
                </c:pt>
                <c:pt idx="32">
                  <c:v>1.9887999999999999</c:v>
                </c:pt>
                <c:pt idx="33">
                  <c:v>1.9887999999999999</c:v>
                </c:pt>
                <c:pt idx="34">
                  <c:v>1.9887999999999999</c:v>
                </c:pt>
                <c:pt idx="35">
                  <c:v>1.9887999999999999</c:v>
                </c:pt>
                <c:pt idx="36">
                  <c:v>1.9887999999999999</c:v>
                </c:pt>
                <c:pt idx="37">
                  <c:v>1.9887999999999999</c:v>
                </c:pt>
                <c:pt idx="38">
                  <c:v>1.9887900000000001</c:v>
                </c:pt>
                <c:pt idx="39">
                  <c:v>1.9887999999999999</c:v>
                </c:pt>
                <c:pt idx="40">
                  <c:v>1.9887900000000001</c:v>
                </c:pt>
                <c:pt idx="41">
                  <c:v>1.9887900000000001</c:v>
                </c:pt>
                <c:pt idx="42">
                  <c:v>1.9887900000000001</c:v>
                </c:pt>
                <c:pt idx="43">
                  <c:v>1.9887900000000001</c:v>
                </c:pt>
                <c:pt idx="44">
                  <c:v>1.9887900000000001</c:v>
                </c:pt>
                <c:pt idx="45">
                  <c:v>1.9887900000000001</c:v>
                </c:pt>
                <c:pt idx="46">
                  <c:v>1.98878</c:v>
                </c:pt>
                <c:pt idx="47">
                  <c:v>1.98878</c:v>
                </c:pt>
                <c:pt idx="48">
                  <c:v>1.98878</c:v>
                </c:pt>
                <c:pt idx="49">
                  <c:v>1.98878</c:v>
                </c:pt>
                <c:pt idx="50">
                  <c:v>1.98878</c:v>
                </c:pt>
                <c:pt idx="51">
                  <c:v>1.9887699999999999</c:v>
                </c:pt>
                <c:pt idx="52">
                  <c:v>1.9887699999999999</c:v>
                </c:pt>
                <c:pt idx="53">
                  <c:v>1.98878</c:v>
                </c:pt>
                <c:pt idx="54">
                  <c:v>1.9887699999999999</c:v>
                </c:pt>
                <c:pt idx="55">
                  <c:v>1.9887699999999999</c:v>
                </c:pt>
                <c:pt idx="56">
                  <c:v>1.9887699999999999</c:v>
                </c:pt>
                <c:pt idx="57">
                  <c:v>1.98878</c:v>
                </c:pt>
                <c:pt idx="58">
                  <c:v>1.9887699999999999</c:v>
                </c:pt>
                <c:pt idx="59">
                  <c:v>1.9887699999999999</c:v>
                </c:pt>
                <c:pt idx="60">
                  <c:v>1.9887699999999999</c:v>
                </c:pt>
                <c:pt idx="61">
                  <c:v>1.9887699999999999</c:v>
                </c:pt>
                <c:pt idx="62">
                  <c:v>1.9887699999999999</c:v>
                </c:pt>
                <c:pt idx="63">
                  <c:v>1.9887600000000001</c:v>
                </c:pt>
                <c:pt idx="64">
                  <c:v>1.9887600000000001</c:v>
                </c:pt>
                <c:pt idx="65">
                  <c:v>1.9887600000000001</c:v>
                </c:pt>
                <c:pt idx="66">
                  <c:v>1.9887600000000001</c:v>
                </c:pt>
                <c:pt idx="67">
                  <c:v>1.9887600000000001</c:v>
                </c:pt>
                <c:pt idx="68">
                  <c:v>1.9887600000000001</c:v>
                </c:pt>
                <c:pt idx="69">
                  <c:v>1.9887600000000001</c:v>
                </c:pt>
                <c:pt idx="70">
                  <c:v>1.9887600000000001</c:v>
                </c:pt>
                <c:pt idx="71">
                  <c:v>1.98875</c:v>
                </c:pt>
                <c:pt idx="72">
                  <c:v>1.98875</c:v>
                </c:pt>
                <c:pt idx="73">
                  <c:v>1.9887600000000001</c:v>
                </c:pt>
                <c:pt idx="74">
                  <c:v>1.98875</c:v>
                </c:pt>
                <c:pt idx="75">
                  <c:v>1.98875</c:v>
                </c:pt>
                <c:pt idx="76">
                  <c:v>1.98875</c:v>
                </c:pt>
                <c:pt idx="77">
                  <c:v>1.98875</c:v>
                </c:pt>
                <c:pt idx="78">
                  <c:v>1.98875</c:v>
                </c:pt>
                <c:pt idx="79">
                  <c:v>1.98874</c:v>
                </c:pt>
                <c:pt idx="80">
                  <c:v>1.98875</c:v>
                </c:pt>
                <c:pt idx="81">
                  <c:v>1.98874</c:v>
                </c:pt>
                <c:pt idx="82">
                  <c:v>1.98874</c:v>
                </c:pt>
                <c:pt idx="83">
                  <c:v>1.98874</c:v>
                </c:pt>
                <c:pt idx="84">
                  <c:v>1.98874</c:v>
                </c:pt>
                <c:pt idx="85">
                  <c:v>1.98875</c:v>
                </c:pt>
                <c:pt idx="86">
                  <c:v>1.98874</c:v>
                </c:pt>
                <c:pt idx="87">
                  <c:v>1.98874</c:v>
                </c:pt>
                <c:pt idx="88">
                  <c:v>1.98874</c:v>
                </c:pt>
                <c:pt idx="89">
                  <c:v>1.98874</c:v>
                </c:pt>
                <c:pt idx="90">
                  <c:v>1.98874</c:v>
                </c:pt>
                <c:pt idx="91">
                  <c:v>1.98874</c:v>
                </c:pt>
                <c:pt idx="92">
                  <c:v>1.9887300000000001</c:v>
                </c:pt>
                <c:pt idx="93">
                  <c:v>1.9887300000000001</c:v>
                </c:pt>
                <c:pt idx="94">
                  <c:v>1.98874</c:v>
                </c:pt>
                <c:pt idx="95">
                  <c:v>1.9887300000000001</c:v>
                </c:pt>
                <c:pt idx="96">
                  <c:v>1.9887300000000001</c:v>
                </c:pt>
                <c:pt idx="97">
                  <c:v>1.9887300000000001</c:v>
                </c:pt>
                <c:pt idx="98">
                  <c:v>1.9887300000000001</c:v>
                </c:pt>
                <c:pt idx="99">
                  <c:v>1.9887300000000001</c:v>
                </c:pt>
                <c:pt idx="100">
                  <c:v>1.9887300000000001</c:v>
                </c:pt>
                <c:pt idx="101">
                  <c:v>1.9887300000000001</c:v>
                </c:pt>
                <c:pt idx="102">
                  <c:v>1.9887300000000001</c:v>
                </c:pt>
                <c:pt idx="103">
                  <c:v>1.98872</c:v>
                </c:pt>
                <c:pt idx="104">
                  <c:v>1.9887300000000001</c:v>
                </c:pt>
                <c:pt idx="105">
                  <c:v>1.98872</c:v>
                </c:pt>
                <c:pt idx="106">
                  <c:v>1.98872</c:v>
                </c:pt>
                <c:pt idx="107">
                  <c:v>1.98872</c:v>
                </c:pt>
                <c:pt idx="108">
                  <c:v>1.98872</c:v>
                </c:pt>
                <c:pt idx="109">
                  <c:v>1.98872</c:v>
                </c:pt>
                <c:pt idx="110">
                  <c:v>1.9887300000000001</c:v>
                </c:pt>
                <c:pt idx="111">
                  <c:v>1.98872</c:v>
                </c:pt>
                <c:pt idx="112">
                  <c:v>1.98872</c:v>
                </c:pt>
                <c:pt idx="113">
                  <c:v>1.98872</c:v>
                </c:pt>
                <c:pt idx="114">
                  <c:v>1.98872</c:v>
                </c:pt>
                <c:pt idx="115">
                  <c:v>1.98872</c:v>
                </c:pt>
                <c:pt idx="116">
                  <c:v>1.98872</c:v>
                </c:pt>
                <c:pt idx="117">
                  <c:v>1.98872</c:v>
                </c:pt>
                <c:pt idx="118">
                  <c:v>1.98871</c:v>
                </c:pt>
                <c:pt idx="119">
                  <c:v>1.98871</c:v>
                </c:pt>
                <c:pt idx="120">
                  <c:v>1.98871</c:v>
                </c:pt>
                <c:pt idx="121">
                  <c:v>1.98871</c:v>
                </c:pt>
                <c:pt idx="122">
                  <c:v>1.98871</c:v>
                </c:pt>
                <c:pt idx="123">
                  <c:v>1.98871</c:v>
                </c:pt>
                <c:pt idx="124">
                  <c:v>1.98871</c:v>
                </c:pt>
                <c:pt idx="125">
                  <c:v>1.98871</c:v>
                </c:pt>
                <c:pt idx="126">
                  <c:v>1.98871</c:v>
                </c:pt>
                <c:pt idx="127">
                  <c:v>1.98871</c:v>
                </c:pt>
                <c:pt idx="128">
                  <c:v>1.98871</c:v>
                </c:pt>
                <c:pt idx="129">
                  <c:v>1.98871</c:v>
                </c:pt>
                <c:pt idx="130">
                  <c:v>1.98871</c:v>
                </c:pt>
                <c:pt idx="131">
                  <c:v>1.98871</c:v>
                </c:pt>
                <c:pt idx="132">
                  <c:v>1.98871</c:v>
                </c:pt>
                <c:pt idx="133">
                  <c:v>1.98871</c:v>
                </c:pt>
                <c:pt idx="134">
                  <c:v>1.98871</c:v>
                </c:pt>
                <c:pt idx="135">
                  <c:v>1.98871</c:v>
                </c:pt>
                <c:pt idx="136">
                  <c:v>1.98871</c:v>
                </c:pt>
                <c:pt idx="137">
                  <c:v>1.98871</c:v>
                </c:pt>
                <c:pt idx="138">
                  <c:v>1.98871</c:v>
                </c:pt>
                <c:pt idx="139">
                  <c:v>1.98871</c:v>
                </c:pt>
                <c:pt idx="140">
                  <c:v>1.9886999999999999</c:v>
                </c:pt>
                <c:pt idx="141">
                  <c:v>1.9886999999999999</c:v>
                </c:pt>
                <c:pt idx="142">
                  <c:v>1.9886999999999999</c:v>
                </c:pt>
                <c:pt idx="143">
                  <c:v>1.9886999999999999</c:v>
                </c:pt>
                <c:pt idx="144">
                  <c:v>1.9886999999999999</c:v>
                </c:pt>
                <c:pt idx="145">
                  <c:v>1.9886999999999999</c:v>
                </c:pt>
                <c:pt idx="146">
                  <c:v>1.9886999999999999</c:v>
                </c:pt>
                <c:pt idx="147">
                  <c:v>1.98871</c:v>
                </c:pt>
                <c:pt idx="148">
                  <c:v>1.9886999999999999</c:v>
                </c:pt>
                <c:pt idx="149">
                  <c:v>1.9886999999999999</c:v>
                </c:pt>
                <c:pt idx="150">
                  <c:v>1.9886999999999999</c:v>
                </c:pt>
                <c:pt idx="151">
                  <c:v>1.9886999999999999</c:v>
                </c:pt>
                <c:pt idx="152">
                  <c:v>1.9886999999999999</c:v>
                </c:pt>
                <c:pt idx="153">
                  <c:v>1.9886999999999999</c:v>
                </c:pt>
                <c:pt idx="154">
                  <c:v>1.9886999999999999</c:v>
                </c:pt>
                <c:pt idx="155">
                  <c:v>1.9886999999999999</c:v>
                </c:pt>
                <c:pt idx="156">
                  <c:v>1.9886999999999999</c:v>
                </c:pt>
                <c:pt idx="157">
                  <c:v>1.9886999999999999</c:v>
                </c:pt>
                <c:pt idx="158">
                  <c:v>1.9886999999999999</c:v>
                </c:pt>
                <c:pt idx="159">
                  <c:v>1.9886999999999999</c:v>
                </c:pt>
                <c:pt idx="160">
                  <c:v>1.9886999999999999</c:v>
                </c:pt>
                <c:pt idx="161">
                  <c:v>1.9886900000000001</c:v>
                </c:pt>
                <c:pt idx="162">
                  <c:v>1.9886999999999999</c:v>
                </c:pt>
                <c:pt idx="163">
                  <c:v>1.9886999999999999</c:v>
                </c:pt>
                <c:pt idx="164">
                  <c:v>1.9886900000000001</c:v>
                </c:pt>
                <c:pt idx="165">
                  <c:v>1.9886999999999999</c:v>
                </c:pt>
                <c:pt idx="166">
                  <c:v>1.9886999999999999</c:v>
                </c:pt>
                <c:pt idx="167">
                  <c:v>1.9886999999999999</c:v>
                </c:pt>
                <c:pt idx="168">
                  <c:v>1.9886999999999999</c:v>
                </c:pt>
                <c:pt idx="169">
                  <c:v>1.9886999999999999</c:v>
                </c:pt>
                <c:pt idx="170">
                  <c:v>1.9886900000000001</c:v>
                </c:pt>
                <c:pt idx="171">
                  <c:v>1.9886900000000001</c:v>
                </c:pt>
                <c:pt idx="172">
                  <c:v>1.9886900000000001</c:v>
                </c:pt>
                <c:pt idx="173">
                  <c:v>1.9886900000000001</c:v>
                </c:pt>
                <c:pt idx="174">
                  <c:v>1.9886900000000001</c:v>
                </c:pt>
                <c:pt idx="175">
                  <c:v>1.9886900000000001</c:v>
                </c:pt>
                <c:pt idx="176">
                  <c:v>1.9886900000000001</c:v>
                </c:pt>
                <c:pt idx="177">
                  <c:v>1.9886900000000001</c:v>
                </c:pt>
                <c:pt idx="178">
                  <c:v>1.9886900000000001</c:v>
                </c:pt>
                <c:pt idx="179">
                  <c:v>1.9886900000000001</c:v>
                </c:pt>
                <c:pt idx="180">
                  <c:v>1.9886900000000001</c:v>
                </c:pt>
                <c:pt idx="181">
                  <c:v>1.9886900000000001</c:v>
                </c:pt>
                <c:pt idx="182">
                  <c:v>1.9886900000000001</c:v>
                </c:pt>
                <c:pt idx="183">
                  <c:v>1.9886900000000001</c:v>
                </c:pt>
                <c:pt idx="184">
                  <c:v>1.9886900000000001</c:v>
                </c:pt>
                <c:pt idx="185">
                  <c:v>1.98868</c:v>
                </c:pt>
                <c:pt idx="186">
                  <c:v>1.98868</c:v>
                </c:pt>
                <c:pt idx="187">
                  <c:v>1.9886900000000001</c:v>
                </c:pt>
                <c:pt idx="188">
                  <c:v>1.9886900000000001</c:v>
                </c:pt>
                <c:pt idx="189">
                  <c:v>1.98868</c:v>
                </c:pt>
                <c:pt idx="190">
                  <c:v>1.98868</c:v>
                </c:pt>
                <c:pt idx="191">
                  <c:v>1.98868</c:v>
                </c:pt>
                <c:pt idx="192">
                  <c:v>1.98868</c:v>
                </c:pt>
                <c:pt idx="193">
                  <c:v>1.9886900000000001</c:v>
                </c:pt>
                <c:pt idx="194">
                  <c:v>1.98868</c:v>
                </c:pt>
                <c:pt idx="195">
                  <c:v>1.98868</c:v>
                </c:pt>
                <c:pt idx="196">
                  <c:v>1.98868</c:v>
                </c:pt>
                <c:pt idx="197">
                  <c:v>1.98868</c:v>
                </c:pt>
                <c:pt idx="198">
                  <c:v>1.98868</c:v>
                </c:pt>
                <c:pt idx="199">
                  <c:v>1.98868</c:v>
                </c:pt>
                <c:pt idx="200">
                  <c:v>1.98868</c:v>
                </c:pt>
                <c:pt idx="201">
                  <c:v>1.98868</c:v>
                </c:pt>
                <c:pt idx="202">
                  <c:v>1.98868</c:v>
                </c:pt>
                <c:pt idx="203">
                  <c:v>1.98868</c:v>
                </c:pt>
                <c:pt idx="204">
                  <c:v>1.98868</c:v>
                </c:pt>
                <c:pt idx="205">
                  <c:v>1.98868</c:v>
                </c:pt>
                <c:pt idx="206">
                  <c:v>1.98868</c:v>
                </c:pt>
                <c:pt idx="207">
                  <c:v>1.98868</c:v>
                </c:pt>
                <c:pt idx="208">
                  <c:v>1.98868</c:v>
                </c:pt>
                <c:pt idx="209">
                  <c:v>1.98868</c:v>
                </c:pt>
                <c:pt idx="210">
                  <c:v>1.98868</c:v>
                </c:pt>
                <c:pt idx="211">
                  <c:v>1.9886699999999999</c:v>
                </c:pt>
                <c:pt idx="212">
                  <c:v>1.9886699999999999</c:v>
                </c:pt>
                <c:pt idx="213">
                  <c:v>1.9886699999999999</c:v>
                </c:pt>
                <c:pt idx="214">
                  <c:v>1.9886699999999999</c:v>
                </c:pt>
                <c:pt idx="215">
                  <c:v>1.98868</c:v>
                </c:pt>
                <c:pt idx="216">
                  <c:v>1.98868</c:v>
                </c:pt>
                <c:pt idx="217">
                  <c:v>1.98868</c:v>
                </c:pt>
                <c:pt idx="218">
                  <c:v>1.9886699999999999</c:v>
                </c:pt>
                <c:pt idx="219">
                  <c:v>1.9886699999999999</c:v>
                </c:pt>
                <c:pt idx="220">
                  <c:v>1.9886699999999999</c:v>
                </c:pt>
                <c:pt idx="221">
                  <c:v>1.9886699999999999</c:v>
                </c:pt>
                <c:pt idx="222">
                  <c:v>1.98868</c:v>
                </c:pt>
                <c:pt idx="223">
                  <c:v>1.9886699999999999</c:v>
                </c:pt>
                <c:pt idx="224">
                  <c:v>1.9886699999999999</c:v>
                </c:pt>
                <c:pt idx="225">
                  <c:v>1.98868</c:v>
                </c:pt>
                <c:pt idx="226">
                  <c:v>1.98868</c:v>
                </c:pt>
                <c:pt idx="227">
                  <c:v>1.98868</c:v>
                </c:pt>
                <c:pt idx="228">
                  <c:v>1.9886699999999999</c:v>
                </c:pt>
                <c:pt idx="229">
                  <c:v>1.9886699999999999</c:v>
                </c:pt>
                <c:pt idx="230">
                  <c:v>1.98868</c:v>
                </c:pt>
                <c:pt idx="231">
                  <c:v>1.98868</c:v>
                </c:pt>
                <c:pt idx="232">
                  <c:v>1.98868</c:v>
                </c:pt>
                <c:pt idx="233">
                  <c:v>1.9886699999999999</c:v>
                </c:pt>
                <c:pt idx="234">
                  <c:v>1.9886699999999999</c:v>
                </c:pt>
                <c:pt idx="235">
                  <c:v>1.9886699999999999</c:v>
                </c:pt>
                <c:pt idx="236">
                  <c:v>1.9886699999999999</c:v>
                </c:pt>
                <c:pt idx="237">
                  <c:v>1.9886699999999999</c:v>
                </c:pt>
                <c:pt idx="238">
                  <c:v>1.9886699999999999</c:v>
                </c:pt>
                <c:pt idx="239">
                  <c:v>1.9886699999999999</c:v>
                </c:pt>
                <c:pt idx="240">
                  <c:v>1.9886699999999999</c:v>
                </c:pt>
                <c:pt idx="241">
                  <c:v>1.98868</c:v>
                </c:pt>
                <c:pt idx="242">
                  <c:v>1.98868</c:v>
                </c:pt>
                <c:pt idx="243">
                  <c:v>1.9886699999999999</c:v>
                </c:pt>
                <c:pt idx="244">
                  <c:v>1.98868</c:v>
                </c:pt>
                <c:pt idx="245">
                  <c:v>1.9886699999999999</c:v>
                </c:pt>
                <c:pt idx="246">
                  <c:v>1.98868</c:v>
                </c:pt>
                <c:pt idx="247">
                  <c:v>1.98868</c:v>
                </c:pt>
                <c:pt idx="248">
                  <c:v>1.9886699999999999</c:v>
                </c:pt>
                <c:pt idx="249">
                  <c:v>1.98868</c:v>
                </c:pt>
                <c:pt idx="250">
                  <c:v>1.9886699999999999</c:v>
                </c:pt>
                <c:pt idx="251">
                  <c:v>1.9886699999999999</c:v>
                </c:pt>
                <c:pt idx="252">
                  <c:v>1.9886699999999999</c:v>
                </c:pt>
                <c:pt idx="253">
                  <c:v>1.98868</c:v>
                </c:pt>
                <c:pt idx="254">
                  <c:v>1.98868</c:v>
                </c:pt>
                <c:pt idx="255">
                  <c:v>1.98868</c:v>
                </c:pt>
                <c:pt idx="256">
                  <c:v>1.98868</c:v>
                </c:pt>
                <c:pt idx="257">
                  <c:v>1.9886699999999999</c:v>
                </c:pt>
                <c:pt idx="258">
                  <c:v>1.98868</c:v>
                </c:pt>
                <c:pt idx="259">
                  <c:v>1.98868</c:v>
                </c:pt>
                <c:pt idx="260">
                  <c:v>1.98868</c:v>
                </c:pt>
                <c:pt idx="261">
                  <c:v>1.98868</c:v>
                </c:pt>
                <c:pt idx="262">
                  <c:v>1.98868</c:v>
                </c:pt>
                <c:pt idx="263">
                  <c:v>1.98868</c:v>
                </c:pt>
                <c:pt idx="264">
                  <c:v>1.98868</c:v>
                </c:pt>
                <c:pt idx="265">
                  <c:v>1.98868</c:v>
                </c:pt>
                <c:pt idx="266">
                  <c:v>1.98868</c:v>
                </c:pt>
                <c:pt idx="267">
                  <c:v>1.9886699999999999</c:v>
                </c:pt>
                <c:pt idx="268">
                  <c:v>1.98868</c:v>
                </c:pt>
                <c:pt idx="269">
                  <c:v>1.9886699999999999</c:v>
                </c:pt>
                <c:pt idx="270">
                  <c:v>1.98868</c:v>
                </c:pt>
                <c:pt idx="271">
                  <c:v>1.9886699999999999</c:v>
                </c:pt>
                <c:pt idx="272">
                  <c:v>1.98868</c:v>
                </c:pt>
                <c:pt idx="273">
                  <c:v>1.98868</c:v>
                </c:pt>
                <c:pt idx="274">
                  <c:v>1.9886699999999999</c:v>
                </c:pt>
                <c:pt idx="275">
                  <c:v>1.98868</c:v>
                </c:pt>
                <c:pt idx="276">
                  <c:v>1.9886699999999999</c:v>
                </c:pt>
                <c:pt idx="277">
                  <c:v>1.98868</c:v>
                </c:pt>
                <c:pt idx="278">
                  <c:v>1.98868</c:v>
                </c:pt>
                <c:pt idx="279">
                  <c:v>1.98868</c:v>
                </c:pt>
                <c:pt idx="280">
                  <c:v>1.9886699999999999</c:v>
                </c:pt>
                <c:pt idx="281">
                  <c:v>1.98868</c:v>
                </c:pt>
                <c:pt idx="282">
                  <c:v>1.98868</c:v>
                </c:pt>
                <c:pt idx="283">
                  <c:v>1.9886699999999999</c:v>
                </c:pt>
                <c:pt idx="284">
                  <c:v>1.9886699999999999</c:v>
                </c:pt>
                <c:pt idx="285">
                  <c:v>1.9886699999999999</c:v>
                </c:pt>
                <c:pt idx="286">
                  <c:v>1.98868</c:v>
                </c:pt>
                <c:pt idx="287">
                  <c:v>1.9886699999999999</c:v>
                </c:pt>
                <c:pt idx="288">
                  <c:v>1.98868</c:v>
                </c:pt>
                <c:pt idx="289">
                  <c:v>1.9886699999999999</c:v>
                </c:pt>
                <c:pt idx="290">
                  <c:v>1.9886699999999999</c:v>
                </c:pt>
                <c:pt idx="291">
                  <c:v>1.98868</c:v>
                </c:pt>
                <c:pt idx="292">
                  <c:v>1.98868</c:v>
                </c:pt>
                <c:pt idx="293">
                  <c:v>1.98868</c:v>
                </c:pt>
                <c:pt idx="294">
                  <c:v>1.9886699999999999</c:v>
                </c:pt>
                <c:pt idx="295">
                  <c:v>1.98868</c:v>
                </c:pt>
                <c:pt idx="296">
                  <c:v>1.9886699999999999</c:v>
                </c:pt>
                <c:pt idx="297">
                  <c:v>1.98868</c:v>
                </c:pt>
                <c:pt idx="298">
                  <c:v>1.98868</c:v>
                </c:pt>
                <c:pt idx="299">
                  <c:v>1.98868</c:v>
                </c:pt>
                <c:pt idx="300">
                  <c:v>1.98868</c:v>
                </c:pt>
                <c:pt idx="301">
                  <c:v>1.9886699999999999</c:v>
                </c:pt>
                <c:pt idx="302">
                  <c:v>1.98868</c:v>
                </c:pt>
                <c:pt idx="303">
                  <c:v>1.98868</c:v>
                </c:pt>
                <c:pt idx="304">
                  <c:v>1.98868</c:v>
                </c:pt>
                <c:pt idx="305">
                  <c:v>1.9886699999999999</c:v>
                </c:pt>
                <c:pt idx="306">
                  <c:v>1.9886699999999999</c:v>
                </c:pt>
                <c:pt idx="307">
                  <c:v>1.98868</c:v>
                </c:pt>
                <c:pt idx="308">
                  <c:v>1.98868</c:v>
                </c:pt>
                <c:pt idx="309">
                  <c:v>1.98868</c:v>
                </c:pt>
                <c:pt idx="310">
                  <c:v>1.9886699999999999</c:v>
                </c:pt>
                <c:pt idx="311">
                  <c:v>1.9886699999999999</c:v>
                </c:pt>
                <c:pt idx="312">
                  <c:v>1.98868</c:v>
                </c:pt>
                <c:pt idx="313">
                  <c:v>1.98868</c:v>
                </c:pt>
                <c:pt idx="314">
                  <c:v>1.98868</c:v>
                </c:pt>
                <c:pt idx="315">
                  <c:v>1.98868</c:v>
                </c:pt>
                <c:pt idx="316">
                  <c:v>1.98868</c:v>
                </c:pt>
                <c:pt idx="317">
                  <c:v>1.98868</c:v>
                </c:pt>
                <c:pt idx="318">
                  <c:v>1.9886699999999999</c:v>
                </c:pt>
                <c:pt idx="319">
                  <c:v>1.98868</c:v>
                </c:pt>
                <c:pt idx="320">
                  <c:v>1.98868</c:v>
                </c:pt>
                <c:pt idx="321">
                  <c:v>1.98868</c:v>
                </c:pt>
                <c:pt idx="322">
                  <c:v>1.98868</c:v>
                </c:pt>
                <c:pt idx="323">
                  <c:v>1.98868</c:v>
                </c:pt>
                <c:pt idx="324">
                  <c:v>1.98868</c:v>
                </c:pt>
                <c:pt idx="325">
                  <c:v>1.98868</c:v>
                </c:pt>
                <c:pt idx="326">
                  <c:v>1.98868</c:v>
                </c:pt>
                <c:pt idx="327">
                  <c:v>1.98868</c:v>
                </c:pt>
                <c:pt idx="328">
                  <c:v>1.98868</c:v>
                </c:pt>
                <c:pt idx="329">
                  <c:v>1.98868</c:v>
                </c:pt>
                <c:pt idx="330">
                  <c:v>1.98868</c:v>
                </c:pt>
                <c:pt idx="331">
                  <c:v>1.98868</c:v>
                </c:pt>
                <c:pt idx="332">
                  <c:v>1.98868</c:v>
                </c:pt>
                <c:pt idx="333">
                  <c:v>1.98868</c:v>
                </c:pt>
                <c:pt idx="334">
                  <c:v>1.98868</c:v>
                </c:pt>
                <c:pt idx="335">
                  <c:v>1.98868</c:v>
                </c:pt>
                <c:pt idx="336">
                  <c:v>1.98868</c:v>
                </c:pt>
                <c:pt idx="337">
                  <c:v>1.98868</c:v>
                </c:pt>
                <c:pt idx="338">
                  <c:v>1.98868</c:v>
                </c:pt>
                <c:pt idx="339">
                  <c:v>1.98868</c:v>
                </c:pt>
                <c:pt idx="340">
                  <c:v>1.9886900000000001</c:v>
                </c:pt>
                <c:pt idx="341">
                  <c:v>1.98868</c:v>
                </c:pt>
                <c:pt idx="342">
                  <c:v>1.98868</c:v>
                </c:pt>
                <c:pt idx="343">
                  <c:v>1.98868</c:v>
                </c:pt>
                <c:pt idx="344">
                  <c:v>1.98868</c:v>
                </c:pt>
                <c:pt idx="345">
                  <c:v>1.98868</c:v>
                </c:pt>
                <c:pt idx="346">
                  <c:v>1.98868</c:v>
                </c:pt>
                <c:pt idx="347">
                  <c:v>1.98868</c:v>
                </c:pt>
                <c:pt idx="348">
                  <c:v>1.98868</c:v>
                </c:pt>
                <c:pt idx="349">
                  <c:v>1.9886900000000001</c:v>
                </c:pt>
                <c:pt idx="350">
                  <c:v>1.98868</c:v>
                </c:pt>
                <c:pt idx="351">
                  <c:v>1.9886900000000001</c:v>
                </c:pt>
                <c:pt idx="352">
                  <c:v>1.98868</c:v>
                </c:pt>
                <c:pt idx="353">
                  <c:v>1.9886900000000001</c:v>
                </c:pt>
                <c:pt idx="354">
                  <c:v>1.9886900000000001</c:v>
                </c:pt>
                <c:pt idx="355">
                  <c:v>1.9886900000000001</c:v>
                </c:pt>
                <c:pt idx="356">
                  <c:v>1.9886900000000001</c:v>
                </c:pt>
                <c:pt idx="357">
                  <c:v>1.9886900000000001</c:v>
                </c:pt>
                <c:pt idx="358">
                  <c:v>1.9886900000000001</c:v>
                </c:pt>
                <c:pt idx="359">
                  <c:v>1.9886900000000001</c:v>
                </c:pt>
                <c:pt idx="360">
                  <c:v>1.9886900000000001</c:v>
                </c:pt>
                <c:pt idx="361">
                  <c:v>1.9886900000000001</c:v>
                </c:pt>
                <c:pt idx="362">
                  <c:v>1.9886900000000001</c:v>
                </c:pt>
                <c:pt idx="363">
                  <c:v>1.9886900000000001</c:v>
                </c:pt>
                <c:pt idx="364">
                  <c:v>1.9886900000000001</c:v>
                </c:pt>
                <c:pt idx="365">
                  <c:v>1.9886900000000001</c:v>
                </c:pt>
                <c:pt idx="366">
                  <c:v>1.9886900000000001</c:v>
                </c:pt>
                <c:pt idx="367">
                  <c:v>1.9886900000000001</c:v>
                </c:pt>
                <c:pt idx="368">
                  <c:v>1.9886900000000001</c:v>
                </c:pt>
                <c:pt idx="369">
                  <c:v>1.9886900000000001</c:v>
                </c:pt>
                <c:pt idx="370">
                  <c:v>1.9886900000000001</c:v>
                </c:pt>
                <c:pt idx="371">
                  <c:v>1.9886900000000001</c:v>
                </c:pt>
                <c:pt idx="372">
                  <c:v>1.9886900000000001</c:v>
                </c:pt>
                <c:pt idx="373">
                  <c:v>1.9886900000000001</c:v>
                </c:pt>
                <c:pt idx="374">
                  <c:v>1.9886999999999999</c:v>
                </c:pt>
                <c:pt idx="375">
                  <c:v>1.9886999999999999</c:v>
                </c:pt>
                <c:pt idx="376">
                  <c:v>1.9886900000000001</c:v>
                </c:pt>
                <c:pt idx="377">
                  <c:v>1.9886900000000001</c:v>
                </c:pt>
                <c:pt idx="378">
                  <c:v>1.9886900000000001</c:v>
                </c:pt>
                <c:pt idx="379">
                  <c:v>1.98868</c:v>
                </c:pt>
                <c:pt idx="380">
                  <c:v>1.9886900000000001</c:v>
                </c:pt>
                <c:pt idx="381">
                  <c:v>1.9886900000000001</c:v>
                </c:pt>
                <c:pt idx="382">
                  <c:v>1.9886900000000001</c:v>
                </c:pt>
                <c:pt idx="383">
                  <c:v>1.9886900000000001</c:v>
                </c:pt>
                <c:pt idx="384">
                  <c:v>1.9886900000000001</c:v>
                </c:pt>
                <c:pt idx="385">
                  <c:v>1.9886900000000001</c:v>
                </c:pt>
                <c:pt idx="386">
                  <c:v>1.9886999999999999</c:v>
                </c:pt>
                <c:pt idx="387">
                  <c:v>1.9886900000000001</c:v>
                </c:pt>
                <c:pt idx="388">
                  <c:v>1.9886900000000001</c:v>
                </c:pt>
                <c:pt idx="389">
                  <c:v>1.98868</c:v>
                </c:pt>
                <c:pt idx="390">
                  <c:v>1.9886900000000001</c:v>
                </c:pt>
                <c:pt idx="391">
                  <c:v>1.9886900000000001</c:v>
                </c:pt>
                <c:pt idx="392">
                  <c:v>1.9886900000000001</c:v>
                </c:pt>
                <c:pt idx="393">
                  <c:v>1.9886900000000001</c:v>
                </c:pt>
                <c:pt idx="394">
                  <c:v>1.9886900000000001</c:v>
                </c:pt>
                <c:pt idx="395">
                  <c:v>1.9886900000000001</c:v>
                </c:pt>
                <c:pt idx="396">
                  <c:v>1.9886900000000001</c:v>
                </c:pt>
                <c:pt idx="397">
                  <c:v>1.9886900000000001</c:v>
                </c:pt>
                <c:pt idx="398">
                  <c:v>1.9886900000000001</c:v>
                </c:pt>
                <c:pt idx="399">
                  <c:v>1.9886900000000001</c:v>
                </c:pt>
                <c:pt idx="400">
                  <c:v>1.9886900000000001</c:v>
                </c:pt>
                <c:pt idx="401">
                  <c:v>1.9886900000000001</c:v>
                </c:pt>
                <c:pt idx="402">
                  <c:v>1.9886900000000001</c:v>
                </c:pt>
                <c:pt idx="403">
                  <c:v>1.9886900000000001</c:v>
                </c:pt>
                <c:pt idx="404">
                  <c:v>1.9886999999999999</c:v>
                </c:pt>
                <c:pt idx="405">
                  <c:v>1.9886900000000001</c:v>
                </c:pt>
                <c:pt idx="406">
                  <c:v>1.9886900000000001</c:v>
                </c:pt>
                <c:pt idx="407">
                  <c:v>1.9886900000000001</c:v>
                </c:pt>
                <c:pt idx="408">
                  <c:v>1.9886900000000001</c:v>
                </c:pt>
                <c:pt idx="409">
                  <c:v>1.9886900000000001</c:v>
                </c:pt>
                <c:pt idx="410">
                  <c:v>1.9886900000000001</c:v>
                </c:pt>
                <c:pt idx="411">
                  <c:v>1.9886900000000001</c:v>
                </c:pt>
                <c:pt idx="412">
                  <c:v>1.9886900000000001</c:v>
                </c:pt>
                <c:pt idx="413">
                  <c:v>1.9886999999999999</c:v>
                </c:pt>
                <c:pt idx="414">
                  <c:v>1.9886999999999999</c:v>
                </c:pt>
                <c:pt idx="415">
                  <c:v>1.9886900000000001</c:v>
                </c:pt>
                <c:pt idx="416">
                  <c:v>1.9886999999999999</c:v>
                </c:pt>
                <c:pt idx="417">
                  <c:v>1.9886999999999999</c:v>
                </c:pt>
                <c:pt idx="418">
                  <c:v>1.9886999999999999</c:v>
                </c:pt>
                <c:pt idx="419">
                  <c:v>1.9886999999999999</c:v>
                </c:pt>
                <c:pt idx="420">
                  <c:v>1.9886999999999999</c:v>
                </c:pt>
                <c:pt idx="421">
                  <c:v>1.9886999999999999</c:v>
                </c:pt>
                <c:pt idx="422">
                  <c:v>1.9886999999999999</c:v>
                </c:pt>
                <c:pt idx="423">
                  <c:v>1.9886999999999999</c:v>
                </c:pt>
                <c:pt idx="424">
                  <c:v>1.9886999999999999</c:v>
                </c:pt>
                <c:pt idx="425">
                  <c:v>1.98871</c:v>
                </c:pt>
                <c:pt idx="426">
                  <c:v>1.9886999999999999</c:v>
                </c:pt>
                <c:pt idx="427">
                  <c:v>1.9886999999999999</c:v>
                </c:pt>
                <c:pt idx="428">
                  <c:v>1.9886999999999999</c:v>
                </c:pt>
                <c:pt idx="429">
                  <c:v>1.98871</c:v>
                </c:pt>
                <c:pt idx="430">
                  <c:v>1.98871</c:v>
                </c:pt>
                <c:pt idx="431">
                  <c:v>1.98871</c:v>
                </c:pt>
                <c:pt idx="432">
                  <c:v>1.98871</c:v>
                </c:pt>
                <c:pt idx="433">
                  <c:v>1.98871</c:v>
                </c:pt>
                <c:pt idx="434">
                  <c:v>1.9886999999999999</c:v>
                </c:pt>
                <c:pt idx="435">
                  <c:v>1.98871</c:v>
                </c:pt>
                <c:pt idx="436">
                  <c:v>1.98871</c:v>
                </c:pt>
                <c:pt idx="437">
                  <c:v>1.98871</c:v>
                </c:pt>
                <c:pt idx="438">
                  <c:v>1.98871</c:v>
                </c:pt>
                <c:pt idx="439">
                  <c:v>1.98871</c:v>
                </c:pt>
                <c:pt idx="440">
                  <c:v>1.98871</c:v>
                </c:pt>
                <c:pt idx="441">
                  <c:v>1.98871</c:v>
                </c:pt>
                <c:pt idx="442">
                  <c:v>1.98871</c:v>
                </c:pt>
                <c:pt idx="443">
                  <c:v>1.98871</c:v>
                </c:pt>
                <c:pt idx="444">
                  <c:v>1.98871</c:v>
                </c:pt>
                <c:pt idx="445">
                  <c:v>1.98871</c:v>
                </c:pt>
                <c:pt idx="446">
                  <c:v>1.98871</c:v>
                </c:pt>
                <c:pt idx="447">
                  <c:v>1.98871</c:v>
                </c:pt>
                <c:pt idx="448">
                  <c:v>1.98871</c:v>
                </c:pt>
                <c:pt idx="449">
                  <c:v>1.98871</c:v>
                </c:pt>
                <c:pt idx="450">
                  <c:v>1.98871</c:v>
                </c:pt>
                <c:pt idx="451">
                  <c:v>1.98871</c:v>
                </c:pt>
                <c:pt idx="452">
                  <c:v>1.98871</c:v>
                </c:pt>
                <c:pt idx="453">
                  <c:v>1.98871</c:v>
                </c:pt>
                <c:pt idx="454">
                  <c:v>1.98872</c:v>
                </c:pt>
                <c:pt idx="455">
                  <c:v>1.98871</c:v>
                </c:pt>
                <c:pt idx="456">
                  <c:v>1.98872</c:v>
                </c:pt>
                <c:pt idx="457">
                  <c:v>1.98872</c:v>
                </c:pt>
                <c:pt idx="458">
                  <c:v>1.98872</c:v>
                </c:pt>
                <c:pt idx="459">
                  <c:v>1.98872</c:v>
                </c:pt>
                <c:pt idx="460">
                  <c:v>1.98872</c:v>
                </c:pt>
                <c:pt idx="461">
                  <c:v>1.98872</c:v>
                </c:pt>
                <c:pt idx="462">
                  <c:v>1.98872</c:v>
                </c:pt>
                <c:pt idx="463">
                  <c:v>1.98872</c:v>
                </c:pt>
                <c:pt idx="464">
                  <c:v>1.98872</c:v>
                </c:pt>
                <c:pt idx="465">
                  <c:v>1.98872</c:v>
                </c:pt>
                <c:pt idx="466">
                  <c:v>1.98872</c:v>
                </c:pt>
                <c:pt idx="467">
                  <c:v>1.98872</c:v>
                </c:pt>
                <c:pt idx="468">
                  <c:v>1.98872</c:v>
                </c:pt>
                <c:pt idx="469">
                  <c:v>1.98872</c:v>
                </c:pt>
                <c:pt idx="470">
                  <c:v>1.98872</c:v>
                </c:pt>
                <c:pt idx="471">
                  <c:v>1.98872</c:v>
                </c:pt>
                <c:pt idx="472">
                  <c:v>1.98872</c:v>
                </c:pt>
                <c:pt idx="473">
                  <c:v>1.98872</c:v>
                </c:pt>
                <c:pt idx="474">
                  <c:v>1.98872</c:v>
                </c:pt>
                <c:pt idx="475">
                  <c:v>1.98872</c:v>
                </c:pt>
                <c:pt idx="476">
                  <c:v>1.98872</c:v>
                </c:pt>
                <c:pt idx="477">
                  <c:v>1.98872</c:v>
                </c:pt>
                <c:pt idx="478">
                  <c:v>1.98872</c:v>
                </c:pt>
                <c:pt idx="479">
                  <c:v>1.9887300000000001</c:v>
                </c:pt>
                <c:pt idx="480">
                  <c:v>1.98872</c:v>
                </c:pt>
                <c:pt idx="481">
                  <c:v>1.98872</c:v>
                </c:pt>
                <c:pt idx="482">
                  <c:v>1.98872</c:v>
                </c:pt>
                <c:pt idx="483">
                  <c:v>1.98872</c:v>
                </c:pt>
                <c:pt idx="484">
                  <c:v>1.98872</c:v>
                </c:pt>
                <c:pt idx="485">
                  <c:v>1.9887300000000001</c:v>
                </c:pt>
                <c:pt idx="486">
                  <c:v>1.98872</c:v>
                </c:pt>
                <c:pt idx="487">
                  <c:v>1.9887300000000001</c:v>
                </c:pt>
                <c:pt idx="488">
                  <c:v>1.98872</c:v>
                </c:pt>
                <c:pt idx="489">
                  <c:v>1.9887300000000001</c:v>
                </c:pt>
                <c:pt idx="490">
                  <c:v>1.9887300000000001</c:v>
                </c:pt>
                <c:pt idx="491">
                  <c:v>1.9887300000000001</c:v>
                </c:pt>
                <c:pt idx="492">
                  <c:v>1.9887300000000001</c:v>
                </c:pt>
                <c:pt idx="493">
                  <c:v>1.9887300000000001</c:v>
                </c:pt>
                <c:pt idx="494">
                  <c:v>1.9887300000000001</c:v>
                </c:pt>
                <c:pt idx="495">
                  <c:v>1.9887300000000001</c:v>
                </c:pt>
                <c:pt idx="496">
                  <c:v>1.9887300000000001</c:v>
                </c:pt>
                <c:pt idx="497">
                  <c:v>1.9887300000000001</c:v>
                </c:pt>
                <c:pt idx="498">
                  <c:v>1.98874</c:v>
                </c:pt>
                <c:pt idx="499">
                  <c:v>1.9887300000000001</c:v>
                </c:pt>
                <c:pt idx="500">
                  <c:v>1.9887300000000001</c:v>
                </c:pt>
                <c:pt idx="501">
                  <c:v>1.9887300000000001</c:v>
                </c:pt>
                <c:pt idx="502">
                  <c:v>1.98874</c:v>
                </c:pt>
                <c:pt idx="503">
                  <c:v>1.98874</c:v>
                </c:pt>
                <c:pt idx="504">
                  <c:v>1.98874</c:v>
                </c:pt>
                <c:pt idx="505">
                  <c:v>1.9887300000000001</c:v>
                </c:pt>
                <c:pt idx="506">
                  <c:v>1.98874</c:v>
                </c:pt>
                <c:pt idx="507">
                  <c:v>1.98874</c:v>
                </c:pt>
                <c:pt idx="508">
                  <c:v>1.98874</c:v>
                </c:pt>
                <c:pt idx="509">
                  <c:v>1.98874</c:v>
                </c:pt>
                <c:pt idx="510">
                  <c:v>1.98874</c:v>
                </c:pt>
                <c:pt idx="511">
                  <c:v>1.98874</c:v>
                </c:pt>
                <c:pt idx="512">
                  <c:v>1.98874</c:v>
                </c:pt>
                <c:pt idx="513">
                  <c:v>1.98874</c:v>
                </c:pt>
                <c:pt idx="514">
                  <c:v>1.98874</c:v>
                </c:pt>
                <c:pt idx="515">
                  <c:v>1.98874</c:v>
                </c:pt>
                <c:pt idx="516">
                  <c:v>1.98874</c:v>
                </c:pt>
                <c:pt idx="517">
                  <c:v>1.98874</c:v>
                </c:pt>
                <c:pt idx="518">
                  <c:v>1.98874</c:v>
                </c:pt>
                <c:pt idx="519">
                  <c:v>1.98874</c:v>
                </c:pt>
                <c:pt idx="520">
                  <c:v>1.98874</c:v>
                </c:pt>
                <c:pt idx="521">
                  <c:v>1.98874</c:v>
                </c:pt>
                <c:pt idx="522">
                  <c:v>1.98874</c:v>
                </c:pt>
                <c:pt idx="523">
                  <c:v>1.98874</c:v>
                </c:pt>
                <c:pt idx="524">
                  <c:v>1.98874</c:v>
                </c:pt>
                <c:pt idx="525">
                  <c:v>1.98874</c:v>
                </c:pt>
                <c:pt idx="526">
                  <c:v>1.98874</c:v>
                </c:pt>
                <c:pt idx="527">
                  <c:v>1.98874</c:v>
                </c:pt>
                <c:pt idx="528">
                  <c:v>1.98874</c:v>
                </c:pt>
                <c:pt idx="529">
                  <c:v>1.98874</c:v>
                </c:pt>
                <c:pt idx="530">
                  <c:v>1.98875</c:v>
                </c:pt>
                <c:pt idx="531">
                  <c:v>1.98875</c:v>
                </c:pt>
                <c:pt idx="532">
                  <c:v>1.98875</c:v>
                </c:pt>
                <c:pt idx="533">
                  <c:v>1.98874</c:v>
                </c:pt>
                <c:pt idx="534">
                  <c:v>1.98875</c:v>
                </c:pt>
                <c:pt idx="535">
                  <c:v>1.98874</c:v>
                </c:pt>
                <c:pt idx="536">
                  <c:v>1.98874</c:v>
                </c:pt>
                <c:pt idx="537">
                  <c:v>1.98875</c:v>
                </c:pt>
                <c:pt idx="538">
                  <c:v>1.98875</c:v>
                </c:pt>
                <c:pt idx="539">
                  <c:v>1.98875</c:v>
                </c:pt>
                <c:pt idx="540">
                  <c:v>1.98874</c:v>
                </c:pt>
                <c:pt idx="541">
                  <c:v>1.98875</c:v>
                </c:pt>
                <c:pt idx="542">
                  <c:v>1.98875</c:v>
                </c:pt>
                <c:pt idx="543">
                  <c:v>1.98875</c:v>
                </c:pt>
                <c:pt idx="544">
                  <c:v>1.98875</c:v>
                </c:pt>
                <c:pt idx="545">
                  <c:v>1.98875</c:v>
                </c:pt>
                <c:pt idx="546">
                  <c:v>1.98875</c:v>
                </c:pt>
                <c:pt idx="547">
                  <c:v>1.98875</c:v>
                </c:pt>
                <c:pt idx="548">
                  <c:v>1.98875</c:v>
                </c:pt>
                <c:pt idx="549">
                  <c:v>1.98875</c:v>
                </c:pt>
                <c:pt idx="550">
                  <c:v>1.98875</c:v>
                </c:pt>
                <c:pt idx="551">
                  <c:v>1.98875</c:v>
                </c:pt>
                <c:pt idx="552">
                  <c:v>1.98875</c:v>
                </c:pt>
                <c:pt idx="553">
                  <c:v>1.98875</c:v>
                </c:pt>
                <c:pt idx="554">
                  <c:v>1.98875</c:v>
                </c:pt>
                <c:pt idx="555">
                  <c:v>1.98875</c:v>
                </c:pt>
                <c:pt idx="556">
                  <c:v>1.98875</c:v>
                </c:pt>
                <c:pt idx="557">
                  <c:v>1.98875</c:v>
                </c:pt>
                <c:pt idx="558">
                  <c:v>1.98875</c:v>
                </c:pt>
                <c:pt idx="559">
                  <c:v>1.98875</c:v>
                </c:pt>
                <c:pt idx="560">
                  <c:v>1.98875</c:v>
                </c:pt>
                <c:pt idx="561">
                  <c:v>1.98875</c:v>
                </c:pt>
                <c:pt idx="562">
                  <c:v>1.98875</c:v>
                </c:pt>
                <c:pt idx="563">
                  <c:v>1.9887600000000001</c:v>
                </c:pt>
                <c:pt idx="564">
                  <c:v>1.98875</c:v>
                </c:pt>
                <c:pt idx="565">
                  <c:v>1.9887600000000001</c:v>
                </c:pt>
                <c:pt idx="566">
                  <c:v>1.9887600000000001</c:v>
                </c:pt>
                <c:pt idx="567">
                  <c:v>1.98875</c:v>
                </c:pt>
                <c:pt idx="568">
                  <c:v>1.98875</c:v>
                </c:pt>
                <c:pt idx="569">
                  <c:v>1.98875</c:v>
                </c:pt>
                <c:pt idx="570">
                  <c:v>1.98875</c:v>
                </c:pt>
                <c:pt idx="571">
                  <c:v>1.98875</c:v>
                </c:pt>
                <c:pt idx="572">
                  <c:v>1.98875</c:v>
                </c:pt>
                <c:pt idx="573">
                  <c:v>1.9887600000000001</c:v>
                </c:pt>
                <c:pt idx="574">
                  <c:v>1.98875</c:v>
                </c:pt>
                <c:pt idx="575">
                  <c:v>1.9887600000000001</c:v>
                </c:pt>
                <c:pt idx="576">
                  <c:v>1.98875</c:v>
                </c:pt>
                <c:pt idx="577">
                  <c:v>1.9887600000000001</c:v>
                </c:pt>
                <c:pt idx="578">
                  <c:v>1.9887600000000001</c:v>
                </c:pt>
                <c:pt idx="579">
                  <c:v>1.9887600000000001</c:v>
                </c:pt>
                <c:pt idx="580">
                  <c:v>1.98875</c:v>
                </c:pt>
                <c:pt idx="581">
                  <c:v>1.9887600000000001</c:v>
                </c:pt>
                <c:pt idx="582">
                  <c:v>1.9887600000000001</c:v>
                </c:pt>
                <c:pt idx="583">
                  <c:v>1.9887600000000001</c:v>
                </c:pt>
                <c:pt idx="584">
                  <c:v>1.9887600000000001</c:v>
                </c:pt>
                <c:pt idx="585">
                  <c:v>1.9887600000000001</c:v>
                </c:pt>
                <c:pt idx="586">
                  <c:v>1.9887600000000001</c:v>
                </c:pt>
                <c:pt idx="587">
                  <c:v>1.9887600000000001</c:v>
                </c:pt>
                <c:pt idx="588">
                  <c:v>1.9887600000000001</c:v>
                </c:pt>
                <c:pt idx="589">
                  <c:v>1.9887600000000001</c:v>
                </c:pt>
                <c:pt idx="590">
                  <c:v>1.9887600000000001</c:v>
                </c:pt>
                <c:pt idx="591">
                  <c:v>1.9887699999999999</c:v>
                </c:pt>
                <c:pt idx="592">
                  <c:v>1.9887699999999999</c:v>
                </c:pt>
                <c:pt idx="593">
                  <c:v>1.9887699999999999</c:v>
                </c:pt>
                <c:pt idx="594">
                  <c:v>1.9887699999999999</c:v>
                </c:pt>
                <c:pt idx="595">
                  <c:v>1.9887699999999999</c:v>
                </c:pt>
                <c:pt idx="596">
                  <c:v>1.9887699999999999</c:v>
                </c:pt>
                <c:pt idx="597">
                  <c:v>1.9887699999999999</c:v>
                </c:pt>
                <c:pt idx="598">
                  <c:v>1.9887699999999999</c:v>
                </c:pt>
                <c:pt idx="599">
                  <c:v>1.9887699999999999</c:v>
                </c:pt>
                <c:pt idx="600">
                  <c:v>1.9887699999999999</c:v>
                </c:pt>
                <c:pt idx="601">
                  <c:v>1.9887699999999999</c:v>
                </c:pt>
                <c:pt idx="602">
                  <c:v>1.9887699999999999</c:v>
                </c:pt>
                <c:pt idx="603">
                  <c:v>1.9887699999999999</c:v>
                </c:pt>
                <c:pt idx="604">
                  <c:v>1.9887699999999999</c:v>
                </c:pt>
                <c:pt idx="605">
                  <c:v>1.9887699999999999</c:v>
                </c:pt>
                <c:pt idx="606">
                  <c:v>1.9887699999999999</c:v>
                </c:pt>
                <c:pt idx="607">
                  <c:v>1.9887699999999999</c:v>
                </c:pt>
                <c:pt idx="608">
                  <c:v>1.9887699999999999</c:v>
                </c:pt>
                <c:pt idx="609">
                  <c:v>1.9887699999999999</c:v>
                </c:pt>
                <c:pt idx="610">
                  <c:v>1.9887699999999999</c:v>
                </c:pt>
                <c:pt idx="611">
                  <c:v>1.9887699999999999</c:v>
                </c:pt>
                <c:pt idx="612">
                  <c:v>1.98878</c:v>
                </c:pt>
                <c:pt idx="613">
                  <c:v>1.9887699999999999</c:v>
                </c:pt>
                <c:pt idx="614">
                  <c:v>1.98878</c:v>
                </c:pt>
                <c:pt idx="615">
                  <c:v>1.9887699999999999</c:v>
                </c:pt>
                <c:pt idx="616">
                  <c:v>1.9887699999999999</c:v>
                </c:pt>
                <c:pt idx="617">
                  <c:v>1.98878</c:v>
                </c:pt>
                <c:pt idx="618">
                  <c:v>1.98878</c:v>
                </c:pt>
                <c:pt idx="619">
                  <c:v>1.98878</c:v>
                </c:pt>
                <c:pt idx="620">
                  <c:v>1.98878</c:v>
                </c:pt>
                <c:pt idx="621">
                  <c:v>1.98878</c:v>
                </c:pt>
                <c:pt idx="622">
                  <c:v>1.98878</c:v>
                </c:pt>
                <c:pt idx="623">
                  <c:v>1.98878</c:v>
                </c:pt>
                <c:pt idx="624">
                  <c:v>1.98878</c:v>
                </c:pt>
                <c:pt idx="625">
                  <c:v>1.98878</c:v>
                </c:pt>
                <c:pt idx="626">
                  <c:v>1.98878</c:v>
                </c:pt>
                <c:pt idx="627">
                  <c:v>1.98878</c:v>
                </c:pt>
                <c:pt idx="628">
                  <c:v>1.98878</c:v>
                </c:pt>
                <c:pt idx="629">
                  <c:v>1.98878</c:v>
                </c:pt>
                <c:pt idx="630">
                  <c:v>1.98878</c:v>
                </c:pt>
                <c:pt idx="631">
                  <c:v>1.98878</c:v>
                </c:pt>
                <c:pt idx="632">
                  <c:v>1.98878</c:v>
                </c:pt>
                <c:pt idx="633">
                  <c:v>1.98878</c:v>
                </c:pt>
                <c:pt idx="634">
                  <c:v>1.9887900000000001</c:v>
                </c:pt>
                <c:pt idx="635">
                  <c:v>1.9887900000000001</c:v>
                </c:pt>
                <c:pt idx="636">
                  <c:v>1.9887900000000001</c:v>
                </c:pt>
                <c:pt idx="637">
                  <c:v>1.9887900000000001</c:v>
                </c:pt>
                <c:pt idx="638">
                  <c:v>1.98878</c:v>
                </c:pt>
                <c:pt idx="639">
                  <c:v>1.9887900000000001</c:v>
                </c:pt>
                <c:pt idx="640">
                  <c:v>1.9887900000000001</c:v>
                </c:pt>
                <c:pt idx="641">
                  <c:v>1.9887900000000001</c:v>
                </c:pt>
                <c:pt idx="642">
                  <c:v>1.9887900000000001</c:v>
                </c:pt>
                <c:pt idx="643">
                  <c:v>1.9887900000000001</c:v>
                </c:pt>
                <c:pt idx="644">
                  <c:v>1.9887900000000001</c:v>
                </c:pt>
                <c:pt idx="645">
                  <c:v>1.9887900000000001</c:v>
                </c:pt>
                <c:pt idx="646">
                  <c:v>1.9887900000000001</c:v>
                </c:pt>
                <c:pt idx="647">
                  <c:v>1.9887900000000001</c:v>
                </c:pt>
                <c:pt idx="648">
                  <c:v>1.9887900000000001</c:v>
                </c:pt>
                <c:pt idx="649">
                  <c:v>1.9887900000000001</c:v>
                </c:pt>
                <c:pt idx="650">
                  <c:v>1.9887900000000001</c:v>
                </c:pt>
                <c:pt idx="651">
                  <c:v>1.9887900000000001</c:v>
                </c:pt>
                <c:pt idx="652">
                  <c:v>1.9887900000000001</c:v>
                </c:pt>
                <c:pt idx="653">
                  <c:v>1.9887999999999999</c:v>
                </c:pt>
                <c:pt idx="654">
                  <c:v>1.9887900000000001</c:v>
                </c:pt>
                <c:pt idx="655">
                  <c:v>1.9887999999999999</c:v>
                </c:pt>
                <c:pt idx="656">
                  <c:v>1.9887900000000001</c:v>
                </c:pt>
                <c:pt idx="657">
                  <c:v>1.9887999999999999</c:v>
                </c:pt>
                <c:pt idx="658">
                  <c:v>1.9887900000000001</c:v>
                </c:pt>
                <c:pt idx="659">
                  <c:v>1.9887900000000001</c:v>
                </c:pt>
                <c:pt idx="660">
                  <c:v>1.9887900000000001</c:v>
                </c:pt>
                <c:pt idx="661">
                  <c:v>1.9887900000000001</c:v>
                </c:pt>
                <c:pt idx="662">
                  <c:v>1.9887900000000001</c:v>
                </c:pt>
                <c:pt idx="663">
                  <c:v>1.9887900000000001</c:v>
                </c:pt>
                <c:pt idx="664">
                  <c:v>1.9887999999999999</c:v>
                </c:pt>
                <c:pt idx="665">
                  <c:v>1.9887900000000001</c:v>
                </c:pt>
                <c:pt idx="666">
                  <c:v>1.9887999999999999</c:v>
                </c:pt>
                <c:pt idx="667">
                  <c:v>1.9887999999999999</c:v>
                </c:pt>
                <c:pt idx="668">
                  <c:v>1.9887900000000001</c:v>
                </c:pt>
                <c:pt idx="669">
                  <c:v>1.9887999999999999</c:v>
                </c:pt>
                <c:pt idx="670">
                  <c:v>1.9887999999999999</c:v>
                </c:pt>
                <c:pt idx="671">
                  <c:v>1.98881</c:v>
                </c:pt>
                <c:pt idx="672">
                  <c:v>1.9887999999999999</c:v>
                </c:pt>
                <c:pt idx="673">
                  <c:v>1.9887999999999999</c:v>
                </c:pt>
                <c:pt idx="674">
                  <c:v>1.9887999999999999</c:v>
                </c:pt>
                <c:pt idx="675">
                  <c:v>1.9887999999999999</c:v>
                </c:pt>
                <c:pt idx="676">
                  <c:v>1.98881</c:v>
                </c:pt>
                <c:pt idx="677">
                  <c:v>1.98881</c:v>
                </c:pt>
                <c:pt idx="678">
                  <c:v>1.9887999999999999</c:v>
                </c:pt>
                <c:pt idx="679">
                  <c:v>1.9887999999999999</c:v>
                </c:pt>
                <c:pt idx="680">
                  <c:v>1.98881</c:v>
                </c:pt>
                <c:pt idx="681">
                  <c:v>1.9887999999999999</c:v>
                </c:pt>
                <c:pt idx="682">
                  <c:v>1.9887999999999999</c:v>
                </c:pt>
                <c:pt idx="683">
                  <c:v>1.98881</c:v>
                </c:pt>
                <c:pt idx="684">
                  <c:v>1.9887999999999999</c:v>
                </c:pt>
                <c:pt idx="685">
                  <c:v>1.98881</c:v>
                </c:pt>
                <c:pt idx="686">
                  <c:v>1.98881</c:v>
                </c:pt>
                <c:pt idx="687">
                  <c:v>1.9887999999999999</c:v>
                </c:pt>
                <c:pt idx="688">
                  <c:v>1.9887999999999999</c:v>
                </c:pt>
                <c:pt idx="689">
                  <c:v>1.9887999999999999</c:v>
                </c:pt>
                <c:pt idx="690">
                  <c:v>1.9887999999999999</c:v>
                </c:pt>
                <c:pt idx="691">
                  <c:v>1.98881</c:v>
                </c:pt>
                <c:pt idx="692">
                  <c:v>1.9887999999999999</c:v>
                </c:pt>
                <c:pt idx="693">
                  <c:v>1.98881</c:v>
                </c:pt>
                <c:pt idx="694">
                  <c:v>1.98881</c:v>
                </c:pt>
                <c:pt idx="695">
                  <c:v>1.98881</c:v>
                </c:pt>
                <c:pt idx="696">
                  <c:v>1.98881</c:v>
                </c:pt>
                <c:pt idx="697">
                  <c:v>1.98881</c:v>
                </c:pt>
                <c:pt idx="698">
                  <c:v>1.98882</c:v>
                </c:pt>
                <c:pt idx="699">
                  <c:v>1.98881</c:v>
                </c:pt>
                <c:pt idx="700">
                  <c:v>1.98881</c:v>
                </c:pt>
                <c:pt idx="701">
                  <c:v>1.98881</c:v>
                </c:pt>
                <c:pt idx="702">
                  <c:v>1.98882</c:v>
                </c:pt>
                <c:pt idx="703">
                  <c:v>1.98882</c:v>
                </c:pt>
                <c:pt idx="704">
                  <c:v>1.98882</c:v>
                </c:pt>
                <c:pt idx="705">
                  <c:v>1.98882</c:v>
                </c:pt>
                <c:pt idx="706">
                  <c:v>1.98882</c:v>
                </c:pt>
                <c:pt idx="707">
                  <c:v>1.98882</c:v>
                </c:pt>
                <c:pt idx="708">
                  <c:v>1.9888300000000001</c:v>
                </c:pt>
                <c:pt idx="709">
                  <c:v>1.98882</c:v>
                </c:pt>
                <c:pt idx="710">
                  <c:v>1.98882</c:v>
                </c:pt>
                <c:pt idx="711">
                  <c:v>1.98882</c:v>
                </c:pt>
                <c:pt idx="712">
                  <c:v>1.98882</c:v>
                </c:pt>
                <c:pt idx="713">
                  <c:v>1.9888300000000001</c:v>
                </c:pt>
                <c:pt idx="714">
                  <c:v>1.98882</c:v>
                </c:pt>
                <c:pt idx="715">
                  <c:v>1.98882</c:v>
                </c:pt>
                <c:pt idx="716">
                  <c:v>1.98882</c:v>
                </c:pt>
                <c:pt idx="717">
                  <c:v>1.98882</c:v>
                </c:pt>
                <c:pt idx="718">
                  <c:v>1.9888300000000001</c:v>
                </c:pt>
                <c:pt idx="719">
                  <c:v>1.98882</c:v>
                </c:pt>
                <c:pt idx="720">
                  <c:v>1.98882</c:v>
                </c:pt>
                <c:pt idx="721">
                  <c:v>1.98882</c:v>
                </c:pt>
                <c:pt idx="722">
                  <c:v>1.9888300000000001</c:v>
                </c:pt>
                <c:pt idx="723">
                  <c:v>1.9888300000000001</c:v>
                </c:pt>
                <c:pt idx="724">
                  <c:v>1.9888300000000001</c:v>
                </c:pt>
                <c:pt idx="725">
                  <c:v>1.98882</c:v>
                </c:pt>
                <c:pt idx="726">
                  <c:v>1.9888300000000001</c:v>
                </c:pt>
                <c:pt idx="727">
                  <c:v>1.9888300000000001</c:v>
                </c:pt>
                <c:pt idx="728">
                  <c:v>1.9888300000000001</c:v>
                </c:pt>
                <c:pt idx="729">
                  <c:v>1.9888300000000001</c:v>
                </c:pt>
                <c:pt idx="730">
                  <c:v>1.9888300000000001</c:v>
                </c:pt>
                <c:pt idx="731">
                  <c:v>1.9888300000000001</c:v>
                </c:pt>
                <c:pt idx="732">
                  <c:v>1.98882</c:v>
                </c:pt>
                <c:pt idx="733">
                  <c:v>1.9888300000000001</c:v>
                </c:pt>
                <c:pt idx="734">
                  <c:v>1.9888300000000001</c:v>
                </c:pt>
                <c:pt idx="735">
                  <c:v>1.9888300000000001</c:v>
                </c:pt>
                <c:pt idx="736">
                  <c:v>1.9888300000000001</c:v>
                </c:pt>
                <c:pt idx="737">
                  <c:v>1.9888399999999999</c:v>
                </c:pt>
                <c:pt idx="738">
                  <c:v>1.9888300000000001</c:v>
                </c:pt>
                <c:pt idx="739">
                  <c:v>1.9888300000000001</c:v>
                </c:pt>
                <c:pt idx="740">
                  <c:v>1.9888300000000001</c:v>
                </c:pt>
                <c:pt idx="741">
                  <c:v>1.9888300000000001</c:v>
                </c:pt>
                <c:pt idx="742">
                  <c:v>1.9888399999999999</c:v>
                </c:pt>
                <c:pt idx="743">
                  <c:v>1.9888300000000001</c:v>
                </c:pt>
                <c:pt idx="744">
                  <c:v>1.9888399999999999</c:v>
                </c:pt>
                <c:pt idx="745">
                  <c:v>1.9888399999999999</c:v>
                </c:pt>
                <c:pt idx="746">
                  <c:v>1.9888399999999999</c:v>
                </c:pt>
                <c:pt idx="747">
                  <c:v>1.9888399999999999</c:v>
                </c:pt>
                <c:pt idx="748">
                  <c:v>1.9888399999999999</c:v>
                </c:pt>
                <c:pt idx="749">
                  <c:v>1.9888399999999999</c:v>
                </c:pt>
                <c:pt idx="750">
                  <c:v>1.9888399999999999</c:v>
                </c:pt>
                <c:pt idx="751">
                  <c:v>1.9888399999999999</c:v>
                </c:pt>
                <c:pt idx="752">
                  <c:v>1.9888399999999999</c:v>
                </c:pt>
                <c:pt idx="753">
                  <c:v>1.9888399999999999</c:v>
                </c:pt>
                <c:pt idx="754">
                  <c:v>1.9888300000000001</c:v>
                </c:pt>
                <c:pt idx="755">
                  <c:v>1.9888399999999999</c:v>
                </c:pt>
                <c:pt idx="756">
                  <c:v>1.9888399999999999</c:v>
                </c:pt>
                <c:pt idx="757">
                  <c:v>1.9888399999999999</c:v>
                </c:pt>
                <c:pt idx="758">
                  <c:v>1.9888399999999999</c:v>
                </c:pt>
                <c:pt idx="759">
                  <c:v>1.9888399999999999</c:v>
                </c:pt>
                <c:pt idx="760">
                  <c:v>1.9888399999999999</c:v>
                </c:pt>
                <c:pt idx="761">
                  <c:v>1.98885</c:v>
                </c:pt>
                <c:pt idx="762">
                  <c:v>1.98885</c:v>
                </c:pt>
                <c:pt idx="763">
                  <c:v>1.9888399999999999</c:v>
                </c:pt>
                <c:pt idx="764">
                  <c:v>1.98885</c:v>
                </c:pt>
                <c:pt idx="765">
                  <c:v>1.98885</c:v>
                </c:pt>
                <c:pt idx="766">
                  <c:v>1.98885</c:v>
                </c:pt>
                <c:pt idx="767">
                  <c:v>1.98885</c:v>
                </c:pt>
                <c:pt idx="768">
                  <c:v>1.98885</c:v>
                </c:pt>
                <c:pt idx="769">
                  <c:v>1.98885</c:v>
                </c:pt>
                <c:pt idx="770">
                  <c:v>1.98885</c:v>
                </c:pt>
                <c:pt idx="771">
                  <c:v>1.98885</c:v>
                </c:pt>
                <c:pt idx="772">
                  <c:v>1.98885</c:v>
                </c:pt>
                <c:pt idx="773">
                  <c:v>1.98885</c:v>
                </c:pt>
                <c:pt idx="774">
                  <c:v>1.98885</c:v>
                </c:pt>
                <c:pt idx="775">
                  <c:v>1.98885</c:v>
                </c:pt>
                <c:pt idx="776">
                  <c:v>1.98885</c:v>
                </c:pt>
                <c:pt idx="777">
                  <c:v>1.98885</c:v>
                </c:pt>
                <c:pt idx="778">
                  <c:v>1.98885</c:v>
                </c:pt>
                <c:pt idx="779">
                  <c:v>1.98885</c:v>
                </c:pt>
                <c:pt idx="780">
                  <c:v>1.98885</c:v>
                </c:pt>
                <c:pt idx="781">
                  <c:v>1.98885</c:v>
                </c:pt>
                <c:pt idx="782">
                  <c:v>1.9888600000000001</c:v>
                </c:pt>
                <c:pt idx="783">
                  <c:v>1.98885</c:v>
                </c:pt>
                <c:pt idx="784">
                  <c:v>1.9888600000000001</c:v>
                </c:pt>
                <c:pt idx="785">
                  <c:v>1.9888600000000001</c:v>
                </c:pt>
                <c:pt idx="786">
                  <c:v>1.9888600000000001</c:v>
                </c:pt>
                <c:pt idx="787">
                  <c:v>1.9888600000000001</c:v>
                </c:pt>
                <c:pt idx="788">
                  <c:v>1.98885</c:v>
                </c:pt>
                <c:pt idx="789">
                  <c:v>1.9888600000000001</c:v>
                </c:pt>
                <c:pt idx="790">
                  <c:v>1.9888600000000001</c:v>
                </c:pt>
                <c:pt idx="791">
                  <c:v>1.9888600000000001</c:v>
                </c:pt>
                <c:pt idx="792">
                  <c:v>1.9888600000000001</c:v>
                </c:pt>
                <c:pt idx="793">
                  <c:v>1.9888600000000001</c:v>
                </c:pt>
                <c:pt idx="794">
                  <c:v>1.9888600000000001</c:v>
                </c:pt>
                <c:pt idx="795">
                  <c:v>1.9888600000000001</c:v>
                </c:pt>
                <c:pt idx="796">
                  <c:v>1.9888600000000001</c:v>
                </c:pt>
                <c:pt idx="797">
                  <c:v>1.9888600000000001</c:v>
                </c:pt>
                <c:pt idx="798">
                  <c:v>1.9888600000000001</c:v>
                </c:pt>
                <c:pt idx="799">
                  <c:v>1.9888600000000001</c:v>
                </c:pt>
                <c:pt idx="800">
                  <c:v>1.9888600000000001</c:v>
                </c:pt>
                <c:pt idx="801">
                  <c:v>1.9888600000000001</c:v>
                </c:pt>
                <c:pt idx="802">
                  <c:v>1.9888600000000001</c:v>
                </c:pt>
                <c:pt idx="803">
                  <c:v>1.9888600000000001</c:v>
                </c:pt>
                <c:pt idx="804">
                  <c:v>1.9888600000000001</c:v>
                </c:pt>
                <c:pt idx="805">
                  <c:v>1.9888600000000001</c:v>
                </c:pt>
                <c:pt idx="806">
                  <c:v>1.9888600000000001</c:v>
                </c:pt>
                <c:pt idx="807">
                  <c:v>1.9888600000000001</c:v>
                </c:pt>
                <c:pt idx="808">
                  <c:v>1.9888600000000001</c:v>
                </c:pt>
                <c:pt idx="809">
                  <c:v>1.9888600000000001</c:v>
                </c:pt>
                <c:pt idx="810">
                  <c:v>1.9888600000000001</c:v>
                </c:pt>
                <c:pt idx="811">
                  <c:v>1.9888600000000001</c:v>
                </c:pt>
                <c:pt idx="812">
                  <c:v>1.9888600000000001</c:v>
                </c:pt>
                <c:pt idx="813">
                  <c:v>1.9888699999999999</c:v>
                </c:pt>
                <c:pt idx="814">
                  <c:v>1.9888699999999999</c:v>
                </c:pt>
                <c:pt idx="815">
                  <c:v>1.9888699999999999</c:v>
                </c:pt>
                <c:pt idx="816">
                  <c:v>1.9888699999999999</c:v>
                </c:pt>
                <c:pt idx="817">
                  <c:v>1.9888699999999999</c:v>
                </c:pt>
                <c:pt idx="818">
                  <c:v>1.98888</c:v>
                </c:pt>
                <c:pt idx="819">
                  <c:v>1.9888699999999999</c:v>
                </c:pt>
                <c:pt idx="820">
                  <c:v>1.9888699999999999</c:v>
                </c:pt>
                <c:pt idx="821">
                  <c:v>1.9888699999999999</c:v>
                </c:pt>
                <c:pt idx="822">
                  <c:v>1.9888699999999999</c:v>
                </c:pt>
                <c:pt idx="823">
                  <c:v>1.9888699999999999</c:v>
                </c:pt>
                <c:pt idx="824">
                  <c:v>1.9888699999999999</c:v>
                </c:pt>
                <c:pt idx="825">
                  <c:v>1.9888699999999999</c:v>
                </c:pt>
                <c:pt idx="826">
                  <c:v>1.9888699999999999</c:v>
                </c:pt>
                <c:pt idx="827">
                  <c:v>1.9888699999999999</c:v>
                </c:pt>
                <c:pt idx="828">
                  <c:v>1.98888</c:v>
                </c:pt>
                <c:pt idx="829">
                  <c:v>1.9888699999999999</c:v>
                </c:pt>
                <c:pt idx="830">
                  <c:v>1.98888</c:v>
                </c:pt>
                <c:pt idx="831">
                  <c:v>1.98888</c:v>
                </c:pt>
                <c:pt idx="832">
                  <c:v>1.98888</c:v>
                </c:pt>
                <c:pt idx="833">
                  <c:v>1.98888</c:v>
                </c:pt>
                <c:pt idx="834">
                  <c:v>1.98888</c:v>
                </c:pt>
                <c:pt idx="835">
                  <c:v>1.98888</c:v>
                </c:pt>
                <c:pt idx="836">
                  <c:v>1.98888</c:v>
                </c:pt>
                <c:pt idx="837">
                  <c:v>1.98888</c:v>
                </c:pt>
                <c:pt idx="838">
                  <c:v>1.98888</c:v>
                </c:pt>
                <c:pt idx="839">
                  <c:v>1.98888</c:v>
                </c:pt>
                <c:pt idx="840">
                  <c:v>1.98888</c:v>
                </c:pt>
                <c:pt idx="841">
                  <c:v>1.98889</c:v>
                </c:pt>
                <c:pt idx="842">
                  <c:v>1.98889</c:v>
                </c:pt>
                <c:pt idx="843">
                  <c:v>1.98888</c:v>
                </c:pt>
                <c:pt idx="844">
                  <c:v>1.98888</c:v>
                </c:pt>
                <c:pt idx="845">
                  <c:v>1.98888</c:v>
                </c:pt>
                <c:pt idx="846">
                  <c:v>1.98889</c:v>
                </c:pt>
                <c:pt idx="847">
                  <c:v>1.98888</c:v>
                </c:pt>
                <c:pt idx="848">
                  <c:v>1.98889</c:v>
                </c:pt>
                <c:pt idx="849">
                  <c:v>1.98889</c:v>
                </c:pt>
                <c:pt idx="850">
                  <c:v>1.98889</c:v>
                </c:pt>
                <c:pt idx="851">
                  <c:v>1.98888</c:v>
                </c:pt>
                <c:pt idx="852">
                  <c:v>1.98889</c:v>
                </c:pt>
                <c:pt idx="853">
                  <c:v>1.98889</c:v>
                </c:pt>
                <c:pt idx="854">
                  <c:v>1.98889</c:v>
                </c:pt>
                <c:pt idx="855">
                  <c:v>1.98889</c:v>
                </c:pt>
                <c:pt idx="856">
                  <c:v>1.98889</c:v>
                </c:pt>
                <c:pt idx="857">
                  <c:v>1.98889</c:v>
                </c:pt>
                <c:pt idx="858">
                  <c:v>1.98889</c:v>
                </c:pt>
                <c:pt idx="859">
                  <c:v>1.98889</c:v>
                </c:pt>
                <c:pt idx="860">
                  <c:v>1.98889</c:v>
                </c:pt>
                <c:pt idx="861">
                  <c:v>1.98889</c:v>
                </c:pt>
                <c:pt idx="862">
                  <c:v>1.98889</c:v>
                </c:pt>
                <c:pt idx="863">
                  <c:v>1.9888999999999999</c:v>
                </c:pt>
                <c:pt idx="864">
                  <c:v>1.9888999999999999</c:v>
                </c:pt>
                <c:pt idx="865">
                  <c:v>1.9888999999999999</c:v>
                </c:pt>
                <c:pt idx="866">
                  <c:v>1.9888999999999999</c:v>
                </c:pt>
                <c:pt idx="867">
                  <c:v>1.9888999999999999</c:v>
                </c:pt>
                <c:pt idx="868">
                  <c:v>1.9888999999999999</c:v>
                </c:pt>
                <c:pt idx="869">
                  <c:v>1.9888999999999999</c:v>
                </c:pt>
                <c:pt idx="870">
                  <c:v>1.9888999999999999</c:v>
                </c:pt>
                <c:pt idx="871">
                  <c:v>1.9888999999999999</c:v>
                </c:pt>
                <c:pt idx="872">
                  <c:v>1.98891</c:v>
                </c:pt>
                <c:pt idx="873">
                  <c:v>1.98891</c:v>
                </c:pt>
                <c:pt idx="874">
                  <c:v>1.9888999999999999</c:v>
                </c:pt>
                <c:pt idx="875">
                  <c:v>1.98891</c:v>
                </c:pt>
                <c:pt idx="876">
                  <c:v>1.98891</c:v>
                </c:pt>
                <c:pt idx="877">
                  <c:v>1.98891</c:v>
                </c:pt>
                <c:pt idx="878">
                  <c:v>1.98891</c:v>
                </c:pt>
                <c:pt idx="879">
                  <c:v>1.98891</c:v>
                </c:pt>
                <c:pt idx="880">
                  <c:v>1.98891</c:v>
                </c:pt>
                <c:pt idx="881">
                  <c:v>1.98891</c:v>
                </c:pt>
                <c:pt idx="882">
                  <c:v>1.98891</c:v>
                </c:pt>
                <c:pt idx="883">
                  <c:v>1.98891</c:v>
                </c:pt>
                <c:pt idx="884">
                  <c:v>1.98892</c:v>
                </c:pt>
                <c:pt idx="885">
                  <c:v>1.98891</c:v>
                </c:pt>
                <c:pt idx="886">
                  <c:v>1.98891</c:v>
                </c:pt>
                <c:pt idx="887">
                  <c:v>1.98892</c:v>
                </c:pt>
                <c:pt idx="888">
                  <c:v>1.98891</c:v>
                </c:pt>
                <c:pt idx="889">
                  <c:v>1.98891</c:v>
                </c:pt>
                <c:pt idx="890">
                  <c:v>1.98892</c:v>
                </c:pt>
                <c:pt idx="891">
                  <c:v>1.98892</c:v>
                </c:pt>
                <c:pt idx="892">
                  <c:v>1.98892</c:v>
                </c:pt>
                <c:pt idx="893">
                  <c:v>1.98891</c:v>
                </c:pt>
                <c:pt idx="894">
                  <c:v>1.98892</c:v>
                </c:pt>
                <c:pt idx="895">
                  <c:v>1.98892</c:v>
                </c:pt>
                <c:pt idx="896">
                  <c:v>1.98892</c:v>
                </c:pt>
                <c:pt idx="897">
                  <c:v>1.98892</c:v>
                </c:pt>
                <c:pt idx="898">
                  <c:v>1.98892</c:v>
                </c:pt>
                <c:pt idx="899">
                  <c:v>1.98892</c:v>
                </c:pt>
                <c:pt idx="900">
                  <c:v>1.98892</c:v>
                </c:pt>
                <c:pt idx="901">
                  <c:v>1.98892</c:v>
                </c:pt>
                <c:pt idx="902">
                  <c:v>1.98892</c:v>
                </c:pt>
                <c:pt idx="903">
                  <c:v>1.9889300000000001</c:v>
                </c:pt>
                <c:pt idx="904">
                  <c:v>1.98892</c:v>
                </c:pt>
                <c:pt idx="905">
                  <c:v>1.9889300000000001</c:v>
                </c:pt>
                <c:pt idx="906">
                  <c:v>1.9889300000000001</c:v>
                </c:pt>
                <c:pt idx="907">
                  <c:v>1.98892</c:v>
                </c:pt>
                <c:pt idx="908">
                  <c:v>1.9889300000000001</c:v>
                </c:pt>
                <c:pt idx="909">
                  <c:v>1.9889300000000001</c:v>
                </c:pt>
                <c:pt idx="910">
                  <c:v>1.9889300000000001</c:v>
                </c:pt>
                <c:pt idx="911">
                  <c:v>1.9889300000000001</c:v>
                </c:pt>
                <c:pt idx="912">
                  <c:v>1.9889300000000001</c:v>
                </c:pt>
                <c:pt idx="913">
                  <c:v>1.9889300000000001</c:v>
                </c:pt>
                <c:pt idx="914">
                  <c:v>1.9889300000000001</c:v>
                </c:pt>
                <c:pt idx="915">
                  <c:v>1.9889300000000001</c:v>
                </c:pt>
                <c:pt idx="916">
                  <c:v>1.9889300000000001</c:v>
                </c:pt>
                <c:pt idx="917">
                  <c:v>1.9889300000000001</c:v>
                </c:pt>
                <c:pt idx="918">
                  <c:v>1.9889300000000001</c:v>
                </c:pt>
                <c:pt idx="919">
                  <c:v>1.9889300000000001</c:v>
                </c:pt>
                <c:pt idx="920">
                  <c:v>1.9889399999999999</c:v>
                </c:pt>
                <c:pt idx="921">
                  <c:v>1.9889399999999999</c:v>
                </c:pt>
                <c:pt idx="922">
                  <c:v>1.9889300000000001</c:v>
                </c:pt>
                <c:pt idx="923">
                  <c:v>1.9889399999999999</c:v>
                </c:pt>
                <c:pt idx="924">
                  <c:v>1.9889399999999999</c:v>
                </c:pt>
                <c:pt idx="925">
                  <c:v>1.9889399999999999</c:v>
                </c:pt>
                <c:pt idx="926">
                  <c:v>1.9889399999999999</c:v>
                </c:pt>
                <c:pt idx="927">
                  <c:v>1.9889399999999999</c:v>
                </c:pt>
                <c:pt idx="928">
                  <c:v>1.9889399999999999</c:v>
                </c:pt>
                <c:pt idx="929">
                  <c:v>1.9889399999999999</c:v>
                </c:pt>
                <c:pt idx="930">
                  <c:v>1.9889399999999999</c:v>
                </c:pt>
                <c:pt idx="931">
                  <c:v>1.9889399999999999</c:v>
                </c:pt>
                <c:pt idx="932">
                  <c:v>1.9889399999999999</c:v>
                </c:pt>
                <c:pt idx="933">
                  <c:v>1.9889399999999999</c:v>
                </c:pt>
                <c:pt idx="934">
                  <c:v>1.9889399999999999</c:v>
                </c:pt>
                <c:pt idx="935">
                  <c:v>1.9889399999999999</c:v>
                </c:pt>
                <c:pt idx="936">
                  <c:v>1.9889399999999999</c:v>
                </c:pt>
                <c:pt idx="937">
                  <c:v>1.98895</c:v>
                </c:pt>
                <c:pt idx="938">
                  <c:v>1.9889399999999999</c:v>
                </c:pt>
                <c:pt idx="939">
                  <c:v>1.9889399999999999</c:v>
                </c:pt>
                <c:pt idx="940">
                  <c:v>1.9889399999999999</c:v>
                </c:pt>
                <c:pt idx="941">
                  <c:v>1.9889399999999999</c:v>
                </c:pt>
                <c:pt idx="942">
                  <c:v>1.9889399999999999</c:v>
                </c:pt>
                <c:pt idx="943">
                  <c:v>1.9889399999999999</c:v>
                </c:pt>
                <c:pt idx="944">
                  <c:v>1.98895</c:v>
                </c:pt>
                <c:pt idx="945">
                  <c:v>1.98895</c:v>
                </c:pt>
                <c:pt idx="946">
                  <c:v>1.98895</c:v>
                </c:pt>
                <c:pt idx="947">
                  <c:v>1.98895</c:v>
                </c:pt>
                <c:pt idx="948">
                  <c:v>1.98895</c:v>
                </c:pt>
                <c:pt idx="949">
                  <c:v>1.98895</c:v>
                </c:pt>
                <c:pt idx="950">
                  <c:v>1.98895</c:v>
                </c:pt>
                <c:pt idx="951">
                  <c:v>1.9889600000000001</c:v>
                </c:pt>
                <c:pt idx="952">
                  <c:v>1.98895</c:v>
                </c:pt>
                <c:pt idx="953">
                  <c:v>1.98895</c:v>
                </c:pt>
                <c:pt idx="954">
                  <c:v>1.98895</c:v>
                </c:pt>
                <c:pt idx="955">
                  <c:v>1.98895</c:v>
                </c:pt>
                <c:pt idx="956">
                  <c:v>1.98895</c:v>
                </c:pt>
                <c:pt idx="957">
                  <c:v>1.9889600000000001</c:v>
                </c:pt>
                <c:pt idx="958">
                  <c:v>1.9889600000000001</c:v>
                </c:pt>
                <c:pt idx="959">
                  <c:v>1.9889600000000001</c:v>
                </c:pt>
                <c:pt idx="960">
                  <c:v>1.9889600000000001</c:v>
                </c:pt>
                <c:pt idx="961">
                  <c:v>1.9889600000000001</c:v>
                </c:pt>
                <c:pt idx="962">
                  <c:v>1.9889600000000001</c:v>
                </c:pt>
                <c:pt idx="963">
                  <c:v>1.9889600000000001</c:v>
                </c:pt>
                <c:pt idx="964">
                  <c:v>1.9889600000000001</c:v>
                </c:pt>
                <c:pt idx="965">
                  <c:v>1.9889600000000001</c:v>
                </c:pt>
                <c:pt idx="966">
                  <c:v>1.9889600000000001</c:v>
                </c:pt>
                <c:pt idx="967">
                  <c:v>1.9889600000000001</c:v>
                </c:pt>
                <c:pt idx="968">
                  <c:v>1.9889600000000001</c:v>
                </c:pt>
                <c:pt idx="969">
                  <c:v>1.9889600000000001</c:v>
                </c:pt>
                <c:pt idx="970">
                  <c:v>1.9889699999999999</c:v>
                </c:pt>
                <c:pt idx="971">
                  <c:v>1.9889600000000001</c:v>
                </c:pt>
                <c:pt idx="972">
                  <c:v>1.9889600000000001</c:v>
                </c:pt>
                <c:pt idx="973">
                  <c:v>1.9889600000000001</c:v>
                </c:pt>
                <c:pt idx="974">
                  <c:v>1.9889600000000001</c:v>
                </c:pt>
                <c:pt idx="975">
                  <c:v>1.9889600000000001</c:v>
                </c:pt>
                <c:pt idx="976">
                  <c:v>1.9889600000000001</c:v>
                </c:pt>
                <c:pt idx="977">
                  <c:v>1.9889600000000001</c:v>
                </c:pt>
                <c:pt idx="978">
                  <c:v>1.9889699999999999</c:v>
                </c:pt>
                <c:pt idx="979">
                  <c:v>1.9889699999999999</c:v>
                </c:pt>
                <c:pt idx="980">
                  <c:v>1.9889600000000001</c:v>
                </c:pt>
                <c:pt idx="981">
                  <c:v>1.9889600000000001</c:v>
                </c:pt>
                <c:pt idx="982">
                  <c:v>1.9889699999999999</c:v>
                </c:pt>
                <c:pt idx="983">
                  <c:v>1.9889699999999999</c:v>
                </c:pt>
                <c:pt idx="984">
                  <c:v>1.9889699999999999</c:v>
                </c:pt>
                <c:pt idx="985">
                  <c:v>1.9889699999999999</c:v>
                </c:pt>
                <c:pt idx="986">
                  <c:v>1.9889699999999999</c:v>
                </c:pt>
                <c:pt idx="987">
                  <c:v>1.9889699999999999</c:v>
                </c:pt>
                <c:pt idx="988">
                  <c:v>1.9889699999999999</c:v>
                </c:pt>
                <c:pt idx="989">
                  <c:v>1.9889600000000001</c:v>
                </c:pt>
                <c:pt idx="990">
                  <c:v>1.9889699999999999</c:v>
                </c:pt>
                <c:pt idx="991">
                  <c:v>1.9889699999999999</c:v>
                </c:pt>
                <c:pt idx="992">
                  <c:v>1.9889699999999999</c:v>
                </c:pt>
                <c:pt idx="993">
                  <c:v>1.9889699999999999</c:v>
                </c:pt>
                <c:pt idx="994">
                  <c:v>1.9889699999999999</c:v>
                </c:pt>
                <c:pt idx="995">
                  <c:v>1.98898</c:v>
                </c:pt>
                <c:pt idx="996">
                  <c:v>1.98898</c:v>
                </c:pt>
                <c:pt idx="997">
                  <c:v>1.98898</c:v>
                </c:pt>
                <c:pt idx="998">
                  <c:v>1.98898</c:v>
                </c:pt>
                <c:pt idx="999">
                  <c:v>1.98898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A2BB-4B94-A65E-00D798A6C6E8}"/>
            </c:ext>
          </c:extLst>
        </c:ser>
        <c:ser>
          <c:idx val="4"/>
          <c:order val="4"/>
          <c:tx>
            <c:strRef>
              <c:f>B1_LoadReg_SLDO_400mV!$F$5</c:f>
              <c:strCache>
                <c:ptCount val="1"/>
                <c:pt idx="0">
                  <c:v>Iout_Sense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B1_LoadReg_SLDO_400mV!$A$6:$A$1006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B1_LoadReg_SLDO_400mV!$F$6:$F$1006</c:f>
              <c:numCache>
                <c:formatCode>General</c:formatCode>
                <c:ptCount val="1001"/>
                <c:pt idx="0">
                  <c:v>0.58454300000000003</c:v>
                </c:pt>
                <c:pt idx="1">
                  <c:v>0.58457599999999998</c:v>
                </c:pt>
                <c:pt idx="2">
                  <c:v>0.58452800000000005</c:v>
                </c:pt>
                <c:pt idx="3">
                  <c:v>0.58462999999999998</c:v>
                </c:pt>
                <c:pt idx="4">
                  <c:v>0.58457899999999996</c:v>
                </c:pt>
                <c:pt idx="5">
                  <c:v>0.58461799999999997</c:v>
                </c:pt>
                <c:pt idx="6">
                  <c:v>0.58460599999999996</c:v>
                </c:pt>
                <c:pt idx="7">
                  <c:v>0.58466700000000005</c:v>
                </c:pt>
                <c:pt idx="8">
                  <c:v>0.58465299999999998</c:v>
                </c:pt>
                <c:pt idx="9">
                  <c:v>0.58469099999999996</c:v>
                </c:pt>
                <c:pt idx="10">
                  <c:v>0.58472999999999997</c:v>
                </c:pt>
                <c:pt idx="11">
                  <c:v>0.58469000000000004</c:v>
                </c:pt>
                <c:pt idx="12">
                  <c:v>0.58468699999999996</c:v>
                </c:pt>
                <c:pt idx="13">
                  <c:v>0.58460299999999998</c:v>
                </c:pt>
                <c:pt idx="14">
                  <c:v>0.58470900000000003</c:v>
                </c:pt>
                <c:pt idx="15">
                  <c:v>0.58471600000000001</c:v>
                </c:pt>
                <c:pt idx="16">
                  <c:v>0.58468900000000001</c:v>
                </c:pt>
                <c:pt idx="17">
                  <c:v>0.58471399999999996</c:v>
                </c:pt>
                <c:pt idx="18">
                  <c:v>0.58467199999999997</c:v>
                </c:pt>
                <c:pt idx="19">
                  <c:v>0.58468299999999995</c:v>
                </c:pt>
                <c:pt idx="20">
                  <c:v>0.584735</c:v>
                </c:pt>
                <c:pt idx="21">
                  <c:v>0.58473200000000003</c:v>
                </c:pt>
                <c:pt idx="22">
                  <c:v>0.58480900000000002</c:v>
                </c:pt>
                <c:pt idx="23">
                  <c:v>0.58476899999999998</c:v>
                </c:pt>
                <c:pt idx="24">
                  <c:v>0.58472100000000005</c:v>
                </c:pt>
                <c:pt idx="25">
                  <c:v>0.58471700000000004</c:v>
                </c:pt>
                <c:pt idx="26">
                  <c:v>0.58468799999999999</c:v>
                </c:pt>
                <c:pt idx="27">
                  <c:v>0.58472800000000003</c:v>
                </c:pt>
                <c:pt idx="28">
                  <c:v>0.58476600000000001</c:v>
                </c:pt>
                <c:pt idx="29">
                  <c:v>0.58470699999999998</c:v>
                </c:pt>
                <c:pt idx="30">
                  <c:v>0.58477100000000004</c:v>
                </c:pt>
                <c:pt idx="31">
                  <c:v>0.58472900000000005</c:v>
                </c:pt>
                <c:pt idx="32">
                  <c:v>0.58473699999999995</c:v>
                </c:pt>
                <c:pt idx="33">
                  <c:v>0.584758</c:v>
                </c:pt>
                <c:pt idx="34">
                  <c:v>0.58473200000000003</c:v>
                </c:pt>
                <c:pt idx="35">
                  <c:v>0.58471300000000004</c:v>
                </c:pt>
                <c:pt idx="36">
                  <c:v>0.58479099999999995</c:v>
                </c:pt>
                <c:pt idx="37">
                  <c:v>0.5847</c:v>
                </c:pt>
                <c:pt idx="38">
                  <c:v>0.58471200000000001</c:v>
                </c:pt>
                <c:pt idx="39">
                  <c:v>0.58475699999999997</c:v>
                </c:pt>
                <c:pt idx="40">
                  <c:v>0.58470800000000001</c:v>
                </c:pt>
                <c:pt idx="41">
                  <c:v>0.58475900000000003</c:v>
                </c:pt>
                <c:pt idx="42">
                  <c:v>0.58470500000000003</c:v>
                </c:pt>
                <c:pt idx="43">
                  <c:v>0.58471799999999996</c:v>
                </c:pt>
                <c:pt idx="44">
                  <c:v>0.58474800000000005</c:v>
                </c:pt>
                <c:pt idx="45">
                  <c:v>0.58472800000000003</c:v>
                </c:pt>
                <c:pt idx="46">
                  <c:v>0.58466700000000005</c:v>
                </c:pt>
                <c:pt idx="47">
                  <c:v>0.5847</c:v>
                </c:pt>
                <c:pt idx="48">
                  <c:v>0.584677</c:v>
                </c:pt>
                <c:pt idx="49">
                  <c:v>0.58474999999999999</c:v>
                </c:pt>
                <c:pt idx="50">
                  <c:v>0.58475999999999995</c:v>
                </c:pt>
                <c:pt idx="51">
                  <c:v>0.58480900000000002</c:v>
                </c:pt>
                <c:pt idx="52">
                  <c:v>0.58479499999999995</c:v>
                </c:pt>
                <c:pt idx="53">
                  <c:v>0.58475600000000005</c:v>
                </c:pt>
                <c:pt idx="54">
                  <c:v>0.58479800000000004</c:v>
                </c:pt>
                <c:pt idx="55">
                  <c:v>0.58477500000000004</c:v>
                </c:pt>
                <c:pt idx="56">
                  <c:v>0.58477400000000002</c:v>
                </c:pt>
                <c:pt idx="57">
                  <c:v>0.584731</c:v>
                </c:pt>
                <c:pt idx="58">
                  <c:v>0.58469899999999997</c:v>
                </c:pt>
                <c:pt idx="59">
                  <c:v>0.584754</c:v>
                </c:pt>
                <c:pt idx="60">
                  <c:v>0.58472000000000002</c:v>
                </c:pt>
                <c:pt idx="61">
                  <c:v>0.58474499999999996</c:v>
                </c:pt>
                <c:pt idx="62">
                  <c:v>0.58478300000000005</c:v>
                </c:pt>
                <c:pt idx="63">
                  <c:v>0.58470599999999995</c:v>
                </c:pt>
                <c:pt idx="64">
                  <c:v>0.58465</c:v>
                </c:pt>
                <c:pt idx="65">
                  <c:v>0.584731</c:v>
                </c:pt>
                <c:pt idx="66">
                  <c:v>0.58471799999999996</c:v>
                </c:pt>
                <c:pt idx="67">
                  <c:v>0.58475299999999997</c:v>
                </c:pt>
                <c:pt idx="68">
                  <c:v>0.58474199999999998</c:v>
                </c:pt>
                <c:pt idx="69">
                  <c:v>0.58471700000000004</c:v>
                </c:pt>
                <c:pt idx="70">
                  <c:v>0.58477900000000005</c:v>
                </c:pt>
                <c:pt idx="71">
                  <c:v>0.58476499999999998</c:v>
                </c:pt>
                <c:pt idx="72">
                  <c:v>0.58472299999999999</c:v>
                </c:pt>
                <c:pt idx="73">
                  <c:v>0.58468200000000004</c:v>
                </c:pt>
                <c:pt idx="74">
                  <c:v>0.58468500000000001</c:v>
                </c:pt>
                <c:pt idx="75">
                  <c:v>0.58471399999999996</c:v>
                </c:pt>
                <c:pt idx="76">
                  <c:v>0.58465500000000004</c:v>
                </c:pt>
                <c:pt idx="77">
                  <c:v>0.58475500000000002</c:v>
                </c:pt>
                <c:pt idx="78">
                  <c:v>0.58471099999999998</c:v>
                </c:pt>
                <c:pt idx="79">
                  <c:v>0.58466099999999999</c:v>
                </c:pt>
                <c:pt idx="80">
                  <c:v>0.58472900000000005</c:v>
                </c:pt>
                <c:pt idx="81">
                  <c:v>0.58473699999999995</c:v>
                </c:pt>
                <c:pt idx="82">
                  <c:v>0.58469800000000005</c:v>
                </c:pt>
                <c:pt idx="83">
                  <c:v>0.58462999999999998</c:v>
                </c:pt>
                <c:pt idx="84">
                  <c:v>0.58467599999999997</c:v>
                </c:pt>
                <c:pt idx="85">
                  <c:v>0.58468600000000004</c:v>
                </c:pt>
                <c:pt idx="86">
                  <c:v>0.58462099999999995</c:v>
                </c:pt>
                <c:pt idx="87">
                  <c:v>0.58465500000000004</c:v>
                </c:pt>
                <c:pt idx="88">
                  <c:v>0.58462099999999995</c:v>
                </c:pt>
                <c:pt idx="89">
                  <c:v>0.58465599999999995</c:v>
                </c:pt>
                <c:pt idx="90">
                  <c:v>0.58462800000000004</c:v>
                </c:pt>
                <c:pt idx="91">
                  <c:v>0.58460500000000004</c:v>
                </c:pt>
                <c:pt idx="92">
                  <c:v>0.58458699999999997</c:v>
                </c:pt>
                <c:pt idx="93">
                  <c:v>0.58458299999999996</c:v>
                </c:pt>
                <c:pt idx="94">
                  <c:v>0.58461399999999997</c:v>
                </c:pt>
                <c:pt idx="95">
                  <c:v>0.58462700000000001</c:v>
                </c:pt>
                <c:pt idx="96">
                  <c:v>0.58455800000000002</c:v>
                </c:pt>
                <c:pt idx="97">
                  <c:v>0.58467499999999994</c:v>
                </c:pt>
                <c:pt idx="98">
                  <c:v>0.58456200000000003</c:v>
                </c:pt>
                <c:pt idx="99">
                  <c:v>0.58460900000000005</c:v>
                </c:pt>
                <c:pt idx="100">
                  <c:v>0.58457499999999996</c:v>
                </c:pt>
                <c:pt idx="101">
                  <c:v>0.58458600000000005</c:v>
                </c:pt>
                <c:pt idx="102">
                  <c:v>0.58457099999999995</c:v>
                </c:pt>
                <c:pt idx="103">
                  <c:v>0.58464400000000005</c:v>
                </c:pt>
                <c:pt idx="104">
                  <c:v>0.58454700000000004</c:v>
                </c:pt>
                <c:pt idx="105">
                  <c:v>0.58463299999999996</c:v>
                </c:pt>
                <c:pt idx="106">
                  <c:v>0.58454899999999999</c:v>
                </c:pt>
                <c:pt idx="107">
                  <c:v>0.58453699999999997</c:v>
                </c:pt>
                <c:pt idx="108">
                  <c:v>0.58454300000000003</c:v>
                </c:pt>
                <c:pt idx="109">
                  <c:v>0.58450800000000003</c:v>
                </c:pt>
                <c:pt idx="110">
                  <c:v>0.58452999999999999</c:v>
                </c:pt>
                <c:pt idx="111">
                  <c:v>0.58452499999999996</c:v>
                </c:pt>
                <c:pt idx="112">
                  <c:v>0.58457000000000003</c:v>
                </c:pt>
                <c:pt idx="113">
                  <c:v>0.58450899999999995</c:v>
                </c:pt>
                <c:pt idx="114">
                  <c:v>0.58448699999999998</c:v>
                </c:pt>
                <c:pt idx="115">
                  <c:v>0.584534</c:v>
                </c:pt>
                <c:pt idx="116">
                  <c:v>0.58449099999999998</c:v>
                </c:pt>
                <c:pt idx="117">
                  <c:v>0.58449300000000004</c:v>
                </c:pt>
                <c:pt idx="118">
                  <c:v>0.58447800000000005</c:v>
                </c:pt>
                <c:pt idx="119">
                  <c:v>0.58451299999999995</c:v>
                </c:pt>
                <c:pt idx="120">
                  <c:v>0.58450400000000002</c:v>
                </c:pt>
                <c:pt idx="121">
                  <c:v>0.58452700000000002</c:v>
                </c:pt>
                <c:pt idx="122">
                  <c:v>0.58445999999999998</c:v>
                </c:pt>
                <c:pt idx="123">
                  <c:v>0.58445400000000003</c:v>
                </c:pt>
                <c:pt idx="124">
                  <c:v>0.58438199999999996</c:v>
                </c:pt>
                <c:pt idx="125">
                  <c:v>0.58444499999999999</c:v>
                </c:pt>
                <c:pt idx="126">
                  <c:v>0.58442700000000003</c:v>
                </c:pt>
                <c:pt idx="127">
                  <c:v>0.58446500000000001</c:v>
                </c:pt>
                <c:pt idx="128">
                  <c:v>0.584372</c:v>
                </c:pt>
                <c:pt idx="129">
                  <c:v>0.58446699999999996</c:v>
                </c:pt>
                <c:pt idx="130">
                  <c:v>0.58440899999999996</c:v>
                </c:pt>
                <c:pt idx="131">
                  <c:v>0.58440300000000001</c:v>
                </c:pt>
                <c:pt idx="132">
                  <c:v>0.584449</c:v>
                </c:pt>
                <c:pt idx="133">
                  <c:v>0.58441500000000002</c:v>
                </c:pt>
                <c:pt idx="134">
                  <c:v>0.58438000000000001</c:v>
                </c:pt>
                <c:pt idx="135">
                  <c:v>0.58444600000000002</c:v>
                </c:pt>
                <c:pt idx="136">
                  <c:v>0.58438000000000001</c:v>
                </c:pt>
                <c:pt idx="137">
                  <c:v>0.58436600000000005</c:v>
                </c:pt>
                <c:pt idx="138">
                  <c:v>0.58438900000000005</c:v>
                </c:pt>
                <c:pt idx="139">
                  <c:v>0.58438999999999997</c:v>
                </c:pt>
                <c:pt idx="140">
                  <c:v>0.58438199999999996</c:v>
                </c:pt>
                <c:pt idx="141">
                  <c:v>0.58434200000000003</c:v>
                </c:pt>
                <c:pt idx="142">
                  <c:v>0.58429900000000001</c:v>
                </c:pt>
                <c:pt idx="143">
                  <c:v>0.58430899999999997</c:v>
                </c:pt>
                <c:pt idx="144">
                  <c:v>0.58435499999999996</c:v>
                </c:pt>
                <c:pt idx="145">
                  <c:v>0.58427200000000001</c:v>
                </c:pt>
                <c:pt idx="146">
                  <c:v>0.58435899999999996</c:v>
                </c:pt>
                <c:pt idx="147">
                  <c:v>0.58433500000000005</c:v>
                </c:pt>
                <c:pt idx="148">
                  <c:v>0.58430300000000002</c:v>
                </c:pt>
                <c:pt idx="149">
                  <c:v>0.58432799999999996</c:v>
                </c:pt>
                <c:pt idx="150">
                  <c:v>0.58432899999999999</c:v>
                </c:pt>
                <c:pt idx="151">
                  <c:v>0.584345</c:v>
                </c:pt>
                <c:pt idx="152">
                  <c:v>0.58441100000000001</c:v>
                </c:pt>
                <c:pt idx="153">
                  <c:v>0.58435700000000002</c:v>
                </c:pt>
                <c:pt idx="154">
                  <c:v>0.584337</c:v>
                </c:pt>
                <c:pt idx="155">
                  <c:v>0.58436699999999997</c:v>
                </c:pt>
                <c:pt idx="156">
                  <c:v>0.58437700000000004</c:v>
                </c:pt>
                <c:pt idx="157">
                  <c:v>0.58435099999999995</c:v>
                </c:pt>
                <c:pt idx="158">
                  <c:v>0.58431200000000005</c:v>
                </c:pt>
                <c:pt idx="159">
                  <c:v>0.58430300000000002</c:v>
                </c:pt>
                <c:pt idx="160">
                  <c:v>0.58429699999999996</c:v>
                </c:pt>
                <c:pt idx="161">
                  <c:v>0.58428400000000003</c:v>
                </c:pt>
                <c:pt idx="162">
                  <c:v>0.58437600000000001</c:v>
                </c:pt>
                <c:pt idx="163">
                  <c:v>0.58432600000000001</c:v>
                </c:pt>
                <c:pt idx="164">
                  <c:v>0.58434600000000003</c:v>
                </c:pt>
                <c:pt idx="165">
                  <c:v>0.58431500000000003</c:v>
                </c:pt>
                <c:pt idx="166">
                  <c:v>0.58427099999999998</c:v>
                </c:pt>
                <c:pt idx="167">
                  <c:v>0.58431100000000002</c:v>
                </c:pt>
                <c:pt idx="168">
                  <c:v>0.58421299999999998</c:v>
                </c:pt>
                <c:pt idx="169">
                  <c:v>0.58427399999999996</c:v>
                </c:pt>
                <c:pt idx="170">
                  <c:v>0.58428400000000003</c:v>
                </c:pt>
                <c:pt idx="171">
                  <c:v>0.58431100000000002</c:v>
                </c:pt>
                <c:pt idx="172">
                  <c:v>0.58428899999999995</c:v>
                </c:pt>
                <c:pt idx="173">
                  <c:v>0.584291</c:v>
                </c:pt>
                <c:pt idx="174">
                  <c:v>0.58425700000000003</c:v>
                </c:pt>
                <c:pt idx="175">
                  <c:v>0.58421100000000004</c:v>
                </c:pt>
                <c:pt idx="176">
                  <c:v>0.58425199999999999</c:v>
                </c:pt>
                <c:pt idx="177">
                  <c:v>0.58422799999999997</c:v>
                </c:pt>
                <c:pt idx="178">
                  <c:v>0.58424500000000001</c:v>
                </c:pt>
                <c:pt idx="179">
                  <c:v>0.58426199999999995</c:v>
                </c:pt>
                <c:pt idx="180">
                  <c:v>0.58421699999999999</c:v>
                </c:pt>
                <c:pt idx="181">
                  <c:v>0.58430300000000002</c:v>
                </c:pt>
                <c:pt idx="182">
                  <c:v>0.58424299999999996</c:v>
                </c:pt>
                <c:pt idx="183">
                  <c:v>0.58422200000000002</c:v>
                </c:pt>
                <c:pt idx="184">
                  <c:v>0.58421599999999996</c:v>
                </c:pt>
                <c:pt idx="185">
                  <c:v>0.58416900000000005</c:v>
                </c:pt>
                <c:pt idx="186">
                  <c:v>0.58419200000000004</c:v>
                </c:pt>
                <c:pt idx="187">
                  <c:v>0.58415600000000001</c:v>
                </c:pt>
                <c:pt idx="188">
                  <c:v>0.58417600000000003</c:v>
                </c:pt>
                <c:pt idx="189">
                  <c:v>0.58408300000000002</c:v>
                </c:pt>
                <c:pt idx="190">
                  <c:v>0.58406999999999998</c:v>
                </c:pt>
                <c:pt idx="191">
                  <c:v>0.58409500000000003</c:v>
                </c:pt>
                <c:pt idx="192">
                  <c:v>0.58410200000000001</c:v>
                </c:pt>
                <c:pt idx="193">
                  <c:v>0.58413499999999996</c:v>
                </c:pt>
                <c:pt idx="194">
                  <c:v>0.58402600000000005</c:v>
                </c:pt>
                <c:pt idx="195">
                  <c:v>0.58411299999999999</c:v>
                </c:pt>
                <c:pt idx="196">
                  <c:v>0.58409</c:v>
                </c:pt>
                <c:pt idx="197">
                  <c:v>0.58408300000000002</c:v>
                </c:pt>
                <c:pt idx="198">
                  <c:v>0.58409599999999995</c:v>
                </c:pt>
                <c:pt idx="199">
                  <c:v>0.58406400000000003</c:v>
                </c:pt>
                <c:pt idx="200">
                  <c:v>0.58407600000000004</c:v>
                </c:pt>
                <c:pt idx="201">
                  <c:v>0.58409599999999995</c:v>
                </c:pt>
                <c:pt idx="202">
                  <c:v>0.58412799999999998</c:v>
                </c:pt>
                <c:pt idx="203">
                  <c:v>0.58410499999999999</c:v>
                </c:pt>
                <c:pt idx="204">
                  <c:v>0.58410300000000004</c:v>
                </c:pt>
                <c:pt idx="205">
                  <c:v>0.58402399999999999</c:v>
                </c:pt>
                <c:pt idx="206">
                  <c:v>0.58400200000000002</c:v>
                </c:pt>
                <c:pt idx="207">
                  <c:v>0.58404299999999998</c:v>
                </c:pt>
                <c:pt idx="208">
                  <c:v>0.58410200000000001</c:v>
                </c:pt>
                <c:pt idx="209">
                  <c:v>0.58405499999999999</c:v>
                </c:pt>
                <c:pt idx="210">
                  <c:v>0.58405300000000004</c:v>
                </c:pt>
                <c:pt idx="211">
                  <c:v>0.58407500000000001</c:v>
                </c:pt>
                <c:pt idx="212">
                  <c:v>0.58408000000000004</c:v>
                </c:pt>
                <c:pt idx="213">
                  <c:v>0.58410600000000001</c:v>
                </c:pt>
                <c:pt idx="214">
                  <c:v>0.58405200000000002</c:v>
                </c:pt>
                <c:pt idx="215">
                  <c:v>0.58398700000000003</c:v>
                </c:pt>
                <c:pt idx="216">
                  <c:v>0.58399299999999998</c:v>
                </c:pt>
                <c:pt idx="217">
                  <c:v>0.58401800000000004</c:v>
                </c:pt>
                <c:pt idx="218">
                  <c:v>0.58402100000000001</c:v>
                </c:pt>
                <c:pt idx="219">
                  <c:v>0.58400799999999997</c:v>
                </c:pt>
                <c:pt idx="220">
                  <c:v>0.58397200000000005</c:v>
                </c:pt>
                <c:pt idx="221">
                  <c:v>0.58398300000000003</c:v>
                </c:pt>
                <c:pt idx="222">
                  <c:v>0.58402399999999999</c:v>
                </c:pt>
                <c:pt idx="223">
                  <c:v>0.58399100000000004</c:v>
                </c:pt>
                <c:pt idx="224">
                  <c:v>0.58398300000000003</c:v>
                </c:pt>
                <c:pt idx="225">
                  <c:v>0.58394699999999999</c:v>
                </c:pt>
                <c:pt idx="226">
                  <c:v>0.58391700000000002</c:v>
                </c:pt>
                <c:pt idx="227">
                  <c:v>0.58390299999999995</c:v>
                </c:pt>
                <c:pt idx="228">
                  <c:v>0.58388300000000004</c:v>
                </c:pt>
                <c:pt idx="229">
                  <c:v>0.58390900000000001</c:v>
                </c:pt>
                <c:pt idx="230">
                  <c:v>0.58390299999999995</c:v>
                </c:pt>
                <c:pt idx="231">
                  <c:v>0.58392699999999997</c:v>
                </c:pt>
                <c:pt idx="232">
                  <c:v>0.58383700000000005</c:v>
                </c:pt>
                <c:pt idx="233">
                  <c:v>0.58392200000000005</c:v>
                </c:pt>
                <c:pt idx="234">
                  <c:v>0.58390799999999998</c:v>
                </c:pt>
                <c:pt idx="235">
                  <c:v>0.58389000000000002</c:v>
                </c:pt>
                <c:pt idx="236">
                  <c:v>0.58384899999999995</c:v>
                </c:pt>
                <c:pt idx="237">
                  <c:v>0.58384000000000003</c:v>
                </c:pt>
                <c:pt idx="238">
                  <c:v>0.58382999999999996</c:v>
                </c:pt>
                <c:pt idx="239">
                  <c:v>0.58382900000000004</c:v>
                </c:pt>
                <c:pt idx="240">
                  <c:v>0.58374499999999996</c:v>
                </c:pt>
                <c:pt idx="241">
                  <c:v>0.583812</c:v>
                </c:pt>
                <c:pt idx="242">
                  <c:v>0.58378699999999994</c:v>
                </c:pt>
                <c:pt idx="243">
                  <c:v>0.58380100000000001</c:v>
                </c:pt>
                <c:pt idx="244">
                  <c:v>0.58392999999999995</c:v>
                </c:pt>
                <c:pt idx="245">
                  <c:v>0.58381899999999998</c:v>
                </c:pt>
                <c:pt idx="246">
                  <c:v>0.58377000000000001</c:v>
                </c:pt>
                <c:pt idx="247">
                  <c:v>0.58379199999999998</c:v>
                </c:pt>
                <c:pt idx="248">
                  <c:v>0.58386499999999997</c:v>
                </c:pt>
                <c:pt idx="249">
                  <c:v>0.58382500000000004</c:v>
                </c:pt>
                <c:pt idx="250">
                  <c:v>0.58377199999999996</c:v>
                </c:pt>
                <c:pt idx="251">
                  <c:v>0.58377800000000002</c:v>
                </c:pt>
                <c:pt idx="252">
                  <c:v>0.58378699999999994</c:v>
                </c:pt>
                <c:pt idx="253">
                  <c:v>0.58374499999999996</c:v>
                </c:pt>
                <c:pt idx="254">
                  <c:v>0.58376399999999995</c:v>
                </c:pt>
                <c:pt idx="255">
                  <c:v>0.58374300000000001</c:v>
                </c:pt>
                <c:pt idx="256">
                  <c:v>0.58374999999999999</c:v>
                </c:pt>
                <c:pt idx="257">
                  <c:v>0.58376399999999995</c:v>
                </c:pt>
                <c:pt idx="258">
                  <c:v>0.58377299999999999</c:v>
                </c:pt>
                <c:pt idx="259">
                  <c:v>0.58365800000000001</c:v>
                </c:pt>
                <c:pt idx="260">
                  <c:v>0.58371099999999998</c:v>
                </c:pt>
                <c:pt idx="261">
                  <c:v>0.58377000000000001</c:v>
                </c:pt>
                <c:pt idx="262">
                  <c:v>0.58373799999999998</c:v>
                </c:pt>
                <c:pt idx="263">
                  <c:v>0.58375200000000005</c:v>
                </c:pt>
                <c:pt idx="264">
                  <c:v>0.58366499999999999</c:v>
                </c:pt>
                <c:pt idx="265">
                  <c:v>0.58368699999999996</c:v>
                </c:pt>
                <c:pt idx="266">
                  <c:v>0.58370299999999997</c:v>
                </c:pt>
                <c:pt idx="267">
                  <c:v>0.583731</c:v>
                </c:pt>
                <c:pt idx="268">
                  <c:v>0.58367899999999995</c:v>
                </c:pt>
                <c:pt idx="269">
                  <c:v>0.58363699999999996</c:v>
                </c:pt>
                <c:pt idx="270">
                  <c:v>0.58370500000000003</c:v>
                </c:pt>
                <c:pt idx="271">
                  <c:v>0.58365900000000004</c:v>
                </c:pt>
                <c:pt idx="272">
                  <c:v>0.58365800000000001</c:v>
                </c:pt>
                <c:pt idx="273">
                  <c:v>0.58369499999999996</c:v>
                </c:pt>
                <c:pt idx="274">
                  <c:v>0.58358500000000002</c:v>
                </c:pt>
                <c:pt idx="275">
                  <c:v>0.58361300000000005</c:v>
                </c:pt>
                <c:pt idx="276">
                  <c:v>0.58365100000000003</c:v>
                </c:pt>
                <c:pt idx="277">
                  <c:v>0.58357899999999996</c:v>
                </c:pt>
                <c:pt idx="278">
                  <c:v>0.583623</c:v>
                </c:pt>
                <c:pt idx="279">
                  <c:v>0.58362700000000001</c:v>
                </c:pt>
                <c:pt idx="280">
                  <c:v>0.58359099999999997</c:v>
                </c:pt>
                <c:pt idx="281">
                  <c:v>0.58360900000000004</c:v>
                </c:pt>
                <c:pt idx="282">
                  <c:v>0.58360800000000002</c:v>
                </c:pt>
                <c:pt idx="283">
                  <c:v>0.58367599999999997</c:v>
                </c:pt>
                <c:pt idx="284">
                  <c:v>0.58362000000000003</c:v>
                </c:pt>
                <c:pt idx="285">
                  <c:v>0.58355500000000005</c:v>
                </c:pt>
                <c:pt idx="286">
                  <c:v>0.58357099999999995</c:v>
                </c:pt>
                <c:pt idx="287">
                  <c:v>0.58354600000000001</c:v>
                </c:pt>
                <c:pt idx="288">
                  <c:v>0.58355599999999996</c:v>
                </c:pt>
                <c:pt idx="289">
                  <c:v>0.58348299999999997</c:v>
                </c:pt>
                <c:pt idx="290">
                  <c:v>0.58352899999999996</c:v>
                </c:pt>
                <c:pt idx="291">
                  <c:v>0.58358100000000002</c:v>
                </c:pt>
                <c:pt idx="292">
                  <c:v>0.58354099999999998</c:v>
                </c:pt>
                <c:pt idx="293">
                  <c:v>0.58354200000000001</c:v>
                </c:pt>
                <c:pt idx="294">
                  <c:v>0.58351399999999998</c:v>
                </c:pt>
                <c:pt idx="295">
                  <c:v>0.58347499999999997</c:v>
                </c:pt>
                <c:pt idx="296">
                  <c:v>0.58358500000000002</c:v>
                </c:pt>
                <c:pt idx="297">
                  <c:v>0.58354499999999998</c:v>
                </c:pt>
                <c:pt idx="298">
                  <c:v>0.58352400000000004</c:v>
                </c:pt>
                <c:pt idx="299">
                  <c:v>0.58357700000000001</c:v>
                </c:pt>
                <c:pt idx="300">
                  <c:v>0.58350800000000003</c:v>
                </c:pt>
                <c:pt idx="301">
                  <c:v>0.583534</c:v>
                </c:pt>
                <c:pt idx="302">
                  <c:v>0.58348800000000001</c:v>
                </c:pt>
                <c:pt idx="303">
                  <c:v>0.58353500000000003</c:v>
                </c:pt>
                <c:pt idx="304">
                  <c:v>0.58346900000000002</c:v>
                </c:pt>
                <c:pt idx="305">
                  <c:v>0.58350000000000002</c:v>
                </c:pt>
                <c:pt idx="306">
                  <c:v>0.58344099999999999</c:v>
                </c:pt>
                <c:pt idx="307">
                  <c:v>0.58344099999999999</c:v>
                </c:pt>
                <c:pt idx="308">
                  <c:v>0.58339099999999999</c:v>
                </c:pt>
                <c:pt idx="309">
                  <c:v>0.58343599999999995</c:v>
                </c:pt>
                <c:pt idx="310">
                  <c:v>0.583457</c:v>
                </c:pt>
                <c:pt idx="311">
                  <c:v>0.58336399999999999</c:v>
                </c:pt>
                <c:pt idx="312">
                  <c:v>0.58346299999999995</c:v>
                </c:pt>
                <c:pt idx="313">
                  <c:v>0.58339399999999997</c:v>
                </c:pt>
                <c:pt idx="314">
                  <c:v>0.58336900000000003</c:v>
                </c:pt>
                <c:pt idx="315">
                  <c:v>0.58337099999999997</c:v>
                </c:pt>
                <c:pt idx="316">
                  <c:v>0.58339099999999999</c:v>
                </c:pt>
                <c:pt idx="317">
                  <c:v>0.58343800000000001</c:v>
                </c:pt>
                <c:pt idx="318">
                  <c:v>0.58346500000000001</c:v>
                </c:pt>
                <c:pt idx="319">
                  <c:v>0.58346100000000001</c:v>
                </c:pt>
                <c:pt idx="320">
                  <c:v>0.58338900000000005</c:v>
                </c:pt>
                <c:pt idx="321">
                  <c:v>0.58336900000000003</c:v>
                </c:pt>
                <c:pt idx="322">
                  <c:v>0.58345400000000003</c:v>
                </c:pt>
                <c:pt idx="323">
                  <c:v>0.58336100000000002</c:v>
                </c:pt>
                <c:pt idx="324">
                  <c:v>0.58332700000000004</c:v>
                </c:pt>
                <c:pt idx="325">
                  <c:v>0.58329200000000003</c:v>
                </c:pt>
                <c:pt idx="326">
                  <c:v>0.58324699999999996</c:v>
                </c:pt>
                <c:pt idx="327">
                  <c:v>0.58334600000000003</c:v>
                </c:pt>
                <c:pt idx="328">
                  <c:v>0.583314</c:v>
                </c:pt>
                <c:pt idx="329">
                  <c:v>0.58324799999999999</c:v>
                </c:pt>
                <c:pt idx="330">
                  <c:v>0.583318</c:v>
                </c:pt>
                <c:pt idx="331">
                  <c:v>0.58336399999999999</c:v>
                </c:pt>
                <c:pt idx="332">
                  <c:v>0.58333900000000005</c:v>
                </c:pt>
                <c:pt idx="333">
                  <c:v>0.58328199999999997</c:v>
                </c:pt>
                <c:pt idx="334">
                  <c:v>0.58328500000000005</c:v>
                </c:pt>
                <c:pt idx="335">
                  <c:v>0.58327499999999999</c:v>
                </c:pt>
                <c:pt idx="336">
                  <c:v>0.583318</c:v>
                </c:pt>
                <c:pt idx="337">
                  <c:v>0.58330899999999997</c:v>
                </c:pt>
                <c:pt idx="338">
                  <c:v>0.58322399999999996</c:v>
                </c:pt>
                <c:pt idx="339">
                  <c:v>0.58328899999999995</c:v>
                </c:pt>
                <c:pt idx="340">
                  <c:v>0.58333100000000004</c:v>
                </c:pt>
                <c:pt idx="341">
                  <c:v>0.58336100000000002</c:v>
                </c:pt>
                <c:pt idx="342">
                  <c:v>0.58328100000000005</c:v>
                </c:pt>
                <c:pt idx="343">
                  <c:v>0.58326999999999996</c:v>
                </c:pt>
                <c:pt idx="344">
                  <c:v>0.58327399999999996</c:v>
                </c:pt>
                <c:pt idx="345">
                  <c:v>0.58330499999999996</c:v>
                </c:pt>
                <c:pt idx="346">
                  <c:v>0.58328400000000002</c:v>
                </c:pt>
                <c:pt idx="347">
                  <c:v>0.58323899999999995</c:v>
                </c:pt>
                <c:pt idx="348">
                  <c:v>0.583256</c:v>
                </c:pt>
                <c:pt idx="349">
                  <c:v>0.58329900000000001</c:v>
                </c:pt>
                <c:pt idx="350">
                  <c:v>0.58323499999999995</c:v>
                </c:pt>
                <c:pt idx="351">
                  <c:v>0.58329600000000004</c:v>
                </c:pt>
                <c:pt idx="352">
                  <c:v>0.583175</c:v>
                </c:pt>
                <c:pt idx="353">
                  <c:v>0.58319900000000002</c:v>
                </c:pt>
                <c:pt idx="354">
                  <c:v>0.58314900000000003</c:v>
                </c:pt>
                <c:pt idx="355">
                  <c:v>0.58320099999999997</c:v>
                </c:pt>
                <c:pt idx="356">
                  <c:v>0.58314100000000002</c:v>
                </c:pt>
                <c:pt idx="357">
                  <c:v>0.58309100000000003</c:v>
                </c:pt>
                <c:pt idx="358">
                  <c:v>0.58313099999999995</c:v>
                </c:pt>
                <c:pt idx="359">
                  <c:v>0.58314299999999997</c:v>
                </c:pt>
                <c:pt idx="360">
                  <c:v>0.58313800000000005</c:v>
                </c:pt>
                <c:pt idx="361">
                  <c:v>0.583152</c:v>
                </c:pt>
                <c:pt idx="362">
                  <c:v>0.58313999999999999</c:v>
                </c:pt>
                <c:pt idx="363">
                  <c:v>0.58305799999999997</c:v>
                </c:pt>
                <c:pt idx="364">
                  <c:v>0.583121</c:v>
                </c:pt>
                <c:pt idx="365">
                  <c:v>0.58308700000000002</c:v>
                </c:pt>
                <c:pt idx="366">
                  <c:v>0.58304999999999996</c:v>
                </c:pt>
                <c:pt idx="367">
                  <c:v>0.58304900000000004</c:v>
                </c:pt>
                <c:pt idx="368">
                  <c:v>0.58300399999999997</c:v>
                </c:pt>
                <c:pt idx="369">
                  <c:v>0.58301800000000004</c:v>
                </c:pt>
                <c:pt idx="370">
                  <c:v>0.583063</c:v>
                </c:pt>
                <c:pt idx="371">
                  <c:v>0.58297500000000002</c:v>
                </c:pt>
                <c:pt idx="372">
                  <c:v>0.58300099999999999</c:v>
                </c:pt>
                <c:pt idx="373">
                  <c:v>0.58298799999999995</c:v>
                </c:pt>
                <c:pt idx="374">
                  <c:v>0.58295799999999998</c:v>
                </c:pt>
                <c:pt idx="375">
                  <c:v>0.58294000000000001</c:v>
                </c:pt>
                <c:pt idx="376">
                  <c:v>0.58304500000000004</c:v>
                </c:pt>
                <c:pt idx="377">
                  <c:v>0.58305600000000002</c:v>
                </c:pt>
                <c:pt idx="378">
                  <c:v>0.58299599999999996</c:v>
                </c:pt>
                <c:pt idx="379">
                  <c:v>0.58299400000000001</c:v>
                </c:pt>
                <c:pt idx="380">
                  <c:v>0.582986</c:v>
                </c:pt>
                <c:pt idx="381">
                  <c:v>0.58296999999999999</c:v>
                </c:pt>
                <c:pt idx="382">
                  <c:v>0.58301599999999998</c:v>
                </c:pt>
                <c:pt idx="383">
                  <c:v>0.58300200000000002</c:v>
                </c:pt>
                <c:pt idx="384">
                  <c:v>0.58294500000000005</c:v>
                </c:pt>
                <c:pt idx="385">
                  <c:v>0.58303199999999999</c:v>
                </c:pt>
                <c:pt idx="386">
                  <c:v>0.58303000000000005</c:v>
                </c:pt>
                <c:pt idx="387">
                  <c:v>0.58295200000000003</c:v>
                </c:pt>
                <c:pt idx="388">
                  <c:v>0.58293899999999998</c:v>
                </c:pt>
                <c:pt idx="389">
                  <c:v>0.58292999999999995</c:v>
                </c:pt>
                <c:pt idx="390">
                  <c:v>0.58290699999999995</c:v>
                </c:pt>
                <c:pt idx="391">
                  <c:v>0.582924</c:v>
                </c:pt>
                <c:pt idx="392">
                  <c:v>0.58289000000000002</c:v>
                </c:pt>
                <c:pt idx="393">
                  <c:v>0.58291099999999996</c:v>
                </c:pt>
                <c:pt idx="394">
                  <c:v>0.58290200000000003</c:v>
                </c:pt>
                <c:pt idx="395">
                  <c:v>0.58287</c:v>
                </c:pt>
                <c:pt idx="396">
                  <c:v>0.58288799999999996</c:v>
                </c:pt>
                <c:pt idx="397">
                  <c:v>0.58289299999999999</c:v>
                </c:pt>
                <c:pt idx="398">
                  <c:v>0.58291499999999996</c:v>
                </c:pt>
                <c:pt idx="399">
                  <c:v>0.58286400000000005</c:v>
                </c:pt>
                <c:pt idx="400">
                  <c:v>0.58284599999999998</c:v>
                </c:pt>
                <c:pt idx="401">
                  <c:v>0.58280699999999996</c:v>
                </c:pt>
                <c:pt idx="402">
                  <c:v>0.58288600000000002</c:v>
                </c:pt>
                <c:pt idx="403">
                  <c:v>0.58279899999999996</c:v>
                </c:pt>
                <c:pt idx="404">
                  <c:v>0.58274199999999998</c:v>
                </c:pt>
                <c:pt idx="405">
                  <c:v>0.582789</c:v>
                </c:pt>
                <c:pt idx="406">
                  <c:v>0.582816</c:v>
                </c:pt>
                <c:pt idx="407">
                  <c:v>0.58280900000000002</c:v>
                </c:pt>
                <c:pt idx="408">
                  <c:v>0.58283399999999996</c:v>
                </c:pt>
                <c:pt idx="409">
                  <c:v>0.58272800000000002</c:v>
                </c:pt>
                <c:pt idx="410">
                  <c:v>0.58274599999999999</c:v>
                </c:pt>
                <c:pt idx="411">
                  <c:v>0.58273699999999995</c:v>
                </c:pt>
                <c:pt idx="412">
                  <c:v>0.58262599999999998</c:v>
                </c:pt>
                <c:pt idx="413">
                  <c:v>0.58274999999999999</c:v>
                </c:pt>
                <c:pt idx="414">
                  <c:v>0.58277000000000001</c:v>
                </c:pt>
                <c:pt idx="415">
                  <c:v>0.58275299999999997</c:v>
                </c:pt>
                <c:pt idx="416">
                  <c:v>0.58270299999999997</c:v>
                </c:pt>
                <c:pt idx="417">
                  <c:v>0.58272900000000005</c:v>
                </c:pt>
                <c:pt idx="418">
                  <c:v>0.58265999999999996</c:v>
                </c:pt>
                <c:pt idx="419">
                  <c:v>0.58267400000000003</c:v>
                </c:pt>
                <c:pt idx="420">
                  <c:v>0.58265100000000003</c:v>
                </c:pt>
                <c:pt idx="421">
                  <c:v>0.582704</c:v>
                </c:pt>
                <c:pt idx="422">
                  <c:v>0.58266200000000001</c:v>
                </c:pt>
                <c:pt idx="423">
                  <c:v>0.58265900000000004</c:v>
                </c:pt>
                <c:pt idx="424">
                  <c:v>0.58264000000000005</c:v>
                </c:pt>
                <c:pt idx="425">
                  <c:v>0.58258200000000004</c:v>
                </c:pt>
                <c:pt idx="426">
                  <c:v>0.58260900000000004</c:v>
                </c:pt>
                <c:pt idx="427">
                  <c:v>0.58264300000000002</c:v>
                </c:pt>
                <c:pt idx="428">
                  <c:v>0.58258900000000002</c:v>
                </c:pt>
                <c:pt idx="429">
                  <c:v>0.58262199999999997</c:v>
                </c:pt>
                <c:pt idx="430">
                  <c:v>0.58260500000000004</c:v>
                </c:pt>
                <c:pt idx="431">
                  <c:v>0.58262599999999998</c:v>
                </c:pt>
                <c:pt idx="432">
                  <c:v>0.58262800000000003</c:v>
                </c:pt>
                <c:pt idx="433">
                  <c:v>0.58257700000000001</c:v>
                </c:pt>
                <c:pt idx="434">
                  <c:v>0.58259300000000003</c:v>
                </c:pt>
                <c:pt idx="435">
                  <c:v>0.58258100000000002</c:v>
                </c:pt>
                <c:pt idx="436">
                  <c:v>0.58251200000000003</c:v>
                </c:pt>
                <c:pt idx="437">
                  <c:v>0.58256699999999995</c:v>
                </c:pt>
                <c:pt idx="438">
                  <c:v>0.58252999999999999</c:v>
                </c:pt>
                <c:pt idx="439">
                  <c:v>0.58250000000000002</c:v>
                </c:pt>
                <c:pt idx="440">
                  <c:v>0.58254499999999998</c:v>
                </c:pt>
                <c:pt idx="441">
                  <c:v>0.58256600000000003</c:v>
                </c:pt>
                <c:pt idx="442">
                  <c:v>0.58250999999999997</c:v>
                </c:pt>
                <c:pt idx="443">
                  <c:v>0.58245199999999997</c:v>
                </c:pt>
                <c:pt idx="444">
                  <c:v>0.58251399999999998</c:v>
                </c:pt>
                <c:pt idx="445">
                  <c:v>0.58250199999999996</c:v>
                </c:pt>
                <c:pt idx="446">
                  <c:v>0.58252599999999999</c:v>
                </c:pt>
                <c:pt idx="447">
                  <c:v>0.58248999999999995</c:v>
                </c:pt>
                <c:pt idx="448">
                  <c:v>0.58250299999999999</c:v>
                </c:pt>
                <c:pt idx="449">
                  <c:v>0.58241200000000004</c:v>
                </c:pt>
                <c:pt idx="450">
                  <c:v>0.582507</c:v>
                </c:pt>
                <c:pt idx="451">
                  <c:v>0.58241100000000001</c:v>
                </c:pt>
                <c:pt idx="452">
                  <c:v>0.58241799999999999</c:v>
                </c:pt>
                <c:pt idx="453">
                  <c:v>0.58247700000000002</c:v>
                </c:pt>
                <c:pt idx="454">
                  <c:v>0.58245899999999995</c:v>
                </c:pt>
                <c:pt idx="455">
                  <c:v>0.58243900000000004</c:v>
                </c:pt>
                <c:pt idx="456">
                  <c:v>0.58237000000000005</c:v>
                </c:pt>
                <c:pt idx="457">
                  <c:v>0.58240800000000004</c:v>
                </c:pt>
                <c:pt idx="458">
                  <c:v>0.58243900000000004</c:v>
                </c:pt>
                <c:pt idx="459">
                  <c:v>0.582422</c:v>
                </c:pt>
                <c:pt idx="460">
                  <c:v>0.58234699999999995</c:v>
                </c:pt>
                <c:pt idx="461">
                  <c:v>0.58244899999999999</c:v>
                </c:pt>
                <c:pt idx="462">
                  <c:v>0.58236500000000002</c:v>
                </c:pt>
                <c:pt idx="463">
                  <c:v>0.58238199999999996</c:v>
                </c:pt>
                <c:pt idx="464">
                  <c:v>0.58240499999999995</c:v>
                </c:pt>
                <c:pt idx="465">
                  <c:v>0.58234399999999997</c:v>
                </c:pt>
                <c:pt idx="466">
                  <c:v>0.58242400000000005</c:v>
                </c:pt>
                <c:pt idx="467">
                  <c:v>0.58238900000000005</c:v>
                </c:pt>
                <c:pt idx="468">
                  <c:v>0.58233100000000004</c:v>
                </c:pt>
                <c:pt idx="469">
                  <c:v>0.58232200000000001</c:v>
                </c:pt>
                <c:pt idx="470">
                  <c:v>0.58235099999999995</c:v>
                </c:pt>
                <c:pt idx="471">
                  <c:v>0.58234399999999997</c:v>
                </c:pt>
                <c:pt idx="472">
                  <c:v>0.58232499999999998</c:v>
                </c:pt>
                <c:pt idx="473">
                  <c:v>0.58226100000000003</c:v>
                </c:pt>
                <c:pt idx="474">
                  <c:v>0.582237</c:v>
                </c:pt>
                <c:pt idx="475">
                  <c:v>0.582256</c:v>
                </c:pt>
                <c:pt idx="476">
                  <c:v>0.58221100000000003</c:v>
                </c:pt>
                <c:pt idx="477">
                  <c:v>0.58228199999999997</c:v>
                </c:pt>
                <c:pt idx="478">
                  <c:v>0.58229500000000001</c:v>
                </c:pt>
                <c:pt idx="479">
                  <c:v>0.58225300000000002</c:v>
                </c:pt>
                <c:pt idx="480">
                  <c:v>0.58218999999999999</c:v>
                </c:pt>
                <c:pt idx="481">
                  <c:v>0.58223800000000003</c:v>
                </c:pt>
                <c:pt idx="482">
                  <c:v>0.58220000000000005</c:v>
                </c:pt>
                <c:pt idx="483">
                  <c:v>0.58221999999999996</c:v>
                </c:pt>
                <c:pt idx="484">
                  <c:v>0.58218000000000003</c:v>
                </c:pt>
                <c:pt idx="485">
                  <c:v>0.58218000000000003</c:v>
                </c:pt>
                <c:pt idx="486">
                  <c:v>0.58220099999999997</c:v>
                </c:pt>
                <c:pt idx="487">
                  <c:v>0.582202</c:v>
                </c:pt>
                <c:pt idx="488">
                  <c:v>0.58216400000000001</c:v>
                </c:pt>
                <c:pt idx="489">
                  <c:v>0.58213899999999996</c:v>
                </c:pt>
                <c:pt idx="490">
                  <c:v>0.58218000000000003</c:v>
                </c:pt>
                <c:pt idx="491">
                  <c:v>0.58216500000000004</c:v>
                </c:pt>
                <c:pt idx="492">
                  <c:v>0.582117</c:v>
                </c:pt>
                <c:pt idx="493">
                  <c:v>0.58210899999999999</c:v>
                </c:pt>
                <c:pt idx="494">
                  <c:v>0.58214999999999995</c:v>
                </c:pt>
                <c:pt idx="495">
                  <c:v>0.58209</c:v>
                </c:pt>
                <c:pt idx="496">
                  <c:v>0.58205700000000005</c:v>
                </c:pt>
                <c:pt idx="497">
                  <c:v>0.58209599999999995</c:v>
                </c:pt>
                <c:pt idx="498">
                  <c:v>0.58208499999999996</c:v>
                </c:pt>
                <c:pt idx="499">
                  <c:v>0.582009</c:v>
                </c:pt>
                <c:pt idx="500">
                  <c:v>0.58205499999999999</c:v>
                </c:pt>
                <c:pt idx="501">
                  <c:v>0.582036</c:v>
                </c:pt>
                <c:pt idx="502">
                  <c:v>0.58200399999999997</c:v>
                </c:pt>
                <c:pt idx="503">
                  <c:v>0.58198899999999998</c:v>
                </c:pt>
                <c:pt idx="504">
                  <c:v>0.581959</c:v>
                </c:pt>
                <c:pt idx="505">
                  <c:v>0.58207799999999998</c:v>
                </c:pt>
                <c:pt idx="506">
                  <c:v>0.58200600000000002</c:v>
                </c:pt>
                <c:pt idx="507">
                  <c:v>0.58197600000000005</c:v>
                </c:pt>
                <c:pt idx="508">
                  <c:v>0.581959</c:v>
                </c:pt>
                <c:pt idx="509">
                  <c:v>0.58199000000000001</c:v>
                </c:pt>
                <c:pt idx="510">
                  <c:v>0.58191099999999996</c:v>
                </c:pt>
                <c:pt idx="511">
                  <c:v>0.58197600000000005</c:v>
                </c:pt>
                <c:pt idx="512">
                  <c:v>0.58197399999999999</c:v>
                </c:pt>
                <c:pt idx="513">
                  <c:v>0.58191499999999996</c:v>
                </c:pt>
                <c:pt idx="514">
                  <c:v>0.58193399999999995</c:v>
                </c:pt>
                <c:pt idx="515">
                  <c:v>0.58190699999999995</c:v>
                </c:pt>
                <c:pt idx="516">
                  <c:v>0.58199400000000001</c:v>
                </c:pt>
                <c:pt idx="517">
                  <c:v>0.58193499999999998</c:v>
                </c:pt>
                <c:pt idx="518">
                  <c:v>0.58189999999999997</c:v>
                </c:pt>
                <c:pt idx="519">
                  <c:v>0.58188200000000001</c:v>
                </c:pt>
                <c:pt idx="520">
                  <c:v>0.581959</c:v>
                </c:pt>
                <c:pt idx="521">
                  <c:v>0.58194400000000002</c:v>
                </c:pt>
                <c:pt idx="522">
                  <c:v>0.58192900000000003</c:v>
                </c:pt>
                <c:pt idx="523">
                  <c:v>0.58183399999999996</c:v>
                </c:pt>
                <c:pt idx="524">
                  <c:v>0.58184599999999997</c:v>
                </c:pt>
                <c:pt idx="525">
                  <c:v>0.58180399999999999</c:v>
                </c:pt>
                <c:pt idx="526">
                  <c:v>0.58184400000000003</c:v>
                </c:pt>
                <c:pt idx="527">
                  <c:v>0.58179199999999998</c:v>
                </c:pt>
                <c:pt idx="528">
                  <c:v>0.58185299999999995</c:v>
                </c:pt>
                <c:pt idx="529">
                  <c:v>0.58179199999999998</c:v>
                </c:pt>
                <c:pt idx="530">
                  <c:v>0.58179599999999998</c:v>
                </c:pt>
                <c:pt idx="531">
                  <c:v>0.58172599999999997</c:v>
                </c:pt>
                <c:pt idx="532">
                  <c:v>0.58176499999999998</c:v>
                </c:pt>
                <c:pt idx="533">
                  <c:v>0.58179000000000003</c:v>
                </c:pt>
                <c:pt idx="534">
                  <c:v>0.58172599999999997</c:v>
                </c:pt>
                <c:pt idx="535">
                  <c:v>0.58173299999999994</c:v>
                </c:pt>
                <c:pt idx="536">
                  <c:v>0.58178099999999999</c:v>
                </c:pt>
                <c:pt idx="537">
                  <c:v>0.58172900000000005</c:v>
                </c:pt>
                <c:pt idx="538">
                  <c:v>0.58171700000000004</c:v>
                </c:pt>
                <c:pt idx="539">
                  <c:v>0.58170599999999995</c:v>
                </c:pt>
                <c:pt idx="540">
                  <c:v>0.58178099999999999</c:v>
                </c:pt>
                <c:pt idx="541">
                  <c:v>0.58171700000000004</c:v>
                </c:pt>
                <c:pt idx="542">
                  <c:v>0.58172100000000004</c:v>
                </c:pt>
                <c:pt idx="543">
                  <c:v>0.58168600000000004</c:v>
                </c:pt>
                <c:pt idx="544">
                  <c:v>0.58176099999999997</c:v>
                </c:pt>
                <c:pt idx="545">
                  <c:v>0.58169700000000002</c:v>
                </c:pt>
                <c:pt idx="546">
                  <c:v>0.58165900000000004</c:v>
                </c:pt>
                <c:pt idx="547">
                  <c:v>0.58165100000000003</c:v>
                </c:pt>
                <c:pt idx="548">
                  <c:v>0.58168600000000004</c:v>
                </c:pt>
                <c:pt idx="549">
                  <c:v>0.58175699999999997</c:v>
                </c:pt>
                <c:pt idx="550">
                  <c:v>0.58166099999999998</c:v>
                </c:pt>
                <c:pt idx="551">
                  <c:v>0.58163399999999998</c:v>
                </c:pt>
                <c:pt idx="552">
                  <c:v>0.58161700000000005</c:v>
                </c:pt>
                <c:pt idx="553">
                  <c:v>0.58165999999999995</c:v>
                </c:pt>
                <c:pt idx="554">
                  <c:v>0.58164199999999999</c:v>
                </c:pt>
                <c:pt idx="555">
                  <c:v>0.58158699999999997</c:v>
                </c:pt>
                <c:pt idx="556">
                  <c:v>0.58162700000000001</c:v>
                </c:pt>
                <c:pt idx="557">
                  <c:v>0.58159700000000003</c:v>
                </c:pt>
                <c:pt idx="558">
                  <c:v>0.58164899999999997</c:v>
                </c:pt>
                <c:pt idx="559">
                  <c:v>0.58160599999999996</c:v>
                </c:pt>
                <c:pt idx="560">
                  <c:v>0.58152999999999999</c:v>
                </c:pt>
                <c:pt idx="561">
                  <c:v>0.58156300000000005</c:v>
                </c:pt>
                <c:pt idx="562">
                  <c:v>0.58153900000000003</c:v>
                </c:pt>
                <c:pt idx="563">
                  <c:v>0.58150999999999997</c:v>
                </c:pt>
                <c:pt idx="564">
                  <c:v>0.58153299999999997</c:v>
                </c:pt>
                <c:pt idx="565">
                  <c:v>0.58148100000000003</c:v>
                </c:pt>
                <c:pt idx="566">
                  <c:v>0.58153299999999997</c:v>
                </c:pt>
                <c:pt idx="567">
                  <c:v>0.58153900000000003</c:v>
                </c:pt>
                <c:pt idx="568">
                  <c:v>0.58150000000000002</c:v>
                </c:pt>
                <c:pt idx="569">
                  <c:v>0.58145100000000005</c:v>
                </c:pt>
                <c:pt idx="570">
                  <c:v>0.58142899999999997</c:v>
                </c:pt>
                <c:pt idx="571">
                  <c:v>0.58144300000000004</c:v>
                </c:pt>
                <c:pt idx="572">
                  <c:v>0.58141399999999999</c:v>
                </c:pt>
                <c:pt idx="573">
                  <c:v>0.58152999999999999</c:v>
                </c:pt>
                <c:pt idx="574">
                  <c:v>0.58147800000000005</c:v>
                </c:pt>
                <c:pt idx="575">
                  <c:v>0.58152099999999995</c:v>
                </c:pt>
                <c:pt idx="576">
                  <c:v>0.58139399999999997</c:v>
                </c:pt>
                <c:pt idx="577">
                  <c:v>0.58142199999999999</c:v>
                </c:pt>
                <c:pt idx="578">
                  <c:v>0.58145000000000002</c:v>
                </c:pt>
                <c:pt idx="579">
                  <c:v>0.58144700000000005</c:v>
                </c:pt>
                <c:pt idx="580">
                  <c:v>0.58143199999999995</c:v>
                </c:pt>
                <c:pt idx="581">
                  <c:v>0.58144099999999999</c:v>
                </c:pt>
                <c:pt idx="582">
                  <c:v>0.58140999999999998</c:v>
                </c:pt>
                <c:pt idx="583">
                  <c:v>0.58141399999999999</c:v>
                </c:pt>
                <c:pt idx="584">
                  <c:v>0.58138999999999996</c:v>
                </c:pt>
                <c:pt idx="585">
                  <c:v>0.58133699999999999</c:v>
                </c:pt>
                <c:pt idx="586">
                  <c:v>0.58138999999999996</c:v>
                </c:pt>
                <c:pt idx="587">
                  <c:v>0.58130999999999999</c:v>
                </c:pt>
                <c:pt idx="588">
                  <c:v>0.58132099999999998</c:v>
                </c:pt>
                <c:pt idx="589">
                  <c:v>0.58135300000000001</c:v>
                </c:pt>
                <c:pt idx="590">
                  <c:v>0.58133699999999999</c:v>
                </c:pt>
                <c:pt idx="591">
                  <c:v>0.58131900000000003</c:v>
                </c:pt>
                <c:pt idx="592">
                  <c:v>0.58124699999999996</c:v>
                </c:pt>
                <c:pt idx="593">
                  <c:v>0.58125899999999997</c:v>
                </c:pt>
                <c:pt idx="594">
                  <c:v>0.58122799999999997</c:v>
                </c:pt>
                <c:pt idx="595">
                  <c:v>0.581291</c:v>
                </c:pt>
                <c:pt idx="596">
                  <c:v>0.58121900000000004</c:v>
                </c:pt>
                <c:pt idx="597">
                  <c:v>0.58124299999999995</c:v>
                </c:pt>
                <c:pt idx="598">
                  <c:v>0.58127200000000001</c:v>
                </c:pt>
                <c:pt idx="599">
                  <c:v>0.58119299999999996</c:v>
                </c:pt>
                <c:pt idx="600">
                  <c:v>0.58119500000000002</c:v>
                </c:pt>
                <c:pt idx="601">
                  <c:v>0.58120300000000003</c:v>
                </c:pt>
                <c:pt idx="602">
                  <c:v>0.58117099999999999</c:v>
                </c:pt>
                <c:pt idx="603">
                  <c:v>0.58116000000000001</c:v>
                </c:pt>
                <c:pt idx="604">
                  <c:v>0.58119699999999996</c:v>
                </c:pt>
                <c:pt idx="605">
                  <c:v>0.58117300000000005</c:v>
                </c:pt>
                <c:pt idx="606">
                  <c:v>0.58121800000000001</c:v>
                </c:pt>
                <c:pt idx="607">
                  <c:v>0.58113400000000004</c:v>
                </c:pt>
                <c:pt idx="608">
                  <c:v>0.58120000000000005</c:v>
                </c:pt>
                <c:pt idx="609">
                  <c:v>0.58119699999999996</c:v>
                </c:pt>
                <c:pt idx="610">
                  <c:v>0.58118000000000003</c:v>
                </c:pt>
                <c:pt idx="611">
                  <c:v>0.58126699999999998</c:v>
                </c:pt>
                <c:pt idx="612">
                  <c:v>0.58121400000000001</c:v>
                </c:pt>
                <c:pt idx="613">
                  <c:v>0.58120400000000005</c:v>
                </c:pt>
                <c:pt idx="614">
                  <c:v>0.58108700000000002</c:v>
                </c:pt>
                <c:pt idx="615">
                  <c:v>0.58117600000000003</c:v>
                </c:pt>
                <c:pt idx="616">
                  <c:v>0.58115399999999995</c:v>
                </c:pt>
                <c:pt idx="617">
                  <c:v>0.58109299999999997</c:v>
                </c:pt>
                <c:pt idx="618">
                  <c:v>0.58110300000000004</c:v>
                </c:pt>
                <c:pt idx="619">
                  <c:v>0.58111100000000004</c:v>
                </c:pt>
                <c:pt idx="620">
                  <c:v>0.58112299999999995</c:v>
                </c:pt>
                <c:pt idx="621">
                  <c:v>0.581063</c:v>
                </c:pt>
                <c:pt idx="622">
                  <c:v>0.58102699999999996</c:v>
                </c:pt>
                <c:pt idx="623">
                  <c:v>0.58101700000000001</c:v>
                </c:pt>
                <c:pt idx="624">
                  <c:v>0.58105700000000005</c:v>
                </c:pt>
                <c:pt idx="625">
                  <c:v>0.58106100000000005</c:v>
                </c:pt>
                <c:pt idx="626">
                  <c:v>0.58103000000000005</c:v>
                </c:pt>
                <c:pt idx="627">
                  <c:v>0.58097500000000002</c:v>
                </c:pt>
                <c:pt idx="628">
                  <c:v>0.58101000000000003</c:v>
                </c:pt>
                <c:pt idx="629">
                  <c:v>0.58100399999999996</c:v>
                </c:pt>
                <c:pt idx="630">
                  <c:v>0.58099599999999996</c:v>
                </c:pt>
                <c:pt idx="631">
                  <c:v>0.58095300000000005</c:v>
                </c:pt>
                <c:pt idx="632">
                  <c:v>0.58093099999999998</c:v>
                </c:pt>
                <c:pt idx="633">
                  <c:v>0.58096599999999998</c:v>
                </c:pt>
                <c:pt idx="634">
                  <c:v>0.58097600000000005</c:v>
                </c:pt>
                <c:pt idx="635">
                  <c:v>0.58089900000000005</c:v>
                </c:pt>
                <c:pt idx="636">
                  <c:v>0.58092500000000002</c:v>
                </c:pt>
                <c:pt idx="637">
                  <c:v>0.58094900000000005</c:v>
                </c:pt>
                <c:pt idx="638">
                  <c:v>0.58087299999999997</c:v>
                </c:pt>
                <c:pt idx="639">
                  <c:v>0.58096899999999996</c:v>
                </c:pt>
                <c:pt idx="640">
                  <c:v>0.58093300000000003</c:v>
                </c:pt>
                <c:pt idx="641">
                  <c:v>0.58090200000000003</c:v>
                </c:pt>
                <c:pt idx="642">
                  <c:v>0.580924</c:v>
                </c:pt>
                <c:pt idx="643">
                  <c:v>0.58090699999999995</c:v>
                </c:pt>
                <c:pt idx="644">
                  <c:v>0.58098300000000003</c:v>
                </c:pt>
                <c:pt idx="645">
                  <c:v>0.58086099999999996</c:v>
                </c:pt>
                <c:pt idx="646">
                  <c:v>0.58085299999999995</c:v>
                </c:pt>
                <c:pt idx="647">
                  <c:v>0.58087699999999998</c:v>
                </c:pt>
                <c:pt idx="648">
                  <c:v>0.58083799999999997</c:v>
                </c:pt>
                <c:pt idx="649">
                  <c:v>0.58084999999999998</c:v>
                </c:pt>
                <c:pt idx="650">
                  <c:v>0.58089400000000002</c:v>
                </c:pt>
                <c:pt idx="651">
                  <c:v>0.58085799999999999</c:v>
                </c:pt>
                <c:pt idx="652">
                  <c:v>0.58083099999999999</c:v>
                </c:pt>
                <c:pt idx="653">
                  <c:v>0.58075500000000002</c:v>
                </c:pt>
                <c:pt idx="654">
                  <c:v>0.58083499999999999</c:v>
                </c:pt>
                <c:pt idx="655">
                  <c:v>0.58082100000000003</c:v>
                </c:pt>
                <c:pt idx="656">
                  <c:v>0.58077599999999996</c:v>
                </c:pt>
                <c:pt idx="657">
                  <c:v>0.58076399999999995</c:v>
                </c:pt>
                <c:pt idx="658">
                  <c:v>0.58079999999999998</c:v>
                </c:pt>
                <c:pt idx="659">
                  <c:v>0.58077699999999999</c:v>
                </c:pt>
                <c:pt idx="660">
                  <c:v>0.58080100000000001</c:v>
                </c:pt>
                <c:pt idx="661">
                  <c:v>0.58072599999999996</c:v>
                </c:pt>
                <c:pt idx="662">
                  <c:v>0.58069899999999997</c:v>
                </c:pt>
                <c:pt idx="663">
                  <c:v>0.58071499999999998</c:v>
                </c:pt>
                <c:pt idx="664">
                  <c:v>0.58075699999999997</c:v>
                </c:pt>
                <c:pt idx="665">
                  <c:v>0.58064499999999997</c:v>
                </c:pt>
                <c:pt idx="666">
                  <c:v>0.58070100000000002</c:v>
                </c:pt>
                <c:pt idx="667">
                  <c:v>0.58066499999999999</c:v>
                </c:pt>
                <c:pt idx="668">
                  <c:v>0.58066799999999996</c:v>
                </c:pt>
                <c:pt idx="669">
                  <c:v>0.58065100000000003</c:v>
                </c:pt>
                <c:pt idx="670">
                  <c:v>0.58066099999999998</c:v>
                </c:pt>
                <c:pt idx="671">
                  <c:v>0.580619</c:v>
                </c:pt>
                <c:pt idx="672">
                  <c:v>0.58068799999999998</c:v>
                </c:pt>
                <c:pt idx="673">
                  <c:v>0.58060699999999998</c:v>
                </c:pt>
                <c:pt idx="674">
                  <c:v>0.58059799999999995</c:v>
                </c:pt>
                <c:pt idx="675">
                  <c:v>0.58055500000000004</c:v>
                </c:pt>
                <c:pt idx="676">
                  <c:v>0.58064099999999996</c:v>
                </c:pt>
                <c:pt idx="677">
                  <c:v>0.58061099999999999</c:v>
                </c:pt>
                <c:pt idx="678">
                  <c:v>0.58061200000000002</c:v>
                </c:pt>
                <c:pt idx="679">
                  <c:v>0.58061300000000005</c:v>
                </c:pt>
                <c:pt idx="680">
                  <c:v>0.58056799999999997</c:v>
                </c:pt>
                <c:pt idx="681">
                  <c:v>0.58058699999999996</c:v>
                </c:pt>
                <c:pt idx="682">
                  <c:v>0.58055599999999996</c:v>
                </c:pt>
                <c:pt idx="683">
                  <c:v>0.58054399999999995</c:v>
                </c:pt>
                <c:pt idx="684">
                  <c:v>0.58051699999999995</c:v>
                </c:pt>
                <c:pt idx="685">
                  <c:v>0.580507</c:v>
                </c:pt>
                <c:pt idx="686">
                  <c:v>0.58050500000000005</c:v>
                </c:pt>
                <c:pt idx="687">
                  <c:v>0.58041200000000004</c:v>
                </c:pt>
                <c:pt idx="688">
                  <c:v>0.580488</c:v>
                </c:pt>
                <c:pt idx="689">
                  <c:v>0.58052199999999998</c:v>
                </c:pt>
                <c:pt idx="690">
                  <c:v>0.58042899999999997</c:v>
                </c:pt>
                <c:pt idx="691">
                  <c:v>0.58051699999999995</c:v>
                </c:pt>
                <c:pt idx="692">
                  <c:v>0.58044899999999999</c:v>
                </c:pt>
                <c:pt idx="693">
                  <c:v>0.58047099999999996</c:v>
                </c:pt>
                <c:pt idx="694">
                  <c:v>0.58055800000000002</c:v>
                </c:pt>
                <c:pt idx="695">
                  <c:v>0.58042000000000005</c:v>
                </c:pt>
                <c:pt idx="696">
                  <c:v>0.58037399999999995</c:v>
                </c:pt>
                <c:pt idx="697">
                  <c:v>0.58038699999999999</c:v>
                </c:pt>
                <c:pt idx="698">
                  <c:v>0.58036799999999999</c:v>
                </c:pt>
                <c:pt idx="699">
                  <c:v>0.58041900000000002</c:v>
                </c:pt>
                <c:pt idx="700">
                  <c:v>0.58042300000000002</c:v>
                </c:pt>
                <c:pt idx="701">
                  <c:v>0.58035000000000003</c:v>
                </c:pt>
                <c:pt idx="702">
                  <c:v>0.58035300000000001</c:v>
                </c:pt>
                <c:pt idx="703">
                  <c:v>0.58034200000000002</c:v>
                </c:pt>
                <c:pt idx="704">
                  <c:v>0.580341</c:v>
                </c:pt>
                <c:pt idx="705">
                  <c:v>0.58030499999999996</c:v>
                </c:pt>
                <c:pt idx="706">
                  <c:v>0.58022899999999999</c:v>
                </c:pt>
                <c:pt idx="707">
                  <c:v>0.58028400000000002</c:v>
                </c:pt>
                <c:pt idx="708">
                  <c:v>0.58029299999999995</c:v>
                </c:pt>
                <c:pt idx="709">
                  <c:v>0.58031500000000003</c:v>
                </c:pt>
                <c:pt idx="710">
                  <c:v>0.58033400000000002</c:v>
                </c:pt>
                <c:pt idx="711">
                  <c:v>0.58031299999999997</c:v>
                </c:pt>
                <c:pt idx="712">
                  <c:v>0.580318</c:v>
                </c:pt>
                <c:pt idx="713">
                  <c:v>0.58026900000000003</c:v>
                </c:pt>
                <c:pt idx="714">
                  <c:v>0.58033199999999996</c:v>
                </c:pt>
                <c:pt idx="715">
                  <c:v>0.58038500000000004</c:v>
                </c:pt>
                <c:pt idx="716">
                  <c:v>0.58035099999999995</c:v>
                </c:pt>
                <c:pt idx="717">
                  <c:v>0.58035099999999995</c:v>
                </c:pt>
                <c:pt idx="718">
                  <c:v>0.58027200000000001</c:v>
                </c:pt>
                <c:pt idx="719">
                  <c:v>0.58024600000000004</c:v>
                </c:pt>
                <c:pt idx="720">
                  <c:v>0.58029699999999995</c:v>
                </c:pt>
                <c:pt idx="721">
                  <c:v>0.58026800000000001</c:v>
                </c:pt>
                <c:pt idx="722">
                  <c:v>0.58026900000000003</c:v>
                </c:pt>
                <c:pt idx="723">
                  <c:v>0.58018199999999998</c:v>
                </c:pt>
                <c:pt idx="724">
                  <c:v>0.58026999999999995</c:v>
                </c:pt>
                <c:pt idx="725">
                  <c:v>0.58021500000000004</c:v>
                </c:pt>
                <c:pt idx="726">
                  <c:v>0.58021599999999995</c:v>
                </c:pt>
                <c:pt idx="727">
                  <c:v>0.58021</c:v>
                </c:pt>
                <c:pt idx="728">
                  <c:v>0.58016599999999996</c:v>
                </c:pt>
                <c:pt idx="729">
                  <c:v>0.58017099999999999</c:v>
                </c:pt>
                <c:pt idx="730">
                  <c:v>0.58019600000000005</c:v>
                </c:pt>
                <c:pt idx="731">
                  <c:v>0.580183</c:v>
                </c:pt>
                <c:pt idx="732">
                  <c:v>0.58021500000000004</c:v>
                </c:pt>
                <c:pt idx="733">
                  <c:v>0.58014299999999996</c:v>
                </c:pt>
                <c:pt idx="734">
                  <c:v>0.58019699999999996</c:v>
                </c:pt>
                <c:pt idx="735">
                  <c:v>0.58013499999999996</c:v>
                </c:pt>
                <c:pt idx="736">
                  <c:v>0.58014900000000003</c:v>
                </c:pt>
                <c:pt idx="737">
                  <c:v>0.58014100000000002</c:v>
                </c:pt>
                <c:pt idx="738">
                  <c:v>0.58007900000000001</c:v>
                </c:pt>
                <c:pt idx="739">
                  <c:v>0.58011100000000004</c:v>
                </c:pt>
                <c:pt idx="740">
                  <c:v>0.58008700000000002</c:v>
                </c:pt>
                <c:pt idx="741">
                  <c:v>0.58002200000000004</c:v>
                </c:pt>
                <c:pt idx="742">
                  <c:v>0.58003000000000005</c:v>
                </c:pt>
                <c:pt idx="743">
                  <c:v>0.58005600000000002</c:v>
                </c:pt>
                <c:pt idx="744">
                  <c:v>0.57999400000000001</c:v>
                </c:pt>
                <c:pt idx="745">
                  <c:v>0.58002200000000004</c:v>
                </c:pt>
                <c:pt idx="746">
                  <c:v>0.57998799999999995</c:v>
                </c:pt>
                <c:pt idx="747">
                  <c:v>0.57998799999999995</c:v>
                </c:pt>
                <c:pt idx="748">
                  <c:v>0.58002699999999996</c:v>
                </c:pt>
                <c:pt idx="749">
                  <c:v>0.58000499999999999</c:v>
                </c:pt>
                <c:pt idx="750">
                  <c:v>0.58002200000000004</c:v>
                </c:pt>
                <c:pt idx="751">
                  <c:v>0.57997299999999996</c:v>
                </c:pt>
                <c:pt idx="752">
                  <c:v>0.58000600000000002</c:v>
                </c:pt>
                <c:pt idx="753">
                  <c:v>0.57999800000000001</c:v>
                </c:pt>
                <c:pt idx="754">
                  <c:v>0.58003899999999997</c:v>
                </c:pt>
                <c:pt idx="755">
                  <c:v>0.57991899999999996</c:v>
                </c:pt>
                <c:pt idx="756">
                  <c:v>0.57999699999999998</c:v>
                </c:pt>
                <c:pt idx="757">
                  <c:v>0.57995600000000003</c:v>
                </c:pt>
                <c:pt idx="758">
                  <c:v>0.57993700000000004</c:v>
                </c:pt>
                <c:pt idx="759">
                  <c:v>0.57987299999999997</c:v>
                </c:pt>
                <c:pt idx="760">
                  <c:v>0.57989100000000005</c:v>
                </c:pt>
                <c:pt idx="761">
                  <c:v>0.579897</c:v>
                </c:pt>
                <c:pt idx="762">
                  <c:v>0.57983799999999996</c:v>
                </c:pt>
                <c:pt idx="763">
                  <c:v>0.57984400000000003</c:v>
                </c:pt>
                <c:pt idx="764">
                  <c:v>0.57987500000000003</c:v>
                </c:pt>
                <c:pt idx="765">
                  <c:v>0.57988499999999998</c:v>
                </c:pt>
                <c:pt idx="766">
                  <c:v>0.57981499999999997</c:v>
                </c:pt>
                <c:pt idx="767">
                  <c:v>0.57986199999999999</c:v>
                </c:pt>
                <c:pt idx="768">
                  <c:v>0.57988099999999998</c:v>
                </c:pt>
                <c:pt idx="769">
                  <c:v>0.57980399999999999</c:v>
                </c:pt>
                <c:pt idx="770">
                  <c:v>0.57978600000000002</c:v>
                </c:pt>
                <c:pt idx="771">
                  <c:v>0.57981199999999999</c:v>
                </c:pt>
                <c:pt idx="772">
                  <c:v>0.57983399999999996</c:v>
                </c:pt>
                <c:pt idx="773">
                  <c:v>0.57983899999999999</c:v>
                </c:pt>
                <c:pt idx="774">
                  <c:v>0.57988099999999998</c:v>
                </c:pt>
                <c:pt idx="775">
                  <c:v>0.57984400000000003</c:v>
                </c:pt>
                <c:pt idx="776">
                  <c:v>0.57982999999999996</c:v>
                </c:pt>
                <c:pt idx="777">
                  <c:v>0.57978099999999999</c:v>
                </c:pt>
                <c:pt idx="778">
                  <c:v>0.57980600000000004</c:v>
                </c:pt>
                <c:pt idx="779">
                  <c:v>0.579793</c:v>
                </c:pt>
                <c:pt idx="780">
                  <c:v>0.57984599999999997</c:v>
                </c:pt>
                <c:pt idx="781">
                  <c:v>0.57977400000000001</c:v>
                </c:pt>
                <c:pt idx="782">
                  <c:v>0.57978799999999997</c:v>
                </c:pt>
                <c:pt idx="783">
                  <c:v>0.57975200000000005</c:v>
                </c:pt>
                <c:pt idx="784">
                  <c:v>0.57974800000000004</c:v>
                </c:pt>
                <c:pt idx="785">
                  <c:v>0.57974099999999995</c:v>
                </c:pt>
                <c:pt idx="786">
                  <c:v>0.57973799999999998</c:v>
                </c:pt>
                <c:pt idx="787">
                  <c:v>0.57971899999999998</c:v>
                </c:pt>
                <c:pt idx="788">
                  <c:v>0.57974099999999995</c:v>
                </c:pt>
                <c:pt idx="789">
                  <c:v>0.57967599999999997</c:v>
                </c:pt>
                <c:pt idx="790">
                  <c:v>0.57967100000000005</c:v>
                </c:pt>
                <c:pt idx="791">
                  <c:v>0.57966799999999996</c:v>
                </c:pt>
                <c:pt idx="792">
                  <c:v>0.57964300000000002</c:v>
                </c:pt>
                <c:pt idx="793">
                  <c:v>0.57964000000000004</c:v>
                </c:pt>
                <c:pt idx="794">
                  <c:v>0.57965699999999998</c:v>
                </c:pt>
                <c:pt idx="795">
                  <c:v>0.57964000000000004</c:v>
                </c:pt>
                <c:pt idx="796">
                  <c:v>0.57963699999999996</c:v>
                </c:pt>
                <c:pt idx="797">
                  <c:v>0.57957400000000003</c:v>
                </c:pt>
                <c:pt idx="798">
                  <c:v>0.57960199999999995</c:v>
                </c:pt>
                <c:pt idx="799">
                  <c:v>0.57955199999999996</c:v>
                </c:pt>
                <c:pt idx="800">
                  <c:v>0.57951399999999997</c:v>
                </c:pt>
                <c:pt idx="801">
                  <c:v>0.57961399999999996</c:v>
                </c:pt>
                <c:pt idx="802">
                  <c:v>0.57955299999999998</c:v>
                </c:pt>
                <c:pt idx="803">
                  <c:v>0.57953200000000005</c:v>
                </c:pt>
                <c:pt idx="804">
                  <c:v>0.57951200000000003</c:v>
                </c:pt>
                <c:pt idx="805">
                  <c:v>0.57955000000000001</c:v>
                </c:pt>
                <c:pt idx="806">
                  <c:v>0.57950599999999997</c:v>
                </c:pt>
                <c:pt idx="807">
                  <c:v>0.57945500000000005</c:v>
                </c:pt>
                <c:pt idx="808">
                  <c:v>0.57947099999999996</c:v>
                </c:pt>
                <c:pt idx="809">
                  <c:v>0.57945899999999995</c:v>
                </c:pt>
                <c:pt idx="810">
                  <c:v>0.57945500000000005</c:v>
                </c:pt>
                <c:pt idx="811">
                  <c:v>0.57946399999999998</c:v>
                </c:pt>
                <c:pt idx="812">
                  <c:v>0.579484</c:v>
                </c:pt>
                <c:pt idx="813">
                  <c:v>0.57945800000000003</c:v>
                </c:pt>
                <c:pt idx="814">
                  <c:v>0.57946600000000004</c:v>
                </c:pt>
                <c:pt idx="815">
                  <c:v>0.57940700000000001</c:v>
                </c:pt>
                <c:pt idx="816">
                  <c:v>0.57942400000000005</c:v>
                </c:pt>
                <c:pt idx="817">
                  <c:v>0.57944300000000004</c:v>
                </c:pt>
                <c:pt idx="818">
                  <c:v>0.57938400000000001</c:v>
                </c:pt>
                <c:pt idx="819">
                  <c:v>0.57942199999999999</c:v>
                </c:pt>
                <c:pt idx="820">
                  <c:v>0.57942400000000005</c:v>
                </c:pt>
                <c:pt idx="821">
                  <c:v>0.57938800000000001</c:v>
                </c:pt>
                <c:pt idx="822">
                  <c:v>0.57934600000000003</c:v>
                </c:pt>
                <c:pt idx="823">
                  <c:v>0.57936200000000004</c:v>
                </c:pt>
                <c:pt idx="824">
                  <c:v>0.57927899999999999</c:v>
                </c:pt>
                <c:pt idx="825">
                  <c:v>0.57930800000000005</c:v>
                </c:pt>
                <c:pt idx="826">
                  <c:v>0.57934799999999997</c:v>
                </c:pt>
                <c:pt idx="827">
                  <c:v>0.57924500000000001</c:v>
                </c:pt>
                <c:pt idx="828">
                  <c:v>0.57929200000000003</c:v>
                </c:pt>
                <c:pt idx="829">
                  <c:v>0.57926800000000001</c:v>
                </c:pt>
                <c:pt idx="830">
                  <c:v>0.57932099999999997</c:v>
                </c:pt>
                <c:pt idx="831">
                  <c:v>0.57927200000000001</c:v>
                </c:pt>
                <c:pt idx="832">
                  <c:v>0.57926999999999995</c:v>
                </c:pt>
                <c:pt idx="833">
                  <c:v>0.57927899999999999</c:v>
                </c:pt>
                <c:pt idx="834">
                  <c:v>0.57923100000000005</c:v>
                </c:pt>
                <c:pt idx="835">
                  <c:v>0.57923999999999998</c:v>
                </c:pt>
                <c:pt idx="836">
                  <c:v>0.57926699999999998</c:v>
                </c:pt>
                <c:pt idx="837">
                  <c:v>0.57919799999999999</c:v>
                </c:pt>
                <c:pt idx="838">
                  <c:v>0.57918800000000004</c:v>
                </c:pt>
                <c:pt idx="839">
                  <c:v>0.57914200000000005</c:v>
                </c:pt>
                <c:pt idx="840">
                  <c:v>0.57920099999999997</c:v>
                </c:pt>
                <c:pt idx="841">
                  <c:v>0.57915899999999998</c:v>
                </c:pt>
                <c:pt idx="842">
                  <c:v>0.57920400000000005</c:v>
                </c:pt>
                <c:pt idx="843">
                  <c:v>0.57914500000000002</c:v>
                </c:pt>
                <c:pt idx="844">
                  <c:v>0.57910200000000001</c:v>
                </c:pt>
                <c:pt idx="845">
                  <c:v>0.57914500000000002</c:v>
                </c:pt>
                <c:pt idx="846">
                  <c:v>0.57911500000000005</c:v>
                </c:pt>
                <c:pt idx="847">
                  <c:v>0.579044</c:v>
                </c:pt>
                <c:pt idx="848">
                  <c:v>0.57907500000000001</c:v>
                </c:pt>
                <c:pt idx="849">
                  <c:v>0.57908599999999999</c:v>
                </c:pt>
                <c:pt idx="850">
                  <c:v>0.57909200000000005</c:v>
                </c:pt>
                <c:pt idx="851">
                  <c:v>0.57909200000000005</c:v>
                </c:pt>
                <c:pt idx="852">
                  <c:v>0.57907799999999998</c:v>
                </c:pt>
                <c:pt idx="853">
                  <c:v>0.57902299999999995</c:v>
                </c:pt>
                <c:pt idx="854">
                  <c:v>0.57902699999999996</c:v>
                </c:pt>
                <c:pt idx="855">
                  <c:v>0.579067</c:v>
                </c:pt>
                <c:pt idx="856">
                  <c:v>0.578986</c:v>
                </c:pt>
                <c:pt idx="857">
                  <c:v>0.579009</c:v>
                </c:pt>
                <c:pt idx="858">
                  <c:v>0.57895200000000002</c:v>
                </c:pt>
                <c:pt idx="859">
                  <c:v>0.57901899999999995</c:v>
                </c:pt>
                <c:pt idx="860">
                  <c:v>0.57896300000000001</c:v>
                </c:pt>
                <c:pt idx="861">
                  <c:v>0.57897500000000002</c:v>
                </c:pt>
                <c:pt idx="862">
                  <c:v>0.57897200000000004</c:v>
                </c:pt>
                <c:pt idx="863">
                  <c:v>0.57896499999999995</c:v>
                </c:pt>
                <c:pt idx="864">
                  <c:v>0.57896999999999998</c:v>
                </c:pt>
                <c:pt idx="865">
                  <c:v>0.57894599999999996</c:v>
                </c:pt>
                <c:pt idx="866">
                  <c:v>0.57893700000000003</c:v>
                </c:pt>
                <c:pt idx="867">
                  <c:v>0.57884899999999995</c:v>
                </c:pt>
                <c:pt idx="868">
                  <c:v>0.57881300000000002</c:v>
                </c:pt>
                <c:pt idx="869">
                  <c:v>0.57886499999999996</c:v>
                </c:pt>
                <c:pt idx="870">
                  <c:v>0.57882699999999998</c:v>
                </c:pt>
                <c:pt idx="871">
                  <c:v>0.57888200000000001</c:v>
                </c:pt>
                <c:pt idx="872">
                  <c:v>0.57882400000000001</c:v>
                </c:pt>
                <c:pt idx="873">
                  <c:v>0.578847</c:v>
                </c:pt>
                <c:pt idx="874">
                  <c:v>0.57888600000000001</c:v>
                </c:pt>
                <c:pt idx="875">
                  <c:v>0.57881300000000002</c:v>
                </c:pt>
                <c:pt idx="876">
                  <c:v>0.57883099999999998</c:v>
                </c:pt>
                <c:pt idx="877">
                  <c:v>0.57876799999999995</c:v>
                </c:pt>
                <c:pt idx="878">
                  <c:v>0.57880399999999999</c:v>
                </c:pt>
                <c:pt idx="879">
                  <c:v>0.57883300000000004</c:v>
                </c:pt>
                <c:pt idx="880">
                  <c:v>0.57879599999999998</c:v>
                </c:pt>
                <c:pt idx="881">
                  <c:v>0.57881300000000002</c:v>
                </c:pt>
                <c:pt idx="882">
                  <c:v>0.57880799999999999</c:v>
                </c:pt>
                <c:pt idx="883">
                  <c:v>0.57875100000000002</c:v>
                </c:pt>
                <c:pt idx="884">
                  <c:v>0.57875500000000002</c:v>
                </c:pt>
                <c:pt idx="885">
                  <c:v>0.57881099999999996</c:v>
                </c:pt>
                <c:pt idx="886">
                  <c:v>0.57876300000000003</c:v>
                </c:pt>
                <c:pt idx="887">
                  <c:v>0.57871300000000003</c:v>
                </c:pt>
                <c:pt idx="888">
                  <c:v>0.57870100000000002</c:v>
                </c:pt>
                <c:pt idx="889">
                  <c:v>0.57869899999999996</c:v>
                </c:pt>
                <c:pt idx="890">
                  <c:v>0.57870999999999995</c:v>
                </c:pt>
                <c:pt idx="891">
                  <c:v>0.57869800000000005</c:v>
                </c:pt>
                <c:pt idx="892">
                  <c:v>0.57861799999999997</c:v>
                </c:pt>
                <c:pt idx="893">
                  <c:v>0.57869700000000002</c:v>
                </c:pt>
                <c:pt idx="894">
                  <c:v>0.57870900000000003</c:v>
                </c:pt>
                <c:pt idx="895">
                  <c:v>0.578735</c:v>
                </c:pt>
                <c:pt idx="896">
                  <c:v>0.57866700000000004</c:v>
                </c:pt>
                <c:pt idx="897">
                  <c:v>0.57867400000000002</c:v>
                </c:pt>
                <c:pt idx="898">
                  <c:v>0.57863100000000001</c:v>
                </c:pt>
                <c:pt idx="899">
                  <c:v>0.57861399999999996</c:v>
                </c:pt>
                <c:pt idx="900">
                  <c:v>0.57863799999999999</c:v>
                </c:pt>
                <c:pt idx="901">
                  <c:v>0.57860100000000003</c:v>
                </c:pt>
                <c:pt idx="902">
                  <c:v>0.57855500000000004</c:v>
                </c:pt>
                <c:pt idx="903">
                  <c:v>0.57855900000000005</c:v>
                </c:pt>
                <c:pt idx="904">
                  <c:v>0.5786</c:v>
                </c:pt>
                <c:pt idx="905">
                  <c:v>0.57854399999999995</c:v>
                </c:pt>
                <c:pt idx="906">
                  <c:v>0.57857199999999998</c:v>
                </c:pt>
                <c:pt idx="907">
                  <c:v>0.57850999999999997</c:v>
                </c:pt>
                <c:pt idx="908">
                  <c:v>0.57857400000000003</c:v>
                </c:pt>
                <c:pt idx="909">
                  <c:v>0.57850599999999996</c:v>
                </c:pt>
                <c:pt idx="910">
                  <c:v>0.57845500000000005</c:v>
                </c:pt>
                <c:pt idx="911">
                  <c:v>0.57850400000000002</c:v>
                </c:pt>
                <c:pt idx="912">
                  <c:v>0.57842899999999997</c:v>
                </c:pt>
                <c:pt idx="913">
                  <c:v>0.57850100000000004</c:v>
                </c:pt>
                <c:pt idx="914">
                  <c:v>0.57843500000000003</c:v>
                </c:pt>
                <c:pt idx="915">
                  <c:v>0.57846500000000001</c:v>
                </c:pt>
                <c:pt idx="916">
                  <c:v>0.57847700000000002</c:v>
                </c:pt>
                <c:pt idx="917">
                  <c:v>0.57850900000000005</c:v>
                </c:pt>
                <c:pt idx="918">
                  <c:v>0.57848500000000003</c:v>
                </c:pt>
                <c:pt idx="919">
                  <c:v>0.57853900000000003</c:v>
                </c:pt>
                <c:pt idx="920">
                  <c:v>0.57846799999999998</c:v>
                </c:pt>
                <c:pt idx="921">
                  <c:v>0.57844099999999998</c:v>
                </c:pt>
                <c:pt idx="922">
                  <c:v>0.57834200000000002</c:v>
                </c:pt>
                <c:pt idx="923">
                  <c:v>0.578376</c:v>
                </c:pt>
                <c:pt idx="924">
                  <c:v>0.57836200000000004</c:v>
                </c:pt>
                <c:pt idx="925">
                  <c:v>0.57838999999999996</c:v>
                </c:pt>
                <c:pt idx="926">
                  <c:v>0.57833800000000002</c:v>
                </c:pt>
                <c:pt idx="927">
                  <c:v>0.57833699999999999</c:v>
                </c:pt>
                <c:pt idx="928">
                  <c:v>0.57833299999999999</c:v>
                </c:pt>
                <c:pt idx="929">
                  <c:v>0.57831200000000005</c:v>
                </c:pt>
                <c:pt idx="930">
                  <c:v>0.57828000000000002</c:v>
                </c:pt>
                <c:pt idx="931">
                  <c:v>0.57828900000000005</c:v>
                </c:pt>
                <c:pt idx="932">
                  <c:v>0.578287</c:v>
                </c:pt>
                <c:pt idx="933">
                  <c:v>0.57832399999999995</c:v>
                </c:pt>
                <c:pt idx="934">
                  <c:v>0.57833900000000005</c:v>
                </c:pt>
                <c:pt idx="935">
                  <c:v>0.57839300000000005</c:v>
                </c:pt>
                <c:pt idx="936">
                  <c:v>0.57833100000000004</c:v>
                </c:pt>
                <c:pt idx="937">
                  <c:v>0.57828100000000004</c:v>
                </c:pt>
                <c:pt idx="938">
                  <c:v>0.57830499999999996</c:v>
                </c:pt>
                <c:pt idx="939">
                  <c:v>0.57820300000000002</c:v>
                </c:pt>
                <c:pt idx="940">
                  <c:v>0.57826599999999995</c:v>
                </c:pt>
                <c:pt idx="941">
                  <c:v>0.57826599999999995</c:v>
                </c:pt>
                <c:pt idx="942">
                  <c:v>0.57827099999999998</c:v>
                </c:pt>
                <c:pt idx="943">
                  <c:v>0.57822499999999999</c:v>
                </c:pt>
                <c:pt idx="944">
                  <c:v>0.57820700000000003</c:v>
                </c:pt>
                <c:pt idx="945">
                  <c:v>0.57823199999999997</c:v>
                </c:pt>
                <c:pt idx="946">
                  <c:v>0.57813800000000004</c:v>
                </c:pt>
                <c:pt idx="947">
                  <c:v>0.57815399999999995</c:v>
                </c:pt>
                <c:pt idx="948">
                  <c:v>0.57814600000000005</c:v>
                </c:pt>
                <c:pt idx="949">
                  <c:v>0.57813000000000003</c:v>
                </c:pt>
                <c:pt idx="950">
                  <c:v>0.57812399999999997</c:v>
                </c:pt>
                <c:pt idx="951">
                  <c:v>0.57807299999999995</c:v>
                </c:pt>
                <c:pt idx="952">
                  <c:v>0.57814100000000002</c:v>
                </c:pt>
                <c:pt idx="953">
                  <c:v>0.57807699999999995</c:v>
                </c:pt>
                <c:pt idx="954">
                  <c:v>0.578121</c:v>
                </c:pt>
                <c:pt idx="955">
                  <c:v>0.57800600000000002</c:v>
                </c:pt>
                <c:pt idx="956">
                  <c:v>0.578094</c:v>
                </c:pt>
                <c:pt idx="957">
                  <c:v>0.57808800000000005</c:v>
                </c:pt>
                <c:pt idx="958">
                  <c:v>0.57801999999999998</c:v>
                </c:pt>
                <c:pt idx="959">
                  <c:v>0.57802900000000002</c:v>
                </c:pt>
                <c:pt idx="960">
                  <c:v>0.57803700000000002</c:v>
                </c:pt>
                <c:pt idx="961">
                  <c:v>0.57796700000000001</c:v>
                </c:pt>
                <c:pt idx="962">
                  <c:v>0.57799199999999995</c:v>
                </c:pt>
                <c:pt idx="963">
                  <c:v>0.578009</c:v>
                </c:pt>
                <c:pt idx="964">
                  <c:v>0.57801800000000003</c:v>
                </c:pt>
                <c:pt idx="965">
                  <c:v>0.57794100000000004</c:v>
                </c:pt>
                <c:pt idx="966">
                  <c:v>0.57794800000000002</c:v>
                </c:pt>
                <c:pt idx="967">
                  <c:v>0.57794699999999999</c:v>
                </c:pt>
                <c:pt idx="968">
                  <c:v>0.57786899999999997</c:v>
                </c:pt>
                <c:pt idx="969">
                  <c:v>0.57789000000000001</c:v>
                </c:pt>
                <c:pt idx="970">
                  <c:v>0.57789199999999996</c:v>
                </c:pt>
                <c:pt idx="971">
                  <c:v>0.57792399999999999</c:v>
                </c:pt>
                <c:pt idx="972">
                  <c:v>0.577901</c:v>
                </c:pt>
                <c:pt idx="973">
                  <c:v>0.57789500000000005</c:v>
                </c:pt>
                <c:pt idx="974">
                  <c:v>0.57790600000000003</c:v>
                </c:pt>
                <c:pt idx="975">
                  <c:v>0.57792399999999999</c:v>
                </c:pt>
                <c:pt idx="976">
                  <c:v>0.57788300000000004</c:v>
                </c:pt>
                <c:pt idx="977">
                  <c:v>0.57788499999999998</c:v>
                </c:pt>
                <c:pt idx="978">
                  <c:v>0.57783600000000002</c:v>
                </c:pt>
                <c:pt idx="979">
                  <c:v>0.57788700000000004</c:v>
                </c:pt>
                <c:pt idx="980">
                  <c:v>0.57783799999999996</c:v>
                </c:pt>
                <c:pt idx="981">
                  <c:v>0.57784000000000002</c:v>
                </c:pt>
                <c:pt idx="982">
                  <c:v>0.57782199999999995</c:v>
                </c:pt>
                <c:pt idx="983">
                  <c:v>0.57777800000000001</c:v>
                </c:pt>
                <c:pt idx="984">
                  <c:v>0.57778600000000002</c:v>
                </c:pt>
                <c:pt idx="985">
                  <c:v>0.57777199999999995</c:v>
                </c:pt>
                <c:pt idx="986">
                  <c:v>0.57778499999999999</c:v>
                </c:pt>
                <c:pt idx="987">
                  <c:v>0.577824</c:v>
                </c:pt>
                <c:pt idx="988">
                  <c:v>0.57777699999999999</c:v>
                </c:pt>
                <c:pt idx="989">
                  <c:v>0.57776000000000005</c:v>
                </c:pt>
                <c:pt idx="990">
                  <c:v>0.57775200000000004</c:v>
                </c:pt>
                <c:pt idx="991">
                  <c:v>0.57771300000000003</c:v>
                </c:pt>
                <c:pt idx="992">
                  <c:v>0.57771300000000003</c:v>
                </c:pt>
                <c:pt idx="993">
                  <c:v>0.57770100000000002</c:v>
                </c:pt>
                <c:pt idx="994">
                  <c:v>0.57764199999999999</c:v>
                </c:pt>
                <c:pt idx="995">
                  <c:v>0.57772699999999999</c:v>
                </c:pt>
                <c:pt idx="996">
                  <c:v>0.57765500000000003</c:v>
                </c:pt>
                <c:pt idx="997">
                  <c:v>0.57762599999999997</c:v>
                </c:pt>
                <c:pt idx="998">
                  <c:v>0.57770999999999995</c:v>
                </c:pt>
                <c:pt idx="999">
                  <c:v>0.57763500000000001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A2BB-4B94-A65E-00D798A6C6E8}"/>
            </c:ext>
          </c:extLst>
        </c:ser>
        <c:ser>
          <c:idx val="5"/>
          <c:order val="5"/>
          <c:tx>
            <c:strRef>
              <c:f>B1_LoadReg_SLDO_400mV!$G$5</c:f>
              <c:strCache>
                <c:ptCount val="1"/>
                <c:pt idx="0">
                  <c:v>Vrefpre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B1_LoadReg_SLDO_400mV!$A$6:$A$1006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B1_LoadReg_SLDO_400mV!$G$6:$G$1006</c:f>
              <c:numCache>
                <c:formatCode>General</c:formatCode>
                <c:ptCount val="1001"/>
                <c:pt idx="0">
                  <c:v>5.2130299999999996E-3</c:v>
                </c:pt>
                <c:pt idx="1">
                  <c:v>5.21135E-3</c:v>
                </c:pt>
                <c:pt idx="2">
                  <c:v>5.2125899999999996E-3</c:v>
                </c:pt>
                <c:pt idx="3">
                  <c:v>5.2132799999999998E-3</c:v>
                </c:pt>
                <c:pt idx="4">
                  <c:v>5.21588E-3</c:v>
                </c:pt>
                <c:pt idx="5">
                  <c:v>5.2182699999999997E-3</c:v>
                </c:pt>
                <c:pt idx="6">
                  <c:v>5.2182599999999997E-3</c:v>
                </c:pt>
                <c:pt idx="7">
                  <c:v>5.2176699999999998E-3</c:v>
                </c:pt>
                <c:pt idx="8">
                  <c:v>5.2190500000000003E-3</c:v>
                </c:pt>
                <c:pt idx="9">
                  <c:v>5.2197600000000004E-3</c:v>
                </c:pt>
                <c:pt idx="10">
                  <c:v>5.2190400000000003E-3</c:v>
                </c:pt>
                <c:pt idx="11">
                  <c:v>5.2218899999999999E-3</c:v>
                </c:pt>
                <c:pt idx="12">
                  <c:v>5.2222900000000001E-3</c:v>
                </c:pt>
                <c:pt idx="13">
                  <c:v>5.2216900000000002E-3</c:v>
                </c:pt>
                <c:pt idx="14">
                  <c:v>5.2247099999999996E-3</c:v>
                </c:pt>
                <c:pt idx="15">
                  <c:v>5.2256500000000001E-3</c:v>
                </c:pt>
                <c:pt idx="16">
                  <c:v>5.2272899999999999E-3</c:v>
                </c:pt>
                <c:pt idx="17">
                  <c:v>5.2260400000000004E-3</c:v>
                </c:pt>
                <c:pt idx="18">
                  <c:v>5.22771E-3</c:v>
                </c:pt>
                <c:pt idx="19">
                  <c:v>5.2299299999999998E-3</c:v>
                </c:pt>
                <c:pt idx="20">
                  <c:v>5.2311399999999996E-3</c:v>
                </c:pt>
                <c:pt idx="21">
                  <c:v>5.2298600000000002E-3</c:v>
                </c:pt>
                <c:pt idx="22">
                  <c:v>5.2272000000000004E-3</c:v>
                </c:pt>
                <c:pt idx="23">
                  <c:v>5.2263600000000002E-3</c:v>
                </c:pt>
                <c:pt idx="24">
                  <c:v>5.22304E-3</c:v>
                </c:pt>
                <c:pt idx="25">
                  <c:v>5.2211699999999998E-3</c:v>
                </c:pt>
                <c:pt idx="26">
                  <c:v>5.2187800000000001E-3</c:v>
                </c:pt>
                <c:pt idx="27">
                  <c:v>5.2163000000000001E-3</c:v>
                </c:pt>
                <c:pt idx="28">
                  <c:v>5.2137599999999996E-3</c:v>
                </c:pt>
                <c:pt idx="29">
                  <c:v>5.2095600000000002E-3</c:v>
                </c:pt>
                <c:pt idx="30">
                  <c:v>5.2086900000000002E-3</c:v>
                </c:pt>
                <c:pt idx="31">
                  <c:v>5.2054700000000002E-3</c:v>
                </c:pt>
                <c:pt idx="32">
                  <c:v>5.2017299999999999E-3</c:v>
                </c:pt>
                <c:pt idx="33">
                  <c:v>5.1991199999999998E-3</c:v>
                </c:pt>
                <c:pt idx="34">
                  <c:v>5.1972700000000004E-3</c:v>
                </c:pt>
                <c:pt idx="35">
                  <c:v>5.1935200000000001E-3</c:v>
                </c:pt>
                <c:pt idx="36">
                  <c:v>5.1919699999999997E-3</c:v>
                </c:pt>
                <c:pt idx="37">
                  <c:v>5.1905900000000001E-3</c:v>
                </c:pt>
                <c:pt idx="38">
                  <c:v>5.1864199999999997E-3</c:v>
                </c:pt>
                <c:pt idx="39">
                  <c:v>5.1852599999999997E-3</c:v>
                </c:pt>
                <c:pt idx="40">
                  <c:v>5.1819400000000003E-3</c:v>
                </c:pt>
                <c:pt idx="41">
                  <c:v>5.1773899999999996E-3</c:v>
                </c:pt>
                <c:pt idx="42">
                  <c:v>5.1763900000000003E-3</c:v>
                </c:pt>
                <c:pt idx="43">
                  <c:v>5.17498E-3</c:v>
                </c:pt>
                <c:pt idx="44">
                  <c:v>5.1720200000000003E-3</c:v>
                </c:pt>
                <c:pt idx="45">
                  <c:v>5.1692300000000004E-3</c:v>
                </c:pt>
                <c:pt idx="46">
                  <c:v>5.1672200000000001E-3</c:v>
                </c:pt>
                <c:pt idx="47">
                  <c:v>5.1638300000000003E-3</c:v>
                </c:pt>
                <c:pt idx="48">
                  <c:v>5.1617499999999997E-3</c:v>
                </c:pt>
                <c:pt idx="49">
                  <c:v>5.1593400000000001E-3</c:v>
                </c:pt>
                <c:pt idx="50">
                  <c:v>5.1559099999999997E-3</c:v>
                </c:pt>
                <c:pt idx="51">
                  <c:v>5.1534399999999996E-3</c:v>
                </c:pt>
                <c:pt idx="52">
                  <c:v>5.1509199999999998E-3</c:v>
                </c:pt>
                <c:pt idx="53">
                  <c:v>5.1487599999999996E-3</c:v>
                </c:pt>
                <c:pt idx="54">
                  <c:v>5.1457500000000002E-3</c:v>
                </c:pt>
                <c:pt idx="55">
                  <c:v>5.1433900000000003E-3</c:v>
                </c:pt>
                <c:pt idx="56">
                  <c:v>5.14066E-3</c:v>
                </c:pt>
                <c:pt idx="57">
                  <c:v>5.13658E-3</c:v>
                </c:pt>
                <c:pt idx="58">
                  <c:v>5.1351799999999996E-3</c:v>
                </c:pt>
                <c:pt idx="59">
                  <c:v>5.1316900000000004E-3</c:v>
                </c:pt>
                <c:pt idx="60">
                  <c:v>5.1295400000000001E-3</c:v>
                </c:pt>
                <c:pt idx="61">
                  <c:v>5.1262599999999997E-3</c:v>
                </c:pt>
                <c:pt idx="62">
                  <c:v>5.1233700000000004E-3</c:v>
                </c:pt>
                <c:pt idx="63">
                  <c:v>5.1220600000000003E-3</c:v>
                </c:pt>
                <c:pt idx="64">
                  <c:v>5.1179600000000004E-3</c:v>
                </c:pt>
                <c:pt idx="65">
                  <c:v>5.1162200000000003E-3</c:v>
                </c:pt>
                <c:pt idx="66">
                  <c:v>5.1125600000000004E-3</c:v>
                </c:pt>
                <c:pt idx="67">
                  <c:v>5.1109199999999997E-3</c:v>
                </c:pt>
                <c:pt idx="68">
                  <c:v>5.1084199999999998E-3</c:v>
                </c:pt>
                <c:pt idx="69">
                  <c:v>5.1042800000000001E-3</c:v>
                </c:pt>
                <c:pt idx="70">
                  <c:v>5.1023900000000001E-3</c:v>
                </c:pt>
                <c:pt idx="71">
                  <c:v>5.0989499999999997E-3</c:v>
                </c:pt>
                <c:pt idx="72">
                  <c:v>5.0964199999999999E-3</c:v>
                </c:pt>
                <c:pt idx="73">
                  <c:v>5.09525E-3</c:v>
                </c:pt>
                <c:pt idx="74">
                  <c:v>5.09364E-3</c:v>
                </c:pt>
                <c:pt idx="75">
                  <c:v>5.0896400000000003E-3</c:v>
                </c:pt>
                <c:pt idx="76">
                  <c:v>5.0876300000000001E-3</c:v>
                </c:pt>
                <c:pt idx="77">
                  <c:v>5.0829100000000004E-3</c:v>
                </c:pt>
                <c:pt idx="78">
                  <c:v>5.0814500000000004E-3</c:v>
                </c:pt>
                <c:pt idx="79">
                  <c:v>5.0778899999999998E-3</c:v>
                </c:pt>
                <c:pt idx="80">
                  <c:v>5.0753999999999999E-3</c:v>
                </c:pt>
                <c:pt idx="81">
                  <c:v>5.07143E-3</c:v>
                </c:pt>
                <c:pt idx="82">
                  <c:v>5.0682899999999996E-3</c:v>
                </c:pt>
                <c:pt idx="83">
                  <c:v>5.0671400000000004E-3</c:v>
                </c:pt>
                <c:pt idx="84">
                  <c:v>5.0633700000000002E-3</c:v>
                </c:pt>
                <c:pt idx="85">
                  <c:v>5.06121E-3</c:v>
                </c:pt>
                <c:pt idx="86">
                  <c:v>5.0582999999999999E-3</c:v>
                </c:pt>
                <c:pt idx="87">
                  <c:v>5.0553600000000001E-3</c:v>
                </c:pt>
                <c:pt idx="88">
                  <c:v>5.0538600000000003E-3</c:v>
                </c:pt>
                <c:pt idx="89">
                  <c:v>5.0523399999999998E-3</c:v>
                </c:pt>
                <c:pt idx="90">
                  <c:v>5.0473200000000001E-3</c:v>
                </c:pt>
                <c:pt idx="91">
                  <c:v>5.0443299999999996E-3</c:v>
                </c:pt>
                <c:pt idx="92">
                  <c:v>5.0423500000000001E-3</c:v>
                </c:pt>
                <c:pt idx="93">
                  <c:v>5.0381499999999999E-3</c:v>
                </c:pt>
                <c:pt idx="94">
                  <c:v>5.0353500000000001E-3</c:v>
                </c:pt>
                <c:pt idx="95">
                  <c:v>5.0311699999999997E-3</c:v>
                </c:pt>
                <c:pt idx="96">
                  <c:v>5.0296300000000002E-3</c:v>
                </c:pt>
                <c:pt idx="97">
                  <c:v>5.0264400000000001E-3</c:v>
                </c:pt>
                <c:pt idx="98">
                  <c:v>5.0246900000000001E-3</c:v>
                </c:pt>
                <c:pt idx="99">
                  <c:v>5.02221E-3</c:v>
                </c:pt>
                <c:pt idx="100">
                  <c:v>5.0172799999999998E-3</c:v>
                </c:pt>
                <c:pt idx="101">
                  <c:v>5.0155699999999996E-3</c:v>
                </c:pt>
                <c:pt idx="102">
                  <c:v>5.0139E-3</c:v>
                </c:pt>
                <c:pt idx="103">
                  <c:v>5.0110500000000004E-3</c:v>
                </c:pt>
                <c:pt idx="104">
                  <c:v>5.0068999999999999E-3</c:v>
                </c:pt>
                <c:pt idx="105">
                  <c:v>5.0036100000000003E-3</c:v>
                </c:pt>
                <c:pt idx="106">
                  <c:v>5.0009700000000004E-3</c:v>
                </c:pt>
                <c:pt idx="107">
                  <c:v>4.9986299999999996E-3</c:v>
                </c:pt>
                <c:pt idx="108">
                  <c:v>4.9950000000000003E-3</c:v>
                </c:pt>
                <c:pt idx="109">
                  <c:v>4.9935600000000002E-3</c:v>
                </c:pt>
                <c:pt idx="110">
                  <c:v>4.9899699999999998E-3</c:v>
                </c:pt>
                <c:pt idx="111">
                  <c:v>4.9867899999999996E-3</c:v>
                </c:pt>
                <c:pt idx="112">
                  <c:v>4.9843700000000001E-3</c:v>
                </c:pt>
                <c:pt idx="113">
                  <c:v>4.9806800000000004E-3</c:v>
                </c:pt>
                <c:pt idx="114">
                  <c:v>4.9783700000000002E-3</c:v>
                </c:pt>
                <c:pt idx="115">
                  <c:v>4.9757999999999998E-3</c:v>
                </c:pt>
                <c:pt idx="116">
                  <c:v>4.9737699999999998E-3</c:v>
                </c:pt>
                <c:pt idx="117">
                  <c:v>4.9701299999999997E-3</c:v>
                </c:pt>
                <c:pt idx="118">
                  <c:v>4.9659400000000003E-3</c:v>
                </c:pt>
                <c:pt idx="119">
                  <c:v>4.9631299999999996E-3</c:v>
                </c:pt>
                <c:pt idx="120">
                  <c:v>4.9600800000000004E-3</c:v>
                </c:pt>
                <c:pt idx="121">
                  <c:v>4.9581299999999998E-3</c:v>
                </c:pt>
                <c:pt idx="122">
                  <c:v>4.9551100000000004E-3</c:v>
                </c:pt>
                <c:pt idx="123">
                  <c:v>4.9524599999999997E-3</c:v>
                </c:pt>
                <c:pt idx="124">
                  <c:v>4.9498099999999998E-3</c:v>
                </c:pt>
                <c:pt idx="125">
                  <c:v>4.9470199999999999E-3</c:v>
                </c:pt>
                <c:pt idx="126">
                  <c:v>4.9427500000000001E-3</c:v>
                </c:pt>
                <c:pt idx="127">
                  <c:v>4.9407499999999998E-3</c:v>
                </c:pt>
                <c:pt idx="128">
                  <c:v>4.9384399999999997E-3</c:v>
                </c:pt>
                <c:pt idx="129">
                  <c:v>4.9359499999999997E-3</c:v>
                </c:pt>
                <c:pt idx="130">
                  <c:v>4.9313300000000003E-3</c:v>
                </c:pt>
                <c:pt idx="131">
                  <c:v>4.9280699999999997E-3</c:v>
                </c:pt>
                <c:pt idx="132">
                  <c:v>4.9267299999999998E-3</c:v>
                </c:pt>
                <c:pt idx="133">
                  <c:v>4.9236599999999998E-3</c:v>
                </c:pt>
                <c:pt idx="134">
                  <c:v>4.9197099999999999E-3</c:v>
                </c:pt>
                <c:pt idx="135">
                  <c:v>4.9172E-3</c:v>
                </c:pt>
                <c:pt idx="136">
                  <c:v>4.9125599999999998E-3</c:v>
                </c:pt>
                <c:pt idx="137">
                  <c:v>4.9107100000000004E-3</c:v>
                </c:pt>
                <c:pt idx="138">
                  <c:v>4.9071499999999999E-3</c:v>
                </c:pt>
                <c:pt idx="139">
                  <c:v>4.9040400000000001E-3</c:v>
                </c:pt>
                <c:pt idx="140">
                  <c:v>4.90201E-3</c:v>
                </c:pt>
                <c:pt idx="141">
                  <c:v>4.8985799999999996E-3</c:v>
                </c:pt>
                <c:pt idx="142">
                  <c:v>4.8951999999999997E-3</c:v>
                </c:pt>
                <c:pt idx="143">
                  <c:v>4.8921499999999996E-3</c:v>
                </c:pt>
                <c:pt idx="144">
                  <c:v>4.8889900000000002E-3</c:v>
                </c:pt>
                <c:pt idx="145">
                  <c:v>4.8853799999999999E-3</c:v>
                </c:pt>
                <c:pt idx="146">
                  <c:v>4.8835900000000002E-3</c:v>
                </c:pt>
                <c:pt idx="147">
                  <c:v>4.8800199999999997E-3</c:v>
                </c:pt>
                <c:pt idx="148">
                  <c:v>4.8768400000000003E-3</c:v>
                </c:pt>
                <c:pt idx="149">
                  <c:v>4.8739600000000001E-3</c:v>
                </c:pt>
                <c:pt idx="150">
                  <c:v>4.8711500000000003E-3</c:v>
                </c:pt>
                <c:pt idx="151">
                  <c:v>4.8681999999999996E-3</c:v>
                </c:pt>
                <c:pt idx="152">
                  <c:v>4.8642099999999999E-3</c:v>
                </c:pt>
                <c:pt idx="153">
                  <c:v>4.8614699999999997E-3</c:v>
                </c:pt>
                <c:pt idx="154">
                  <c:v>4.8585700000000004E-3</c:v>
                </c:pt>
                <c:pt idx="155">
                  <c:v>4.8544900000000004E-3</c:v>
                </c:pt>
                <c:pt idx="156">
                  <c:v>4.8517500000000002E-3</c:v>
                </c:pt>
                <c:pt idx="157">
                  <c:v>4.8496099999999999E-3</c:v>
                </c:pt>
                <c:pt idx="158">
                  <c:v>4.8443999999999996E-3</c:v>
                </c:pt>
                <c:pt idx="159">
                  <c:v>4.8426900000000002E-3</c:v>
                </c:pt>
                <c:pt idx="160">
                  <c:v>4.8386100000000001E-3</c:v>
                </c:pt>
                <c:pt idx="161">
                  <c:v>4.8377300000000002E-3</c:v>
                </c:pt>
                <c:pt idx="162">
                  <c:v>4.8335399999999999E-3</c:v>
                </c:pt>
                <c:pt idx="163">
                  <c:v>4.8307799999999998E-3</c:v>
                </c:pt>
                <c:pt idx="164">
                  <c:v>4.8284399999999998E-3</c:v>
                </c:pt>
                <c:pt idx="165">
                  <c:v>4.8245099999999997E-3</c:v>
                </c:pt>
                <c:pt idx="166">
                  <c:v>4.8210400000000004E-3</c:v>
                </c:pt>
                <c:pt idx="167">
                  <c:v>4.8175900000000001E-3</c:v>
                </c:pt>
                <c:pt idx="168">
                  <c:v>4.8154599999999997E-3</c:v>
                </c:pt>
                <c:pt idx="169">
                  <c:v>4.81146E-3</c:v>
                </c:pt>
                <c:pt idx="170">
                  <c:v>4.8080199999999997E-3</c:v>
                </c:pt>
                <c:pt idx="171">
                  <c:v>4.80665E-3</c:v>
                </c:pt>
                <c:pt idx="172">
                  <c:v>4.80285E-3</c:v>
                </c:pt>
                <c:pt idx="173">
                  <c:v>4.7992399999999998E-3</c:v>
                </c:pt>
                <c:pt idx="174">
                  <c:v>4.7977799999999998E-3</c:v>
                </c:pt>
                <c:pt idx="175">
                  <c:v>4.7932699999999996E-3</c:v>
                </c:pt>
                <c:pt idx="176">
                  <c:v>4.7909500000000004E-3</c:v>
                </c:pt>
                <c:pt idx="177">
                  <c:v>4.7870100000000004E-3</c:v>
                </c:pt>
                <c:pt idx="178">
                  <c:v>4.7858500000000003E-3</c:v>
                </c:pt>
                <c:pt idx="179">
                  <c:v>4.7820199999999997E-3</c:v>
                </c:pt>
                <c:pt idx="180">
                  <c:v>4.7797999999999998E-3</c:v>
                </c:pt>
                <c:pt idx="181">
                  <c:v>4.7752799999999998E-3</c:v>
                </c:pt>
                <c:pt idx="182">
                  <c:v>4.77305E-3</c:v>
                </c:pt>
                <c:pt idx="183">
                  <c:v>4.7697599999999996E-3</c:v>
                </c:pt>
                <c:pt idx="184">
                  <c:v>4.7681800000000003E-3</c:v>
                </c:pt>
                <c:pt idx="185">
                  <c:v>4.7643099999999999E-3</c:v>
                </c:pt>
                <c:pt idx="186">
                  <c:v>4.7632899999999999E-3</c:v>
                </c:pt>
                <c:pt idx="187">
                  <c:v>4.7584799999999998E-3</c:v>
                </c:pt>
                <c:pt idx="188">
                  <c:v>4.7542900000000004E-3</c:v>
                </c:pt>
                <c:pt idx="189">
                  <c:v>4.7522399999999996E-3</c:v>
                </c:pt>
                <c:pt idx="190">
                  <c:v>4.7484800000000002E-3</c:v>
                </c:pt>
                <c:pt idx="191">
                  <c:v>4.7458300000000004E-3</c:v>
                </c:pt>
                <c:pt idx="192">
                  <c:v>4.7420800000000001E-3</c:v>
                </c:pt>
                <c:pt idx="193">
                  <c:v>4.7383599999999996E-3</c:v>
                </c:pt>
                <c:pt idx="194">
                  <c:v>4.7360299999999996E-3</c:v>
                </c:pt>
                <c:pt idx="195">
                  <c:v>4.7312999999999999E-3</c:v>
                </c:pt>
                <c:pt idx="196">
                  <c:v>4.7306700000000002E-3</c:v>
                </c:pt>
                <c:pt idx="197">
                  <c:v>4.7285499999999998E-3</c:v>
                </c:pt>
                <c:pt idx="198">
                  <c:v>4.7245100000000003E-3</c:v>
                </c:pt>
                <c:pt idx="199">
                  <c:v>4.7208399999999996E-3</c:v>
                </c:pt>
                <c:pt idx="200">
                  <c:v>4.7166899999999999E-3</c:v>
                </c:pt>
                <c:pt idx="201">
                  <c:v>4.71362E-3</c:v>
                </c:pt>
                <c:pt idx="202">
                  <c:v>4.7116600000000003E-3</c:v>
                </c:pt>
                <c:pt idx="203">
                  <c:v>4.7081400000000004E-3</c:v>
                </c:pt>
                <c:pt idx="204">
                  <c:v>4.7052400000000003E-3</c:v>
                </c:pt>
                <c:pt idx="205">
                  <c:v>4.7027099999999997E-3</c:v>
                </c:pt>
                <c:pt idx="206">
                  <c:v>4.6992600000000002E-3</c:v>
                </c:pt>
                <c:pt idx="207">
                  <c:v>4.6953799999999999E-3</c:v>
                </c:pt>
                <c:pt idx="208">
                  <c:v>4.6916800000000002E-3</c:v>
                </c:pt>
                <c:pt idx="209">
                  <c:v>4.6890999999999999E-3</c:v>
                </c:pt>
                <c:pt idx="210">
                  <c:v>4.6844800000000004E-3</c:v>
                </c:pt>
                <c:pt idx="211">
                  <c:v>4.6827300000000004E-3</c:v>
                </c:pt>
                <c:pt idx="212">
                  <c:v>4.68046E-3</c:v>
                </c:pt>
                <c:pt idx="213">
                  <c:v>4.6766899999999998E-3</c:v>
                </c:pt>
                <c:pt idx="214">
                  <c:v>4.6741899999999999E-3</c:v>
                </c:pt>
                <c:pt idx="215">
                  <c:v>4.6695499999999997E-3</c:v>
                </c:pt>
                <c:pt idx="216">
                  <c:v>4.6663499999999997E-3</c:v>
                </c:pt>
                <c:pt idx="217">
                  <c:v>4.6638900000000004E-3</c:v>
                </c:pt>
                <c:pt idx="218">
                  <c:v>4.6612700000000003E-3</c:v>
                </c:pt>
                <c:pt idx="219">
                  <c:v>4.6572200000000001E-3</c:v>
                </c:pt>
                <c:pt idx="220">
                  <c:v>4.6555700000000004E-3</c:v>
                </c:pt>
                <c:pt idx="221">
                  <c:v>4.6511900000000004E-3</c:v>
                </c:pt>
                <c:pt idx="222">
                  <c:v>4.6484300000000003E-3</c:v>
                </c:pt>
                <c:pt idx="223">
                  <c:v>4.6454199999999999E-3</c:v>
                </c:pt>
                <c:pt idx="224">
                  <c:v>4.6418700000000002E-3</c:v>
                </c:pt>
                <c:pt idx="225">
                  <c:v>4.6384699999999996E-3</c:v>
                </c:pt>
                <c:pt idx="226">
                  <c:v>4.6356699999999997E-3</c:v>
                </c:pt>
                <c:pt idx="227">
                  <c:v>4.6320900000000002E-3</c:v>
                </c:pt>
                <c:pt idx="228">
                  <c:v>4.6287200000000002E-3</c:v>
                </c:pt>
                <c:pt idx="229">
                  <c:v>4.6251199999999999E-3</c:v>
                </c:pt>
                <c:pt idx="230">
                  <c:v>4.62262E-3</c:v>
                </c:pt>
                <c:pt idx="231">
                  <c:v>4.6197900000000004E-3</c:v>
                </c:pt>
                <c:pt idx="232">
                  <c:v>4.6170600000000001E-3</c:v>
                </c:pt>
                <c:pt idx="233">
                  <c:v>4.6139199999999997E-3</c:v>
                </c:pt>
                <c:pt idx="234">
                  <c:v>4.6108800000000004E-3</c:v>
                </c:pt>
                <c:pt idx="235">
                  <c:v>4.6060800000000002E-3</c:v>
                </c:pt>
                <c:pt idx="236">
                  <c:v>4.6043000000000004E-3</c:v>
                </c:pt>
                <c:pt idx="237">
                  <c:v>4.5994900000000003E-3</c:v>
                </c:pt>
                <c:pt idx="238">
                  <c:v>4.5988100000000001E-3</c:v>
                </c:pt>
                <c:pt idx="239">
                  <c:v>4.5954699999999999E-3</c:v>
                </c:pt>
                <c:pt idx="240">
                  <c:v>4.5896299999999999E-3</c:v>
                </c:pt>
                <c:pt idx="241">
                  <c:v>4.5871000000000002E-3</c:v>
                </c:pt>
                <c:pt idx="242">
                  <c:v>4.5832299999999998E-3</c:v>
                </c:pt>
                <c:pt idx="243">
                  <c:v>4.5791699999999996E-3</c:v>
                </c:pt>
                <c:pt idx="244">
                  <c:v>4.5766899999999996E-3</c:v>
                </c:pt>
                <c:pt idx="245">
                  <c:v>4.5757200000000001E-3</c:v>
                </c:pt>
                <c:pt idx="246">
                  <c:v>4.5705900000000002E-3</c:v>
                </c:pt>
                <c:pt idx="247">
                  <c:v>4.5668200000000001E-3</c:v>
                </c:pt>
                <c:pt idx="248">
                  <c:v>4.5640100000000003E-3</c:v>
                </c:pt>
                <c:pt idx="249">
                  <c:v>4.5615899999999999E-3</c:v>
                </c:pt>
                <c:pt idx="250">
                  <c:v>4.5584900000000001E-3</c:v>
                </c:pt>
                <c:pt idx="251">
                  <c:v>4.5547000000000001E-3</c:v>
                </c:pt>
                <c:pt idx="252">
                  <c:v>4.5506699999999997E-3</c:v>
                </c:pt>
                <c:pt idx="253">
                  <c:v>4.5480800000000004E-3</c:v>
                </c:pt>
                <c:pt idx="254">
                  <c:v>4.5438199999999996E-3</c:v>
                </c:pt>
                <c:pt idx="255">
                  <c:v>4.5410900000000002E-3</c:v>
                </c:pt>
                <c:pt idx="256">
                  <c:v>4.5375399999999996E-3</c:v>
                </c:pt>
                <c:pt idx="257">
                  <c:v>4.5331499999999997E-3</c:v>
                </c:pt>
                <c:pt idx="258">
                  <c:v>4.5321399999999996E-3</c:v>
                </c:pt>
                <c:pt idx="259">
                  <c:v>4.5279300000000003E-3</c:v>
                </c:pt>
                <c:pt idx="260">
                  <c:v>4.5262100000000001E-3</c:v>
                </c:pt>
                <c:pt idx="261">
                  <c:v>4.5199899999999998E-3</c:v>
                </c:pt>
                <c:pt idx="262">
                  <c:v>4.5182199999999999E-3</c:v>
                </c:pt>
                <c:pt idx="263">
                  <c:v>4.51454E-3</c:v>
                </c:pt>
                <c:pt idx="264">
                  <c:v>4.5121299999999996E-3</c:v>
                </c:pt>
                <c:pt idx="265">
                  <c:v>4.50856E-3</c:v>
                </c:pt>
                <c:pt idx="266">
                  <c:v>4.50607E-3</c:v>
                </c:pt>
                <c:pt idx="267">
                  <c:v>4.5028999999999998E-3</c:v>
                </c:pt>
                <c:pt idx="268">
                  <c:v>4.4986899999999996E-3</c:v>
                </c:pt>
                <c:pt idx="269">
                  <c:v>4.4960399999999998E-3</c:v>
                </c:pt>
                <c:pt idx="270">
                  <c:v>4.49381E-3</c:v>
                </c:pt>
                <c:pt idx="271">
                  <c:v>4.4901300000000002E-3</c:v>
                </c:pt>
                <c:pt idx="272">
                  <c:v>4.4867800000000001E-3</c:v>
                </c:pt>
                <c:pt idx="273">
                  <c:v>4.4830900000000003E-3</c:v>
                </c:pt>
                <c:pt idx="274">
                  <c:v>4.4792599999999997E-3</c:v>
                </c:pt>
                <c:pt idx="275">
                  <c:v>4.4771500000000001E-3</c:v>
                </c:pt>
                <c:pt idx="276">
                  <c:v>4.4734700000000002E-3</c:v>
                </c:pt>
                <c:pt idx="277">
                  <c:v>4.4713399999999999E-3</c:v>
                </c:pt>
                <c:pt idx="278">
                  <c:v>4.4666200000000001E-3</c:v>
                </c:pt>
                <c:pt idx="279">
                  <c:v>4.4632500000000002E-3</c:v>
                </c:pt>
                <c:pt idx="280">
                  <c:v>4.4593499999999999E-3</c:v>
                </c:pt>
                <c:pt idx="281">
                  <c:v>4.4559600000000001E-3</c:v>
                </c:pt>
                <c:pt idx="282">
                  <c:v>4.4530100000000003E-3</c:v>
                </c:pt>
                <c:pt idx="283">
                  <c:v>4.4520100000000002E-3</c:v>
                </c:pt>
                <c:pt idx="284">
                  <c:v>4.4476400000000001E-3</c:v>
                </c:pt>
                <c:pt idx="285">
                  <c:v>4.4449099999999998E-3</c:v>
                </c:pt>
                <c:pt idx="286">
                  <c:v>4.4415399999999999E-3</c:v>
                </c:pt>
                <c:pt idx="287">
                  <c:v>4.4382500000000004E-3</c:v>
                </c:pt>
                <c:pt idx="288">
                  <c:v>4.4350800000000001E-3</c:v>
                </c:pt>
                <c:pt idx="289">
                  <c:v>4.4311100000000003E-3</c:v>
                </c:pt>
                <c:pt idx="290">
                  <c:v>4.4266499999999999E-3</c:v>
                </c:pt>
                <c:pt idx="291">
                  <c:v>4.4241599999999999E-3</c:v>
                </c:pt>
                <c:pt idx="292">
                  <c:v>4.4218399999999998E-3</c:v>
                </c:pt>
                <c:pt idx="293">
                  <c:v>4.4187000000000002E-3</c:v>
                </c:pt>
                <c:pt idx="294">
                  <c:v>4.4171999999999996E-3</c:v>
                </c:pt>
                <c:pt idx="295">
                  <c:v>4.4128800000000001E-3</c:v>
                </c:pt>
                <c:pt idx="296">
                  <c:v>4.4076899999999997E-3</c:v>
                </c:pt>
                <c:pt idx="297">
                  <c:v>4.4072E-3</c:v>
                </c:pt>
                <c:pt idx="298">
                  <c:v>4.4014400000000004E-3</c:v>
                </c:pt>
                <c:pt idx="299">
                  <c:v>4.39932E-3</c:v>
                </c:pt>
                <c:pt idx="300">
                  <c:v>4.3953100000000004E-3</c:v>
                </c:pt>
                <c:pt idx="301">
                  <c:v>4.3922500000000003E-3</c:v>
                </c:pt>
                <c:pt idx="302">
                  <c:v>4.3898399999999999E-3</c:v>
                </c:pt>
                <c:pt idx="303">
                  <c:v>4.3866499999999998E-3</c:v>
                </c:pt>
                <c:pt idx="304">
                  <c:v>4.3826500000000001E-3</c:v>
                </c:pt>
                <c:pt idx="305">
                  <c:v>4.3793E-3</c:v>
                </c:pt>
                <c:pt idx="306">
                  <c:v>4.3766500000000002E-3</c:v>
                </c:pt>
                <c:pt idx="307">
                  <c:v>4.3714599999999998E-3</c:v>
                </c:pt>
                <c:pt idx="308">
                  <c:v>4.36893E-3</c:v>
                </c:pt>
                <c:pt idx="309">
                  <c:v>4.3657599999999998E-3</c:v>
                </c:pt>
                <c:pt idx="310">
                  <c:v>4.36281E-3</c:v>
                </c:pt>
                <c:pt idx="311">
                  <c:v>4.36018E-3</c:v>
                </c:pt>
                <c:pt idx="312">
                  <c:v>4.3563500000000002E-3</c:v>
                </c:pt>
                <c:pt idx="313">
                  <c:v>4.3529800000000002E-3</c:v>
                </c:pt>
                <c:pt idx="314">
                  <c:v>4.3488199999999998E-3</c:v>
                </c:pt>
                <c:pt idx="315">
                  <c:v>4.3462700000000002E-3</c:v>
                </c:pt>
                <c:pt idx="316">
                  <c:v>4.3424300000000004E-3</c:v>
                </c:pt>
                <c:pt idx="317">
                  <c:v>4.3392600000000002E-3</c:v>
                </c:pt>
                <c:pt idx="318">
                  <c:v>4.3356699999999998E-3</c:v>
                </c:pt>
                <c:pt idx="319">
                  <c:v>4.33344E-3</c:v>
                </c:pt>
                <c:pt idx="320">
                  <c:v>4.3299100000000002E-3</c:v>
                </c:pt>
                <c:pt idx="321">
                  <c:v>4.3272400000000004E-3</c:v>
                </c:pt>
                <c:pt idx="322">
                  <c:v>4.3230300000000003E-3</c:v>
                </c:pt>
                <c:pt idx="323">
                  <c:v>4.3180600000000003E-3</c:v>
                </c:pt>
                <c:pt idx="324">
                  <c:v>4.3143000000000001E-3</c:v>
                </c:pt>
                <c:pt idx="325">
                  <c:v>4.3129800000000001E-3</c:v>
                </c:pt>
                <c:pt idx="326">
                  <c:v>4.3099799999999997E-3</c:v>
                </c:pt>
                <c:pt idx="327">
                  <c:v>4.3075099999999996E-3</c:v>
                </c:pt>
                <c:pt idx="328">
                  <c:v>4.3047800000000002E-3</c:v>
                </c:pt>
                <c:pt idx="329">
                  <c:v>4.2991399999999999E-3</c:v>
                </c:pt>
                <c:pt idx="330">
                  <c:v>4.2952900000000002E-3</c:v>
                </c:pt>
                <c:pt idx="331">
                  <c:v>4.2934899999999996E-3</c:v>
                </c:pt>
                <c:pt idx="332">
                  <c:v>4.2867000000000001E-3</c:v>
                </c:pt>
                <c:pt idx="333">
                  <c:v>4.2853400000000003E-3</c:v>
                </c:pt>
                <c:pt idx="334">
                  <c:v>4.2825500000000004E-3</c:v>
                </c:pt>
                <c:pt idx="335">
                  <c:v>4.2803199999999998E-3</c:v>
                </c:pt>
                <c:pt idx="336">
                  <c:v>4.27531E-3</c:v>
                </c:pt>
                <c:pt idx="337">
                  <c:v>4.2740900000000004E-3</c:v>
                </c:pt>
                <c:pt idx="338">
                  <c:v>4.2677599999999998E-3</c:v>
                </c:pt>
                <c:pt idx="339">
                  <c:v>4.26772E-3</c:v>
                </c:pt>
                <c:pt idx="340">
                  <c:v>4.2617000000000002E-3</c:v>
                </c:pt>
                <c:pt idx="341">
                  <c:v>4.25794E-3</c:v>
                </c:pt>
                <c:pt idx="342">
                  <c:v>4.2569599999999997E-3</c:v>
                </c:pt>
                <c:pt idx="343">
                  <c:v>4.25326E-3</c:v>
                </c:pt>
                <c:pt idx="344">
                  <c:v>4.2502800000000004E-3</c:v>
                </c:pt>
                <c:pt idx="345">
                  <c:v>4.2457399999999996E-3</c:v>
                </c:pt>
                <c:pt idx="346">
                  <c:v>4.2433499999999999E-3</c:v>
                </c:pt>
                <c:pt idx="347">
                  <c:v>4.2390199999999996E-3</c:v>
                </c:pt>
                <c:pt idx="348">
                  <c:v>4.2351300000000001E-3</c:v>
                </c:pt>
                <c:pt idx="349">
                  <c:v>4.2315800000000004E-3</c:v>
                </c:pt>
                <c:pt idx="350">
                  <c:v>4.2292800000000002E-3</c:v>
                </c:pt>
                <c:pt idx="351">
                  <c:v>4.2265000000000002E-3</c:v>
                </c:pt>
                <c:pt idx="352">
                  <c:v>4.22142E-3</c:v>
                </c:pt>
                <c:pt idx="353">
                  <c:v>4.2176100000000001E-3</c:v>
                </c:pt>
                <c:pt idx="354">
                  <c:v>4.2140700000000003E-3</c:v>
                </c:pt>
                <c:pt idx="355">
                  <c:v>4.2104899999999999E-3</c:v>
                </c:pt>
                <c:pt idx="356">
                  <c:v>4.2069000000000004E-3</c:v>
                </c:pt>
                <c:pt idx="357">
                  <c:v>4.2055699999999996E-3</c:v>
                </c:pt>
                <c:pt idx="358">
                  <c:v>4.2015100000000003E-3</c:v>
                </c:pt>
                <c:pt idx="359">
                  <c:v>4.19937E-3</c:v>
                </c:pt>
                <c:pt idx="360">
                  <c:v>4.1951899999999997E-3</c:v>
                </c:pt>
                <c:pt idx="361">
                  <c:v>4.1915800000000003E-3</c:v>
                </c:pt>
                <c:pt idx="362">
                  <c:v>4.1889300000000004E-3</c:v>
                </c:pt>
                <c:pt idx="363">
                  <c:v>4.1843399999999999E-3</c:v>
                </c:pt>
                <c:pt idx="364">
                  <c:v>4.1807299999999997E-3</c:v>
                </c:pt>
                <c:pt idx="365">
                  <c:v>4.17805E-3</c:v>
                </c:pt>
                <c:pt idx="366">
                  <c:v>4.1750900000000002E-3</c:v>
                </c:pt>
                <c:pt idx="367">
                  <c:v>4.1724700000000002E-3</c:v>
                </c:pt>
                <c:pt idx="368">
                  <c:v>4.1688999999999997E-3</c:v>
                </c:pt>
                <c:pt idx="369">
                  <c:v>4.16417E-3</c:v>
                </c:pt>
                <c:pt idx="370">
                  <c:v>4.1618200000000001E-3</c:v>
                </c:pt>
                <c:pt idx="371">
                  <c:v>4.15907E-3</c:v>
                </c:pt>
                <c:pt idx="372">
                  <c:v>4.15482E-3</c:v>
                </c:pt>
                <c:pt idx="373">
                  <c:v>4.1516000000000001E-3</c:v>
                </c:pt>
                <c:pt idx="374">
                  <c:v>4.1476000000000004E-3</c:v>
                </c:pt>
                <c:pt idx="375">
                  <c:v>4.1453200000000001E-3</c:v>
                </c:pt>
                <c:pt idx="376">
                  <c:v>4.1418200000000001E-3</c:v>
                </c:pt>
                <c:pt idx="377">
                  <c:v>4.1381200000000003E-3</c:v>
                </c:pt>
                <c:pt idx="378">
                  <c:v>4.1343700000000001E-3</c:v>
                </c:pt>
                <c:pt idx="379">
                  <c:v>4.1335900000000004E-3</c:v>
                </c:pt>
                <c:pt idx="380">
                  <c:v>4.1299500000000003E-3</c:v>
                </c:pt>
                <c:pt idx="381">
                  <c:v>4.1268199999999998E-3</c:v>
                </c:pt>
                <c:pt idx="382">
                  <c:v>4.12241E-3</c:v>
                </c:pt>
                <c:pt idx="383">
                  <c:v>4.1192800000000003E-3</c:v>
                </c:pt>
                <c:pt idx="384">
                  <c:v>4.1144900000000002E-3</c:v>
                </c:pt>
                <c:pt idx="385">
                  <c:v>4.1141299999999997E-3</c:v>
                </c:pt>
                <c:pt idx="386">
                  <c:v>4.1086400000000002E-3</c:v>
                </c:pt>
                <c:pt idx="387">
                  <c:v>4.1072900000000004E-3</c:v>
                </c:pt>
                <c:pt idx="388">
                  <c:v>4.1047999999999996E-3</c:v>
                </c:pt>
                <c:pt idx="389">
                  <c:v>4.1017199999999997E-3</c:v>
                </c:pt>
                <c:pt idx="390">
                  <c:v>4.0963600000000003E-3</c:v>
                </c:pt>
                <c:pt idx="391">
                  <c:v>4.0940999999999998E-3</c:v>
                </c:pt>
                <c:pt idx="392">
                  <c:v>4.0911899999999998E-3</c:v>
                </c:pt>
                <c:pt idx="393">
                  <c:v>4.0880700000000001E-3</c:v>
                </c:pt>
                <c:pt idx="394">
                  <c:v>4.0829500000000001E-3</c:v>
                </c:pt>
                <c:pt idx="395">
                  <c:v>4.07976E-3</c:v>
                </c:pt>
                <c:pt idx="396">
                  <c:v>4.0781200000000002E-3</c:v>
                </c:pt>
                <c:pt idx="397">
                  <c:v>4.0744099999999997E-3</c:v>
                </c:pt>
                <c:pt idx="398">
                  <c:v>4.0722199999999997E-3</c:v>
                </c:pt>
                <c:pt idx="399">
                  <c:v>4.0670599999999999E-3</c:v>
                </c:pt>
                <c:pt idx="400">
                  <c:v>4.0640199999999998E-3</c:v>
                </c:pt>
                <c:pt idx="401">
                  <c:v>4.0613699999999999E-3</c:v>
                </c:pt>
                <c:pt idx="402">
                  <c:v>4.0574699999999997E-3</c:v>
                </c:pt>
                <c:pt idx="403">
                  <c:v>4.0534200000000003E-3</c:v>
                </c:pt>
                <c:pt idx="404">
                  <c:v>4.0497199999999997E-3</c:v>
                </c:pt>
                <c:pt idx="405">
                  <c:v>4.0465299999999996E-3</c:v>
                </c:pt>
                <c:pt idx="406">
                  <c:v>4.0433600000000002E-3</c:v>
                </c:pt>
                <c:pt idx="407">
                  <c:v>4.0417300000000003E-3</c:v>
                </c:pt>
                <c:pt idx="408">
                  <c:v>4.0372400000000001E-3</c:v>
                </c:pt>
                <c:pt idx="409">
                  <c:v>4.0320099999999999E-3</c:v>
                </c:pt>
                <c:pt idx="410">
                  <c:v>4.0319400000000004E-3</c:v>
                </c:pt>
                <c:pt idx="411">
                  <c:v>4.0271600000000001E-3</c:v>
                </c:pt>
                <c:pt idx="412">
                  <c:v>4.02367E-3</c:v>
                </c:pt>
                <c:pt idx="413">
                  <c:v>4.0199900000000002E-3</c:v>
                </c:pt>
                <c:pt idx="414">
                  <c:v>4.0161900000000002E-3</c:v>
                </c:pt>
                <c:pt idx="415">
                  <c:v>4.0138600000000002E-3</c:v>
                </c:pt>
                <c:pt idx="416">
                  <c:v>4.0104199999999998E-3</c:v>
                </c:pt>
                <c:pt idx="417">
                  <c:v>4.0076900000000004E-3</c:v>
                </c:pt>
                <c:pt idx="418">
                  <c:v>4.00322E-3</c:v>
                </c:pt>
                <c:pt idx="419">
                  <c:v>3.9988899999999997E-3</c:v>
                </c:pt>
                <c:pt idx="420">
                  <c:v>3.9942800000000002E-3</c:v>
                </c:pt>
                <c:pt idx="421">
                  <c:v>3.9921999999999996E-3</c:v>
                </c:pt>
                <c:pt idx="422">
                  <c:v>3.9885500000000004E-3</c:v>
                </c:pt>
                <c:pt idx="423">
                  <c:v>3.9854000000000001E-3</c:v>
                </c:pt>
                <c:pt idx="424">
                  <c:v>3.9800699999999996E-3</c:v>
                </c:pt>
                <c:pt idx="425">
                  <c:v>3.9774900000000002E-3</c:v>
                </c:pt>
                <c:pt idx="426">
                  <c:v>3.9760000000000004E-3</c:v>
                </c:pt>
                <c:pt idx="427">
                  <c:v>3.97109E-3</c:v>
                </c:pt>
                <c:pt idx="428">
                  <c:v>3.9681899999999999E-3</c:v>
                </c:pt>
                <c:pt idx="429">
                  <c:v>3.9648699999999997E-3</c:v>
                </c:pt>
                <c:pt idx="430">
                  <c:v>3.9610899999999996E-3</c:v>
                </c:pt>
                <c:pt idx="431">
                  <c:v>3.95781E-3</c:v>
                </c:pt>
                <c:pt idx="432">
                  <c:v>3.9553399999999999E-3</c:v>
                </c:pt>
                <c:pt idx="433">
                  <c:v>3.95197E-3</c:v>
                </c:pt>
                <c:pt idx="434">
                  <c:v>3.9478100000000004E-3</c:v>
                </c:pt>
                <c:pt idx="435">
                  <c:v>3.9438199999999998E-3</c:v>
                </c:pt>
                <c:pt idx="436">
                  <c:v>3.9416900000000003E-3</c:v>
                </c:pt>
                <c:pt idx="437">
                  <c:v>3.9366100000000001E-3</c:v>
                </c:pt>
                <c:pt idx="438">
                  <c:v>3.9358099999999997E-3</c:v>
                </c:pt>
                <c:pt idx="439">
                  <c:v>3.93079E-3</c:v>
                </c:pt>
                <c:pt idx="440">
                  <c:v>3.9271599999999999E-3</c:v>
                </c:pt>
                <c:pt idx="441">
                  <c:v>3.9220399999999999E-3</c:v>
                </c:pt>
                <c:pt idx="442">
                  <c:v>3.9206600000000003E-3</c:v>
                </c:pt>
                <c:pt idx="443">
                  <c:v>3.9185699999999997E-3</c:v>
                </c:pt>
                <c:pt idx="444">
                  <c:v>3.9141999999999996E-3</c:v>
                </c:pt>
                <c:pt idx="445">
                  <c:v>3.9111199999999997E-3</c:v>
                </c:pt>
                <c:pt idx="446">
                  <c:v>3.90946E-3</c:v>
                </c:pt>
                <c:pt idx="447">
                  <c:v>3.9020600000000002E-3</c:v>
                </c:pt>
                <c:pt idx="448">
                  <c:v>3.8982700000000001E-3</c:v>
                </c:pt>
                <c:pt idx="449">
                  <c:v>3.8976200000000001E-3</c:v>
                </c:pt>
                <c:pt idx="450">
                  <c:v>3.8942600000000001E-3</c:v>
                </c:pt>
                <c:pt idx="451">
                  <c:v>3.8900300000000001E-3</c:v>
                </c:pt>
                <c:pt idx="452">
                  <c:v>3.8854100000000002E-3</c:v>
                </c:pt>
                <c:pt idx="453">
                  <c:v>3.88289E-3</c:v>
                </c:pt>
                <c:pt idx="454">
                  <c:v>3.8796500000000001E-3</c:v>
                </c:pt>
                <c:pt idx="455">
                  <c:v>3.8773200000000001E-3</c:v>
                </c:pt>
                <c:pt idx="456">
                  <c:v>3.87273E-3</c:v>
                </c:pt>
                <c:pt idx="457">
                  <c:v>3.8704500000000001E-3</c:v>
                </c:pt>
                <c:pt idx="458">
                  <c:v>3.8664300000000001E-3</c:v>
                </c:pt>
                <c:pt idx="459">
                  <c:v>3.86193E-3</c:v>
                </c:pt>
                <c:pt idx="460">
                  <c:v>3.86025E-3</c:v>
                </c:pt>
                <c:pt idx="461">
                  <c:v>3.8557999999999999E-3</c:v>
                </c:pt>
                <c:pt idx="462">
                  <c:v>3.8514600000000001E-3</c:v>
                </c:pt>
                <c:pt idx="463">
                  <c:v>3.8505800000000001E-3</c:v>
                </c:pt>
                <c:pt idx="464">
                  <c:v>3.8463099999999999E-3</c:v>
                </c:pt>
                <c:pt idx="465">
                  <c:v>3.8430000000000001E-3</c:v>
                </c:pt>
                <c:pt idx="466">
                  <c:v>3.8393199999999998E-3</c:v>
                </c:pt>
                <c:pt idx="467">
                  <c:v>3.8347799999999999E-3</c:v>
                </c:pt>
                <c:pt idx="468">
                  <c:v>3.8315900000000002E-3</c:v>
                </c:pt>
                <c:pt idx="469">
                  <c:v>3.8287299999999998E-3</c:v>
                </c:pt>
                <c:pt idx="470">
                  <c:v>3.8248800000000001E-3</c:v>
                </c:pt>
                <c:pt idx="471">
                  <c:v>3.8207800000000002E-3</c:v>
                </c:pt>
                <c:pt idx="472">
                  <c:v>3.8184600000000001E-3</c:v>
                </c:pt>
                <c:pt idx="473">
                  <c:v>3.8157199999999999E-3</c:v>
                </c:pt>
                <c:pt idx="474">
                  <c:v>3.81191E-3</c:v>
                </c:pt>
                <c:pt idx="475">
                  <c:v>3.80847E-3</c:v>
                </c:pt>
                <c:pt idx="476">
                  <c:v>3.8057999999999998E-3</c:v>
                </c:pt>
                <c:pt idx="477">
                  <c:v>3.8033899999999998E-3</c:v>
                </c:pt>
                <c:pt idx="478">
                  <c:v>3.7978199999999999E-3</c:v>
                </c:pt>
                <c:pt idx="479">
                  <c:v>3.79474E-3</c:v>
                </c:pt>
                <c:pt idx="480">
                  <c:v>3.79153E-3</c:v>
                </c:pt>
                <c:pt idx="481">
                  <c:v>3.7873199999999998E-3</c:v>
                </c:pt>
                <c:pt idx="482">
                  <c:v>3.7840600000000001E-3</c:v>
                </c:pt>
                <c:pt idx="483">
                  <c:v>3.7815800000000001E-3</c:v>
                </c:pt>
                <c:pt idx="484">
                  <c:v>3.77955E-3</c:v>
                </c:pt>
                <c:pt idx="485">
                  <c:v>3.7731599999999998E-3</c:v>
                </c:pt>
                <c:pt idx="486">
                  <c:v>3.7696000000000001E-3</c:v>
                </c:pt>
                <c:pt idx="487">
                  <c:v>3.7664899999999999E-3</c:v>
                </c:pt>
                <c:pt idx="488">
                  <c:v>3.7638300000000001E-3</c:v>
                </c:pt>
                <c:pt idx="489">
                  <c:v>3.7602600000000001E-3</c:v>
                </c:pt>
                <c:pt idx="490">
                  <c:v>3.7569700000000001E-3</c:v>
                </c:pt>
                <c:pt idx="491">
                  <c:v>3.75516E-3</c:v>
                </c:pt>
                <c:pt idx="492">
                  <c:v>3.7502500000000001E-3</c:v>
                </c:pt>
                <c:pt idx="493">
                  <c:v>3.7466600000000002E-3</c:v>
                </c:pt>
                <c:pt idx="494">
                  <c:v>3.7434999999999999E-3</c:v>
                </c:pt>
                <c:pt idx="495">
                  <c:v>3.7408400000000001E-3</c:v>
                </c:pt>
                <c:pt idx="496">
                  <c:v>3.7361199999999999E-3</c:v>
                </c:pt>
                <c:pt idx="497">
                  <c:v>3.7333100000000001E-3</c:v>
                </c:pt>
                <c:pt idx="498">
                  <c:v>3.7291799999999999E-3</c:v>
                </c:pt>
                <c:pt idx="499">
                  <c:v>3.7259599999999999E-3</c:v>
                </c:pt>
                <c:pt idx="500">
                  <c:v>3.7238699999999998E-3</c:v>
                </c:pt>
                <c:pt idx="501">
                  <c:v>3.71887E-3</c:v>
                </c:pt>
                <c:pt idx="502">
                  <c:v>3.7144700000000001E-3</c:v>
                </c:pt>
                <c:pt idx="503">
                  <c:v>3.7118699999999999E-3</c:v>
                </c:pt>
                <c:pt idx="504">
                  <c:v>3.7088799999999999E-3</c:v>
                </c:pt>
                <c:pt idx="505">
                  <c:v>3.7063399999999998E-3</c:v>
                </c:pt>
                <c:pt idx="506">
                  <c:v>3.7027000000000002E-3</c:v>
                </c:pt>
                <c:pt idx="507">
                  <c:v>3.6985400000000002E-3</c:v>
                </c:pt>
                <c:pt idx="508">
                  <c:v>3.6958199999999998E-3</c:v>
                </c:pt>
                <c:pt idx="509">
                  <c:v>3.6944899999999999E-3</c:v>
                </c:pt>
                <c:pt idx="510">
                  <c:v>3.6889900000000001E-3</c:v>
                </c:pt>
                <c:pt idx="511">
                  <c:v>3.6874299999999998E-3</c:v>
                </c:pt>
                <c:pt idx="512">
                  <c:v>3.6832000000000002E-3</c:v>
                </c:pt>
                <c:pt idx="513">
                  <c:v>3.6788400000000001E-3</c:v>
                </c:pt>
                <c:pt idx="514">
                  <c:v>3.6744799999999999E-3</c:v>
                </c:pt>
                <c:pt idx="515">
                  <c:v>3.6740200000000001E-3</c:v>
                </c:pt>
                <c:pt idx="516">
                  <c:v>3.6709199999999998E-3</c:v>
                </c:pt>
                <c:pt idx="517">
                  <c:v>3.6675000000000002E-3</c:v>
                </c:pt>
                <c:pt idx="518">
                  <c:v>3.6616000000000001E-3</c:v>
                </c:pt>
                <c:pt idx="519">
                  <c:v>3.66015E-3</c:v>
                </c:pt>
                <c:pt idx="520">
                  <c:v>3.6556499999999999E-3</c:v>
                </c:pt>
                <c:pt idx="521">
                  <c:v>3.6542900000000001E-3</c:v>
                </c:pt>
                <c:pt idx="522">
                  <c:v>3.6506099999999999E-3</c:v>
                </c:pt>
                <c:pt idx="523">
                  <c:v>3.6464800000000001E-3</c:v>
                </c:pt>
                <c:pt idx="524">
                  <c:v>3.64395E-3</c:v>
                </c:pt>
                <c:pt idx="525">
                  <c:v>3.6399399999999999E-3</c:v>
                </c:pt>
                <c:pt idx="526">
                  <c:v>3.6372100000000001E-3</c:v>
                </c:pt>
                <c:pt idx="527">
                  <c:v>3.6325900000000002E-3</c:v>
                </c:pt>
                <c:pt idx="528">
                  <c:v>3.6302299999999999E-3</c:v>
                </c:pt>
                <c:pt idx="529">
                  <c:v>3.6262600000000001E-3</c:v>
                </c:pt>
                <c:pt idx="530">
                  <c:v>3.6239699999999998E-3</c:v>
                </c:pt>
                <c:pt idx="531">
                  <c:v>3.6189E-3</c:v>
                </c:pt>
                <c:pt idx="532">
                  <c:v>3.6168300000000001E-3</c:v>
                </c:pt>
                <c:pt idx="533">
                  <c:v>3.6118600000000002E-3</c:v>
                </c:pt>
                <c:pt idx="534">
                  <c:v>3.6100500000000001E-3</c:v>
                </c:pt>
                <c:pt idx="535">
                  <c:v>3.6071599999999999E-3</c:v>
                </c:pt>
                <c:pt idx="536">
                  <c:v>3.60261E-3</c:v>
                </c:pt>
                <c:pt idx="537">
                  <c:v>3.5997199999999998E-3</c:v>
                </c:pt>
                <c:pt idx="538">
                  <c:v>3.5951799999999999E-3</c:v>
                </c:pt>
                <c:pt idx="539">
                  <c:v>3.5920800000000001E-3</c:v>
                </c:pt>
                <c:pt idx="540">
                  <c:v>3.5890399999999999E-3</c:v>
                </c:pt>
                <c:pt idx="541">
                  <c:v>3.5866299999999999E-3</c:v>
                </c:pt>
                <c:pt idx="542">
                  <c:v>3.5804600000000002E-3</c:v>
                </c:pt>
                <c:pt idx="543">
                  <c:v>3.5787100000000001E-3</c:v>
                </c:pt>
                <c:pt idx="544">
                  <c:v>3.5757900000000001E-3</c:v>
                </c:pt>
                <c:pt idx="545">
                  <c:v>3.5734600000000001E-3</c:v>
                </c:pt>
                <c:pt idx="546">
                  <c:v>3.5686899999999998E-3</c:v>
                </c:pt>
                <c:pt idx="547">
                  <c:v>3.5673300000000001E-3</c:v>
                </c:pt>
                <c:pt idx="548">
                  <c:v>3.56296E-3</c:v>
                </c:pt>
                <c:pt idx="549">
                  <c:v>3.5594300000000001E-3</c:v>
                </c:pt>
                <c:pt idx="550">
                  <c:v>3.5556300000000002E-3</c:v>
                </c:pt>
                <c:pt idx="551">
                  <c:v>3.5520700000000001E-3</c:v>
                </c:pt>
                <c:pt idx="552">
                  <c:v>3.5483799999999999E-3</c:v>
                </c:pt>
                <c:pt idx="553">
                  <c:v>3.5470900000000001E-3</c:v>
                </c:pt>
                <c:pt idx="554">
                  <c:v>3.5421799999999998E-3</c:v>
                </c:pt>
                <c:pt idx="555">
                  <c:v>3.5400800000000001E-3</c:v>
                </c:pt>
                <c:pt idx="556">
                  <c:v>3.5349999999999999E-3</c:v>
                </c:pt>
                <c:pt idx="557">
                  <c:v>3.53177E-3</c:v>
                </c:pt>
                <c:pt idx="558">
                  <c:v>3.5293199999999999E-3</c:v>
                </c:pt>
                <c:pt idx="559">
                  <c:v>3.5266999999999998E-3</c:v>
                </c:pt>
                <c:pt idx="560">
                  <c:v>3.5225299999999998E-3</c:v>
                </c:pt>
                <c:pt idx="561">
                  <c:v>3.5206E-3</c:v>
                </c:pt>
                <c:pt idx="562">
                  <c:v>3.5156800000000002E-3</c:v>
                </c:pt>
                <c:pt idx="563">
                  <c:v>3.5124399999999999E-3</c:v>
                </c:pt>
                <c:pt idx="564">
                  <c:v>3.50877E-3</c:v>
                </c:pt>
                <c:pt idx="565">
                  <c:v>3.5054399999999999E-3</c:v>
                </c:pt>
                <c:pt idx="566">
                  <c:v>3.5019399999999998E-3</c:v>
                </c:pt>
                <c:pt idx="567">
                  <c:v>3.4995400000000002E-3</c:v>
                </c:pt>
                <c:pt idx="568">
                  <c:v>3.49628E-3</c:v>
                </c:pt>
                <c:pt idx="569">
                  <c:v>3.4927399999999998E-3</c:v>
                </c:pt>
                <c:pt idx="570">
                  <c:v>3.4905000000000001E-3</c:v>
                </c:pt>
                <c:pt idx="571">
                  <c:v>3.48526E-3</c:v>
                </c:pt>
                <c:pt idx="572">
                  <c:v>3.48343E-3</c:v>
                </c:pt>
                <c:pt idx="573">
                  <c:v>3.4791399999999999E-3</c:v>
                </c:pt>
                <c:pt idx="574">
                  <c:v>3.47598E-3</c:v>
                </c:pt>
                <c:pt idx="575">
                  <c:v>3.4734000000000002E-3</c:v>
                </c:pt>
                <c:pt idx="576">
                  <c:v>3.4698300000000001E-3</c:v>
                </c:pt>
                <c:pt idx="577">
                  <c:v>3.4637499999999998E-3</c:v>
                </c:pt>
                <c:pt idx="578">
                  <c:v>3.4624199999999999E-3</c:v>
                </c:pt>
                <c:pt idx="579">
                  <c:v>3.4597600000000001E-3</c:v>
                </c:pt>
                <c:pt idx="580">
                  <c:v>3.4561800000000001E-3</c:v>
                </c:pt>
                <c:pt idx="581">
                  <c:v>3.4506200000000002E-3</c:v>
                </c:pt>
                <c:pt idx="582">
                  <c:v>3.4475700000000001E-3</c:v>
                </c:pt>
                <c:pt idx="583">
                  <c:v>3.4451899999999999E-3</c:v>
                </c:pt>
                <c:pt idx="584">
                  <c:v>3.44233E-3</c:v>
                </c:pt>
                <c:pt idx="585">
                  <c:v>3.4399299999999999E-3</c:v>
                </c:pt>
                <c:pt idx="586">
                  <c:v>3.4358800000000001E-3</c:v>
                </c:pt>
                <c:pt idx="587">
                  <c:v>3.4324400000000001E-3</c:v>
                </c:pt>
                <c:pt idx="588">
                  <c:v>3.4292099999999998E-3</c:v>
                </c:pt>
                <c:pt idx="589">
                  <c:v>3.4248400000000002E-3</c:v>
                </c:pt>
                <c:pt idx="590">
                  <c:v>3.4203699999999998E-3</c:v>
                </c:pt>
                <c:pt idx="591">
                  <c:v>3.4183999999999998E-3</c:v>
                </c:pt>
                <c:pt idx="592">
                  <c:v>3.4144900000000001E-3</c:v>
                </c:pt>
                <c:pt idx="593">
                  <c:v>3.4108300000000001E-3</c:v>
                </c:pt>
                <c:pt idx="594">
                  <c:v>3.4073599999999999E-3</c:v>
                </c:pt>
                <c:pt idx="595">
                  <c:v>3.4035200000000002E-3</c:v>
                </c:pt>
                <c:pt idx="596">
                  <c:v>3.4024099999999998E-3</c:v>
                </c:pt>
                <c:pt idx="597">
                  <c:v>3.3974399999999998E-3</c:v>
                </c:pt>
                <c:pt idx="598">
                  <c:v>3.3962100000000002E-3</c:v>
                </c:pt>
                <c:pt idx="599">
                  <c:v>3.3895000000000002E-3</c:v>
                </c:pt>
                <c:pt idx="600">
                  <c:v>3.38521E-3</c:v>
                </c:pt>
                <c:pt idx="601">
                  <c:v>3.38369E-3</c:v>
                </c:pt>
                <c:pt idx="602">
                  <c:v>3.3800700000000002E-3</c:v>
                </c:pt>
                <c:pt idx="603">
                  <c:v>3.3765900000000001E-3</c:v>
                </c:pt>
                <c:pt idx="604">
                  <c:v>3.3749000000000001E-3</c:v>
                </c:pt>
                <c:pt idx="605">
                  <c:v>3.3735100000000001E-3</c:v>
                </c:pt>
                <c:pt idx="606">
                  <c:v>3.3689000000000002E-3</c:v>
                </c:pt>
                <c:pt idx="607">
                  <c:v>3.3645799999999998E-3</c:v>
                </c:pt>
                <c:pt idx="608">
                  <c:v>3.3602800000000002E-3</c:v>
                </c:pt>
                <c:pt idx="609">
                  <c:v>3.3559900000000001E-3</c:v>
                </c:pt>
                <c:pt idx="610">
                  <c:v>3.3527100000000001E-3</c:v>
                </c:pt>
                <c:pt idx="611">
                  <c:v>3.3506899999999999E-3</c:v>
                </c:pt>
                <c:pt idx="612">
                  <c:v>3.3482099999999999E-3</c:v>
                </c:pt>
                <c:pt idx="613">
                  <c:v>3.3432000000000002E-3</c:v>
                </c:pt>
                <c:pt idx="614">
                  <c:v>3.3409799999999999E-3</c:v>
                </c:pt>
                <c:pt idx="615">
                  <c:v>3.3393099999999998E-3</c:v>
                </c:pt>
                <c:pt idx="616">
                  <c:v>3.3350799999999998E-3</c:v>
                </c:pt>
                <c:pt idx="617">
                  <c:v>3.33082E-3</c:v>
                </c:pt>
                <c:pt idx="618">
                  <c:v>3.32724E-3</c:v>
                </c:pt>
                <c:pt idx="619">
                  <c:v>3.3224399999999999E-3</c:v>
                </c:pt>
                <c:pt idx="620">
                  <c:v>3.3203600000000001E-3</c:v>
                </c:pt>
                <c:pt idx="621">
                  <c:v>3.3167100000000001E-3</c:v>
                </c:pt>
                <c:pt idx="622">
                  <c:v>3.3151399999999998E-3</c:v>
                </c:pt>
                <c:pt idx="623">
                  <c:v>3.3094600000000002E-3</c:v>
                </c:pt>
                <c:pt idx="624">
                  <c:v>3.3072000000000002E-3</c:v>
                </c:pt>
                <c:pt idx="625">
                  <c:v>3.3029999999999999E-3</c:v>
                </c:pt>
                <c:pt idx="626">
                  <c:v>3.2995699999999999E-3</c:v>
                </c:pt>
                <c:pt idx="627">
                  <c:v>3.29664E-3</c:v>
                </c:pt>
                <c:pt idx="628">
                  <c:v>3.2928599999999999E-3</c:v>
                </c:pt>
                <c:pt idx="629">
                  <c:v>3.29006E-3</c:v>
                </c:pt>
                <c:pt idx="630">
                  <c:v>3.28693E-3</c:v>
                </c:pt>
                <c:pt idx="631">
                  <c:v>3.28342E-3</c:v>
                </c:pt>
                <c:pt idx="632">
                  <c:v>3.2808099999999999E-3</c:v>
                </c:pt>
                <c:pt idx="633">
                  <c:v>3.2766800000000001E-3</c:v>
                </c:pt>
                <c:pt idx="634">
                  <c:v>3.2745500000000002E-3</c:v>
                </c:pt>
                <c:pt idx="635">
                  <c:v>3.26875E-3</c:v>
                </c:pt>
                <c:pt idx="636">
                  <c:v>3.2650999999999999E-3</c:v>
                </c:pt>
                <c:pt idx="637">
                  <c:v>3.26195E-3</c:v>
                </c:pt>
                <c:pt idx="638">
                  <c:v>3.2596600000000002E-3</c:v>
                </c:pt>
                <c:pt idx="639">
                  <c:v>3.2566700000000001E-3</c:v>
                </c:pt>
                <c:pt idx="640">
                  <c:v>3.2519599999999999E-3</c:v>
                </c:pt>
                <c:pt idx="641">
                  <c:v>3.2483400000000002E-3</c:v>
                </c:pt>
                <c:pt idx="642">
                  <c:v>3.2447399999999999E-3</c:v>
                </c:pt>
                <c:pt idx="643">
                  <c:v>3.2421300000000002E-3</c:v>
                </c:pt>
                <c:pt idx="644">
                  <c:v>3.2378699999999999E-3</c:v>
                </c:pt>
                <c:pt idx="645">
                  <c:v>3.23559E-3</c:v>
                </c:pt>
                <c:pt idx="646">
                  <c:v>3.23193E-3</c:v>
                </c:pt>
                <c:pt idx="647">
                  <c:v>3.22785E-3</c:v>
                </c:pt>
                <c:pt idx="648">
                  <c:v>3.2252499999999998E-3</c:v>
                </c:pt>
                <c:pt idx="649">
                  <c:v>3.2228299999999999E-3</c:v>
                </c:pt>
                <c:pt idx="650">
                  <c:v>3.2166400000000002E-3</c:v>
                </c:pt>
                <c:pt idx="651">
                  <c:v>3.2143699999999998E-3</c:v>
                </c:pt>
                <c:pt idx="652">
                  <c:v>3.2125399999999998E-3</c:v>
                </c:pt>
                <c:pt idx="653">
                  <c:v>3.2083300000000001E-3</c:v>
                </c:pt>
                <c:pt idx="654">
                  <c:v>3.20616E-3</c:v>
                </c:pt>
                <c:pt idx="655">
                  <c:v>3.2016900000000001E-3</c:v>
                </c:pt>
                <c:pt idx="656">
                  <c:v>3.1990500000000002E-3</c:v>
                </c:pt>
                <c:pt idx="657">
                  <c:v>3.1950899999999998E-3</c:v>
                </c:pt>
                <c:pt idx="658">
                  <c:v>3.1931899999999998E-3</c:v>
                </c:pt>
                <c:pt idx="659">
                  <c:v>3.1887600000000001E-3</c:v>
                </c:pt>
                <c:pt idx="660">
                  <c:v>3.1860199999999999E-3</c:v>
                </c:pt>
                <c:pt idx="661">
                  <c:v>3.18257E-3</c:v>
                </c:pt>
                <c:pt idx="662">
                  <c:v>3.1801099999999999E-3</c:v>
                </c:pt>
                <c:pt idx="663">
                  <c:v>3.1758400000000001E-3</c:v>
                </c:pt>
                <c:pt idx="664">
                  <c:v>3.1724600000000002E-3</c:v>
                </c:pt>
                <c:pt idx="665">
                  <c:v>3.1696099999999998E-3</c:v>
                </c:pt>
                <c:pt idx="666">
                  <c:v>3.1667100000000001E-3</c:v>
                </c:pt>
                <c:pt idx="667">
                  <c:v>3.1646600000000001E-3</c:v>
                </c:pt>
                <c:pt idx="668">
                  <c:v>3.16088E-3</c:v>
                </c:pt>
                <c:pt idx="669">
                  <c:v>3.1563699999999999E-3</c:v>
                </c:pt>
                <c:pt idx="670">
                  <c:v>3.15205E-3</c:v>
                </c:pt>
                <c:pt idx="671">
                  <c:v>3.1489500000000002E-3</c:v>
                </c:pt>
                <c:pt idx="672">
                  <c:v>3.1436200000000002E-3</c:v>
                </c:pt>
                <c:pt idx="673">
                  <c:v>3.1416899999999999E-3</c:v>
                </c:pt>
                <c:pt idx="674">
                  <c:v>3.1380399999999999E-3</c:v>
                </c:pt>
                <c:pt idx="675">
                  <c:v>3.13613E-3</c:v>
                </c:pt>
                <c:pt idx="676">
                  <c:v>3.1320900000000001E-3</c:v>
                </c:pt>
                <c:pt idx="677">
                  <c:v>3.1293200000000001E-3</c:v>
                </c:pt>
                <c:pt idx="678">
                  <c:v>3.12539E-3</c:v>
                </c:pt>
                <c:pt idx="679">
                  <c:v>3.1236800000000002E-3</c:v>
                </c:pt>
                <c:pt idx="680">
                  <c:v>3.1187799999999998E-3</c:v>
                </c:pt>
                <c:pt idx="681">
                  <c:v>3.1149900000000002E-3</c:v>
                </c:pt>
                <c:pt idx="682">
                  <c:v>3.1117499999999999E-3</c:v>
                </c:pt>
                <c:pt idx="683">
                  <c:v>3.10881E-3</c:v>
                </c:pt>
                <c:pt idx="684">
                  <c:v>3.1059899999999999E-3</c:v>
                </c:pt>
                <c:pt idx="685">
                  <c:v>3.1031700000000001E-3</c:v>
                </c:pt>
                <c:pt idx="686">
                  <c:v>3.10115E-3</c:v>
                </c:pt>
                <c:pt idx="687">
                  <c:v>3.09801E-3</c:v>
                </c:pt>
                <c:pt idx="688">
                  <c:v>3.09232E-3</c:v>
                </c:pt>
                <c:pt idx="689">
                  <c:v>3.0909399999999999E-3</c:v>
                </c:pt>
                <c:pt idx="690">
                  <c:v>3.0862300000000001E-3</c:v>
                </c:pt>
                <c:pt idx="691">
                  <c:v>3.0826400000000002E-3</c:v>
                </c:pt>
                <c:pt idx="692">
                  <c:v>3.0796999999999999E-3</c:v>
                </c:pt>
                <c:pt idx="693">
                  <c:v>3.0752599999999998E-3</c:v>
                </c:pt>
                <c:pt idx="694">
                  <c:v>3.0715999999999999E-3</c:v>
                </c:pt>
                <c:pt idx="695">
                  <c:v>3.0687700000000002E-3</c:v>
                </c:pt>
                <c:pt idx="696">
                  <c:v>3.06654E-3</c:v>
                </c:pt>
                <c:pt idx="697">
                  <c:v>3.06259E-3</c:v>
                </c:pt>
                <c:pt idx="698">
                  <c:v>3.05858E-3</c:v>
                </c:pt>
                <c:pt idx="699">
                  <c:v>3.0559900000000002E-3</c:v>
                </c:pt>
                <c:pt idx="700">
                  <c:v>3.05273E-3</c:v>
                </c:pt>
                <c:pt idx="701">
                  <c:v>3.0507799999999999E-3</c:v>
                </c:pt>
                <c:pt idx="702">
                  <c:v>3.0440100000000002E-3</c:v>
                </c:pt>
                <c:pt idx="703">
                  <c:v>3.0408000000000002E-3</c:v>
                </c:pt>
                <c:pt idx="704">
                  <c:v>3.0378900000000001E-3</c:v>
                </c:pt>
                <c:pt idx="705">
                  <c:v>3.03484E-3</c:v>
                </c:pt>
                <c:pt idx="706">
                  <c:v>3.0304799999999999E-3</c:v>
                </c:pt>
                <c:pt idx="707">
                  <c:v>3.02711E-3</c:v>
                </c:pt>
                <c:pt idx="708">
                  <c:v>3.0254600000000002E-3</c:v>
                </c:pt>
                <c:pt idx="709">
                  <c:v>3.02097E-3</c:v>
                </c:pt>
                <c:pt idx="710">
                  <c:v>3.0190199999999999E-3</c:v>
                </c:pt>
                <c:pt idx="711">
                  <c:v>3.0147699999999999E-3</c:v>
                </c:pt>
                <c:pt idx="712">
                  <c:v>3.0117799999999999E-3</c:v>
                </c:pt>
                <c:pt idx="713">
                  <c:v>3.00856E-3</c:v>
                </c:pt>
                <c:pt idx="714">
                  <c:v>3.0055199999999998E-3</c:v>
                </c:pt>
                <c:pt idx="715">
                  <c:v>3.0029399999999999E-3</c:v>
                </c:pt>
                <c:pt idx="716">
                  <c:v>2.9992700000000001E-3</c:v>
                </c:pt>
                <c:pt idx="717">
                  <c:v>2.9964000000000002E-3</c:v>
                </c:pt>
                <c:pt idx="718">
                  <c:v>2.9924299999999999E-3</c:v>
                </c:pt>
                <c:pt idx="719">
                  <c:v>2.9891000000000002E-3</c:v>
                </c:pt>
                <c:pt idx="720">
                  <c:v>2.9870999999999999E-3</c:v>
                </c:pt>
                <c:pt idx="721">
                  <c:v>2.9831800000000002E-3</c:v>
                </c:pt>
                <c:pt idx="722">
                  <c:v>2.9792199999999999E-3</c:v>
                </c:pt>
                <c:pt idx="723">
                  <c:v>2.9758300000000001E-3</c:v>
                </c:pt>
                <c:pt idx="724">
                  <c:v>2.97256E-3</c:v>
                </c:pt>
                <c:pt idx="725">
                  <c:v>2.9690099999999998E-3</c:v>
                </c:pt>
                <c:pt idx="726">
                  <c:v>2.9644599999999999E-3</c:v>
                </c:pt>
                <c:pt idx="727">
                  <c:v>2.9604499999999999E-3</c:v>
                </c:pt>
                <c:pt idx="728">
                  <c:v>2.9577100000000001E-3</c:v>
                </c:pt>
                <c:pt idx="729">
                  <c:v>2.9550800000000001E-3</c:v>
                </c:pt>
                <c:pt idx="730">
                  <c:v>2.9505600000000001E-3</c:v>
                </c:pt>
                <c:pt idx="731">
                  <c:v>2.9475899999999999E-3</c:v>
                </c:pt>
                <c:pt idx="732">
                  <c:v>2.9456399999999998E-3</c:v>
                </c:pt>
                <c:pt idx="733">
                  <c:v>2.9424899999999999E-3</c:v>
                </c:pt>
                <c:pt idx="734">
                  <c:v>2.9391999999999999E-3</c:v>
                </c:pt>
                <c:pt idx="735">
                  <c:v>2.93626E-3</c:v>
                </c:pt>
                <c:pt idx="736">
                  <c:v>2.9327899999999998E-3</c:v>
                </c:pt>
                <c:pt idx="737">
                  <c:v>2.92925E-3</c:v>
                </c:pt>
                <c:pt idx="738">
                  <c:v>2.9265799999999998E-3</c:v>
                </c:pt>
                <c:pt idx="739">
                  <c:v>2.92407E-3</c:v>
                </c:pt>
                <c:pt idx="740">
                  <c:v>2.91874E-3</c:v>
                </c:pt>
                <c:pt idx="741">
                  <c:v>2.9153299999999998E-3</c:v>
                </c:pt>
                <c:pt idx="742">
                  <c:v>2.9112000000000001E-3</c:v>
                </c:pt>
                <c:pt idx="743">
                  <c:v>2.9088500000000002E-3</c:v>
                </c:pt>
                <c:pt idx="744">
                  <c:v>2.9040099999999998E-3</c:v>
                </c:pt>
                <c:pt idx="745">
                  <c:v>2.9012299999999999E-3</c:v>
                </c:pt>
                <c:pt idx="746">
                  <c:v>2.8975400000000001E-3</c:v>
                </c:pt>
                <c:pt idx="747">
                  <c:v>2.8942099999999999E-3</c:v>
                </c:pt>
                <c:pt idx="748">
                  <c:v>2.8913599999999999E-3</c:v>
                </c:pt>
                <c:pt idx="749">
                  <c:v>2.8888799999999999E-3</c:v>
                </c:pt>
                <c:pt idx="750">
                  <c:v>2.88572E-3</c:v>
                </c:pt>
                <c:pt idx="751">
                  <c:v>2.8832900000000002E-3</c:v>
                </c:pt>
                <c:pt idx="752">
                  <c:v>2.87967E-3</c:v>
                </c:pt>
                <c:pt idx="753">
                  <c:v>2.8758299999999998E-3</c:v>
                </c:pt>
                <c:pt idx="754">
                  <c:v>2.8722800000000001E-3</c:v>
                </c:pt>
                <c:pt idx="755">
                  <c:v>2.86966E-3</c:v>
                </c:pt>
                <c:pt idx="756">
                  <c:v>2.8658099999999999E-3</c:v>
                </c:pt>
                <c:pt idx="757">
                  <c:v>2.8640900000000001E-3</c:v>
                </c:pt>
                <c:pt idx="758">
                  <c:v>2.8596400000000001E-3</c:v>
                </c:pt>
                <c:pt idx="759">
                  <c:v>2.8556499999999999E-3</c:v>
                </c:pt>
                <c:pt idx="760">
                  <c:v>2.8517400000000002E-3</c:v>
                </c:pt>
                <c:pt idx="761">
                  <c:v>2.8482300000000002E-3</c:v>
                </c:pt>
                <c:pt idx="762">
                  <c:v>2.8451599999999998E-3</c:v>
                </c:pt>
                <c:pt idx="763">
                  <c:v>2.8414500000000001E-3</c:v>
                </c:pt>
                <c:pt idx="764">
                  <c:v>2.8379899999999999E-3</c:v>
                </c:pt>
                <c:pt idx="765">
                  <c:v>2.8351600000000002E-3</c:v>
                </c:pt>
                <c:pt idx="766">
                  <c:v>2.8313100000000001E-3</c:v>
                </c:pt>
                <c:pt idx="767">
                  <c:v>2.8269300000000001E-3</c:v>
                </c:pt>
                <c:pt idx="768">
                  <c:v>2.8253800000000002E-3</c:v>
                </c:pt>
                <c:pt idx="769">
                  <c:v>2.82365E-3</c:v>
                </c:pt>
                <c:pt idx="770">
                  <c:v>2.8176400000000002E-3</c:v>
                </c:pt>
                <c:pt idx="771">
                  <c:v>2.81533E-3</c:v>
                </c:pt>
                <c:pt idx="772">
                  <c:v>2.81336E-3</c:v>
                </c:pt>
                <c:pt idx="773">
                  <c:v>2.8101699999999999E-3</c:v>
                </c:pt>
                <c:pt idx="774">
                  <c:v>2.8061499999999999E-3</c:v>
                </c:pt>
                <c:pt idx="775">
                  <c:v>2.8023599999999998E-3</c:v>
                </c:pt>
                <c:pt idx="776">
                  <c:v>2.79971E-3</c:v>
                </c:pt>
                <c:pt idx="777">
                  <c:v>2.7977100000000001E-3</c:v>
                </c:pt>
                <c:pt idx="778">
                  <c:v>2.7930400000000001E-3</c:v>
                </c:pt>
                <c:pt idx="779">
                  <c:v>2.7886899999999999E-3</c:v>
                </c:pt>
                <c:pt idx="780">
                  <c:v>2.7862899999999999E-3</c:v>
                </c:pt>
                <c:pt idx="781">
                  <c:v>2.7832600000000001E-3</c:v>
                </c:pt>
                <c:pt idx="782">
                  <c:v>2.7796100000000001E-3</c:v>
                </c:pt>
                <c:pt idx="783">
                  <c:v>2.7770500000000001E-3</c:v>
                </c:pt>
                <c:pt idx="784">
                  <c:v>2.77392E-3</c:v>
                </c:pt>
                <c:pt idx="785">
                  <c:v>2.7688999999999999E-3</c:v>
                </c:pt>
                <c:pt idx="786">
                  <c:v>2.76771E-3</c:v>
                </c:pt>
                <c:pt idx="787">
                  <c:v>2.7618E-3</c:v>
                </c:pt>
                <c:pt idx="788">
                  <c:v>2.7590900000000001E-3</c:v>
                </c:pt>
                <c:pt idx="789">
                  <c:v>2.75625E-3</c:v>
                </c:pt>
                <c:pt idx="790">
                  <c:v>2.7525900000000001E-3</c:v>
                </c:pt>
                <c:pt idx="791">
                  <c:v>2.7501299999999999E-3</c:v>
                </c:pt>
                <c:pt idx="792">
                  <c:v>2.7464999999999998E-3</c:v>
                </c:pt>
                <c:pt idx="793">
                  <c:v>2.7421400000000001E-3</c:v>
                </c:pt>
                <c:pt idx="794">
                  <c:v>2.7404700000000001E-3</c:v>
                </c:pt>
                <c:pt idx="795">
                  <c:v>2.7371100000000001E-3</c:v>
                </c:pt>
                <c:pt idx="796">
                  <c:v>2.7336499999999998E-3</c:v>
                </c:pt>
                <c:pt idx="797">
                  <c:v>2.7321899999999998E-3</c:v>
                </c:pt>
                <c:pt idx="798">
                  <c:v>2.7284900000000001E-3</c:v>
                </c:pt>
                <c:pt idx="799">
                  <c:v>2.7239E-3</c:v>
                </c:pt>
                <c:pt idx="800">
                  <c:v>2.7203399999999999E-3</c:v>
                </c:pt>
                <c:pt idx="801">
                  <c:v>2.71601E-3</c:v>
                </c:pt>
                <c:pt idx="802">
                  <c:v>2.71376E-3</c:v>
                </c:pt>
                <c:pt idx="803">
                  <c:v>2.7108800000000001E-3</c:v>
                </c:pt>
                <c:pt idx="804">
                  <c:v>2.7082400000000002E-3</c:v>
                </c:pt>
                <c:pt idx="805">
                  <c:v>2.7046100000000001E-3</c:v>
                </c:pt>
                <c:pt idx="806">
                  <c:v>2.7015099999999998E-3</c:v>
                </c:pt>
                <c:pt idx="807">
                  <c:v>2.6972900000000002E-3</c:v>
                </c:pt>
                <c:pt idx="808">
                  <c:v>2.6933500000000002E-3</c:v>
                </c:pt>
                <c:pt idx="809">
                  <c:v>2.6919999999999999E-3</c:v>
                </c:pt>
                <c:pt idx="810">
                  <c:v>2.6892299999999999E-3</c:v>
                </c:pt>
                <c:pt idx="811">
                  <c:v>2.6851100000000001E-3</c:v>
                </c:pt>
                <c:pt idx="812">
                  <c:v>2.6812099999999998E-3</c:v>
                </c:pt>
                <c:pt idx="813">
                  <c:v>2.67782E-3</c:v>
                </c:pt>
                <c:pt idx="814">
                  <c:v>2.6737200000000001E-3</c:v>
                </c:pt>
                <c:pt idx="815">
                  <c:v>2.67082E-3</c:v>
                </c:pt>
                <c:pt idx="816">
                  <c:v>2.6674799999999999E-3</c:v>
                </c:pt>
                <c:pt idx="817">
                  <c:v>2.6639900000000002E-3</c:v>
                </c:pt>
                <c:pt idx="818">
                  <c:v>2.66205E-3</c:v>
                </c:pt>
                <c:pt idx="819">
                  <c:v>2.6580699999999998E-3</c:v>
                </c:pt>
                <c:pt idx="820">
                  <c:v>2.6538199999999999E-3</c:v>
                </c:pt>
                <c:pt idx="821">
                  <c:v>2.64985E-3</c:v>
                </c:pt>
                <c:pt idx="822">
                  <c:v>2.64935E-3</c:v>
                </c:pt>
                <c:pt idx="823">
                  <c:v>2.64445E-3</c:v>
                </c:pt>
                <c:pt idx="824">
                  <c:v>2.6418499999999998E-3</c:v>
                </c:pt>
                <c:pt idx="825">
                  <c:v>2.6392899999999999E-3</c:v>
                </c:pt>
                <c:pt idx="826">
                  <c:v>2.6335500000000001E-3</c:v>
                </c:pt>
                <c:pt idx="827">
                  <c:v>2.6324999999999999E-3</c:v>
                </c:pt>
                <c:pt idx="828">
                  <c:v>2.6280399999999999E-3</c:v>
                </c:pt>
                <c:pt idx="829">
                  <c:v>2.6254099999999999E-3</c:v>
                </c:pt>
                <c:pt idx="830">
                  <c:v>2.6217499999999999E-3</c:v>
                </c:pt>
                <c:pt idx="831">
                  <c:v>2.6176900000000002E-3</c:v>
                </c:pt>
                <c:pt idx="832">
                  <c:v>2.61357E-3</c:v>
                </c:pt>
                <c:pt idx="833">
                  <c:v>2.6101900000000001E-3</c:v>
                </c:pt>
                <c:pt idx="834">
                  <c:v>2.6084099999999998E-3</c:v>
                </c:pt>
                <c:pt idx="835">
                  <c:v>2.60356E-3</c:v>
                </c:pt>
                <c:pt idx="836">
                  <c:v>2.60071E-3</c:v>
                </c:pt>
                <c:pt idx="837">
                  <c:v>2.5986999999999998E-3</c:v>
                </c:pt>
                <c:pt idx="838">
                  <c:v>2.5955000000000002E-3</c:v>
                </c:pt>
                <c:pt idx="839">
                  <c:v>2.5932899999999998E-3</c:v>
                </c:pt>
                <c:pt idx="840">
                  <c:v>2.5891500000000001E-3</c:v>
                </c:pt>
                <c:pt idx="841">
                  <c:v>2.58376E-3</c:v>
                </c:pt>
                <c:pt idx="842">
                  <c:v>2.5837899999999999E-3</c:v>
                </c:pt>
                <c:pt idx="843">
                  <c:v>2.5784100000000002E-3</c:v>
                </c:pt>
                <c:pt idx="844">
                  <c:v>2.5761600000000001E-3</c:v>
                </c:pt>
                <c:pt idx="845">
                  <c:v>2.5710400000000001E-3</c:v>
                </c:pt>
                <c:pt idx="846">
                  <c:v>2.5675300000000002E-3</c:v>
                </c:pt>
                <c:pt idx="847">
                  <c:v>2.5654900000000001E-3</c:v>
                </c:pt>
                <c:pt idx="848">
                  <c:v>2.5626099999999999E-3</c:v>
                </c:pt>
                <c:pt idx="849">
                  <c:v>2.5597599999999999E-3</c:v>
                </c:pt>
                <c:pt idx="850">
                  <c:v>2.5550099999999999E-3</c:v>
                </c:pt>
                <c:pt idx="851">
                  <c:v>2.5507300000000002E-3</c:v>
                </c:pt>
                <c:pt idx="852">
                  <c:v>2.5475200000000002E-3</c:v>
                </c:pt>
                <c:pt idx="853">
                  <c:v>2.54397E-3</c:v>
                </c:pt>
                <c:pt idx="854">
                  <c:v>2.5402900000000002E-3</c:v>
                </c:pt>
                <c:pt idx="855">
                  <c:v>2.5377300000000002E-3</c:v>
                </c:pt>
                <c:pt idx="856">
                  <c:v>2.5361099999999998E-3</c:v>
                </c:pt>
                <c:pt idx="857">
                  <c:v>2.5313000000000002E-3</c:v>
                </c:pt>
                <c:pt idx="858">
                  <c:v>2.5285699999999999E-3</c:v>
                </c:pt>
                <c:pt idx="859">
                  <c:v>2.5250400000000001E-3</c:v>
                </c:pt>
                <c:pt idx="860">
                  <c:v>2.5239300000000002E-3</c:v>
                </c:pt>
                <c:pt idx="861">
                  <c:v>2.5205399999999999E-3</c:v>
                </c:pt>
                <c:pt idx="862">
                  <c:v>2.5157700000000001E-3</c:v>
                </c:pt>
                <c:pt idx="863">
                  <c:v>2.5140900000000001E-3</c:v>
                </c:pt>
                <c:pt idx="864">
                  <c:v>2.51002E-3</c:v>
                </c:pt>
                <c:pt idx="865">
                  <c:v>2.5072599999999999E-3</c:v>
                </c:pt>
                <c:pt idx="866">
                  <c:v>2.50358E-3</c:v>
                </c:pt>
                <c:pt idx="867">
                  <c:v>2.4980800000000002E-3</c:v>
                </c:pt>
                <c:pt idx="868">
                  <c:v>2.4966400000000001E-3</c:v>
                </c:pt>
                <c:pt idx="869">
                  <c:v>2.4919400000000002E-3</c:v>
                </c:pt>
                <c:pt idx="870">
                  <c:v>2.4903500000000001E-3</c:v>
                </c:pt>
                <c:pt idx="871">
                  <c:v>2.4856000000000001E-3</c:v>
                </c:pt>
                <c:pt idx="872">
                  <c:v>2.4827400000000002E-3</c:v>
                </c:pt>
                <c:pt idx="873">
                  <c:v>2.4785200000000001E-3</c:v>
                </c:pt>
                <c:pt idx="874">
                  <c:v>2.4750699999999998E-3</c:v>
                </c:pt>
                <c:pt idx="875">
                  <c:v>2.4724299999999999E-3</c:v>
                </c:pt>
                <c:pt idx="876">
                  <c:v>2.4712699999999998E-3</c:v>
                </c:pt>
                <c:pt idx="877">
                  <c:v>2.4659399999999998E-3</c:v>
                </c:pt>
                <c:pt idx="878">
                  <c:v>2.46254E-3</c:v>
                </c:pt>
                <c:pt idx="879">
                  <c:v>2.45911E-3</c:v>
                </c:pt>
                <c:pt idx="880">
                  <c:v>2.4546400000000001E-3</c:v>
                </c:pt>
                <c:pt idx="881">
                  <c:v>2.4507999999999999E-3</c:v>
                </c:pt>
                <c:pt idx="882">
                  <c:v>2.44992E-3</c:v>
                </c:pt>
                <c:pt idx="883">
                  <c:v>2.4441200000000001E-3</c:v>
                </c:pt>
                <c:pt idx="884">
                  <c:v>2.4420399999999999E-3</c:v>
                </c:pt>
                <c:pt idx="885">
                  <c:v>2.4397500000000001E-3</c:v>
                </c:pt>
                <c:pt idx="886">
                  <c:v>2.4361299999999999E-3</c:v>
                </c:pt>
                <c:pt idx="887">
                  <c:v>2.4321199999999999E-3</c:v>
                </c:pt>
                <c:pt idx="888">
                  <c:v>2.42874E-3</c:v>
                </c:pt>
                <c:pt idx="889">
                  <c:v>2.42559E-3</c:v>
                </c:pt>
                <c:pt idx="890">
                  <c:v>2.4227599999999999E-3</c:v>
                </c:pt>
                <c:pt idx="891">
                  <c:v>2.4194799999999999E-3</c:v>
                </c:pt>
                <c:pt idx="892">
                  <c:v>2.4161600000000001E-3</c:v>
                </c:pt>
                <c:pt idx="893">
                  <c:v>2.4138800000000002E-3</c:v>
                </c:pt>
                <c:pt idx="894">
                  <c:v>2.4096399999999998E-3</c:v>
                </c:pt>
                <c:pt idx="895">
                  <c:v>2.4067200000000002E-3</c:v>
                </c:pt>
                <c:pt idx="896">
                  <c:v>2.4036600000000002E-3</c:v>
                </c:pt>
                <c:pt idx="897">
                  <c:v>2.39997E-3</c:v>
                </c:pt>
                <c:pt idx="898">
                  <c:v>2.39565E-3</c:v>
                </c:pt>
                <c:pt idx="899">
                  <c:v>2.3918799999999999E-3</c:v>
                </c:pt>
                <c:pt idx="900">
                  <c:v>2.3885199999999999E-3</c:v>
                </c:pt>
                <c:pt idx="901">
                  <c:v>2.3848400000000001E-3</c:v>
                </c:pt>
                <c:pt idx="902">
                  <c:v>2.38281E-3</c:v>
                </c:pt>
                <c:pt idx="903">
                  <c:v>2.3795800000000001E-3</c:v>
                </c:pt>
                <c:pt idx="904">
                  <c:v>2.3762700000000002E-3</c:v>
                </c:pt>
                <c:pt idx="905">
                  <c:v>2.3751599999999999E-3</c:v>
                </c:pt>
                <c:pt idx="906">
                  <c:v>2.36908E-3</c:v>
                </c:pt>
                <c:pt idx="907">
                  <c:v>2.3678900000000001E-3</c:v>
                </c:pt>
                <c:pt idx="908">
                  <c:v>2.3641399999999998E-3</c:v>
                </c:pt>
                <c:pt idx="909">
                  <c:v>2.3611600000000002E-3</c:v>
                </c:pt>
                <c:pt idx="910">
                  <c:v>2.3577400000000001E-3</c:v>
                </c:pt>
                <c:pt idx="911">
                  <c:v>2.3532800000000001E-3</c:v>
                </c:pt>
                <c:pt idx="912">
                  <c:v>2.3512300000000002E-3</c:v>
                </c:pt>
                <c:pt idx="913">
                  <c:v>2.3469400000000001E-3</c:v>
                </c:pt>
                <c:pt idx="914">
                  <c:v>2.3441500000000001E-3</c:v>
                </c:pt>
                <c:pt idx="915">
                  <c:v>2.3401699999999999E-3</c:v>
                </c:pt>
                <c:pt idx="916">
                  <c:v>2.3380699999999998E-3</c:v>
                </c:pt>
                <c:pt idx="917">
                  <c:v>2.3345699999999998E-3</c:v>
                </c:pt>
                <c:pt idx="918">
                  <c:v>2.3313499999999998E-3</c:v>
                </c:pt>
                <c:pt idx="919">
                  <c:v>2.3263699999999999E-3</c:v>
                </c:pt>
                <c:pt idx="920">
                  <c:v>2.3229399999999999E-3</c:v>
                </c:pt>
                <c:pt idx="921">
                  <c:v>2.3205399999999998E-3</c:v>
                </c:pt>
                <c:pt idx="922">
                  <c:v>2.31855E-3</c:v>
                </c:pt>
                <c:pt idx="923">
                  <c:v>2.3138400000000002E-3</c:v>
                </c:pt>
                <c:pt idx="924">
                  <c:v>2.3115800000000001E-3</c:v>
                </c:pt>
                <c:pt idx="925">
                  <c:v>2.3059299999999999E-3</c:v>
                </c:pt>
                <c:pt idx="926">
                  <c:v>2.3028300000000001E-3</c:v>
                </c:pt>
                <c:pt idx="927">
                  <c:v>2.2989999999999998E-3</c:v>
                </c:pt>
                <c:pt idx="928">
                  <c:v>2.2967299999999999E-3</c:v>
                </c:pt>
                <c:pt idx="929">
                  <c:v>2.2957199999999998E-3</c:v>
                </c:pt>
                <c:pt idx="930">
                  <c:v>2.29007E-3</c:v>
                </c:pt>
                <c:pt idx="931">
                  <c:v>2.2875500000000002E-3</c:v>
                </c:pt>
                <c:pt idx="932">
                  <c:v>2.2855200000000001E-3</c:v>
                </c:pt>
                <c:pt idx="933">
                  <c:v>2.2812700000000002E-3</c:v>
                </c:pt>
                <c:pt idx="934">
                  <c:v>2.2792699999999999E-3</c:v>
                </c:pt>
                <c:pt idx="935">
                  <c:v>2.2776200000000002E-3</c:v>
                </c:pt>
                <c:pt idx="936">
                  <c:v>2.2726999999999999E-3</c:v>
                </c:pt>
                <c:pt idx="937">
                  <c:v>2.2682000000000002E-3</c:v>
                </c:pt>
                <c:pt idx="938">
                  <c:v>2.2653999999999999E-3</c:v>
                </c:pt>
                <c:pt idx="939">
                  <c:v>2.2623399999999998E-3</c:v>
                </c:pt>
                <c:pt idx="940">
                  <c:v>2.25932E-3</c:v>
                </c:pt>
                <c:pt idx="941">
                  <c:v>2.2562799999999998E-3</c:v>
                </c:pt>
                <c:pt idx="942">
                  <c:v>2.2536700000000002E-3</c:v>
                </c:pt>
                <c:pt idx="943">
                  <c:v>2.2482100000000001E-3</c:v>
                </c:pt>
                <c:pt idx="944">
                  <c:v>2.2452700000000002E-3</c:v>
                </c:pt>
                <c:pt idx="945">
                  <c:v>2.2432200000000002E-3</c:v>
                </c:pt>
                <c:pt idx="946">
                  <c:v>2.2398000000000001E-3</c:v>
                </c:pt>
                <c:pt idx="947">
                  <c:v>2.2350500000000001E-3</c:v>
                </c:pt>
                <c:pt idx="948">
                  <c:v>2.2325700000000001E-3</c:v>
                </c:pt>
                <c:pt idx="949">
                  <c:v>2.2289699999999998E-3</c:v>
                </c:pt>
                <c:pt idx="950">
                  <c:v>2.22668E-3</c:v>
                </c:pt>
                <c:pt idx="951">
                  <c:v>2.22156E-3</c:v>
                </c:pt>
                <c:pt idx="952">
                  <c:v>2.2220500000000002E-3</c:v>
                </c:pt>
                <c:pt idx="953">
                  <c:v>2.2155600000000001E-3</c:v>
                </c:pt>
                <c:pt idx="954">
                  <c:v>2.2140900000000002E-3</c:v>
                </c:pt>
                <c:pt idx="955">
                  <c:v>2.2120400000000002E-3</c:v>
                </c:pt>
                <c:pt idx="956">
                  <c:v>2.2065700000000001E-3</c:v>
                </c:pt>
                <c:pt idx="957">
                  <c:v>2.20397E-3</c:v>
                </c:pt>
                <c:pt idx="958">
                  <c:v>2.19936E-3</c:v>
                </c:pt>
                <c:pt idx="959">
                  <c:v>2.1962599999999998E-3</c:v>
                </c:pt>
                <c:pt idx="960">
                  <c:v>2.1941E-3</c:v>
                </c:pt>
                <c:pt idx="961">
                  <c:v>2.1894800000000002E-3</c:v>
                </c:pt>
                <c:pt idx="962">
                  <c:v>2.1872900000000002E-3</c:v>
                </c:pt>
                <c:pt idx="963">
                  <c:v>2.18373E-3</c:v>
                </c:pt>
                <c:pt idx="964">
                  <c:v>2.1814099999999999E-3</c:v>
                </c:pt>
                <c:pt idx="965">
                  <c:v>2.1780699999999998E-3</c:v>
                </c:pt>
                <c:pt idx="966">
                  <c:v>2.1741500000000001E-3</c:v>
                </c:pt>
                <c:pt idx="967">
                  <c:v>2.1715699999999998E-3</c:v>
                </c:pt>
                <c:pt idx="968">
                  <c:v>2.1678299999999999E-3</c:v>
                </c:pt>
                <c:pt idx="969">
                  <c:v>2.1651999999999999E-3</c:v>
                </c:pt>
                <c:pt idx="970">
                  <c:v>2.1613600000000002E-3</c:v>
                </c:pt>
                <c:pt idx="971">
                  <c:v>2.15986E-3</c:v>
                </c:pt>
                <c:pt idx="972">
                  <c:v>2.15562E-3</c:v>
                </c:pt>
                <c:pt idx="973">
                  <c:v>2.15314E-3</c:v>
                </c:pt>
                <c:pt idx="974">
                  <c:v>2.1521800000000001E-3</c:v>
                </c:pt>
                <c:pt idx="975">
                  <c:v>2.1468699999999999E-3</c:v>
                </c:pt>
                <c:pt idx="976">
                  <c:v>2.1437800000000001E-3</c:v>
                </c:pt>
                <c:pt idx="977">
                  <c:v>2.1386E-3</c:v>
                </c:pt>
                <c:pt idx="978">
                  <c:v>2.1367299999999999E-3</c:v>
                </c:pt>
                <c:pt idx="979">
                  <c:v>2.1338199999999998E-3</c:v>
                </c:pt>
                <c:pt idx="980">
                  <c:v>2.1302299999999999E-3</c:v>
                </c:pt>
                <c:pt idx="981">
                  <c:v>2.1260099999999998E-3</c:v>
                </c:pt>
                <c:pt idx="982">
                  <c:v>2.1221399999999998E-3</c:v>
                </c:pt>
                <c:pt idx="983">
                  <c:v>2.1193200000000001E-3</c:v>
                </c:pt>
                <c:pt idx="984">
                  <c:v>2.1160900000000002E-3</c:v>
                </c:pt>
                <c:pt idx="985">
                  <c:v>2.11319E-3</c:v>
                </c:pt>
                <c:pt idx="986">
                  <c:v>2.1106699999999998E-3</c:v>
                </c:pt>
                <c:pt idx="987">
                  <c:v>2.1073099999999998E-3</c:v>
                </c:pt>
                <c:pt idx="988">
                  <c:v>2.10458E-3</c:v>
                </c:pt>
                <c:pt idx="989">
                  <c:v>2.1015999999999999E-3</c:v>
                </c:pt>
                <c:pt idx="990">
                  <c:v>2.1003300000000001E-3</c:v>
                </c:pt>
                <c:pt idx="991">
                  <c:v>2.0937500000000001E-3</c:v>
                </c:pt>
                <c:pt idx="992">
                  <c:v>2.0914200000000001E-3</c:v>
                </c:pt>
                <c:pt idx="993">
                  <c:v>2.0869600000000001E-3</c:v>
                </c:pt>
                <c:pt idx="994">
                  <c:v>2.0857499999999999E-3</c:v>
                </c:pt>
                <c:pt idx="995">
                  <c:v>2.0815600000000001E-3</c:v>
                </c:pt>
                <c:pt idx="996">
                  <c:v>2.0780999999999998E-3</c:v>
                </c:pt>
                <c:pt idx="997">
                  <c:v>2.0736399999999999E-3</c:v>
                </c:pt>
                <c:pt idx="998">
                  <c:v>2.0703599999999998E-3</c:v>
                </c:pt>
                <c:pt idx="999">
                  <c:v>2.0672199999999998E-3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A2BB-4B94-A65E-00D798A6C6E8}"/>
            </c:ext>
          </c:extLst>
        </c:ser>
        <c:ser>
          <c:idx val="6"/>
          <c:order val="6"/>
          <c:tx>
            <c:strRef>
              <c:f>B1_LoadReg_SLDO_400mV!$H$5</c:f>
              <c:strCache>
                <c:ptCount val="1"/>
                <c:pt idx="0">
                  <c:v>Vprereg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B1_LoadReg_SLDO_400mV!$A$6:$A$1006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B1_LoadReg_SLDO_400mV!$H$6:$H$1006</c:f>
              <c:numCache>
                <c:formatCode>General</c:formatCode>
                <c:ptCount val="1001"/>
                <c:pt idx="0">
                  <c:v>1.1612899999999999</c:v>
                </c:pt>
                <c:pt idx="1">
                  <c:v>1.1613</c:v>
                </c:pt>
                <c:pt idx="2">
                  <c:v>1.16117</c:v>
                </c:pt>
                <c:pt idx="3">
                  <c:v>1.1613899999999999</c:v>
                </c:pt>
                <c:pt idx="4">
                  <c:v>1.1613199999999999</c:v>
                </c:pt>
                <c:pt idx="5">
                  <c:v>1.16144</c:v>
                </c:pt>
                <c:pt idx="6">
                  <c:v>1.1614199999999999</c:v>
                </c:pt>
                <c:pt idx="7">
                  <c:v>1.1614599999999999</c:v>
                </c:pt>
                <c:pt idx="8">
                  <c:v>1.1613500000000001</c:v>
                </c:pt>
                <c:pt idx="9">
                  <c:v>1.1615</c:v>
                </c:pt>
                <c:pt idx="10">
                  <c:v>1.1615200000000001</c:v>
                </c:pt>
                <c:pt idx="11">
                  <c:v>1.16154</c:v>
                </c:pt>
                <c:pt idx="12">
                  <c:v>1.1614800000000001</c:v>
                </c:pt>
                <c:pt idx="13">
                  <c:v>1.16147</c:v>
                </c:pt>
                <c:pt idx="14">
                  <c:v>1.16151</c:v>
                </c:pt>
                <c:pt idx="15">
                  <c:v>1.1616</c:v>
                </c:pt>
                <c:pt idx="16">
                  <c:v>1.1614800000000001</c:v>
                </c:pt>
                <c:pt idx="17">
                  <c:v>1.1616</c:v>
                </c:pt>
                <c:pt idx="18">
                  <c:v>1.1614599999999999</c:v>
                </c:pt>
                <c:pt idx="19">
                  <c:v>1.16161</c:v>
                </c:pt>
                <c:pt idx="20">
                  <c:v>1.1616599999999999</c:v>
                </c:pt>
                <c:pt idx="21">
                  <c:v>1.16167</c:v>
                </c:pt>
                <c:pt idx="22">
                  <c:v>1.1616200000000001</c:v>
                </c:pt>
                <c:pt idx="23">
                  <c:v>1.1616</c:v>
                </c:pt>
                <c:pt idx="24">
                  <c:v>1.16157</c:v>
                </c:pt>
                <c:pt idx="25">
                  <c:v>1.16161</c:v>
                </c:pt>
                <c:pt idx="26">
                  <c:v>1.1614500000000001</c:v>
                </c:pt>
                <c:pt idx="27">
                  <c:v>1.1615599999999999</c:v>
                </c:pt>
                <c:pt idx="28">
                  <c:v>1.1616500000000001</c:v>
                </c:pt>
                <c:pt idx="29">
                  <c:v>1.1615800000000001</c:v>
                </c:pt>
                <c:pt idx="30">
                  <c:v>1.1617299999999999</c:v>
                </c:pt>
                <c:pt idx="31">
                  <c:v>1.1615800000000001</c:v>
                </c:pt>
                <c:pt idx="32">
                  <c:v>1.1616500000000001</c:v>
                </c:pt>
                <c:pt idx="33">
                  <c:v>1.16167</c:v>
                </c:pt>
                <c:pt idx="34">
                  <c:v>1.1616299999999999</c:v>
                </c:pt>
                <c:pt idx="35">
                  <c:v>1.1616599999999999</c:v>
                </c:pt>
                <c:pt idx="36">
                  <c:v>1.1616500000000001</c:v>
                </c:pt>
                <c:pt idx="37">
                  <c:v>1.1616299999999999</c:v>
                </c:pt>
                <c:pt idx="38">
                  <c:v>1.16171</c:v>
                </c:pt>
                <c:pt idx="39">
                  <c:v>1.16167</c:v>
                </c:pt>
                <c:pt idx="40">
                  <c:v>1.16167</c:v>
                </c:pt>
                <c:pt idx="41">
                  <c:v>1.16161</c:v>
                </c:pt>
                <c:pt idx="42">
                  <c:v>1.1617200000000001</c:v>
                </c:pt>
                <c:pt idx="43">
                  <c:v>1.16177</c:v>
                </c:pt>
                <c:pt idx="44">
                  <c:v>1.1618200000000001</c:v>
                </c:pt>
                <c:pt idx="45">
                  <c:v>1.16167</c:v>
                </c:pt>
                <c:pt idx="46">
                  <c:v>1.16171</c:v>
                </c:pt>
                <c:pt idx="47">
                  <c:v>1.16161</c:v>
                </c:pt>
                <c:pt idx="48">
                  <c:v>1.1617900000000001</c:v>
                </c:pt>
                <c:pt idx="49">
                  <c:v>1.16168</c:v>
                </c:pt>
                <c:pt idx="50">
                  <c:v>1.1617999999999999</c:v>
                </c:pt>
                <c:pt idx="51">
                  <c:v>1.1616899999999999</c:v>
                </c:pt>
                <c:pt idx="52">
                  <c:v>1.16164</c:v>
                </c:pt>
                <c:pt idx="53">
                  <c:v>1.1618900000000001</c:v>
                </c:pt>
                <c:pt idx="54">
                  <c:v>1.1617999999999999</c:v>
                </c:pt>
                <c:pt idx="55">
                  <c:v>1.1617599999999999</c:v>
                </c:pt>
                <c:pt idx="56">
                  <c:v>1.1618200000000001</c:v>
                </c:pt>
                <c:pt idx="57">
                  <c:v>1.16161</c:v>
                </c:pt>
                <c:pt idx="58">
                  <c:v>1.16174</c:v>
                </c:pt>
                <c:pt idx="59">
                  <c:v>1.16171</c:v>
                </c:pt>
                <c:pt idx="60">
                  <c:v>1.16181</c:v>
                </c:pt>
                <c:pt idx="61">
                  <c:v>1.16184</c:v>
                </c:pt>
                <c:pt idx="62">
                  <c:v>1.1617999999999999</c:v>
                </c:pt>
                <c:pt idx="63">
                  <c:v>1.1617599999999999</c:v>
                </c:pt>
                <c:pt idx="64">
                  <c:v>1.16171</c:v>
                </c:pt>
                <c:pt idx="65">
                  <c:v>1.16187</c:v>
                </c:pt>
                <c:pt idx="66">
                  <c:v>1.1618200000000001</c:v>
                </c:pt>
                <c:pt idx="67">
                  <c:v>1.1617999999999999</c:v>
                </c:pt>
                <c:pt idx="68">
                  <c:v>1.16188</c:v>
                </c:pt>
                <c:pt idx="69">
                  <c:v>1.1619299999999999</c:v>
                </c:pt>
                <c:pt idx="70">
                  <c:v>1.1619200000000001</c:v>
                </c:pt>
                <c:pt idx="71">
                  <c:v>1.16168</c:v>
                </c:pt>
                <c:pt idx="72">
                  <c:v>1.1618200000000001</c:v>
                </c:pt>
                <c:pt idx="73">
                  <c:v>1.1617200000000001</c:v>
                </c:pt>
                <c:pt idx="74">
                  <c:v>1.16178</c:v>
                </c:pt>
                <c:pt idx="75">
                  <c:v>1.1617</c:v>
                </c:pt>
                <c:pt idx="76">
                  <c:v>1.16185</c:v>
                </c:pt>
                <c:pt idx="77">
                  <c:v>1.16174</c:v>
                </c:pt>
                <c:pt idx="78">
                  <c:v>1.16185</c:v>
                </c:pt>
                <c:pt idx="79">
                  <c:v>1.16185</c:v>
                </c:pt>
                <c:pt idx="80">
                  <c:v>1.1617299999999999</c:v>
                </c:pt>
                <c:pt idx="81">
                  <c:v>1.16178</c:v>
                </c:pt>
                <c:pt idx="82">
                  <c:v>1.1617</c:v>
                </c:pt>
                <c:pt idx="83">
                  <c:v>1.1617599999999999</c:v>
                </c:pt>
                <c:pt idx="84">
                  <c:v>1.16174</c:v>
                </c:pt>
                <c:pt idx="85">
                  <c:v>1.1617599999999999</c:v>
                </c:pt>
                <c:pt idx="86">
                  <c:v>1.1616899999999999</c:v>
                </c:pt>
                <c:pt idx="87">
                  <c:v>1.1616599999999999</c:v>
                </c:pt>
                <c:pt idx="88">
                  <c:v>1.16168</c:v>
                </c:pt>
                <c:pt idx="89">
                  <c:v>1.16174</c:v>
                </c:pt>
                <c:pt idx="90">
                  <c:v>1.16161</c:v>
                </c:pt>
                <c:pt idx="91">
                  <c:v>1.1617</c:v>
                </c:pt>
                <c:pt idx="92">
                  <c:v>1.16177</c:v>
                </c:pt>
                <c:pt idx="93">
                  <c:v>1.1616599999999999</c:v>
                </c:pt>
                <c:pt idx="94">
                  <c:v>1.1617</c:v>
                </c:pt>
                <c:pt idx="95">
                  <c:v>1.1615800000000001</c:v>
                </c:pt>
                <c:pt idx="96">
                  <c:v>1.1616200000000001</c:v>
                </c:pt>
                <c:pt idx="97">
                  <c:v>1.1616299999999999</c:v>
                </c:pt>
                <c:pt idx="98">
                  <c:v>1.16164</c:v>
                </c:pt>
                <c:pt idx="99">
                  <c:v>1.16161</c:v>
                </c:pt>
                <c:pt idx="100">
                  <c:v>1.1614899999999999</c:v>
                </c:pt>
                <c:pt idx="101">
                  <c:v>1.1616500000000001</c:v>
                </c:pt>
                <c:pt idx="102">
                  <c:v>1.1615800000000001</c:v>
                </c:pt>
                <c:pt idx="103">
                  <c:v>1.1615899999999999</c:v>
                </c:pt>
                <c:pt idx="104">
                  <c:v>1.1616899999999999</c:v>
                </c:pt>
                <c:pt idx="105">
                  <c:v>1.1615899999999999</c:v>
                </c:pt>
                <c:pt idx="106">
                  <c:v>1.16168</c:v>
                </c:pt>
                <c:pt idx="107">
                  <c:v>1.1616200000000001</c:v>
                </c:pt>
                <c:pt idx="108">
                  <c:v>1.1616500000000001</c:v>
                </c:pt>
                <c:pt idx="109">
                  <c:v>1.16167</c:v>
                </c:pt>
                <c:pt idx="110">
                  <c:v>1.16171</c:v>
                </c:pt>
                <c:pt idx="111">
                  <c:v>1.16167</c:v>
                </c:pt>
                <c:pt idx="112">
                  <c:v>1.1616200000000001</c:v>
                </c:pt>
                <c:pt idx="113">
                  <c:v>1.16161</c:v>
                </c:pt>
                <c:pt idx="114">
                  <c:v>1.16153</c:v>
                </c:pt>
                <c:pt idx="115">
                  <c:v>1.1614500000000001</c:v>
                </c:pt>
                <c:pt idx="116">
                  <c:v>1.1616</c:v>
                </c:pt>
                <c:pt idx="117">
                  <c:v>1.16154</c:v>
                </c:pt>
                <c:pt idx="118">
                  <c:v>1.1614800000000001</c:v>
                </c:pt>
                <c:pt idx="119">
                  <c:v>1.1616599999999999</c:v>
                </c:pt>
                <c:pt idx="120">
                  <c:v>1.16161</c:v>
                </c:pt>
                <c:pt idx="121">
                  <c:v>1.1615200000000001</c:v>
                </c:pt>
                <c:pt idx="122">
                  <c:v>1.1613599999999999</c:v>
                </c:pt>
                <c:pt idx="123">
                  <c:v>1.1614599999999999</c:v>
                </c:pt>
                <c:pt idx="124">
                  <c:v>1.1614899999999999</c:v>
                </c:pt>
                <c:pt idx="125">
                  <c:v>1.1613899999999999</c:v>
                </c:pt>
                <c:pt idx="126">
                  <c:v>1.16147</c:v>
                </c:pt>
                <c:pt idx="127">
                  <c:v>1.16151</c:v>
                </c:pt>
                <c:pt idx="128">
                  <c:v>1.1613800000000001</c:v>
                </c:pt>
                <c:pt idx="129">
                  <c:v>1.1615500000000001</c:v>
                </c:pt>
                <c:pt idx="130">
                  <c:v>1.1614</c:v>
                </c:pt>
                <c:pt idx="131">
                  <c:v>1.1615500000000001</c:v>
                </c:pt>
                <c:pt idx="132">
                  <c:v>1.1615899999999999</c:v>
                </c:pt>
                <c:pt idx="133">
                  <c:v>1.16147</c:v>
                </c:pt>
                <c:pt idx="134">
                  <c:v>1.16147</c:v>
                </c:pt>
                <c:pt idx="135">
                  <c:v>1.1613800000000001</c:v>
                </c:pt>
                <c:pt idx="136">
                  <c:v>1.1614199999999999</c:v>
                </c:pt>
                <c:pt idx="137">
                  <c:v>1.16143</c:v>
                </c:pt>
                <c:pt idx="138">
                  <c:v>1.16143</c:v>
                </c:pt>
                <c:pt idx="139">
                  <c:v>1.1614800000000001</c:v>
                </c:pt>
                <c:pt idx="140">
                  <c:v>1.1614899999999999</c:v>
                </c:pt>
                <c:pt idx="141">
                  <c:v>1.1615</c:v>
                </c:pt>
                <c:pt idx="142">
                  <c:v>1.1613</c:v>
                </c:pt>
                <c:pt idx="143">
                  <c:v>1.1612899999999999</c:v>
                </c:pt>
                <c:pt idx="144">
                  <c:v>1.1613199999999999</c:v>
                </c:pt>
                <c:pt idx="145">
                  <c:v>1.1613199999999999</c:v>
                </c:pt>
                <c:pt idx="146">
                  <c:v>1.1613199999999999</c:v>
                </c:pt>
                <c:pt idx="147">
                  <c:v>1.1613</c:v>
                </c:pt>
                <c:pt idx="148">
                  <c:v>1.1613599999999999</c:v>
                </c:pt>
                <c:pt idx="149">
                  <c:v>1.16126</c:v>
                </c:pt>
                <c:pt idx="150">
                  <c:v>1.1612899999999999</c:v>
                </c:pt>
                <c:pt idx="151">
                  <c:v>1.16134</c:v>
                </c:pt>
                <c:pt idx="152">
                  <c:v>1.1615</c:v>
                </c:pt>
                <c:pt idx="153">
                  <c:v>1.1614599999999999</c:v>
                </c:pt>
                <c:pt idx="154">
                  <c:v>1.1614599999999999</c:v>
                </c:pt>
                <c:pt idx="155">
                  <c:v>1.16144</c:v>
                </c:pt>
                <c:pt idx="156">
                  <c:v>1.16157</c:v>
                </c:pt>
                <c:pt idx="157">
                  <c:v>1.16147</c:v>
                </c:pt>
                <c:pt idx="158">
                  <c:v>1.1613800000000001</c:v>
                </c:pt>
                <c:pt idx="159">
                  <c:v>1.16137</c:v>
                </c:pt>
                <c:pt idx="160">
                  <c:v>1.1614800000000001</c:v>
                </c:pt>
                <c:pt idx="161">
                  <c:v>1.1613599999999999</c:v>
                </c:pt>
                <c:pt idx="162">
                  <c:v>1.1614100000000001</c:v>
                </c:pt>
                <c:pt idx="163">
                  <c:v>1.16151</c:v>
                </c:pt>
                <c:pt idx="164">
                  <c:v>1.16143</c:v>
                </c:pt>
                <c:pt idx="165">
                  <c:v>1.1613199999999999</c:v>
                </c:pt>
                <c:pt idx="166">
                  <c:v>1.1614500000000001</c:v>
                </c:pt>
                <c:pt idx="167">
                  <c:v>1.1614500000000001</c:v>
                </c:pt>
                <c:pt idx="168">
                  <c:v>1.16134</c:v>
                </c:pt>
                <c:pt idx="169">
                  <c:v>1.1614</c:v>
                </c:pt>
                <c:pt idx="170">
                  <c:v>1.1613899999999999</c:v>
                </c:pt>
                <c:pt idx="171">
                  <c:v>1.1614800000000001</c:v>
                </c:pt>
                <c:pt idx="172">
                  <c:v>1.1614199999999999</c:v>
                </c:pt>
                <c:pt idx="173">
                  <c:v>1.16126</c:v>
                </c:pt>
                <c:pt idx="174">
                  <c:v>1.16143</c:v>
                </c:pt>
                <c:pt idx="175">
                  <c:v>1.1613500000000001</c:v>
                </c:pt>
                <c:pt idx="176">
                  <c:v>1.16123</c:v>
                </c:pt>
                <c:pt idx="177">
                  <c:v>1.16134</c:v>
                </c:pt>
                <c:pt idx="178">
                  <c:v>1.16127</c:v>
                </c:pt>
                <c:pt idx="179">
                  <c:v>1.16123</c:v>
                </c:pt>
                <c:pt idx="180">
                  <c:v>1.1613199999999999</c:v>
                </c:pt>
                <c:pt idx="181">
                  <c:v>1.16133</c:v>
                </c:pt>
                <c:pt idx="182">
                  <c:v>1.16133</c:v>
                </c:pt>
                <c:pt idx="183">
                  <c:v>1.1613100000000001</c:v>
                </c:pt>
                <c:pt idx="184">
                  <c:v>1.1613</c:v>
                </c:pt>
                <c:pt idx="185">
                  <c:v>1.1612100000000001</c:v>
                </c:pt>
                <c:pt idx="186">
                  <c:v>1.16126</c:v>
                </c:pt>
                <c:pt idx="187">
                  <c:v>1.16124</c:v>
                </c:pt>
                <c:pt idx="188">
                  <c:v>1.1612499999999999</c:v>
                </c:pt>
                <c:pt idx="189">
                  <c:v>1.16113</c:v>
                </c:pt>
                <c:pt idx="190">
                  <c:v>1.16117</c:v>
                </c:pt>
                <c:pt idx="191">
                  <c:v>1.1611199999999999</c:v>
                </c:pt>
                <c:pt idx="192">
                  <c:v>1.1611</c:v>
                </c:pt>
                <c:pt idx="193">
                  <c:v>1.1612199999999999</c:v>
                </c:pt>
                <c:pt idx="194">
                  <c:v>1.1611100000000001</c:v>
                </c:pt>
                <c:pt idx="195">
                  <c:v>1.1611100000000001</c:v>
                </c:pt>
                <c:pt idx="196">
                  <c:v>1.1611100000000001</c:v>
                </c:pt>
                <c:pt idx="197">
                  <c:v>1.16106</c:v>
                </c:pt>
                <c:pt idx="198">
                  <c:v>1.1611199999999999</c:v>
                </c:pt>
                <c:pt idx="199">
                  <c:v>1.16103</c:v>
                </c:pt>
                <c:pt idx="200">
                  <c:v>1.16113</c:v>
                </c:pt>
                <c:pt idx="201">
                  <c:v>1.1611400000000001</c:v>
                </c:pt>
                <c:pt idx="202">
                  <c:v>1.1611499999999999</c:v>
                </c:pt>
                <c:pt idx="203">
                  <c:v>1.1613199999999999</c:v>
                </c:pt>
                <c:pt idx="204">
                  <c:v>1.1611199999999999</c:v>
                </c:pt>
                <c:pt idx="205">
                  <c:v>1.16107</c:v>
                </c:pt>
                <c:pt idx="206">
                  <c:v>1.16109</c:v>
                </c:pt>
                <c:pt idx="207">
                  <c:v>1.1610100000000001</c:v>
                </c:pt>
                <c:pt idx="208">
                  <c:v>1.1612199999999999</c:v>
                </c:pt>
                <c:pt idx="209">
                  <c:v>1.16109</c:v>
                </c:pt>
                <c:pt idx="210">
                  <c:v>1.16107</c:v>
                </c:pt>
                <c:pt idx="211">
                  <c:v>1.16116</c:v>
                </c:pt>
                <c:pt idx="212">
                  <c:v>1.1611199999999999</c:v>
                </c:pt>
                <c:pt idx="213">
                  <c:v>1.1612100000000001</c:v>
                </c:pt>
                <c:pt idx="214">
                  <c:v>1.16113</c:v>
                </c:pt>
                <c:pt idx="215">
                  <c:v>1.16106</c:v>
                </c:pt>
                <c:pt idx="216">
                  <c:v>1.1610400000000001</c:v>
                </c:pt>
                <c:pt idx="217">
                  <c:v>1.1612100000000001</c:v>
                </c:pt>
                <c:pt idx="218">
                  <c:v>1.1609700000000001</c:v>
                </c:pt>
                <c:pt idx="219">
                  <c:v>1.16093</c:v>
                </c:pt>
                <c:pt idx="220">
                  <c:v>1.1611199999999999</c:v>
                </c:pt>
                <c:pt idx="221">
                  <c:v>1.1609700000000001</c:v>
                </c:pt>
                <c:pt idx="222">
                  <c:v>1.16106</c:v>
                </c:pt>
                <c:pt idx="223">
                  <c:v>1.16099</c:v>
                </c:pt>
                <c:pt idx="224">
                  <c:v>1.16107</c:v>
                </c:pt>
                <c:pt idx="225">
                  <c:v>1.16092</c:v>
                </c:pt>
                <c:pt idx="226">
                  <c:v>1.1608799999999999</c:v>
                </c:pt>
                <c:pt idx="227">
                  <c:v>1.1610100000000001</c:v>
                </c:pt>
                <c:pt idx="228">
                  <c:v>1.1609700000000001</c:v>
                </c:pt>
                <c:pt idx="229">
                  <c:v>1.16086</c:v>
                </c:pt>
                <c:pt idx="230">
                  <c:v>1.1609400000000001</c:v>
                </c:pt>
                <c:pt idx="231">
                  <c:v>1.1608799999999999</c:v>
                </c:pt>
                <c:pt idx="232">
                  <c:v>1.1609100000000001</c:v>
                </c:pt>
                <c:pt idx="233">
                  <c:v>1.1608799999999999</c:v>
                </c:pt>
                <c:pt idx="234">
                  <c:v>1.1610199999999999</c:v>
                </c:pt>
                <c:pt idx="235">
                  <c:v>1.16082</c:v>
                </c:pt>
                <c:pt idx="236">
                  <c:v>1.1608499999999999</c:v>
                </c:pt>
                <c:pt idx="237">
                  <c:v>1.1607700000000001</c:v>
                </c:pt>
                <c:pt idx="238">
                  <c:v>1.16082</c:v>
                </c:pt>
                <c:pt idx="239">
                  <c:v>1.16082</c:v>
                </c:pt>
                <c:pt idx="240">
                  <c:v>1.1607000000000001</c:v>
                </c:pt>
                <c:pt idx="241">
                  <c:v>1.1607700000000001</c:v>
                </c:pt>
                <c:pt idx="242">
                  <c:v>1.1607799999999999</c:v>
                </c:pt>
                <c:pt idx="243">
                  <c:v>1.1608700000000001</c:v>
                </c:pt>
                <c:pt idx="244">
                  <c:v>1.16092</c:v>
                </c:pt>
                <c:pt idx="245">
                  <c:v>1.16089</c:v>
                </c:pt>
                <c:pt idx="246">
                  <c:v>1.1608499999999999</c:v>
                </c:pt>
                <c:pt idx="247">
                  <c:v>1.1607799999999999</c:v>
                </c:pt>
                <c:pt idx="248">
                  <c:v>1.16082</c:v>
                </c:pt>
                <c:pt idx="249">
                  <c:v>1.16079</c:v>
                </c:pt>
                <c:pt idx="250">
                  <c:v>1.1608799999999999</c:v>
                </c:pt>
                <c:pt idx="251">
                  <c:v>1.1606700000000001</c:v>
                </c:pt>
                <c:pt idx="252">
                  <c:v>1.1606799999999999</c:v>
                </c:pt>
                <c:pt idx="253">
                  <c:v>1.1607000000000001</c:v>
                </c:pt>
                <c:pt idx="254">
                  <c:v>1.1607700000000001</c:v>
                </c:pt>
                <c:pt idx="255">
                  <c:v>1.16072</c:v>
                </c:pt>
                <c:pt idx="256">
                  <c:v>1.16069</c:v>
                </c:pt>
                <c:pt idx="257">
                  <c:v>1.1606399999999999</c:v>
                </c:pt>
                <c:pt idx="258">
                  <c:v>1.16072</c:v>
                </c:pt>
                <c:pt idx="259">
                  <c:v>1.16055</c:v>
                </c:pt>
                <c:pt idx="260">
                  <c:v>1.1607099999999999</c:v>
                </c:pt>
                <c:pt idx="261">
                  <c:v>1.16076</c:v>
                </c:pt>
                <c:pt idx="262">
                  <c:v>1.1606700000000001</c:v>
                </c:pt>
                <c:pt idx="263">
                  <c:v>1.16076</c:v>
                </c:pt>
                <c:pt idx="264">
                  <c:v>1.16069</c:v>
                </c:pt>
                <c:pt idx="265">
                  <c:v>1.16066</c:v>
                </c:pt>
                <c:pt idx="266">
                  <c:v>1.1605799999999999</c:v>
                </c:pt>
                <c:pt idx="267">
                  <c:v>1.1607799999999999</c:v>
                </c:pt>
                <c:pt idx="268">
                  <c:v>1.1606399999999999</c:v>
                </c:pt>
                <c:pt idx="269">
                  <c:v>1.16069</c:v>
                </c:pt>
                <c:pt idx="270">
                  <c:v>1.16072</c:v>
                </c:pt>
                <c:pt idx="271">
                  <c:v>1.16062</c:v>
                </c:pt>
                <c:pt idx="272">
                  <c:v>1.1605700000000001</c:v>
                </c:pt>
                <c:pt idx="273">
                  <c:v>1.1607099999999999</c:v>
                </c:pt>
                <c:pt idx="274">
                  <c:v>1.1607099999999999</c:v>
                </c:pt>
                <c:pt idx="275">
                  <c:v>1.16059</c:v>
                </c:pt>
                <c:pt idx="276">
                  <c:v>1.1606099999999999</c:v>
                </c:pt>
                <c:pt idx="277">
                  <c:v>1.1606300000000001</c:v>
                </c:pt>
                <c:pt idx="278">
                  <c:v>1.1605799999999999</c:v>
                </c:pt>
                <c:pt idx="279">
                  <c:v>1.1607099999999999</c:v>
                </c:pt>
                <c:pt idx="280">
                  <c:v>1.1606300000000001</c:v>
                </c:pt>
                <c:pt idx="281">
                  <c:v>1.16052</c:v>
                </c:pt>
                <c:pt idx="282">
                  <c:v>1.16065</c:v>
                </c:pt>
                <c:pt idx="283">
                  <c:v>1.1607499999999999</c:v>
                </c:pt>
                <c:pt idx="284">
                  <c:v>1.16052</c:v>
                </c:pt>
                <c:pt idx="285">
                  <c:v>1.1605799999999999</c:v>
                </c:pt>
                <c:pt idx="286">
                  <c:v>1.1604300000000001</c:v>
                </c:pt>
                <c:pt idx="287">
                  <c:v>1.1604399999999999</c:v>
                </c:pt>
                <c:pt idx="288">
                  <c:v>1.1606099999999999</c:v>
                </c:pt>
                <c:pt idx="289">
                  <c:v>1.16038</c:v>
                </c:pt>
                <c:pt idx="290">
                  <c:v>1.1606000000000001</c:v>
                </c:pt>
                <c:pt idx="291">
                  <c:v>1.16055</c:v>
                </c:pt>
                <c:pt idx="292">
                  <c:v>1.16055</c:v>
                </c:pt>
                <c:pt idx="293">
                  <c:v>1.16052</c:v>
                </c:pt>
                <c:pt idx="294">
                  <c:v>1.16048</c:v>
                </c:pt>
                <c:pt idx="295">
                  <c:v>1.1604300000000001</c:v>
                </c:pt>
                <c:pt idx="296">
                  <c:v>1.1606099999999999</c:v>
                </c:pt>
                <c:pt idx="297">
                  <c:v>1.1605799999999999</c:v>
                </c:pt>
                <c:pt idx="298">
                  <c:v>1.16052</c:v>
                </c:pt>
                <c:pt idx="299">
                  <c:v>1.16059</c:v>
                </c:pt>
                <c:pt idx="300">
                  <c:v>1.1606099999999999</c:v>
                </c:pt>
                <c:pt idx="301">
                  <c:v>1.1605099999999999</c:v>
                </c:pt>
                <c:pt idx="302">
                  <c:v>1.1605000000000001</c:v>
                </c:pt>
                <c:pt idx="303">
                  <c:v>1.16052</c:v>
                </c:pt>
                <c:pt idx="304">
                  <c:v>1.16055</c:v>
                </c:pt>
                <c:pt idx="305">
                  <c:v>1.16045</c:v>
                </c:pt>
                <c:pt idx="306">
                  <c:v>1.16048</c:v>
                </c:pt>
                <c:pt idx="307">
                  <c:v>1.16049</c:v>
                </c:pt>
                <c:pt idx="308">
                  <c:v>1.1603399999999999</c:v>
                </c:pt>
                <c:pt idx="309">
                  <c:v>1.1604300000000001</c:v>
                </c:pt>
                <c:pt idx="310">
                  <c:v>1.1603600000000001</c:v>
                </c:pt>
                <c:pt idx="311">
                  <c:v>1.1603600000000001</c:v>
                </c:pt>
                <c:pt idx="312">
                  <c:v>1.16049</c:v>
                </c:pt>
                <c:pt idx="313">
                  <c:v>1.16039</c:v>
                </c:pt>
                <c:pt idx="314">
                  <c:v>1.16038</c:v>
                </c:pt>
                <c:pt idx="315">
                  <c:v>1.1604699999999999</c:v>
                </c:pt>
                <c:pt idx="316">
                  <c:v>1.1602300000000001</c:v>
                </c:pt>
                <c:pt idx="317">
                  <c:v>1.1604000000000001</c:v>
                </c:pt>
                <c:pt idx="318">
                  <c:v>1.1604300000000001</c:v>
                </c:pt>
                <c:pt idx="319">
                  <c:v>1.16038</c:v>
                </c:pt>
                <c:pt idx="320">
                  <c:v>1.1603300000000001</c:v>
                </c:pt>
                <c:pt idx="321">
                  <c:v>1.1603399999999999</c:v>
                </c:pt>
                <c:pt idx="322">
                  <c:v>1.1603699999999999</c:v>
                </c:pt>
                <c:pt idx="323">
                  <c:v>1.16048</c:v>
                </c:pt>
                <c:pt idx="324">
                  <c:v>1.16029</c:v>
                </c:pt>
                <c:pt idx="325">
                  <c:v>1.1602600000000001</c:v>
                </c:pt>
                <c:pt idx="326">
                  <c:v>1.1601699999999999</c:v>
                </c:pt>
                <c:pt idx="327">
                  <c:v>1.1604000000000001</c:v>
                </c:pt>
                <c:pt idx="328">
                  <c:v>1.1602699999999999</c:v>
                </c:pt>
                <c:pt idx="329">
                  <c:v>1.1600600000000001</c:v>
                </c:pt>
                <c:pt idx="330">
                  <c:v>1.1603000000000001</c:v>
                </c:pt>
                <c:pt idx="331">
                  <c:v>1.16039</c:v>
                </c:pt>
                <c:pt idx="332">
                  <c:v>1.1603399999999999</c:v>
                </c:pt>
                <c:pt idx="333">
                  <c:v>1.16025</c:v>
                </c:pt>
                <c:pt idx="334">
                  <c:v>1.1600699999999999</c:v>
                </c:pt>
                <c:pt idx="335">
                  <c:v>1.1601900000000001</c:v>
                </c:pt>
                <c:pt idx="336">
                  <c:v>1.16021</c:v>
                </c:pt>
                <c:pt idx="337">
                  <c:v>1.1602399999999999</c:v>
                </c:pt>
                <c:pt idx="338">
                  <c:v>1.16025</c:v>
                </c:pt>
                <c:pt idx="339">
                  <c:v>1.16032</c:v>
                </c:pt>
                <c:pt idx="340">
                  <c:v>1.1602300000000001</c:v>
                </c:pt>
                <c:pt idx="341">
                  <c:v>1.16028</c:v>
                </c:pt>
                <c:pt idx="342">
                  <c:v>1.1601900000000001</c:v>
                </c:pt>
                <c:pt idx="343">
                  <c:v>1.16032</c:v>
                </c:pt>
                <c:pt idx="344">
                  <c:v>1.16025</c:v>
                </c:pt>
                <c:pt idx="345">
                  <c:v>1.16031</c:v>
                </c:pt>
                <c:pt idx="346">
                  <c:v>1.1604300000000001</c:v>
                </c:pt>
                <c:pt idx="347">
                  <c:v>1.1602399999999999</c:v>
                </c:pt>
                <c:pt idx="348">
                  <c:v>1.16031</c:v>
                </c:pt>
                <c:pt idx="349">
                  <c:v>1.1604300000000001</c:v>
                </c:pt>
                <c:pt idx="350">
                  <c:v>1.1602699999999999</c:v>
                </c:pt>
                <c:pt idx="351">
                  <c:v>1.16035</c:v>
                </c:pt>
                <c:pt idx="352">
                  <c:v>1.16018</c:v>
                </c:pt>
                <c:pt idx="353">
                  <c:v>1.16025</c:v>
                </c:pt>
                <c:pt idx="354">
                  <c:v>1.16008</c:v>
                </c:pt>
                <c:pt idx="355">
                  <c:v>1.1600900000000001</c:v>
                </c:pt>
                <c:pt idx="356">
                  <c:v>1.1600200000000001</c:v>
                </c:pt>
                <c:pt idx="357">
                  <c:v>1.1599600000000001</c:v>
                </c:pt>
                <c:pt idx="358">
                  <c:v>1.1599900000000001</c:v>
                </c:pt>
                <c:pt idx="359">
                  <c:v>1.16004</c:v>
                </c:pt>
                <c:pt idx="360">
                  <c:v>1.1600600000000001</c:v>
                </c:pt>
                <c:pt idx="361">
                  <c:v>1.16008</c:v>
                </c:pt>
                <c:pt idx="362">
                  <c:v>1.15995</c:v>
                </c:pt>
                <c:pt idx="363">
                  <c:v>1.1599900000000001</c:v>
                </c:pt>
                <c:pt idx="364">
                  <c:v>1.1600200000000001</c:v>
                </c:pt>
                <c:pt idx="365">
                  <c:v>1.1599699999999999</c:v>
                </c:pt>
                <c:pt idx="366">
                  <c:v>1.15987</c:v>
                </c:pt>
                <c:pt idx="367">
                  <c:v>1.1598200000000001</c:v>
                </c:pt>
                <c:pt idx="368">
                  <c:v>1.15985</c:v>
                </c:pt>
                <c:pt idx="369">
                  <c:v>1.1598999999999999</c:v>
                </c:pt>
                <c:pt idx="370">
                  <c:v>1.16004</c:v>
                </c:pt>
                <c:pt idx="371">
                  <c:v>1.15985</c:v>
                </c:pt>
                <c:pt idx="372">
                  <c:v>1.15988</c:v>
                </c:pt>
                <c:pt idx="373">
                  <c:v>1.15981</c:v>
                </c:pt>
                <c:pt idx="374">
                  <c:v>1.1598200000000001</c:v>
                </c:pt>
                <c:pt idx="375">
                  <c:v>1.1598200000000001</c:v>
                </c:pt>
                <c:pt idx="376">
                  <c:v>1.15995</c:v>
                </c:pt>
                <c:pt idx="377">
                  <c:v>1.15985</c:v>
                </c:pt>
                <c:pt idx="378">
                  <c:v>1.15987</c:v>
                </c:pt>
                <c:pt idx="379">
                  <c:v>1.15988</c:v>
                </c:pt>
                <c:pt idx="380">
                  <c:v>1.1598599999999999</c:v>
                </c:pt>
                <c:pt idx="381">
                  <c:v>1.1600600000000001</c:v>
                </c:pt>
                <c:pt idx="382">
                  <c:v>1.15991</c:v>
                </c:pt>
                <c:pt idx="383">
                  <c:v>1.15991</c:v>
                </c:pt>
                <c:pt idx="384">
                  <c:v>1.15985</c:v>
                </c:pt>
                <c:pt idx="385">
                  <c:v>1.1600200000000001</c:v>
                </c:pt>
                <c:pt idx="386">
                  <c:v>1.1598599999999999</c:v>
                </c:pt>
                <c:pt idx="387">
                  <c:v>1.15984</c:v>
                </c:pt>
                <c:pt idx="388">
                  <c:v>1.15981</c:v>
                </c:pt>
                <c:pt idx="389">
                  <c:v>1.1598200000000001</c:v>
                </c:pt>
                <c:pt idx="390">
                  <c:v>1.15984</c:v>
                </c:pt>
                <c:pt idx="391">
                  <c:v>1.1597500000000001</c:v>
                </c:pt>
                <c:pt idx="392">
                  <c:v>1.15971</c:v>
                </c:pt>
                <c:pt idx="393">
                  <c:v>1.1598599999999999</c:v>
                </c:pt>
                <c:pt idx="394">
                  <c:v>1.1597999999999999</c:v>
                </c:pt>
                <c:pt idx="395">
                  <c:v>1.1596299999999999</c:v>
                </c:pt>
                <c:pt idx="396">
                  <c:v>1.15981</c:v>
                </c:pt>
                <c:pt idx="397">
                  <c:v>1.1597200000000001</c:v>
                </c:pt>
                <c:pt idx="398">
                  <c:v>1.15977</c:v>
                </c:pt>
                <c:pt idx="399">
                  <c:v>1.15974</c:v>
                </c:pt>
                <c:pt idx="400">
                  <c:v>1.1596500000000001</c:v>
                </c:pt>
                <c:pt idx="401">
                  <c:v>1.1596900000000001</c:v>
                </c:pt>
                <c:pt idx="402">
                  <c:v>1.15968</c:v>
                </c:pt>
                <c:pt idx="403">
                  <c:v>1.1597200000000001</c:v>
                </c:pt>
                <c:pt idx="404">
                  <c:v>1.1595500000000001</c:v>
                </c:pt>
                <c:pt idx="405">
                  <c:v>1.15961</c:v>
                </c:pt>
                <c:pt idx="406">
                  <c:v>1.15964</c:v>
                </c:pt>
                <c:pt idx="407">
                  <c:v>1.1597</c:v>
                </c:pt>
                <c:pt idx="408">
                  <c:v>1.1596900000000001</c:v>
                </c:pt>
                <c:pt idx="409">
                  <c:v>1.1594500000000001</c:v>
                </c:pt>
                <c:pt idx="410">
                  <c:v>1.15964</c:v>
                </c:pt>
                <c:pt idx="411">
                  <c:v>1.15954</c:v>
                </c:pt>
                <c:pt idx="412">
                  <c:v>1.1593500000000001</c:v>
                </c:pt>
                <c:pt idx="413">
                  <c:v>1.1595200000000001</c:v>
                </c:pt>
                <c:pt idx="414">
                  <c:v>1.15957</c:v>
                </c:pt>
                <c:pt idx="415">
                  <c:v>1.1595899999999999</c:v>
                </c:pt>
                <c:pt idx="416">
                  <c:v>1.1595599999999999</c:v>
                </c:pt>
                <c:pt idx="417">
                  <c:v>1.1594599999999999</c:v>
                </c:pt>
                <c:pt idx="418">
                  <c:v>1.1595899999999999</c:v>
                </c:pt>
                <c:pt idx="419">
                  <c:v>1.15943</c:v>
                </c:pt>
                <c:pt idx="420">
                  <c:v>1.1595299999999999</c:v>
                </c:pt>
                <c:pt idx="421">
                  <c:v>1.1595500000000001</c:v>
                </c:pt>
                <c:pt idx="422">
                  <c:v>1.1595200000000001</c:v>
                </c:pt>
                <c:pt idx="423">
                  <c:v>1.15951</c:v>
                </c:pt>
                <c:pt idx="424">
                  <c:v>1.1594199999999999</c:v>
                </c:pt>
                <c:pt idx="425">
                  <c:v>1.1594199999999999</c:v>
                </c:pt>
                <c:pt idx="426">
                  <c:v>1.15951</c:v>
                </c:pt>
                <c:pt idx="427">
                  <c:v>1.15937</c:v>
                </c:pt>
                <c:pt idx="428">
                  <c:v>1.1593800000000001</c:v>
                </c:pt>
                <c:pt idx="429">
                  <c:v>1.15943</c:v>
                </c:pt>
                <c:pt idx="430">
                  <c:v>1.15934</c:v>
                </c:pt>
                <c:pt idx="431">
                  <c:v>1.1594800000000001</c:v>
                </c:pt>
                <c:pt idx="432">
                  <c:v>1.15943</c:v>
                </c:pt>
                <c:pt idx="433">
                  <c:v>1.1593599999999999</c:v>
                </c:pt>
                <c:pt idx="434">
                  <c:v>1.1594100000000001</c:v>
                </c:pt>
                <c:pt idx="435">
                  <c:v>1.1594100000000001</c:v>
                </c:pt>
                <c:pt idx="436">
                  <c:v>1.15917</c:v>
                </c:pt>
                <c:pt idx="437">
                  <c:v>1.15934</c:v>
                </c:pt>
                <c:pt idx="438">
                  <c:v>1.15927</c:v>
                </c:pt>
                <c:pt idx="439">
                  <c:v>1.15924</c:v>
                </c:pt>
                <c:pt idx="440">
                  <c:v>1.1592199999999999</c:v>
                </c:pt>
                <c:pt idx="441">
                  <c:v>1.15934</c:v>
                </c:pt>
                <c:pt idx="442">
                  <c:v>1.15926</c:v>
                </c:pt>
                <c:pt idx="443">
                  <c:v>1.1592</c:v>
                </c:pt>
                <c:pt idx="444">
                  <c:v>1.1592499999999999</c:v>
                </c:pt>
                <c:pt idx="445">
                  <c:v>1.1591499999999999</c:v>
                </c:pt>
                <c:pt idx="446">
                  <c:v>1.1592199999999999</c:v>
                </c:pt>
                <c:pt idx="447">
                  <c:v>1.15916</c:v>
                </c:pt>
                <c:pt idx="448">
                  <c:v>1.1591899999999999</c:v>
                </c:pt>
                <c:pt idx="449">
                  <c:v>1.1592499999999999</c:v>
                </c:pt>
                <c:pt idx="450">
                  <c:v>1.15924</c:v>
                </c:pt>
                <c:pt idx="451">
                  <c:v>1.15934</c:v>
                </c:pt>
                <c:pt idx="452">
                  <c:v>1.15913</c:v>
                </c:pt>
                <c:pt idx="453">
                  <c:v>1.1592100000000001</c:v>
                </c:pt>
                <c:pt idx="454">
                  <c:v>1.15916</c:v>
                </c:pt>
                <c:pt idx="455">
                  <c:v>1.1592</c:v>
                </c:pt>
                <c:pt idx="456">
                  <c:v>1.15924</c:v>
                </c:pt>
                <c:pt idx="457">
                  <c:v>1.15916</c:v>
                </c:pt>
                <c:pt idx="458">
                  <c:v>1.1592</c:v>
                </c:pt>
                <c:pt idx="459">
                  <c:v>1.15907</c:v>
                </c:pt>
                <c:pt idx="460">
                  <c:v>1.15907</c:v>
                </c:pt>
                <c:pt idx="461">
                  <c:v>1.1591100000000001</c:v>
                </c:pt>
                <c:pt idx="462">
                  <c:v>1.1590800000000001</c:v>
                </c:pt>
                <c:pt idx="463">
                  <c:v>1.15916</c:v>
                </c:pt>
                <c:pt idx="464">
                  <c:v>1.1591</c:v>
                </c:pt>
                <c:pt idx="465">
                  <c:v>1.1590499999999999</c:v>
                </c:pt>
                <c:pt idx="466">
                  <c:v>1.1591800000000001</c:v>
                </c:pt>
                <c:pt idx="467">
                  <c:v>1.1592</c:v>
                </c:pt>
                <c:pt idx="468">
                  <c:v>1.15917</c:v>
                </c:pt>
                <c:pt idx="469">
                  <c:v>1.1591100000000001</c:v>
                </c:pt>
                <c:pt idx="470">
                  <c:v>1.1591199999999999</c:v>
                </c:pt>
                <c:pt idx="471">
                  <c:v>1.15913</c:v>
                </c:pt>
                <c:pt idx="472">
                  <c:v>1.1590499999999999</c:v>
                </c:pt>
                <c:pt idx="473">
                  <c:v>1.1590499999999999</c:v>
                </c:pt>
                <c:pt idx="474">
                  <c:v>1.1589799999999999</c:v>
                </c:pt>
                <c:pt idx="475">
                  <c:v>1.1588799999999999</c:v>
                </c:pt>
                <c:pt idx="476">
                  <c:v>1.15893</c:v>
                </c:pt>
                <c:pt idx="477">
                  <c:v>1.15889</c:v>
                </c:pt>
                <c:pt idx="478">
                  <c:v>1.1589799999999999</c:v>
                </c:pt>
                <c:pt idx="479">
                  <c:v>1.15892</c:v>
                </c:pt>
                <c:pt idx="480">
                  <c:v>1.1589700000000001</c:v>
                </c:pt>
                <c:pt idx="481">
                  <c:v>1.1589700000000001</c:v>
                </c:pt>
                <c:pt idx="482">
                  <c:v>1.1587799999999999</c:v>
                </c:pt>
                <c:pt idx="483">
                  <c:v>1.1588700000000001</c:v>
                </c:pt>
                <c:pt idx="484">
                  <c:v>1.15896</c:v>
                </c:pt>
                <c:pt idx="485">
                  <c:v>1.1588400000000001</c:v>
                </c:pt>
                <c:pt idx="486">
                  <c:v>1.15883</c:v>
                </c:pt>
                <c:pt idx="487">
                  <c:v>1.1589799999999999</c:v>
                </c:pt>
                <c:pt idx="488">
                  <c:v>1.1588400000000001</c:v>
                </c:pt>
                <c:pt idx="489">
                  <c:v>1.1588099999999999</c:v>
                </c:pt>
                <c:pt idx="490">
                  <c:v>1.1588099999999999</c:v>
                </c:pt>
                <c:pt idx="491">
                  <c:v>1.1588700000000001</c:v>
                </c:pt>
                <c:pt idx="492">
                  <c:v>1.15872</c:v>
                </c:pt>
                <c:pt idx="493">
                  <c:v>1.1587499999999999</c:v>
                </c:pt>
                <c:pt idx="494">
                  <c:v>1.15889</c:v>
                </c:pt>
                <c:pt idx="495">
                  <c:v>1.1588700000000001</c:v>
                </c:pt>
                <c:pt idx="496">
                  <c:v>1.1587700000000001</c:v>
                </c:pt>
                <c:pt idx="497">
                  <c:v>1.1587799999999999</c:v>
                </c:pt>
                <c:pt idx="498">
                  <c:v>1.15866</c:v>
                </c:pt>
                <c:pt idx="499">
                  <c:v>1.1586399999999999</c:v>
                </c:pt>
                <c:pt idx="500">
                  <c:v>1.15862</c:v>
                </c:pt>
                <c:pt idx="501">
                  <c:v>1.1587700000000001</c:v>
                </c:pt>
                <c:pt idx="502">
                  <c:v>1.1586399999999999</c:v>
                </c:pt>
                <c:pt idx="503">
                  <c:v>1.1586700000000001</c:v>
                </c:pt>
                <c:pt idx="504">
                  <c:v>1.1586000000000001</c:v>
                </c:pt>
                <c:pt idx="505">
                  <c:v>1.1586099999999999</c:v>
                </c:pt>
                <c:pt idx="506">
                  <c:v>1.1586000000000001</c:v>
                </c:pt>
                <c:pt idx="507">
                  <c:v>1.1585300000000001</c:v>
                </c:pt>
                <c:pt idx="508">
                  <c:v>1.15856</c:v>
                </c:pt>
                <c:pt idx="509">
                  <c:v>1.15846</c:v>
                </c:pt>
                <c:pt idx="510">
                  <c:v>1.1584099999999999</c:v>
                </c:pt>
                <c:pt idx="511">
                  <c:v>1.15852</c:v>
                </c:pt>
                <c:pt idx="512">
                  <c:v>1.1584700000000001</c:v>
                </c:pt>
                <c:pt idx="513">
                  <c:v>1.1586099999999999</c:v>
                </c:pt>
                <c:pt idx="514">
                  <c:v>1.1584300000000001</c:v>
                </c:pt>
                <c:pt idx="515">
                  <c:v>1.1585399999999999</c:v>
                </c:pt>
                <c:pt idx="516">
                  <c:v>1.1585300000000001</c:v>
                </c:pt>
                <c:pt idx="517">
                  <c:v>1.1585300000000001</c:v>
                </c:pt>
                <c:pt idx="518">
                  <c:v>1.1585000000000001</c:v>
                </c:pt>
                <c:pt idx="519">
                  <c:v>1.15852</c:v>
                </c:pt>
                <c:pt idx="520">
                  <c:v>1.1586099999999999</c:v>
                </c:pt>
                <c:pt idx="521">
                  <c:v>1.15855</c:v>
                </c:pt>
                <c:pt idx="522">
                  <c:v>1.1584300000000001</c:v>
                </c:pt>
                <c:pt idx="523">
                  <c:v>1.1583000000000001</c:v>
                </c:pt>
                <c:pt idx="524">
                  <c:v>1.1583000000000001</c:v>
                </c:pt>
                <c:pt idx="525">
                  <c:v>1.15825</c:v>
                </c:pt>
                <c:pt idx="526">
                  <c:v>1.15835</c:v>
                </c:pt>
                <c:pt idx="527">
                  <c:v>1.15832</c:v>
                </c:pt>
                <c:pt idx="528">
                  <c:v>1.1584700000000001</c:v>
                </c:pt>
                <c:pt idx="529">
                  <c:v>1.15838</c:v>
                </c:pt>
                <c:pt idx="530">
                  <c:v>1.1583600000000001</c:v>
                </c:pt>
                <c:pt idx="531">
                  <c:v>1.1582699999999999</c:v>
                </c:pt>
                <c:pt idx="532">
                  <c:v>1.15835</c:v>
                </c:pt>
                <c:pt idx="533">
                  <c:v>1.15828</c:v>
                </c:pt>
                <c:pt idx="534">
                  <c:v>1.15818</c:v>
                </c:pt>
                <c:pt idx="535">
                  <c:v>1.15829</c:v>
                </c:pt>
                <c:pt idx="536">
                  <c:v>1.15825</c:v>
                </c:pt>
                <c:pt idx="537">
                  <c:v>1.15818</c:v>
                </c:pt>
                <c:pt idx="538">
                  <c:v>1.15835</c:v>
                </c:pt>
                <c:pt idx="539">
                  <c:v>1.1582300000000001</c:v>
                </c:pt>
                <c:pt idx="540">
                  <c:v>1.1581999999999999</c:v>
                </c:pt>
                <c:pt idx="541">
                  <c:v>1.15818</c:v>
                </c:pt>
                <c:pt idx="542">
                  <c:v>1.1581300000000001</c:v>
                </c:pt>
                <c:pt idx="543">
                  <c:v>1.15821</c:v>
                </c:pt>
                <c:pt idx="544">
                  <c:v>1.1583000000000001</c:v>
                </c:pt>
                <c:pt idx="545">
                  <c:v>1.1581999999999999</c:v>
                </c:pt>
                <c:pt idx="546">
                  <c:v>1.15815</c:v>
                </c:pt>
                <c:pt idx="547">
                  <c:v>1.1583300000000001</c:v>
                </c:pt>
                <c:pt idx="548">
                  <c:v>1.1582300000000001</c:v>
                </c:pt>
                <c:pt idx="549">
                  <c:v>1.15821</c:v>
                </c:pt>
                <c:pt idx="550">
                  <c:v>1.1580699999999999</c:v>
                </c:pt>
                <c:pt idx="551">
                  <c:v>1.15798</c:v>
                </c:pt>
                <c:pt idx="552">
                  <c:v>1.1581999999999999</c:v>
                </c:pt>
                <c:pt idx="553">
                  <c:v>1.1581399999999999</c:v>
                </c:pt>
                <c:pt idx="554">
                  <c:v>1.1580999999999999</c:v>
                </c:pt>
                <c:pt idx="555">
                  <c:v>1.15818</c:v>
                </c:pt>
                <c:pt idx="556">
                  <c:v>1.15801</c:v>
                </c:pt>
                <c:pt idx="557">
                  <c:v>1.15811</c:v>
                </c:pt>
                <c:pt idx="558">
                  <c:v>1.1580299999999999</c:v>
                </c:pt>
                <c:pt idx="559">
                  <c:v>1.15808</c:v>
                </c:pt>
                <c:pt idx="560">
                  <c:v>1.1579600000000001</c:v>
                </c:pt>
                <c:pt idx="561">
                  <c:v>1.15804</c:v>
                </c:pt>
                <c:pt idx="562">
                  <c:v>1.1580299999999999</c:v>
                </c:pt>
                <c:pt idx="563">
                  <c:v>1.15802</c:v>
                </c:pt>
                <c:pt idx="564">
                  <c:v>1.1579299999999999</c:v>
                </c:pt>
                <c:pt idx="565">
                  <c:v>1.1579600000000001</c:v>
                </c:pt>
                <c:pt idx="566">
                  <c:v>1.1579699999999999</c:v>
                </c:pt>
                <c:pt idx="567">
                  <c:v>1.1578200000000001</c:v>
                </c:pt>
                <c:pt idx="568">
                  <c:v>1.15791</c:v>
                </c:pt>
                <c:pt idx="569">
                  <c:v>1.15788</c:v>
                </c:pt>
                <c:pt idx="570">
                  <c:v>1.15787</c:v>
                </c:pt>
                <c:pt idx="571">
                  <c:v>1.1578200000000001</c:v>
                </c:pt>
                <c:pt idx="572">
                  <c:v>1.1578900000000001</c:v>
                </c:pt>
                <c:pt idx="573">
                  <c:v>1.1580699999999999</c:v>
                </c:pt>
                <c:pt idx="574">
                  <c:v>1.1580600000000001</c:v>
                </c:pt>
                <c:pt idx="575">
                  <c:v>1.1579299999999999</c:v>
                </c:pt>
                <c:pt idx="576">
                  <c:v>1.15778</c:v>
                </c:pt>
                <c:pt idx="577">
                  <c:v>1.15788</c:v>
                </c:pt>
                <c:pt idx="578">
                  <c:v>1.15785</c:v>
                </c:pt>
                <c:pt idx="579">
                  <c:v>1.1578900000000001</c:v>
                </c:pt>
                <c:pt idx="580">
                  <c:v>1.15788</c:v>
                </c:pt>
                <c:pt idx="581">
                  <c:v>1.1578999999999999</c:v>
                </c:pt>
                <c:pt idx="582">
                  <c:v>1.15784</c:v>
                </c:pt>
                <c:pt idx="583">
                  <c:v>1.15777</c:v>
                </c:pt>
                <c:pt idx="584">
                  <c:v>1.15777</c:v>
                </c:pt>
                <c:pt idx="585">
                  <c:v>1.1578999999999999</c:v>
                </c:pt>
                <c:pt idx="586">
                  <c:v>1.1577</c:v>
                </c:pt>
                <c:pt idx="587">
                  <c:v>1.15771</c:v>
                </c:pt>
                <c:pt idx="588">
                  <c:v>1.15787</c:v>
                </c:pt>
                <c:pt idx="589">
                  <c:v>1.15781</c:v>
                </c:pt>
                <c:pt idx="590">
                  <c:v>1.1576500000000001</c:v>
                </c:pt>
                <c:pt idx="591">
                  <c:v>1.15768</c:v>
                </c:pt>
                <c:pt idx="592">
                  <c:v>1.1575800000000001</c:v>
                </c:pt>
                <c:pt idx="593">
                  <c:v>1.1576900000000001</c:v>
                </c:pt>
                <c:pt idx="594">
                  <c:v>1.15743</c:v>
                </c:pt>
                <c:pt idx="595">
                  <c:v>1.1575899999999999</c:v>
                </c:pt>
                <c:pt idx="596">
                  <c:v>1.1575899999999999</c:v>
                </c:pt>
                <c:pt idx="597">
                  <c:v>1.15761</c:v>
                </c:pt>
                <c:pt idx="598">
                  <c:v>1.15757</c:v>
                </c:pt>
                <c:pt idx="599">
                  <c:v>1.1575500000000001</c:v>
                </c:pt>
                <c:pt idx="600">
                  <c:v>1.1574500000000001</c:v>
                </c:pt>
                <c:pt idx="601">
                  <c:v>1.1575299999999999</c:v>
                </c:pt>
                <c:pt idx="602">
                  <c:v>1.1574800000000001</c:v>
                </c:pt>
                <c:pt idx="603">
                  <c:v>1.1574199999999999</c:v>
                </c:pt>
                <c:pt idx="604">
                  <c:v>1.1575</c:v>
                </c:pt>
                <c:pt idx="605">
                  <c:v>1.1575</c:v>
                </c:pt>
                <c:pt idx="606">
                  <c:v>1.1575</c:v>
                </c:pt>
                <c:pt idx="607">
                  <c:v>1.1575299999999999</c:v>
                </c:pt>
                <c:pt idx="608">
                  <c:v>1.1575500000000001</c:v>
                </c:pt>
                <c:pt idx="609">
                  <c:v>1.1574800000000001</c:v>
                </c:pt>
                <c:pt idx="610">
                  <c:v>1.1574599999999999</c:v>
                </c:pt>
                <c:pt idx="611">
                  <c:v>1.15757</c:v>
                </c:pt>
                <c:pt idx="612">
                  <c:v>1.1576</c:v>
                </c:pt>
                <c:pt idx="613">
                  <c:v>1.1575299999999999</c:v>
                </c:pt>
                <c:pt idx="614">
                  <c:v>1.1574500000000001</c:v>
                </c:pt>
                <c:pt idx="615">
                  <c:v>1.15741</c:v>
                </c:pt>
                <c:pt idx="616">
                  <c:v>1.1573599999999999</c:v>
                </c:pt>
                <c:pt idx="617">
                  <c:v>1.1574899999999999</c:v>
                </c:pt>
                <c:pt idx="618">
                  <c:v>1.1575599999999999</c:v>
                </c:pt>
                <c:pt idx="619">
                  <c:v>1.1572899999999999</c:v>
                </c:pt>
                <c:pt idx="620">
                  <c:v>1.15733</c:v>
                </c:pt>
                <c:pt idx="621">
                  <c:v>1.15733</c:v>
                </c:pt>
                <c:pt idx="622">
                  <c:v>1.15727</c:v>
                </c:pt>
                <c:pt idx="623">
                  <c:v>1.15726</c:v>
                </c:pt>
                <c:pt idx="624">
                  <c:v>1.1574199999999999</c:v>
                </c:pt>
                <c:pt idx="625">
                  <c:v>1.1574500000000001</c:v>
                </c:pt>
                <c:pt idx="626">
                  <c:v>1.1573100000000001</c:v>
                </c:pt>
                <c:pt idx="627">
                  <c:v>1.15733</c:v>
                </c:pt>
                <c:pt idx="628">
                  <c:v>1.1572199999999999</c:v>
                </c:pt>
                <c:pt idx="629">
                  <c:v>1.15726</c:v>
                </c:pt>
                <c:pt idx="630">
                  <c:v>1.1572899999999999</c:v>
                </c:pt>
                <c:pt idx="631">
                  <c:v>1.15717</c:v>
                </c:pt>
                <c:pt idx="632">
                  <c:v>1.15724</c:v>
                </c:pt>
                <c:pt idx="633">
                  <c:v>1.15717</c:v>
                </c:pt>
                <c:pt idx="634">
                  <c:v>1.15724</c:v>
                </c:pt>
                <c:pt idx="635">
                  <c:v>1.1571199999999999</c:v>
                </c:pt>
                <c:pt idx="636">
                  <c:v>1.1571899999999999</c:v>
                </c:pt>
                <c:pt idx="637">
                  <c:v>1.15733</c:v>
                </c:pt>
                <c:pt idx="638">
                  <c:v>1.1572</c:v>
                </c:pt>
                <c:pt idx="639">
                  <c:v>1.1573599999999999</c:v>
                </c:pt>
                <c:pt idx="640">
                  <c:v>1.1572499999999999</c:v>
                </c:pt>
                <c:pt idx="641">
                  <c:v>1.15717</c:v>
                </c:pt>
                <c:pt idx="642">
                  <c:v>1.15726</c:v>
                </c:pt>
                <c:pt idx="643">
                  <c:v>1.1571899999999999</c:v>
                </c:pt>
                <c:pt idx="644">
                  <c:v>1.1572199999999999</c:v>
                </c:pt>
                <c:pt idx="645">
                  <c:v>1.1572199999999999</c:v>
                </c:pt>
                <c:pt idx="646">
                  <c:v>1.1570100000000001</c:v>
                </c:pt>
                <c:pt idx="647">
                  <c:v>1.1570199999999999</c:v>
                </c:pt>
                <c:pt idx="648">
                  <c:v>1.1572100000000001</c:v>
                </c:pt>
                <c:pt idx="649">
                  <c:v>1.1571499999999999</c:v>
                </c:pt>
                <c:pt idx="650">
                  <c:v>1.1571400000000001</c:v>
                </c:pt>
                <c:pt idx="651">
                  <c:v>1.15703</c:v>
                </c:pt>
                <c:pt idx="652">
                  <c:v>1.1570100000000001</c:v>
                </c:pt>
                <c:pt idx="653">
                  <c:v>1.15726</c:v>
                </c:pt>
                <c:pt idx="654">
                  <c:v>1.1570199999999999</c:v>
                </c:pt>
                <c:pt idx="655">
                  <c:v>1.15709</c:v>
                </c:pt>
                <c:pt idx="656">
                  <c:v>1.1570400000000001</c:v>
                </c:pt>
                <c:pt idx="657">
                  <c:v>1.1570100000000001</c:v>
                </c:pt>
                <c:pt idx="658">
                  <c:v>1.1571199999999999</c:v>
                </c:pt>
                <c:pt idx="659">
                  <c:v>1.1568499999999999</c:v>
                </c:pt>
                <c:pt idx="660">
                  <c:v>1.15693</c:v>
                </c:pt>
                <c:pt idx="661">
                  <c:v>1.1567700000000001</c:v>
                </c:pt>
                <c:pt idx="662">
                  <c:v>1.15693</c:v>
                </c:pt>
                <c:pt idx="663">
                  <c:v>1.1567799999999999</c:v>
                </c:pt>
                <c:pt idx="664">
                  <c:v>1.15689</c:v>
                </c:pt>
                <c:pt idx="665">
                  <c:v>1.1567799999999999</c:v>
                </c:pt>
                <c:pt idx="666">
                  <c:v>1.157</c:v>
                </c:pt>
                <c:pt idx="667">
                  <c:v>1.1568400000000001</c:v>
                </c:pt>
                <c:pt idx="668">
                  <c:v>1.1568099999999999</c:v>
                </c:pt>
                <c:pt idx="669">
                  <c:v>1.1568799999999999</c:v>
                </c:pt>
                <c:pt idx="670">
                  <c:v>1.15682</c:v>
                </c:pt>
                <c:pt idx="671">
                  <c:v>1.1568400000000001</c:v>
                </c:pt>
                <c:pt idx="672">
                  <c:v>1.1568799999999999</c:v>
                </c:pt>
                <c:pt idx="673">
                  <c:v>1.15672</c:v>
                </c:pt>
                <c:pt idx="674">
                  <c:v>1.1567099999999999</c:v>
                </c:pt>
                <c:pt idx="675">
                  <c:v>1.1566799999999999</c:v>
                </c:pt>
                <c:pt idx="676">
                  <c:v>1.15662</c:v>
                </c:pt>
                <c:pt idx="677">
                  <c:v>1.1568000000000001</c:v>
                </c:pt>
                <c:pt idx="678">
                  <c:v>1.1567799999999999</c:v>
                </c:pt>
                <c:pt idx="679">
                  <c:v>1.1566700000000001</c:v>
                </c:pt>
                <c:pt idx="680">
                  <c:v>1.1567400000000001</c:v>
                </c:pt>
                <c:pt idx="681">
                  <c:v>1.15663</c:v>
                </c:pt>
                <c:pt idx="682">
                  <c:v>1.1567499999999999</c:v>
                </c:pt>
                <c:pt idx="683">
                  <c:v>1.15659</c:v>
                </c:pt>
                <c:pt idx="684">
                  <c:v>1.15659</c:v>
                </c:pt>
                <c:pt idx="685">
                  <c:v>1.1565799999999999</c:v>
                </c:pt>
                <c:pt idx="686">
                  <c:v>1.15663</c:v>
                </c:pt>
                <c:pt idx="687">
                  <c:v>1.1564099999999999</c:v>
                </c:pt>
                <c:pt idx="688">
                  <c:v>1.1565700000000001</c:v>
                </c:pt>
                <c:pt idx="689">
                  <c:v>1.1565300000000001</c:v>
                </c:pt>
                <c:pt idx="690">
                  <c:v>1.1565799999999999</c:v>
                </c:pt>
                <c:pt idx="691">
                  <c:v>1.15663</c:v>
                </c:pt>
                <c:pt idx="692">
                  <c:v>1.15665</c:v>
                </c:pt>
                <c:pt idx="693">
                  <c:v>1.15663</c:v>
                </c:pt>
                <c:pt idx="694">
                  <c:v>1.1566700000000001</c:v>
                </c:pt>
                <c:pt idx="695">
                  <c:v>1.1564399999999999</c:v>
                </c:pt>
                <c:pt idx="696">
                  <c:v>1.15645</c:v>
                </c:pt>
                <c:pt idx="697">
                  <c:v>1.15639</c:v>
                </c:pt>
                <c:pt idx="698">
                  <c:v>1.1564399999999999</c:v>
                </c:pt>
                <c:pt idx="699">
                  <c:v>1.15638</c:v>
                </c:pt>
                <c:pt idx="700">
                  <c:v>1.15632</c:v>
                </c:pt>
                <c:pt idx="701">
                  <c:v>1.1564300000000001</c:v>
                </c:pt>
                <c:pt idx="702">
                  <c:v>1.1563300000000001</c:v>
                </c:pt>
                <c:pt idx="703">
                  <c:v>1.1562699999999999</c:v>
                </c:pt>
                <c:pt idx="704">
                  <c:v>1.1563699999999999</c:v>
                </c:pt>
                <c:pt idx="705">
                  <c:v>1.1563699999999999</c:v>
                </c:pt>
                <c:pt idx="706">
                  <c:v>1.15628</c:v>
                </c:pt>
                <c:pt idx="707">
                  <c:v>1.15632</c:v>
                </c:pt>
                <c:pt idx="708">
                  <c:v>1.15642</c:v>
                </c:pt>
                <c:pt idx="709">
                  <c:v>1.15649</c:v>
                </c:pt>
                <c:pt idx="710">
                  <c:v>1.15629</c:v>
                </c:pt>
                <c:pt idx="711">
                  <c:v>1.15638</c:v>
                </c:pt>
                <c:pt idx="712">
                  <c:v>1.15632</c:v>
                </c:pt>
                <c:pt idx="713">
                  <c:v>1.15629</c:v>
                </c:pt>
                <c:pt idx="714">
                  <c:v>1.1564300000000001</c:v>
                </c:pt>
                <c:pt idx="715">
                  <c:v>1.1564300000000001</c:v>
                </c:pt>
                <c:pt idx="716">
                  <c:v>1.1563699999999999</c:v>
                </c:pt>
                <c:pt idx="717">
                  <c:v>1.1564399999999999</c:v>
                </c:pt>
                <c:pt idx="718">
                  <c:v>1.1563099999999999</c:v>
                </c:pt>
                <c:pt idx="719">
                  <c:v>1.1563300000000001</c:v>
                </c:pt>
                <c:pt idx="720">
                  <c:v>1.1561999999999999</c:v>
                </c:pt>
                <c:pt idx="721">
                  <c:v>1.15632</c:v>
                </c:pt>
                <c:pt idx="722">
                  <c:v>1.1563099999999999</c:v>
                </c:pt>
                <c:pt idx="723">
                  <c:v>1.1563099999999999</c:v>
                </c:pt>
                <c:pt idx="724">
                  <c:v>1.1562600000000001</c:v>
                </c:pt>
                <c:pt idx="725">
                  <c:v>1.15618</c:v>
                </c:pt>
                <c:pt idx="726">
                  <c:v>1.15611</c:v>
                </c:pt>
                <c:pt idx="727">
                  <c:v>1.1561399999999999</c:v>
                </c:pt>
                <c:pt idx="728">
                  <c:v>1.1563099999999999</c:v>
                </c:pt>
                <c:pt idx="729">
                  <c:v>1.15612</c:v>
                </c:pt>
                <c:pt idx="730">
                  <c:v>1.1562300000000001</c:v>
                </c:pt>
                <c:pt idx="731">
                  <c:v>1.1561900000000001</c:v>
                </c:pt>
                <c:pt idx="732">
                  <c:v>1.15615</c:v>
                </c:pt>
                <c:pt idx="733">
                  <c:v>1.1561600000000001</c:v>
                </c:pt>
                <c:pt idx="734">
                  <c:v>1.15629</c:v>
                </c:pt>
                <c:pt idx="735">
                  <c:v>1.1562300000000001</c:v>
                </c:pt>
                <c:pt idx="736">
                  <c:v>1.15615</c:v>
                </c:pt>
                <c:pt idx="737">
                  <c:v>1.1561900000000001</c:v>
                </c:pt>
                <c:pt idx="738">
                  <c:v>1.15595</c:v>
                </c:pt>
                <c:pt idx="739">
                  <c:v>1.1561399999999999</c:v>
                </c:pt>
                <c:pt idx="740">
                  <c:v>1.1559999999999999</c:v>
                </c:pt>
                <c:pt idx="741">
                  <c:v>1.1559699999999999</c:v>
                </c:pt>
                <c:pt idx="742">
                  <c:v>1.1558900000000001</c:v>
                </c:pt>
                <c:pt idx="743">
                  <c:v>1.1560299999999999</c:v>
                </c:pt>
                <c:pt idx="744">
                  <c:v>1.15601</c:v>
                </c:pt>
                <c:pt idx="745">
                  <c:v>1.1559999999999999</c:v>
                </c:pt>
                <c:pt idx="746">
                  <c:v>1.15587</c:v>
                </c:pt>
                <c:pt idx="747">
                  <c:v>1.15601</c:v>
                </c:pt>
                <c:pt idx="748">
                  <c:v>1.15587</c:v>
                </c:pt>
                <c:pt idx="749">
                  <c:v>1.15591</c:v>
                </c:pt>
                <c:pt idx="750">
                  <c:v>1.15601</c:v>
                </c:pt>
                <c:pt idx="751">
                  <c:v>1.15598</c:v>
                </c:pt>
                <c:pt idx="752">
                  <c:v>1.1560600000000001</c:v>
                </c:pt>
                <c:pt idx="753">
                  <c:v>1.1559299999999999</c:v>
                </c:pt>
                <c:pt idx="754">
                  <c:v>1.15585</c:v>
                </c:pt>
                <c:pt idx="755">
                  <c:v>1.1558200000000001</c:v>
                </c:pt>
                <c:pt idx="756">
                  <c:v>1.1560299999999999</c:v>
                </c:pt>
                <c:pt idx="757">
                  <c:v>1.15585</c:v>
                </c:pt>
                <c:pt idx="758">
                  <c:v>1.15584</c:v>
                </c:pt>
                <c:pt idx="759">
                  <c:v>1.15581</c:v>
                </c:pt>
                <c:pt idx="760">
                  <c:v>1.15581</c:v>
                </c:pt>
                <c:pt idx="761">
                  <c:v>1.15581</c:v>
                </c:pt>
                <c:pt idx="762">
                  <c:v>1.1557900000000001</c:v>
                </c:pt>
                <c:pt idx="763">
                  <c:v>1.15574</c:v>
                </c:pt>
                <c:pt idx="764">
                  <c:v>1.15567</c:v>
                </c:pt>
                <c:pt idx="765">
                  <c:v>1.1557500000000001</c:v>
                </c:pt>
                <c:pt idx="766">
                  <c:v>1.1556200000000001</c:v>
                </c:pt>
                <c:pt idx="767">
                  <c:v>1.15557</c:v>
                </c:pt>
                <c:pt idx="768">
                  <c:v>1.1557599999999999</c:v>
                </c:pt>
                <c:pt idx="769">
                  <c:v>1.1557299999999999</c:v>
                </c:pt>
                <c:pt idx="770">
                  <c:v>1.15568</c:v>
                </c:pt>
                <c:pt idx="771">
                  <c:v>1.1556900000000001</c:v>
                </c:pt>
                <c:pt idx="772">
                  <c:v>1.15574</c:v>
                </c:pt>
                <c:pt idx="773">
                  <c:v>1.15568</c:v>
                </c:pt>
                <c:pt idx="774">
                  <c:v>1.15567</c:v>
                </c:pt>
                <c:pt idx="775">
                  <c:v>1.1555500000000001</c:v>
                </c:pt>
                <c:pt idx="776">
                  <c:v>1.15557</c:v>
                </c:pt>
                <c:pt idx="777">
                  <c:v>1.1556599999999999</c:v>
                </c:pt>
                <c:pt idx="778">
                  <c:v>1.1555800000000001</c:v>
                </c:pt>
                <c:pt idx="779">
                  <c:v>1.1555</c:v>
                </c:pt>
                <c:pt idx="780">
                  <c:v>1.15571</c:v>
                </c:pt>
                <c:pt idx="781">
                  <c:v>1.1556</c:v>
                </c:pt>
                <c:pt idx="782">
                  <c:v>1.1555500000000001</c:v>
                </c:pt>
                <c:pt idx="783">
                  <c:v>1.1557200000000001</c:v>
                </c:pt>
                <c:pt idx="784">
                  <c:v>1.15554</c:v>
                </c:pt>
                <c:pt idx="785">
                  <c:v>1.1555899999999999</c:v>
                </c:pt>
                <c:pt idx="786">
                  <c:v>1.1555599999999999</c:v>
                </c:pt>
                <c:pt idx="787">
                  <c:v>1.15554</c:v>
                </c:pt>
                <c:pt idx="788">
                  <c:v>1.1556</c:v>
                </c:pt>
                <c:pt idx="789">
                  <c:v>1.1555200000000001</c:v>
                </c:pt>
                <c:pt idx="790">
                  <c:v>1.1555</c:v>
                </c:pt>
                <c:pt idx="791">
                  <c:v>1.1555599999999999</c:v>
                </c:pt>
                <c:pt idx="792">
                  <c:v>1.1554500000000001</c:v>
                </c:pt>
                <c:pt idx="793">
                  <c:v>1.1553800000000001</c:v>
                </c:pt>
                <c:pt idx="794">
                  <c:v>1.15547</c:v>
                </c:pt>
                <c:pt idx="795">
                  <c:v>1.1553800000000001</c:v>
                </c:pt>
                <c:pt idx="796">
                  <c:v>1.1554199999999999</c:v>
                </c:pt>
                <c:pt idx="797">
                  <c:v>1.1553</c:v>
                </c:pt>
                <c:pt idx="798">
                  <c:v>1.15527</c:v>
                </c:pt>
                <c:pt idx="799">
                  <c:v>1.15523</c:v>
                </c:pt>
                <c:pt idx="800">
                  <c:v>1.1551800000000001</c:v>
                </c:pt>
                <c:pt idx="801">
                  <c:v>1.1554</c:v>
                </c:pt>
                <c:pt idx="802">
                  <c:v>1.15516</c:v>
                </c:pt>
                <c:pt idx="803">
                  <c:v>1.1552</c:v>
                </c:pt>
                <c:pt idx="804">
                  <c:v>1.1552899999999999</c:v>
                </c:pt>
                <c:pt idx="805">
                  <c:v>1.1552</c:v>
                </c:pt>
                <c:pt idx="806">
                  <c:v>1.1552100000000001</c:v>
                </c:pt>
                <c:pt idx="807">
                  <c:v>1.1551800000000001</c:v>
                </c:pt>
                <c:pt idx="808">
                  <c:v>1.1552</c:v>
                </c:pt>
                <c:pt idx="809">
                  <c:v>1.15513</c:v>
                </c:pt>
                <c:pt idx="810">
                  <c:v>1.15516</c:v>
                </c:pt>
                <c:pt idx="811">
                  <c:v>1.15509</c:v>
                </c:pt>
                <c:pt idx="812">
                  <c:v>1.1551499999999999</c:v>
                </c:pt>
                <c:pt idx="813">
                  <c:v>1.15516</c:v>
                </c:pt>
                <c:pt idx="814">
                  <c:v>1.1552100000000001</c:v>
                </c:pt>
                <c:pt idx="815">
                  <c:v>1.15509</c:v>
                </c:pt>
                <c:pt idx="816">
                  <c:v>1.1551100000000001</c:v>
                </c:pt>
                <c:pt idx="817">
                  <c:v>1.1550499999999999</c:v>
                </c:pt>
                <c:pt idx="818">
                  <c:v>1.15496</c:v>
                </c:pt>
                <c:pt idx="819">
                  <c:v>1.1550100000000001</c:v>
                </c:pt>
                <c:pt idx="820">
                  <c:v>1.15506</c:v>
                </c:pt>
                <c:pt idx="821">
                  <c:v>1.1551400000000001</c:v>
                </c:pt>
                <c:pt idx="822">
                  <c:v>1.1549700000000001</c:v>
                </c:pt>
                <c:pt idx="823">
                  <c:v>1.1549499999999999</c:v>
                </c:pt>
                <c:pt idx="824">
                  <c:v>1.1549100000000001</c:v>
                </c:pt>
                <c:pt idx="825">
                  <c:v>1.15493</c:v>
                </c:pt>
                <c:pt idx="826">
                  <c:v>1.1548400000000001</c:v>
                </c:pt>
                <c:pt idx="827">
                  <c:v>1.1549100000000001</c:v>
                </c:pt>
                <c:pt idx="828">
                  <c:v>1.15486</c:v>
                </c:pt>
                <c:pt idx="829">
                  <c:v>1.1548700000000001</c:v>
                </c:pt>
                <c:pt idx="830">
                  <c:v>1.15496</c:v>
                </c:pt>
                <c:pt idx="831">
                  <c:v>1.15493</c:v>
                </c:pt>
                <c:pt idx="832">
                  <c:v>1.1549100000000001</c:v>
                </c:pt>
                <c:pt idx="833">
                  <c:v>1.1547799999999999</c:v>
                </c:pt>
                <c:pt idx="834">
                  <c:v>1.15479</c:v>
                </c:pt>
                <c:pt idx="835">
                  <c:v>1.1548400000000001</c:v>
                </c:pt>
                <c:pt idx="836">
                  <c:v>1.15483</c:v>
                </c:pt>
                <c:pt idx="837">
                  <c:v>1.1547799999999999</c:v>
                </c:pt>
                <c:pt idx="838">
                  <c:v>1.15479</c:v>
                </c:pt>
                <c:pt idx="839">
                  <c:v>1.1546400000000001</c:v>
                </c:pt>
                <c:pt idx="840">
                  <c:v>1.1548</c:v>
                </c:pt>
                <c:pt idx="841">
                  <c:v>1.1547799999999999</c:v>
                </c:pt>
                <c:pt idx="842">
                  <c:v>1.1548</c:v>
                </c:pt>
                <c:pt idx="843">
                  <c:v>1.15463</c:v>
                </c:pt>
                <c:pt idx="844">
                  <c:v>1.1547099999999999</c:v>
                </c:pt>
                <c:pt idx="845">
                  <c:v>1.15472</c:v>
                </c:pt>
                <c:pt idx="846">
                  <c:v>1.1547099999999999</c:v>
                </c:pt>
                <c:pt idx="847">
                  <c:v>1.15452</c:v>
                </c:pt>
                <c:pt idx="848">
                  <c:v>1.15463</c:v>
                </c:pt>
                <c:pt idx="849">
                  <c:v>1.1545399999999999</c:v>
                </c:pt>
                <c:pt idx="850">
                  <c:v>1.1545700000000001</c:v>
                </c:pt>
                <c:pt idx="851">
                  <c:v>1.15465</c:v>
                </c:pt>
                <c:pt idx="852">
                  <c:v>1.15456</c:v>
                </c:pt>
                <c:pt idx="853">
                  <c:v>1.15442</c:v>
                </c:pt>
                <c:pt idx="854">
                  <c:v>1.15445</c:v>
                </c:pt>
                <c:pt idx="855">
                  <c:v>1.1545099999999999</c:v>
                </c:pt>
                <c:pt idx="856">
                  <c:v>1.15448</c:v>
                </c:pt>
                <c:pt idx="857">
                  <c:v>1.15449</c:v>
                </c:pt>
                <c:pt idx="858">
                  <c:v>1.15435</c:v>
                </c:pt>
                <c:pt idx="859">
                  <c:v>1.1545300000000001</c:v>
                </c:pt>
                <c:pt idx="860">
                  <c:v>1.1544399999999999</c:v>
                </c:pt>
                <c:pt idx="861">
                  <c:v>1.15446</c:v>
                </c:pt>
                <c:pt idx="862">
                  <c:v>1.15445</c:v>
                </c:pt>
                <c:pt idx="863">
                  <c:v>1.15439</c:v>
                </c:pt>
                <c:pt idx="864">
                  <c:v>1.15435</c:v>
                </c:pt>
                <c:pt idx="865">
                  <c:v>1.15439</c:v>
                </c:pt>
                <c:pt idx="866">
                  <c:v>1.1543699999999999</c:v>
                </c:pt>
                <c:pt idx="867">
                  <c:v>1.15432</c:v>
                </c:pt>
                <c:pt idx="868">
                  <c:v>1.1543000000000001</c:v>
                </c:pt>
                <c:pt idx="869">
                  <c:v>1.15425</c:v>
                </c:pt>
                <c:pt idx="870">
                  <c:v>1.1545300000000001</c:v>
                </c:pt>
                <c:pt idx="871">
                  <c:v>1.1543399999999999</c:v>
                </c:pt>
                <c:pt idx="872">
                  <c:v>1.15421</c:v>
                </c:pt>
                <c:pt idx="873">
                  <c:v>1.1541399999999999</c:v>
                </c:pt>
                <c:pt idx="874">
                  <c:v>1.1544000000000001</c:v>
                </c:pt>
                <c:pt idx="875">
                  <c:v>1.15418</c:v>
                </c:pt>
                <c:pt idx="876">
                  <c:v>1.15428</c:v>
                </c:pt>
                <c:pt idx="877">
                  <c:v>1.15405</c:v>
                </c:pt>
                <c:pt idx="878">
                  <c:v>1.1542600000000001</c:v>
                </c:pt>
                <c:pt idx="879">
                  <c:v>1.15419</c:v>
                </c:pt>
                <c:pt idx="880">
                  <c:v>1.15428</c:v>
                </c:pt>
                <c:pt idx="881">
                  <c:v>1.15429</c:v>
                </c:pt>
                <c:pt idx="882">
                  <c:v>1.1541999999999999</c:v>
                </c:pt>
                <c:pt idx="883">
                  <c:v>1.15428</c:v>
                </c:pt>
                <c:pt idx="884">
                  <c:v>1.15422</c:v>
                </c:pt>
                <c:pt idx="885">
                  <c:v>1.1541300000000001</c:v>
                </c:pt>
                <c:pt idx="886">
                  <c:v>1.1540900000000001</c:v>
                </c:pt>
                <c:pt idx="887">
                  <c:v>1.1540999999999999</c:v>
                </c:pt>
                <c:pt idx="888">
                  <c:v>1.15405</c:v>
                </c:pt>
                <c:pt idx="889">
                  <c:v>1.15405</c:v>
                </c:pt>
                <c:pt idx="890">
                  <c:v>1.1540999999999999</c:v>
                </c:pt>
                <c:pt idx="891">
                  <c:v>1.1540299999999999</c:v>
                </c:pt>
                <c:pt idx="892">
                  <c:v>1.1540699999999999</c:v>
                </c:pt>
                <c:pt idx="893">
                  <c:v>1.1540600000000001</c:v>
                </c:pt>
                <c:pt idx="894">
                  <c:v>1.15405</c:v>
                </c:pt>
                <c:pt idx="895">
                  <c:v>1.1540299999999999</c:v>
                </c:pt>
                <c:pt idx="896">
                  <c:v>1.1540999999999999</c:v>
                </c:pt>
                <c:pt idx="897">
                  <c:v>1.1539900000000001</c:v>
                </c:pt>
                <c:pt idx="898">
                  <c:v>1.1540299999999999</c:v>
                </c:pt>
                <c:pt idx="899">
                  <c:v>1.15395</c:v>
                </c:pt>
                <c:pt idx="900">
                  <c:v>1.15391</c:v>
                </c:pt>
                <c:pt idx="901">
                  <c:v>1.1539600000000001</c:v>
                </c:pt>
                <c:pt idx="902">
                  <c:v>1.1537999999999999</c:v>
                </c:pt>
                <c:pt idx="903">
                  <c:v>1.15385</c:v>
                </c:pt>
                <c:pt idx="904">
                  <c:v>1.1539299999999999</c:v>
                </c:pt>
                <c:pt idx="905">
                  <c:v>1.1538999999999999</c:v>
                </c:pt>
                <c:pt idx="906">
                  <c:v>1.1538299999999999</c:v>
                </c:pt>
                <c:pt idx="907">
                  <c:v>1.1537999999999999</c:v>
                </c:pt>
                <c:pt idx="908">
                  <c:v>1.1537500000000001</c:v>
                </c:pt>
                <c:pt idx="909">
                  <c:v>1.15377</c:v>
                </c:pt>
                <c:pt idx="910">
                  <c:v>1.1536299999999999</c:v>
                </c:pt>
                <c:pt idx="911">
                  <c:v>1.1537500000000001</c:v>
                </c:pt>
                <c:pt idx="912">
                  <c:v>1.15371</c:v>
                </c:pt>
                <c:pt idx="913">
                  <c:v>1.1536999999999999</c:v>
                </c:pt>
                <c:pt idx="914">
                  <c:v>1.1536900000000001</c:v>
                </c:pt>
                <c:pt idx="915">
                  <c:v>1.1536299999999999</c:v>
                </c:pt>
                <c:pt idx="916">
                  <c:v>1.1538999999999999</c:v>
                </c:pt>
                <c:pt idx="917">
                  <c:v>1.1538200000000001</c:v>
                </c:pt>
                <c:pt idx="918">
                  <c:v>1.1539200000000001</c:v>
                </c:pt>
                <c:pt idx="919">
                  <c:v>1.1537500000000001</c:v>
                </c:pt>
                <c:pt idx="920">
                  <c:v>1.1537200000000001</c:v>
                </c:pt>
                <c:pt idx="921">
                  <c:v>1.1537200000000001</c:v>
                </c:pt>
                <c:pt idx="922">
                  <c:v>1.15358</c:v>
                </c:pt>
                <c:pt idx="923">
                  <c:v>1.15361</c:v>
                </c:pt>
                <c:pt idx="924">
                  <c:v>1.1536</c:v>
                </c:pt>
                <c:pt idx="925">
                  <c:v>1.15368</c:v>
                </c:pt>
                <c:pt idx="926">
                  <c:v>1.1536</c:v>
                </c:pt>
                <c:pt idx="927">
                  <c:v>1.1535899999999999</c:v>
                </c:pt>
                <c:pt idx="928">
                  <c:v>1.1535299999999999</c:v>
                </c:pt>
                <c:pt idx="929">
                  <c:v>1.1534800000000001</c:v>
                </c:pt>
                <c:pt idx="930">
                  <c:v>1.1534899999999999</c:v>
                </c:pt>
                <c:pt idx="931">
                  <c:v>1.1533800000000001</c:v>
                </c:pt>
                <c:pt idx="932">
                  <c:v>1.1535</c:v>
                </c:pt>
                <c:pt idx="933">
                  <c:v>1.1536200000000001</c:v>
                </c:pt>
                <c:pt idx="934">
                  <c:v>1.1536200000000001</c:v>
                </c:pt>
                <c:pt idx="935">
                  <c:v>1.1535200000000001</c:v>
                </c:pt>
                <c:pt idx="936">
                  <c:v>1.1535299999999999</c:v>
                </c:pt>
                <c:pt idx="937">
                  <c:v>1.15347</c:v>
                </c:pt>
                <c:pt idx="938">
                  <c:v>1.15354</c:v>
                </c:pt>
                <c:pt idx="939">
                  <c:v>1.1533500000000001</c:v>
                </c:pt>
                <c:pt idx="940">
                  <c:v>1.1534199999999999</c:v>
                </c:pt>
                <c:pt idx="941">
                  <c:v>1.1534199999999999</c:v>
                </c:pt>
                <c:pt idx="942">
                  <c:v>1.1534199999999999</c:v>
                </c:pt>
                <c:pt idx="943">
                  <c:v>1.15343</c:v>
                </c:pt>
                <c:pt idx="944">
                  <c:v>1.1534</c:v>
                </c:pt>
                <c:pt idx="945">
                  <c:v>1.15347</c:v>
                </c:pt>
                <c:pt idx="946">
                  <c:v>1.1532</c:v>
                </c:pt>
                <c:pt idx="947">
                  <c:v>1.15327</c:v>
                </c:pt>
                <c:pt idx="948">
                  <c:v>1.15327</c:v>
                </c:pt>
                <c:pt idx="949">
                  <c:v>1.15327</c:v>
                </c:pt>
                <c:pt idx="950">
                  <c:v>1.15316</c:v>
                </c:pt>
                <c:pt idx="951">
                  <c:v>1.15317</c:v>
                </c:pt>
                <c:pt idx="952">
                  <c:v>1.1532500000000001</c:v>
                </c:pt>
                <c:pt idx="953">
                  <c:v>1.1531499999999999</c:v>
                </c:pt>
                <c:pt idx="954">
                  <c:v>1.15316</c:v>
                </c:pt>
                <c:pt idx="955">
                  <c:v>1.1531199999999999</c:v>
                </c:pt>
                <c:pt idx="956">
                  <c:v>1.15317</c:v>
                </c:pt>
                <c:pt idx="957">
                  <c:v>1.1532100000000001</c:v>
                </c:pt>
                <c:pt idx="958">
                  <c:v>1.1531100000000001</c:v>
                </c:pt>
                <c:pt idx="959">
                  <c:v>1.15313</c:v>
                </c:pt>
                <c:pt idx="960">
                  <c:v>1.1529499999999999</c:v>
                </c:pt>
                <c:pt idx="961">
                  <c:v>1.15299</c:v>
                </c:pt>
                <c:pt idx="962">
                  <c:v>1.1531</c:v>
                </c:pt>
                <c:pt idx="963">
                  <c:v>1.15316</c:v>
                </c:pt>
                <c:pt idx="964">
                  <c:v>1.153</c:v>
                </c:pt>
                <c:pt idx="965">
                  <c:v>1.1531100000000001</c:v>
                </c:pt>
                <c:pt idx="966">
                  <c:v>1.1529</c:v>
                </c:pt>
                <c:pt idx="967">
                  <c:v>1.15293</c:v>
                </c:pt>
                <c:pt idx="968">
                  <c:v>1.15282</c:v>
                </c:pt>
                <c:pt idx="969">
                  <c:v>1.1529199999999999</c:v>
                </c:pt>
                <c:pt idx="970">
                  <c:v>1.1529400000000001</c:v>
                </c:pt>
                <c:pt idx="971">
                  <c:v>1.1529100000000001</c:v>
                </c:pt>
                <c:pt idx="972">
                  <c:v>1.1528700000000001</c:v>
                </c:pt>
                <c:pt idx="973">
                  <c:v>1.15293</c:v>
                </c:pt>
                <c:pt idx="974">
                  <c:v>1.1529100000000001</c:v>
                </c:pt>
                <c:pt idx="975">
                  <c:v>1.1528499999999999</c:v>
                </c:pt>
                <c:pt idx="976">
                  <c:v>1.1529</c:v>
                </c:pt>
                <c:pt idx="977">
                  <c:v>1.15286</c:v>
                </c:pt>
                <c:pt idx="978">
                  <c:v>1.1527499999999999</c:v>
                </c:pt>
                <c:pt idx="979">
                  <c:v>1.15289</c:v>
                </c:pt>
                <c:pt idx="980">
                  <c:v>1.1527799999999999</c:v>
                </c:pt>
                <c:pt idx="981">
                  <c:v>1.1527799999999999</c:v>
                </c:pt>
                <c:pt idx="982">
                  <c:v>1.1527700000000001</c:v>
                </c:pt>
                <c:pt idx="983">
                  <c:v>1.15262</c:v>
                </c:pt>
                <c:pt idx="984">
                  <c:v>1.1527000000000001</c:v>
                </c:pt>
                <c:pt idx="985">
                  <c:v>1.15283</c:v>
                </c:pt>
                <c:pt idx="986">
                  <c:v>1.15283</c:v>
                </c:pt>
                <c:pt idx="987">
                  <c:v>1.1527099999999999</c:v>
                </c:pt>
                <c:pt idx="988">
                  <c:v>1.1528099999999999</c:v>
                </c:pt>
                <c:pt idx="989">
                  <c:v>1.15266</c:v>
                </c:pt>
                <c:pt idx="990">
                  <c:v>1.1527400000000001</c:v>
                </c:pt>
                <c:pt idx="991">
                  <c:v>1.1527099999999999</c:v>
                </c:pt>
                <c:pt idx="992">
                  <c:v>1.1525799999999999</c:v>
                </c:pt>
                <c:pt idx="993">
                  <c:v>1.15255</c:v>
                </c:pt>
                <c:pt idx="994">
                  <c:v>1.1525099999999999</c:v>
                </c:pt>
                <c:pt idx="995">
                  <c:v>1.1525700000000001</c:v>
                </c:pt>
                <c:pt idx="996">
                  <c:v>1.15259</c:v>
                </c:pt>
                <c:pt idx="997">
                  <c:v>1.15252</c:v>
                </c:pt>
                <c:pt idx="998">
                  <c:v>1.1526000000000001</c:v>
                </c:pt>
                <c:pt idx="999">
                  <c:v>1.15262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A2BB-4B94-A65E-00D798A6C6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5179552"/>
        <c:axId val="1785174976"/>
      </c:scatterChart>
      <c:valAx>
        <c:axId val="1785179552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Load Current [A]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85174976"/>
        <c:crosses val="autoZero"/>
        <c:crossBetween val="midCat"/>
      </c:valAx>
      <c:valAx>
        <c:axId val="1785174976"/>
        <c:scaling>
          <c:orientation val="minMax"/>
          <c:max val="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Voltage [V]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851795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strRef>
              <c:f>B1_LoadReg_SLDO_400mV!$D$5</c:f>
              <c:strCache>
                <c:ptCount val="1"/>
                <c:pt idx="0">
                  <c:v>Vout_Sense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B1_LoadReg_SLDO_400mV!$A$6:$A$1006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B1_LoadReg_SLDO_400mV!$D$6:$D$1006</c:f>
              <c:numCache>
                <c:formatCode>General</c:formatCode>
                <c:ptCount val="1001"/>
                <c:pt idx="0">
                  <c:v>1.2176400000000001</c:v>
                </c:pt>
                <c:pt idx="1">
                  <c:v>1.2175100000000001</c:v>
                </c:pt>
                <c:pt idx="2">
                  <c:v>1.21757</c:v>
                </c:pt>
                <c:pt idx="3">
                  <c:v>1.2174199999999999</c:v>
                </c:pt>
                <c:pt idx="4">
                  <c:v>1.2176899999999999</c:v>
                </c:pt>
                <c:pt idx="5">
                  <c:v>1.2174</c:v>
                </c:pt>
                <c:pt idx="6">
                  <c:v>1.2172400000000001</c:v>
                </c:pt>
                <c:pt idx="7">
                  <c:v>1.2172499999999999</c:v>
                </c:pt>
                <c:pt idx="8">
                  <c:v>1.21753</c:v>
                </c:pt>
                <c:pt idx="9">
                  <c:v>1.2174799999999999</c:v>
                </c:pt>
                <c:pt idx="10">
                  <c:v>1.2173400000000001</c:v>
                </c:pt>
                <c:pt idx="11">
                  <c:v>1.21722</c:v>
                </c:pt>
                <c:pt idx="12">
                  <c:v>1.2170700000000001</c:v>
                </c:pt>
                <c:pt idx="13">
                  <c:v>1.2172799999999999</c:v>
                </c:pt>
                <c:pt idx="14">
                  <c:v>1.21732</c:v>
                </c:pt>
                <c:pt idx="15">
                  <c:v>1.2170399999999999</c:v>
                </c:pt>
                <c:pt idx="16">
                  <c:v>1.2166399999999999</c:v>
                </c:pt>
                <c:pt idx="17">
                  <c:v>1.2171099999999999</c:v>
                </c:pt>
                <c:pt idx="18">
                  <c:v>1.2172799999999999</c:v>
                </c:pt>
                <c:pt idx="19">
                  <c:v>1.21696</c:v>
                </c:pt>
                <c:pt idx="20">
                  <c:v>1.2167699999999999</c:v>
                </c:pt>
                <c:pt idx="21">
                  <c:v>1.2166300000000001</c:v>
                </c:pt>
                <c:pt idx="22">
                  <c:v>1.21672</c:v>
                </c:pt>
                <c:pt idx="23">
                  <c:v>1.2165699999999999</c:v>
                </c:pt>
                <c:pt idx="24">
                  <c:v>1.2167399999999999</c:v>
                </c:pt>
                <c:pt idx="25">
                  <c:v>1.21652</c:v>
                </c:pt>
                <c:pt idx="26">
                  <c:v>1.21662</c:v>
                </c:pt>
                <c:pt idx="27">
                  <c:v>1.21669</c:v>
                </c:pt>
                <c:pt idx="28">
                  <c:v>1.21627</c:v>
                </c:pt>
                <c:pt idx="29">
                  <c:v>1.21655</c:v>
                </c:pt>
                <c:pt idx="30">
                  <c:v>1.21662</c:v>
                </c:pt>
                <c:pt idx="31">
                  <c:v>1.2163999999999999</c:v>
                </c:pt>
                <c:pt idx="32">
                  <c:v>1.2166300000000001</c:v>
                </c:pt>
                <c:pt idx="33">
                  <c:v>1.21645</c:v>
                </c:pt>
                <c:pt idx="34">
                  <c:v>1.2168000000000001</c:v>
                </c:pt>
                <c:pt idx="35">
                  <c:v>1.2164299999999999</c:v>
                </c:pt>
                <c:pt idx="36">
                  <c:v>1.21621</c:v>
                </c:pt>
                <c:pt idx="37">
                  <c:v>1.21617</c:v>
                </c:pt>
                <c:pt idx="38">
                  <c:v>1.2162999999999999</c:v>
                </c:pt>
                <c:pt idx="39">
                  <c:v>1.21617</c:v>
                </c:pt>
                <c:pt idx="40">
                  <c:v>1.21652</c:v>
                </c:pt>
                <c:pt idx="41">
                  <c:v>1.2162999999999999</c:v>
                </c:pt>
                <c:pt idx="42">
                  <c:v>1.2163299999999999</c:v>
                </c:pt>
                <c:pt idx="43">
                  <c:v>1.21645</c:v>
                </c:pt>
                <c:pt idx="44">
                  <c:v>1.21641</c:v>
                </c:pt>
                <c:pt idx="45">
                  <c:v>1.21611</c:v>
                </c:pt>
                <c:pt idx="46">
                  <c:v>1.2162900000000001</c:v>
                </c:pt>
                <c:pt idx="47">
                  <c:v>1.21668</c:v>
                </c:pt>
                <c:pt idx="48">
                  <c:v>1.2161</c:v>
                </c:pt>
                <c:pt idx="49">
                  <c:v>1.21648</c:v>
                </c:pt>
                <c:pt idx="50">
                  <c:v>1.21621</c:v>
                </c:pt>
                <c:pt idx="51">
                  <c:v>1.21641</c:v>
                </c:pt>
                <c:pt idx="52">
                  <c:v>1.21601</c:v>
                </c:pt>
                <c:pt idx="53">
                  <c:v>1.2158100000000001</c:v>
                </c:pt>
                <c:pt idx="54">
                  <c:v>1.2161999999999999</c:v>
                </c:pt>
                <c:pt idx="55">
                  <c:v>1.2157899999999999</c:v>
                </c:pt>
                <c:pt idx="56">
                  <c:v>1.2162599999999999</c:v>
                </c:pt>
                <c:pt idx="57">
                  <c:v>1.21593</c:v>
                </c:pt>
                <c:pt idx="58">
                  <c:v>1.21607</c:v>
                </c:pt>
                <c:pt idx="59">
                  <c:v>1.2160599999999999</c:v>
                </c:pt>
                <c:pt idx="60">
                  <c:v>1.21621</c:v>
                </c:pt>
                <c:pt idx="61">
                  <c:v>1.21607</c:v>
                </c:pt>
                <c:pt idx="62">
                  <c:v>1.2155</c:v>
                </c:pt>
                <c:pt idx="63">
                  <c:v>1.2160599999999999</c:v>
                </c:pt>
                <c:pt idx="64">
                  <c:v>1.2154799999999999</c:v>
                </c:pt>
                <c:pt idx="65">
                  <c:v>1.21573</c:v>
                </c:pt>
                <c:pt idx="66">
                  <c:v>1.2158800000000001</c:v>
                </c:pt>
                <c:pt idx="67">
                  <c:v>1.21549</c:v>
                </c:pt>
                <c:pt idx="68">
                  <c:v>1.2156100000000001</c:v>
                </c:pt>
                <c:pt idx="69">
                  <c:v>1.2156400000000001</c:v>
                </c:pt>
                <c:pt idx="70">
                  <c:v>1.2157899999999999</c:v>
                </c:pt>
                <c:pt idx="71">
                  <c:v>1.2153099999999999</c:v>
                </c:pt>
                <c:pt idx="72">
                  <c:v>1.2154499999999999</c:v>
                </c:pt>
                <c:pt idx="73">
                  <c:v>1.2158</c:v>
                </c:pt>
                <c:pt idx="74">
                  <c:v>1.21591</c:v>
                </c:pt>
                <c:pt idx="75">
                  <c:v>1.21563</c:v>
                </c:pt>
                <c:pt idx="76">
                  <c:v>1.2156899999999999</c:v>
                </c:pt>
                <c:pt idx="77">
                  <c:v>1.2156400000000001</c:v>
                </c:pt>
                <c:pt idx="78">
                  <c:v>1.2154499999999999</c:v>
                </c:pt>
                <c:pt idx="79">
                  <c:v>1.21529</c:v>
                </c:pt>
                <c:pt idx="80">
                  <c:v>1.21546</c:v>
                </c:pt>
                <c:pt idx="81">
                  <c:v>1.2157100000000001</c:v>
                </c:pt>
                <c:pt idx="82">
                  <c:v>1.2156</c:v>
                </c:pt>
                <c:pt idx="83">
                  <c:v>1.2158599999999999</c:v>
                </c:pt>
                <c:pt idx="84">
                  <c:v>1.2155199999999999</c:v>
                </c:pt>
                <c:pt idx="85">
                  <c:v>1.21522</c:v>
                </c:pt>
                <c:pt idx="86">
                  <c:v>1.2155499999999999</c:v>
                </c:pt>
                <c:pt idx="87">
                  <c:v>1.2157800000000001</c:v>
                </c:pt>
                <c:pt idx="88">
                  <c:v>1.21526</c:v>
                </c:pt>
                <c:pt idx="89">
                  <c:v>1.2153099999999999</c:v>
                </c:pt>
                <c:pt idx="90">
                  <c:v>1.2158500000000001</c:v>
                </c:pt>
                <c:pt idx="91">
                  <c:v>1.2155100000000001</c:v>
                </c:pt>
                <c:pt idx="92">
                  <c:v>1.2157800000000001</c:v>
                </c:pt>
                <c:pt idx="93">
                  <c:v>1.2154700000000001</c:v>
                </c:pt>
                <c:pt idx="94">
                  <c:v>1.21584</c:v>
                </c:pt>
                <c:pt idx="95">
                  <c:v>1.2155400000000001</c:v>
                </c:pt>
                <c:pt idx="96">
                  <c:v>1.2157899999999999</c:v>
                </c:pt>
                <c:pt idx="97">
                  <c:v>1.21532</c:v>
                </c:pt>
                <c:pt idx="98">
                  <c:v>1.2159500000000001</c:v>
                </c:pt>
                <c:pt idx="99">
                  <c:v>1.21566</c:v>
                </c:pt>
                <c:pt idx="100">
                  <c:v>1.2155899999999999</c:v>
                </c:pt>
                <c:pt idx="101">
                  <c:v>1.2157800000000001</c:v>
                </c:pt>
                <c:pt idx="102">
                  <c:v>1.2158500000000001</c:v>
                </c:pt>
                <c:pt idx="103">
                  <c:v>1.21573</c:v>
                </c:pt>
                <c:pt idx="104">
                  <c:v>1.21546</c:v>
                </c:pt>
                <c:pt idx="105">
                  <c:v>1.2152400000000001</c:v>
                </c:pt>
                <c:pt idx="106">
                  <c:v>1.2154400000000001</c:v>
                </c:pt>
                <c:pt idx="107">
                  <c:v>1.21563</c:v>
                </c:pt>
                <c:pt idx="108">
                  <c:v>1.21594</c:v>
                </c:pt>
                <c:pt idx="109">
                  <c:v>1.21566</c:v>
                </c:pt>
                <c:pt idx="110">
                  <c:v>1.2156100000000001</c:v>
                </c:pt>
                <c:pt idx="111">
                  <c:v>1.2154499999999999</c:v>
                </c:pt>
                <c:pt idx="112">
                  <c:v>1.2151000000000001</c:v>
                </c:pt>
                <c:pt idx="113">
                  <c:v>1.21573</c:v>
                </c:pt>
                <c:pt idx="114">
                  <c:v>1.21573</c:v>
                </c:pt>
                <c:pt idx="115">
                  <c:v>1.2154199999999999</c:v>
                </c:pt>
                <c:pt idx="116">
                  <c:v>1.2151700000000001</c:v>
                </c:pt>
                <c:pt idx="117">
                  <c:v>1.2152799999999999</c:v>
                </c:pt>
                <c:pt idx="118">
                  <c:v>1.2153799999999999</c:v>
                </c:pt>
                <c:pt idx="119">
                  <c:v>1.2150399999999999</c:v>
                </c:pt>
                <c:pt idx="120">
                  <c:v>1.21553</c:v>
                </c:pt>
                <c:pt idx="121">
                  <c:v>1.21532</c:v>
                </c:pt>
                <c:pt idx="122">
                  <c:v>1.21529</c:v>
                </c:pt>
                <c:pt idx="123">
                  <c:v>1.2150799999999999</c:v>
                </c:pt>
                <c:pt idx="124">
                  <c:v>1.2151099999999999</c:v>
                </c:pt>
                <c:pt idx="125">
                  <c:v>1.2154</c:v>
                </c:pt>
                <c:pt idx="126">
                  <c:v>1.2153099999999999</c:v>
                </c:pt>
                <c:pt idx="127">
                  <c:v>1.2157199999999999</c:v>
                </c:pt>
                <c:pt idx="128">
                  <c:v>1.2151000000000001</c:v>
                </c:pt>
                <c:pt idx="129">
                  <c:v>1.21495</c:v>
                </c:pt>
                <c:pt idx="130">
                  <c:v>1.2151099999999999</c:v>
                </c:pt>
                <c:pt idx="131">
                  <c:v>1.2156899999999999</c:v>
                </c:pt>
                <c:pt idx="132">
                  <c:v>1.21519</c:v>
                </c:pt>
                <c:pt idx="133">
                  <c:v>1.21516</c:v>
                </c:pt>
                <c:pt idx="134">
                  <c:v>1.21516</c:v>
                </c:pt>
                <c:pt idx="135">
                  <c:v>1.2149799999999999</c:v>
                </c:pt>
                <c:pt idx="136">
                  <c:v>1.2154100000000001</c:v>
                </c:pt>
                <c:pt idx="137">
                  <c:v>1.2152799999999999</c:v>
                </c:pt>
                <c:pt idx="138">
                  <c:v>1.21513</c:v>
                </c:pt>
                <c:pt idx="139">
                  <c:v>1.2154</c:v>
                </c:pt>
                <c:pt idx="140">
                  <c:v>1.2152700000000001</c:v>
                </c:pt>
                <c:pt idx="141">
                  <c:v>1.2152400000000001</c:v>
                </c:pt>
                <c:pt idx="142">
                  <c:v>1.21549</c:v>
                </c:pt>
                <c:pt idx="143">
                  <c:v>1.2151400000000001</c:v>
                </c:pt>
                <c:pt idx="144">
                  <c:v>1.2154400000000001</c:v>
                </c:pt>
                <c:pt idx="145">
                  <c:v>1.2150300000000001</c:v>
                </c:pt>
                <c:pt idx="146">
                  <c:v>1.2155100000000001</c:v>
                </c:pt>
                <c:pt idx="147">
                  <c:v>1.2155100000000001</c:v>
                </c:pt>
                <c:pt idx="148">
                  <c:v>1.21529</c:v>
                </c:pt>
                <c:pt idx="149">
                  <c:v>1.21539</c:v>
                </c:pt>
                <c:pt idx="150">
                  <c:v>1.2150799999999999</c:v>
                </c:pt>
                <c:pt idx="151">
                  <c:v>1.2149700000000001</c:v>
                </c:pt>
                <c:pt idx="152">
                  <c:v>1.21536</c:v>
                </c:pt>
                <c:pt idx="153">
                  <c:v>1.21522</c:v>
                </c:pt>
                <c:pt idx="154">
                  <c:v>1.21539</c:v>
                </c:pt>
                <c:pt idx="155">
                  <c:v>1.2152499999999999</c:v>
                </c:pt>
                <c:pt idx="156">
                  <c:v>1.2158100000000001</c:v>
                </c:pt>
                <c:pt idx="157">
                  <c:v>1.2157800000000001</c:v>
                </c:pt>
                <c:pt idx="158">
                  <c:v>1.2153</c:v>
                </c:pt>
                <c:pt idx="159">
                  <c:v>1.2157800000000001</c:v>
                </c:pt>
                <c:pt idx="160">
                  <c:v>1.2156</c:v>
                </c:pt>
                <c:pt idx="161">
                  <c:v>1.21543</c:v>
                </c:pt>
                <c:pt idx="162">
                  <c:v>1.21584</c:v>
                </c:pt>
                <c:pt idx="163">
                  <c:v>1.21533</c:v>
                </c:pt>
                <c:pt idx="164">
                  <c:v>1.21509</c:v>
                </c:pt>
                <c:pt idx="165">
                  <c:v>1.21516</c:v>
                </c:pt>
                <c:pt idx="166">
                  <c:v>1.21556</c:v>
                </c:pt>
                <c:pt idx="167">
                  <c:v>1.2151099999999999</c:v>
                </c:pt>
                <c:pt idx="168">
                  <c:v>1.21526</c:v>
                </c:pt>
                <c:pt idx="169">
                  <c:v>1.21509</c:v>
                </c:pt>
                <c:pt idx="170">
                  <c:v>1.21549</c:v>
                </c:pt>
                <c:pt idx="171">
                  <c:v>1.21557</c:v>
                </c:pt>
                <c:pt idx="172">
                  <c:v>1.2151700000000001</c:v>
                </c:pt>
                <c:pt idx="173">
                  <c:v>1.2153499999999999</c:v>
                </c:pt>
                <c:pt idx="174">
                  <c:v>1.2157</c:v>
                </c:pt>
                <c:pt idx="175">
                  <c:v>1.2153499999999999</c:v>
                </c:pt>
                <c:pt idx="176">
                  <c:v>1.2151799999999999</c:v>
                </c:pt>
                <c:pt idx="177">
                  <c:v>1.21539</c:v>
                </c:pt>
                <c:pt idx="178">
                  <c:v>1.2154</c:v>
                </c:pt>
                <c:pt idx="179">
                  <c:v>1.2153400000000001</c:v>
                </c:pt>
                <c:pt idx="180">
                  <c:v>1.2155100000000001</c:v>
                </c:pt>
                <c:pt idx="181">
                  <c:v>1.2152400000000001</c:v>
                </c:pt>
                <c:pt idx="182">
                  <c:v>1.21532</c:v>
                </c:pt>
                <c:pt idx="183">
                  <c:v>1.2152000000000001</c:v>
                </c:pt>
                <c:pt idx="184">
                  <c:v>1.2154</c:v>
                </c:pt>
                <c:pt idx="185">
                  <c:v>1.2152099999999999</c:v>
                </c:pt>
                <c:pt idx="186">
                  <c:v>1.2152099999999999</c:v>
                </c:pt>
                <c:pt idx="187">
                  <c:v>1.21515</c:v>
                </c:pt>
                <c:pt idx="188">
                  <c:v>1.21526</c:v>
                </c:pt>
                <c:pt idx="189">
                  <c:v>1.2146699999999999</c:v>
                </c:pt>
                <c:pt idx="190">
                  <c:v>1.2145999999999999</c:v>
                </c:pt>
                <c:pt idx="191">
                  <c:v>1.21468</c:v>
                </c:pt>
                <c:pt idx="192">
                  <c:v>1.2150399999999999</c:v>
                </c:pt>
                <c:pt idx="193">
                  <c:v>1.21475</c:v>
                </c:pt>
                <c:pt idx="194">
                  <c:v>1.2148399999999999</c:v>
                </c:pt>
                <c:pt idx="195">
                  <c:v>1.2155800000000001</c:v>
                </c:pt>
                <c:pt idx="196">
                  <c:v>1.2150000000000001</c:v>
                </c:pt>
                <c:pt idx="197">
                  <c:v>1.21489</c:v>
                </c:pt>
                <c:pt idx="198">
                  <c:v>1.2148000000000001</c:v>
                </c:pt>
                <c:pt idx="199">
                  <c:v>1.2149799999999999</c:v>
                </c:pt>
                <c:pt idx="200">
                  <c:v>1.2149799999999999</c:v>
                </c:pt>
                <c:pt idx="201">
                  <c:v>1.2152400000000001</c:v>
                </c:pt>
                <c:pt idx="202">
                  <c:v>1.21529</c:v>
                </c:pt>
                <c:pt idx="203">
                  <c:v>1.21496</c:v>
                </c:pt>
                <c:pt idx="204">
                  <c:v>1.2148399999999999</c:v>
                </c:pt>
                <c:pt idx="205">
                  <c:v>1.2149700000000001</c:v>
                </c:pt>
                <c:pt idx="206">
                  <c:v>1.2148000000000001</c:v>
                </c:pt>
                <c:pt idx="207">
                  <c:v>1.2146999999999999</c:v>
                </c:pt>
                <c:pt idx="208">
                  <c:v>1.2151400000000001</c:v>
                </c:pt>
                <c:pt idx="209">
                  <c:v>1.2151700000000001</c:v>
                </c:pt>
                <c:pt idx="210">
                  <c:v>1.21523</c:v>
                </c:pt>
                <c:pt idx="211">
                  <c:v>1.2145999999999999</c:v>
                </c:pt>
                <c:pt idx="212">
                  <c:v>1.2147300000000001</c:v>
                </c:pt>
                <c:pt idx="213">
                  <c:v>1.21492</c:v>
                </c:pt>
                <c:pt idx="214">
                  <c:v>1.2145699999999999</c:v>
                </c:pt>
                <c:pt idx="215">
                  <c:v>1.21519</c:v>
                </c:pt>
                <c:pt idx="216">
                  <c:v>1.2151700000000001</c:v>
                </c:pt>
                <c:pt idx="217">
                  <c:v>1.21523</c:v>
                </c:pt>
                <c:pt idx="218">
                  <c:v>1.21465</c:v>
                </c:pt>
                <c:pt idx="219">
                  <c:v>1.21489</c:v>
                </c:pt>
                <c:pt idx="220">
                  <c:v>1.21519</c:v>
                </c:pt>
                <c:pt idx="221">
                  <c:v>1.21471</c:v>
                </c:pt>
                <c:pt idx="222">
                  <c:v>1.21461</c:v>
                </c:pt>
                <c:pt idx="223">
                  <c:v>1.21479</c:v>
                </c:pt>
                <c:pt idx="224">
                  <c:v>1.21438</c:v>
                </c:pt>
                <c:pt idx="225">
                  <c:v>1.21478</c:v>
                </c:pt>
                <c:pt idx="226">
                  <c:v>1.2146999999999999</c:v>
                </c:pt>
                <c:pt idx="227">
                  <c:v>1.2148099999999999</c:v>
                </c:pt>
                <c:pt idx="228">
                  <c:v>1.2151700000000001</c:v>
                </c:pt>
                <c:pt idx="229">
                  <c:v>1.2149099999999999</c:v>
                </c:pt>
                <c:pt idx="230">
                  <c:v>1.2148300000000001</c:v>
                </c:pt>
                <c:pt idx="231">
                  <c:v>1.21509</c:v>
                </c:pt>
                <c:pt idx="232">
                  <c:v>1.2143600000000001</c:v>
                </c:pt>
                <c:pt idx="233">
                  <c:v>1.21485</c:v>
                </c:pt>
                <c:pt idx="234">
                  <c:v>1.21533</c:v>
                </c:pt>
                <c:pt idx="235">
                  <c:v>1.2149000000000001</c:v>
                </c:pt>
                <c:pt idx="236">
                  <c:v>1.2149300000000001</c:v>
                </c:pt>
                <c:pt idx="237">
                  <c:v>1.21479</c:v>
                </c:pt>
                <c:pt idx="238">
                  <c:v>1.21492</c:v>
                </c:pt>
                <c:pt idx="239">
                  <c:v>1.2148000000000001</c:v>
                </c:pt>
                <c:pt idx="240">
                  <c:v>1.21468</c:v>
                </c:pt>
                <c:pt idx="241">
                  <c:v>1.21448</c:v>
                </c:pt>
                <c:pt idx="242">
                  <c:v>1.2150799999999999</c:v>
                </c:pt>
                <c:pt idx="243">
                  <c:v>1.21506</c:v>
                </c:pt>
                <c:pt idx="244">
                  <c:v>1.2152000000000001</c:v>
                </c:pt>
                <c:pt idx="245">
                  <c:v>1.21519</c:v>
                </c:pt>
                <c:pt idx="246">
                  <c:v>1.2151799999999999</c:v>
                </c:pt>
                <c:pt idx="247">
                  <c:v>1.21496</c:v>
                </c:pt>
                <c:pt idx="248">
                  <c:v>1.2151400000000001</c:v>
                </c:pt>
                <c:pt idx="249">
                  <c:v>1.21496</c:v>
                </c:pt>
                <c:pt idx="250">
                  <c:v>1.2149099999999999</c:v>
                </c:pt>
                <c:pt idx="251">
                  <c:v>1.2150300000000001</c:v>
                </c:pt>
                <c:pt idx="252">
                  <c:v>1.21488</c:v>
                </c:pt>
                <c:pt idx="253">
                  <c:v>1.2153</c:v>
                </c:pt>
                <c:pt idx="254">
                  <c:v>1.21515</c:v>
                </c:pt>
                <c:pt idx="255">
                  <c:v>1.2149099999999999</c:v>
                </c:pt>
                <c:pt idx="256">
                  <c:v>1.21488</c:v>
                </c:pt>
                <c:pt idx="257">
                  <c:v>1.21479</c:v>
                </c:pt>
                <c:pt idx="258">
                  <c:v>1.21505</c:v>
                </c:pt>
                <c:pt idx="259">
                  <c:v>1.21482</c:v>
                </c:pt>
                <c:pt idx="260">
                  <c:v>1.2143999999999999</c:v>
                </c:pt>
                <c:pt idx="261">
                  <c:v>1.21448</c:v>
                </c:pt>
                <c:pt idx="262">
                  <c:v>1.21499</c:v>
                </c:pt>
                <c:pt idx="263">
                  <c:v>1.21485</c:v>
                </c:pt>
                <c:pt idx="264">
                  <c:v>1.2154499999999999</c:v>
                </c:pt>
                <c:pt idx="265">
                  <c:v>1.21522</c:v>
                </c:pt>
                <c:pt idx="266">
                  <c:v>1.2149300000000001</c:v>
                </c:pt>
                <c:pt idx="267">
                  <c:v>1.2147300000000001</c:v>
                </c:pt>
                <c:pt idx="268">
                  <c:v>1.21479</c:v>
                </c:pt>
                <c:pt idx="269">
                  <c:v>1.2143699999999999</c:v>
                </c:pt>
                <c:pt idx="270">
                  <c:v>1.2149099999999999</c:v>
                </c:pt>
                <c:pt idx="271">
                  <c:v>1.2145900000000001</c:v>
                </c:pt>
                <c:pt idx="272">
                  <c:v>1.2146399999999999</c:v>
                </c:pt>
                <c:pt idx="273">
                  <c:v>1.2143600000000001</c:v>
                </c:pt>
                <c:pt idx="274">
                  <c:v>1.2143299999999999</c:v>
                </c:pt>
                <c:pt idx="275">
                  <c:v>1.21465</c:v>
                </c:pt>
                <c:pt idx="276">
                  <c:v>1.21485</c:v>
                </c:pt>
                <c:pt idx="277">
                  <c:v>1.2147600000000001</c:v>
                </c:pt>
                <c:pt idx="278">
                  <c:v>1.21451</c:v>
                </c:pt>
                <c:pt idx="279">
                  <c:v>1.21482</c:v>
                </c:pt>
                <c:pt idx="280">
                  <c:v>1.21492</c:v>
                </c:pt>
                <c:pt idx="281">
                  <c:v>1.21455</c:v>
                </c:pt>
                <c:pt idx="282">
                  <c:v>1.2148300000000001</c:v>
                </c:pt>
                <c:pt idx="283">
                  <c:v>1.2149700000000001</c:v>
                </c:pt>
                <c:pt idx="284">
                  <c:v>1.21445</c:v>
                </c:pt>
                <c:pt idx="285">
                  <c:v>1.21454</c:v>
                </c:pt>
                <c:pt idx="286">
                  <c:v>1.21441</c:v>
                </c:pt>
                <c:pt idx="287">
                  <c:v>1.2148600000000001</c:v>
                </c:pt>
                <c:pt idx="288">
                  <c:v>1.2149099999999999</c:v>
                </c:pt>
                <c:pt idx="289">
                  <c:v>1.2148399999999999</c:v>
                </c:pt>
                <c:pt idx="290">
                  <c:v>1.21469</c:v>
                </c:pt>
                <c:pt idx="291">
                  <c:v>1.21455</c:v>
                </c:pt>
                <c:pt idx="292">
                  <c:v>1.2147300000000001</c:v>
                </c:pt>
                <c:pt idx="293">
                  <c:v>1.21471</c:v>
                </c:pt>
                <c:pt idx="294">
                  <c:v>1.2148600000000001</c:v>
                </c:pt>
                <c:pt idx="295">
                  <c:v>1.21434</c:v>
                </c:pt>
                <c:pt idx="296">
                  <c:v>1.2151000000000001</c:v>
                </c:pt>
                <c:pt idx="297">
                  <c:v>1.2151000000000001</c:v>
                </c:pt>
                <c:pt idx="298">
                  <c:v>1.2148300000000001</c:v>
                </c:pt>
                <c:pt idx="299">
                  <c:v>1.21489</c:v>
                </c:pt>
                <c:pt idx="300">
                  <c:v>1.21479</c:v>
                </c:pt>
                <c:pt idx="301">
                  <c:v>1.21454</c:v>
                </c:pt>
                <c:pt idx="302">
                  <c:v>1.2147699999999999</c:v>
                </c:pt>
                <c:pt idx="303">
                  <c:v>1.2144299999999999</c:v>
                </c:pt>
                <c:pt idx="304">
                  <c:v>1.21479</c:v>
                </c:pt>
                <c:pt idx="305">
                  <c:v>1.21445</c:v>
                </c:pt>
                <c:pt idx="306">
                  <c:v>1.2143999999999999</c:v>
                </c:pt>
                <c:pt idx="307">
                  <c:v>1.2143200000000001</c:v>
                </c:pt>
                <c:pt idx="308">
                  <c:v>1.21475</c:v>
                </c:pt>
                <c:pt idx="309">
                  <c:v>1.21513</c:v>
                </c:pt>
                <c:pt idx="310">
                  <c:v>1.2145699999999999</c:v>
                </c:pt>
                <c:pt idx="311">
                  <c:v>1.2144600000000001</c:v>
                </c:pt>
                <c:pt idx="312">
                  <c:v>1.21471</c:v>
                </c:pt>
                <c:pt idx="313">
                  <c:v>1.2143299999999999</c:v>
                </c:pt>
                <c:pt idx="314">
                  <c:v>1.21451</c:v>
                </c:pt>
                <c:pt idx="315">
                  <c:v>1.21492</c:v>
                </c:pt>
                <c:pt idx="316">
                  <c:v>1.21441</c:v>
                </c:pt>
                <c:pt idx="317">
                  <c:v>1.21472</c:v>
                </c:pt>
                <c:pt idx="318">
                  <c:v>1.21496</c:v>
                </c:pt>
                <c:pt idx="319">
                  <c:v>1.2146399999999999</c:v>
                </c:pt>
                <c:pt idx="320">
                  <c:v>1.2149300000000001</c:v>
                </c:pt>
                <c:pt idx="321">
                  <c:v>1.21469</c:v>
                </c:pt>
                <c:pt idx="322">
                  <c:v>1.21502</c:v>
                </c:pt>
                <c:pt idx="323">
                  <c:v>1.21516</c:v>
                </c:pt>
                <c:pt idx="324">
                  <c:v>1.21513</c:v>
                </c:pt>
                <c:pt idx="325">
                  <c:v>1.21529</c:v>
                </c:pt>
                <c:pt idx="326">
                  <c:v>1.21546</c:v>
                </c:pt>
                <c:pt idx="327">
                  <c:v>1.21509</c:v>
                </c:pt>
                <c:pt idx="328">
                  <c:v>1.2149700000000001</c:v>
                </c:pt>
                <c:pt idx="329">
                  <c:v>1.21513</c:v>
                </c:pt>
                <c:pt idx="330">
                  <c:v>1.2150099999999999</c:v>
                </c:pt>
                <c:pt idx="331">
                  <c:v>1.21513</c:v>
                </c:pt>
                <c:pt idx="332">
                  <c:v>1.21533</c:v>
                </c:pt>
                <c:pt idx="333">
                  <c:v>1.2152099999999999</c:v>
                </c:pt>
                <c:pt idx="334">
                  <c:v>1.2157</c:v>
                </c:pt>
                <c:pt idx="335">
                  <c:v>1.2155499999999999</c:v>
                </c:pt>
                <c:pt idx="336">
                  <c:v>1.2157</c:v>
                </c:pt>
                <c:pt idx="337">
                  <c:v>1.2155100000000001</c:v>
                </c:pt>
                <c:pt idx="338">
                  <c:v>1.21543</c:v>
                </c:pt>
                <c:pt idx="339">
                  <c:v>1.21489</c:v>
                </c:pt>
                <c:pt idx="340">
                  <c:v>1.21516</c:v>
                </c:pt>
                <c:pt idx="341">
                  <c:v>1.2151000000000001</c:v>
                </c:pt>
                <c:pt idx="342">
                  <c:v>1.2148699999999999</c:v>
                </c:pt>
                <c:pt idx="343">
                  <c:v>1.21533</c:v>
                </c:pt>
                <c:pt idx="344">
                  <c:v>1.21475</c:v>
                </c:pt>
                <c:pt idx="345">
                  <c:v>1.2151700000000001</c:v>
                </c:pt>
                <c:pt idx="346">
                  <c:v>1.2148699999999999</c:v>
                </c:pt>
                <c:pt idx="347">
                  <c:v>1.21468</c:v>
                </c:pt>
                <c:pt idx="348">
                  <c:v>1.2152099999999999</c:v>
                </c:pt>
                <c:pt idx="349">
                  <c:v>1.2150399999999999</c:v>
                </c:pt>
                <c:pt idx="350">
                  <c:v>1.2153</c:v>
                </c:pt>
                <c:pt idx="351">
                  <c:v>1.2151000000000001</c:v>
                </c:pt>
                <c:pt idx="352">
                  <c:v>1.2151099999999999</c:v>
                </c:pt>
                <c:pt idx="353">
                  <c:v>1.2152799999999999</c:v>
                </c:pt>
                <c:pt idx="354">
                  <c:v>1.2154100000000001</c:v>
                </c:pt>
                <c:pt idx="355">
                  <c:v>1.2154499999999999</c:v>
                </c:pt>
                <c:pt idx="356">
                  <c:v>1.2150700000000001</c:v>
                </c:pt>
                <c:pt idx="357">
                  <c:v>1.21608</c:v>
                </c:pt>
                <c:pt idx="358">
                  <c:v>1.2151400000000001</c:v>
                </c:pt>
                <c:pt idx="359">
                  <c:v>1.2154100000000001</c:v>
                </c:pt>
                <c:pt idx="360">
                  <c:v>1.21549</c:v>
                </c:pt>
                <c:pt idx="361">
                  <c:v>1.21539</c:v>
                </c:pt>
                <c:pt idx="362">
                  <c:v>1.2154</c:v>
                </c:pt>
                <c:pt idx="363">
                  <c:v>1.2157100000000001</c:v>
                </c:pt>
                <c:pt idx="364">
                  <c:v>1.2154100000000001</c:v>
                </c:pt>
                <c:pt idx="365">
                  <c:v>1.21631</c:v>
                </c:pt>
                <c:pt idx="366">
                  <c:v>1.2156800000000001</c:v>
                </c:pt>
                <c:pt idx="367">
                  <c:v>1.2156800000000001</c:v>
                </c:pt>
                <c:pt idx="368">
                  <c:v>1.2156</c:v>
                </c:pt>
                <c:pt idx="369">
                  <c:v>1.21529</c:v>
                </c:pt>
                <c:pt idx="370">
                  <c:v>1.21516</c:v>
                </c:pt>
                <c:pt idx="371">
                  <c:v>1.21515</c:v>
                </c:pt>
                <c:pt idx="372">
                  <c:v>1.2154499999999999</c:v>
                </c:pt>
                <c:pt idx="373">
                  <c:v>1.2149799999999999</c:v>
                </c:pt>
                <c:pt idx="374">
                  <c:v>1.2156199999999999</c:v>
                </c:pt>
                <c:pt idx="375">
                  <c:v>1.21546</c:v>
                </c:pt>
                <c:pt idx="376">
                  <c:v>1.2155</c:v>
                </c:pt>
                <c:pt idx="377">
                  <c:v>1.2154700000000001</c:v>
                </c:pt>
                <c:pt idx="378">
                  <c:v>1.2157100000000001</c:v>
                </c:pt>
                <c:pt idx="379">
                  <c:v>1.21536</c:v>
                </c:pt>
                <c:pt idx="380">
                  <c:v>1.21543</c:v>
                </c:pt>
                <c:pt idx="381">
                  <c:v>1.21546</c:v>
                </c:pt>
                <c:pt idx="382">
                  <c:v>1.2155400000000001</c:v>
                </c:pt>
                <c:pt idx="383">
                  <c:v>1.2151700000000001</c:v>
                </c:pt>
                <c:pt idx="384">
                  <c:v>1.2152099999999999</c:v>
                </c:pt>
                <c:pt idx="385">
                  <c:v>1.21563</c:v>
                </c:pt>
                <c:pt idx="386">
                  <c:v>1.2151700000000001</c:v>
                </c:pt>
                <c:pt idx="387">
                  <c:v>1.21519</c:v>
                </c:pt>
                <c:pt idx="388">
                  <c:v>1.21499</c:v>
                </c:pt>
                <c:pt idx="389">
                  <c:v>1.21543</c:v>
                </c:pt>
                <c:pt idx="390">
                  <c:v>1.2154499999999999</c:v>
                </c:pt>
                <c:pt idx="391">
                  <c:v>1.2155</c:v>
                </c:pt>
                <c:pt idx="392">
                  <c:v>1.21536</c:v>
                </c:pt>
                <c:pt idx="393">
                  <c:v>1.2148099999999999</c:v>
                </c:pt>
                <c:pt idx="394">
                  <c:v>1.21502</c:v>
                </c:pt>
                <c:pt idx="395">
                  <c:v>1.21495</c:v>
                </c:pt>
                <c:pt idx="396">
                  <c:v>1.2152400000000001</c:v>
                </c:pt>
                <c:pt idx="397">
                  <c:v>1.2154499999999999</c:v>
                </c:pt>
                <c:pt idx="398">
                  <c:v>1.2152400000000001</c:v>
                </c:pt>
                <c:pt idx="399">
                  <c:v>1.2150099999999999</c:v>
                </c:pt>
                <c:pt idx="400">
                  <c:v>1.21533</c:v>
                </c:pt>
                <c:pt idx="401">
                  <c:v>1.21523</c:v>
                </c:pt>
                <c:pt idx="402">
                  <c:v>1.2150099999999999</c:v>
                </c:pt>
                <c:pt idx="403">
                  <c:v>1.21519</c:v>
                </c:pt>
                <c:pt idx="404">
                  <c:v>1.21529</c:v>
                </c:pt>
                <c:pt idx="405">
                  <c:v>1.2150300000000001</c:v>
                </c:pt>
                <c:pt idx="406">
                  <c:v>1.21489</c:v>
                </c:pt>
                <c:pt idx="407">
                  <c:v>1.2153799999999999</c:v>
                </c:pt>
                <c:pt idx="408">
                  <c:v>1.21513</c:v>
                </c:pt>
                <c:pt idx="409">
                  <c:v>1.2150099999999999</c:v>
                </c:pt>
                <c:pt idx="410">
                  <c:v>1.2151099999999999</c:v>
                </c:pt>
                <c:pt idx="411">
                  <c:v>1.21536</c:v>
                </c:pt>
                <c:pt idx="412">
                  <c:v>1.2156199999999999</c:v>
                </c:pt>
                <c:pt idx="413">
                  <c:v>1.21523</c:v>
                </c:pt>
                <c:pt idx="414">
                  <c:v>1.2152499999999999</c:v>
                </c:pt>
                <c:pt idx="415">
                  <c:v>1.2152700000000001</c:v>
                </c:pt>
                <c:pt idx="416">
                  <c:v>1.21505</c:v>
                </c:pt>
                <c:pt idx="417">
                  <c:v>1.21533</c:v>
                </c:pt>
                <c:pt idx="418">
                  <c:v>1.2151799999999999</c:v>
                </c:pt>
                <c:pt idx="419">
                  <c:v>1.21492</c:v>
                </c:pt>
                <c:pt idx="420">
                  <c:v>1.2153700000000001</c:v>
                </c:pt>
                <c:pt idx="421">
                  <c:v>1.2153700000000001</c:v>
                </c:pt>
                <c:pt idx="422">
                  <c:v>1.2157100000000001</c:v>
                </c:pt>
                <c:pt idx="423">
                  <c:v>1.21604</c:v>
                </c:pt>
                <c:pt idx="424">
                  <c:v>1.2158599999999999</c:v>
                </c:pt>
                <c:pt idx="425">
                  <c:v>1.2158100000000001</c:v>
                </c:pt>
                <c:pt idx="426">
                  <c:v>1.2158500000000001</c:v>
                </c:pt>
                <c:pt idx="427">
                  <c:v>1.2153700000000001</c:v>
                </c:pt>
                <c:pt idx="428">
                  <c:v>1.21553</c:v>
                </c:pt>
                <c:pt idx="429">
                  <c:v>1.21556</c:v>
                </c:pt>
                <c:pt idx="430">
                  <c:v>1.2156499999999999</c:v>
                </c:pt>
                <c:pt idx="431">
                  <c:v>1.21573</c:v>
                </c:pt>
                <c:pt idx="432">
                  <c:v>1.2157100000000001</c:v>
                </c:pt>
                <c:pt idx="433">
                  <c:v>1.2159199999999999</c:v>
                </c:pt>
                <c:pt idx="434">
                  <c:v>1.2157800000000001</c:v>
                </c:pt>
                <c:pt idx="435">
                  <c:v>1.2157100000000001</c:v>
                </c:pt>
                <c:pt idx="436">
                  <c:v>1.21556</c:v>
                </c:pt>
                <c:pt idx="437">
                  <c:v>1.2153799999999999</c:v>
                </c:pt>
                <c:pt idx="438">
                  <c:v>1.21563</c:v>
                </c:pt>
                <c:pt idx="439">
                  <c:v>1.21526</c:v>
                </c:pt>
                <c:pt idx="440">
                  <c:v>1.2156800000000001</c:v>
                </c:pt>
                <c:pt idx="441">
                  <c:v>1.2154100000000001</c:v>
                </c:pt>
                <c:pt idx="442">
                  <c:v>1.2154700000000001</c:v>
                </c:pt>
                <c:pt idx="443">
                  <c:v>1.2156100000000001</c:v>
                </c:pt>
                <c:pt idx="444">
                  <c:v>1.2153099999999999</c:v>
                </c:pt>
                <c:pt idx="445">
                  <c:v>1.2152799999999999</c:v>
                </c:pt>
                <c:pt idx="446">
                  <c:v>1.21577</c:v>
                </c:pt>
                <c:pt idx="447">
                  <c:v>1.216</c:v>
                </c:pt>
                <c:pt idx="448">
                  <c:v>1.2156199999999999</c:v>
                </c:pt>
                <c:pt idx="449">
                  <c:v>1.2159500000000001</c:v>
                </c:pt>
                <c:pt idx="450">
                  <c:v>1.21567</c:v>
                </c:pt>
                <c:pt idx="451">
                  <c:v>1.2158100000000001</c:v>
                </c:pt>
                <c:pt idx="452">
                  <c:v>1.2158899999999999</c:v>
                </c:pt>
                <c:pt idx="453">
                  <c:v>1.21567</c:v>
                </c:pt>
                <c:pt idx="454">
                  <c:v>1.21594</c:v>
                </c:pt>
                <c:pt idx="455">
                  <c:v>1.21597</c:v>
                </c:pt>
                <c:pt idx="456">
                  <c:v>1.21641</c:v>
                </c:pt>
                <c:pt idx="457">
                  <c:v>1.21601</c:v>
                </c:pt>
                <c:pt idx="458">
                  <c:v>1.2162299999999999</c:v>
                </c:pt>
                <c:pt idx="459">
                  <c:v>1.2161500000000001</c:v>
                </c:pt>
                <c:pt idx="460">
                  <c:v>1.2156899999999999</c:v>
                </c:pt>
                <c:pt idx="461">
                  <c:v>1.2157100000000001</c:v>
                </c:pt>
                <c:pt idx="462">
                  <c:v>1.2161</c:v>
                </c:pt>
                <c:pt idx="463">
                  <c:v>1.2161299999999999</c:v>
                </c:pt>
                <c:pt idx="464">
                  <c:v>1.2159800000000001</c:v>
                </c:pt>
                <c:pt idx="465">
                  <c:v>1.2156899999999999</c:v>
                </c:pt>
                <c:pt idx="466">
                  <c:v>1.21576</c:v>
                </c:pt>
                <c:pt idx="467">
                  <c:v>1.2157800000000001</c:v>
                </c:pt>
                <c:pt idx="468">
                  <c:v>1.21608</c:v>
                </c:pt>
                <c:pt idx="469">
                  <c:v>1.2162900000000001</c:v>
                </c:pt>
                <c:pt idx="470">
                  <c:v>1.2158</c:v>
                </c:pt>
                <c:pt idx="471">
                  <c:v>1.21601</c:v>
                </c:pt>
                <c:pt idx="472">
                  <c:v>1.21601</c:v>
                </c:pt>
                <c:pt idx="473">
                  <c:v>1.2158599999999999</c:v>
                </c:pt>
                <c:pt idx="474">
                  <c:v>1.21614</c:v>
                </c:pt>
                <c:pt idx="475">
                  <c:v>1.21621</c:v>
                </c:pt>
                <c:pt idx="476">
                  <c:v>1.2162599999999999</c:v>
                </c:pt>
                <c:pt idx="477">
                  <c:v>1.2160599999999999</c:v>
                </c:pt>
                <c:pt idx="478">
                  <c:v>1.21628</c:v>
                </c:pt>
                <c:pt idx="479">
                  <c:v>1.2160299999999999</c:v>
                </c:pt>
                <c:pt idx="480">
                  <c:v>1.21617</c:v>
                </c:pt>
                <c:pt idx="481">
                  <c:v>1.21634</c:v>
                </c:pt>
                <c:pt idx="482">
                  <c:v>1.2162500000000001</c:v>
                </c:pt>
                <c:pt idx="483">
                  <c:v>1.2160200000000001</c:v>
                </c:pt>
                <c:pt idx="484">
                  <c:v>1.2157500000000001</c:v>
                </c:pt>
                <c:pt idx="485">
                  <c:v>1.2161299999999999</c:v>
                </c:pt>
                <c:pt idx="486">
                  <c:v>1.2165999999999999</c:v>
                </c:pt>
                <c:pt idx="487">
                  <c:v>1.21627</c:v>
                </c:pt>
                <c:pt idx="488">
                  <c:v>1.2163200000000001</c:v>
                </c:pt>
                <c:pt idx="489">
                  <c:v>1.2160500000000001</c:v>
                </c:pt>
                <c:pt idx="490">
                  <c:v>1.2161500000000001</c:v>
                </c:pt>
                <c:pt idx="491">
                  <c:v>1.2162599999999999</c:v>
                </c:pt>
                <c:pt idx="492">
                  <c:v>1.2166399999999999</c:v>
                </c:pt>
                <c:pt idx="493">
                  <c:v>1.21617</c:v>
                </c:pt>
                <c:pt idx="494">
                  <c:v>1.21634</c:v>
                </c:pt>
                <c:pt idx="495">
                  <c:v>1.2160200000000001</c:v>
                </c:pt>
                <c:pt idx="496">
                  <c:v>1.21635</c:v>
                </c:pt>
                <c:pt idx="497">
                  <c:v>1.2162900000000001</c:v>
                </c:pt>
                <c:pt idx="498">
                  <c:v>1.2161</c:v>
                </c:pt>
                <c:pt idx="499">
                  <c:v>1.21661</c:v>
                </c:pt>
                <c:pt idx="500">
                  <c:v>1.21637</c:v>
                </c:pt>
                <c:pt idx="501">
                  <c:v>1.2165999999999999</c:v>
                </c:pt>
                <c:pt idx="502">
                  <c:v>1.21607</c:v>
                </c:pt>
                <c:pt idx="503">
                  <c:v>1.2164200000000001</c:v>
                </c:pt>
                <c:pt idx="504">
                  <c:v>1.2161599999999999</c:v>
                </c:pt>
                <c:pt idx="505">
                  <c:v>1.21638</c:v>
                </c:pt>
                <c:pt idx="506">
                  <c:v>1.2164299999999999</c:v>
                </c:pt>
                <c:pt idx="507">
                  <c:v>1.2162900000000001</c:v>
                </c:pt>
                <c:pt idx="508">
                  <c:v>1.21587</c:v>
                </c:pt>
                <c:pt idx="509">
                  <c:v>1.21658</c:v>
                </c:pt>
                <c:pt idx="510">
                  <c:v>1.2165999999999999</c:v>
                </c:pt>
                <c:pt idx="511">
                  <c:v>1.21593</c:v>
                </c:pt>
                <c:pt idx="512">
                  <c:v>1.2159500000000001</c:v>
                </c:pt>
                <c:pt idx="513">
                  <c:v>1.2162299999999999</c:v>
                </c:pt>
                <c:pt idx="514">
                  <c:v>1.216</c:v>
                </c:pt>
                <c:pt idx="515">
                  <c:v>1.2160299999999999</c:v>
                </c:pt>
                <c:pt idx="516">
                  <c:v>1.21577</c:v>
                </c:pt>
                <c:pt idx="517">
                  <c:v>1.2161500000000001</c:v>
                </c:pt>
                <c:pt idx="518">
                  <c:v>1.21652</c:v>
                </c:pt>
                <c:pt idx="519">
                  <c:v>1.21593</c:v>
                </c:pt>
                <c:pt idx="520">
                  <c:v>1.21608</c:v>
                </c:pt>
                <c:pt idx="521">
                  <c:v>1.2159800000000001</c:v>
                </c:pt>
                <c:pt idx="522">
                  <c:v>1.21576</c:v>
                </c:pt>
                <c:pt idx="523">
                  <c:v>1.2162200000000001</c:v>
                </c:pt>
                <c:pt idx="524">
                  <c:v>1.2161299999999999</c:v>
                </c:pt>
                <c:pt idx="525">
                  <c:v>1.2162299999999999</c:v>
                </c:pt>
                <c:pt idx="526">
                  <c:v>1.21634</c:v>
                </c:pt>
                <c:pt idx="527">
                  <c:v>1.2162900000000001</c:v>
                </c:pt>
                <c:pt idx="528">
                  <c:v>1.2160899999999999</c:v>
                </c:pt>
                <c:pt idx="529">
                  <c:v>1.2160500000000001</c:v>
                </c:pt>
                <c:pt idx="530">
                  <c:v>1.21614</c:v>
                </c:pt>
                <c:pt idx="531">
                  <c:v>1.21627</c:v>
                </c:pt>
                <c:pt idx="532">
                  <c:v>1.21608</c:v>
                </c:pt>
                <c:pt idx="533">
                  <c:v>1.2160899999999999</c:v>
                </c:pt>
                <c:pt idx="534">
                  <c:v>1.2158899999999999</c:v>
                </c:pt>
                <c:pt idx="535">
                  <c:v>1.2162500000000001</c:v>
                </c:pt>
                <c:pt idx="536">
                  <c:v>1.2160899999999999</c:v>
                </c:pt>
                <c:pt idx="537">
                  <c:v>1.21608</c:v>
                </c:pt>
                <c:pt idx="538">
                  <c:v>1.21584</c:v>
                </c:pt>
                <c:pt idx="539">
                  <c:v>1.21614</c:v>
                </c:pt>
                <c:pt idx="540">
                  <c:v>1.2161900000000001</c:v>
                </c:pt>
                <c:pt idx="541">
                  <c:v>1.21627</c:v>
                </c:pt>
                <c:pt idx="542">
                  <c:v>1.21601</c:v>
                </c:pt>
                <c:pt idx="543">
                  <c:v>1.21641</c:v>
                </c:pt>
                <c:pt idx="544">
                  <c:v>1.2161</c:v>
                </c:pt>
                <c:pt idx="545">
                  <c:v>1.2162200000000001</c:v>
                </c:pt>
                <c:pt idx="546">
                  <c:v>1.21627</c:v>
                </c:pt>
                <c:pt idx="547">
                  <c:v>1.2164200000000001</c:v>
                </c:pt>
                <c:pt idx="548">
                  <c:v>1.2158199999999999</c:v>
                </c:pt>
                <c:pt idx="549">
                  <c:v>1.2160299999999999</c:v>
                </c:pt>
                <c:pt idx="550">
                  <c:v>1.2161900000000001</c:v>
                </c:pt>
                <c:pt idx="551">
                  <c:v>1.21608</c:v>
                </c:pt>
                <c:pt idx="552">
                  <c:v>1.21594</c:v>
                </c:pt>
                <c:pt idx="553">
                  <c:v>1.2158899999999999</c:v>
                </c:pt>
                <c:pt idx="554">
                  <c:v>1.2161</c:v>
                </c:pt>
                <c:pt idx="555">
                  <c:v>1.2157500000000001</c:v>
                </c:pt>
                <c:pt idx="556">
                  <c:v>1.2158899999999999</c:v>
                </c:pt>
                <c:pt idx="557">
                  <c:v>1.21576</c:v>
                </c:pt>
                <c:pt idx="558">
                  <c:v>1.2158800000000001</c:v>
                </c:pt>
                <c:pt idx="559">
                  <c:v>1.2158199999999999</c:v>
                </c:pt>
                <c:pt idx="560">
                  <c:v>1.2161200000000001</c:v>
                </c:pt>
                <c:pt idx="561">
                  <c:v>1.2162599999999999</c:v>
                </c:pt>
                <c:pt idx="562">
                  <c:v>1.2160299999999999</c:v>
                </c:pt>
                <c:pt idx="563">
                  <c:v>1.2161299999999999</c:v>
                </c:pt>
                <c:pt idx="564">
                  <c:v>1.2159599999999999</c:v>
                </c:pt>
                <c:pt idx="565">
                  <c:v>1.2158899999999999</c:v>
                </c:pt>
                <c:pt idx="566">
                  <c:v>1.21573</c:v>
                </c:pt>
                <c:pt idx="567">
                  <c:v>1.21583</c:v>
                </c:pt>
                <c:pt idx="568">
                  <c:v>1.2157199999999999</c:v>
                </c:pt>
                <c:pt idx="569">
                  <c:v>1.2157</c:v>
                </c:pt>
                <c:pt idx="570">
                  <c:v>1.2159199999999999</c:v>
                </c:pt>
                <c:pt idx="571">
                  <c:v>1.2156199999999999</c:v>
                </c:pt>
                <c:pt idx="572">
                  <c:v>1.21644</c:v>
                </c:pt>
                <c:pt idx="573">
                  <c:v>1.21601</c:v>
                </c:pt>
                <c:pt idx="574">
                  <c:v>1.2156800000000001</c:v>
                </c:pt>
                <c:pt idx="575">
                  <c:v>1.2156800000000001</c:v>
                </c:pt>
                <c:pt idx="576">
                  <c:v>1.21617</c:v>
                </c:pt>
                <c:pt idx="577">
                  <c:v>1.2160899999999999</c:v>
                </c:pt>
                <c:pt idx="578">
                  <c:v>1.21576</c:v>
                </c:pt>
                <c:pt idx="579">
                  <c:v>1.2157</c:v>
                </c:pt>
                <c:pt idx="580">
                  <c:v>1.21587</c:v>
                </c:pt>
                <c:pt idx="581">
                  <c:v>1.21567</c:v>
                </c:pt>
                <c:pt idx="582">
                  <c:v>1.21668</c:v>
                </c:pt>
                <c:pt idx="583">
                  <c:v>1.21608</c:v>
                </c:pt>
                <c:pt idx="584">
                  <c:v>1.21617</c:v>
                </c:pt>
                <c:pt idx="585">
                  <c:v>1.21591</c:v>
                </c:pt>
                <c:pt idx="586">
                  <c:v>1.2156499999999999</c:v>
                </c:pt>
                <c:pt idx="587">
                  <c:v>1.21618</c:v>
                </c:pt>
                <c:pt idx="588">
                  <c:v>1.21601</c:v>
                </c:pt>
                <c:pt idx="589">
                  <c:v>1.2156400000000001</c:v>
                </c:pt>
                <c:pt idx="590">
                  <c:v>1.21635</c:v>
                </c:pt>
                <c:pt idx="591">
                  <c:v>1.2160200000000001</c:v>
                </c:pt>
                <c:pt idx="592">
                  <c:v>1.21597</c:v>
                </c:pt>
                <c:pt idx="593">
                  <c:v>1.21621</c:v>
                </c:pt>
                <c:pt idx="594">
                  <c:v>1.2163299999999999</c:v>
                </c:pt>
                <c:pt idx="595">
                  <c:v>1.21594</c:v>
                </c:pt>
                <c:pt idx="596">
                  <c:v>1.21627</c:v>
                </c:pt>
                <c:pt idx="597">
                  <c:v>1.2159599999999999</c:v>
                </c:pt>
                <c:pt idx="598">
                  <c:v>1.2159800000000001</c:v>
                </c:pt>
                <c:pt idx="599">
                  <c:v>1.2158</c:v>
                </c:pt>
                <c:pt idx="600">
                  <c:v>1.2158599999999999</c:v>
                </c:pt>
                <c:pt idx="601">
                  <c:v>1.21604</c:v>
                </c:pt>
                <c:pt idx="602">
                  <c:v>1.21617</c:v>
                </c:pt>
                <c:pt idx="603">
                  <c:v>1.21594</c:v>
                </c:pt>
                <c:pt idx="604">
                  <c:v>1.21635</c:v>
                </c:pt>
                <c:pt idx="605">
                  <c:v>1.2163999999999999</c:v>
                </c:pt>
                <c:pt idx="606">
                  <c:v>1.21628</c:v>
                </c:pt>
                <c:pt idx="607">
                  <c:v>1.21644</c:v>
                </c:pt>
                <c:pt idx="608">
                  <c:v>1.21644</c:v>
                </c:pt>
                <c:pt idx="609">
                  <c:v>1.21607</c:v>
                </c:pt>
                <c:pt idx="610">
                  <c:v>1.21628</c:v>
                </c:pt>
                <c:pt idx="611">
                  <c:v>1.2161500000000001</c:v>
                </c:pt>
                <c:pt idx="612">
                  <c:v>1.2158199999999999</c:v>
                </c:pt>
                <c:pt idx="613">
                  <c:v>1.2161200000000001</c:v>
                </c:pt>
                <c:pt idx="614">
                  <c:v>1.2164900000000001</c:v>
                </c:pt>
                <c:pt idx="615">
                  <c:v>1.2160500000000001</c:v>
                </c:pt>
                <c:pt idx="616">
                  <c:v>1.21634</c:v>
                </c:pt>
                <c:pt idx="617">
                  <c:v>1.2164200000000001</c:v>
                </c:pt>
                <c:pt idx="618">
                  <c:v>1.2159899999999999</c:v>
                </c:pt>
                <c:pt idx="619">
                  <c:v>1.21641</c:v>
                </c:pt>
                <c:pt idx="620">
                  <c:v>1.21601</c:v>
                </c:pt>
                <c:pt idx="621">
                  <c:v>1.2165900000000001</c:v>
                </c:pt>
                <c:pt idx="622">
                  <c:v>1.2162500000000001</c:v>
                </c:pt>
                <c:pt idx="623">
                  <c:v>1.21584</c:v>
                </c:pt>
                <c:pt idx="624">
                  <c:v>1.2161200000000001</c:v>
                </c:pt>
                <c:pt idx="625">
                  <c:v>1.2158599999999999</c:v>
                </c:pt>
                <c:pt idx="626">
                  <c:v>1.2158599999999999</c:v>
                </c:pt>
                <c:pt idx="627">
                  <c:v>1.2161200000000001</c:v>
                </c:pt>
                <c:pt idx="628">
                  <c:v>1.21594</c:v>
                </c:pt>
                <c:pt idx="629">
                  <c:v>1.2156</c:v>
                </c:pt>
                <c:pt idx="630">
                  <c:v>1.21591</c:v>
                </c:pt>
                <c:pt idx="631">
                  <c:v>1.21587</c:v>
                </c:pt>
                <c:pt idx="632">
                  <c:v>1.2161</c:v>
                </c:pt>
                <c:pt idx="633">
                  <c:v>1.2158899999999999</c:v>
                </c:pt>
                <c:pt idx="634">
                  <c:v>1.2167300000000001</c:v>
                </c:pt>
                <c:pt idx="635">
                  <c:v>1.21637</c:v>
                </c:pt>
                <c:pt idx="636">
                  <c:v>1.2165699999999999</c:v>
                </c:pt>
                <c:pt idx="637">
                  <c:v>1.21648</c:v>
                </c:pt>
                <c:pt idx="638">
                  <c:v>1.21607</c:v>
                </c:pt>
                <c:pt idx="639">
                  <c:v>1.2158100000000001</c:v>
                </c:pt>
                <c:pt idx="640">
                  <c:v>1.21624</c:v>
                </c:pt>
                <c:pt idx="641">
                  <c:v>1.21601</c:v>
                </c:pt>
                <c:pt idx="642">
                  <c:v>1.21618</c:v>
                </c:pt>
                <c:pt idx="643">
                  <c:v>1.21624</c:v>
                </c:pt>
                <c:pt idx="644">
                  <c:v>1.2164600000000001</c:v>
                </c:pt>
                <c:pt idx="645">
                  <c:v>1.2167300000000001</c:v>
                </c:pt>
                <c:pt idx="646">
                  <c:v>1.2164600000000001</c:v>
                </c:pt>
                <c:pt idx="647">
                  <c:v>1.21627</c:v>
                </c:pt>
                <c:pt idx="648">
                  <c:v>1.21604</c:v>
                </c:pt>
                <c:pt idx="649">
                  <c:v>1.21665</c:v>
                </c:pt>
                <c:pt idx="650">
                  <c:v>1.21665</c:v>
                </c:pt>
                <c:pt idx="651">
                  <c:v>1.2163999999999999</c:v>
                </c:pt>
                <c:pt idx="652">
                  <c:v>1.2163200000000001</c:v>
                </c:pt>
                <c:pt idx="653">
                  <c:v>1.21641</c:v>
                </c:pt>
                <c:pt idx="654">
                  <c:v>1.21634</c:v>
                </c:pt>
                <c:pt idx="655">
                  <c:v>1.2158800000000001</c:v>
                </c:pt>
                <c:pt idx="656">
                  <c:v>1.21634</c:v>
                </c:pt>
                <c:pt idx="657">
                  <c:v>1.2161500000000001</c:v>
                </c:pt>
                <c:pt idx="658">
                  <c:v>1.2153799999999999</c:v>
                </c:pt>
                <c:pt idx="659">
                  <c:v>1.21604</c:v>
                </c:pt>
                <c:pt idx="660">
                  <c:v>1.2157500000000001</c:v>
                </c:pt>
                <c:pt idx="661">
                  <c:v>1.2160500000000001</c:v>
                </c:pt>
                <c:pt idx="662">
                  <c:v>1.2159899999999999</c:v>
                </c:pt>
                <c:pt idx="663">
                  <c:v>1.2161299999999999</c:v>
                </c:pt>
                <c:pt idx="664">
                  <c:v>1.21611</c:v>
                </c:pt>
                <c:pt idx="665">
                  <c:v>1.21591</c:v>
                </c:pt>
                <c:pt idx="666">
                  <c:v>1.2160299999999999</c:v>
                </c:pt>
                <c:pt idx="667">
                  <c:v>1.2158500000000001</c:v>
                </c:pt>
                <c:pt idx="668">
                  <c:v>1.21577</c:v>
                </c:pt>
                <c:pt idx="669">
                  <c:v>1.2159800000000001</c:v>
                </c:pt>
                <c:pt idx="670">
                  <c:v>1.2156499999999999</c:v>
                </c:pt>
                <c:pt idx="671">
                  <c:v>1.2160500000000001</c:v>
                </c:pt>
                <c:pt idx="672">
                  <c:v>1.2162599999999999</c:v>
                </c:pt>
                <c:pt idx="673">
                  <c:v>1.2163600000000001</c:v>
                </c:pt>
                <c:pt idx="674">
                  <c:v>1.21655</c:v>
                </c:pt>
                <c:pt idx="675">
                  <c:v>1.2165600000000001</c:v>
                </c:pt>
                <c:pt idx="676">
                  <c:v>1.2165999999999999</c:v>
                </c:pt>
                <c:pt idx="677">
                  <c:v>1.21652</c:v>
                </c:pt>
                <c:pt idx="678">
                  <c:v>1.2163999999999999</c:v>
                </c:pt>
                <c:pt idx="679">
                  <c:v>1.21583</c:v>
                </c:pt>
                <c:pt idx="680">
                  <c:v>1.2164900000000001</c:v>
                </c:pt>
                <c:pt idx="681">
                  <c:v>1.21628</c:v>
                </c:pt>
                <c:pt idx="682">
                  <c:v>1.21635</c:v>
                </c:pt>
                <c:pt idx="683">
                  <c:v>1.2163999999999999</c:v>
                </c:pt>
                <c:pt idx="684">
                  <c:v>1.21624</c:v>
                </c:pt>
                <c:pt idx="685">
                  <c:v>1.21655</c:v>
                </c:pt>
                <c:pt idx="686">
                  <c:v>1.21641</c:v>
                </c:pt>
                <c:pt idx="687">
                  <c:v>1.21594</c:v>
                </c:pt>
                <c:pt idx="688">
                  <c:v>1.2161900000000001</c:v>
                </c:pt>
                <c:pt idx="689">
                  <c:v>1.2157800000000001</c:v>
                </c:pt>
                <c:pt idx="690">
                  <c:v>1.21583</c:v>
                </c:pt>
                <c:pt idx="691">
                  <c:v>1.2160599999999999</c:v>
                </c:pt>
                <c:pt idx="692">
                  <c:v>1.2164699999999999</c:v>
                </c:pt>
                <c:pt idx="693">
                  <c:v>1.2162900000000001</c:v>
                </c:pt>
                <c:pt idx="694">
                  <c:v>1.21597</c:v>
                </c:pt>
                <c:pt idx="695">
                  <c:v>1.2163999999999999</c:v>
                </c:pt>
                <c:pt idx="696">
                  <c:v>1.2160899999999999</c:v>
                </c:pt>
                <c:pt idx="697">
                  <c:v>1.2162599999999999</c:v>
                </c:pt>
                <c:pt idx="698">
                  <c:v>1.21658</c:v>
                </c:pt>
                <c:pt idx="699">
                  <c:v>1.21618</c:v>
                </c:pt>
                <c:pt idx="700">
                  <c:v>1.2159899999999999</c:v>
                </c:pt>
                <c:pt idx="701">
                  <c:v>1.21618</c:v>
                </c:pt>
                <c:pt idx="702">
                  <c:v>1.2166699999999999</c:v>
                </c:pt>
                <c:pt idx="703">
                  <c:v>1.21658</c:v>
                </c:pt>
                <c:pt idx="704">
                  <c:v>1.21641</c:v>
                </c:pt>
                <c:pt idx="705">
                  <c:v>1.2165999999999999</c:v>
                </c:pt>
                <c:pt idx="706">
                  <c:v>1.2168399999999999</c:v>
                </c:pt>
                <c:pt idx="707">
                  <c:v>1.21732</c:v>
                </c:pt>
                <c:pt idx="708">
                  <c:v>1.2170700000000001</c:v>
                </c:pt>
                <c:pt idx="709">
                  <c:v>1.2164999999999999</c:v>
                </c:pt>
                <c:pt idx="710">
                  <c:v>1.2165600000000001</c:v>
                </c:pt>
                <c:pt idx="711">
                  <c:v>1.2164900000000001</c:v>
                </c:pt>
                <c:pt idx="712">
                  <c:v>1.2161299999999999</c:v>
                </c:pt>
                <c:pt idx="713">
                  <c:v>1.2160899999999999</c:v>
                </c:pt>
                <c:pt idx="714">
                  <c:v>1.21672</c:v>
                </c:pt>
                <c:pt idx="715">
                  <c:v>1.21672</c:v>
                </c:pt>
                <c:pt idx="716">
                  <c:v>1.21618</c:v>
                </c:pt>
                <c:pt idx="717">
                  <c:v>1.2161599999999999</c:v>
                </c:pt>
                <c:pt idx="718">
                  <c:v>1.21665</c:v>
                </c:pt>
                <c:pt idx="719">
                  <c:v>1.21624</c:v>
                </c:pt>
                <c:pt idx="720">
                  <c:v>1.21662</c:v>
                </c:pt>
                <c:pt idx="721">
                  <c:v>1.2167300000000001</c:v>
                </c:pt>
                <c:pt idx="722">
                  <c:v>1.2168099999999999</c:v>
                </c:pt>
                <c:pt idx="723">
                  <c:v>1.2163999999999999</c:v>
                </c:pt>
                <c:pt idx="724">
                  <c:v>1.21627</c:v>
                </c:pt>
                <c:pt idx="725">
                  <c:v>1.2159</c:v>
                </c:pt>
                <c:pt idx="726">
                  <c:v>1.21584</c:v>
                </c:pt>
                <c:pt idx="727">
                  <c:v>1.21671</c:v>
                </c:pt>
                <c:pt idx="728">
                  <c:v>1.2166999999999999</c:v>
                </c:pt>
                <c:pt idx="729">
                  <c:v>1.2165999999999999</c:v>
                </c:pt>
                <c:pt idx="730">
                  <c:v>1.21682</c:v>
                </c:pt>
                <c:pt idx="731">
                  <c:v>1.2160599999999999</c:v>
                </c:pt>
                <c:pt idx="732">
                  <c:v>1.2160299999999999</c:v>
                </c:pt>
                <c:pt idx="733">
                  <c:v>1.2162599999999999</c:v>
                </c:pt>
                <c:pt idx="734">
                  <c:v>1.21618</c:v>
                </c:pt>
                <c:pt idx="735">
                  <c:v>1.2164699999999999</c:v>
                </c:pt>
                <c:pt idx="736">
                  <c:v>1.2164200000000001</c:v>
                </c:pt>
                <c:pt idx="737">
                  <c:v>1.2163999999999999</c:v>
                </c:pt>
                <c:pt idx="738">
                  <c:v>1.2162500000000001</c:v>
                </c:pt>
                <c:pt idx="739">
                  <c:v>1.2163600000000001</c:v>
                </c:pt>
                <c:pt idx="740">
                  <c:v>1.2161500000000001</c:v>
                </c:pt>
                <c:pt idx="741">
                  <c:v>1.2166399999999999</c:v>
                </c:pt>
                <c:pt idx="742">
                  <c:v>1.2161500000000001</c:v>
                </c:pt>
                <c:pt idx="743">
                  <c:v>1.2164900000000001</c:v>
                </c:pt>
                <c:pt idx="744">
                  <c:v>1.2162299999999999</c:v>
                </c:pt>
                <c:pt idx="745">
                  <c:v>1.2168399999999999</c:v>
                </c:pt>
                <c:pt idx="746">
                  <c:v>1.2165999999999999</c:v>
                </c:pt>
                <c:pt idx="747">
                  <c:v>1.2165900000000001</c:v>
                </c:pt>
                <c:pt idx="748">
                  <c:v>1.21651</c:v>
                </c:pt>
                <c:pt idx="749">
                  <c:v>1.21628</c:v>
                </c:pt>
                <c:pt idx="750">
                  <c:v>1.21648</c:v>
                </c:pt>
                <c:pt idx="751">
                  <c:v>1.21652</c:v>
                </c:pt>
                <c:pt idx="752">
                  <c:v>1.21644</c:v>
                </c:pt>
                <c:pt idx="753">
                  <c:v>1.21689</c:v>
                </c:pt>
                <c:pt idx="754">
                  <c:v>1.21675</c:v>
                </c:pt>
                <c:pt idx="755">
                  <c:v>1.21648</c:v>
                </c:pt>
                <c:pt idx="756">
                  <c:v>1.2163299999999999</c:v>
                </c:pt>
                <c:pt idx="757">
                  <c:v>1.21628</c:v>
                </c:pt>
                <c:pt idx="758">
                  <c:v>1.21651</c:v>
                </c:pt>
                <c:pt idx="759">
                  <c:v>1.2165900000000001</c:v>
                </c:pt>
                <c:pt idx="760">
                  <c:v>1.2166600000000001</c:v>
                </c:pt>
                <c:pt idx="761">
                  <c:v>1.2165900000000001</c:v>
                </c:pt>
                <c:pt idx="762">
                  <c:v>1.2167399999999999</c:v>
                </c:pt>
                <c:pt idx="763">
                  <c:v>1.2166300000000001</c:v>
                </c:pt>
                <c:pt idx="764">
                  <c:v>1.21655</c:v>
                </c:pt>
                <c:pt idx="765">
                  <c:v>1.2162999999999999</c:v>
                </c:pt>
                <c:pt idx="766">
                  <c:v>1.21651</c:v>
                </c:pt>
                <c:pt idx="767">
                  <c:v>1.21675</c:v>
                </c:pt>
                <c:pt idx="768">
                  <c:v>1.21655</c:v>
                </c:pt>
                <c:pt idx="769">
                  <c:v>1.21655</c:v>
                </c:pt>
                <c:pt idx="770">
                  <c:v>1.2165699999999999</c:v>
                </c:pt>
                <c:pt idx="771">
                  <c:v>1.21627</c:v>
                </c:pt>
                <c:pt idx="772">
                  <c:v>1.21627</c:v>
                </c:pt>
                <c:pt idx="773">
                  <c:v>1.21617</c:v>
                </c:pt>
                <c:pt idx="774">
                  <c:v>1.2164699999999999</c:v>
                </c:pt>
                <c:pt idx="775">
                  <c:v>1.21631</c:v>
                </c:pt>
                <c:pt idx="776">
                  <c:v>1.21635</c:v>
                </c:pt>
                <c:pt idx="777">
                  <c:v>1.2160899999999999</c:v>
                </c:pt>
                <c:pt idx="778">
                  <c:v>1.21631</c:v>
                </c:pt>
                <c:pt idx="779">
                  <c:v>1.21614</c:v>
                </c:pt>
                <c:pt idx="780">
                  <c:v>1.21669</c:v>
                </c:pt>
                <c:pt idx="781">
                  <c:v>1.2166999999999999</c:v>
                </c:pt>
                <c:pt idx="782">
                  <c:v>1.21634</c:v>
                </c:pt>
                <c:pt idx="783">
                  <c:v>1.21671</c:v>
                </c:pt>
                <c:pt idx="784">
                  <c:v>1.2165299999999999</c:v>
                </c:pt>
                <c:pt idx="785">
                  <c:v>1.2168699999999999</c:v>
                </c:pt>
                <c:pt idx="786">
                  <c:v>1.2168300000000001</c:v>
                </c:pt>
                <c:pt idx="787">
                  <c:v>1.21655</c:v>
                </c:pt>
                <c:pt idx="788">
                  <c:v>1.2166699999999999</c:v>
                </c:pt>
                <c:pt idx="789">
                  <c:v>1.2164699999999999</c:v>
                </c:pt>
                <c:pt idx="790">
                  <c:v>1.2164999999999999</c:v>
                </c:pt>
                <c:pt idx="791">
                  <c:v>1.21637</c:v>
                </c:pt>
                <c:pt idx="792">
                  <c:v>1.2170099999999999</c:v>
                </c:pt>
                <c:pt idx="793">
                  <c:v>1.21665</c:v>
                </c:pt>
                <c:pt idx="794">
                  <c:v>1.21651</c:v>
                </c:pt>
                <c:pt idx="795">
                  <c:v>1.216</c:v>
                </c:pt>
                <c:pt idx="796">
                  <c:v>1.21648</c:v>
                </c:pt>
                <c:pt idx="797">
                  <c:v>1.2157800000000001</c:v>
                </c:pt>
                <c:pt idx="798">
                  <c:v>1.2157500000000001</c:v>
                </c:pt>
                <c:pt idx="799">
                  <c:v>1.2162299999999999</c:v>
                </c:pt>
                <c:pt idx="800">
                  <c:v>1.2157199999999999</c:v>
                </c:pt>
                <c:pt idx="801">
                  <c:v>1.21627</c:v>
                </c:pt>
                <c:pt idx="802">
                  <c:v>1.216</c:v>
                </c:pt>
                <c:pt idx="803">
                  <c:v>1.21627</c:v>
                </c:pt>
                <c:pt idx="804">
                  <c:v>1.2163299999999999</c:v>
                </c:pt>
                <c:pt idx="805">
                  <c:v>1.2164200000000001</c:v>
                </c:pt>
                <c:pt idx="806">
                  <c:v>1.2162599999999999</c:v>
                </c:pt>
                <c:pt idx="807">
                  <c:v>1.2165900000000001</c:v>
                </c:pt>
                <c:pt idx="808">
                  <c:v>1.21641</c:v>
                </c:pt>
                <c:pt idx="809">
                  <c:v>1.2158599999999999</c:v>
                </c:pt>
                <c:pt idx="810">
                  <c:v>1.21594</c:v>
                </c:pt>
                <c:pt idx="811">
                  <c:v>1.21635</c:v>
                </c:pt>
                <c:pt idx="812">
                  <c:v>1.21655</c:v>
                </c:pt>
                <c:pt idx="813">
                  <c:v>1.2160899999999999</c:v>
                </c:pt>
                <c:pt idx="814">
                  <c:v>1.21574</c:v>
                </c:pt>
                <c:pt idx="815">
                  <c:v>1.21658</c:v>
                </c:pt>
                <c:pt idx="816">
                  <c:v>1.21621</c:v>
                </c:pt>
                <c:pt idx="817">
                  <c:v>1.21637</c:v>
                </c:pt>
                <c:pt idx="818">
                  <c:v>1.21631</c:v>
                </c:pt>
                <c:pt idx="819">
                  <c:v>1.21654</c:v>
                </c:pt>
                <c:pt idx="820">
                  <c:v>1.2164900000000001</c:v>
                </c:pt>
                <c:pt idx="821">
                  <c:v>1.21614</c:v>
                </c:pt>
                <c:pt idx="822">
                  <c:v>1.21611</c:v>
                </c:pt>
                <c:pt idx="823">
                  <c:v>1.21654</c:v>
                </c:pt>
                <c:pt idx="824">
                  <c:v>1.21604</c:v>
                </c:pt>
                <c:pt idx="825">
                  <c:v>1.2161500000000001</c:v>
                </c:pt>
                <c:pt idx="826">
                  <c:v>1.21661</c:v>
                </c:pt>
                <c:pt idx="827">
                  <c:v>1.21617</c:v>
                </c:pt>
                <c:pt idx="828">
                  <c:v>1.2164299999999999</c:v>
                </c:pt>
                <c:pt idx="829">
                  <c:v>1.2159899999999999</c:v>
                </c:pt>
                <c:pt idx="830">
                  <c:v>1.21607</c:v>
                </c:pt>
                <c:pt idx="831">
                  <c:v>1.2161599999999999</c:v>
                </c:pt>
                <c:pt idx="832">
                  <c:v>1.21614</c:v>
                </c:pt>
                <c:pt idx="833">
                  <c:v>1.2162999999999999</c:v>
                </c:pt>
                <c:pt idx="834">
                  <c:v>1.21695</c:v>
                </c:pt>
                <c:pt idx="835">
                  <c:v>1.2162900000000001</c:v>
                </c:pt>
                <c:pt idx="836">
                  <c:v>1.2159599999999999</c:v>
                </c:pt>
                <c:pt idx="837">
                  <c:v>1.2159</c:v>
                </c:pt>
                <c:pt idx="838">
                  <c:v>1.21594</c:v>
                </c:pt>
                <c:pt idx="839">
                  <c:v>1.2163200000000001</c:v>
                </c:pt>
                <c:pt idx="840">
                  <c:v>1.21608</c:v>
                </c:pt>
                <c:pt idx="841">
                  <c:v>1.2162299999999999</c:v>
                </c:pt>
                <c:pt idx="842">
                  <c:v>1.2158899999999999</c:v>
                </c:pt>
                <c:pt idx="843">
                  <c:v>1.21617</c:v>
                </c:pt>
                <c:pt idx="844">
                  <c:v>1.2161200000000001</c:v>
                </c:pt>
                <c:pt idx="845">
                  <c:v>1.2161900000000001</c:v>
                </c:pt>
                <c:pt idx="846">
                  <c:v>1.2161200000000001</c:v>
                </c:pt>
                <c:pt idx="847">
                  <c:v>1.2161</c:v>
                </c:pt>
                <c:pt idx="848">
                  <c:v>1.2159</c:v>
                </c:pt>
                <c:pt idx="849">
                  <c:v>1.21627</c:v>
                </c:pt>
                <c:pt idx="850">
                  <c:v>1.2158800000000001</c:v>
                </c:pt>
                <c:pt idx="851">
                  <c:v>1.21593</c:v>
                </c:pt>
                <c:pt idx="852">
                  <c:v>1.2159500000000001</c:v>
                </c:pt>
                <c:pt idx="853">
                  <c:v>1.21617</c:v>
                </c:pt>
                <c:pt idx="854">
                  <c:v>1.21594</c:v>
                </c:pt>
                <c:pt idx="855">
                  <c:v>1.2160200000000001</c:v>
                </c:pt>
                <c:pt idx="856">
                  <c:v>1.2162900000000001</c:v>
                </c:pt>
                <c:pt idx="857">
                  <c:v>1.2159599999999999</c:v>
                </c:pt>
                <c:pt idx="858">
                  <c:v>1.2163200000000001</c:v>
                </c:pt>
                <c:pt idx="859">
                  <c:v>1.2157</c:v>
                </c:pt>
                <c:pt idx="860">
                  <c:v>1.2158899999999999</c:v>
                </c:pt>
                <c:pt idx="861">
                  <c:v>1.21621</c:v>
                </c:pt>
                <c:pt idx="862">
                  <c:v>1.2162900000000001</c:v>
                </c:pt>
                <c:pt idx="863">
                  <c:v>1.2158800000000001</c:v>
                </c:pt>
                <c:pt idx="864">
                  <c:v>1.2160899999999999</c:v>
                </c:pt>
                <c:pt idx="865">
                  <c:v>1.2157800000000001</c:v>
                </c:pt>
                <c:pt idx="866">
                  <c:v>1.2160599999999999</c:v>
                </c:pt>
                <c:pt idx="867">
                  <c:v>1.2166600000000001</c:v>
                </c:pt>
                <c:pt idx="868">
                  <c:v>1.21661</c:v>
                </c:pt>
                <c:pt idx="869">
                  <c:v>1.2166999999999999</c:v>
                </c:pt>
                <c:pt idx="870">
                  <c:v>1.21637</c:v>
                </c:pt>
                <c:pt idx="871">
                  <c:v>1.21624</c:v>
                </c:pt>
                <c:pt idx="872">
                  <c:v>1.2163600000000001</c:v>
                </c:pt>
                <c:pt idx="873">
                  <c:v>1.21638</c:v>
                </c:pt>
                <c:pt idx="874">
                  <c:v>1.21635</c:v>
                </c:pt>
                <c:pt idx="875">
                  <c:v>1.2163200000000001</c:v>
                </c:pt>
                <c:pt idx="876">
                  <c:v>1.21621</c:v>
                </c:pt>
                <c:pt idx="877">
                  <c:v>1.2159500000000001</c:v>
                </c:pt>
                <c:pt idx="878">
                  <c:v>1.21601</c:v>
                </c:pt>
                <c:pt idx="879">
                  <c:v>1.2164299999999999</c:v>
                </c:pt>
                <c:pt idx="880">
                  <c:v>1.2163200000000001</c:v>
                </c:pt>
                <c:pt idx="881">
                  <c:v>1.21652</c:v>
                </c:pt>
                <c:pt idx="882">
                  <c:v>1.2160299999999999</c:v>
                </c:pt>
                <c:pt idx="883">
                  <c:v>1.2166300000000001</c:v>
                </c:pt>
                <c:pt idx="884">
                  <c:v>1.21652</c:v>
                </c:pt>
                <c:pt idx="885">
                  <c:v>1.2164200000000001</c:v>
                </c:pt>
                <c:pt idx="886">
                  <c:v>1.2158</c:v>
                </c:pt>
                <c:pt idx="887">
                  <c:v>1.21597</c:v>
                </c:pt>
                <c:pt idx="888">
                  <c:v>1.21593</c:v>
                </c:pt>
                <c:pt idx="889">
                  <c:v>1.21584</c:v>
                </c:pt>
                <c:pt idx="890">
                  <c:v>1.2160500000000001</c:v>
                </c:pt>
                <c:pt idx="891">
                  <c:v>1.2160500000000001</c:v>
                </c:pt>
                <c:pt idx="892">
                  <c:v>1.21671</c:v>
                </c:pt>
                <c:pt idx="893">
                  <c:v>1.216</c:v>
                </c:pt>
                <c:pt idx="894">
                  <c:v>1.216</c:v>
                </c:pt>
                <c:pt idx="895">
                  <c:v>1.2158100000000001</c:v>
                </c:pt>
                <c:pt idx="896">
                  <c:v>1.2163299999999999</c:v>
                </c:pt>
                <c:pt idx="897">
                  <c:v>1.2166600000000001</c:v>
                </c:pt>
                <c:pt idx="898">
                  <c:v>1.21635</c:v>
                </c:pt>
                <c:pt idx="899">
                  <c:v>1.21652</c:v>
                </c:pt>
                <c:pt idx="900">
                  <c:v>1.2165299999999999</c:v>
                </c:pt>
                <c:pt idx="901">
                  <c:v>1.21661</c:v>
                </c:pt>
                <c:pt idx="902">
                  <c:v>1.21577</c:v>
                </c:pt>
                <c:pt idx="903">
                  <c:v>1.21604</c:v>
                </c:pt>
                <c:pt idx="904">
                  <c:v>1.21631</c:v>
                </c:pt>
                <c:pt idx="905">
                  <c:v>1.2162500000000001</c:v>
                </c:pt>
                <c:pt idx="906">
                  <c:v>1.216</c:v>
                </c:pt>
                <c:pt idx="907">
                  <c:v>1.21624</c:v>
                </c:pt>
                <c:pt idx="908">
                  <c:v>1.2162999999999999</c:v>
                </c:pt>
                <c:pt idx="909">
                  <c:v>1.2163299999999999</c:v>
                </c:pt>
                <c:pt idx="910">
                  <c:v>1.2162500000000001</c:v>
                </c:pt>
                <c:pt idx="911">
                  <c:v>1.21641</c:v>
                </c:pt>
                <c:pt idx="912">
                  <c:v>1.2167399999999999</c:v>
                </c:pt>
                <c:pt idx="913">
                  <c:v>1.21618</c:v>
                </c:pt>
                <c:pt idx="914">
                  <c:v>1.21644</c:v>
                </c:pt>
                <c:pt idx="915">
                  <c:v>1.21702</c:v>
                </c:pt>
                <c:pt idx="916">
                  <c:v>1.21675</c:v>
                </c:pt>
                <c:pt idx="917">
                  <c:v>1.21638</c:v>
                </c:pt>
                <c:pt idx="918">
                  <c:v>1.21634</c:v>
                </c:pt>
                <c:pt idx="919">
                  <c:v>1.21637</c:v>
                </c:pt>
                <c:pt idx="920">
                  <c:v>1.2165299999999999</c:v>
                </c:pt>
                <c:pt idx="921">
                  <c:v>1.2167300000000001</c:v>
                </c:pt>
                <c:pt idx="922">
                  <c:v>1.2168399999999999</c:v>
                </c:pt>
                <c:pt idx="923">
                  <c:v>1.21644</c:v>
                </c:pt>
                <c:pt idx="924">
                  <c:v>1.2161599999999999</c:v>
                </c:pt>
                <c:pt idx="925">
                  <c:v>1.21654</c:v>
                </c:pt>
                <c:pt idx="926">
                  <c:v>1.21628</c:v>
                </c:pt>
                <c:pt idx="927">
                  <c:v>1.21695</c:v>
                </c:pt>
                <c:pt idx="928">
                  <c:v>1.2165600000000001</c:v>
                </c:pt>
                <c:pt idx="929">
                  <c:v>1.2163299999999999</c:v>
                </c:pt>
                <c:pt idx="930">
                  <c:v>1.2169099999999999</c:v>
                </c:pt>
                <c:pt idx="931">
                  <c:v>1.21638</c:v>
                </c:pt>
                <c:pt idx="932">
                  <c:v>1.2160899999999999</c:v>
                </c:pt>
                <c:pt idx="933">
                  <c:v>1.216</c:v>
                </c:pt>
                <c:pt idx="934">
                  <c:v>1.21608</c:v>
                </c:pt>
                <c:pt idx="935">
                  <c:v>1.21635</c:v>
                </c:pt>
                <c:pt idx="936">
                  <c:v>1.2166399999999999</c:v>
                </c:pt>
                <c:pt idx="937">
                  <c:v>1.2158500000000001</c:v>
                </c:pt>
                <c:pt idx="938">
                  <c:v>1.2159</c:v>
                </c:pt>
                <c:pt idx="939">
                  <c:v>1.21617</c:v>
                </c:pt>
                <c:pt idx="940">
                  <c:v>1.21638</c:v>
                </c:pt>
                <c:pt idx="941">
                  <c:v>1.2161999999999999</c:v>
                </c:pt>
                <c:pt idx="942">
                  <c:v>1.21587</c:v>
                </c:pt>
                <c:pt idx="943">
                  <c:v>1.2165299999999999</c:v>
                </c:pt>
                <c:pt idx="944">
                  <c:v>1.2164299999999999</c:v>
                </c:pt>
                <c:pt idx="945">
                  <c:v>1.21648</c:v>
                </c:pt>
                <c:pt idx="946">
                  <c:v>1.2160899999999999</c:v>
                </c:pt>
                <c:pt idx="947">
                  <c:v>1.2161500000000001</c:v>
                </c:pt>
                <c:pt idx="948">
                  <c:v>1.21621</c:v>
                </c:pt>
                <c:pt idx="949">
                  <c:v>1.2161200000000001</c:v>
                </c:pt>
                <c:pt idx="950">
                  <c:v>1.2161599999999999</c:v>
                </c:pt>
                <c:pt idx="951">
                  <c:v>1.21614</c:v>
                </c:pt>
                <c:pt idx="952">
                  <c:v>1.21614</c:v>
                </c:pt>
                <c:pt idx="953">
                  <c:v>1.21617</c:v>
                </c:pt>
                <c:pt idx="954">
                  <c:v>1.21662</c:v>
                </c:pt>
                <c:pt idx="955">
                  <c:v>1.2162500000000001</c:v>
                </c:pt>
                <c:pt idx="956">
                  <c:v>1.2163200000000001</c:v>
                </c:pt>
                <c:pt idx="957">
                  <c:v>1.21671</c:v>
                </c:pt>
                <c:pt idx="958">
                  <c:v>1.21682</c:v>
                </c:pt>
                <c:pt idx="959">
                  <c:v>1.21648</c:v>
                </c:pt>
                <c:pt idx="960">
                  <c:v>1.21614</c:v>
                </c:pt>
                <c:pt idx="961">
                  <c:v>1.21607</c:v>
                </c:pt>
                <c:pt idx="962">
                  <c:v>1.21587</c:v>
                </c:pt>
                <c:pt idx="963">
                  <c:v>1.2162200000000001</c:v>
                </c:pt>
                <c:pt idx="964">
                  <c:v>1.21638</c:v>
                </c:pt>
                <c:pt idx="965">
                  <c:v>1.2162599999999999</c:v>
                </c:pt>
                <c:pt idx="966">
                  <c:v>1.21661</c:v>
                </c:pt>
                <c:pt idx="967">
                  <c:v>1.21624</c:v>
                </c:pt>
                <c:pt idx="968">
                  <c:v>1.2164200000000001</c:v>
                </c:pt>
                <c:pt idx="969">
                  <c:v>1.21594</c:v>
                </c:pt>
                <c:pt idx="970">
                  <c:v>1.2161599999999999</c:v>
                </c:pt>
                <c:pt idx="971">
                  <c:v>1.2161999999999999</c:v>
                </c:pt>
                <c:pt idx="972">
                  <c:v>1.2156800000000001</c:v>
                </c:pt>
                <c:pt idx="973">
                  <c:v>1.2154100000000001</c:v>
                </c:pt>
                <c:pt idx="974">
                  <c:v>1.2157</c:v>
                </c:pt>
                <c:pt idx="975">
                  <c:v>1.2158100000000001</c:v>
                </c:pt>
                <c:pt idx="976">
                  <c:v>1.21584</c:v>
                </c:pt>
                <c:pt idx="977">
                  <c:v>1.2153499999999999</c:v>
                </c:pt>
                <c:pt idx="978">
                  <c:v>1.21574</c:v>
                </c:pt>
                <c:pt idx="979">
                  <c:v>1.21628</c:v>
                </c:pt>
                <c:pt idx="980">
                  <c:v>1.2160899999999999</c:v>
                </c:pt>
                <c:pt idx="981">
                  <c:v>1.2161599999999999</c:v>
                </c:pt>
                <c:pt idx="982">
                  <c:v>1.2162599999999999</c:v>
                </c:pt>
                <c:pt idx="983">
                  <c:v>1.2159800000000001</c:v>
                </c:pt>
                <c:pt idx="984">
                  <c:v>1.2158800000000001</c:v>
                </c:pt>
                <c:pt idx="985">
                  <c:v>1.2159500000000001</c:v>
                </c:pt>
                <c:pt idx="986">
                  <c:v>1.2161</c:v>
                </c:pt>
                <c:pt idx="987">
                  <c:v>1.21577</c:v>
                </c:pt>
                <c:pt idx="988">
                  <c:v>1.2157800000000001</c:v>
                </c:pt>
                <c:pt idx="989">
                  <c:v>1.2156199999999999</c:v>
                </c:pt>
                <c:pt idx="990">
                  <c:v>1.2159</c:v>
                </c:pt>
                <c:pt idx="991">
                  <c:v>1.21607</c:v>
                </c:pt>
                <c:pt idx="992">
                  <c:v>1.21557</c:v>
                </c:pt>
                <c:pt idx="993">
                  <c:v>1.2162900000000001</c:v>
                </c:pt>
                <c:pt idx="994">
                  <c:v>1.21614</c:v>
                </c:pt>
                <c:pt idx="995">
                  <c:v>1.2158500000000001</c:v>
                </c:pt>
                <c:pt idx="996">
                  <c:v>1.21635</c:v>
                </c:pt>
                <c:pt idx="997">
                  <c:v>1.2160899999999999</c:v>
                </c:pt>
                <c:pt idx="998">
                  <c:v>1.2164699999999999</c:v>
                </c:pt>
                <c:pt idx="999">
                  <c:v>1.2155800000000001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9C2-4B13-9483-E40C1F3FB8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5179552"/>
        <c:axId val="1785174976"/>
      </c:scatterChart>
      <c:valAx>
        <c:axId val="1785179552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Load Current [A]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85174976"/>
        <c:crosses val="autoZero"/>
        <c:crossBetween val="midCat"/>
      </c:valAx>
      <c:valAx>
        <c:axId val="1785174976"/>
        <c:scaling>
          <c:orientation val="minMax"/>
          <c:max val="1.218"/>
          <c:min val="1.21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Voltage [V]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851795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B1_LoadReg_SLDO_650mV!$B$5</c:f>
              <c:strCache>
                <c:ptCount val="1"/>
                <c:pt idx="0">
                  <c:v>Vofshalf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B1_LoadReg_SLDO_650mV!$A$6:$A$1006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B1_LoadReg_SLDO_650mV!$B$6:$B$1006</c:f>
              <c:numCache>
                <c:formatCode>General</c:formatCode>
                <c:ptCount val="1001"/>
                <c:pt idx="0">
                  <c:v>0.64966400000000002</c:v>
                </c:pt>
                <c:pt idx="1">
                  <c:v>0.64993199999999995</c:v>
                </c:pt>
                <c:pt idx="2">
                  <c:v>0.64990899999999996</c:v>
                </c:pt>
                <c:pt idx="3">
                  <c:v>0.64989799999999998</c:v>
                </c:pt>
                <c:pt idx="4">
                  <c:v>0.64962699999999995</c:v>
                </c:pt>
                <c:pt idx="5">
                  <c:v>0.64976199999999995</c:v>
                </c:pt>
                <c:pt idx="6">
                  <c:v>0.64976400000000001</c:v>
                </c:pt>
                <c:pt idx="7">
                  <c:v>0.64961000000000002</c:v>
                </c:pt>
                <c:pt idx="8">
                  <c:v>0.64973000000000003</c:v>
                </c:pt>
                <c:pt idx="9">
                  <c:v>0.64985800000000005</c:v>
                </c:pt>
                <c:pt idx="10">
                  <c:v>0.64952100000000002</c:v>
                </c:pt>
                <c:pt idx="11">
                  <c:v>0.64946599999999999</c:v>
                </c:pt>
                <c:pt idx="12">
                  <c:v>0.64965799999999996</c:v>
                </c:pt>
                <c:pt idx="13">
                  <c:v>0.64970000000000006</c:v>
                </c:pt>
                <c:pt idx="14">
                  <c:v>0.649702</c:v>
                </c:pt>
                <c:pt idx="15">
                  <c:v>0.64968700000000001</c:v>
                </c:pt>
                <c:pt idx="16">
                  <c:v>0.64947699999999997</c:v>
                </c:pt>
                <c:pt idx="17">
                  <c:v>0.64988400000000002</c:v>
                </c:pt>
                <c:pt idx="18">
                  <c:v>0.64964500000000003</c:v>
                </c:pt>
                <c:pt idx="19">
                  <c:v>0.64979100000000001</c:v>
                </c:pt>
                <c:pt idx="20">
                  <c:v>0.64961999999999998</c:v>
                </c:pt>
                <c:pt idx="21">
                  <c:v>0.64959900000000004</c:v>
                </c:pt>
                <c:pt idx="22">
                  <c:v>0.649474</c:v>
                </c:pt>
                <c:pt idx="23">
                  <c:v>0.649563</c:v>
                </c:pt>
                <c:pt idx="24">
                  <c:v>0.64940500000000001</c:v>
                </c:pt>
                <c:pt idx="25">
                  <c:v>0.64975300000000002</c:v>
                </c:pt>
                <c:pt idx="26">
                  <c:v>0.64951199999999998</c:v>
                </c:pt>
                <c:pt idx="27">
                  <c:v>0.64977399999999996</c:v>
                </c:pt>
                <c:pt idx="28">
                  <c:v>0.64961999999999998</c:v>
                </c:pt>
                <c:pt idx="29">
                  <c:v>0.64985199999999999</c:v>
                </c:pt>
                <c:pt idx="30">
                  <c:v>0.64957600000000004</c:v>
                </c:pt>
                <c:pt idx="31">
                  <c:v>0.64959900000000004</c:v>
                </c:pt>
                <c:pt idx="32">
                  <c:v>0.64964299999999997</c:v>
                </c:pt>
                <c:pt idx="33">
                  <c:v>0.64956999999999998</c:v>
                </c:pt>
                <c:pt idx="34">
                  <c:v>0.64970499999999998</c:v>
                </c:pt>
                <c:pt idx="35">
                  <c:v>0.64954000000000001</c:v>
                </c:pt>
                <c:pt idx="36">
                  <c:v>0.64956199999999997</c:v>
                </c:pt>
                <c:pt idx="37">
                  <c:v>0.64951300000000001</c:v>
                </c:pt>
                <c:pt idx="38">
                  <c:v>0.64965399999999995</c:v>
                </c:pt>
                <c:pt idx="39">
                  <c:v>0.64988699999999999</c:v>
                </c:pt>
                <c:pt idx="40">
                  <c:v>0.64983900000000006</c:v>
                </c:pt>
                <c:pt idx="41">
                  <c:v>0.64989399999999997</c:v>
                </c:pt>
                <c:pt idx="42">
                  <c:v>0.64984600000000003</c:v>
                </c:pt>
                <c:pt idx="43">
                  <c:v>0.64977700000000005</c:v>
                </c:pt>
                <c:pt idx="44">
                  <c:v>0.65007800000000004</c:v>
                </c:pt>
                <c:pt idx="45">
                  <c:v>0.64987600000000001</c:v>
                </c:pt>
                <c:pt idx="46">
                  <c:v>0.64974699999999996</c:v>
                </c:pt>
                <c:pt idx="47">
                  <c:v>0.64973000000000003</c:v>
                </c:pt>
                <c:pt idx="48">
                  <c:v>0.64982499999999999</c:v>
                </c:pt>
                <c:pt idx="49">
                  <c:v>0.64995499999999995</c:v>
                </c:pt>
                <c:pt idx="50">
                  <c:v>0.64969200000000005</c:v>
                </c:pt>
                <c:pt idx="51">
                  <c:v>0.64996100000000001</c:v>
                </c:pt>
                <c:pt idx="52">
                  <c:v>0.64976199999999995</c:v>
                </c:pt>
                <c:pt idx="53">
                  <c:v>0.65007800000000004</c:v>
                </c:pt>
                <c:pt idx="54">
                  <c:v>0.64998900000000004</c:v>
                </c:pt>
                <c:pt idx="55">
                  <c:v>0.64989600000000003</c:v>
                </c:pt>
                <c:pt idx="56">
                  <c:v>0.65000899999999995</c:v>
                </c:pt>
                <c:pt idx="57">
                  <c:v>0.64980599999999999</c:v>
                </c:pt>
                <c:pt idx="58">
                  <c:v>0.64980599999999999</c:v>
                </c:pt>
                <c:pt idx="59">
                  <c:v>0.64963899999999997</c:v>
                </c:pt>
                <c:pt idx="60">
                  <c:v>0.64971400000000001</c:v>
                </c:pt>
                <c:pt idx="61">
                  <c:v>0.64986600000000005</c:v>
                </c:pt>
                <c:pt idx="62">
                  <c:v>0.64998800000000001</c:v>
                </c:pt>
                <c:pt idx="63">
                  <c:v>0.64987799999999996</c:v>
                </c:pt>
                <c:pt idx="64">
                  <c:v>0.64978499999999995</c:v>
                </c:pt>
                <c:pt idx="65">
                  <c:v>0.64981999999999995</c:v>
                </c:pt>
                <c:pt idx="66">
                  <c:v>0.64970700000000003</c:v>
                </c:pt>
                <c:pt idx="67">
                  <c:v>0.64971199999999996</c:v>
                </c:pt>
                <c:pt idx="68">
                  <c:v>0.64967299999999994</c:v>
                </c:pt>
                <c:pt idx="69">
                  <c:v>0.64988199999999996</c:v>
                </c:pt>
                <c:pt idx="70">
                  <c:v>0.649617</c:v>
                </c:pt>
                <c:pt idx="71">
                  <c:v>0.64980099999999996</c:v>
                </c:pt>
                <c:pt idx="72">
                  <c:v>0.64982200000000001</c:v>
                </c:pt>
                <c:pt idx="73">
                  <c:v>0.64977200000000002</c:v>
                </c:pt>
                <c:pt idx="74">
                  <c:v>0.64970799999999995</c:v>
                </c:pt>
                <c:pt idx="75">
                  <c:v>0.64971000000000001</c:v>
                </c:pt>
                <c:pt idx="76">
                  <c:v>0.64985400000000004</c:v>
                </c:pt>
                <c:pt idx="77">
                  <c:v>0.64978199999999997</c:v>
                </c:pt>
                <c:pt idx="78">
                  <c:v>0.64977099999999999</c:v>
                </c:pt>
                <c:pt idx="79">
                  <c:v>0.65003299999999997</c:v>
                </c:pt>
                <c:pt idx="80">
                  <c:v>0.649864</c:v>
                </c:pt>
                <c:pt idx="81">
                  <c:v>0.64965300000000004</c:v>
                </c:pt>
                <c:pt idx="82">
                  <c:v>0.64967900000000001</c:v>
                </c:pt>
                <c:pt idx="83">
                  <c:v>0.64981100000000003</c:v>
                </c:pt>
                <c:pt idx="84">
                  <c:v>0.64984699999999995</c:v>
                </c:pt>
                <c:pt idx="85">
                  <c:v>0.64994300000000005</c:v>
                </c:pt>
                <c:pt idx="86">
                  <c:v>0.64984699999999995</c:v>
                </c:pt>
                <c:pt idx="87">
                  <c:v>0.64995800000000004</c:v>
                </c:pt>
                <c:pt idx="88">
                  <c:v>0.649779</c:v>
                </c:pt>
                <c:pt idx="89">
                  <c:v>0.64941700000000002</c:v>
                </c:pt>
                <c:pt idx="90">
                  <c:v>0.64967600000000003</c:v>
                </c:pt>
                <c:pt idx="91">
                  <c:v>0.64954800000000001</c:v>
                </c:pt>
                <c:pt idx="92">
                  <c:v>0.649536</c:v>
                </c:pt>
                <c:pt idx="93">
                  <c:v>0.64942200000000005</c:v>
                </c:pt>
                <c:pt idx="94">
                  <c:v>0.649621</c:v>
                </c:pt>
                <c:pt idx="95">
                  <c:v>0.64932000000000001</c:v>
                </c:pt>
                <c:pt idx="96">
                  <c:v>0.64981699999999998</c:v>
                </c:pt>
                <c:pt idx="97">
                  <c:v>0.64976800000000001</c:v>
                </c:pt>
                <c:pt idx="98">
                  <c:v>0.64962200000000003</c:v>
                </c:pt>
                <c:pt idx="99">
                  <c:v>0.64986100000000002</c:v>
                </c:pt>
                <c:pt idx="100">
                  <c:v>0.64976500000000004</c:v>
                </c:pt>
                <c:pt idx="101">
                  <c:v>0.64941400000000005</c:v>
                </c:pt>
                <c:pt idx="102">
                  <c:v>0.649482</c:v>
                </c:pt>
                <c:pt idx="103">
                  <c:v>0.64967900000000001</c:v>
                </c:pt>
                <c:pt idx="104">
                  <c:v>0.649729</c:v>
                </c:pt>
                <c:pt idx="105">
                  <c:v>0.64971599999999996</c:v>
                </c:pt>
                <c:pt idx="106">
                  <c:v>0.650034</c:v>
                </c:pt>
                <c:pt idx="107">
                  <c:v>0.64949400000000002</c:v>
                </c:pt>
                <c:pt idx="108">
                  <c:v>0.649868</c:v>
                </c:pt>
                <c:pt idx="109">
                  <c:v>0.65001699999999996</c:v>
                </c:pt>
                <c:pt idx="110">
                  <c:v>0.64988900000000005</c:v>
                </c:pt>
                <c:pt idx="111">
                  <c:v>0.64995499999999995</c:v>
                </c:pt>
                <c:pt idx="112">
                  <c:v>0.64999300000000004</c:v>
                </c:pt>
                <c:pt idx="113">
                  <c:v>0.64956400000000003</c:v>
                </c:pt>
                <c:pt idx="114">
                  <c:v>0.650115</c:v>
                </c:pt>
                <c:pt idx="115">
                  <c:v>0.64973199999999998</c:v>
                </c:pt>
                <c:pt idx="116">
                  <c:v>0.64988199999999996</c:v>
                </c:pt>
                <c:pt idx="117">
                  <c:v>0.64997000000000005</c:v>
                </c:pt>
                <c:pt idx="118">
                  <c:v>0.64987200000000001</c:v>
                </c:pt>
                <c:pt idx="119">
                  <c:v>0.65006900000000001</c:v>
                </c:pt>
                <c:pt idx="120">
                  <c:v>0.65008699999999997</c:v>
                </c:pt>
                <c:pt idx="121">
                  <c:v>0.65016300000000005</c:v>
                </c:pt>
                <c:pt idx="122">
                  <c:v>0.64994600000000002</c:v>
                </c:pt>
                <c:pt idx="123">
                  <c:v>0.64985700000000002</c:v>
                </c:pt>
                <c:pt idx="124">
                  <c:v>0.65004099999999998</c:v>
                </c:pt>
                <c:pt idx="125">
                  <c:v>0.65005100000000005</c:v>
                </c:pt>
                <c:pt idx="126">
                  <c:v>0.65001299999999995</c:v>
                </c:pt>
                <c:pt idx="127">
                  <c:v>0.649617</c:v>
                </c:pt>
                <c:pt idx="128">
                  <c:v>0.64969299999999996</c:v>
                </c:pt>
                <c:pt idx="129">
                  <c:v>0.64987899999999998</c:v>
                </c:pt>
                <c:pt idx="130">
                  <c:v>0.64989399999999997</c:v>
                </c:pt>
                <c:pt idx="131">
                  <c:v>0.64977700000000005</c:v>
                </c:pt>
                <c:pt idx="132">
                  <c:v>0.64962699999999995</c:v>
                </c:pt>
                <c:pt idx="133">
                  <c:v>0.64998599999999995</c:v>
                </c:pt>
                <c:pt idx="134">
                  <c:v>0.64996799999999999</c:v>
                </c:pt>
                <c:pt idx="135">
                  <c:v>0.64971699999999999</c:v>
                </c:pt>
                <c:pt idx="136">
                  <c:v>0.64977600000000002</c:v>
                </c:pt>
                <c:pt idx="137">
                  <c:v>0.64985000000000004</c:v>
                </c:pt>
                <c:pt idx="138">
                  <c:v>0.64995599999999998</c:v>
                </c:pt>
                <c:pt idx="139">
                  <c:v>0.64980000000000004</c:v>
                </c:pt>
                <c:pt idx="140">
                  <c:v>0.64979100000000001</c:v>
                </c:pt>
                <c:pt idx="141">
                  <c:v>0.64986500000000003</c:v>
                </c:pt>
                <c:pt idx="142">
                  <c:v>0.65012899999999996</c:v>
                </c:pt>
                <c:pt idx="143">
                  <c:v>0.64973599999999998</c:v>
                </c:pt>
                <c:pt idx="144">
                  <c:v>0.64990700000000001</c:v>
                </c:pt>
                <c:pt idx="145">
                  <c:v>0.64970000000000006</c:v>
                </c:pt>
                <c:pt idx="146">
                  <c:v>0.64983800000000003</c:v>
                </c:pt>
                <c:pt idx="147">
                  <c:v>0.64980499999999997</c:v>
                </c:pt>
                <c:pt idx="148">
                  <c:v>0.64995099999999995</c:v>
                </c:pt>
                <c:pt idx="149">
                  <c:v>0.64990599999999998</c:v>
                </c:pt>
                <c:pt idx="150">
                  <c:v>0.64997099999999997</c:v>
                </c:pt>
                <c:pt idx="151">
                  <c:v>0.64963199999999999</c:v>
                </c:pt>
                <c:pt idx="152">
                  <c:v>0.64958899999999997</c:v>
                </c:pt>
                <c:pt idx="153">
                  <c:v>0.64971000000000001</c:v>
                </c:pt>
                <c:pt idx="154">
                  <c:v>0.64970899999999998</c:v>
                </c:pt>
                <c:pt idx="155">
                  <c:v>0.64974799999999999</c:v>
                </c:pt>
                <c:pt idx="156">
                  <c:v>0.65005800000000002</c:v>
                </c:pt>
                <c:pt idx="157">
                  <c:v>0.64991900000000002</c:v>
                </c:pt>
                <c:pt idx="158">
                  <c:v>0.649841</c:v>
                </c:pt>
                <c:pt idx="159">
                  <c:v>0.64978800000000003</c:v>
                </c:pt>
                <c:pt idx="160">
                  <c:v>0.64975700000000003</c:v>
                </c:pt>
                <c:pt idx="161">
                  <c:v>0.649725</c:v>
                </c:pt>
                <c:pt idx="162">
                  <c:v>0.64960099999999998</c:v>
                </c:pt>
                <c:pt idx="163">
                  <c:v>0.64951800000000004</c:v>
                </c:pt>
                <c:pt idx="164">
                  <c:v>0.64952900000000002</c:v>
                </c:pt>
                <c:pt idx="165">
                  <c:v>0.64980400000000005</c:v>
                </c:pt>
                <c:pt idx="166">
                  <c:v>0.64997300000000002</c:v>
                </c:pt>
                <c:pt idx="167">
                  <c:v>0.64995899999999995</c:v>
                </c:pt>
                <c:pt idx="168">
                  <c:v>0.64981500000000003</c:v>
                </c:pt>
                <c:pt idx="169">
                  <c:v>0.64994499999999999</c:v>
                </c:pt>
                <c:pt idx="170">
                  <c:v>0.64969299999999996</c:v>
                </c:pt>
                <c:pt idx="171">
                  <c:v>0.64956800000000003</c:v>
                </c:pt>
                <c:pt idx="172">
                  <c:v>0.64998199999999995</c:v>
                </c:pt>
                <c:pt idx="173">
                  <c:v>0.64981100000000003</c:v>
                </c:pt>
                <c:pt idx="174">
                  <c:v>0.64976800000000001</c:v>
                </c:pt>
                <c:pt idx="175">
                  <c:v>0.64968300000000001</c:v>
                </c:pt>
                <c:pt idx="176">
                  <c:v>0.649752</c:v>
                </c:pt>
                <c:pt idx="177">
                  <c:v>0.64981800000000001</c:v>
                </c:pt>
                <c:pt idx="178">
                  <c:v>0.64969500000000002</c:v>
                </c:pt>
                <c:pt idx="179">
                  <c:v>0.64993699999999999</c:v>
                </c:pt>
                <c:pt idx="180">
                  <c:v>0.65023500000000001</c:v>
                </c:pt>
                <c:pt idx="181">
                  <c:v>0.65009700000000004</c:v>
                </c:pt>
                <c:pt idx="182">
                  <c:v>0.650173</c:v>
                </c:pt>
                <c:pt idx="183">
                  <c:v>0.64993000000000001</c:v>
                </c:pt>
                <c:pt idx="184">
                  <c:v>0.65024000000000004</c:v>
                </c:pt>
                <c:pt idx="185">
                  <c:v>0.64994200000000002</c:v>
                </c:pt>
                <c:pt idx="186">
                  <c:v>0.64992700000000003</c:v>
                </c:pt>
                <c:pt idx="187">
                  <c:v>0.64972799999999997</c:v>
                </c:pt>
                <c:pt idx="188">
                  <c:v>0.64988800000000002</c:v>
                </c:pt>
                <c:pt idx="189">
                  <c:v>0.64971500000000004</c:v>
                </c:pt>
                <c:pt idx="190">
                  <c:v>0.64988000000000001</c:v>
                </c:pt>
                <c:pt idx="191">
                  <c:v>0.65000999999999998</c:v>
                </c:pt>
                <c:pt idx="192">
                  <c:v>0.65019199999999999</c:v>
                </c:pt>
                <c:pt idx="193">
                  <c:v>0.649671</c:v>
                </c:pt>
                <c:pt idx="194">
                  <c:v>0.64991699999999997</c:v>
                </c:pt>
                <c:pt idx="195">
                  <c:v>0.64985199999999999</c:v>
                </c:pt>
                <c:pt idx="196">
                  <c:v>0.65002800000000005</c:v>
                </c:pt>
                <c:pt idx="197">
                  <c:v>0.65007800000000004</c:v>
                </c:pt>
                <c:pt idx="198">
                  <c:v>0.64995400000000003</c:v>
                </c:pt>
                <c:pt idx="199">
                  <c:v>0.64993500000000004</c:v>
                </c:pt>
                <c:pt idx="200">
                  <c:v>0.64968099999999995</c:v>
                </c:pt>
                <c:pt idx="201">
                  <c:v>0.64980000000000004</c:v>
                </c:pt>
                <c:pt idx="202">
                  <c:v>0.64977600000000002</c:v>
                </c:pt>
                <c:pt idx="203">
                  <c:v>0.65001799999999998</c:v>
                </c:pt>
                <c:pt idx="204">
                  <c:v>0.65006799999999998</c:v>
                </c:pt>
                <c:pt idx="205">
                  <c:v>0.64976900000000004</c:v>
                </c:pt>
                <c:pt idx="206">
                  <c:v>0.64985999999999999</c:v>
                </c:pt>
                <c:pt idx="207">
                  <c:v>0.64965300000000004</c:v>
                </c:pt>
                <c:pt idx="208">
                  <c:v>0.64980899999999997</c:v>
                </c:pt>
                <c:pt idx="209">
                  <c:v>0.64993500000000004</c:v>
                </c:pt>
                <c:pt idx="210">
                  <c:v>0.64985300000000001</c:v>
                </c:pt>
                <c:pt idx="211">
                  <c:v>0.64984699999999995</c:v>
                </c:pt>
                <c:pt idx="212">
                  <c:v>0.64965899999999999</c:v>
                </c:pt>
                <c:pt idx="213">
                  <c:v>0.64970499999999998</c:v>
                </c:pt>
                <c:pt idx="214">
                  <c:v>0.64945200000000003</c:v>
                </c:pt>
                <c:pt idx="215">
                  <c:v>0.649864</c:v>
                </c:pt>
                <c:pt idx="216">
                  <c:v>0.64994499999999999</c:v>
                </c:pt>
                <c:pt idx="217">
                  <c:v>0.64960499999999999</c:v>
                </c:pt>
                <c:pt idx="218">
                  <c:v>0.64993100000000004</c:v>
                </c:pt>
                <c:pt idx="219">
                  <c:v>0.649868</c:v>
                </c:pt>
                <c:pt idx="220">
                  <c:v>0.64965600000000001</c:v>
                </c:pt>
                <c:pt idx="221">
                  <c:v>0.64998299999999998</c:v>
                </c:pt>
                <c:pt idx="222">
                  <c:v>0.64986999999999995</c:v>
                </c:pt>
                <c:pt idx="223">
                  <c:v>0.64987799999999996</c:v>
                </c:pt>
                <c:pt idx="224">
                  <c:v>0.649895</c:v>
                </c:pt>
                <c:pt idx="225">
                  <c:v>0.64989300000000005</c:v>
                </c:pt>
                <c:pt idx="226">
                  <c:v>0.649756</c:v>
                </c:pt>
                <c:pt idx="227">
                  <c:v>0.649841</c:v>
                </c:pt>
                <c:pt idx="228">
                  <c:v>0.64995599999999998</c:v>
                </c:pt>
                <c:pt idx="229">
                  <c:v>0.64990599999999998</c:v>
                </c:pt>
                <c:pt idx="230">
                  <c:v>0.650204</c:v>
                </c:pt>
                <c:pt idx="231">
                  <c:v>0.65007099999999995</c:v>
                </c:pt>
                <c:pt idx="232">
                  <c:v>0.64990000000000003</c:v>
                </c:pt>
                <c:pt idx="233">
                  <c:v>0.64985300000000001</c:v>
                </c:pt>
                <c:pt idx="234">
                  <c:v>0.65004600000000001</c:v>
                </c:pt>
                <c:pt idx="235">
                  <c:v>0.64962399999999998</c:v>
                </c:pt>
                <c:pt idx="236">
                  <c:v>0.649953</c:v>
                </c:pt>
                <c:pt idx="237">
                  <c:v>0.64998</c:v>
                </c:pt>
                <c:pt idx="238">
                  <c:v>0.64986900000000003</c:v>
                </c:pt>
                <c:pt idx="239">
                  <c:v>0.64998900000000004</c:v>
                </c:pt>
                <c:pt idx="240">
                  <c:v>0.64994700000000005</c:v>
                </c:pt>
                <c:pt idx="241">
                  <c:v>0.64966000000000002</c:v>
                </c:pt>
                <c:pt idx="242">
                  <c:v>0.64983900000000006</c:v>
                </c:pt>
                <c:pt idx="243">
                  <c:v>0.64973199999999998</c:v>
                </c:pt>
                <c:pt idx="244">
                  <c:v>0.64992499999999997</c:v>
                </c:pt>
                <c:pt idx="245">
                  <c:v>0.64992899999999998</c:v>
                </c:pt>
                <c:pt idx="246">
                  <c:v>0.649918</c:v>
                </c:pt>
                <c:pt idx="247">
                  <c:v>0.64968999999999999</c:v>
                </c:pt>
                <c:pt idx="248">
                  <c:v>0.64995999999999998</c:v>
                </c:pt>
                <c:pt idx="249">
                  <c:v>0.64994399999999997</c:v>
                </c:pt>
                <c:pt idx="250">
                  <c:v>0.649922</c:v>
                </c:pt>
                <c:pt idx="251">
                  <c:v>0.65035399999999999</c:v>
                </c:pt>
                <c:pt idx="252">
                  <c:v>0.65019000000000005</c:v>
                </c:pt>
                <c:pt idx="253">
                  <c:v>0.65033300000000005</c:v>
                </c:pt>
                <c:pt idx="254">
                  <c:v>0.65007300000000001</c:v>
                </c:pt>
                <c:pt idx="255">
                  <c:v>0.65009300000000003</c:v>
                </c:pt>
                <c:pt idx="256">
                  <c:v>0.65026099999999998</c:v>
                </c:pt>
                <c:pt idx="257">
                  <c:v>0.65009099999999997</c:v>
                </c:pt>
                <c:pt idx="258">
                  <c:v>0.65016499999999999</c:v>
                </c:pt>
                <c:pt idx="259">
                  <c:v>0.65015699999999998</c:v>
                </c:pt>
                <c:pt idx="260">
                  <c:v>0.65003900000000003</c:v>
                </c:pt>
                <c:pt idx="261">
                  <c:v>0.65021099999999998</c:v>
                </c:pt>
                <c:pt idx="262">
                  <c:v>0.64987499999999998</c:v>
                </c:pt>
                <c:pt idx="263">
                  <c:v>0.64988000000000001</c:v>
                </c:pt>
                <c:pt idx="264">
                  <c:v>0.64982499999999999</c:v>
                </c:pt>
                <c:pt idx="265">
                  <c:v>0.64990400000000004</c:v>
                </c:pt>
                <c:pt idx="266">
                  <c:v>0.65016099999999999</c:v>
                </c:pt>
                <c:pt idx="267">
                  <c:v>0.64996600000000004</c:v>
                </c:pt>
                <c:pt idx="268">
                  <c:v>0.64991100000000002</c:v>
                </c:pt>
                <c:pt idx="269">
                  <c:v>0.65000500000000005</c:v>
                </c:pt>
                <c:pt idx="270">
                  <c:v>0.650038</c:v>
                </c:pt>
                <c:pt idx="271">
                  <c:v>0.65014499999999997</c:v>
                </c:pt>
                <c:pt idx="272">
                  <c:v>0.65009600000000001</c:v>
                </c:pt>
                <c:pt idx="273">
                  <c:v>0.64987600000000001</c:v>
                </c:pt>
                <c:pt idx="274">
                  <c:v>0.64972399999999997</c:v>
                </c:pt>
                <c:pt idx="275">
                  <c:v>0.64983599999999997</c:v>
                </c:pt>
                <c:pt idx="276">
                  <c:v>0.65000199999999997</c:v>
                </c:pt>
                <c:pt idx="277">
                  <c:v>0.65001200000000003</c:v>
                </c:pt>
                <c:pt idx="278">
                  <c:v>0.65003</c:v>
                </c:pt>
                <c:pt idx="279">
                  <c:v>0.64990599999999998</c:v>
                </c:pt>
                <c:pt idx="280">
                  <c:v>0.64974500000000002</c:v>
                </c:pt>
                <c:pt idx="281">
                  <c:v>0.65015000000000001</c:v>
                </c:pt>
                <c:pt idx="282">
                  <c:v>0.65018299999999996</c:v>
                </c:pt>
                <c:pt idx="283">
                  <c:v>0.65002300000000002</c:v>
                </c:pt>
                <c:pt idx="284">
                  <c:v>0.65012199999999998</c:v>
                </c:pt>
                <c:pt idx="285">
                  <c:v>0.65008699999999997</c:v>
                </c:pt>
                <c:pt idx="286">
                  <c:v>0.65026899999999999</c:v>
                </c:pt>
                <c:pt idx="287">
                  <c:v>0.65012099999999995</c:v>
                </c:pt>
                <c:pt idx="288">
                  <c:v>0.65005000000000002</c:v>
                </c:pt>
                <c:pt idx="289">
                  <c:v>0.649949</c:v>
                </c:pt>
                <c:pt idx="290">
                  <c:v>0.649841</c:v>
                </c:pt>
                <c:pt idx="291">
                  <c:v>0.65006699999999995</c:v>
                </c:pt>
                <c:pt idx="292">
                  <c:v>0.650366</c:v>
                </c:pt>
                <c:pt idx="293">
                  <c:v>0.65002499999999996</c:v>
                </c:pt>
                <c:pt idx="294">
                  <c:v>0.65007199999999998</c:v>
                </c:pt>
                <c:pt idx="295">
                  <c:v>0.64985499999999996</c:v>
                </c:pt>
                <c:pt idx="296">
                  <c:v>0.65014499999999997</c:v>
                </c:pt>
                <c:pt idx="297">
                  <c:v>0.64998299999999998</c:v>
                </c:pt>
                <c:pt idx="298">
                  <c:v>0.64999399999999996</c:v>
                </c:pt>
                <c:pt idx="299">
                  <c:v>0.65000100000000005</c:v>
                </c:pt>
                <c:pt idx="300">
                  <c:v>0.64952100000000002</c:v>
                </c:pt>
                <c:pt idx="301">
                  <c:v>0.64983299999999999</c:v>
                </c:pt>
                <c:pt idx="302">
                  <c:v>0.65014099999999997</c:v>
                </c:pt>
                <c:pt idx="303">
                  <c:v>0.649922</c:v>
                </c:pt>
                <c:pt idx="304">
                  <c:v>0.64983100000000005</c:v>
                </c:pt>
                <c:pt idx="305">
                  <c:v>0.65027900000000005</c:v>
                </c:pt>
                <c:pt idx="306">
                  <c:v>0.64993999999999996</c:v>
                </c:pt>
                <c:pt idx="307">
                  <c:v>0.64979799999999999</c:v>
                </c:pt>
                <c:pt idx="308">
                  <c:v>0.64997300000000002</c:v>
                </c:pt>
                <c:pt idx="309">
                  <c:v>0.64983800000000003</c:v>
                </c:pt>
                <c:pt idx="310">
                  <c:v>0.64972799999999997</c:v>
                </c:pt>
                <c:pt idx="311">
                  <c:v>0.650196</c:v>
                </c:pt>
                <c:pt idx="312">
                  <c:v>0.64993199999999995</c:v>
                </c:pt>
                <c:pt idx="313">
                  <c:v>0.64989200000000003</c:v>
                </c:pt>
                <c:pt idx="314">
                  <c:v>0.64998599999999995</c:v>
                </c:pt>
                <c:pt idx="315">
                  <c:v>0.64973800000000004</c:v>
                </c:pt>
                <c:pt idx="316">
                  <c:v>0.64968599999999999</c:v>
                </c:pt>
                <c:pt idx="317">
                  <c:v>0.64975799999999995</c:v>
                </c:pt>
                <c:pt idx="318">
                  <c:v>0.64948300000000003</c:v>
                </c:pt>
                <c:pt idx="319">
                  <c:v>0.64994499999999999</c:v>
                </c:pt>
                <c:pt idx="320">
                  <c:v>0.65012499999999995</c:v>
                </c:pt>
                <c:pt idx="321">
                  <c:v>0.64998299999999998</c:v>
                </c:pt>
                <c:pt idx="322">
                  <c:v>0.64987200000000001</c:v>
                </c:pt>
                <c:pt idx="323">
                  <c:v>0.64985700000000002</c:v>
                </c:pt>
                <c:pt idx="324">
                  <c:v>0.64991600000000005</c:v>
                </c:pt>
                <c:pt idx="325">
                  <c:v>0.64979600000000004</c:v>
                </c:pt>
                <c:pt idx="326">
                  <c:v>0.64982300000000004</c:v>
                </c:pt>
                <c:pt idx="327">
                  <c:v>0.64975799999999995</c:v>
                </c:pt>
                <c:pt idx="328">
                  <c:v>0.64997400000000005</c:v>
                </c:pt>
                <c:pt idx="329">
                  <c:v>0.64974900000000002</c:v>
                </c:pt>
                <c:pt idx="330">
                  <c:v>0.64977300000000004</c:v>
                </c:pt>
                <c:pt idx="331">
                  <c:v>0.64990000000000003</c:v>
                </c:pt>
                <c:pt idx="332">
                  <c:v>0.64991600000000005</c:v>
                </c:pt>
                <c:pt idx="333">
                  <c:v>0.64981299999999997</c:v>
                </c:pt>
                <c:pt idx="334">
                  <c:v>0.64991600000000005</c:v>
                </c:pt>
                <c:pt idx="335">
                  <c:v>0.65006600000000003</c:v>
                </c:pt>
                <c:pt idx="336">
                  <c:v>0.65007199999999998</c:v>
                </c:pt>
                <c:pt idx="337">
                  <c:v>0.64980300000000002</c:v>
                </c:pt>
                <c:pt idx="338">
                  <c:v>0.64976100000000003</c:v>
                </c:pt>
                <c:pt idx="339">
                  <c:v>0.64983900000000006</c:v>
                </c:pt>
                <c:pt idx="340">
                  <c:v>0.649783</c:v>
                </c:pt>
                <c:pt idx="341">
                  <c:v>0.64994099999999999</c:v>
                </c:pt>
                <c:pt idx="342">
                  <c:v>0.65006900000000001</c:v>
                </c:pt>
                <c:pt idx="343">
                  <c:v>0.649899</c:v>
                </c:pt>
                <c:pt idx="344">
                  <c:v>0.64995899999999995</c:v>
                </c:pt>
                <c:pt idx="345">
                  <c:v>0.65010599999999996</c:v>
                </c:pt>
                <c:pt idx="346">
                  <c:v>0.64986200000000005</c:v>
                </c:pt>
                <c:pt idx="347">
                  <c:v>0.65032599999999996</c:v>
                </c:pt>
                <c:pt idx="348">
                  <c:v>0.65000599999999997</c:v>
                </c:pt>
                <c:pt idx="349">
                  <c:v>0.650007</c:v>
                </c:pt>
                <c:pt idx="350">
                  <c:v>0.65004300000000004</c:v>
                </c:pt>
                <c:pt idx="351">
                  <c:v>0.64997899999999997</c:v>
                </c:pt>
                <c:pt idx="352">
                  <c:v>0.65016499999999999</c:v>
                </c:pt>
                <c:pt idx="353">
                  <c:v>0.65006900000000001</c:v>
                </c:pt>
                <c:pt idx="354">
                  <c:v>0.65009499999999998</c:v>
                </c:pt>
                <c:pt idx="355">
                  <c:v>0.65027699999999999</c:v>
                </c:pt>
                <c:pt idx="356">
                  <c:v>0.65000800000000003</c:v>
                </c:pt>
                <c:pt idx="357">
                  <c:v>0.64988900000000005</c:v>
                </c:pt>
                <c:pt idx="358">
                  <c:v>0.65005299999999999</c:v>
                </c:pt>
                <c:pt idx="359">
                  <c:v>0.65009499999999998</c:v>
                </c:pt>
                <c:pt idx="360">
                  <c:v>0.65007199999999998</c:v>
                </c:pt>
                <c:pt idx="361">
                  <c:v>0.650061</c:v>
                </c:pt>
                <c:pt idx="362">
                  <c:v>0.65003599999999995</c:v>
                </c:pt>
                <c:pt idx="363">
                  <c:v>0.65014400000000006</c:v>
                </c:pt>
                <c:pt idx="364">
                  <c:v>0.64979100000000001</c:v>
                </c:pt>
                <c:pt idx="365">
                  <c:v>0.64986600000000005</c:v>
                </c:pt>
                <c:pt idx="366">
                  <c:v>0.64975300000000002</c:v>
                </c:pt>
                <c:pt idx="367">
                  <c:v>0.64988599999999996</c:v>
                </c:pt>
                <c:pt idx="368">
                  <c:v>0.64970099999999997</c:v>
                </c:pt>
                <c:pt idx="369">
                  <c:v>0.64975700000000003</c:v>
                </c:pt>
                <c:pt idx="370">
                  <c:v>0.64990099999999995</c:v>
                </c:pt>
                <c:pt idx="371">
                  <c:v>0.65004799999999996</c:v>
                </c:pt>
                <c:pt idx="372">
                  <c:v>0.65035299999999996</c:v>
                </c:pt>
                <c:pt idx="373">
                  <c:v>0.65005800000000002</c:v>
                </c:pt>
                <c:pt idx="374">
                  <c:v>0.650115</c:v>
                </c:pt>
                <c:pt idx="375">
                  <c:v>0.650142</c:v>
                </c:pt>
                <c:pt idx="376">
                  <c:v>0.64997199999999999</c:v>
                </c:pt>
                <c:pt idx="377">
                  <c:v>0.65001900000000001</c:v>
                </c:pt>
                <c:pt idx="378">
                  <c:v>0.64978000000000002</c:v>
                </c:pt>
                <c:pt idx="379">
                  <c:v>0.65017400000000003</c:v>
                </c:pt>
                <c:pt idx="380">
                  <c:v>0.65019499999999997</c:v>
                </c:pt>
                <c:pt idx="381">
                  <c:v>0.65034800000000004</c:v>
                </c:pt>
                <c:pt idx="382">
                  <c:v>0.65026300000000004</c:v>
                </c:pt>
                <c:pt idx="383">
                  <c:v>0.65013500000000002</c:v>
                </c:pt>
                <c:pt idx="384">
                  <c:v>0.650335</c:v>
                </c:pt>
                <c:pt idx="385">
                  <c:v>0.64996900000000002</c:v>
                </c:pt>
                <c:pt idx="386">
                  <c:v>0.65012199999999998</c:v>
                </c:pt>
                <c:pt idx="387">
                  <c:v>0.650084</c:v>
                </c:pt>
                <c:pt idx="388">
                  <c:v>0.65007800000000004</c:v>
                </c:pt>
                <c:pt idx="389">
                  <c:v>0.65025299999999997</c:v>
                </c:pt>
                <c:pt idx="390">
                  <c:v>0.64999499999999999</c:v>
                </c:pt>
                <c:pt idx="391">
                  <c:v>0.65013399999999999</c:v>
                </c:pt>
                <c:pt idx="392">
                  <c:v>0.65004700000000004</c:v>
                </c:pt>
                <c:pt idx="393">
                  <c:v>0.65002800000000005</c:v>
                </c:pt>
                <c:pt idx="394">
                  <c:v>0.65040200000000004</c:v>
                </c:pt>
                <c:pt idx="395">
                  <c:v>0.65032400000000001</c:v>
                </c:pt>
                <c:pt idx="396">
                  <c:v>0.64992300000000003</c:v>
                </c:pt>
                <c:pt idx="397">
                  <c:v>0.64990999999999999</c:v>
                </c:pt>
                <c:pt idx="398">
                  <c:v>0.65027000000000001</c:v>
                </c:pt>
                <c:pt idx="399">
                  <c:v>0.65045200000000003</c:v>
                </c:pt>
                <c:pt idx="400">
                  <c:v>0.65042999999999995</c:v>
                </c:pt>
                <c:pt idx="401">
                  <c:v>0.65024400000000004</c:v>
                </c:pt>
                <c:pt idx="402">
                  <c:v>0.65040299999999995</c:v>
                </c:pt>
                <c:pt idx="403">
                  <c:v>0.65039400000000003</c:v>
                </c:pt>
                <c:pt idx="404">
                  <c:v>0.65027299999999999</c:v>
                </c:pt>
                <c:pt idx="405">
                  <c:v>0.65029300000000001</c:v>
                </c:pt>
                <c:pt idx="406">
                  <c:v>0.650308</c:v>
                </c:pt>
                <c:pt idx="407">
                  <c:v>0.65012599999999998</c:v>
                </c:pt>
                <c:pt idx="408">
                  <c:v>0.65015199999999995</c:v>
                </c:pt>
                <c:pt idx="409">
                  <c:v>0.65049800000000002</c:v>
                </c:pt>
                <c:pt idx="410">
                  <c:v>0.65011600000000003</c:v>
                </c:pt>
                <c:pt idx="411">
                  <c:v>0.65021399999999996</c:v>
                </c:pt>
                <c:pt idx="412">
                  <c:v>0.65004200000000001</c:v>
                </c:pt>
                <c:pt idx="413">
                  <c:v>0.65014899999999998</c:v>
                </c:pt>
                <c:pt idx="414">
                  <c:v>0.65033700000000005</c:v>
                </c:pt>
                <c:pt idx="415">
                  <c:v>0.650115</c:v>
                </c:pt>
                <c:pt idx="416">
                  <c:v>0.64999399999999996</c:v>
                </c:pt>
                <c:pt idx="417">
                  <c:v>0.64986699999999997</c:v>
                </c:pt>
                <c:pt idx="418">
                  <c:v>0.65029400000000004</c:v>
                </c:pt>
                <c:pt idx="419">
                  <c:v>0.65030500000000002</c:v>
                </c:pt>
                <c:pt idx="420">
                  <c:v>0.65028399999999997</c:v>
                </c:pt>
                <c:pt idx="421">
                  <c:v>0.650343</c:v>
                </c:pt>
                <c:pt idx="422">
                  <c:v>0.65044299999999999</c:v>
                </c:pt>
                <c:pt idx="423">
                  <c:v>0.65027699999999999</c:v>
                </c:pt>
                <c:pt idx="424">
                  <c:v>0.65044100000000005</c:v>
                </c:pt>
                <c:pt idx="425">
                  <c:v>0.64994499999999999</c:v>
                </c:pt>
                <c:pt idx="426">
                  <c:v>0.65027699999999999</c:v>
                </c:pt>
                <c:pt idx="427">
                  <c:v>0.65035100000000001</c:v>
                </c:pt>
                <c:pt idx="428">
                  <c:v>0.650308</c:v>
                </c:pt>
                <c:pt idx="429">
                  <c:v>0.65025999999999995</c:v>
                </c:pt>
                <c:pt idx="430">
                  <c:v>0.65030600000000005</c:v>
                </c:pt>
                <c:pt idx="431">
                  <c:v>0.650339</c:v>
                </c:pt>
                <c:pt idx="432">
                  <c:v>0.65039199999999997</c:v>
                </c:pt>
                <c:pt idx="433">
                  <c:v>0.650227</c:v>
                </c:pt>
                <c:pt idx="434">
                  <c:v>0.65018299999999996</c:v>
                </c:pt>
                <c:pt idx="435">
                  <c:v>0.65059100000000003</c:v>
                </c:pt>
                <c:pt idx="436">
                  <c:v>0.65043799999999996</c:v>
                </c:pt>
                <c:pt idx="437">
                  <c:v>0.65045500000000001</c:v>
                </c:pt>
                <c:pt idx="438">
                  <c:v>0.65037699999999998</c:v>
                </c:pt>
                <c:pt idx="439">
                  <c:v>0.65026600000000001</c:v>
                </c:pt>
                <c:pt idx="440">
                  <c:v>0.65032500000000004</c:v>
                </c:pt>
                <c:pt idx="441">
                  <c:v>0.65041099999999996</c:v>
                </c:pt>
                <c:pt idx="442">
                  <c:v>0.65046400000000004</c:v>
                </c:pt>
                <c:pt idx="443">
                  <c:v>0.65055600000000002</c:v>
                </c:pt>
                <c:pt idx="444">
                  <c:v>0.650397</c:v>
                </c:pt>
                <c:pt idx="445">
                  <c:v>0.65058700000000003</c:v>
                </c:pt>
                <c:pt idx="446">
                  <c:v>0.65068199999999998</c:v>
                </c:pt>
                <c:pt idx="447">
                  <c:v>0.65096799999999999</c:v>
                </c:pt>
                <c:pt idx="448">
                  <c:v>0.65068199999999998</c:v>
                </c:pt>
                <c:pt idx="449">
                  <c:v>0.65061999999999998</c:v>
                </c:pt>
                <c:pt idx="450">
                  <c:v>0.65051499999999995</c:v>
                </c:pt>
                <c:pt idx="451">
                  <c:v>0.65037199999999995</c:v>
                </c:pt>
                <c:pt idx="452">
                  <c:v>0.65019400000000005</c:v>
                </c:pt>
                <c:pt idx="453">
                  <c:v>0.65068499999999996</c:v>
                </c:pt>
                <c:pt idx="454">
                  <c:v>0.650621</c:v>
                </c:pt>
                <c:pt idx="455">
                  <c:v>0.65113500000000002</c:v>
                </c:pt>
                <c:pt idx="456">
                  <c:v>0.65073599999999998</c:v>
                </c:pt>
                <c:pt idx="457">
                  <c:v>0.65093100000000004</c:v>
                </c:pt>
                <c:pt idx="458">
                  <c:v>0.65060899999999999</c:v>
                </c:pt>
                <c:pt idx="459">
                  <c:v>0.65037699999999998</c:v>
                </c:pt>
                <c:pt idx="460">
                  <c:v>0.65044599999999997</c:v>
                </c:pt>
                <c:pt idx="461">
                  <c:v>0.65042599999999995</c:v>
                </c:pt>
                <c:pt idx="462">
                  <c:v>0.65057600000000004</c:v>
                </c:pt>
                <c:pt idx="463">
                  <c:v>0.65038099999999999</c:v>
                </c:pt>
                <c:pt idx="464">
                  <c:v>0.65060899999999999</c:v>
                </c:pt>
                <c:pt idx="465">
                  <c:v>0.65031000000000005</c:v>
                </c:pt>
                <c:pt idx="466">
                  <c:v>0.65041499999999997</c:v>
                </c:pt>
                <c:pt idx="467">
                  <c:v>0.65052699999999997</c:v>
                </c:pt>
                <c:pt idx="468">
                  <c:v>0.65052399999999999</c:v>
                </c:pt>
                <c:pt idx="469">
                  <c:v>0.65030399999999999</c:v>
                </c:pt>
                <c:pt idx="470">
                  <c:v>0.65028699999999995</c:v>
                </c:pt>
                <c:pt idx="471">
                  <c:v>0.65022899999999995</c:v>
                </c:pt>
                <c:pt idx="472">
                  <c:v>0.65017599999999998</c:v>
                </c:pt>
                <c:pt idx="473">
                  <c:v>0.65045699999999995</c:v>
                </c:pt>
                <c:pt idx="474">
                  <c:v>0.65024499999999996</c:v>
                </c:pt>
                <c:pt idx="475">
                  <c:v>0.65055300000000005</c:v>
                </c:pt>
                <c:pt idx="476">
                  <c:v>0.65040399999999998</c:v>
                </c:pt>
                <c:pt idx="477">
                  <c:v>0.65035900000000002</c:v>
                </c:pt>
                <c:pt idx="478">
                  <c:v>0.65034099999999995</c:v>
                </c:pt>
                <c:pt idx="479">
                  <c:v>0.65038799999999997</c:v>
                </c:pt>
                <c:pt idx="480">
                  <c:v>0.65057600000000004</c:v>
                </c:pt>
                <c:pt idx="481">
                  <c:v>0.65044999999999997</c:v>
                </c:pt>
                <c:pt idx="482">
                  <c:v>0.65032199999999996</c:v>
                </c:pt>
                <c:pt idx="483">
                  <c:v>0.65041300000000002</c:v>
                </c:pt>
                <c:pt idx="484">
                  <c:v>0.65028699999999995</c:v>
                </c:pt>
                <c:pt idx="485">
                  <c:v>0.650227</c:v>
                </c:pt>
                <c:pt idx="486">
                  <c:v>0.65012999999999999</c:v>
                </c:pt>
                <c:pt idx="487">
                  <c:v>0.65044100000000005</c:v>
                </c:pt>
                <c:pt idx="488">
                  <c:v>0.65009899999999998</c:v>
                </c:pt>
                <c:pt idx="489">
                  <c:v>0.65027500000000005</c:v>
                </c:pt>
                <c:pt idx="490">
                  <c:v>0.65022400000000002</c:v>
                </c:pt>
                <c:pt idx="491">
                  <c:v>0.65009099999999997</c:v>
                </c:pt>
                <c:pt idx="492">
                  <c:v>0.65025500000000003</c:v>
                </c:pt>
                <c:pt idx="493">
                  <c:v>0.65029400000000004</c:v>
                </c:pt>
                <c:pt idx="494">
                  <c:v>0.650196</c:v>
                </c:pt>
                <c:pt idx="495">
                  <c:v>0.65033799999999997</c:v>
                </c:pt>
                <c:pt idx="496">
                  <c:v>0.650528</c:v>
                </c:pt>
                <c:pt idx="497">
                  <c:v>0.65047200000000005</c:v>
                </c:pt>
                <c:pt idx="498">
                  <c:v>0.65049100000000004</c:v>
                </c:pt>
                <c:pt idx="499">
                  <c:v>0.65023600000000004</c:v>
                </c:pt>
                <c:pt idx="500">
                  <c:v>0.65060399999999996</c:v>
                </c:pt>
                <c:pt idx="501">
                  <c:v>0.65045900000000001</c:v>
                </c:pt>
                <c:pt idx="502">
                  <c:v>0.65056000000000003</c:v>
                </c:pt>
                <c:pt idx="503">
                  <c:v>0.65065399999999995</c:v>
                </c:pt>
                <c:pt idx="504">
                  <c:v>0.65038200000000002</c:v>
                </c:pt>
                <c:pt idx="505">
                  <c:v>0.65065200000000001</c:v>
                </c:pt>
                <c:pt idx="506">
                  <c:v>0.65053700000000003</c:v>
                </c:pt>
                <c:pt idx="507">
                  <c:v>0.65057500000000001</c:v>
                </c:pt>
                <c:pt idx="508">
                  <c:v>0.65057500000000001</c:v>
                </c:pt>
                <c:pt idx="509">
                  <c:v>0.650648</c:v>
                </c:pt>
                <c:pt idx="510">
                  <c:v>0.65052200000000004</c:v>
                </c:pt>
                <c:pt idx="511">
                  <c:v>0.65062200000000003</c:v>
                </c:pt>
                <c:pt idx="512">
                  <c:v>0.65072600000000003</c:v>
                </c:pt>
                <c:pt idx="513">
                  <c:v>0.65051199999999998</c:v>
                </c:pt>
                <c:pt idx="514">
                  <c:v>0.65029999999999999</c:v>
                </c:pt>
                <c:pt idx="515">
                  <c:v>0.65041000000000004</c:v>
                </c:pt>
                <c:pt idx="516">
                  <c:v>0.65034899999999995</c:v>
                </c:pt>
                <c:pt idx="517">
                  <c:v>0.65024199999999999</c:v>
                </c:pt>
                <c:pt idx="518">
                  <c:v>0.65050699999999995</c:v>
                </c:pt>
                <c:pt idx="519">
                  <c:v>0.65051999999999999</c:v>
                </c:pt>
                <c:pt idx="520">
                  <c:v>0.65046899999999996</c:v>
                </c:pt>
                <c:pt idx="521">
                  <c:v>0.650644</c:v>
                </c:pt>
                <c:pt idx="522">
                  <c:v>0.65041400000000005</c:v>
                </c:pt>
                <c:pt idx="523">
                  <c:v>0.65041400000000005</c:v>
                </c:pt>
                <c:pt idx="524">
                  <c:v>0.65066199999999996</c:v>
                </c:pt>
                <c:pt idx="525">
                  <c:v>0.65054900000000004</c:v>
                </c:pt>
                <c:pt idx="526">
                  <c:v>0.65061800000000003</c:v>
                </c:pt>
                <c:pt idx="527">
                  <c:v>0.65059400000000001</c:v>
                </c:pt>
                <c:pt idx="528">
                  <c:v>0.65065899999999999</c:v>
                </c:pt>
                <c:pt idx="529">
                  <c:v>0.65059199999999995</c:v>
                </c:pt>
                <c:pt idx="530">
                  <c:v>0.65050200000000002</c:v>
                </c:pt>
                <c:pt idx="531">
                  <c:v>0.65066800000000002</c:v>
                </c:pt>
                <c:pt idx="532">
                  <c:v>0.65059299999999998</c:v>
                </c:pt>
                <c:pt idx="533">
                  <c:v>0.65092700000000003</c:v>
                </c:pt>
                <c:pt idx="534">
                  <c:v>0.65082099999999998</c:v>
                </c:pt>
                <c:pt idx="535">
                  <c:v>0.65094099999999999</c:v>
                </c:pt>
                <c:pt idx="536">
                  <c:v>0.65072099999999999</c:v>
                </c:pt>
                <c:pt idx="537">
                  <c:v>0.65088299999999999</c:v>
                </c:pt>
                <c:pt idx="538">
                  <c:v>0.65082899999999999</c:v>
                </c:pt>
                <c:pt idx="539">
                  <c:v>0.65069100000000002</c:v>
                </c:pt>
                <c:pt idx="540">
                  <c:v>0.65077200000000002</c:v>
                </c:pt>
                <c:pt idx="541">
                  <c:v>0.65061400000000003</c:v>
                </c:pt>
                <c:pt idx="542">
                  <c:v>0.65059999999999996</c:v>
                </c:pt>
                <c:pt idx="543">
                  <c:v>0.65062500000000001</c:v>
                </c:pt>
                <c:pt idx="544">
                  <c:v>0.65103599999999995</c:v>
                </c:pt>
                <c:pt idx="545">
                  <c:v>0.65083899999999995</c:v>
                </c:pt>
                <c:pt idx="546">
                  <c:v>0.65061000000000002</c:v>
                </c:pt>
                <c:pt idx="547">
                  <c:v>0.650779</c:v>
                </c:pt>
                <c:pt idx="548">
                  <c:v>0.65078999999999998</c:v>
                </c:pt>
                <c:pt idx="549">
                  <c:v>0.65059999999999996</c:v>
                </c:pt>
                <c:pt idx="550">
                  <c:v>0.65062500000000001</c:v>
                </c:pt>
                <c:pt idx="551">
                  <c:v>0.65079500000000001</c:v>
                </c:pt>
                <c:pt idx="552">
                  <c:v>0.65053300000000003</c:v>
                </c:pt>
                <c:pt idx="553">
                  <c:v>0.65055799999999997</c:v>
                </c:pt>
                <c:pt idx="554">
                  <c:v>0.65070399999999995</c:v>
                </c:pt>
                <c:pt idx="555">
                  <c:v>0.65049699999999999</c:v>
                </c:pt>
                <c:pt idx="556">
                  <c:v>0.650528</c:v>
                </c:pt>
                <c:pt idx="557">
                  <c:v>0.650366</c:v>
                </c:pt>
                <c:pt idx="558">
                  <c:v>0.65051700000000001</c:v>
                </c:pt>
                <c:pt idx="559">
                  <c:v>0.65057299999999996</c:v>
                </c:pt>
                <c:pt idx="560">
                  <c:v>0.650814</c:v>
                </c:pt>
                <c:pt idx="561">
                  <c:v>0.65051000000000003</c:v>
                </c:pt>
                <c:pt idx="562">
                  <c:v>0.65081</c:v>
                </c:pt>
                <c:pt idx="563">
                  <c:v>0.65057699999999996</c:v>
                </c:pt>
                <c:pt idx="564">
                  <c:v>0.65051300000000001</c:v>
                </c:pt>
                <c:pt idx="565">
                  <c:v>0.65058400000000005</c:v>
                </c:pt>
                <c:pt idx="566">
                  <c:v>0.65060099999999998</c:v>
                </c:pt>
                <c:pt idx="567">
                  <c:v>0.65044800000000003</c:v>
                </c:pt>
                <c:pt idx="568">
                  <c:v>0.65047900000000003</c:v>
                </c:pt>
                <c:pt idx="569">
                  <c:v>0.65051499999999995</c:v>
                </c:pt>
                <c:pt idx="570">
                  <c:v>0.65024800000000005</c:v>
                </c:pt>
                <c:pt idx="571">
                  <c:v>0.65065899999999999</c:v>
                </c:pt>
                <c:pt idx="572">
                  <c:v>0.65038099999999999</c:v>
                </c:pt>
                <c:pt idx="573">
                  <c:v>0.65041400000000005</c:v>
                </c:pt>
                <c:pt idx="574">
                  <c:v>0.65044900000000005</c:v>
                </c:pt>
                <c:pt idx="575">
                  <c:v>0.650474</c:v>
                </c:pt>
                <c:pt idx="576">
                  <c:v>0.65063499999999996</c:v>
                </c:pt>
                <c:pt idx="577">
                  <c:v>0.65074100000000001</c:v>
                </c:pt>
                <c:pt idx="578">
                  <c:v>0.65037900000000004</c:v>
                </c:pt>
                <c:pt idx="579">
                  <c:v>0.65029099999999995</c:v>
                </c:pt>
                <c:pt idx="580">
                  <c:v>0.65029599999999999</c:v>
                </c:pt>
                <c:pt idx="581">
                  <c:v>0.650227</c:v>
                </c:pt>
                <c:pt idx="582">
                  <c:v>0.65035500000000002</c:v>
                </c:pt>
                <c:pt idx="583">
                  <c:v>0.65027199999999996</c:v>
                </c:pt>
                <c:pt idx="584">
                  <c:v>0.65040299999999995</c:v>
                </c:pt>
                <c:pt idx="585">
                  <c:v>0.65028900000000001</c:v>
                </c:pt>
                <c:pt idx="586">
                  <c:v>0.65052100000000002</c:v>
                </c:pt>
                <c:pt idx="587">
                  <c:v>0.65055399999999997</c:v>
                </c:pt>
                <c:pt idx="588">
                  <c:v>0.65054000000000001</c:v>
                </c:pt>
                <c:pt idx="589">
                  <c:v>0.65039199999999997</c:v>
                </c:pt>
                <c:pt idx="590">
                  <c:v>0.65057900000000002</c:v>
                </c:pt>
                <c:pt idx="591">
                  <c:v>0.65043700000000004</c:v>
                </c:pt>
                <c:pt idx="592">
                  <c:v>0.65068499999999996</c:v>
                </c:pt>
                <c:pt idx="593">
                  <c:v>0.65072799999999997</c:v>
                </c:pt>
                <c:pt idx="594">
                  <c:v>0.65076100000000003</c:v>
                </c:pt>
                <c:pt idx="595">
                  <c:v>0.65070300000000003</c:v>
                </c:pt>
                <c:pt idx="596">
                  <c:v>0.65059599999999995</c:v>
                </c:pt>
                <c:pt idx="597">
                  <c:v>0.65053499999999997</c:v>
                </c:pt>
                <c:pt idx="598">
                  <c:v>0.650586</c:v>
                </c:pt>
                <c:pt idx="599">
                  <c:v>0.650532</c:v>
                </c:pt>
                <c:pt idx="600">
                  <c:v>0.65051499999999995</c:v>
                </c:pt>
                <c:pt idx="601">
                  <c:v>0.65068400000000004</c:v>
                </c:pt>
                <c:pt idx="602">
                  <c:v>0.65047699999999997</c:v>
                </c:pt>
                <c:pt idx="603">
                  <c:v>0.65070700000000004</c:v>
                </c:pt>
                <c:pt idx="604">
                  <c:v>0.65076100000000003</c:v>
                </c:pt>
                <c:pt idx="605">
                  <c:v>0.650644</c:v>
                </c:pt>
                <c:pt idx="606">
                  <c:v>0.65049000000000001</c:v>
                </c:pt>
                <c:pt idx="607">
                  <c:v>0.65043799999999996</c:v>
                </c:pt>
                <c:pt idx="608">
                  <c:v>0.65046000000000004</c:v>
                </c:pt>
                <c:pt idx="609">
                  <c:v>0.65078199999999997</c:v>
                </c:pt>
                <c:pt idx="610">
                  <c:v>0.65079200000000004</c:v>
                </c:pt>
                <c:pt idx="611">
                  <c:v>0.65063800000000005</c:v>
                </c:pt>
                <c:pt idx="612">
                  <c:v>0.65085899999999997</c:v>
                </c:pt>
                <c:pt idx="613">
                  <c:v>0.65055600000000002</c:v>
                </c:pt>
                <c:pt idx="614">
                  <c:v>0.65071900000000005</c:v>
                </c:pt>
                <c:pt idx="615">
                  <c:v>0.650509</c:v>
                </c:pt>
                <c:pt idx="616">
                  <c:v>0.65074600000000005</c:v>
                </c:pt>
                <c:pt idx="617">
                  <c:v>0.65076400000000001</c:v>
                </c:pt>
                <c:pt idx="618">
                  <c:v>0.65090599999999998</c:v>
                </c:pt>
                <c:pt idx="619">
                  <c:v>0.65059199999999995</c:v>
                </c:pt>
                <c:pt idx="620">
                  <c:v>0.65079100000000001</c:v>
                </c:pt>
                <c:pt idx="621">
                  <c:v>0.65080499999999997</c:v>
                </c:pt>
                <c:pt idx="622">
                  <c:v>0.650806</c:v>
                </c:pt>
                <c:pt idx="623">
                  <c:v>0.65070399999999995</c:v>
                </c:pt>
                <c:pt idx="624">
                  <c:v>0.65071299999999999</c:v>
                </c:pt>
                <c:pt idx="625">
                  <c:v>0.65096600000000004</c:v>
                </c:pt>
                <c:pt idx="626">
                  <c:v>0.65079200000000004</c:v>
                </c:pt>
                <c:pt idx="627">
                  <c:v>0.65074799999999999</c:v>
                </c:pt>
                <c:pt idx="628">
                  <c:v>0.650814</c:v>
                </c:pt>
                <c:pt idx="629">
                  <c:v>0.650675</c:v>
                </c:pt>
                <c:pt idx="630">
                  <c:v>0.65057500000000001</c:v>
                </c:pt>
                <c:pt idx="631">
                  <c:v>0.65073499999999995</c:v>
                </c:pt>
                <c:pt idx="632">
                  <c:v>0.65050200000000002</c:v>
                </c:pt>
                <c:pt idx="633">
                  <c:v>0.65071500000000004</c:v>
                </c:pt>
                <c:pt idx="634">
                  <c:v>0.65034499999999995</c:v>
                </c:pt>
                <c:pt idx="635">
                  <c:v>0.65064299999999997</c:v>
                </c:pt>
                <c:pt idx="636">
                  <c:v>0.65060799999999996</c:v>
                </c:pt>
                <c:pt idx="637">
                  <c:v>0.65065099999999998</c:v>
                </c:pt>
                <c:pt idx="638">
                  <c:v>0.65046800000000005</c:v>
                </c:pt>
                <c:pt idx="639">
                  <c:v>0.650478</c:v>
                </c:pt>
                <c:pt idx="640">
                  <c:v>0.65082899999999999</c:v>
                </c:pt>
                <c:pt idx="641">
                  <c:v>0.65088100000000004</c:v>
                </c:pt>
                <c:pt idx="642">
                  <c:v>0.65087300000000003</c:v>
                </c:pt>
                <c:pt idx="643">
                  <c:v>0.65087899999999999</c:v>
                </c:pt>
                <c:pt idx="644">
                  <c:v>0.65075099999999997</c:v>
                </c:pt>
                <c:pt idx="645">
                  <c:v>0.65082899999999999</c:v>
                </c:pt>
                <c:pt idx="646">
                  <c:v>0.650725</c:v>
                </c:pt>
                <c:pt idx="647">
                  <c:v>0.65065399999999995</c:v>
                </c:pt>
                <c:pt idx="648">
                  <c:v>0.65070600000000001</c:v>
                </c:pt>
                <c:pt idx="649">
                  <c:v>0.65070300000000003</c:v>
                </c:pt>
                <c:pt idx="650">
                  <c:v>0.65079600000000004</c:v>
                </c:pt>
                <c:pt idx="651">
                  <c:v>0.65081900000000004</c:v>
                </c:pt>
                <c:pt idx="652">
                  <c:v>0.65061400000000003</c:v>
                </c:pt>
                <c:pt idx="653">
                  <c:v>0.65057900000000002</c:v>
                </c:pt>
                <c:pt idx="654">
                  <c:v>0.65077700000000005</c:v>
                </c:pt>
                <c:pt idx="655">
                  <c:v>0.65074399999999999</c:v>
                </c:pt>
                <c:pt idx="656">
                  <c:v>0.65081999999999995</c:v>
                </c:pt>
                <c:pt idx="657">
                  <c:v>0.65073300000000001</c:v>
                </c:pt>
                <c:pt idx="658">
                  <c:v>0.65092300000000003</c:v>
                </c:pt>
                <c:pt idx="659">
                  <c:v>0.65088299999999999</c:v>
                </c:pt>
                <c:pt idx="660">
                  <c:v>0.65075799999999995</c:v>
                </c:pt>
                <c:pt idx="661">
                  <c:v>0.65083199999999997</c:v>
                </c:pt>
                <c:pt idx="662">
                  <c:v>0.65055099999999999</c:v>
                </c:pt>
                <c:pt idx="663">
                  <c:v>0.65059199999999995</c:v>
                </c:pt>
                <c:pt idx="664">
                  <c:v>0.65071400000000001</c:v>
                </c:pt>
                <c:pt idx="665">
                  <c:v>0.65086299999999997</c:v>
                </c:pt>
                <c:pt idx="666">
                  <c:v>0.65085700000000002</c:v>
                </c:pt>
                <c:pt idx="667">
                  <c:v>0.65114899999999998</c:v>
                </c:pt>
                <c:pt idx="668">
                  <c:v>0.65118200000000004</c:v>
                </c:pt>
                <c:pt idx="669">
                  <c:v>0.65110000000000001</c:v>
                </c:pt>
                <c:pt idx="670">
                  <c:v>0.65085000000000004</c:v>
                </c:pt>
                <c:pt idx="671">
                  <c:v>0.65089300000000005</c:v>
                </c:pt>
                <c:pt idx="672">
                  <c:v>0.65085199999999999</c:v>
                </c:pt>
                <c:pt idx="673">
                  <c:v>0.65090199999999998</c:v>
                </c:pt>
                <c:pt idx="674">
                  <c:v>0.65121300000000004</c:v>
                </c:pt>
                <c:pt idx="675">
                  <c:v>0.651196</c:v>
                </c:pt>
                <c:pt idx="676">
                  <c:v>0.65085599999999999</c:v>
                </c:pt>
                <c:pt idx="677">
                  <c:v>0.65102499999999996</c:v>
                </c:pt>
                <c:pt idx="678">
                  <c:v>0.65103200000000006</c:v>
                </c:pt>
                <c:pt idx="679">
                  <c:v>0.65105400000000002</c:v>
                </c:pt>
                <c:pt idx="680">
                  <c:v>0.65107999999999999</c:v>
                </c:pt>
                <c:pt idx="681">
                  <c:v>0.65098800000000001</c:v>
                </c:pt>
                <c:pt idx="682">
                  <c:v>0.65101600000000004</c:v>
                </c:pt>
                <c:pt idx="683">
                  <c:v>0.65089399999999997</c:v>
                </c:pt>
                <c:pt idx="684">
                  <c:v>0.65098900000000004</c:v>
                </c:pt>
                <c:pt idx="685">
                  <c:v>0.65087499999999998</c:v>
                </c:pt>
                <c:pt idx="686">
                  <c:v>0.65074699999999996</c:v>
                </c:pt>
                <c:pt idx="687">
                  <c:v>0.65095999999999998</c:v>
                </c:pt>
                <c:pt idx="688">
                  <c:v>0.65076000000000001</c:v>
                </c:pt>
                <c:pt idx="689">
                  <c:v>0.65101200000000004</c:v>
                </c:pt>
                <c:pt idx="690">
                  <c:v>0.65098100000000003</c:v>
                </c:pt>
                <c:pt idx="691">
                  <c:v>0.65109499999999998</c:v>
                </c:pt>
                <c:pt idx="692">
                  <c:v>0.65103</c:v>
                </c:pt>
                <c:pt idx="693">
                  <c:v>0.65113100000000002</c:v>
                </c:pt>
                <c:pt idx="694">
                  <c:v>0.65081900000000004</c:v>
                </c:pt>
                <c:pt idx="695">
                  <c:v>0.65100499999999994</c:v>
                </c:pt>
                <c:pt idx="696">
                  <c:v>0.65071000000000001</c:v>
                </c:pt>
                <c:pt idx="697">
                  <c:v>0.65105100000000005</c:v>
                </c:pt>
                <c:pt idx="698">
                  <c:v>0.65086699999999997</c:v>
                </c:pt>
                <c:pt idx="699">
                  <c:v>0.65087499999999998</c:v>
                </c:pt>
                <c:pt idx="700">
                  <c:v>0.65089699999999995</c:v>
                </c:pt>
                <c:pt idx="701">
                  <c:v>0.651034</c:v>
                </c:pt>
                <c:pt idx="702">
                  <c:v>0.65111799999999997</c:v>
                </c:pt>
                <c:pt idx="703">
                  <c:v>0.65090599999999998</c:v>
                </c:pt>
                <c:pt idx="704">
                  <c:v>0.65077700000000005</c:v>
                </c:pt>
                <c:pt idx="705">
                  <c:v>0.65104300000000004</c:v>
                </c:pt>
                <c:pt idx="706">
                  <c:v>0.65084900000000001</c:v>
                </c:pt>
                <c:pt idx="707">
                  <c:v>0.65102000000000004</c:v>
                </c:pt>
                <c:pt idx="708">
                  <c:v>0.65106600000000003</c:v>
                </c:pt>
                <c:pt idx="709">
                  <c:v>0.65116099999999999</c:v>
                </c:pt>
                <c:pt idx="710">
                  <c:v>0.65109899999999998</c:v>
                </c:pt>
                <c:pt idx="711">
                  <c:v>0.65120599999999995</c:v>
                </c:pt>
                <c:pt idx="712">
                  <c:v>0.651258</c:v>
                </c:pt>
                <c:pt idx="713">
                  <c:v>0.65132800000000002</c:v>
                </c:pt>
                <c:pt idx="714">
                  <c:v>0.65127500000000005</c:v>
                </c:pt>
                <c:pt idx="715">
                  <c:v>0.65136499999999997</c:v>
                </c:pt>
                <c:pt idx="716">
                  <c:v>0.65110999999999997</c:v>
                </c:pt>
                <c:pt idx="717">
                  <c:v>0.65119199999999999</c:v>
                </c:pt>
                <c:pt idx="718">
                  <c:v>0.65149100000000004</c:v>
                </c:pt>
                <c:pt idx="719">
                  <c:v>0.65128399999999997</c:v>
                </c:pt>
                <c:pt idx="720">
                  <c:v>0.65113100000000002</c:v>
                </c:pt>
                <c:pt idx="721">
                  <c:v>0.65126600000000001</c:v>
                </c:pt>
                <c:pt idx="722">
                  <c:v>0.65134999999999998</c:v>
                </c:pt>
                <c:pt idx="723">
                  <c:v>0.65133399999999997</c:v>
                </c:pt>
                <c:pt idx="724">
                  <c:v>0.65118500000000001</c:v>
                </c:pt>
                <c:pt idx="725">
                  <c:v>0.65092899999999998</c:v>
                </c:pt>
                <c:pt idx="726">
                  <c:v>0.65139899999999995</c:v>
                </c:pt>
                <c:pt idx="727">
                  <c:v>0.65146700000000002</c:v>
                </c:pt>
                <c:pt idx="728">
                  <c:v>0.65138300000000005</c:v>
                </c:pt>
                <c:pt idx="729">
                  <c:v>0.65143099999999998</c:v>
                </c:pt>
                <c:pt idx="730">
                  <c:v>0.65130399999999999</c:v>
                </c:pt>
                <c:pt idx="731">
                  <c:v>0.65120400000000001</c:v>
                </c:pt>
                <c:pt idx="732">
                  <c:v>0.65116799999999997</c:v>
                </c:pt>
                <c:pt idx="733">
                  <c:v>0.65140600000000004</c:v>
                </c:pt>
                <c:pt idx="734">
                  <c:v>0.65102000000000004</c:v>
                </c:pt>
                <c:pt idx="735">
                  <c:v>0.65136899999999998</c:v>
                </c:pt>
                <c:pt idx="736">
                  <c:v>0.65151599999999998</c:v>
                </c:pt>
                <c:pt idx="737">
                  <c:v>0.65139999999999998</c:v>
                </c:pt>
                <c:pt idx="738">
                  <c:v>0.65127000000000002</c:v>
                </c:pt>
                <c:pt idx="739">
                  <c:v>0.65145299999999995</c:v>
                </c:pt>
                <c:pt idx="740">
                  <c:v>0.65132000000000001</c:v>
                </c:pt>
                <c:pt idx="741">
                  <c:v>0.65133200000000002</c:v>
                </c:pt>
                <c:pt idx="742">
                  <c:v>0.65145900000000001</c:v>
                </c:pt>
                <c:pt idx="743">
                  <c:v>0.65131600000000001</c:v>
                </c:pt>
                <c:pt idx="744">
                  <c:v>0.65127299999999999</c:v>
                </c:pt>
                <c:pt idx="745">
                  <c:v>0.65137999999999996</c:v>
                </c:pt>
                <c:pt idx="746">
                  <c:v>0.65138300000000005</c:v>
                </c:pt>
                <c:pt idx="747">
                  <c:v>0.65147100000000002</c:v>
                </c:pt>
                <c:pt idx="748">
                  <c:v>0.651509</c:v>
                </c:pt>
                <c:pt idx="749">
                  <c:v>0.65161000000000002</c:v>
                </c:pt>
                <c:pt idx="750">
                  <c:v>0.65172300000000005</c:v>
                </c:pt>
                <c:pt idx="751">
                  <c:v>0.65143499999999999</c:v>
                </c:pt>
                <c:pt idx="752">
                  <c:v>0.65143099999999998</c:v>
                </c:pt>
                <c:pt idx="753">
                  <c:v>0.65136499999999997</c:v>
                </c:pt>
                <c:pt idx="754">
                  <c:v>0.65134800000000004</c:v>
                </c:pt>
                <c:pt idx="755">
                  <c:v>0.651173</c:v>
                </c:pt>
                <c:pt idx="756">
                  <c:v>0.651088</c:v>
                </c:pt>
                <c:pt idx="757">
                  <c:v>0.65097499999999997</c:v>
                </c:pt>
                <c:pt idx="758">
                  <c:v>0.65132599999999996</c:v>
                </c:pt>
                <c:pt idx="759">
                  <c:v>0.65116099999999999</c:v>
                </c:pt>
                <c:pt idx="760">
                  <c:v>0.65091500000000002</c:v>
                </c:pt>
                <c:pt idx="761">
                  <c:v>0.65126300000000004</c:v>
                </c:pt>
                <c:pt idx="762">
                  <c:v>0.65133399999999997</c:v>
                </c:pt>
                <c:pt idx="763">
                  <c:v>0.651555</c:v>
                </c:pt>
                <c:pt idx="764">
                  <c:v>0.65129400000000004</c:v>
                </c:pt>
                <c:pt idx="765">
                  <c:v>0.65123799999999998</c:v>
                </c:pt>
                <c:pt idx="766">
                  <c:v>0.65115000000000001</c:v>
                </c:pt>
                <c:pt idx="767">
                  <c:v>0.65121300000000004</c:v>
                </c:pt>
                <c:pt idx="768">
                  <c:v>0.65116300000000005</c:v>
                </c:pt>
                <c:pt idx="769">
                  <c:v>0.65141499999999997</c:v>
                </c:pt>
                <c:pt idx="770">
                  <c:v>0.65106799999999998</c:v>
                </c:pt>
                <c:pt idx="771">
                  <c:v>0.65123500000000001</c:v>
                </c:pt>
                <c:pt idx="772">
                  <c:v>0.65118500000000001</c:v>
                </c:pt>
                <c:pt idx="773">
                  <c:v>0.65115699999999999</c:v>
                </c:pt>
                <c:pt idx="774">
                  <c:v>0.65157500000000002</c:v>
                </c:pt>
                <c:pt idx="775">
                  <c:v>0.65122899999999995</c:v>
                </c:pt>
                <c:pt idx="776">
                  <c:v>0.65139499999999995</c:v>
                </c:pt>
                <c:pt idx="777">
                  <c:v>0.65142599999999995</c:v>
                </c:pt>
                <c:pt idx="778">
                  <c:v>0.65132800000000002</c:v>
                </c:pt>
                <c:pt idx="779">
                  <c:v>0.65136400000000005</c:v>
                </c:pt>
                <c:pt idx="780">
                  <c:v>0.65131700000000003</c:v>
                </c:pt>
                <c:pt idx="781">
                  <c:v>0.65132000000000001</c:v>
                </c:pt>
                <c:pt idx="782">
                  <c:v>0.65130699999999997</c:v>
                </c:pt>
                <c:pt idx="783">
                  <c:v>0.65161199999999997</c:v>
                </c:pt>
                <c:pt idx="784">
                  <c:v>0.65132699999999999</c:v>
                </c:pt>
                <c:pt idx="785">
                  <c:v>0.65165899999999999</c:v>
                </c:pt>
                <c:pt idx="786">
                  <c:v>0.65146099999999996</c:v>
                </c:pt>
                <c:pt idx="787">
                  <c:v>0.65173199999999998</c:v>
                </c:pt>
                <c:pt idx="788">
                  <c:v>0.65180800000000005</c:v>
                </c:pt>
                <c:pt idx="789">
                  <c:v>0.65185499999999996</c:v>
                </c:pt>
                <c:pt idx="790">
                  <c:v>0.65172200000000002</c:v>
                </c:pt>
                <c:pt idx="791">
                  <c:v>0.651729</c:v>
                </c:pt>
                <c:pt idx="792">
                  <c:v>0.65175899999999998</c:v>
                </c:pt>
                <c:pt idx="793">
                  <c:v>0.65168899999999996</c:v>
                </c:pt>
                <c:pt idx="794">
                  <c:v>0.65145299999999995</c:v>
                </c:pt>
                <c:pt idx="795">
                  <c:v>0.651694</c:v>
                </c:pt>
                <c:pt idx="796">
                  <c:v>0.65193699999999999</c:v>
                </c:pt>
                <c:pt idx="797">
                  <c:v>0.651694</c:v>
                </c:pt>
                <c:pt idx="798">
                  <c:v>0.65134700000000001</c:v>
                </c:pt>
                <c:pt idx="799">
                  <c:v>0.65121700000000005</c:v>
                </c:pt>
                <c:pt idx="800">
                  <c:v>0.65127800000000002</c:v>
                </c:pt>
                <c:pt idx="801">
                  <c:v>0.651281</c:v>
                </c:pt>
                <c:pt idx="802">
                  <c:v>0.65149400000000002</c:v>
                </c:pt>
                <c:pt idx="803">
                  <c:v>0.65157500000000002</c:v>
                </c:pt>
                <c:pt idx="804">
                  <c:v>0.65151199999999998</c:v>
                </c:pt>
                <c:pt idx="805">
                  <c:v>0.65148499999999998</c:v>
                </c:pt>
                <c:pt idx="806">
                  <c:v>0.65146000000000004</c:v>
                </c:pt>
                <c:pt idx="807">
                  <c:v>0.65124499999999996</c:v>
                </c:pt>
                <c:pt idx="808">
                  <c:v>0.65126099999999998</c:v>
                </c:pt>
                <c:pt idx="809">
                  <c:v>0.65117199999999997</c:v>
                </c:pt>
                <c:pt idx="810">
                  <c:v>0.651536</c:v>
                </c:pt>
                <c:pt idx="811">
                  <c:v>0.65154900000000004</c:v>
                </c:pt>
                <c:pt idx="812">
                  <c:v>0.65155799999999997</c:v>
                </c:pt>
                <c:pt idx="813">
                  <c:v>0.651227</c:v>
                </c:pt>
                <c:pt idx="814">
                  <c:v>0.65135399999999999</c:v>
                </c:pt>
                <c:pt idx="815">
                  <c:v>0.65140200000000004</c:v>
                </c:pt>
                <c:pt idx="816">
                  <c:v>0.65154199999999995</c:v>
                </c:pt>
                <c:pt idx="817">
                  <c:v>0.65152399999999999</c:v>
                </c:pt>
                <c:pt idx="818">
                  <c:v>0.65126399999999995</c:v>
                </c:pt>
                <c:pt idx="819">
                  <c:v>0.65160099999999999</c:v>
                </c:pt>
                <c:pt idx="820">
                  <c:v>0.651891</c:v>
                </c:pt>
                <c:pt idx="821">
                  <c:v>0.65159199999999995</c:v>
                </c:pt>
                <c:pt idx="822">
                  <c:v>0.65154199999999995</c:v>
                </c:pt>
                <c:pt idx="823">
                  <c:v>0.651586</c:v>
                </c:pt>
                <c:pt idx="824">
                  <c:v>0.65143499999999999</c:v>
                </c:pt>
                <c:pt idx="825">
                  <c:v>0.65163700000000002</c:v>
                </c:pt>
                <c:pt idx="826">
                  <c:v>0.65147200000000005</c:v>
                </c:pt>
                <c:pt idx="827">
                  <c:v>0.651366</c:v>
                </c:pt>
                <c:pt idx="828">
                  <c:v>0.65139199999999997</c:v>
                </c:pt>
                <c:pt idx="829">
                  <c:v>0.65164800000000001</c:v>
                </c:pt>
                <c:pt idx="830">
                  <c:v>0.65191500000000002</c:v>
                </c:pt>
                <c:pt idx="831">
                  <c:v>0.65164200000000005</c:v>
                </c:pt>
                <c:pt idx="832">
                  <c:v>0.65179299999999996</c:v>
                </c:pt>
                <c:pt idx="833">
                  <c:v>0.65164100000000003</c:v>
                </c:pt>
                <c:pt idx="834">
                  <c:v>0.65158899999999997</c:v>
                </c:pt>
                <c:pt idx="835">
                  <c:v>0.65145500000000001</c:v>
                </c:pt>
                <c:pt idx="836">
                  <c:v>0.65176599999999996</c:v>
                </c:pt>
                <c:pt idx="837">
                  <c:v>0.65132900000000005</c:v>
                </c:pt>
                <c:pt idx="838">
                  <c:v>0.65162299999999995</c:v>
                </c:pt>
                <c:pt idx="839">
                  <c:v>0.65152200000000005</c:v>
                </c:pt>
                <c:pt idx="840">
                  <c:v>0.65154199999999995</c:v>
                </c:pt>
                <c:pt idx="841">
                  <c:v>0.65170399999999995</c:v>
                </c:pt>
                <c:pt idx="842">
                  <c:v>0.65179399999999998</c:v>
                </c:pt>
                <c:pt idx="843">
                  <c:v>0.65141499999999997</c:v>
                </c:pt>
                <c:pt idx="844">
                  <c:v>0.65158300000000002</c:v>
                </c:pt>
                <c:pt idx="845">
                  <c:v>0.65184399999999998</c:v>
                </c:pt>
                <c:pt idx="846">
                  <c:v>0.65168899999999996</c:v>
                </c:pt>
                <c:pt idx="847">
                  <c:v>0.65149999999999997</c:v>
                </c:pt>
                <c:pt idx="848">
                  <c:v>0.65145799999999998</c:v>
                </c:pt>
                <c:pt idx="849">
                  <c:v>0.65141499999999997</c:v>
                </c:pt>
                <c:pt idx="850">
                  <c:v>0.65202400000000005</c:v>
                </c:pt>
                <c:pt idx="851">
                  <c:v>0.65171599999999996</c:v>
                </c:pt>
                <c:pt idx="852">
                  <c:v>0.65171800000000002</c:v>
                </c:pt>
                <c:pt idx="853">
                  <c:v>0.65181500000000003</c:v>
                </c:pt>
                <c:pt idx="854">
                  <c:v>0.65183800000000003</c:v>
                </c:pt>
                <c:pt idx="855">
                  <c:v>0.65197400000000005</c:v>
                </c:pt>
                <c:pt idx="856">
                  <c:v>0.65167200000000003</c:v>
                </c:pt>
                <c:pt idx="857">
                  <c:v>0.65202700000000002</c:v>
                </c:pt>
                <c:pt idx="858">
                  <c:v>0.65209099999999998</c:v>
                </c:pt>
                <c:pt idx="859">
                  <c:v>0.65178599999999998</c:v>
                </c:pt>
                <c:pt idx="860">
                  <c:v>0.65171100000000004</c:v>
                </c:pt>
                <c:pt idx="861">
                  <c:v>0.65175099999999997</c:v>
                </c:pt>
                <c:pt idx="862">
                  <c:v>0.65196399999999999</c:v>
                </c:pt>
                <c:pt idx="863">
                  <c:v>0.65171199999999996</c:v>
                </c:pt>
                <c:pt idx="864">
                  <c:v>0.65171699999999999</c:v>
                </c:pt>
                <c:pt idx="865">
                  <c:v>0.65183999999999997</c:v>
                </c:pt>
                <c:pt idx="866">
                  <c:v>0.65161400000000003</c:v>
                </c:pt>
                <c:pt idx="867">
                  <c:v>0.651675</c:v>
                </c:pt>
                <c:pt idx="868">
                  <c:v>0.65171000000000001</c:v>
                </c:pt>
                <c:pt idx="869">
                  <c:v>0.65177799999999997</c:v>
                </c:pt>
                <c:pt idx="870">
                  <c:v>0.65154800000000002</c:v>
                </c:pt>
                <c:pt idx="871">
                  <c:v>0.65158199999999999</c:v>
                </c:pt>
                <c:pt idx="872">
                  <c:v>0.65172399999999997</c:v>
                </c:pt>
                <c:pt idx="873">
                  <c:v>0.65179299999999996</c:v>
                </c:pt>
                <c:pt idx="874">
                  <c:v>0.65164299999999997</c:v>
                </c:pt>
                <c:pt idx="875">
                  <c:v>0.65138099999999999</c:v>
                </c:pt>
                <c:pt idx="876">
                  <c:v>0.651416</c:v>
                </c:pt>
                <c:pt idx="877">
                  <c:v>0.65171100000000004</c:v>
                </c:pt>
                <c:pt idx="878">
                  <c:v>0.65174100000000001</c:v>
                </c:pt>
                <c:pt idx="879">
                  <c:v>0.65155799999999997</c:v>
                </c:pt>
                <c:pt idx="880">
                  <c:v>0.65168700000000002</c:v>
                </c:pt>
                <c:pt idx="881">
                  <c:v>0.65170700000000004</c:v>
                </c:pt>
                <c:pt idx="882">
                  <c:v>0.65166000000000002</c:v>
                </c:pt>
                <c:pt idx="883">
                  <c:v>0.65162200000000003</c:v>
                </c:pt>
                <c:pt idx="884">
                  <c:v>0.65163000000000004</c:v>
                </c:pt>
                <c:pt idx="885">
                  <c:v>0.65172300000000005</c:v>
                </c:pt>
                <c:pt idx="886">
                  <c:v>0.65188800000000002</c:v>
                </c:pt>
                <c:pt idx="887">
                  <c:v>0.65166000000000002</c:v>
                </c:pt>
                <c:pt idx="888">
                  <c:v>0.65195899999999996</c:v>
                </c:pt>
                <c:pt idx="889">
                  <c:v>0.65195199999999998</c:v>
                </c:pt>
                <c:pt idx="890">
                  <c:v>0.65194399999999997</c:v>
                </c:pt>
                <c:pt idx="891">
                  <c:v>0.65200999999999998</c:v>
                </c:pt>
                <c:pt idx="892">
                  <c:v>0.65185800000000005</c:v>
                </c:pt>
                <c:pt idx="893">
                  <c:v>0.65182399999999996</c:v>
                </c:pt>
                <c:pt idx="894">
                  <c:v>0.65164100000000003</c:v>
                </c:pt>
                <c:pt idx="895">
                  <c:v>0.65175899999999998</c:v>
                </c:pt>
                <c:pt idx="896">
                  <c:v>0.65166800000000003</c:v>
                </c:pt>
                <c:pt idx="897">
                  <c:v>0.651837</c:v>
                </c:pt>
                <c:pt idx="898">
                  <c:v>0.65176599999999996</c:v>
                </c:pt>
                <c:pt idx="899">
                  <c:v>0.65190999999999999</c:v>
                </c:pt>
                <c:pt idx="900">
                  <c:v>0.65177799999999997</c:v>
                </c:pt>
                <c:pt idx="901">
                  <c:v>0.65174200000000004</c:v>
                </c:pt>
                <c:pt idx="902">
                  <c:v>0.65202599999999999</c:v>
                </c:pt>
                <c:pt idx="903">
                  <c:v>0.65199799999999997</c:v>
                </c:pt>
                <c:pt idx="904">
                  <c:v>0.65191500000000002</c:v>
                </c:pt>
                <c:pt idx="905">
                  <c:v>0.65180899999999997</c:v>
                </c:pt>
                <c:pt idx="906">
                  <c:v>0.65182899999999999</c:v>
                </c:pt>
                <c:pt idx="907">
                  <c:v>0.65199700000000005</c:v>
                </c:pt>
                <c:pt idx="908">
                  <c:v>0.65187499999999998</c:v>
                </c:pt>
                <c:pt idx="909">
                  <c:v>0.65225500000000003</c:v>
                </c:pt>
                <c:pt idx="910">
                  <c:v>0.65174900000000002</c:v>
                </c:pt>
                <c:pt idx="911">
                  <c:v>0.65193599999999996</c:v>
                </c:pt>
                <c:pt idx="912">
                  <c:v>0.651814</c:v>
                </c:pt>
                <c:pt idx="913">
                  <c:v>0.65166000000000002</c:v>
                </c:pt>
                <c:pt idx="914">
                  <c:v>0.65176800000000001</c:v>
                </c:pt>
                <c:pt idx="915">
                  <c:v>0.65184500000000001</c:v>
                </c:pt>
                <c:pt idx="916">
                  <c:v>0.65189600000000003</c:v>
                </c:pt>
                <c:pt idx="917">
                  <c:v>0.65174200000000004</c:v>
                </c:pt>
                <c:pt idx="918">
                  <c:v>0.65191399999999999</c:v>
                </c:pt>
                <c:pt idx="919">
                  <c:v>0.65159100000000003</c:v>
                </c:pt>
                <c:pt idx="920">
                  <c:v>0.65200400000000003</c:v>
                </c:pt>
                <c:pt idx="921">
                  <c:v>0.65143799999999996</c:v>
                </c:pt>
                <c:pt idx="922">
                  <c:v>0.65171199999999996</c:v>
                </c:pt>
                <c:pt idx="923">
                  <c:v>0.65168599999999999</c:v>
                </c:pt>
                <c:pt idx="924">
                  <c:v>0.65152699999999997</c:v>
                </c:pt>
                <c:pt idx="925">
                  <c:v>0.65166800000000003</c:v>
                </c:pt>
                <c:pt idx="926">
                  <c:v>0.65158499999999997</c:v>
                </c:pt>
                <c:pt idx="927">
                  <c:v>0.65146800000000005</c:v>
                </c:pt>
                <c:pt idx="928">
                  <c:v>0.65175300000000003</c:v>
                </c:pt>
                <c:pt idx="929">
                  <c:v>0.65183500000000005</c:v>
                </c:pt>
                <c:pt idx="930">
                  <c:v>0.65174900000000002</c:v>
                </c:pt>
                <c:pt idx="931">
                  <c:v>0.65177700000000005</c:v>
                </c:pt>
                <c:pt idx="932">
                  <c:v>0.65183899999999995</c:v>
                </c:pt>
                <c:pt idx="933">
                  <c:v>0.65187700000000004</c:v>
                </c:pt>
                <c:pt idx="934">
                  <c:v>0.65185000000000004</c:v>
                </c:pt>
                <c:pt idx="935">
                  <c:v>0.65155099999999999</c:v>
                </c:pt>
                <c:pt idx="936">
                  <c:v>0.65147999999999995</c:v>
                </c:pt>
                <c:pt idx="937">
                  <c:v>0.65141400000000005</c:v>
                </c:pt>
                <c:pt idx="938">
                  <c:v>0.65154800000000002</c:v>
                </c:pt>
                <c:pt idx="939">
                  <c:v>0.65150399999999997</c:v>
                </c:pt>
                <c:pt idx="940">
                  <c:v>0.651725</c:v>
                </c:pt>
                <c:pt idx="941">
                  <c:v>0.65133200000000002</c:v>
                </c:pt>
                <c:pt idx="942">
                  <c:v>0.65140600000000004</c:v>
                </c:pt>
                <c:pt idx="943">
                  <c:v>0.65135399999999999</c:v>
                </c:pt>
                <c:pt idx="944">
                  <c:v>0.65122899999999995</c:v>
                </c:pt>
                <c:pt idx="945">
                  <c:v>0.65142199999999995</c:v>
                </c:pt>
                <c:pt idx="946">
                  <c:v>0.651478</c:v>
                </c:pt>
                <c:pt idx="947">
                  <c:v>0.65166599999999997</c:v>
                </c:pt>
                <c:pt idx="948">
                  <c:v>0.65137699999999998</c:v>
                </c:pt>
                <c:pt idx="949">
                  <c:v>0.65142299999999997</c:v>
                </c:pt>
                <c:pt idx="950">
                  <c:v>0.65121600000000002</c:v>
                </c:pt>
                <c:pt idx="951">
                  <c:v>0.65107999999999999</c:v>
                </c:pt>
                <c:pt idx="952">
                  <c:v>0.65132000000000001</c:v>
                </c:pt>
                <c:pt idx="953">
                  <c:v>0.65153399999999995</c:v>
                </c:pt>
                <c:pt idx="954">
                  <c:v>0.65135200000000004</c:v>
                </c:pt>
                <c:pt idx="955">
                  <c:v>0.651528</c:v>
                </c:pt>
                <c:pt idx="956">
                  <c:v>0.65148899999999998</c:v>
                </c:pt>
                <c:pt idx="957">
                  <c:v>0.65167399999999998</c:v>
                </c:pt>
                <c:pt idx="958">
                  <c:v>0.65140699999999996</c:v>
                </c:pt>
                <c:pt idx="959">
                  <c:v>0.65120999999999996</c:v>
                </c:pt>
                <c:pt idx="960">
                  <c:v>0.65139599999999998</c:v>
                </c:pt>
                <c:pt idx="961">
                  <c:v>0.651173</c:v>
                </c:pt>
                <c:pt idx="962">
                  <c:v>0.65139599999999998</c:v>
                </c:pt>
                <c:pt idx="963">
                  <c:v>0.65126300000000004</c:v>
                </c:pt>
                <c:pt idx="964">
                  <c:v>0.65123200000000003</c:v>
                </c:pt>
                <c:pt idx="965">
                  <c:v>0.65131700000000003</c:v>
                </c:pt>
                <c:pt idx="966">
                  <c:v>0.65126499999999998</c:v>
                </c:pt>
                <c:pt idx="967">
                  <c:v>0.65147100000000002</c:v>
                </c:pt>
                <c:pt idx="968">
                  <c:v>0.65123399999999998</c:v>
                </c:pt>
                <c:pt idx="969">
                  <c:v>0.651389</c:v>
                </c:pt>
                <c:pt idx="970">
                  <c:v>0.65137299999999998</c:v>
                </c:pt>
                <c:pt idx="971">
                  <c:v>0.65131300000000003</c:v>
                </c:pt>
                <c:pt idx="972">
                  <c:v>0.65127900000000005</c:v>
                </c:pt>
                <c:pt idx="973">
                  <c:v>0.65126099999999998</c:v>
                </c:pt>
                <c:pt idx="974">
                  <c:v>0.65132999999999996</c:v>
                </c:pt>
                <c:pt idx="975">
                  <c:v>0.65129000000000004</c:v>
                </c:pt>
                <c:pt idx="976">
                  <c:v>0.65100100000000005</c:v>
                </c:pt>
                <c:pt idx="977">
                  <c:v>0.65101900000000001</c:v>
                </c:pt>
                <c:pt idx="978">
                  <c:v>0.65096600000000004</c:v>
                </c:pt>
                <c:pt idx="979">
                  <c:v>0.65109300000000003</c:v>
                </c:pt>
                <c:pt idx="980">
                  <c:v>0.65100899999999995</c:v>
                </c:pt>
                <c:pt idx="981">
                  <c:v>0.65083599999999997</c:v>
                </c:pt>
                <c:pt idx="982">
                  <c:v>0.65082200000000001</c:v>
                </c:pt>
                <c:pt idx="983">
                  <c:v>0.65100599999999997</c:v>
                </c:pt>
                <c:pt idx="984">
                  <c:v>0.65103599999999995</c:v>
                </c:pt>
                <c:pt idx="985">
                  <c:v>0.650783</c:v>
                </c:pt>
                <c:pt idx="986">
                  <c:v>0.65065799999999996</c:v>
                </c:pt>
                <c:pt idx="987">
                  <c:v>0.65061999999999998</c:v>
                </c:pt>
                <c:pt idx="988">
                  <c:v>0.65071000000000001</c:v>
                </c:pt>
                <c:pt idx="989">
                  <c:v>0.65065799999999996</c:v>
                </c:pt>
                <c:pt idx="990">
                  <c:v>0.65065300000000004</c:v>
                </c:pt>
                <c:pt idx="991">
                  <c:v>0.65082899999999999</c:v>
                </c:pt>
                <c:pt idx="992">
                  <c:v>0.65068099999999995</c:v>
                </c:pt>
                <c:pt idx="993">
                  <c:v>0.65082499999999999</c:v>
                </c:pt>
                <c:pt idx="994">
                  <c:v>0.65076599999999996</c:v>
                </c:pt>
                <c:pt idx="995">
                  <c:v>0.65092700000000003</c:v>
                </c:pt>
                <c:pt idx="996">
                  <c:v>0.65099499999999999</c:v>
                </c:pt>
                <c:pt idx="997">
                  <c:v>0.65108999999999995</c:v>
                </c:pt>
                <c:pt idx="998">
                  <c:v>0.65107400000000004</c:v>
                </c:pt>
                <c:pt idx="999">
                  <c:v>0.65115900000000004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140-4E29-B1F7-9A05BC2F7C9D}"/>
            </c:ext>
          </c:extLst>
        </c:ser>
        <c:ser>
          <c:idx val="1"/>
          <c:order val="1"/>
          <c:tx>
            <c:strRef>
              <c:f>B1_LoadReg_SLDO_650mV!$C$5</c:f>
              <c:strCache>
                <c:ptCount val="1"/>
                <c:pt idx="0">
                  <c:v>Vref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B1_LoadReg_SLDO_650mV!$A$6:$A$1006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B1_LoadReg_SLDO_650mV!$C$6:$C$1006</c:f>
              <c:numCache>
                <c:formatCode>General</c:formatCode>
                <c:ptCount val="1001"/>
                <c:pt idx="0">
                  <c:v>0.59835000000000005</c:v>
                </c:pt>
                <c:pt idx="1">
                  <c:v>0.59847600000000001</c:v>
                </c:pt>
                <c:pt idx="2">
                  <c:v>0.59854300000000005</c:v>
                </c:pt>
                <c:pt idx="3">
                  <c:v>0.59848599999999996</c:v>
                </c:pt>
                <c:pt idx="4">
                  <c:v>0.59850400000000004</c:v>
                </c:pt>
                <c:pt idx="5">
                  <c:v>0.59834799999999999</c:v>
                </c:pt>
                <c:pt idx="6">
                  <c:v>0.59834100000000001</c:v>
                </c:pt>
                <c:pt idx="7">
                  <c:v>0.59824699999999997</c:v>
                </c:pt>
                <c:pt idx="8">
                  <c:v>0.59855899999999995</c:v>
                </c:pt>
                <c:pt idx="9">
                  <c:v>0.59839299999999995</c:v>
                </c:pt>
                <c:pt idx="10">
                  <c:v>0.59824699999999997</c:v>
                </c:pt>
                <c:pt idx="11">
                  <c:v>0.59798300000000004</c:v>
                </c:pt>
                <c:pt idx="12">
                  <c:v>0.59835700000000003</c:v>
                </c:pt>
                <c:pt idx="13">
                  <c:v>0.59823999999999999</c:v>
                </c:pt>
                <c:pt idx="14">
                  <c:v>0.59831000000000001</c:v>
                </c:pt>
                <c:pt idx="15">
                  <c:v>0.59825499999999998</c:v>
                </c:pt>
                <c:pt idx="16">
                  <c:v>0.59825700000000004</c:v>
                </c:pt>
                <c:pt idx="17">
                  <c:v>0.59856500000000001</c:v>
                </c:pt>
                <c:pt idx="18">
                  <c:v>0.59833199999999997</c:v>
                </c:pt>
                <c:pt idx="19">
                  <c:v>0.59836699999999998</c:v>
                </c:pt>
                <c:pt idx="20">
                  <c:v>0.59841</c:v>
                </c:pt>
                <c:pt idx="21">
                  <c:v>0.59827200000000003</c:v>
                </c:pt>
                <c:pt idx="22">
                  <c:v>0.598109</c:v>
                </c:pt>
                <c:pt idx="23">
                  <c:v>0.59839299999999995</c:v>
                </c:pt>
                <c:pt idx="24">
                  <c:v>0.59820600000000002</c:v>
                </c:pt>
                <c:pt idx="25">
                  <c:v>0.59819100000000003</c:v>
                </c:pt>
                <c:pt idx="26">
                  <c:v>0.59835199999999999</c:v>
                </c:pt>
                <c:pt idx="27">
                  <c:v>0.59848100000000004</c:v>
                </c:pt>
                <c:pt idx="28">
                  <c:v>0.59845599999999999</c:v>
                </c:pt>
                <c:pt idx="29">
                  <c:v>0.59836999999999996</c:v>
                </c:pt>
                <c:pt idx="30">
                  <c:v>0.59842799999999996</c:v>
                </c:pt>
                <c:pt idx="31">
                  <c:v>0.59831800000000002</c:v>
                </c:pt>
                <c:pt idx="32">
                  <c:v>0.59839200000000003</c:v>
                </c:pt>
                <c:pt idx="33">
                  <c:v>0.59816100000000005</c:v>
                </c:pt>
                <c:pt idx="34">
                  <c:v>0.59841800000000001</c:v>
                </c:pt>
                <c:pt idx="35">
                  <c:v>0.59821999999999997</c:v>
                </c:pt>
                <c:pt idx="36">
                  <c:v>0.59845999999999999</c:v>
                </c:pt>
                <c:pt idx="37">
                  <c:v>0.59824999999999995</c:v>
                </c:pt>
                <c:pt idx="38">
                  <c:v>0.598491</c:v>
                </c:pt>
                <c:pt idx="39">
                  <c:v>0.59856100000000001</c:v>
                </c:pt>
                <c:pt idx="40">
                  <c:v>0.59844399999999998</c:v>
                </c:pt>
                <c:pt idx="41">
                  <c:v>0.59842799999999996</c:v>
                </c:pt>
                <c:pt idx="42">
                  <c:v>0.59858299999999998</c:v>
                </c:pt>
                <c:pt idx="43">
                  <c:v>0.59838899999999995</c:v>
                </c:pt>
                <c:pt idx="44">
                  <c:v>0.59860100000000005</c:v>
                </c:pt>
                <c:pt idx="45">
                  <c:v>0.59828400000000004</c:v>
                </c:pt>
                <c:pt idx="46">
                  <c:v>0.59840000000000004</c:v>
                </c:pt>
                <c:pt idx="47">
                  <c:v>0.59843400000000002</c:v>
                </c:pt>
                <c:pt idx="48">
                  <c:v>0.59821500000000005</c:v>
                </c:pt>
                <c:pt idx="49">
                  <c:v>0.59852300000000003</c:v>
                </c:pt>
                <c:pt idx="50">
                  <c:v>0.59854200000000002</c:v>
                </c:pt>
                <c:pt idx="51">
                  <c:v>0.59861900000000001</c:v>
                </c:pt>
                <c:pt idx="52">
                  <c:v>0.59845000000000004</c:v>
                </c:pt>
                <c:pt idx="53">
                  <c:v>0.59855800000000003</c:v>
                </c:pt>
                <c:pt idx="54">
                  <c:v>0.598584</c:v>
                </c:pt>
                <c:pt idx="55">
                  <c:v>0.59844399999999998</c:v>
                </c:pt>
                <c:pt idx="56">
                  <c:v>0.59857000000000005</c:v>
                </c:pt>
                <c:pt idx="57">
                  <c:v>0.59838199999999997</c:v>
                </c:pt>
                <c:pt idx="58">
                  <c:v>0.59840700000000002</c:v>
                </c:pt>
                <c:pt idx="59">
                  <c:v>0.59853299999999998</c:v>
                </c:pt>
                <c:pt idx="60">
                  <c:v>0.59820899999999999</c:v>
                </c:pt>
                <c:pt idx="61">
                  <c:v>0.59841200000000005</c:v>
                </c:pt>
                <c:pt idx="62">
                  <c:v>0.59845199999999998</c:v>
                </c:pt>
                <c:pt idx="63">
                  <c:v>0.59831699999999999</c:v>
                </c:pt>
                <c:pt idx="64">
                  <c:v>0.59826000000000001</c:v>
                </c:pt>
                <c:pt idx="65">
                  <c:v>0.59809800000000002</c:v>
                </c:pt>
                <c:pt idx="66">
                  <c:v>0.59810700000000006</c:v>
                </c:pt>
                <c:pt idx="67">
                  <c:v>0.59846999999999995</c:v>
                </c:pt>
                <c:pt idx="68">
                  <c:v>0.59828400000000004</c:v>
                </c:pt>
                <c:pt idx="69">
                  <c:v>0.59845499999999996</c:v>
                </c:pt>
                <c:pt idx="70">
                  <c:v>0.59814800000000001</c:v>
                </c:pt>
                <c:pt idx="71">
                  <c:v>0.59842600000000001</c:v>
                </c:pt>
                <c:pt idx="72">
                  <c:v>0.59844399999999998</c:v>
                </c:pt>
                <c:pt idx="73">
                  <c:v>0.59820899999999999</c:v>
                </c:pt>
                <c:pt idx="74">
                  <c:v>0.59825700000000004</c:v>
                </c:pt>
                <c:pt idx="75">
                  <c:v>0.59833099999999995</c:v>
                </c:pt>
                <c:pt idx="76">
                  <c:v>0.598553</c:v>
                </c:pt>
                <c:pt idx="77">
                  <c:v>0.59853400000000001</c:v>
                </c:pt>
                <c:pt idx="78">
                  <c:v>0.59839900000000001</c:v>
                </c:pt>
                <c:pt idx="79">
                  <c:v>0.59838800000000003</c:v>
                </c:pt>
                <c:pt idx="80">
                  <c:v>0.59853400000000001</c:v>
                </c:pt>
                <c:pt idx="81">
                  <c:v>0.59798700000000005</c:v>
                </c:pt>
                <c:pt idx="82">
                  <c:v>0.59835899999999997</c:v>
                </c:pt>
                <c:pt idx="83">
                  <c:v>0.59834399999999999</c:v>
                </c:pt>
                <c:pt idx="84">
                  <c:v>0.59846999999999995</c:v>
                </c:pt>
                <c:pt idx="85">
                  <c:v>0.59829600000000005</c:v>
                </c:pt>
                <c:pt idx="86">
                  <c:v>0.59830899999999998</c:v>
                </c:pt>
                <c:pt idx="87">
                  <c:v>0.59829200000000005</c:v>
                </c:pt>
                <c:pt idx="88">
                  <c:v>0.59820799999999996</c:v>
                </c:pt>
                <c:pt idx="89">
                  <c:v>0.59833800000000004</c:v>
                </c:pt>
                <c:pt idx="90">
                  <c:v>0.59818300000000002</c:v>
                </c:pt>
                <c:pt idx="91">
                  <c:v>0.59789700000000001</c:v>
                </c:pt>
                <c:pt idx="92">
                  <c:v>0.59801499999999996</c:v>
                </c:pt>
                <c:pt idx="93">
                  <c:v>0.59800500000000001</c:v>
                </c:pt>
                <c:pt idx="94">
                  <c:v>0.59823700000000002</c:v>
                </c:pt>
                <c:pt idx="95">
                  <c:v>0.59808499999999998</c:v>
                </c:pt>
                <c:pt idx="96">
                  <c:v>0.59835799999999995</c:v>
                </c:pt>
                <c:pt idx="97">
                  <c:v>0.59834299999999996</c:v>
                </c:pt>
                <c:pt idx="98">
                  <c:v>0.59816999999999998</c:v>
                </c:pt>
                <c:pt idx="99">
                  <c:v>0.59860800000000003</c:v>
                </c:pt>
                <c:pt idx="100">
                  <c:v>0.59819500000000003</c:v>
                </c:pt>
                <c:pt idx="101">
                  <c:v>0.59797100000000003</c:v>
                </c:pt>
                <c:pt idx="102">
                  <c:v>0.59825600000000001</c:v>
                </c:pt>
                <c:pt idx="103">
                  <c:v>0.59822699999999995</c:v>
                </c:pt>
                <c:pt idx="104">
                  <c:v>0.59835099999999997</c:v>
                </c:pt>
                <c:pt idx="105">
                  <c:v>0.59841</c:v>
                </c:pt>
                <c:pt idx="106">
                  <c:v>0.59851200000000004</c:v>
                </c:pt>
                <c:pt idx="107">
                  <c:v>0.598306</c:v>
                </c:pt>
                <c:pt idx="108">
                  <c:v>0.59815799999999997</c:v>
                </c:pt>
                <c:pt idx="109">
                  <c:v>0.59829699999999997</c:v>
                </c:pt>
                <c:pt idx="110">
                  <c:v>0.598584</c:v>
                </c:pt>
                <c:pt idx="111">
                  <c:v>0.59877199999999997</c:v>
                </c:pt>
                <c:pt idx="112">
                  <c:v>0.59868699999999997</c:v>
                </c:pt>
                <c:pt idx="113">
                  <c:v>0.59852099999999997</c:v>
                </c:pt>
                <c:pt idx="114">
                  <c:v>0.59864200000000001</c:v>
                </c:pt>
                <c:pt idx="115">
                  <c:v>0.59817399999999998</c:v>
                </c:pt>
                <c:pt idx="116">
                  <c:v>0.59844399999999998</c:v>
                </c:pt>
                <c:pt idx="117">
                  <c:v>0.59841299999999997</c:v>
                </c:pt>
                <c:pt idx="118">
                  <c:v>0.59828999999999999</c:v>
                </c:pt>
                <c:pt idx="119">
                  <c:v>0.59850499999999995</c:v>
                </c:pt>
                <c:pt idx="120">
                  <c:v>0.59852000000000005</c:v>
                </c:pt>
                <c:pt idx="121">
                  <c:v>0.59859899999999999</c:v>
                </c:pt>
                <c:pt idx="122">
                  <c:v>0.59838599999999997</c:v>
                </c:pt>
                <c:pt idx="123">
                  <c:v>0.59838199999999997</c:v>
                </c:pt>
                <c:pt idx="124">
                  <c:v>0.59840400000000005</c:v>
                </c:pt>
                <c:pt idx="125">
                  <c:v>0.59828700000000001</c:v>
                </c:pt>
                <c:pt idx="126">
                  <c:v>0.59851299999999996</c:v>
                </c:pt>
                <c:pt idx="127">
                  <c:v>0.59835400000000005</c:v>
                </c:pt>
                <c:pt idx="128">
                  <c:v>0.59845000000000004</c:v>
                </c:pt>
                <c:pt idx="129">
                  <c:v>0.59829299999999996</c:v>
                </c:pt>
                <c:pt idx="130">
                  <c:v>0.59838400000000003</c:v>
                </c:pt>
                <c:pt idx="131">
                  <c:v>0.59843900000000005</c:v>
                </c:pt>
                <c:pt idx="132">
                  <c:v>0.59831100000000004</c:v>
                </c:pt>
                <c:pt idx="133">
                  <c:v>0.59822600000000004</c:v>
                </c:pt>
                <c:pt idx="134">
                  <c:v>0.59834200000000004</c:v>
                </c:pt>
                <c:pt idx="135">
                  <c:v>0.598325</c:v>
                </c:pt>
                <c:pt idx="136">
                  <c:v>0.59804199999999996</c:v>
                </c:pt>
                <c:pt idx="137">
                  <c:v>0.59802699999999998</c:v>
                </c:pt>
                <c:pt idx="138">
                  <c:v>0.59835099999999997</c:v>
                </c:pt>
                <c:pt idx="139">
                  <c:v>0.59809400000000001</c:v>
                </c:pt>
                <c:pt idx="140">
                  <c:v>0.59821899999999995</c:v>
                </c:pt>
                <c:pt idx="141">
                  <c:v>0.59832600000000002</c:v>
                </c:pt>
                <c:pt idx="142">
                  <c:v>0.59838199999999997</c:v>
                </c:pt>
                <c:pt idx="143">
                  <c:v>0.59787000000000001</c:v>
                </c:pt>
                <c:pt idx="144">
                  <c:v>0.59808099999999997</c:v>
                </c:pt>
                <c:pt idx="145">
                  <c:v>0.59825600000000001</c:v>
                </c:pt>
                <c:pt idx="146">
                  <c:v>0.59830300000000003</c:v>
                </c:pt>
                <c:pt idx="147">
                  <c:v>0.59823099999999996</c:v>
                </c:pt>
                <c:pt idx="148">
                  <c:v>0.59800699999999996</c:v>
                </c:pt>
                <c:pt idx="149">
                  <c:v>0.59818800000000005</c:v>
                </c:pt>
                <c:pt idx="150">
                  <c:v>0.59822799999999998</c:v>
                </c:pt>
                <c:pt idx="151">
                  <c:v>0.59802299999999997</c:v>
                </c:pt>
                <c:pt idx="152">
                  <c:v>0.59805900000000001</c:v>
                </c:pt>
                <c:pt idx="153">
                  <c:v>0.59809199999999996</c:v>
                </c:pt>
                <c:pt idx="154">
                  <c:v>0.59785900000000003</c:v>
                </c:pt>
                <c:pt idx="155">
                  <c:v>0.59795500000000001</c:v>
                </c:pt>
                <c:pt idx="156">
                  <c:v>0.59817799999999999</c:v>
                </c:pt>
                <c:pt idx="157">
                  <c:v>0.59807600000000005</c:v>
                </c:pt>
                <c:pt idx="158">
                  <c:v>0.59792299999999998</c:v>
                </c:pt>
                <c:pt idx="159">
                  <c:v>0.59816000000000003</c:v>
                </c:pt>
                <c:pt idx="160">
                  <c:v>0.59795600000000004</c:v>
                </c:pt>
                <c:pt idx="161">
                  <c:v>0.59812600000000005</c:v>
                </c:pt>
                <c:pt idx="162">
                  <c:v>0.598105</c:v>
                </c:pt>
                <c:pt idx="163">
                  <c:v>0.59792000000000001</c:v>
                </c:pt>
                <c:pt idx="164">
                  <c:v>0.59804400000000002</c:v>
                </c:pt>
                <c:pt idx="165">
                  <c:v>0.59812500000000002</c:v>
                </c:pt>
                <c:pt idx="166">
                  <c:v>0.59832600000000002</c:v>
                </c:pt>
                <c:pt idx="167">
                  <c:v>0.59833999999999998</c:v>
                </c:pt>
                <c:pt idx="168">
                  <c:v>0.59848999999999997</c:v>
                </c:pt>
                <c:pt idx="169">
                  <c:v>0.59814599999999996</c:v>
                </c:pt>
                <c:pt idx="170">
                  <c:v>0.59802500000000003</c:v>
                </c:pt>
                <c:pt idx="171">
                  <c:v>0.59784700000000002</c:v>
                </c:pt>
                <c:pt idx="172">
                  <c:v>0.59804199999999996</c:v>
                </c:pt>
                <c:pt idx="173">
                  <c:v>0.59822900000000001</c:v>
                </c:pt>
                <c:pt idx="174">
                  <c:v>0.59825200000000001</c:v>
                </c:pt>
                <c:pt idx="175">
                  <c:v>0.59818099999999996</c:v>
                </c:pt>
                <c:pt idx="176">
                  <c:v>0.59813300000000003</c:v>
                </c:pt>
                <c:pt idx="177">
                  <c:v>0.59813700000000003</c:v>
                </c:pt>
                <c:pt idx="178">
                  <c:v>0.59814900000000004</c:v>
                </c:pt>
                <c:pt idx="179">
                  <c:v>0.59813700000000003</c:v>
                </c:pt>
                <c:pt idx="180">
                  <c:v>0.59847799999999995</c:v>
                </c:pt>
                <c:pt idx="181">
                  <c:v>0.59831999999999996</c:v>
                </c:pt>
                <c:pt idx="182">
                  <c:v>0.59843100000000005</c:v>
                </c:pt>
                <c:pt idx="183">
                  <c:v>0.59837700000000005</c:v>
                </c:pt>
                <c:pt idx="184">
                  <c:v>0.59857800000000005</c:v>
                </c:pt>
                <c:pt idx="185">
                  <c:v>0.59820700000000004</c:v>
                </c:pt>
                <c:pt idx="186">
                  <c:v>0.59817699999999996</c:v>
                </c:pt>
                <c:pt idx="187">
                  <c:v>0.59812399999999999</c:v>
                </c:pt>
                <c:pt idx="188">
                  <c:v>0.59816400000000003</c:v>
                </c:pt>
                <c:pt idx="189">
                  <c:v>0.598464</c:v>
                </c:pt>
                <c:pt idx="190">
                  <c:v>0.59806099999999995</c:v>
                </c:pt>
                <c:pt idx="191">
                  <c:v>0.598298</c:v>
                </c:pt>
                <c:pt idx="192">
                  <c:v>0.59828300000000001</c:v>
                </c:pt>
                <c:pt idx="193">
                  <c:v>0.59810399999999997</c:v>
                </c:pt>
                <c:pt idx="194">
                  <c:v>0.59821000000000002</c:v>
                </c:pt>
                <c:pt idx="195">
                  <c:v>0.59836100000000003</c:v>
                </c:pt>
                <c:pt idx="196">
                  <c:v>0.59843100000000005</c:v>
                </c:pt>
                <c:pt idx="197">
                  <c:v>0.59826100000000004</c:v>
                </c:pt>
                <c:pt idx="198">
                  <c:v>0.59808600000000001</c:v>
                </c:pt>
                <c:pt idx="199">
                  <c:v>0.59823199999999999</c:v>
                </c:pt>
                <c:pt idx="200">
                  <c:v>0.59796099999999996</c:v>
                </c:pt>
                <c:pt idx="201">
                  <c:v>0.59818499999999997</c:v>
                </c:pt>
                <c:pt idx="202">
                  <c:v>0.59804599999999997</c:v>
                </c:pt>
                <c:pt idx="203">
                  <c:v>0.59796899999999997</c:v>
                </c:pt>
                <c:pt idx="204">
                  <c:v>0.59823400000000004</c:v>
                </c:pt>
                <c:pt idx="205">
                  <c:v>0.59819800000000001</c:v>
                </c:pt>
                <c:pt idx="206">
                  <c:v>0.59815099999999999</c:v>
                </c:pt>
                <c:pt idx="207">
                  <c:v>0.59812500000000002</c:v>
                </c:pt>
                <c:pt idx="208">
                  <c:v>0.59817600000000004</c:v>
                </c:pt>
                <c:pt idx="209">
                  <c:v>0.598132</c:v>
                </c:pt>
                <c:pt idx="210">
                  <c:v>0.59811599999999998</c:v>
                </c:pt>
                <c:pt idx="211">
                  <c:v>0.59783500000000001</c:v>
                </c:pt>
                <c:pt idx="212">
                  <c:v>0.59781899999999999</c:v>
                </c:pt>
                <c:pt idx="213">
                  <c:v>0.59775299999999998</c:v>
                </c:pt>
                <c:pt idx="214">
                  <c:v>0.59805200000000003</c:v>
                </c:pt>
                <c:pt idx="215">
                  <c:v>0.59814400000000001</c:v>
                </c:pt>
                <c:pt idx="216">
                  <c:v>0.59800200000000003</c:v>
                </c:pt>
                <c:pt idx="217">
                  <c:v>0.59813799999999995</c:v>
                </c:pt>
                <c:pt idx="218">
                  <c:v>0.59811700000000001</c:v>
                </c:pt>
                <c:pt idx="219">
                  <c:v>0.59795299999999996</c:v>
                </c:pt>
                <c:pt idx="220">
                  <c:v>0.59817799999999999</c:v>
                </c:pt>
                <c:pt idx="221">
                  <c:v>0.59829600000000005</c:v>
                </c:pt>
                <c:pt idx="222">
                  <c:v>0.59803099999999998</c:v>
                </c:pt>
                <c:pt idx="223">
                  <c:v>0.59779300000000002</c:v>
                </c:pt>
                <c:pt idx="224">
                  <c:v>0.59822299999999995</c:v>
                </c:pt>
                <c:pt idx="225">
                  <c:v>0.59791499999999997</c:v>
                </c:pt>
                <c:pt idx="226">
                  <c:v>0.59758800000000001</c:v>
                </c:pt>
                <c:pt idx="227">
                  <c:v>0.59786499999999998</c:v>
                </c:pt>
                <c:pt idx="228">
                  <c:v>0.59806400000000004</c:v>
                </c:pt>
                <c:pt idx="229">
                  <c:v>0.59808399999999995</c:v>
                </c:pt>
                <c:pt idx="230">
                  <c:v>0.59829500000000002</c:v>
                </c:pt>
                <c:pt idx="231">
                  <c:v>0.59811499999999995</c:v>
                </c:pt>
                <c:pt idx="232">
                  <c:v>0.59809500000000004</c:v>
                </c:pt>
                <c:pt idx="233">
                  <c:v>0.59810700000000006</c:v>
                </c:pt>
                <c:pt idx="234">
                  <c:v>0.598244</c:v>
                </c:pt>
                <c:pt idx="235">
                  <c:v>0.597862</c:v>
                </c:pt>
                <c:pt idx="236">
                  <c:v>0.59814199999999995</c:v>
                </c:pt>
                <c:pt idx="237">
                  <c:v>0.59813499999999997</c:v>
                </c:pt>
                <c:pt idx="238">
                  <c:v>0.59808799999999995</c:v>
                </c:pt>
                <c:pt idx="239">
                  <c:v>0.59802900000000003</c:v>
                </c:pt>
                <c:pt idx="240">
                  <c:v>0.597997</c:v>
                </c:pt>
                <c:pt idx="241">
                  <c:v>0.598024</c:v>
                </c:pt>
                <c:pt idx="242">
                  <c:v>0.59810700000000006</c:v>
                </c:pt>
                <c:pt idx="243">
                  <c:v>0.59815200000000002</c:v>
                </c:pt>
                <c:pt idx="244">
                  <c:v>0.59804400000000002</c:v>
                </c:pt>
                <c:pt idx="245">
                  <c:v>0.59807600000000005</c:v>
                </c:pt>
                <c:pt idx="246">
                  <c:v>0.59816899999999995</c:v>
                </c:pt>
                <c:pt idx="247">
                  <c:v>0.59803600000000001</c:v>
                </c:pt>
                <c:pt idx="248">
                  <c:v>0.59814100000000003</c:v>
                </c:pt>
                <c:pt idx="249">
                  <c:v>0.59824900000000003</c:v>
                </c:pt>
                <c:pt idx="250">
                  <c:v>0.59831299999999998</c:v>
                </c:pt>
                <c:pt idx="251">
                  <c:v>0.59850800000000004</c:v>
                </c:pt>
                <c:pt idx="252">
                  <c:v>0.59835099999999997</c:v>
                </c:pt>
                <c:pt idx="253">
                  <c:v>0.59829100000000002</c:v>
                </c:pt>
                <c:pt idx="254">
                  <c:v>0.59808300000000003</c:v>
                </c:pt>
                <c:pt idx="255">
                  <c:v>0.59815600000000002</c:v>
                </c:pt>
                <c:pt idx="256">
                  <c:v>0.59827900000000001</c:v>
                </c:pt>
                <c:pt idx="257">
                  <c:v>0.59832700000000005</c:v>
                </c:pt>
                <c:pt idx="258">
                  <c:v>0.59822500000000001</c:v>
                </c:pt>
                <c:pt idx="259">
                  <c:v>0.59809800000000002</c:v>
                </c:pt>
                <c:pt idx="260">
                  <c:v>0.59792000000000001</c:v>
                </c:pt>
                <c:pt idx="261">
                  <c:v>0.59813499999999997</c:v>
                </c:pt>
                <c:pt idx="262">
                  <c:v>0.59797100000000003</c:v>
                </c:pt>
                <c:pt idx="263">
                  <c:v>0.59789300000000001</c:v>
                </c:pt>
                <c:pt idx="264">
                  <c:v>0.59811700000000001</c:v>
                </c:pt>
                <c:pt idx="265">
                  <c:v>0.59822299999999995</c:v>
                </c:pt>
                <c:pt idx="266">
                  <c:v>0.59798600000000002</c:v>
                </c:pt>
                <c:pt idx="267">
                  <c:v>0.59809599999999996</c:v>
                </c:pt>
                <c:pt idx="268">
                  <c:v>0.598051</c:v>
                </c:pt>
                <c:pt idx="269">
                  <c:v>0.59819100000000003</c:v>
                </c:pt>
                <c:pt idx="270">
                  <c:v>0.59813700000000003</c:v>
                </c:pt>
                <c:pt idx="271">
                  <c:v>0.59826199999999996</c:v>
                </c:pt>
                <c:pt idx="272">
                  <c:v>0.59815200000000002</c:v>
                </c:pt>
                <c:pt idx="273">
                  <c:v>0.59811599999999998</c:v>
                </c:pt>
                <c:pt idx="274">
                  <c:v>0.59785900000000003</c:v>
                </c:pt>
                <c:pt idx="275">
                  <c:v>0.59775400000000001</c:v>
                </c:pt>
                <c:pt idx="276">
                  <c:v>0.59820200000000001</c:v>
                </c:pt>
                <c:pt idx="277">
                  <c:v>0.59806199999999998</c:v>
                </c:pt>
                <c:pt idx="278">
                  <c:v>0.59799999999999998</c:v>
                </c:pt>
                <c:pt idx="279">
                  <c:v>0.59792999999999996</c:v>
                </c:pt>
                <c:pt idx="280">
                  <c:v>0.59785999999999995</c:v>
                </c:pt>
                <c:pt idx="281">
                  <c:v>0.59831199999999995</c:v>
                </c:pt>
                <c:pt idx="282">
                  <c:v>0.59800399999999998</c:v>
                </c:pt>
                <c:pt idx="283">
                  <c:v>0.59810200000000002</c:v>
                </c:pt>
                <c:pt idx="284">
                  <c:v>0.598194</c:v>
                </c:pt>
                <c:pt idx="285">
                  <c:v>0.59821199999999997</c:v>
                </c:pt>
                <c:pt idx="286">
                  <c:v>0.59823800000000005</c:v>
                </c:pt>
                <c:pt idx="287">
                  <c:v>0.59809599999999996</c:v>
                </c:pt>
                <c:pt idx="288">
                  <c:v>0.59792999999999996</c:v>
                </c:pt>
                <c:pt idx="289">
                  <c:v>0.59819</c:v>
                </c:pt>
                <c:pt idx="290">
                  <c:v>0.59802699999999998</c:v>
                </c:pt>
                <c:pt idx="291">
                  <c:v>0.59807699999999997</c:v>
                </c:pt>
                <c:pt idx="292">
                  <c:v>0.59815799999999997</c:v>
                </c:pt>
                <c:pt idx="293">
                  <c:v>0.59810399999999997</c:v>
                </c:pt>
                <c:pt idx="294">
                  <c:v>0.59782400000000002</c:v>
                </c:pt>
                <c:pt idx="295">
                  <c:v>0.59792500000000004</c:v>
                </c:pt>
                <c:pt idx="296">
                  <c:v>0.59820899999999999</c:v>
                </c:pt>
                <c:pt idx="297">
                  <c:v>0.598082</c:v>
                </c:pt>
                <c:pt idx="298">
                  <c:v>0.59809599999999996</c:v>
                </c:pt>
                <c:pt idx="299">
                  <c:v>0.59793499999999999</c:v>
                </c:pt>
                <c:pt idx="300">
                  <c:v>0.59794099999999994</c:v>
                </c:pt>
                <c:pt idx="301">
                  <c:v>0.598001</c:v>
                </c:pt>
                <c:pt idx="302">
                  <c:v>0.59813000000000005</c:v>
                </c:pt>
                <c:pt idx="303">
                  <c:v>0.59816000000000003</c:v>
                </c:pt>
                <c:pt idx="304">
                  <c:v>0.59786399999999995</c:v>
                </c:pt>
                <c:pt idx="305">
                  <c:v>0.59822600000000004</c:v>
                </c:pt>
                <c:pt idx="306">
                  <c:v>0.59805299999999995</c:v>
                </c:pt>
                <c:pt idx="307">
                  <c:v>0.597831</c:v>
                </c:pt>
                <c:pt idx="308">
                  <c:v>0.597908</c:v>
                </c:pt>
                <c:pt idx="309">
                  <c:v>0.59793399999999997</c:v>
                </c:pt>
                <c:pt idx="310">
                  <c:v>0.59783399999999998</c:v>
                </c:pt>
                <c:pt idx="311">
                  <c:v>0.59801199999999999</c:v>
                </c:pt>
                <c:pt idx="312">
                  <c:v>0.59774799999999995</c:v>
                </c:pt>
                <c:pt idx="313">
                  <c:v>0.597885</c:v>
                </c:pt>
                <c:pt idx="314">
                  <c:v>0.59799800000000003</c:v>
                </c:pt>
                <c:pt idx="315">
                  <c:v>0.59796499999999997</c:v>
                </c:pt>
                <c:pt idx="316">
                  <c:v>0.59766900000000001</c:v>
                </c:pt>
                <c:pt idx="317">
                  <c:v>0.59763500000000003</c:v>
                </c:pt>
                <c:pt idx="318">
                  <c:v>0.59751799999999999</c:v>
                </c:pt>
                <c:pt idx="319">
                  <c:v>0.59821500000000005</c:v>
                </c:pt>
                <c:pt idx="320">
                  <c:v>0.59798700000000005</c:v>
                </c:pt>
                <c:pt idx="321">
                  <c:v>0.597854</c:v>
                </c:pt>
                <c:pt idx="322">
                  <c:v>0.59768399999999999</c:v>
                </c:pt>
                <c:pt idx="323">
                  <c:v>0.597688</c:v>
                </c:pt>
                <c:pt idx="324">
                  <c:v>0.59791499999999997</c:v>
                </c:pt>
                <c:pt idx="325">
                  <c:v>0.59767199999999998</c:v>
                </c:pt>
                <c:pt idx="326">
                  <c:v>0.59774499999999997</c:v>
                </c:pt>
                <c:pt idx="327">
                  <c:v>0.59781499999999999</c:v>
                </c:pt>
                <c:pt idx="328">
                  <c:v>0.59788699999999995</c:v>
                </c:pt>
                <c:pt idx="329">
                  <c:v>0.59747600000000001</c:v>
                </c:pt>
                <c:pt idx="330">
                  <c:v>0.59791399999999995</c:v>
                </c:pt>
                <c:pt idx="331">
                  <c:v>0.59786600000000001</c:v>
                </c:pt>
                <c:pt idx="332">
                  <c:v>0.59793200000000002</c:v>
                </c:pt>
                <c:pt idx="333">
                  <c:v>0.59783699999999995</c:v>
                </c:pt>
                <c:pt idx="334">
                  <c:v>0.59776899999999999</c:v>
                </c:pt>
                <c:pt idx="335">
                  <c:v>0.598024</c:v>
                </c:pt>
                <c:pt idx="336">
                  <c:v>0.59801400000000005</c:v>
                </c:pt>
                <c:pt idx="337">
                  <c:v>0.59781799999999996</c:v>
                </c:pt>
                <c:pt idx="338">
                  <c:v>0.59778699999999996</c:v>
                </c:pt>
                <c:pt idx="339">
                  <c:v>0.59775599999999995</c:v>
                </c:pt>
                <c:pt idx="340">
                  <c:v>0.59793099999999999</c:v>
                </c:pt>
                <c:pt idx="341">
                  <c:v>0.59785699999999997</c:v>
                </c:pt>
                <c:pt idx="342">
                  <c:v>0.59784099999999996</c:v>
                </c:pt>
                <c:pt idx="343">
                  <c:v>0.59812100000000001</c:v>
                </c:pt>
                <c:pt idx="344">
                  <c:v>0.59775500000000004</c:v>
                </c:pt>
                <c:pt idx="345">
                  <c:v>0.59774799999999995</c:v>
                </c:pt>
                <c:pt idx="346">
                  <c:v>0.59798700000000005</c:v>
                </c:pt>
                <c:pt idx="347">
                  <c:v>0.59796700000000003</c:v>
                </c:pt>
                <c:pt idx="348">
                  <c:v>0.59792100000000004</c:v>
                </c:pt>
                <c:pt idx="349">
                  <c:v>0.59783399999999998</c:v>
                </c:pt>
                <c:pt idx="350">
                  <c:v>0.59765500000000005</c:v>
                </c:pt>
                <c:pt idx="351">
                  <c:v>0.59772899999999995</c:v>
                </c:pt>
                <c:pt idx="352">
                  <c:v>0.59786700000000004</c:v>
                </c:pt>
                <c:pt idx="353">
                  <c:v>0.59795699999999996</c:v>
                </c:pt>
                <c:pt idx="354">
                  <c:v>0.59810200000000002</c:v>
                </c:pt>
                <c:pt idx="355">
                  <c:v>0.59787699999999999</c:v>
                </c:pt>
                <c:pt idx="356">
                  <c:v>0.59773500000000002</c:v>
                </c:pt>
                <c:pt idx="357">
                  <c:v>0.59757800000000005</c:v>
                </c:pt>
                <c:pt idx="358">
                  <c:v>0.59783399999999998</c:v>
                </c:pt>
                <c:pt idx="359">
                  <c:v>0.59781499999999999</c:v>
                </c:pt>
                <c:pt idx="360">
                  <c:v>0.59781899999999999</c:v>
                </c:pt>
                <c:pt idx="361">
                  <c:v>0.59783200000000003</c:v>
                </c:pt>
                <c:pt idx="362">
                  <c:v>0.59784099999999996</c:v>
                </c:pt>
                <c:pt idx="363">
                  <c:v>0.59787299999999999</c:v>
                </c:pt>
                <c:pt idx="364">
                  <c:v>0.59776899999999999</c:v>
                </c:pt>
                <c:pt idx="365">
                  <c:v>0.59758500000000003</c:v>
                </c:pt>
                <c:pt idx="366">
                  <c:v>0.59764899999999999</c:v>
                </c:pt>
                <c:pt idx="367">
                  <c:v>0.59776799999999997</c:v>
                </c:pt>
                <c:pt idx="368">
                  <c:v>0.59748599999999996</c:v>
                </c:pt>
                <c:pt idx="369">
                  <c:v>0.59751200000000004</c:v>
                </c:pt>
                <c:pt idx="370">
                  <c:v>0.59775100000000003</c:v>
                </c:pt>
                <c:pt idx="371">
                  <c:v>0.59786600000000001</c:v>
                </c:pt>
                <c:pt idx="372">
                  <c:v>0.59798700000000005</c:v>
                </c:pt>
                <c:pt idx="373">
                  <c:v>0.59788300000000005</c:v>
                </c:pt>
                <c:pt idx="374">
                  <c:v>0.59801899999999997</c:v>
                </c:pt>
                <c:pt idx="375">
                  <c:v>0.59797999999999996</c:v>
                </c:pt>
                <c:pt idx="376">
                  <c:v>0.59785699999999997</c:v>
                </c:pt>
                <c:pt idx="377">
                  <c:v>0.597773</c:v>
                </c:pt>
                <c:pt idx="378">
                  <c:v>0.59778200000000004</c:v>
                </c:pt>
                <c:pt idx="379">
                  <c:v>0.59775299999999998</c:v>
                </c:pt>
                <c:pt idx="380">
                  <c:v>0.59816499999999995</c:v>
                </c:pt>
                <c:pt idx="381">
                  <c:v>0.59800399999999998</c:v>
                </c:pt>
                <c:pt idx="382">
                  <c:v>0.59813700000000003</c:v>
                </c:pt>
                <c:pt idx="383">
                  <c:v>0.597746</c:v>
                </c:pt>
                <c:pt idx="384">
                  <c:v>0.59802500000000003</c:v>
                </c:pt>
                <c:pt idx="385">
                  <c:v>0.59759899999999999</c:v>
                </c:pt>
                <c:pt idx="386">
                  <c:v>0.59771300000000005</c:v>
                </c:pt>
                <c:pt idx="387">
                  <c:v>0.59790100000000002</c:v>
                </c:pt>
                <c:pt idx="388">
                  <c:v>0.59769600000000001</c:v>
                </c:pt>
                <c:pt idx="389">
                  <c:v>0.59790200000000004</c:v>
                </c:pt>
                <c:pt idx="390">
                  <c:v>0.59776099999999999</c:v>
                </c:pt>
                <c:pt idx="391">
                  <c:v>0.59780800000000001</c:v>
                </c:pt>
                <c:pt idx="392">
                  <c:v>0.59792000000000001</c:v>
                </c:pt>
                <c:pt idx="393">
                  <c:v>0.59787800000000002</c:v>
                </c:pt>
                <c:pt idx="394">
                  <c:v>0.59815399999999996</c:v>
                </c:pt>
                <c:pt idx="395">
                  <c:v>0.59803499999999998</c:v>
                </c:pt>
                <c:pt idx="396">
                  <c:v>0.59753699999999998</c:v>
                </c:pt>
                <c:pt idx="397">
                  <c:v>0.59771099999999999</c:v>
                </c:pt>
                <c:pt idx="398">
                  <c:v>0.59784199999999998</c:v>
                </c:pt>
                <c:pt idx="399">
                  <c:v>0.59814599999999996</c:v>
                </c:pt>
                <c:pt idx="400">
                  <c:v>0.59811000000000003</c:v>
                </c:pt>
                <c:pt idx="401">
                  <c:v>0.59800799999999998</c:v>
                </c:pt>
                <c:pt idx="402">
                  <c:v>0.59833700000000001</c:v>
                </c:pt>
                <c:pt idx="403">
                  <c:v>0.59796800000000006</c:v>
                </c:pt>
                <c:pt idx="404">
                  <c:v>0.59800900000000001</c:v>
                </c:pt>
                <c:pt idx="405">
                  <c:v>0.59781099999999998</c:v>
                </c:pt>
                <c:pt idx="406">
                  <c:v>0.59786600000000001</c:v>
                </c:pt>
                <c:pt idx="407">
                  <c:v>0.59773799999999999</c:v>
                </c:pt>
                <c:pt idx="408">
                  <c:v>0.59793399999999997</c:v>
                </c:pt>
                <c:pt idx="409">
                  <c:v>0.59818899999999997</c:v>
                </c:pt>
                <c:pt idx="410">
                  <c:v>0.59791499999999997</c:v>
                </c:pt>
                <c:pt idx="411">
                  <c:v>0.59781499999999999</c:v>
                </c:pt>
                <c:pt idx="412">
                  <c:v>0.59793799999999997</c:v>
                </c:pt>
                <c:pt idx="413">
                  <c:v>0.59773200000000004</c:v>
                </c:pt>
                <c:pt idx="414">
                  <c:v>0.59818300000000002</c:v>
                </c:pt>
                <c:pt idx="415">
                  <c:v>0.59774799999999995</c:v>
                </c:pt>
                <c:pt idx="416">
                  <c:v>0.59789199999999998</c:v>
                </c:pt>
                <c:pt idx="417">
                  <c:v>0.59779099999999996</c:v>
                </c:pt>
                <c:pt idx="418">
                  <c:v>0.59789199999999998</c:v>
                </c:pt>
                <c:pt idx="419">
                  <c:v>0.59803300000000004</c:v>
                </c:pt>
                <c:pt idx="420">
                  <c:v>0.59803200000000001</c:v>
                </c:pt>
                <c:pt idx="421">
                  <c:v>0.59797100000000003</c:v>
                </c:pt>
                <c:pt idx="422">
                  <c:v>0.59797800000000001</c:v>
                </c:pt>
                <c:pt idx="423">
                  <c:v>0.59785900000000003</c:v>
                </c:pt>
                <c:pt idx="424">
                  <c:v>0.59796700000000003</c:v>
                </c:pt>
                <c:pt idx="425">
                  <c:v>0.59756299999999996</c:v>
                </c:pt>
                <c:pt idx="426">
                  <c:v>0.59781899999999999</c:v>
                </c:pt>
                <c:pt idx="427">
                  <c:v>0.59770900000000005</c:v>
                </c:pt>
                <c:pt idx="428">
                  <c:v>0.59787299999999999</c:v>
                </c:pt>
                <c:pt idx="429">
                  <c:v>0.59784199999999998</c:v>
                </c:pt>
                <c:pt idx="430">
                  <c:v>0.59797599999999995</c:v>
                </c:pt>
                <c:pt idx="431">
                  <c:v>0.59814400000000001</c:v>
                </c:pt>
                <c:pt idx="432">
                  <c:v>0.59788799999999998</c:v>
                </c:pt>
                <c:pt idx="433">
                  <c:v>0.59783900000000001</c:v>
                </c:pt>
                <c:pt idx="434">
                  <c:v>0.59787000000000001</c:v>
                </c:pt>
                <c:pt idx="435">
                  <c:v>0.59811499999999995</c:v>
                </c:pt>
                <c:pt idx="436">
                  <c:v>0.59801099999999996</c:v>
                </c:pt>
                <c:pt idx="437">
                  <c:v>0.59797900000000004</c:v>
                </c:pt>
                <c:pt idx="438">
                  <c:v>0.59806300000000001</c:v>
                </c:pt>
                <c:pt idx="439">
                  <c:v>0.59805900000000001</c:v>
                </c:pt>
                <c:pt idx="440">
                  <c:v>0.59810700000000006</c:v>
                </c:pt>
                <c:pt idx="441">
                  <c:v>0.59790399999999999</c:v>
                </c:pt>
                <c:pt idx="442">
                  <c:v>0.598275</c:v>
                </c:pt>
                <c:pt idx="443">
                  <c:v>0.59805699999999995</c:v>
                </c:pt>
                <c:pt idx="444">
                  <c:v>0.59792900000000004</c:v>
                </c:pt>
                <c:pt idx="445">
                  <c:v>0.59821299999999999</c:v>
                </c:pt>
                <c:pt idx="446">
                  <c:v>0.59817799999999999</c:v>
                </c:pt>
                <c:pt idx="447">
                  <c:v>0.59818099999999996</c:v>
                </c:pt>
                <c:pt idx="448">
                  <c:v>0.59811599999999998</c:v>
                </c:pt>
                <c:pt idx="449">
                  <c:v>0.598051</c:v>
                </c:pt>
                <c:pt idx="450">
                  <c:v>0.59799500000000005</c:v>
                </c:pt>
                <c:pt idx="451">
                  <c:v>0.59803899999999999</c:v>
                </c:pt>
                <c:pt idx="452">
                  <c:v>0.59783900000000001</c:v>
                </c:pt>
                <c:pt idx="453">
                  <c:v>0.59787199999999996</c:v>
                </c:pt>
                <c:pt idx="454">
                  <c:v>0.59793300000000005</c:v>
                </c:pt>
                <c:pt idx="455">
                  <c:v>0.59814500000000004</c:v>
                </c:pt>
                <c:pt idx="456">
                  <c:v>0.598356</c:v>
                </c:pt>
                <c:pt idx="457">
                  <c:v>0.59820099999999998</c:v>
                </c:pt>
                <c:pt idx="458">
                  <c:v>0.598024</c:v>
                </c:pt>
                <c:pt idx="459">
                  <c:v>0.59784599999999999</c:v>
                </c:pt>
                <c:pt idx="460">
                  <c:v>0.59806300000000001</c:v>
                </c:pt>
                <c:pt idx="461">
                  <c:v>0.597908</c:v>
                </c:pt>
                <c:pt idx="462">
                  <c:v>0.59801000000000004</c:v>
                </c:pt>
                <c:pt idx="463">
                  <c:v>0.59783799999999998</c:v>
                </c:pt>
                <c:pt idx="464">
                  <c:v>0.59792500000000004</c:v>
                </c:pt>
                <c:pt idx="465">
                  <c:v>0.59798899999999999</c:v>
                </c:pt>
                <c:pt idx="466">
                  <c:v>0.59773100000000001</c:v>
                </c:pt>
                <c:pt idx="467">
                  <c:v>0.59796000000000005</c:v>
                </c:pt>
                <c:pt idx="468">
                  <c:v>0.59807900000000003</c:v>
                </c:pt>
                <c:pt idx="469">
                  <c:v>0.59764499999999998</c:v>
                </c:pt>
                <c:pt idx="470">
                  <c:v>0.59769099999999997</c:v>
                </c:pt>
                <c:pt idx="471">
                  <c:v>0.59772000000000003</c:v>
                </c:pt>
                <c:pt idx="472">
                  <c:v>0.59761299999999995</c:v>
                </c:pt>
                <c:pt idx="473">
                  <c:v>0.59784000000000004</c:v>
                </c:pt>
                <c:pt idx="474">
                  <c:v>0.597997</c:v>
                </c:pt>
                <c:pt idx="475">
                  <c:v>0.59803200000000001</c:v>
                </c:pt>
                <c:pt idx="476">
                  <c:v>0.59814299999999998</c:v>
                </c:pt>
                <c:pt idx="477">
                  <c:v>0.59792900000000004</c:v>
                </c:pt>
                <c:pt idx="478">
                  <c:v>0.59786499999999998</c:v>
                </c:pt>
                <c:pt idx="479">
                  <c:v>0.59792699999999999</c:v>
                </c:pt>
                <c:pt idx="480">
                  <c:v>0.59783600000000003</c:v>
                </c:pt>
                <c:pt idx="481">
                  <c:v>0.59787400000000002</c:v>
                </c:pt>
                <c:pt idx="482">
                  <c:v>0.59791399999999995</c:v>
                </c:pt>
                <c:pt idx="483">
                  <c:v>0.597943</c:v>
                </c:pt>
                <c:pt idx="484">
                  <c:v>0.59767400000000004</c:v>
                </c:pt>
                <c:pt idx="485">
                  <c:v>0.59778699999999996</c:v>
                </c:pt>
                <c:pt idx="486">
                  <c:v>0.59748900000000005</c:v>
                </c:pt>
                <c:pt idx="487">
                  <c:v>0.59754799999999997</c:v>
                </c:pt>
                <c:pt idx="488">
                  <c:v>0.59759899999999999</c:v>
                </c:pt>
                <c:pt idx="489">
                  <c:v>0.59752700000000003</c:v>
                </c:pt>
                <c:pt idx="490">
                  <c:v>0.59751600000000005</c:v>
                </c:pt>
                <c:pt idx="491">
                  <c:v>0.59765999999999997</c:v>
                </c:pt>
                <c:pt idx="492">
                  <c:v>0.59772000000000003</c:v>
                </c:pt>
                <c:pt idx="493">
                  <c:v>0.59769399999999995</c:v>
                </c:pt>
                <c:pt idx="494">
                  <c:v>0.59776499999999999</c:v>
                </c:pt>
                <c:pt idx="495">
                  <c:v>0.59775199999999995</c:v>
                </c:pt>
                <c:pt idx="496">
                  <c:v>0.59770400000000001</c:v>
                </c:pt>
                <c:pt idx="497">
                  <c:v>0.59793799999999997</c:v>
                </c:pt>
                <c:pt idx="498">
                  <c:v>0.59791099999999997</c:v>
                </c:pt>
                <c:pt idx="499">
                  <c:v>0.59782100000000005</c:v>
                </c:pt>
                <c:pt idx="500">
                  <c:v>0.59794800000000004</c:v>
                </c:pt>
                <c:pt idx="501">
                  <c:v>0.59801899999999997</c:v>
                </c:pt>
                <c:pt idx="502">
                  <c:v>0.59824299999999997</c:v>
                </c:pt>
                <c:pt idx="503">
                  <c:v>0.59806999999999999</c:v>
                </c:pt>
                <c:pt idx="504">
                  <c:v>0.59787299999999999</c:v>
                </c:pt>
                <c:pt idx="505">
                  <c:v>0.59784899999999996</c:v>
                </c:pt>
                <c:pt idx="506">
                  <c:v>0.598024</c:v>
                </c:pt>
                <c:pt idx="507">
                  <c:v>0.59807900000000003</c:v>
                </c:pt>
                <c:pt idx="508">
                  <c:v>0.59800200000000003</c:v>
                </c:pt>
                <c:pt idx="509">
                  <c:v>0.59785699999999997</c:v>
                </c:pt>
                <c:pt idx="510">
                  <c:v>0.59802599999999995</c:v>
                </c:pt>
                <c:pt idx="511">
                  <c:v>0.59794800000000004</c:v>
                </c:pt>
                <c:pt idx="512">
                  <c:v>0.59812299999999996</c:v>
                </c:pt>
                <c:pt idx="513">
                  <c:v>0.59790500000000002</c:v>
                </c:pt>
                <c:pt idx="514">
                  <c:v>0.59781799999999996</c:v>
                </c:pt>
                <c:pt idx="515">
                  <c:v>0.59749600000000003</c:v>
                </c:pt>
                <c:pt idx="516">
                  <c:v>0.59777499999999995</c:v>
                </c:pt>
                <c:pt idx="517">
                  <c:v>0.59769399999999995</c:v>
                </c:pt>
                <c:pt idx="518">
                  <c:v>0.597665</c:v>
                </c:pt>
                <c:pt idx="519">
                  <c:v>0.59782500000000005</c:v>
                </c:pt>
                <c:pt idx="520">
                  <c:v>0.59769600000000001</c:v>
                </c:pt>
                <c:pt idx="521">
                  <c:v>0.59773399999999999</c:v>
                </c:pt>
                <c:pt idx="522">
                  <c:v>0.59784199999999998</c:v>
                </c:pt>
                <c:pt idx="523">
                  <c:v>0.59782900000000005</c:v>
                </c:pt>
                <c:pt idx="524">
                  <c:v>0.59788799999999998</c:v>
                </c:pt>
                <c:pt idx="525">
                  <c:v>0.59782500000000005</c:v>
                </c:pt>
                <c:pt idx="526">
                  <c:v>0.59782900000000005</c:v>
                </c:pt>
                <c:pt idx="527">
                  <c:v>0.59782800000000003</c:v>
                </c:pt>
                <c:pt idx="528">
                  <c:v>0.59776799999999997</c:v>
                </c:pt>
                <c:pt idx="529">
                  <c:v>0.59791700000000003</c:v>
                </c:pt>
                <c:pt idx="530">
                  <c:v>0.59784700000000002</c:v>
                </c:pt>
                <c:pt idx="531">
                  <c:v>0.59774000000000005</c:v>
                </c:pt>
                <c:pt idx="532">
                  <c:v>0.59776799999999997</c:v>
                </c:pt>
                <c:pt idx="533">
                  <c:v>0.59785999999999995</c:v>
                </c:pt>
                <c:pt idx="534">
                  <c:v>0.59792299999999998</c:v>
                </c:pt>
                <c:pt idx="535">
                  <c:v>0.59812200000000004</c:v>
                </c:pt>
                <c:pt idx="536">
                  <c:v>0.59790699999999997</c:v>
                </c:pt>
                <c:pt idx="537">
                  <c:v>0.59806300000000001</c:v>
                </c:pt>
                <c:pt idx="538">
                  <c:v>0.59789800000000004</c:v>
                </c:pt>
                <c:pt idx="539">
                  <c:v>0.59793099999999999</c:v>
                </c:pt>
                <c:pt idx="540">
                  <c:v>0.59785900000000003</c:v>
                </c:pt>
                <c:pt idx="541">
                  <c:v>0.59781600000000001</c:v>
                </c:pt>
                <c:pt idx="542">
                  <c:v>0.59782400000000002</c:v>
                </c:pt>
                <c:pt idx="543">
                  <c:v>0.59805299999999995</c:v>
                </c:pt>
                <c:pt idx="544">
                  <c:v>0.597831</c:v>
                </c:pt>
                <c:pt idx="545">
                  <c:v>0.59782800000000003</c:v>
                </c:pt>
                <c:pt idx="546">
                  <c:v>0.59796499999999997</c:v>
                </c:pt>
                <c:pt idx="547">
                  <c:v>0.59797599999999995</c:v>
                </c:pt>
                <c:pt idx="548">
                  <c:v>0.59769799999999995</c:v>
                </c:pt>
                <c:pt idx="549">
                  <c:v>0.59794800000000004</c:v>
                </c:pt>
                <c:pt idx="550">
                  <c:v>0.59794400000000003</c:v>
                </c:pt>
                <c:pt idx="551">
                  <c:v>0.59796099999999996</c:v>
                </c:pt>
                <c:pt idx="552">
                  <c:v>0.597549</c:v>
                </c:pt>
                <c:pt idx="553">
                  <c:v>0.59771200000000002</c:v>
                </c:pt>
                <c:pt idx="554">
                  <c:v>0.59778600000000004</c:v>
                </c:pt>
                <c:pt idx="555">
                  <c:v>0.597634</c:v>
                </c:pt>
                <c:pt idx="556">
                  <c:v>0.59765599999999997</c:v>
                </c:pt>
                <c:pt idx="557">
                  <c:v>0.59753100000000003</c:v>
                </c:pt>
                <c:pt idx="558">
                  <c:v>0.597773</c:v>
                </c:pt>
                <c:pt idx="559">
                  <c:v>0.59778200000000004</c:v>
                </c:pt>
                <c:pt idx="560">
                  <c:v>0.597916</c:v>
                </c:pt>
                <c:pt idx="561">
                  <c:v>0.59782400000000002</c:v>
                </c:pt>
                <c:pt idx="562">
                  <c:v>0.59783399999999998</c:v>
                </c:pt>
                <c:pt idx="563">
                  <c:v>0.59752300000000003</c:v>
                </c:pt>
                <c:pt idx="564">
                  <c:v>0.59771399999999997</c:v>
                </c:pt>
                <c:pt idx="565">
                  <c:v>0.59804100000000004</c:v>
                </c:pt>
                <c:pt idx="566">
                  <c:v>0.597831</c:v>
                </c:pt>
                <c:pt idx="567">
                  <c:v>0.59781200000000001</c:v>
                </c:pt>
                <c:pt idx="568">
                  <c:v>0.597742</c:v>
                </c:pt>
                <c:pt idx="569">
                  <c:v>0.597916</c:v>
                </c:pt>
                <c:pt idx="570">
                  <c:v>0.59787000000000001</c:v>
                </c:pt>
                <c:pt idx="571">
                  <c:v>0.59762899999999997</c:v>
                </c:pt>
                <c:pt idx="572">
                  <c:v>0.59747499999999998</c:v>
                </c:pt>
                <c:pt idx="573">
                  <c:v>0.59750199999999998</c:v>
                </c:pt>
                <c:pt idx="574">
                  <c:v>0.59755400000000003</c:v>
                </c:pt>
                <c:pt idx="575">
                  <c:v>0.59771399999999997</c:v>
                </c:pt>
                <c:pt idx="576">
                  <c:v>0.59779499999999997</c:v>
                </c:pt>
                <c:pt idx="577">
                  <c:v>0.597723</c:v>
                </c:pt>
                <c:pt idx="578">
                  <c:v>0.597746</c:v>
                </c:pt>
                <c:pt idx="579">
                  <c:v>0.59763599999999995</c:v>
                </c:pt>
                <c:pt idx="580">
                  <c:v>0.597603</c:v>
                </c:pt>
                <c:pt idx="581">
                  <c:v>0.59743500000000005</c:v>
                </c:pt>
                <c:pt idx="582">
                  <c:v>0.597719</c:v>
                </c:pt>
                <c:pt idx="583">
                  <c:v>0.597495</c:v>
                </c:pt>
                <c:pt idx="584">
                  <c:v>0.59767599999999999</c:v>
                </c:pt>
                <c:pt idx="585">
                  <c:v>0.59739900000000001</c:v>
                </c:pt>
                <c:pt idx="586">
                  <c:v>0.59772499999999995</c:v>
                </c:pt>
                <c:pt idx="587">
                  <c:v>0.597804</c:v>
                </c:pt>
                <c:pt idx="588">
                  <c:v>0.59771399999999997</c:v>
                </c:pt>
                <c:pt idx="589">
                  <c:v>0.59753000000000001</c:v>
                </c:pt>
                <c:pt idx="590">
                  <c:v>0.59794999999999998</c:v>
                </c:pt>
                <c:pt idx="591">
                  <c:v>0.59765000000000001</c:v>
                </c:pt>
                <c:pt idx="592">
                  <c:v>0.59744900000000001</c:v>
                </c:pt>
                <c:pt idx="593">
                  <c:v>0.59773900000000002</c:v>
                </c:pt>
                <c:pt idx="594">
                  <c:v>0.59783600000000003</c:v>
                </c:pt>
                <c:pt idx="595">
                  <c:v>0.59779599999999999</c:v>
                </c:pt>
                <c:pt idx="596">
                  <c:v>0.59785100000000002</c:v>
                </c:pt>
                <c:pt idx="597">
                  <c:v>0.59778100000000001</c:v>
                </c:pt>
                <c:pt idx="598">
                  <c:v>0.59772999999999998</c:v>
                </c:pt>
                <c:pt idx="599">
                  <c:v>0.59745700000000002</c:v>
                </c:pt>
                <c:pt idx="600">
                  <c:v>0.59779300000000002</c:v>
                </c:pt>
                <c:pt idx="601">
                  <c:v>0.59781799999999996</c:v>
                </c:pt>
                <c:pt idx="602">
                  <c:v>0.59778500000000001</c:v>
                </c:pt>
                <c:pt idx="603">
                  <c:v>0.59778200000000004</c:v>
                </c:pt>
                <c:pt idx="604">
                  <c:v>0.59769700000000003</c:v>
                </c:pt>
                <c:pt idx="605">
                  <c:v>0.59780599999999995</c:v>
                </c:pt>
                <c:pt idx="606">
                  <c:v>0.59765900000000005</c:v>
                </c:pt>
                <c:pt idx="607">
                  <c:v>0.59761500000000001</c:v>
                </c:pt>
                <c:pt idx="608">
                  <c:v>0.59777599999999997</c:v>
                </c:pt>
                <c:pt idx="609">
                  <c:v>0.59782599999999997</c:v>
                </c:pt>
                <c:pt idx="610">
                  <c:v>0.59798399999999996</c:v>
                </c:pt>
                <c:pt idx="611">
                  <c:v>0.59776600000000002</c:v>
                </c:pt>
                <c:pt idx="612">
                  <c:v>0.59791099999999997</c:v>
                </c:pt>
                <c:pt idx="613">
                  <c:v>0.59778100000000001</c:v>
                </c:pt>
                <c:pt idx="614">
                  <c:v>0.597661</c:v>
                </c:pt>
                <c:pt idx="615">
                  <c:v>0.59772700000000001</c:v>
                </c:pt>
                <c:pt idx="616">
                  <c:v>0.597719</c:v>
                </c:pt>
                <c:pt idx="617">
                  <c:v>0.59789000000000003</c:v>
                </c:pt>
                <c:pt idx="618">
                  <c:v>0.59789300000000001</c:v>
                </c:pt>
                <c:pt idx="619">
                  <c:v>0.59764499999999998</c:v>
                </c:pt>
                <c:pt idx="620">
                  <c:v>0.59782999999999997</c:v>
                </c:pt>
                <c:pt idx="621">
                  <c:v>0.59763699999999997</c:v>
                </c:pt>
                <c:pt idx="622">
                  <c:v>0.59780900000000003</c:v>
                </c:pt>
                <c:pt idx="623">
                  <c:v>0.59784899999999996</c:v>
                </c:pt>
                <c:pt idx="624">
                  <c:v>0.59782500000000005</c:v>
                </c:pt>
                <c:pt idx="625">
                  <c:v>0.59792999999999996</c:v>
                </c:pt>
                <c:pt idx="626">
                  <c:v>0.59776700000000005</c:v>
                </c:pt>
                <c:pt idx="627">
                  <c:v>0.59786300000000003</c:v>
                </c:pt>
                <c:pt idx="628">
                  <c:v>0.59769099999999997</c:v>
                </c:pt>
                <c:pt idx="629">
                  <c:v>0.597665</c:v>
                </c:pt>
                <c:pt idx="630">
                  <c:v>0.59755199999999997</c:v>
                </c:pt>
                <c:pt idx="631">
                  <c:v>0.59750800000000004</c:v>
                </c:pt>
                <c:pt idx="632">
                  <c:v>0.59761299999999995</c:v>
                </c:pt>
                <c:pt idx="633">
                  <c:v>0.59777100000000005</c:v>
                </c:pt>
                <c:pt idx="634">
                  <c:v>0.59757099999999996</c:v>
                </c:pt>
                <c:pt idx="635">
                  <c:v>0.59762099999999996</c:v>
                </c:pt>
                <c:pt idx="636">
                  <c:v>0.59768900000000003</c:v>
                </c:pt>
                <c:pt idx="637">
                  <c:v>0.59766799999999998</c:v>
                </c:pt>
                <c:pt idx="638">
                  <c:v>0.59765800000000002</c:v>
                </c:pt>
                <c:pt idx="639">
                  <c:v>0.59759600000000002</c:v>
                </c:pt>
                <c:pt idx="640">
                  <c:v>0.597719</c:v>
                </c:pt>
                <c:pt idx="641">
                  <c:v>0.59784000000000004</c:v>
                </c:pt>
                <c:pt idx="642">
                  <c:v>0.59785600000000005</c:v>
                </c:pt>
                <c:pt idx="643">
                  <c:v>0.59783799999999998</c:v>
                </c:pt>
                <c:pt idx="644">
                  <c:v>0.59778299999999995</c:v>
                </c:pt>
                <c:pt idx="645">
                  <c:v>0.59759600000000002</c:v>
                </c:pt>
                <c:pt idx="646">
                  <c:v>0.59769300000000003</c:v>
                </c:pt>
                <c:pt idx="647">
                  <c:v>0.59779800000000005</c:v>
                </c:pt>
                <c:pt idx="648">
                  <c:v>0.597804</c:v>
                </c:pt>
                <c:pt idx="649">
                  <c:v>0.59797100000000003</c:v>
                </c:pt>
                <c:pt idx="650">
                  <c:v>0.5978</c:v>
                </c:pt>
                <c:pt idx="651">
                  <c:v>0.59787199999999996</c:v>
                </c:pt>
                <c:pt idx="652">
                  <c:v>0.597746</c:v>
                </c:pt>
                <c:pt idx="653">
                  <c:v>0.59765699999999999</c:v>
                </c:pt>
                <c:pt idx="654">
                  <c:v>0.597943</c:v>
                </c:pt>
                <c:pt idx="655">
                  <c:v>0.59795600000000004</c:v>
                </c:pt>
                <c:pt idx="656">
                  <c:v>0.59806999999999999</c:v>
                </c:pt>
                <c:pt idx="657">
                  <c:v>0.59787400000000002</c:v>
                </c:pt>
                <c:pt idx="658">
                  <c:v>0.59783299999999995</c:v>
                </c:pt>
                <c:pt idx="659">
                  <c:v>0.59781099999999998</c:v>
                </c:pt>
                <c:pt idx="660">
                  <c:v>0.59762899999999997</c:v>
                </c:pt>
                <c:pt idx="661">
                  <c:v>0.59785900000000003</c:v>
                </c:pt>
                <c:pt idx="662">
                  <c:v>0.59782800000000003</c:v>
                </c:pt>
                <c:pt idx="663">
                  <c:v>0.59784300000000001</c:v>
                </c:pt>
                <c:pt idx="664">
                  <c:v>0.59793300000000005</c:v>
                </c:pt>
                <c:pt idx="665">
                  <c:v>0.59789400000000004</c:v>
                </c:pt>
                <c:pt idx="666">
                  <c:v>0.59778399999999998</c:v>
                </c:pt>
                <c:pt idx="667">
                  <c:v>0.59797500000000003</c:v>
                </c:pt>
                <c:pt idx="668">
                  <c:v>0.59809100000000004</c:v>
                </c:pt>
                <c:pt idx="669">
                  <c:v>0.59782800000000003</c:v>
                </c:pt>
                <c:pt idx="670">
                  <c:v>0.59813899999999998</c:v>
                </c:pt>
                <c:pt idx="671">
                  <c:v>0.59777100000000005</c:v>
                </c:pt>
                <c:pt idx="672">
                  <c:v>0.59785500000000003</c:v>
                </c:pt>
                <c:pt idx="673">
                  <c:v>0.59790600000000005</c:v>
                </c:pt>
                <c:pt idx="674">
                  <c:v>0.59782400000000002</c:v>
                </c:pt>
                <c:pt idx="675">
                  <c:v>0.59814000000000001</c:v>
                </c:pt>
                <c:pt idx="676">
                  <c:v>0.59804100000000004</c:v>
                </c:pt>
                <c:pt idx="677">
                  <c:v>0.59808300000000003</c:v>
                </c:pt>
                <c:pt idx="678">
                  <c:v>0.59802699999999998</c:v>
                </c:pt>
                <c:pt idx="679">
                  <c:v>0.59807399999999999</c:v>
                </c:pt>
                <c:pt idx="680">
                  <c:v>0.59795900000000002</c:v>
                </c:pt>
                <c:pt idx="681">
                  <c:v>0.59782500000000005</c:v>
                </c:pt>
                <c:pt idx="682">
                  <c:v>0.59798899999999999</c:v>
                </c:pt>
                <c:pt idx="683">
                  <c:v>0.59783399999999998</c:v>
                </c:pt>
                <c:pt idx="684">
                  <c:v>0.59787900000000005</c:v>
                </c:pt>
                <c:pt idx="685">
                  <c:v>0.59786600000000001</c:v>
                </c:pt>
                <c:pt idx="686">
                  <c:v>0.59776899999999999</c:v>
                </c:pt>
                <c:pt idx="687">
                  <c:v>0.59778399999999998</c:v>
                </c:pt>
                <c:pt idx="688">
                  <c:v>0.59780500000000003</c:v>
                </c:pt>
                <c:pt idx="689">
                  <c:v>0.597715</c:v>
                </c:pt>
                <c:pt idx="690">
                  <c:v>0.59811999999999999</c:v>
                </c:pt>
                <c:pt idx="691">
                  <c:v>0.59797100000000003</c:v>
                </c:pt>
                <c:pt idx="692">
                  <c:v>0.59786700000000004</c:v>
                </c:pt>
                <c:pt idx="693">
                  <c:v>0.59800299999999995</c:v>
                </c:pt>
                <c:pt idx="694">
                  <c:v>0.59791700000000003</c:v>
                </c:pt>
                <c:pt idx="695">
                  <c:v>0.597885</c:v>
                </c:pt>
                <c:pt idx="696">
                  <c:v>0.59788699999999995</c:v>
                </c:pt>
                <c:pt idx="697">
                  <c:v>0.59768900000000003</c:v>
                </c:pt>
                <c:pt idx="698">
                  <c:v>0.59801099999999996</c:v>
                </c:pt>
                <c:pt idx="699">
                  <c:v>0.59807600000000005</c:v>
                </c:pt>
                <c:pt idx="700">
                  <c:v>0.59790600000000005</c:v>
                </c:pt>
                <c:pt idx="701">
                  <c:v>0.597993</c:v>
                </c:pt>
                <c:pt idx="702">
                  <c:v>0.59802100000000002</c:v>
                </c:pt>
                <c:pt idx="703">
                  <c:v>0.59759600000000002</c:v>
                </c:pt>
                <c:pt idx="704">
                  <c:v>0.59767499999999996</c:v>
                </c:pt>
                <c:pt idx="705">
                  <c:v>0.59777400000000003</c:v>
                </c:pt>
                <c:pt idx="706">
                  <c:v>0.59795699999999996</c:v>
                </c:pt>
                <c:pt idx="707">
                  <c:v>0.59784199999999998</c:v>
                </c:pt>
                <c:pt idx="708">
                  <c:v>0.59802999999999995</c:v>
                </c:pt>
                <c:pt idx="709">
                  <c:v>0.59792299999999998</c:v>
                </c:pt>
                <c:pt idx="710">
                  <c:v>0.59781399999999996</c:v>
                </c:pt>
                <c:pt idx="711">
                  <c:v>0.597966</c:v>
                </c:pt>
                <c:pt idx="712">
                  <c:v>0.598194</c:v>
                </c:pt>
                <c:pt idx="713">
                  <c:v>0.59812100000000001</c:v>
                </c:pt>
                <c:pt idx="714">
                  <c:v>0.59824100000000002</c:v>
                </c:pt>
                <c:pt idx="715">
                  <c:v>0.59809400000000001</c:v>
                </c:pt>
                <c:pt idx="716">
                  <c:v>0.59786899999999998</c:v>
                </c:pt>
                <c:pt idx="717">
                  <c:v>0.59806300000000001</c:v>
                </c:pt>
                <c:pt idx="718">
                  <c:v>0.59817399999999998</c:v>
                </c:pt>
                <c:pt idx="719">
                  <c:v>0.59809800000000002</c:v>
                </c:pt>
                <c:pt idx="720">
                  <c:v>0.59808600000000001</c:v>
                </c:pt>
                <c:pt idx="721">
                  <c:v>0.59819900000000004</c:v>
                </c:pt>
                <c:pt idx="722">
                  <c:v>0.59804400000000002</c:v>
                </c:pt>
                <c:pt idx="723">
                  <c:v>0.59803499999999998</c:v>
                </c:pt>
                <c:pt idx="724">
                  <c:v>0.59783900000000001</c:v>
                </c:pt>
                <c:pt idx="725">
                  <c:v>0.59775800000000001</c:v>
                </c:pt>
                <c:pt idx="726">
                  <c:v>0.59811199999999998</c:v>
                </c:pt>
                <c:pt idx="727">
                  <c:v>0.59837099999999999</c:v>
                </c:pt>
                <c:pt idx="728">
                  <c:v>0.59820600000000002</c:v>
                </c:pt>
                <c:pt idx="729">
                  <c:v>0.59826800000000002</c:v>
                </c:pt>
                <c:pt idx="730">
                  <c:v>0.59826199999999996</c:v>
                </c:pt>
                <c:pt idx="731">
                  <c:v>0.59814800000000001</c:v>
                </c:pt>
                <c:pt idx="732">
                  <c:v>0.59806400000000004</c:v>
                </c:pt>
                <c:pt idx="733">
                  <c:v>0.59819599999999995</c:v>
                </c:pt>
                <c:pt idx="734">
                  <c:v>0.59801099999999996</c:v>
                </c:pt>
                <c:pt idx="735">
                  <c:v>0.59821299999999999</c:v>
                </c:pt>
                <c:pt idx="736">
                  <c:v>0.59825200000000001</c:v>
                </c:pt>
                <c:pt idx="737">
                  <c:v>0.59832799999999997</c:v>
                </c:pt>
                <c:pt idx="738">
                  <c:v>0.59823099999999996</c:v>
                </c:pt>
                <c:pt idx="739">
                  <c:v>0.59845800000000005</c:v>
                </c:pt>
                <c:pt idx="740">
                  <c:v>0.59806599999999999</c:v>
                </c:pt>
                <c:pt idx="741">
                  <c:v>0.59846900000000003</c:v>
                </c:pt>
                <c:pt idx="742">
                  <c:v>0.59844799999999998</c:v>
                </c:pt>
                <c:pt idx="743">
                  <c:v>0.598468</c:v>
                </c:pt>
                <c:pt idx="744">
                  <c:v>0.59837700000000005</c:v>
                </c:pt>
                <c:pt idx="745">
                  <c:v>0.59838100000000005</c:v>
                </c:pt>
                <c:pt idx="746">
                  <c:v>0.59826500000000005</c:v>
                </c:pt>
                <c:pt idx="747">
                  <c:v>0.59842600000000001</c:v>
                </c:pt>
                <c:pt idx="748">
                  <c:v>0.59844299999999995</c:v>
                </c:pt>
                <c:pt idx="749">
                  <c:v>0.59851600000000005</c:v>
                </c:pt>
                <c:pt idx="750">
                  <c:v>0.59851699999999997</c:v>
                </c:pt>
                <c:pt idx="751">
                  <c:v>0.59858599999999995</c:v>
                </c:pt>
                <c:pt idx="752">
                  <c:v>0.59850300000000001</c:v>
                </c:pt>
                <c:pt idx="753">
                  <c:v>0.59837099999999999</c:v>
                </c:pt>
                <c:pt idx="754">
                  <c:v>0.59839500000000001</c:v>
                </c:pt>
                <c:pt idx="755">
                  <c:v>0.59832099999999999</c:v>
                </c:pt>
                <c:pt idx="756">
                  <c:v>0.59836599999999995</c:v>
                </c:pt>
                <c:pt idx="757">
                  <c:v>0.59822799999999998</c:v>
                </c:pt>
                <c:pt idx="758">
                  <c:v>0.59823999999999999</c:v>
                </c:pt>
                <c:pt idx="759">
                  <c:v>0.59812600000000005</c:v>
                </c:pt>
                <c:pt idx="760">
                  <c:v>0.59783699999999995</c:v>
                </c:pt>
                <c:pt idx="761">
                  <c:v>0.59820200000000001</c:v>
                </c:pt>
                <c:pt idx="762">
                  <c:v>0.59815300000000005</c:v>
                </c:pt>
                <c:pt idx="763">
                  <c:v>0.59853999999999996</c:v>
                </c:pt>
                <c:pt idx="764">
                  <c:v>0.59826100000000004</c:v>
                </c:pt>
                <c:pt idx="765">
                  <c:v>0.59815700000000005</c:v>
                </c:pt>
                <c:pt idx="766">
                  <c:v>0.59835799999999995</c:v>
                </c:pt>
                <c:pt idx="767">
                  <c:v>0.59794899999999995</c:v>
                </c:pt>
                <c:pt idx="768">
                  <c:v>0.59805900000000001</c:v>
                </c:pt>
                <c:pt idx="769">
                  <c:v>0.59832399999999997</c:v>
                </c:pt>
                <c:pt idx="770">
                  <c:v>0.59803899999999999</c:v>
                </c:pt>
                <c:pt idx="771">
                  <c:v>0.59809900000000005</c:v>
                </c:pt>
                <c:pt idx="772">
                  <c:v>0.59807900000000003</c:v>
                </c:pt>
                <c:pt idx="773">
                  <c:v>0.59811199999999998</c:v>
                </c:pt>
                <c:pt idx="774">
                  <c:v>0.59822900000000001</c:v>
                </c:pt>
                <c:pt idx="775">
                  <c:v>0.59840599999999999</c:v>
                </c:pt>
                <c:pt idx="776">
                  <c:v>0.59847399999999995</c:v>
                </c:pt>
                <c:pt idx="777">
                  <c:v>0.59831199999999995</c:v>
                </c:pt>
                <c:pt idx="778">
                  <c:v>0.59832600000000002</c:v>
                </c:pt>
                <c:pt idx="779">
                  <c:v>0.59818300000000002</c:v>
                </c:pt>
                <c:pt idx="780">
                  <c:v>0.59793799999999997</c:v>
                </c:pt>
                <c:pt idx="781">
                  <c:v>0.59798499999999999</c:v>
                </c:pt>
                <c:pt idx="782">
                  <c:v>0.59831299999999998</c:v>
                </c:pt>
                <c:pt idx="783">
                  <c:v>0.59817500000000001</c:v>
                </c:pt>
                <c:pt idx="784">
                  <c:v>0.59825300000000003</c:v>
                </c:pt>
                <c:pt idx="785">
                  <c:v>0.59800900000000001</c:v>
                </c:pt>
                <c:pt idx="786">
                  <c:v>0.59825799999999996</c:v>
                </c:pt>
                <c:pt idx="787">
                  <c:v>0.59830399999999995</c:v>
                </c:pt>
                <c:pt idx="788">
                  <c:v>0.59843000000000002</c:v>
                </c:pt>
                <c:pt idx="789">
                  <c:v>0.59867599999999999</c:v>
                </c:pt>
                <c:pt idx="790">
                  <c:v>0.59838800000000003</c:v>
                </c:pt>
                <c:pt idx="791">
                  <c:v>0.598248</c:v>
                </c:pt>
                <c:pt idx="792">
                  <c:v>0.59849200000000002</c:v>
                </c:pt>
                <c:pt idx="793">
                  <c:v>0.59838400000000003</c:v>
                </c:pt>
                <c:pt idx="794">
                  <c:v>0.59852099999999997</c:v>
                </c:pt>
                <c:pt idx="795">
                  <c:v>0.59845999999999999</c:v>
                </c:pt>
                <c:pt idx="796">
                  <c:v>0.59856799999999999</c:v>
                </c:pt>
                <c:pt idx="797">
                  <c:v>0.59842600000000001</c:v>
                </c:pt>
                <c:pt idx="798">
                  <c:v>0.59818700000000002</c:v>
                </c:pt>
                <c:pt idx="799">
                  <c:v>0.59823999999999999</c:v>
                </c:pt>
                <c:pt idx="800">
                  <c:v>0.59806300000000001</c:v>
                </c:pt>
                <c:pt idx="801">
                  <c:v>0.59805699999999995</c:v>
                </c:pt>
                <c:pt idx="802">
                  <c:v>0.59839799999999999</c:v>
                </c:pt>
                <c:pt idx="803">
                  <c:v>0.59836699999999998</c:v>
                </c:pt>
                <c:pt idx="804">
                  <c:v>0.59827699999999995</c:v>
                </c:pt>
                <c:pt idx="805">
                  <c:v>0.59819299999999997</c:v>
                </c:pt>
                <c:pt idx="806">
                  <c:v>0.59839799999999999</c:v>
                </c:pt>
                <c:pt idx="807">
                  <c:v>0.59824500000000003</c:v>
                </c:pt>
                <c:pt idx="808">
                  <c:v>0.59831599999999996</c:v>
                </c:pt>
                <c:pt idx="809">
                  <c:v>0.598275</c:v>
                </c:pt>
                <c:pt idx="810">
                  <c:v>0.59822900000000001</c:v>
                </c:pt>
                <c:pt idx="811">
                  <c:v>0.59815499999999999</c:v>
                </c:pt>
                <c:pt idx="812">
                  <c:v>0.59842399999999996</c:v>
                </c:pt>
                <c:pt idx="813">
                  <c:v>0.59801000000000004</c:v>
                </c:pt>
                <c:pt idx="814">
                  <c:v>0.59820499999999999</c:v>
                </c:pt>
                <c:pt idx="815">
                  <c:v>0.59804599999999997</c:v>
                </c:pt>
                <c:pt idx="816">
                  <c:v>0.59841800000000001</c:v>
                </c:pt>
                <c:pt idx="817">
                  <c:v>0.59817500000000001</c:v>
                </c:pt>
                <c:pt idx="818">
                  <c:v>0.59824200000000005</c:v>
                </c:pt>
                <c:pt idx="819">
                  <c:v>0.59836800000000001</c:v>
                </c:pt>
                <c:pt idx="820">
                  <c:v>0.59857400000000005</c:v>
                </c:pt>
                <c:pt idx="821">
                  <c:v>0.59848400000000002</c:v>
                </c:pt>
                <c:pt idx="822">
                  <c:v>0.59851200000000004</c:v>
                </c:pt>
                <c:pt idx="823">
                  <c:v>0.59818400000000005</c:v>
                </c:pt>
                <c:pt idx="824">
                  <c:v>0.59839399999999998</c:v>
                </c:pt>
                <c:pt idx="825">
                  <c:v>0.59851100000000002</c:v>
                </c:pt>
                <c:pt idx="826">
                  <c:v>0.59834699999999996</c:v>
                </c:pt>
                <c:pt idx="827">
                  <c:v>0.59819699999999998</c:v>
                </c:pt>
                <c:pt idx="828">
                  <c:v>0.59820399999999996</c:v>
                </c:pt>
                <c:pt idx="829">
                  <c:v>0.59862599999999999</c:v>
                </c:pt>
                <c:pt idx="830">
                  <c:v>0.59853400000000001</c:v>
                </c:pt>
                <c:pt idx="831">
                  <c:v>0.59853999999999996</c:v>
                </c:pt>
                <c:pt idx="832">
                  <c:v>0.59846200000000005</c:v>
                </c:pt>
                <c:pt idx="833">
                  <c:v>0.59851600000000005</c:v>
                </c:pt>
                <c:pt idx="834">
                  <c:v>0.59841699999999998</c:v>
                </c:pt>
                <c:pt idx="835">
                  <c:v>0.59856799999999999</c:v>
                </c:pt>
                <c:pt idx="836">
                  <c:v>0.59873500000000002</c:v>
                </c:pt>
                <c:pt idx="837">
                  <c:v>0.59824299999999997</c:v>
                </c:pt>
                <c:pt idx="838">
                  <c:v>0.59852799999999995</c:v>
                </c:pt>
                <c:pt idx="839">
                  <c:v>0.59845400000000004</c:v>
                </c:pt>
                <c:pt idx="840">
                  <c:v>0.59823199999999999</c:v>
                </c:pt>
                <c:pt idx="841">
                  <c:v>0.59855199999999997</c:v>
                </c:pt>
                <c:pt idx="842">
                  <c:v>0.59847600000000001</c:v>
                </c:pt>
                <c:pt idx="843">
                  <c:v>0.59845300000000001</c:v>
                </c:pt>
                <c:pt idx="844">
                  <c:v>0.59849200000000002</c:v>
                </c:pt>
                <c:pt idx="845">
                  <c:v>0.598387</c:v>
                </c:pt>
                <c:pt idx="846">
                  <c:v>0.59842600000000001</c:v>
                </c:pt>
                <c:pt idx="847">
                  <c:v>0.59804500000000005</c:v>
                </c:pt>
                <c:pt idx="848">
                  <c:v>0.59833800000000004</c:v>
                </c:pt>
                <c:pt idx="849">
                  <c:v>0.59846200000000005</c:v>
                </c:pt>
                <c:pt idx="850">
                  <c:v>0.59865400000000002</c:v>
                </c:pt>
                <c:pt idx="851">
                  <c:v>0.59867000000000004</c:v>
                </c:pt>
                <c:pt idx="852">
                  <c:v>0.59877899999999995</c:v>
                </c:pt>
                <c:pt idx="853">
                  <c:v>0.59866699999999995</c:v>
                </c:pt>
                <c:pt idx="854">
                  <c:v>0.598665</c:v>
                </c:pt>
                <c:pt idx="855">
                  <c:v>0.59877400000000003</c:v>
                </c:pt>
                <c:pt idx="856">
                  <c:v>0.59855199999999997</c:v>
                </c:pt>
                <c:pt idx="857">
                  <c:v>0.59891499999999998</c:v>
                </c:pt>
                <c:pt idx="858">
                  <c:v>0.59867000000000004</c:v>
                </c:pt>
                <c:pt idx="859">
                  <c:v>0.59843199999999996</c:v>
                </c:pt>
                <c:pt idx="860">
                  <c:v>0.59837600000000002</c:v>
                </c:pt>
                <c:pt idx="861">
                  <c:v>0.59856799999999999</c:v>
                </c:pt>
                <c:pt idx="862">
                  <c:v>0.59873299999999996</c:v>
                </c:pt>
                <c:pt idx="863">
                  <c:v>0.59872499999999995</c:v>
                </c:pt>
                <c:pt idx="864">
                  <c:v>0.598665</c:v>
                </c:pt>
                <c:pt idx="865">
                  <c:v>0.59878799999999999</c:v>
                </c:pt>
                <c:pt idx="866">
                  <c:v>0.59869399999999995</c:v>
                </c:pt>
                <c:pt idx="867">
                  <c:v>0.59852399999999994</c:v>
                </c:pt>
                <c:pt idx="868">
                  <c:v>0.598831</c:v>
                </c:pt>
                <c:pt idx="869">
                  <c:v>0.59838100000000005</c:v>
                </c:pt>
                <c:pt idx="870">
                  <c:v>0.59841999999999995</c:v>
                </c:pt>
                <c:pt idx="871">
                  <c:v>0.59855899999999995</c:v>
                </c:pt>
                <c:pt idx="872">
                  <c:v>0.59863599999999995</c:v>
                </c:pt>
                <c:pt idx="873">
                  <c:v>0.59857199999999999</c:v>
                </c:pt>
                <c:pt idx="874">
                  <c:v>0.59859700000000005</c:v>
                </c:pt>
                <c:pt idx="875">
                  <c:v>0.59834100000000001</c:v>
                </c:pt>
                <c:pt idx="876">
                  <c:v>0.598437</c:v>
                </c:pt>
                <c:pt idx="877">
                  <c:v>0.598584</c:v>
                </c:pt>
                <c:pt idx="878">
                  <c:v>0.59852899999999998</c:v>
                </c:pt>
                <c:pt idx="879">
                  <c:v>0.59860100000000005</c:v>
                </c:pt>
                <c:pt idx="880">
                  <c:v>0.59845000000000004</c:v>
                </c:pt>
                <c:pt idx="881">
                  <c:v>0.59836999999999996</c:v>
                </c:pt>
                <c:pt idx="882">
                  <c:v>0.59858299999999998</c:v>
                </c:pt>
                <c:pt idx="883">
                  <c:v>0.59848800000000002</c:v>
                </c:pt>
                <c:pt idx="884">
                  <c:v>0.59847399999999995</c:v>
                </c:pt>
                <c:pt idx="885">
                  <c:v>0.598576</c:v>
                </c:pt>
                <c:pt idx="886">
                  <c:v>0.59874300000000003</c:v>
                </c:pt>
                <c:pt idx="887">
                  <c:v>0.59864600000000001</c:v>
                </c:pt>
                <c:pt idx="888">
                  <c:v>0.598804</c:v>
                </c:pt>
                <c:pt idx="889">
                  <c:v>0.59892699999999999</c:v>
                </c:pt>
                <c:pt idx="890">
                  <c:v>0.59863900000000003</c:v>
                </c:pt>
                <c:pt idx="891">
                  <c:v>0.59880299999999997</c:v>
                </c:pt>
                <c:pt idx="892">
                  <c:v>0.59884599999999999</c:v>
                </c:pt>
                <c:pt idx="893">
                  <c:v>0.59866699999999995</c:v>
                </c:pt>
                <c:pt idx="894">
                  <c:v>0.59854200000000002</c:v>
                </c:pt>
                <c:pt idx="895">
                  <c:v>0.598441</c:v>
                </c:pt>
                <c:pt idx="896">
                  <c:v>0.59859200000000001</c:v>
                </c:pt>
                <c:pt idx="897">
                  <c:v>0.598769</c:v>
                </c:pt>
                <c:pt idx="898">
                  <c:v>0.59867599999999999</c:v>
                </c:pt>
                <c:pt idx="899">
                  <c:v>0.59864300000000004</c:v>
                </c:pt>
                <c:pt idx="900">
                  <c:v>0.59865699999999999</c:v>
                </c:pt>
                <c:pt idx="901">
                  <c:v>0.598661</c:v>
                </c:pt>
                <c:pt idx="902">
                  <c:v>0.59902299999999997</c:v>
                </c:pt>
                <c:pt idx="903">
                  <c:v>0.59868299999999997</c:v>
                </c:pt>
                <c:pt idx="904">
                  <c:v>0.59870000000000001</c:v>
                </c:pt>
                <c:pt idx="905">
                  <c:v>0.59846100000000002</c:v>
                </c:pt>
                <c:pt idx="906">
                  <c:v>0.59878100000000001</c:v>
                </c:pt>
                <c:pt idx="907">
                  <c:v>0.59878399999999998</c:v>
                </c:pt>
                <c:pt idx="908">
                  <c:v>0.59871200000000002</c:v>
                </c:pt>
                <c:pt idx="909">
                  <c:v>0.59880900000000004</c:v>
                </c:pt>
                <c:pt idx="910">
                  <c:v>0.59855199999999997</c:v>
                </c:pt>
                <c:pt idx="911">
                  <c:v>0.598831</c:v>
                </c:pt>
                <c:pt idx="912">
                  <c:v>0.59869799999999995</c:v>
                </c:pt>
                <c:pt idx="913">
                  <c:v>0.59865199999999996</c:v>
                </c:pt>
                <c:pt idx="914">
                  <c:v>0.59870199999999996</c:v>
                </c:pt>
                <c:pt idx="915">
                  <c:v>0.59860800000000003</c:v>
                </c:pt>
                <c:pt idx="916">
                  <c:v>0.59874700000000003</c:v>
                </c:pt>
                <c:pt idx="917">
                  <c:v>0.59875699999999998</c:v>
                </c:pt>
                <c:pt idx="918">
                  <c:v>0.59866299999999995</c:v>
                </c:pt>
                <c:pt idx="919">
                  <c:v>0.59838800000000003</c:v>
                </c:pt>
                <c:pt idx="920">
                  <c:v>0.59874499999999997</c:v>
                </c:pt>
                <c:pt idx="921">
                  <c:v>0.59835700000000003</c:v>
                </c:pt>
                <c:pt idx="922">
                  <c:v>0.59878200000000004</c:v>
                </c:pt>
                <c:pt idx="923">
                  <c:v>0.59851200000000004</c:v>
                </c:pt>
                <c:pt idx="924">
                  <c:v>0.59855100000000006</c:v>
                </c:pt>
                <c:pt idx="925">
                  <c:v>0.59844299999999995</c:v>
                </c:pt>
                <c:pt idx="926">
                  <c:v>0.59850700000000001</c:v>
                </c:pt>
                <c:pt idx="927">
                  <c:v>0.59837499999999999</c:v>
                </c:pt>
                <c:pt idx="928">
                  <c:v>0.59843500000000005</c:v>
                </c:pt>
                <c:pt idx="929">
                  <c:v>0.59874400000000005</c:v>
                </c:pt>
                <c:pt idx="930">
                  <c:v>0.59850099999999995</c:v>
                </c:pt>
                <c:pt idx="931">
                  <c:v>0.59878100000000001</c:v>
                </c:pt>
                <c:pt idx="932">
                  <c:v>0.59883200000000003</c:v>
                </c:pt>
                <c:pt idx="933">
                  <c:v>0.59871600000000003</c:v>
                </c:pt>
                <c:pt idx="934">
                  <c:v>0.59904900000000005</c:v>
                </c:pt>
                <c:pt idx="935">
                  <c:v>0.59893600000000002</c:v>
                </c:pt>
                <c:pt idx="936">
                  <c:v>0.59869499999999998</c:v>
                </c:pt>
                <c:pt idx="937">
                  <c:v>0.59871799999999997</c:v>
                </c:pt>
                <c:pt idx="938">
                  <c:v>0.59882500000000005</c:v>
                </c:pt>
                <c:pt idx="939">
                  <c:v>0.59888200000000003</c:v>
                </c:pt>
                <c:pt idx="940">
                  <c:v>0.59894800000000004</c:v>
                </c:pt>
                <c:pt idx="941">
                  <c:v>0.59864300000000004</c:v>
                </c:pt>
                <c:pt idx="942">
                  <c:v>0.59881099999999998</c:v>
                </c:pt>
                <c:pt idx="943">
                  <c:v>0.59849300000000005</c:v>
                </c:pt>
                <c:pt idx="944">
                  <c:v>0.59851699999999997</c:v>
                </c:pt>
                <c:pt idx="945">
                  <c:v>0.59865900000000005</c:v>
                </c:pt>
                <c:pt idx="946">
                  <c:v>0.59886099999999998</c:v>
                </c:pt>
                <c:pt idx="947">
                  <c:v>0.598831</c:v>
                </c:pt>
                <c:pt idx="948">
                  <c:v>0.59891399999999995</c:v>
                </c:pt>
                <c:pt idx="949">
                  <c:v>0.59868600000000005</c:v>
                </c:pt>
                <c:pt idx="950">
                  <c:v>0.59836900000000004</c:v>
                </c:pt>
                <c:pt idx="951">
                  <c:v>0.59818499999999997</c:v>
                </c:pt>
                <c:pt idx="952">
                  <c:v>0.59852099999999997</c:v>
                </c:pt>
                <c:pt idx="953">
                  <c:v>0.59858999999999996</c:v>
                </c:pt>
                <c:pt idx="954">
                  <c:v>0.59852399999999994</c:v>
                </c:pt>
                <c:pt idx="955">
                  <c:v>0.59862000000000004</c:v>
                </c:pt>
                <c:pt idx="956">
                  <c:v>0.59847499999999998</c:v>
                </c:pt>
                <c:pt idx="957">
                  <c:v>0.59869499999999998</c:v>
                </c:pt>
                <c:pt idx="958">
                  <c:v>0.598692</c:v>
                </c:pt>
                <c:pt idx="959">
                  <c:v>0.59856699999999996</c:v>
                </c:pt>
                <c:pt idx="960">
                  <c:v>0.59859700000000005</c:v>
                </c:pt>
                <c:pt idx="961">
                  <c:v>0.598634</c:v>
                </c:pt>
                <c:pt idx="962">
                  <c:v>0.59858999999999996</c:v>
                </c:pt>
                <c:pt idx="963">
                  <c:v>0.59880900000000004</c:v>
                </c:pt>
                <c:pt idx="964">
                  <c:v>0.59871600000000003</c:v>
                </c:pt>
                <c:pt idx="965">
                  <c:v>0.59859600000000002</c:v>
                </c:pt>
                <c:pt idx="966">
                  <c:v>0.59879000000000004</c:v>
                </c:pt>
                <c:pt idx="967">
                  <c:v>0.59892800000000002</c:v>
                </c:pt>
                <c:pt idx="968">
                  <c:v>0.59878100000000001</c:v>
                </c:pt>
                <c:pt idx="969">
                  <c:v>0.59893600000000002</c:v>
                </c:pt>
                <c:pt idx="970">
                  <c:v>0.59891000000000005</c:v>
                </c:pt>
                <c:pt idx="971">
                  <c:v>0.59879300000000002</c:v>
                </c:pt>
                <c:pt idx="972">
                  <c:v>0.59871300000000005</c:v>
                </c:pt>
                <c:pt idx="973">
                  <c:v>0.59897800000000001</c:v>
                </c:pt>
                <c:pt idx="974">
                  <c:v>0.59903600000000001</c:v>
                </c:pt>
                <c:pt idx="975">
                  <c:v>0.59878699999999996</c:v>
                </c:pt>
                <c:pt idx="976">
                  <c:v>0.59886300000000003</c:v>
                </c:pt>
                <c:pt idx="977">
                  <c:v>0.59884099999999996</c:v>
                </c:pt>
                <c:pt idx="978">
                  <c:v>0.598742</c:v>
                </c:pt>
                <c:pt idx="979">
                  <c:v>0.59870800000000002</c:v>
                </c:pt>
                <c:pt idx="980">
                  <c:v>0.59862000000000004</c:v>
                </c:pt>
                <c:pt idx="981">
                  <c:v>0.59859399999999996</c:v>
                </c:pt>
                <c:pt idx="982">
                  <c:v>0.598827</c:v>
                </c:pt>
                <c:pt idx="983">
                  <c:v>0.59894899999999995</c:v>
                </c:pt>
                <c:pt idx="984">
                  <c:v>0.599221</c:v>
                </c:pt>
                <c:pt idx="985">
                  <c:v>0.59882800000000003</c:v>
                </c:pt>
                <c:pt idx="986">
                  <c:v>0.59861799999999998</c:v>
                </c:pt>
                <c:pt idx="987">
                  <c:v>0.59884899999999996</c:v>
                </c:pt>
                <c:pt idx="988">
                  <c:v>0.59874700000000003</c:v>
                </c:pt>
                <c:pt idx="989">
                  <c:v>0.59872999999999998</c:v>
                </c:pt>
                <c:pt idx="990">
                  <c:v>0.59852399999999994</c:v>
                </c:pt>
                <c:pt idx="991">
                  <c:v>0.59856200000000004</c:v>
                </c:pt>
                <c:pt idx="992">
                  <c:v>0.59861900000000001</c:v>
                </c:pt>
                <c:pt idx="993">
                  <c:v>0.598858</c:v>
                </c:pt>
                <c:pt idx="994">
                  <c:v>0.59871600000000003</c:v>
                </c:pt>
                <c:pt idx="995">
                  <c:v>0.59880199999999995</c:v>
                </c:pt>
                <c:pt idx="996">
                  <c:v>0.59887000000000001</c:v>
                </c:pt>
                <c:pt idx="997">
                  <c:v>0.59883600000000003</c:v>
                </c:pt>
                <c:pt idx="998">
                  <c:v>0.59905200000000003</c:v>
                </c:pt>
                <c:pt idx="999">
                  <c:v>0.59889000000000003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140-4E29-B1F7-9A05BC2F7C9D}"/>
            </c:ext>
          </c:extLst>
        </c:ser>
        <c:ser>
          <c:idx val="2"/>
          <c:order val="2"/>
          <c:tx>
            <c:strRef>
              <c:f>B1_LoadReg_SLDO_650mV!$D$5</c:f>
              <c:strCache>
                <c:ptCount val="1"/>
                <c:pt idx="0">
                  <c:v>Vout_Sense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B1_LoadReg_SLDO_650mV!$A$6:$A$1006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B1_LoadReg_SLDO_650mV!$D$6:$D$1006</c:f>
              <c:numCache>
                <c:formatCode>General</c:formatCode>
                <c:ptCount val="1001"/>
                <c:pt idx="0">
                  <c:v>1.2184600000000001</c:v>
                </c:pt>
                <c:pt idx="1">
                  <c:v>1.21852</c:v>
                </c:pt>
                <c:pt idx="2">
                  <c:v>1.21862</c:v>
                </c:pt>
                <c:pt idx="3">
                  <c:v>1.2187300000000001</c:v>
                </c:pt>
                <c:pt idx="4">
                  <c:v>1.21896</c:v>
                </c:pt>
                <c:pt idx="5">
                  <c:v>1.21845</c:v>
                </c:pt>
                <c:pt idx="6">
                  <c:v>1.2183900000000001</c:v>
                </c:pt>
                <c:pt idx="7">
                  <c:v>1.2181599999999999</c:v>
                </c:pt>
                <c:pt idx="8">
                  <c:v>1.2191700000000001</c:v>
                </c:pt>
                <c:pt idx="9">
                  <c:v>1.21862</c:v>
                </c:pt>
                <c:pt idx="10">
                  <c:v>1.21837</c:v>
                </c:pt>
                <c:pt idx="11">
                  <c:v>1.2181599999999999</c:v>
                </c:pt>
                <c:pt idx="12">
                  <c:v>1.2183600000000001</c:v>
                </c:pt>
                <c:pt idx="13">
                  <c:v>1.2184699999999999</c:v>
                </c:pt>
                <c:pt idx="14">
                  <c:v>1.2190099999999999</c:v>
                </c:pt>
                <c:pt idx="15">
                  <c:v>1.2185900000000001</c:v>
                </c:pt>
                <c:pt idx="16">
                  <c:v>1.2183600000000001</c:v>
                </c:pt>
                <c:pt idx="17">
                  <c:v>1.21862</c:v>
                </c:pt>
                <c:pt idx="18">
                  <c:v>1.2188300000000001</c:v>
                </c:pt>
                <c:pt idx="19">
                  <c:v>1.2185299999999999</c:v>
                </c:pt>
                <c:pt idx="20">
                  <c:v>1.2184200000000001</c:v>
                </c:pt>
                <c:pt idx="21">
                  <c:v>1.2184299999999999</c:v>
                </c:pt>
                <c:pt idx="22">
                  <c:v>1.2180899999999999</c:v>
                </c:pt>
                <c:pt idx="23">
                  <c:v>1.2184600000000001</c:v>
                </c:pt>
                <c:pt idx="24">
                  <c:v>1.2180200000000001</c:v>
                </c:pt>
                <c:pt idx="25">
                  <c:v>1.2182299999999999</c:v>
                </c:pt>
                <c:pt idx="26">
                  <c:v>1.2188600000000001</c:v>
                </c:pt>
                <c:pt idx="27">
                  <c:v>1.2184999999999999</c:v>
                </c:pt>
                <c:pt idx="28">
                  <c:v>1.2188300000000001</c:v>
                </c:pt>
                <c:pt idx="29">
                  <c:v>1.21848</c:v>
                </c:pt>
                <c:pt idx="30">
                  <c:v>1.2187600000000001</c:v>
                </c:pt>
                <c:pt idx="31">
                  <c:v>1.21827</c:v>
                </c:pt>
                <c:pt idx="32">
                  <c:v>1.2180899999999999</c:v>
                </c:pt>
                <c:pt idx="33">
                  <c:v>1.21797</c:v>
                </c:pt>
                <c:pt idx="34">
                  <c:v>1.21885</c:v>
                </c:pt>
                <c:pt idx="35">
                  <c:v>1.2184900000000001</c:v>
                </c:pt>
                <c:pt idx="36">
                  <c:v>1.21858</c:v>
                </c:pt>
                <c:pt idx="37">
                  <c:v>1.2185600000000001</c:v>
                </c:pt>
                <c:pt idx="38">
                  <c:v>1.2182999999999999</c:v>
                </c:pt>
                <c:pt idx="39">
                  <c:v>1.21898</c:v>
                </c:pt>
                <c:pt idx="40">
                  <c:v>1.2187699999999999</c:v>
                </c:pt>
                <c:pt idx="41">
                  <c:v>1.21875</c:v>
                </c:pt>
                <c:pt idx="42">
                  <c:v>1.21888</c:v>
                </c:pt>
                <c:pt idx="43">
                  <c:v>1.2185699999999999</c:v>
                </c:pt>
                <c:pt idx="44">
                  <c:v>1.21855</c:v>
                </c:pt>
                <c:pt idx="45">
                  <c:v>1.2188099999999999</c:v>
                </c:pt>
                <c:pt idx="46">
                  <c:v>1.2185900000000001</c:v>
                </c:pt>
                <c:pt idx="47">
                  <c:v>1.21852</c:v>
                </c:pt>
                <c:pt idx="48">
                  <c:v>1.2190799999999999</c:v>
                </c:pt>
                <c:pt idx="49">
                  <c:v>1.21875</c:v>
                </c:pt>
                <c:pt idx="50">
                  <c:v>1.21865</c:v>
                </c:pt>
                <c:pt idx="51">
                  <c:v>1.21922</c:v>
                </c:pt>
                <c:pt idx="52">
                  <c:v>1.2188099999999999</c:v>
                </c:pt>
                <c:pt idx="53">
                  <c:v>1.2192499999999999</c:v>
                </c:pt>
                <c:pt idx="54">
                  <c:v>1.2192000000000001</c:v>
                </c:pt>
                <c:pt idx="55">
                  <c:v>1.2187600000000001</c:v>
                </c:pt>
                <c:pt idx="56">
                  <c:v>1.21895</c:v>
                </c:pt>
                <c:pt idx="57">
                  <c:v>1.2191099999999999</c:v>
                </c:pt>
                <c:pt idx="58">
                  <c:v>1.2184699999999999</c:v>
                </c:pt>
                <c:pt idx="59">
                  <c:v>1.21879</c:v>
                </c:pt>
                <c:pt idx="60">
                  <c:v>1.2188099999999999</c:v>
                </c:pt>
                <c:pt idx="61">
                  <c:v>1.21834</c:v>
                </c:pt>
                <c:pt idx="62">
                  <c:v>1.2188699999999999</c:v>
                </c:pt>
                <c:pt idx="63">
                  <c:v>1.2183600000000001</c:v>
                </c:pt>
                <c:pt idx="64">
                  <c:v>1.2184299999999999</c:v>
                </c:pt>
                <c:pt idx="65">
                  <c:v>1.2179</c:v>
                </c:pt>
                <c:pt idx="66">
                  <c:v>1.21811</c:v>
                </c:pt>
                <c:pt idx="67">
                  <c:v>1.2186999999999999</c:v>
                </c:pt>
                <c:pt idx="68">
                  <c:v>1.2184999999999999</c:v>
                </c:pt>
                <c:pt idx="69">
                  <c:v>1.2184299999999999</c:v>
                </c:pt>
                <c:pt idx="70">
                  <c:v>1.21845</c:v>
                </c:pt>
                <c:pt idx="71">
                  <c:v>1.2189300000000001</c:v>
                </c:pt>
                <c:pt idx="72">
                  <c:v>1.21896</c:v>
                </c:pt>
                <c:pt idx="73">
                  <c:v>1.21878</c:v>
                </c:pt>
                <c:pt idx="74">
                  <c:v>1.2184299999999999</c:v>
                </c:pt>
                <c:pt idx="75">
                  <c:v>1.2185900000000001</c:v>
                </c:pt>
                <c:pt idx="76">
                  <c:v>1.21875</c:v>
                </c:pt>
                <c:pt idx="77">
                  <c:v>1.2185999999999999</c:v>
                </c:pt>
                <c:pt idx="78">
                  <c:v>1.21905</c:v>
                </c:pt>
                <c:pt idx="79">
                  <c:v>1.2186699999999999</c:v>
                </c:pt>
                <c:pt idx="80">
                  <c:v>1.21872</c:v>
                </c:pt>
                <c:pt idx="81">
                  <c:v>1.21821</c:v>
                </c:pt>
                <c:pt idx="82">
                  <c:v>1.2184200000000001</c:v>
                </c:pt>
                <c:pt idx="83">
                  <c:v>1.2187600000000001</c:v>
                </c:pt>
                <c:pt idx="84">
                  <c:v>1.2186300000000001</c:v>
                </c:pt>
                <c:pt idx="85">
                  <c:v>1.2189099999999999</c:v>
                </c:pt>
                <c:pt idx="86">
                  <c:v>1.2186600000000001</c:v>
                </c:pt>
                <c:pt idx="87">
                  <c:v>1.2186399999999999</c:v>
                </c:pt>
                <c:pt idx="88">
                  <c:v>1.21831</c:v>
                </c:pt>
                <c:pt idx="89">
                  <c:v>1.21844</c:v>
                </c:pt>
                <c:pt idx="90">
                  <c:v>1.21834</c:v>
                </c:pt>
                <c:pt idx="91">
                  <c:v>1.2178800000000001</c:v>
                </c:pt>
                <c:pt idx="92">
                  <c:v>1.21807</c:v>
                </c:pt>
                <c:pt idx="93">
                  <c:v>1.21831</c:v>
                </c:pt>
                <c:pt idx="94">
                  <c:v>1.21848</c:v>
                </c:pt>
                <c:pt idx="95">
                  <c:v>1.2184600000000001</c:v>
                </c:pt>
                <c:pt idx="96">
                  <c:v>1.2185999999999999</c:v>
                </c:pt>
                <c:pt idx="97">
                  <c:v>1.21879</c:v>
                </c:pt>
                <c:pt idx="98">
                  <c:v>1.21879</c:v>
                </c:pt>
                <c:pt idx="99">
                  <c:v>1.2189300000000001</c:v>
                </c:pt>
                <c:pt idx="100">
                  <c:v>1.21821</c:v>
                </c:pt>
                <c:pt idx="101">
                  <c:v>1.21804</c:v>
                </c:pt>
                <c:pt idx="102">
                  <c:v>1.21814</c:v>
                </c:pt>
                <c:pt idx="103">
                  <c:v>1.21871</c:v>
                </c:pt>
                <c:pt idx="104">
                  <c:v>1.2189399999999999</c:v>
                </c:pt>
                <c:pt idx="105">
                  <c:v>1.2180200000000001</c:v>
                </c:pt>
                <c:pt idx="106">
                  <c:v>1.21892</c:v>
                </c:pt>
                <c:pt idx="107">
                  <c:v>1.21879</c:v>
                </c:pt>
                <c:pt idx="108">
                  <c:v>1.2188300000000001</c:v>
                </c:pt>
                <c:pt idx="109">
                  <c:v>1.2189300000000001</c:v>
                </c:pt>
                <c:pt idx="110">
                  <c:v>1.2189700000000001</c:v>
                </c:pt>
                <c:pt idx="111">
                  <c:v>1.2193099999999999</c:v>
                </c:pt>
                <c:pt idx="112">
                  <c:v>1.2195100000000001</c:v>
                </c:pt>
                <c:pt idx="113">
                  <c:v>1.2189099999999999</c:v>
                </c:pt>
                <c:pt idx="114">
                  <c:v>1.21919</c:v>
                </c:pt>
                <c:pt idx="115">
                  <c:v>1.21892</c:v>
                </c:pt>
                <c:pt idx="116">
                  <c:v>1.21892</c:v>
                </c:pt>
                <c:pt idx="117">
                  <c:v>1.21878</c:v>
                </c:pt>
                <c:pt idx="118">
                  <c:v>1.2189700000000001</c:v>
                </c:pt>
                <c:pt idx="119">
                  <c:v>1.2193099999999999</c:v>
                </c:pt>
                <c:pt idx="120">
                  <c:v>1.21943</c:v>
                </c:pt>
                <c:pt idx="121">
                  <c:v>1.2190300000000001</c:v>
                </c:pt>
                <c:pt idx="122">
                  <c:v>1.21905</c:v>
                </c:pt>
                <c:pt idx="123">
                  <c:v>1.2188000000000001</c:v>
                </c:pt>
                <c:pt idx="124">
                  <c:v>1.2192499999999999</c:v>
                </c:pt>
                <c:pt idx="125">
                  <c:v>1.2191099999999999</c:v>
                </c:pt>
                <c:pt idx="126">
                  <c:v>1.2195199999999999</c:v>
                </c:pt>
                <c:pt idx="127">
                  <c:v>1.2188099999999999</c:v>
                </c:pt>
                <c:pt idx="128">
                  <c:v>1.21879</c:v>
                </c:pt>
                <c:pt idx="129">
                  <c:v>1.2187300000000001</c:v>
                </c:pt>
                <c:pt idx="130">
                  <c:v>1.2187399999999999</c:v>
                </c:pt>
                <c:pt idx="131">
                  <c:v>1.2189300000000001</c:v>
                </c:pt>
                <c:pt idx="132">
                  <c:v>1.2185600000000001</c:v>
                </c:pt>
                <c:pt idx="133">
                  <c:v>1.2189300000000001</c:v>
                </c:pt>
                <c:pt idx="134">
                  <c:v>1.2190099999999999</c:v>
                </c:pt>
                <c:pt idx="135">
                  <c:v>1.2188600000000001</c:v>
                </c:pt>
                <c:pt idx="136">
                  <c:v>1.21838</c:v>
                </c:pt>
                <c:pt idx="137">
                  <c:v>1.21898</c:v>
                </c:pt>
                <c:pt idx="138">
                  <c:v>1.21879</c:v>
                </c:pt>
                <c:pt idx="139">
                  <c:v>1.21811</c:v>
                </c:pt>
                <c:pt idx="140">
                  <c:v>1.21848</c:v>
                </c:pt>
                <c:pt idx="141">
                  <c:v>1.2187699999999999</c:v>
                </c:pt>
                <c:pt idx="142">
                  <c:v>1.2186999999999999</c:v>
                </c:pt>
                <c:pt idx="143">
                  <c:v>1.21848</c:v>
                </c:pt>
                <c:pt idx="144">
                  <c:v>1.2186300000000001</c:v>
                </c:pt>
                <c:pt idx="145">
                  <c:v>1.2184200000000001</c:v>
                </c:pt>
                <c:pt idx="146">
                  <c:v>1.21915</c:v>
                </c:pt>
                <c:pt idx="147">
                  <c:v>1.21871</c:v>
                </c:pt>
                <c:pt idx="148">
                  <c:v>1.2182500000000001</c:v>
                </c:pt>
                <c:pt idx="149">
                  <c:v>1.2186300000000001</c:v>
                </c:pt>
                <c:pt idx="150">
                  <c:v>1.2184299999999999</c:v>
                </c:pt>
                <c:pt idx="151">
                  <c:v>1.21817</c:v>
                </c:pt>
                <c:pt idx="152">
                  <c:v>1.21773</c:v>
                </c:pt>
                <c:pt idx="153">
                  <c:v>1.2180599999999999</c:v>
                </c:pt>
                <c:pt idx="154">
                  <c:v>1.2179800000000001</c:v>
                </c:pt>
                <c:pt idx="155">
                  <c:v>1.2183299999999999</c:v>
                </c:pt>
                <c:pt idx="156">
                  <c:v>1.21858</c:v>
                </c:pt>
                <c:pt idx="157">
                  <c:v>1.21801</c:v>
                </c:pt>
                <c:pt idx="158">
                  <c:v>1.2180800000000001</c:v>
                </c:pt>
                <c:pt idx="159">
                  <c:v>1.2185999999999999</c:v>
                </c:pt>
                <c:pt idx="160">
                  <c:v>1.2179599999999999</c:v>
                </c:pt>
                <c:pt idx="161">
                  <c:v>1.21824</c:v>
                </c:pt>
                <c:pt idx="162">
                  <c:v>1.2181500000000001</c:v>
                </c:pt>
                <c:pt idx="163">
                  <c:v>1.21821</c:v>
                </c:pt>
                <c:pt idx="164">
                  <c:v>1.2187300000000001</c:v>
                </c:pt>
                <c:pt idx="165">
                  <c:v>1.21844</c:v>
                </c:pt>
                <c:pt idx="166">
                  <c:v>1.21861</c:v>
                </c:pt>
                <c:pt idx="167">
                  <c:v>1.21892</c:v>
                </c:pt>
                <c:pt idx="168">
                  <c:v>1.2185900000000001</c:v>
                </c:pt>
                <c:pt idx="169">
                  <c:v>1.2184299999999999</c:v>
                </c:pt>
                <c:pt idx="170">
                  <c:v>1.21817</c:v>
                </c:pt>
                <c:pt idx="171">
                  <c:v>1.2181500000000001</c:v>
                </c:pt>
                <c:pt idx="172">
                  <c:v>1.21773</c:v>
                </c:pt>
                <c:pt idx="173">
                  <c:v>1.2187699999999999</c:v>
                </c:pt>
                <c:pt idx="174">
                  <c:v>1.21848</c:v>
                </c:pt>
                <c:pt idx="175">
                  <c:v>1.2185999999999999</c:v>
                </c:pt>
                <c:pt idx="176">
                  <c:v>1.21841</c:v>
                </c:pt>
                <c:pt idx="177">
                  <c:v>1.21865</c:v>
                </c:pt>
                <c:pt idx="178">
                  <c:v>1.2186399999999999</c:v>
                </c:pt>
                <c:pt idx="179">
                  <c:v>1.2188600000000001</c:v>
                </c:pt>
                <c:pt idx="180">
                  <c:v>1.2192099999999999</c:v>
                </c:pt>
                <c:pt idx="181">
                  <c:v>1.2187600000000001</c:v>
                </c:pt>
                <c:pt idx="182">
                  <c:v>1.2190700000000001</c:v>
                </c:pt>
                <c:pt idx="183">
                  <c:v>1.21916</c:v>
                </c:pt>
                <c:pt idx="184">
                  <c:v>1.21902</c:v>
                </c:pt>
                <c:pt idx="185">
                  <c:v>1.21879</c:v>
                </c:pt>
                <c:pt idx="186">
                  <c:v>1.2188399999999999</c:v>
                </c:pt>
                <c:pt idx="187">
                  <c:v>1.21845</c:v>
                </c:pt>
                <c:pt idx="188">
                  <c:v>1.2188699999999999</c:v>
                </c:pt>
                <c:pt idx="189">
                  <c:v>1.2190099999999999</c:v>
                </c:pt>
                <c:pt idx="190">
                  <c:v>1.2184900000000001</c:v>
                </c:pt>
                <c:pt idx="191">
                  <c:v>1.21862</c:v>
                </c:pt>
                <c:pt idx="192">
                  <c:v>1.2189000000000001</c:v>
                </c:pt>
                <c:pt idx="193">
                  <c:v>1.2184999999999999</c:v>
                </c:pt>
                <c:pt idx="194">
                  <c:v>1.21875</c:v>
                </c:pt>
                <c:pt idx="195">
                  <c:v>1.2190700000000001</c:v>
                </c:pt>
                <c:pt idx="196">
                  <c:v>1.21919</c:v>
                </c:pt>
                <c:pt idx="197">
                  <c:v>1.2189300000000001</c:v>
                </c:pt>
                <c:pt idx="198">
                  <c:v>1.2189300000000001</c:v>
                </c:pt>
                <c:pt idx="199">
                  <c:v>1.2185699999999999</c:v>
                </c:pt>
                <c:pt idx="200">
                  <c:v>1.21835</c:v>
                </c:pt>
                <c:pt idx="201">
                  <c:v>1.2184600000000001</c:v>
                </c:pt>
                <c:pt idx="202">
                  <c:v>1.21868</c:v>
                </c:pt>
                <c:pt idx="203">
                  <c:v>1.21844</c:v>
                </c:pt>
                <c:pt idx="204">
                  <c:v>1.2186600000000001</c:v>
                </c:pt>
                <c:pt idx="205">
                  <c:v>1.21871</c:v>
                </c:pt>
                <c:pt idx="206">
                  <c:v>1.2188699999999999</c:v>
                </c:pt>
                <c:pt idx="207">
                  <c:v>1.21828</c:v>
                </c:pt>
                <c:pt idx="208">
                  <c:v>1.21855</c:v>
                </c:pt>
                <c:pt idx="209">
                  <c:v>1.21875</c:v>
                </c:pt>
                <c:pt idx="210">
                  <c:v>1.21878</c:v>
                </c:pt>
                <c:pt idx="211">
                  <c:v>1.2181</c:v>
                </c:pt>
                <c:pt idx="212">
                  <c:v>1.2181500000000001</c:v>
                </c:pt>
                <c:pt idx="213">
                  <c:v>1.2173700000000001</c:v>
                </c:pt>
                <c:pt idx="214">
                  <c:v>1.2184900000000001</c:v>
                </c:pt>
                <c:pt idx="215">
                  <c:v>1.2184900000000001</c:v>
                </c:pt>
                <c:pt idx="216">
                  <c:v>1.2186999999999999</c:v>
                </c:pt>
                <c:pt idx="217">
                  <c:v>1.21852</c:v>
                </c:pt>
                <c:pt idx="218">
                  <c:v>1.21814</c:v>
                </c:pt>
                <c:pt idx="219">
                  <c:v>1.2184999999999999</c:v>
                </c:pt>
                <c:pt idx="220">
                  <c:v>1.21861</c:v>
                </c:pt>
                <c:pt idx="221">
                  <c:v>1.2191399999999999</c:v>
                </c:pt>
                <c:pt idx="222">
                  <c:v>1.21844</c:v>
                </c:pt>
                <c:pt idx="223">
                  <c:v>1.2184600000000001</c:v>
                </c:pt>
                <c:pt idx="224">
                  <c:v>1.21878</c:v>
                </c:pt>
                <c:pt idx="225">
                  <c:v>1.2181299999999999</c:v>
                </c:pt>
                <c:pt idx="226">
                  <c:v>1.21801</c:v>
                </c:pt>
                <c:pt idx="227">
                  <c:v>1.21807</c:v>
                </c:pt>
                <c:pt idx="228">
                  <c:v>1.2185600000000001</c:v>
                </c:pt>
                <c:pt idx="229">
                  <c:v>1.2178100000000001</c:v>
                </c:pt>
                <c:pt idx="230">
                  <c:v>1.2189399999999999</c:v>
                </c:pt>
                <c:pt idx="231">
                  <c:v>1.2185600000000001</c:v>
                </c:pt>
                <c:pt idx="232">
                  <c:v>1.2182999999999999</c:v>
                </c:pt>
                <c:pt idx="233">
                  <c:v>1.21875</c:v>
                </c:pt>
                <c:pt idx="234">
                  <c:v>1.2190099999999999</c:v>
                </c:pt>
                <c:pt idx="235">
                  <c:v>1.21861</c:v>
                </c:pt>
                <c:pt idx="236">
                  <c:v>1.2186900000000001</c:v>
                </c:pt>
                <c:pt idx="237">
                  <c:v>1.2189700000000001</c:v>
                </c:pt>
                <c:pt idx="238">
                  <c:v>1.2188000000000001</c:v>
                </c:pt>
                <c:pt idx="239">
                  <c:v>1.2183999999999999</c:v>
                </c:pt>
                <c:pt idx="240">
                  <c:v>1.21862</c:v>
                </c:pt>
                <c:pt idx="241">
                  <c:v>1.2185900000000001</c:v>
                </c:pt>
                <c:pt idx="242">
                  <c:v>1.2186999999999999</c:v>
                </c:pt>
                <c:pt idx="243">
                  <c:v>1.2188399999999999</c:v>
                </c:pt>
                <c:pt idx="244">
                  <c:v>1.2186699999999999</c:v>
                </c:pt>
                <c:pt idx="245">
                  <c:v>1.21878</c:v>
                </c:pt>
                <c:pt idx="246">
                  <c:v>1.21912</c:v>
                </c:pt>
                <c:pt idx="247">
                  <c:v>1.21845</c:v>
                </c:pt>
                <c:pt idx="248">
                  <c:v>1.2190700000000001</c:v>
                </c:pt>
                <c:pt idx="249">
                  <c:v>1.2188099999999999</c:v>
                </c:pt>
                <c:pt idx="250">
                  <c:v>1.21916</c:v>
                </c:pt>
                <c:pt idx="251">
                  <c:v>1.21926</c:v>
                </c:pt>
                <c:pt idx="252">
                  <c:v>1.2193700000000001</c:v>
                </c:pt>
                <c:pt idx="253">
                  <c:v>1.2188399999999999</c:v>
                </c:pt>
                <c:pt idx="254">
                  <c:v>1.21936</c:v>
                </c:pt>
                <c:pt idx="255">
                  <c:v>1.21916</c:v>
                </c:pt>
                <c:pt idx="256">
                  <c:v>1.21916</c:v>
                </c:pt>
                <c:pt idx="257">
                  <c:v>1.21896</c:v>
                </c:pt>
                <c:pt idx="258">
                  <c:v>1.21888</c:v>
                </c:pt>
                <c:pt idx="259">
                  <c:v>1.21906</c:v>
                </c:pt>
                <c:pt idx="260">
                  <c:v>1.2187399999999999</c:v>
                </c:pt>
                <c:pt idx="261">
                  <c:v>1.2185699999999999</c:v>
                </c:pt>
                <c:pt idx="262">
                  <c:v>1.2184999999999999</c:v>
                </c:pt>
                <c:pt idx="263">
                  <c:v>1.2182599999999999</c:v>
                </c:pt>
                <c:pt idx="264">
                  <c:v>1.2189700000000001</c:v>
                </c:pt>
                <c:pt idx="265">
                  <c:v>1.2190000000000001</c:v>
                </c:pt>
                <c:pt idx="266">
                  <c:v>1.2187300000000001</c:v>
                </c:pt>
                <c:pt idx="267">
                  <c:v>1.2188399999999999</c:v>
                </c:pt>
                <c:pt idx="268">
                  <c:v>1.2186300000000001</c:v>
                </c:pt>
                <c:pt idx="269">
                  <c:v>1.2188300000000001</c:v>
                </c:pt>
                <c:pt idx="270">
                  <c:v>1.21835</c:v>
                </c:pt>
                <c:pt idx="271">
                  <c:v>1.2192799999999999</c:v>
                </c:pt>
                <c:pt idx="272">
                  <c:v>1.21851</c:v>
                </c:pt>
                <c:pt idx="273">
                  <c:v>1.21855</c:v>
                </c:pt>
                <c:pt idx="274">
                  <c:v>1.21862</c:v>
                </c:pt>
                <c:pt idx="275">
                  <c:v>1.2184900000000001</c:v>
                </c:pt>
                <c:pt idx="276">
                  <c:v>1.2186900000000001</c:v>
                </c:pt>
                <c:pt idx="277">
                  <c:v>1.2188099999999999</c:v>
                </c:pt>
                <c:pt idx="278">
                  <c:v>1.2187300000000001</c:v>
                </c:pt>
                <c:pt idx="279">
                  <c:v>1.21872</c:v>
                </c:pt>
                <c:pt idx="280">
                  <c:v>1.21845</c:v>
                </c:pt>
                <c:pt idx="281">
                  <c:v>1.21892</c:v>
                </c:pt>
                <c:pt idx="282">
                  <c:v>1.2187699999999999</c:v>
                </c:pt>
                <c:pt idx="283">
                  <c:v>1.2189300000000001</c:v>
                </c:pt>
                <c:pt idx="284">
                  <c:v>1.21932</c:v>
                </c:pt>
                <c:pt idx="285">
                  <c:v>1.21871</c:v>
                </c:pt>
                <c:pt idx="286">
                  <c:v>1.2192000000000001</c:v>
                </c:pt>
                <c:pt idx="287">
                  <c:v>1.21838</c:v>
                </c:pt>
                <c:pt idx="288">
                  <c:v>1.2181599999999999</c:v>
                </c:pt>
                <c:pt idx="289">
                  <c:v>1.2189399999999999</c:v>
                </c:pt>
                <c:pt idx="290">
                  <c:v>1.2187399999999999</c:v>
                </c:pt>
                <c:pt idx="291">
                  <c:v>1.21905</c:v>
                </c:pt>
                <c:pt idx="292">
                  <c:v>1.21912</c:v>
                </c:pt>
                <c:pt idx="293">
                  <c:v>1.21858</c:v>
                </c:pt>
                <c:pt idx="294">
                  <c:v>1.21837</c:v>
                </c:pt>
                <c:pt idx="295">
                  <c:v>1.21871</c:v>
                </c:pt>
                <c:pt idx="296">
                  <c:v>1.2188399999999999</c:v>
                </c:pt>
                <c:pt idx="297">
                  <c:v>1.2182299999999999</c:v>
                </c:pt>
                <c:pt idx="298">
                  <c:v>1.2186300000000001</c:v>
                </c:pt>
                <c:pt idx="299">
                  <c:v>1.2186999999999999</c:v>
                </c:pt>
                <c:pt idx="300">
                  <c:v>1.21835</c:v>
                </c:pt>
                <c:pt idx="301">
                  <c:v>1.2189099999999999</c:v>
                </c:pt>
                <c:pt idx="302">
                  <c:v>1.21879</c:v>
                </c:pt>
                <c:pt idx="303">
                  <c:v>1.21895</c:v>
                </c:pt>
                <c:pt idx="304">
                  <c:v>1.21835</c:v>
                </c:pt>
                <c:pt idx="305">
                  <c:v>1.2187699999999999</c:v>
                </c:pt>
                <c:pt idx="306">
                  <c:v>1.21865</c:v>
                </c:pt>
                <c:pt idx="307">
                  <c:v>1.2186600000000001</c:v>
                </c:pt>
                <c:pt idx="308">
                  <c:v>1.21834</c:v>
                </c:pt>
                <c:pt idx="309">
                  <c:v>1.2182900000000001</c:v>
                </c:pt>
                <c:pt idx="310">
                  <c:v>1.2180899999999999</c:v>
                </c:pt>
                <c:pt idx="311">
                  <c:v>1.2186600000000001</c:v>
                </c:pt>
                <c:pt idx="312">
                  <c:v>1.2181</c:v>
                </c:pt>
                <c:pt idx="313">
                  <c:v>1.2185900000000001</c:v>
                </c:pt>
                <c:pt idx="314">
                  <c:v>1.21835</c:v>
                </c:pt>
                <c:pt idx="315">
                  <c:v>1.2182200000000001</c:v>
                </c:pt>
                <c:pt idx="316">
                  <c:v>1.2177500000000001</c:v>
                </c:pt>
                <c:pt idx="317">
                  <c:v>1.2180800000000001</c:v>
                </c:pt>
                <c:pt idx="318">
                  <c:v>1.21759</c:v>
                </c:pt>
                <c:pt idx="319">
                  <c:v>1.21835</c:v>
                </c:pt>
                <c:pt idx="320">
                  <c:v>1.2184900000000001</c:v>
                </c:pt>
                <c:pt idx="321">
                  <c:v>1.21882</c:v>
                </c:pt>
                <c:pt idx="322">
                  <c:v>1.21817</c:v>
                </c:pt>
                <c:pt idx="323">
                  <c:v>1.2180500000000001</c:v>
                </c:pt>
                <c:pt idx="324">
                  <c:v>1.21899</c:v>
                </c:pt>
                <c:pt idx="325">
                  <c:v>1.2181999999999999</c:v>
                </c:pt>
                <c:pt idx="326">
                  <c:v>1.2182599999999999</c:v>
                </c:pt>
                <c:pt idx="327">
                  <c:v>1.21811</c:v>
                </c:pt>
                <c:pt idx="328">
                  <c:v>1.2180599999999999</c:v>
                </c:pt>
                <c:pt idx="329">
                  <c:v>1.2183200000000001</c:v>
                </c:pt>
                <c:pt idx="330">
                  <c:v>1.2182500000000001</c:v>
                </c:pt>
                <c:pt idx="331">
                  <c:v>1.21828</c:v>
                </c:pt>
                <c:pt idx="332">
                  <c:v>1.2185299999999999</c:v>
                </c:pt>
                <c:pt idx="333">
                  <c:v>1.2183999999999999</c:v>
                </c:pt>
                <c:pt idx="334">
                  <c:v>1.2181</c:v>
                </c:pt>
                <c:pt idx="335">
                  <c:v>1.21889</c:v>
                </c:pt>
                <c:pt idx="336">
                  <c:v>1.21899</c:v>
                </c:pt>
                <c:pt idx="337">
                  <c:v>1.2185299999999999</c:v>
                </c:pt>
                <c:pt idx="338">
                  <c:v>1.2179800000000001</c:v>
                </c:pt>
                <c:pt idx="339">
                  <c:v>1.21838</c:v>
                </c:pt>
                <c:pt idx="340">
                  <c:v>1.21831</c:v>
                </c:pt>
                <c:pt idx="341">
                  <c:v>1.21875</c:v>
                </c:pt>
                <c:pt idx="342">
                  <c:v>1.2186300000000001</c:v>
                </c:pt>
                <c:pt idx="343">
                  <c:v>1.21898</c:v>
                </c:pt>
                <c:pt idx="344">
                  <c:v>1.21818</c:v>
                </c:pt>
                <c:pt idx="345">
                  <c:v>1.2188300000000001</c:v>
                </c:pt>
                <c:pt idx="346">
                  <c:v>1.21865</c:v>
                </c:pt>
                <c:pt idx="347">
                  <c:v>1.2185299999999999</c:v>
                </c:pt>
                <c:pt idx="348">
                  <c:v>1.21895</c:v>
                </c:pt>
                <c:pt idx="349">
                  <c:v>1.2180899999999999</c:v>
                </c:pt>
                <c:pt idx="350">
                  <c:v>1.21841</c:v>
                </c:pt>
                <c:pt idx="351">
                  <c:v>1.2188399999999999</c:v>
                </c:pt>
                <c:pt idx="352">
                  <c:v>1.21875</c:v>
                </c:pt>
                <c:pt idx="353">
                  <c:v>1.2188300000000001</c:v>
                </c:pt>
                <c:pt idx="354">
                  <c:v>1.21892</c:v>
                </c:pt>
                <c:pt idx="355">
                  <c:v>1.2186999999999999</c:v>
                </c:pt>
                <c:pt idx="356">
                  <c:v>1.2182999999999999</c:v>
                </c:pt>
                <c:pt idx="357">
                  <c:v>1.21821</c:v>
                </c:pt>
                <c:pt idx="358">
                  <c:v>1.2184900000000001</c:v>
                </c:pt>
                <c:pt idx="359">
                  <c:v>1.21871</c:v>
                </c:pt>
                <c:pt idx="360">
                  <c:v>1.21855</c:v>
                </c:pt>
                <c:pt idx="361">
                  <c:v>1.21848</c:v>
                </c:pt>
                <c:pt idx="362">
                  <c:v>1.21852</c:v>
                </c:pt>
                <c:pt idx="363">
                  <c:v>1.2187600000000001</c:v>
                </c:pt>
                <c:pt idx="364">
                  <c:v>1.21837</c:v>
                </c:pt>
                <c:pt idx="365">
                  <c:v>1.2178100000000001</c:v>
                </c:pt>
                <c:pt idx="366">
                  <c:v>1.2182200000000001</c:v>
                </c:pt>
                <c:pt idx="367">
                  <c:v>1.2182900000000001</c:v>
                </c:pt>
                <c:pt idx="368">
                  <c:v>1.21746</c:v>
                </c:pt>
                <c:pt idx="369">
                  <c:v>1.21835</c:v>
                </c:pt>
                <c:pt idx="370">
                  <c:v>1.21807</c:v>
                </c:pt>
                <c:pt idx="371">
                  <c:v>1.2186300000000001</c:v>
                </c:pt>
                <c:pt idx="372">
                  <c:v>1.2189099999999999</c:v>
                </c:pt>
                <c:pt idx="373">
                  <c:v>1.2185900000000001</c:v>
                </c:pt>
                <c:pt idx="374">
                  <c:v>1.21845</c:v>
                </c:pt>
                <c:pt idx="375">
                  <c:v>1.2183900000000001</c:v>
                </c:pt>
                <c:pt idx="376">
                  <c:v>1.2186999999999999</c:v>
                </c:pt>
                <c:pt idx="377">
                  <c:v>1.21817</c:v>
                </c:pt>
                <c:pt idx="378">
                  <c:v>1.21821</c:v>
                </c:pt>
                <c:pt idx="379">
                  <c:v>1.21837</c:v>
                </c:pt>
                <c:pt idx="380">
                  <c:v>1.2188300000000001</c:v>
                </c:pt>
                <c:pt idx="381">
                  <c:v>1.21898</c:v>
                </c:pt>
                <c:pt idx="382">
                  <c:v>1.21905</c:v>
                </c:pt>
                <c:pt idx="383">
                  <c:v>1.2184999999999999</c:v>
                </c:pt>
                <c:pt idx="384">
                  <c:v>1.21888</c:v>
                </c:pt>
                <c:pt idx="385">
                  <c:v>1.2184200000000001</c:v>
                </c:pt>
                <c:pt idx="386">
                  <c:v>1.2185900000000001</c:v>
                </c:pt>
                <c:pt idx="387">
                  <c:v>1.2185900000000001</c:v>
                </c:pt>
                <c:pt idx="388">
                  <c:v>1.21828</c:v>
                </c:pt>
                <c:pt idx="389">
                  <c:v>1.21875</c:v>
                </c:pt>
                <c:pt idx="390">
                  <c:v>1.2184900000000001</c:v>
                </c:pt>
                <c:pt idx="391">
                  <c:v>1.2184600000000001</c:v>
                </c:pt>
                <c:pt idx="392">
                  <c:v>1.2187600000000001</c:v>
                </c:pt>
                <c:pt idx="393">
                  <c:v>1.2184200000000001</c:v>
                </c:pt>
                <c:pt idx="394">
                  <c:v>1.2188399999999999</c:v>
                </c:pt>
                <c:pt idx="395">
                  <c:v>1.21932</c:v>
                </c:pt>
                <c:pt idx="396">
                  <c:v>1.21793</c:v>
                </c:pt>
                <c:pt idx="397">
                  <c:v>1.21852</c:v>
                </c:pt>
                <c:pt idx="398">
                  <c:v>1.2189300000000001</c:v>
                </c:pt>
                <c:pt idx="399">
                  <c:v>1.21919</c:v>
                </c:pt>
                <c:pt idx="400">
                  <c:v>1.21895</c:v>
                </c:pt>
                <c:pt idx="401">
                  <c:v>1.2193799999999999</c:v>
                </c:pt>
                <c:pt idx="402">
                  <c:v>1.2192400000000001</c:v>
                </c:pt>
                <c:pt idx="403">
                  <c:v>1.2190799999999999</c:v>
                </c:pt>
                <c:pt idx="404">
                  <c:v>1.2190700000000001</c:v>
                </c:pt>
                <c:pt idx="405">
                  <c:v>1.2182599999999999</c:v>
                </c:pt>
                <c:pt idx="406">
                  <c:v>1.21875</c:v>
                </c:pt>
                <c:pt idx="407">
                  <c:v>1.21804</c:v>
                </c:pt>
                <c:pt idx="408">
                  <c:v>1.2183900000000001</c:v>
                </c:pt>
                <c:pt idx="409">
                  <c:v>1.21906</c:v>
                </c:pt>
                <c:pt idx="410">
                  <c:v>1.2187699999999999</c:v>
                </c:pt>
                <c:pt idx="411">
                  <c:v>1.2182200000000001</c:v>
                </c:pt>
                <c:pt idx="412">
                  <c:v>1.2189300000000001</c:v>
                </c:pt>
                <c:pt idx="413">
                  <c:v>1.2186999999999999</c:v>
                </c:pt>
                <c:pt idx="414">
                  <c:v>1.2190300000000001</c:v>
                </c:pt>
                <c:pt idx="415">
                  <c:v>1.2180500000000001</c:v>
                </c:pt>
                <c:pt idx="416">
                  <c:v>1.2185699999999999</c:v>
                </c:pt>
                <c:pt idx="417">
                  <c:v>1.21855</c:v>
                </c:pt>
                <c:pt idx="418">
                  <c:v>1.2188399999999999</c:v>
                </c:pt>
                <c:pt idx="419">
                  <c:v>1.2186699999999999</c:v>
                </c:pt>
                <c:pt idx="420">
                  <c:v>1.2191399999999999</c:v>
                </c:pt>
                <c:pt idx="421">
                  <c:v>1.21871</c:v>
                </c:pt>
                <c:pt idx="422">
                  <c:v>1.2193700000000001</c:v>
                </c:pt>
                <c:pt idx="423">
                  <c:v>1.2190099999999999</c:v>
                </c:pt>
                <c:pt idx="424">
                  <c:v>1.2185999999999999</c:v>
                </c:pt>
                <c:pt idx="425">
                  <c:v>1.2187300000000001</c:v>
                </c:pt>
                <c:pt idx="426">
                  <c:v>1.2185999999999999</c:v>
                </c:pt>
                <c:pt idx="427">
                  <c:v>1.21844</c:v>
                </c:pt>
                <c:pt idx="428">
                  <c:v>1.21882</c:v>
                </c:pt>
                <c:pt idx="429">
                  <c:v>1.21844</c:v>
                </c:pt>
                <c:pt idx="430">
                  <c:v>1.2190399999999999</c:v>
                </c:pt>
                <c:pt idx="431">
                  <c:v>1.2188600000000001</c:v>
                </c:pt>
                <c:pt idx="432">
                  <c:v>1.2190000000000001</c:v>
                </c:pt>
                <c:pt idx="433">
                  <c:v>1.21855</c:v>
                </c:pt>
                <c:pt idx="434">
                  <c:v>1.2193400000000001</c:v>
                </c:pt>
                <c:pt idx="435">
                  <c:v>1.2189300000000001</c:v>
                </c:pt>
                <c:pt idx="436">
                  <c:v>1.21923</c:v>
                </c:pt>
                <c:pt idx="437">
                  <c:v>1.2190799999999999</c:v>
                </c:pt>
                <c:pt idx="438">
                  <c:v>1.21933</c:v>
                </c:pt>
                <c:pt idx="439">
                  <c:v>1.21889</c:v>
                </c:pt>
                <c:pt idx="440">
                  <c:v>1.2191000000000001</c:v>
                </c:pt>
                <c:pt idx="441">
                  <c:v>1.21913</c:v>
                </c:pt>
                <c:pt idx="442">
                  <c:v>1.2194700000000001</c:v>
                </c:pt>
                <c:pt idx="443">
                  <c:v>1.2194799999999999</c:v>
                </c:pt>
                <c:pt idx="444">
                  <c:v>1.2186999999999999</c:v>
                </c:pt>
                <c:pt idx="445">
                  <c:v>1.21967</c:v>
                </c:pt>
                <c:pt idx="446">
                  <c:v>1.2196199999999999</c:v>
                </c:pt>
                <c:pt idx="447">
                  <c:v>1.2193700000000001</c:v>
                </c:pt>
                <c:pt idx="448">
                  <c:v>1.21909</c:v>
                </c:pt>
                <c:pt idx="449">
                  <c:v>1.2189700000000001</c:v>
                </c:pt>
                <c:pt idx="450">
                  <c:v>1.2189000000000001</c:v>
                </c:pt>
                <c:pt idx="451">
                  <c:v>1.21888</c:v>
                </c:pt>
                <c:pt idx="452">
                  <c:v>1.2189700000000001</c:v>
                </c:pt>
                <c:pt idx="453">
                  <c:v>1.21889</c:v>
                </c:pt>
                <c:pt idx="454">
                  <c:v>1.2192499999999999</c:v>
                </c:pt>
                <c:pt idx="455">
                  <c:v>1.2194499999999999</c:v>
                </c:pt>
                <c:pt idx="456">
                  <c:v>1.2194</c:v>
                </c:pt>
                <c:pt idx="457">
                  <c:v>1.2190000000000001</c:v>
                </c:pt>
                <c:pt idx="458">
                  <c:v>1.2188099999999999</c:v>
                </c:pt>
                <c:pt idx="459">
                  <c:v>1.2184600000000001</c:v>
                </c:pt>
                <c:pt idx="460">
                  <c:v>1.2185299999999999</c:v>
                </c:pt>
                <c:pt idx="461">
                  <c:v>1.2192499999999999</c:v>
                </c:pt>
                <c:pt idx="462">
                  <c:v>1.21898</c:v>
                </c:pt>
                <c:pt idx="463">
                  <c:v>1.21875</c:v>
                </c:pt>
                <c:pt idx="464">
                  <c:v>1.21878</c:v>
                </c:pt>
                <c:pt idx="465">
                  <c:v>1.2188699999999999</c:v>
                </c:pt>
                <c:pt idx="466">
                  <c:v>1.21844</c:v>
                </c:pt>
                <c:pt idx="467">
                  <c:v>1.21879</c:v>
                </c:pt>
                <c:pt idx="468">
                  <c:v>1.21933</c:v>
                </c:pt>
                <c:pt idx="469">
                  <c:v>1.21841</c:v>
                </c:pt>
                <c:pt idx="470">
                  <c:v>1.21872</c:v>
                </c:pt>
                <c:pt idx="471">
                  <c:v>1.2188399999999999</c:v>
                </c:pt>
                <c:pt idx="472">
                  <c:v>1.2183999999999999</c:v>
                </c:pt>
                <c:pt idx="473">
                  <c:v>1.2186300000000001</c:v>
                </c:pt>
                <c:pt idx="474">
                  <c:v>1.2190300000000001</c:v>
                </c:pt>
                <c:pt idx="475">
                  <c:v>1.2192400000000001</c:v>
                </c:pt>
                <c:pt idx="476">
                  <c:v>1.2195199999999999</c:v>
                </c:pt>
                <c:pt idx="477">
                  <c:v>1.21922</c:v>
                </c:pt>
                <c:pt idx="478">
                  <c:v>1.21865</c:v>
                </c:pt>
                <c:pt idx="479">
                  <c:v>1.2188699999999999</c:v>
                </c:pt>
                <c:pt idx="480">
                  <c:v>1.21854</c:v>
                </c:pt>
                <c:pt idx="481">
                  <c:v>1.21865</c:v>
                </c:pt>
                <c:pt idx="482">
                  <c:v>1.2187699999999999</c:v>
                </c:pt>
                <c:pt idx="483">
                  <c:v>1.2185999999999999</c:v>
                </c:pt>
                <c:pt idx="484">
                  <c:v>1.2188099999999999</c:v>
                </c:pt>
                <c:pt idx="485">
                  <c:v>1.2184999999999999</c:v>
                </c:pt>
                <c:pt idx="486">
                  <c:v>1.21862</c:v>
                </c:pt>
                <c:pt idx="487">
                  <c:v>1.2182500000000001</c:v>
                </c:pt>
                <c:pt idx="488">
                  <c:v>1.21834</c:v>
                </c:pt>
                <c:pt idx="489">
                  <c:v>1.21851</c:v>
                </c:pt>
                <c:pt idx="490">
                  <c:v>1.2186399999999999</c:v>
                </c:pt>
                <c:pt idx="491">
                  <c:v>1.21905</c:v>
                </c:pt>
                <c:pt idx="492">
                  <c:v>1.2188300000000001</c:v>
                </c:pt>
                <c:pt idx="493">
                  <c:v>1.2186999999999999</c:v>
                </c:pt>
                <c:pt idx="494">
                  <c:v>1.2188099999999999</c:v>
                </c:pt>
                <c:pt idx="495">
                  <c:v>1.2185699999999999</c:v>
                </c:pt>
                <c:pt idx="496">
                  <c:v>1.2187300000000001</c:v>
                </c:pt>
                <c:pt idx="497">
                  <c:v>1.2190300000000001</c:v>
                </c:pt>
                <c:pt idx="498">
                  <c:v>1.2190300000000001</c:v>
                </c:pt>
                <c:pt idx="499">
                  <c:v>1.2192499999999999</c:v>
                </c:pt>
                <c:pt idx="500">
                  <c:v>1.2189000000000001</c:v>
                </c:pt>
                <c:pt idx="501">
                  <c:v>1.21939</c:v>
                </c:pt>
                <c:pt idx="502">
                  <c:v>1.21929</c:v>
                </c:pt>
                <c:pt idx="503">
                  <c:v>1.2194499999999999</c:v>
                </c:pt>
                <c:pt idx="504">
                  <c:v>1.2186900000000001</c:v>
                </c:pt>
                <c:pt idx="505">
                  <c:v>1.2186600000000001</c:v>
                </c:pt>
                <c:pt idx="506">
                  <c:v>1.2192700000000001</c:v>
                </c:pt>
                <c:pt idx="507">
                  <c:v>1.2193099999999999</c:v>
                </c:pt>
                <c:pt idx="508">
                  <c:v>1.21923</c:v>
                </c:pt>
                <c:pt idx="509">
                  <c:v>1.21898</c:v>
                </c:pt>
                <c:pt idx="510">
                  <c:v>1.2188300000000001</c:v>
                </c:pt>
                <c:pt idx="511">
                  <c:v>1.2188600000000001</c:v>
                </c:pt>
                <c:pt idx="512">
                  <c:v>1.2192400000000001</c:v>
                </c:pt>
                <c:pt idx="513">
                  <c:v>1.21882</c:v>
                </c:pt>
                <c:pt idx="514">
                  <c:v>1.2186900000000001</c:v>
                </c:pt>
                <c:pt idx="515">
                  <c:v>1.2182900000000001</c:v>
                </c:pt>
                <c:pt idx="516">
                  <c:v>1.2186900000000001</c:v>
                </c:pt>
                <c:pt idx="517">
                  <c:v>1.2189300000000001</c:v>
                </c:pt>
                <c:pt idx="518">
                  <c:v>1.21818</c:v>
                </c:pt>
                <c:pt idx="519">
                  <c:v>1.2189700000000001</c:v>
                </c:pt>
                <c:pt idx="520">
                  <c:v>1.2188000000000001</c:v>
                </c:pt>
                <c:pt idx="521">
                  <c:v>1.2186699999999999</c:v>
                </c:pt>
                <c:pt idx="522">
                  <c:v>1.2185999999999999</c:v>
                </c:pt>
                <c:pt idx="523">
                  <c:v>1.21915</c:v>
                </c:pt>
                <c:pt idx="524">
                  <c:v>1.2190399999999999</c:v>
                </c:pt>
                <c:pt idx="525">
                  <c:v>1.2187300000000001</c:v>
                </c:pt>
                <c:pt idx="526">
                  <c:v>1.2188600000000001</c:v>
                </c:pt>
                <c:pt idx="527">
                  <c:v>1.21896</c:v>
                </c:pt>
                <c:pt idx="528">
                  <c:v>1.2188399999999999</c:v>
                </c:pt>
                <c:pt idx="529">
                  <c:v>1.21878</c:v>
                </c:pt>
                <c:pt idx="530">
                  <c:v>1.2192000000000001</c:v>
                </c:pt>
                <c:pt idx="531">
                  <c:v>1.2185600000000001</c:v>
                </c:pt>
                <c:pt idx="532">
                  <c:v>1.2189399999999999</c:v>
                </c:pt>
                <c:pt idx="533">
                  <c:v>1.21889</c:v>
                </c:pt>
                <c:pt idx="534">
                  <c:v>1.21916</c:v>
                </c:pt>
                <c:pt idx="535">
                  <c:v>1.2194499999999999</c:v>
                </c:pt>
                <c:pt idx="536">
                  <c:v>1.21899</c:v>
                </c:pt>
                <c:pt idx="537">
                  <c:v>1.21902</c:v>
                </c:pt>
                <c:pt idx="538">
                  <c:v>1.2191799999999999</c:v>
                </c:pt>
                <c:pt idx="539">
                  <c:v>1.2188600000000001</c:v>
                </c:pt>
                <c:pt idx="540">
                  <c:v>1.21861</c:v>
                </c:pt>
                <c:pt idx="541">
                  <c:v>1.2189399999999999</c:v>
                </c:pt>
                <c:pt idx="542">
                  <c:v>1.2194</c:v>
                </c:pt>
                <c:pt idx="543">
                  <c:v>1.21933</c:v>
                </c:pt>
                <c:pt idx="544">
                  <c:v>1.2191799999999999</c:v>
                </c:pt>
                <c:pt idx="545">
                  <c:v>1.2190799999999999</c:v>
                </c:pt>
                <c:pt idx="546">
                  <c:v>1.2191799999999999</c:v>
                </c:pt>
                <c:pt idx="547">
                  <c:v>1.2192799999999999</c:v>
                </c:pt>
                <c:pt idx="548">
                  <c:v>1.21892</c:v>
                </c:pt>
                <c:pt idx="549">
                  <c:v>1.2190099999999999</c:v>
                </c:pt>
                <c:pt idx="550">
                  <c:v>1.2192400000000001</c:v>
                </c:pt>
                <c:pt idx="551">
                  <c:v>1.21878</c:v>
                </c:pt>
                <c:pt idx="552">
                  <c:v>1.21824</c:v>
                </c:pt>
                <c:pt idx="553">
                  <c:v>1.2188099999999999</c:v>
                </c:pt>
                <c:pt idx="554">
                  <c:v>1.2189099999999999</c:v>
                </c:pt>
                <c:pt idx="555">
                  <c:v>1.21855</c:v>
                </c:pt>
                <c:pt idx="556">
                  <c:v>1.21845</c:v>
                </c:pt>
                <c:pt idx="557">
                  <c:v>1.2184600000000001</c:v>
                </c:pt>
                <c:pt idx="558">
                  <c:v>1.21794</c:v>
                </c:pt>
                <c:pt idx="559">
                  <c:v>1.2189300000000001</c:v>
                </c:pt>
                <c:pt idx="560">
                  <c:v>1.2190000000000001</c:v>
                </c:pt>
                <c:pt idx="561">
                  <c:v>1.2192400000000001</c:v>
                </c:pt>
                <c:pt idx="562">
                  <c:v>1.21909</c:v>
                </c:pt>
                <c:pt idx="563">
                  <c:v>1.21831</c:v>
                </c:pt>
                <c:pt idx="564">
                  <c:v>1.21909</c:v>
                </c:pt>
                <c:pt idx="565">
                  <c:v>1.2192499999999999</c:v>
                </c:pt>
                <c:pt idx="566">
                  <c:v>1.21898</c:v>
                </c:pt>
                <c:pt idx="567">
                  <c:v>1.2187699999999999</c:v>
                </c:pt>
                <c:pt idx="568">
                  <c:v>1.2190799999999999</c:v>
                </c:pt>
                <c:pt idx="569">
                  <c:v>1.21875</c:v>
                </c:pt>
                <c:pt idx="570">
                  <c:v>1.21882</c:v>
                </c:pt>
                <c:pt idx="571">
                  <c:v>1.2186300000000001</c:v>
                </c:pt>
                <c:pt idx="572">
                  <c:v>1.2180800000000001</c:v>
                </c:pt>
                <c:pt idx="573">
                  <c:v>1.2181599999999999</c:v>
                </c:pt>
                <c:pt idx="574">
                  <c:v>1.21858</c:v>
                </c:pt>
                <c:pt idx="575">
                  <c:v>1.2187600000000001</c:v>
                </c:pt>
                <c:pt idx="576">
                  <c:v>1.21878</c:v>
                </c:pt>
                <c:pt idx="577">
                  <c:v>1.2183600000000001</c:v>
                </c:pt>
                <c:pt idx="578">
                  <c:v>1.21841</c:v>
                </c:pt>
                <c:pt idx="579">
                  <c:v>1.21862</c:v>
                </c:pt>
                <c:pt idx="580">
                  <c:v>1.21831</c:v>
                </c:pt>
                <c:pt idx="581">
                  <c:v>1.2180899999999999</c:v>
                </c:pt>
                <c:pt idx="582">
                  <c:v>1.2188099999999999</c:v>
                </c:pt>
                <c:pt idx="583">
                  <c:v>1.2184200000000001</c:v>
                </c:pt>
                <c:pt idx="584">
                  <c:v>1.2184299999999999</c:v>
                </c:pt>
                <c:pt idx="585">
                  <c:v>1.2184999999999999</c:v>
                </c:pt>
                <c:pt idx="586">
                  <c:v>1.21888</c:v>
                </c:pt>
                <c:pt idx="587">
                  <c:v>1.2190000000000001</c:v>
                </c:pt>
                <c:pt idx="588">
                  <c:v>1.21861</c:v>
                </c:pt>
                <c:pt idx="589">
                  <c:v>1.21845</c:v>
                </c:pt>
                <c:pt idx="590">
                  <c:v>1.2190300000000001</c:v>
                </c:pt>
                <c:pt idx="591">
                  <c:v>1.21906</c:v>
                </c:pt>
                <c:pt idx="592">
                  <c:v>1.21837</c:v>
                </c:pt>
                <c:pt idx="593">
                  <c:v>1.2190099999999999</c:v>
                </c:pt>
                <c:pt idx="594">
                  <c:v>1.21899</c:v>
                </c:pt>
                <c:pt idx="595">
                  <c:v>1.21912</c:v>
                </c:pt>
                <c:pt idx="596">
                  <c:v>1.2187699999999999</c:v>
                </c:pt>
                <c:pt idx="597">
                  <c:v>1.21855</c:v>
                </c:pt>
                <c:pt idx="598">
                  <c:v>1.2189300000000001</c:v>
                </c:pt>
                <c:pt idx="599">
                  <c:v>1.2187300000000001</c:v>
                </c:pt>
                <c:pt idx="600">
                  <c:v>1.2188300000000001</c:v>
                </c:pt>
                <c:pt idx="601">
                  <c:v>1.2190799999999999</c:v>
                </c:pt>
                <c:pt idx="602">
                  <c:v>1.21888</c:v>
                </c:pt>
                <c:pt idx="603">
                  <c:v>1.2184699999999999</c:v>
                </c:pt>
                <c:pt idx="604">
                  <c:v>1.21896</c:v>
                </c:pt>
                <c:pt idx="605">
                  <c:v>1.21872</c:v>
                </c:pt>
                <c:pt idx="606">
                  <c:v>1.2188600000000001</c:v>
                </c:pt>
                <c:pt idx="607">
                  <c:v>1.2183999999999999</c:v>
                </c:pt>
                <c:pt idx="608">
                  <c:v>1.2190000000000001</c:v>
                </c:pt>
                <c:pt idx="609">
                  <c:v>1.2190300000000001</c:v>
                </c:pt>
                <c:pt idx="610">
                  <c:v>1.2193499999999999</c:v>
                </c:pt>
                <c:pt idx="611">
                  <c:v>1.21885</c:v>
                </c:pt>
                <c:pt idx="612">
                  <c:v>1.21896</c:v>
                </c:pt>
                <c:pt idx="613">
                  <c:v>1.2186600000000001</c:v>
                </c:pt>
                <c:pt idx="614">
                  <c:v>1.2185299999999999</c:v>
                </c:pt>
                <c:pt idx="615">
                  <c:v>1.21898</c:v>
                </c:pt>
                <c:pt idx="616">
                  <c:v>1.2187300000000001</c:v>
                </c:pt>
                <c:pt idx="617">
                  <c:v>1.21905</c:v>
                </c:pt>
                <c:pt idx="618">
                  <c:v>1.2189700000000001</c:v>
                </c:pt>
                <c:pt idx="619">
                  <c:v>1.2190300000000001</c:v>
                </c:pt>
                <c:pt idx="620">
                  <c:v>1.2194100000000001</c:v>
                </c:pt>
                <c:pt idx="621">
                  <c:v>1.21898</c:v>
                </c:pt>
                <c:pt idx="622">
                  <c:v>1.2188000000000001</c:v>
                </c:pt>
                <c:pt idx="623">
                  <c:v>1.2193700000000001</c:v>
                </c:pt>
                <c:pt idx="624">
                  <c:v>1.21888</c:v>
                </c:pt>
                <c:pt idx="625">
                  <c:v>1.2190799999999999</c:v>
                </c:pt>
                <c:pt idx="626">
                  <c:v>1.21919</c:v>
                </c:pt>
                <c:pt idx="627">
                  <c:v>1.2194100000000001</c:v>
                </c:pt>
                <c:pt idx="628">
                  <c:v>1.21875</c:v>
                </c:pt>
                <c:pt idx="629">
                  <c:v>1.21872</c:v>
                </c:pt>
                <c:pt idx="630">
                  <c:v>1.2185999999999999</c:v>
                </c:pt>
                <c:pt idx="631">
                  <c:v>1.21855</c:v>
                </c:pt>
                <c:pt idx="632">
                  <c:v>1.2185600000000001</c:v>
                </c:pt>
                <c:pt idx="633">
                  <c:v>1.2186699999999999</c:v>
                </c:pt>
                <c:pt idx="634">
                  <c:v>1.2184299999999999</c:v>
                </c:pt>
                <c:pt idx="635">
                  <c:v>1.2185600000000001</c:v>
                </c:pt>
                <c:pt idx="636">
                  <c:v>1.21872</c:v>
                </c:pt>
                <c:pt idx="637">
                  <c:v>1.2184999999999999</c:v>
                </c:pt>
                <c:pt idx="638">
                  <c:v>1.21895</c:v>
                </c:pt>
                <c:pt idx="639">
                  <c:v>1.2190399999999999</c:v>
                </c:pt>
                <c:pt idx="640">
                  <c:v>1.21913</c:v>
                </c:pt>
                <c:pt idx="641">
                  <c:v>1.2193799999999999</c:v>
                </c:pt>
                <c:pt idx="642">
                  <c:v>1.21933</c:v>
                </c:pt>
                <c:pt idx="643">
                  <c:v>1.21916</c:v>
                </c:pt>
                <c:pt idx="644">
                  <c:v>1.21852</c:v>
                </c:pt>
                <c:pt idx="645">
                  <c:v>1.2185999999999999</c:v>
                </c:pt>
                <c:pt idx="646">
                  <c:v>1.21899</c:v>
                </c:pt>
                <c:pt idx="647">
                  <c:v>1.2189099999999999</c:v>
                </c:pt>
                <c:pt idx="648">
                  <c:v>1.2189700000000001</c:v>
                </c:pt>
                <c:pt idx="649">
                  <c:v>1.21872</c:v>
                </c:pt>
                <c:pt idx="650">
                  <c:v>1.2192000000000001</c:v>
                </c:pt>
                <c:pt idx="651">
                  <c:v>1.21919</c:v>
                </c:pt>
                <c:pt idx="652">
                  <c:v>1.2188600000000001</c:v>
                </c:pt>
                <c:pt idx="653">
                  <c:v>1.2189700000000001</c:v>
                </c:pt>
                <c:pt idx="654">
                  <c:v>1.21875</c:v>
                </c:pt>
                <c:pt idx="655">
                  <c:v>1.21896</c:v>
                </c:pt>
                <c:pt idx="656">
                  <c:v>1.2190700000000001</c:v>
                </c:pt>
                <c:pt idx="657">
                  <c:v>1.21933</c:v>
                </c:pt>
                <c:pt idx="658">
                  <c:v>1.21915</c:v>
                </c:pt>
                <c:pt idx="659">
                  <c:v>1.2194700000000001</c:v>
                </c:pt>
                <c:pt idx="660">
                  <c:v>1.2190399999999999</c:v>
                </c:pt>
                <c:pt idx="661">
                  <c:v>1.2191000000000001</c:v>
                </c:pt>
                <c:pt idx="662">
                  <c:v>1.2188099999999999</c:v>
                </c:pt>
                <c:pt idx="663">
                  <c:v>1.2192000000000001</c:v>
                </c:pt>
                <c:pt idx="664">
                  <c:v>1.21922</c:v>
                </c:pt>
                <c:pt idx="665">
                  <c:v>1.2192000000000001</c:v>
                </c:pt>
                <c:pt idx="666">
                  <c:v>1.2192099999999999</c:v>
                </c:pt>
                <c:pt idx="667">
                  <c:v>1.2196400000000001</c:v>
                </c:pt>
                <c:pt idx="668">
                  <c:v>1.21967</c:v>
                </c:pt>
                <c:pt idx="669">
                  <c:v>1.21929</c:v>
                </c:pt>
                <c:pt idx="670">
                  <c:v>1.21936</c:v>
                </c:pt>
                <c:pt idx="671">
                  <c:v>1.21896</c:v>
                </c:pt>
                <c:pt idx="672">
                  <c:v>1.21882</c:v>
                </c:pt>
                <c:pt idx="673">
                  <c:v>1.21926</c:v>
                </c:pt>
                <c:pt idx="674">
                  <c:v>1.21946</c:v>
                </c:pt>
                <c:pt idx="675">
                  <c:v>1.21966</c:v>
                </c:pt>
                <c:pt idx="676">
                  <c:v>1.2195800000000001</c:v>
                </c:pt>
                <c:pt idx="677">
                  <c:v>1.2197100000000001</c:v>
                </c:pt>
                <c:pt idx="678">
                  <c:v>1.2196400000000001</c:v>
                </c:pt>
                <c:pt idx="679">
                  <c:v>1.21946</c:v>
                </c:pt>
                <c:pt idx="680">
                  <c:v>1.2197100000000001</c:v>
                </c:pt>
                <c:pt idx="681">
                  <c:v>1.2192000000000001</c:v>
                </c:pt>
                <c:pt idx="682">
                  <c:v>1.21916</c:v>
                </c:pt>
                <c:pt idx="683">
                  <c:v>1.2191099999999999</c:v>
                </c:pt>
                <c:pt idx="684">
                  <c:v>1.2190399999999999</c:v>
                </c:pt>
                <c:pt idx="685">
                  <c:v>1.2197100000000001</c:v>
                </c:pt>
                <c:pt idx="686">
                  <c:v>1.21885</c:v>
                </c:pt>
                <c:pt idx="687">
                  <c:v>1.2188300000000001</c:v>
                </c:pt>
                <c:pt idx="688">
                  <c:v>1.2186900000000001</c:v>
                </c:pt>
                <c:pt idx="689">
                  <c:v>1.2190300000000001</c:v>
                </c:pt>
                <c:pt idx="690">
                  <c:v>1.21919</c:v>
                </c:pt>
                <c:pt idx="691">
                  <c:v>1.21967</c:v>
                </c:pt>
                <c:pt idx="692">
                  <c:v>1.2191700000000001</c:v>
                </c:pt>
                <c:pt idx="693">
                  <c:v>1.2190399999999999</c:v>
                </c:pt>
                <c:pt idx="694">
                  <c:v>1.2195199999999999</c:v>
                </c:pt>
                <c:pt idx="695">
                  <c:v>1.2195400000000001</c:v>
                </c:pt>
                <c:pt idx="696">
                  <c:v>1.2193700000000001</c:v>
                </c:pt>
                <c:pt idx="697">
                  <c:v>1.2191399999999999</c:v>
                </c:pt>
                <c:pt idx="698">
                  <c:v>1.21943</c:v>
                </c:pt>
                <c:pt idx="699">
                  <c:v>1.2197499999999999</c:v>
                </c:pt>
                <c:pt idx="700">
                  <c:v>1.21919</c:v>
                </c:pt>
                <c:pt idx="701">
                  <c:v>1.2195400000000001</c:v>
                </c:pt>
                <c:pt idx="702">
                  <c:v>1.2194</c:v>
                </c:pt>
                <c:pt idx="703">
                  <c:v>1.21902</c:v>
                </c:pt>
                <c:pt idx="704">
                  <c:v>1.2192499999999999</c:v>
                </c:pt>
                <c:pt idx="705">
                  <c:v>1.21973</c:v>
                </c:pt>
                <c:pt idx="706">
                  <c:v>1.21906</c:v>
                </c:pt>
                <c:pt idx="707">
                  <c:v>1.21916</c:v>
                </c:pt>
                <c:pt idx="708">
                  <c:v>1.2194100000000001</c:v>
                </c:pt>
                <c:pt idx="709">
                  <c:v>1.2193499999999999</c:v>
                </c:pt>
                <c:pt idx="710">
                  <c:v>1.2191399999999999</c:v>
                </c:pt>
                <c:pt idx="711">
                  <c:v>1.21973</c:v>
                </c:pt>
                <c:pt idx="712">
                  <c:v>1.21994</c:v>
                </c:pt>
                <c:pt idx="713">
                  <c:v>1.21949</c:v>
                </c:pt>
                <c:pt idx="714">
                  <c:v>1.2203999999999999</c:v>
                </c:pt>
                <c:pt idx="715">
                  <c:v>1.2199</c:v>
                </c:pt>
                <c:pt idx="716">
                  <c:v>1.2195100000000001</c:v>
                </c:pt>
                <c:pt idx="717">
                  <c:v>1.2195</c:v>
                </c:pt>
                <c:pt idx="718">
                  <c:v>1.2203200000000001</c:v>
                </c:pt>
                <c:pt idx="719">
                  <c:v>1.21967</c:v>
                </c:pt>
                <c:pt idx="720">
                  <c:v>1.21959</c:v>
                </c:pt>
                <c:pt idx="721">
                  <c:v>1.21939</c:v>
                </c:pt>
                <c:pt idx="722">
                  <c:v>1.2200500000000001</c:v>
                </c:pt>
                <c:pt idx="723">
                  <c:v>1.21929</c:v>
                </c:pt>
                <c:pt idx="724">
                  <c:v>1.2194499999999999</c:v>
                </c:pt>
                <c:pt idx="725">
                  <c:v>1.2192400000000001</c:v>
                </c:pt>
                <c:pt idx="726">
                  <c:v>1.2199</c:v>
                </c:pt>
                <c:pt idx="727">
                  <c:v>1.22034</c:v>
                </c:pt>
                <c:pt idx="728">
                  <c:v>1.22011</c:v>
                </c:pt>
                <c:pt idx="729">
                  <c:v>1.21991</c:v>
                </c:pt>
                <c:pt idx="730">
                  <c:v>1.22001</c:v>
                </c:pt>
                <c:pt idx="731">
                  <c:v>1.21967</c:v>
                </c:pt>
                <c:pt idx="732">
                  <c:v>1.22</c:v>
                </c:pt>
                <c:pt idx="733">
                  <c:v>1.21977</c:v>
                </c:pt>
                <c:pt idx="734">
                  <c:v>1.22</c:v>
                </c:pt>
                <c:pt idx="735">
                  <c:v>1.2197800000000001</c:v>
                </c:pt>
                <c:pt idx="736">
                  <c:v>1.2199599999999999</c:v>
                </c:pt>
                <c:pt idx="737">
                  <c:v>1.2200899999999999</c:v>
                </c:pt>
                <c:pt idx="738">
                  <c:v>1.22031</c:v>
                </c:pt>
                <c:pt idx="739">
                  <c:v>1.22038</c:v>
                </c:pt>
                <c:pt idx="740">
                  <c:v>1.2197800000000001</c:v>
                </c:pt>
                <c:pt idx="741">
                  <c:v>1.2202999999999999</c:v>
                </c:pt>
                <c:pt idx="742">
                  <c:v>1.2202999999999999</c:v>
                </c:pt>
                <c:pt idx="743">
                  <c:v>1.2202299999999999</c:v>
                </c:pt>
                <c:pt idx="744">
                  <c:v>1.22061</c:v>
                </c:pt>
                <c:pt idx="745">
                  <c:v>1.2203900000000001</c:v>
                </c:pt>
                <c:pt idx="746">
                  <c:v>1.2201</c:v>
                </c:pt>
                <c:pt idx="747">
                  <c:v>1.2201299999999999</c:v>
                </c:pt>
                <c:pt idx="748">
                  <c:v>1.2205999999999999</c:v>
                </c:pt>
                <c:pt idx="749">
                  <c:v>1.22055</c:v>
                </c:pt>
                <c:pt idx="750">
                  <c:v>1.2210300000000001</c:v>
                </c:pt>
                <c:pt idx="751">
                  <c:v>1.22082</c:v>
                </c:pt>
                <c:pt idx="752">
                  <c:v>1.22055</c:v>
                </c:pt>
                <c:pt idx="753">
                  <c:v>1.22017</c:v>
                </c:pt>
                <c:pt idx="754">
                  <c:v>1.2201500000000001</c:v>
                </c:pt>
                <c:pt idx="755">
                  <c:v>1.2198899999999999</c:v>
                </c:pt>
                <c:pt idx="756">
                  <c:v>1.2200599999999999</c:v>
                </c:pt>
                <c:pt idx="757">
                  <c:v>1.22027</c:v>
                </c:pt>
                <c:pt idx="758">
                  <c:v>1.22031</c:v>
                </c:pt>
                <c:pt idx="759">
                  <c:v>1.2199199999999999</c:v>
                </c:pt>
                <c:pt idx="760">
                  <c:v>1.2198500000000001</c:v>
                </c:pt>
                <c:pt idx="761">
                  <c:v>1.2202200000000001</c:v>
                </c:pt>
                <c:pt idx="762">
                  <c:v>1.2201500000000001</c:v>
                </c:pt>
                <c:pt idx="763">
                  <c:v>1.22017</c:v>
                </c:pt>
                <c:pt idx="764">
                  <c:v>1.22011</c:v>
                </c:pt>
                <c:pt idx="765">
                  <c:v>1.22014</c:v>
                </c:pt>
                <c:pt idx="766">
                  <c:v>1.22038</c:v>
                </c:pt>
                <c:pt idx="767">
                  <c:v>1.2193700000000001</c:v>
                </c:pt>
                <c:pt idx="768">
                  <c:v>1.21984</c:v>
                </c:pt>
                <c:pt idx="769">
                  <c:v>1.2200299999999999</c:v>
                </c:pt>
                <c:pt idx="770">
                  <c:v>1.2203999999999999</c:v>
                </c:pt>
                <c:pt idx="771">
                  <c:v>1.2198500000000001</c:v>
                </c:pt>
                <c:pt idx="772">
                  <c:v>1.2201500000000001</c:v>
                </c:pt>
                <c:pt idx="773">
                  <c:v>1.2198</c:v>
                </c:pt>
                <c:pt idx="774">
                  <c:v>1.22018</c:v>
                </c:pt>
                <c:pt idx="775">
                  <c:v>1.2203299999999999</c:v>
                </c:pt>
                <c:pt idx="776">
                  <c:v>1.2202500000000001</c:v>
                </c:pt>
                <c:pt idx="777">
                  <c:v>1.2201900000000001</c:v>
                </c:pt>
                <c:pt idx="778">
                  <c:v>1.2202299999999999</c:v>
                </c:pt>
                <c:pt idx="779">
                  <c:v>1.2201599999999999</c:v>
                </c:pt>
                <c:pt idx="780">
                  <c:v>1.2198899999999999</c:v>
                </c:pt>
                <c:pt idx="781">
                  <c:v>1.21956</c:v>
                </c:pt>
                <c:pt idx="782">
                  <c:v>1.2198800000000001</c:v>
                </c:pt>
                <c:pt idx="783">
                  <c:v>1.2200299999999999</c:v>
                </c:pt>
                <c:pt idx="784">
                  <c:v>1.21997</c:v>
                </c:pt>
                <c:pt idx="785">
                  <c:v>1.22031</c:v>
                </c:pt>
                <c:pt idx="786">
                  <c:v>1.2206399999999999</c:v>
                </c:pt>
                <c:pt idx="787">
                  <c:v>1.22052</c:v>
                </c:pt>
                <c:pt idx="788">
                  <c:v>1.2208600000000001</c:v>
                </c:pt>
                <c:pt idx="789">
                  <c:v>1.22071</c:v>
                </c:pt>
                <c:pt idx="790">
                  <c:v>1.22038</c:v>
                </c:pt>
                <c:pt idx="791">
                  <c:v>1.22024</c:v>
                </c:pt>
                <c:pt idx="792">
                  <c:v>1.22018</c:v>
                </c:pt>
                <c:pt idx="793">
                  <c:v>1.2202</c:v>
                </c:pt>
                <c:pt idx="794">
                  <c:v>1.2200800000000001</c:v>
                </c:pt>
                <c:pt idx="795">
                  <c:v>1.22034</c:v>
                </c:pt>
                <c:pt idx="796">
                  <c:v>1.2209399999999999</c:v>
                </c:pt>
                <c:pt idx="797">
                  <c:v>1.22027</c:v>
                </c:pt>
                <c:pt idx="798">
                  <c:v>1.2197899999999999</c:v>
                </c:pt>
                <c:pt idx="799">
                  <c:v>1.22001</c:v>
                </c:pt>
                <c:pt idx="800">
                  <c:v>1.21973</c:v>
                </c:pt>
                <c:pt idx="801">
                  <c:v>1.2195800000000001</c:v>
                </c:pt>
                <c:pt idx="802">
                  <c:v>1.2202200000000001</c:v>
                </c:pt>
                <c:pt idx="803">
                  <c:v>1.2206600000000001</c:v>
                </c:pt>
                <c:pt idx="804">
                  <c:v>1.22045</c:v>
                </c:pt>
                <c:pt idx="805">
                  <c:v>1.22024</c:v>
                </c:pt>
                <c:pt idx="806">
                  <c:v>1.2200899999999999</c:v>
                </c:pt>
                <c:pt idx="807">
                  <c:v>1.22017</c:v>
                </c:pt>
                <c:pt idx="808">
                  <c:v>1.2198800000000001</c:v>
                </c:pt>
                <c:pt idx="809">
                  <c:v>1.2197899999999999</c:v>
                </c:pt>
                <c:pt idx="810">
                  <c:v>1.2202200000000001</c:v>
                </c:pt>
                <c:pt idx="811">
                  <c:v>1.22011</c:v>
                </c:pt>
                <c:pt idx="812">
                  <c:v>1.22068</c:v>
                </c:pt>
                <c:pt idx="813">
                  <c:v>1.2195</c:v>
                </c:pt>
                <c:pt idx="814">
                  <c:v>1.2200800000000001</c:v>
                </c:pt>
                <c:pt idx="815">
                  <c:v>1.2200800000000001</c:v>
                </c:pt>
                <c:pt idx="816">
                  <c:v>1.2202500000000001</c:v>
                </c:pt>
                <c:pt idx="817">
                  <c:v>1.2202900000000001</c:v>
                </c:pt>
                <c:pt idx="818">
                  <c:v>1.2202200000000001</c:v>
                </c:pt>
                <c:pt idx="819">
                  <c:v>1.22055</c:v>
                </c:pt>
                <c:pt idx="820">
                  <c:v>1.2209000000000001</c:v>
                </c:pt>
                <c:pt idx="821">
                  <c:v>1.2204299999999999</c:v>
                </c:pt>
                <c:pt idx="822">
                  <c:v>1.22031</c:v>
                </c:pt>
                <c:pt idx="823">
                  <c:v>1.2202900000000001</c:v>
                </c:pt>
                <c:pt idx="824">
                  <c:v>1.2206900000000001</c:v>
                </c:pt>
                <c:pt idx="825">
                  <c:v>1.2209399999999999</c:v>
                </c:pt>
                <c:pt idx="826">
                  <c:v>1.22051</c:v>
                </c:pt>
                <c:pt idx="827">
                  <c:v>1.2202299999999999</c:v>
                </c:pt>
                <c:pt idx="828">
                  <c:v>1.2204299999999999</c:v>
                </c:pt>
                <c:pt idx="829">
                  <c:v>1.2209399999999999</c:v>
                </c:pt>
                <c:pt idx="830">
                  <c:v>1.22088</c:v>
                </c:pt>
                <c:pt idx="831">
                  <c:v>1.2210399999999999</c:v>
                </c:pt>
                <c:pt idx="832">
                  <c:v>1.22078</c:v>
                </c:pt>
                <c:pt idx="833">
                  <c:v>1.22085</c:v>
                </c:pt>
                <c:pt idx="834">
                  <c:v>1.22024</c:v>
                </c:pt>
                <c:pt idx="835">
                  <c:v>1.2207699999999999</c:v>
                </c:pt>
                <c:pt idx="836">
                  <c:v>1.2209300000000001</c:v>
                </c:pt>
                <c:pt idx="837">
                  <c:v>1.22052</c:v>
                </c:pt>
                <c:pt idx="838">
                  <c:v>1.2206300000000001</c:v>
                </c:pt>
                <c:pt idx="839">
                  <c:v>1.22071</c:v>
                </c:pt>
                <c:pt idx="840">
                  <c:v>1.2203200000000001</c:v>
                </c:pt>
                <c:pt idx="841">
                  <c:v>1.22061</c:v>
                </c:pt>
                <c:pt idx="842">
                  <c:v>1.22055</c:v>
                </c:pt>
                <c:pt idx="843">
                  <c:v>1.22078</c:v>
                </c:pt>
                <c:pt idx="844">
                  <c:v>1.2202999999999999</c:v>
                </c:pt>
                <c:pt idx="845">
                  <c:v>1.2203999999999999</c:v>
                </c:pt>
                <c:pt idx="846">
                  <c:v>1.22045</c:v>
                </c:pt>
                <c:pt idx="847">
                  <c:v>1.21994</c:v>
                </c:pt>
                <c:pt idx="848">
                  <c:v>1.22045</c:v>
                </c:pt>
                <c:pt idx="849">
                  <c:v>1.22096</c:v>
                </c:pt>
                <c:pt idx="850">
                  <c:v>1.2210300000000001</c:v>
                </c:pt>
                <c:pt idx="851">
                  <c:v>1.22095</c:v>
                </c:pt>
                <c:pt idx="852">
                  <c:v>1.22116</c:v>
                </c:pt>
                <c:pt idx="853">
                  <c:v>1.2211700000000001</c:v>
                </c:pt>
                <c:pt idx="854">
                  <c:v>1.2210399999999999</c:v>
                </c:pt>
                <c:pt idx="855">
                  <c:v>1.2212400000000001</c:v>
                </c:pt>
                <c:pt idx="856">
                  <c:v>1.22113</c:v>
                </c:pt>
                <c:pt idx="857">
                  <c:v>1.2212799999999999</c:v>
                </c:pt>
                <c:pt idx="858">
                  <c:v>1.2208699999999999</c:v>
                </c:pt>
                <c:pt idx="859">
                  <c:v>1.22079</c:v>
                </c:pt>
                <c:pt idx="860">
                  <c:v>1.2206300000000001</c:v>
                </c:pt>
                <c:pt idx="861">
                  <c:v>1.22133</c:v>
                </c:pt>
                <c:pt idx="862">
                  <c:v>1.22079</c:v>
                </c:pt>
                <c:pt idx="863">
                  <c:v>1.2214499999999999</c:v>
                </c:pt>
                <c:pt idx="864">
                  <c:v>1.22113</c:v>
                </c:pt>
                <c:pt idx="865">
                  <c:v>1.2213099999999999</c:v>
                </c:pt>
                <c:pt idx="866">
                  <c:v>1.2210000000000001</c:v>
                </c:pt>
                <c:pt idx="867">
                  <c:v>1.22115</c:v>
                </c:pt>
                <c:pt idx="868">
                  <c:v>1.22129</c:v>
                </c:pt>
                <c:pt idx="869">
                  <c:v>1.2204999999999999</c:v>
                </c:pt>
                <c:pt idx="870">
                  <c:v>1.22098</c:v>
                </c:pt>
                <c:pt idx="871">
                  <c:v>1.2208399999999999</c:v>
                </c:pt>
                <c:pt idx="872">
                  <c:v>1.22045</c:v>
                </c:pt>
                <c:pt idx="873">
                  <c:v>1.2210099999999999</c:v>
                </c:pt>
                <c:pt idx="874">
                  <c:v>1.22062</c:v>
                </c:pt>
                <c:pt idx="875">
                  <c:v>1.22058</c:v>
                </c:pt>
                <c:pt idx="876">
                  <c:v>1.2207300000000001</c:v>
                </c:pt>
                <c:pt idx="877">
                  <c:v>1.2206399999999999</c:v>
                </c:pt>
                <c:pt idx="878">
                  <c:v>1.2204600000000001</c:v>
                </c:pt>
                <c:pt idx="879">
                  <c:v>1.22112</c:v>
                </c:pt>
                <c:pt idx="880">
                  <c:v>1.22095</c:v>
                </c:pt>
                <c:pt idx="881">
                  <c:v>1.2208699999999999</c:v>
                </c:pt>
                <c:pt idx="882">
                  <c:v>1.2208000000000001</c:v>
                </c:pt>
                <c:pt idx="883">
                  <c:v>1.2209300000000001</c:v>
                </c:pt>
                <c:pt idx="884">
                  <c:v>1.2210099999999999</c:v>
                </c:pt>
                <c:pt idx="885">
                  <c:v>1.22112</c:v>
                </c:pt>
                <c:pt idx="886">
                  <c:v>1.2213499999999999</c:v>
                </c:pt>
                <c:pt idx="887">
                  <c:v>1.2213499999999999</c:v>
                </c:pt>
                <c:pt idx="888">
                  <c:v>1.22129</c:v>
                </c:pt>
                <c:pt idx="889">
                  <c:v>1.2217</c:v>
                </c:pt>
                <c:pt idx="890">
                  <c:v>1.22112</c:v>
                </c:pt>
                <c:pt idx="891">
                  <c:v>1.22115</c:v>
                </c:pt>
                <c:pt idx="892">
                  <c:v>1.22116</c:v>
                </c:pt>
                <c:pt idx="893">
                  <c:v>1.22112</c:v>
                </c:pt>
                <c:pt idx="894">
                  <c:v>1.2207399999999999</c:v>
                </c:pt>
                <c:pt idx="895">
                  <c:v>1.22095</c:v>
                </c:pt>
                <c:pt idx="896">
                  <c:v>1.22132</c:v>
                </c:pt>
                <c:pt idx="897">
                  <c:v>1.22129</c:v>
                </c:pt>
                <c:pt idx="898">
                  <c:v>1.22119</c:v>
                </c:pt>
                <c:pt idx="899">
                  <c:v>1.22142</c:v>
                </c:pt>
                <c:pt idx="900">
                  <c:v>1.2216400000000001</c:v>
                </c:pt>
                <c:pt idx="901">
                  <c:v>1.2213799999999999</c:v>
                </c:pt>
                <c:pt idx="902">
                  <c:v>1.2218899999999999</c:v>
                </c:pt>
                <c:pt idx="903">
                  <c:v>1.22123</c:v>
                </c:pt>
                <c:pt idx="904">
                  <c:v>1.22133</c:v>
                </c:pt>
                <c:pt idx="905">
                  <c:v>1.22062</c:v>
                </c:pt>
                <c:pt idx="906">
                  <c:v>1.2215</c:v>
                </c:pt>
                <c:pt idx="907">
                  <c:v>1.22092</c:v>
                </c:pt>
                <c:pt idx="908">
                  <c:v>1.22136</c:v>
                </c:pt>
                <c:pt idx="909">
                  <c:v>1.2216400000000001</c:v>
                </c:pt>
                <c:pt idx="910">
                  <c:v>1.22146</c:v>
                </c:pt>
                <c:pt idx="911">
                  <c:v>1.2216800000000001</c:v>
                </c:pt>
                <c:pt idx="912">
                  <c:v>1.2212799999999999</c:v>
                </c:pt>
                <c:pt idx="913">
                  <c:v>1.2213099999999999</c:v>
                </c:pt>
                <c:pt idx="914">
                  <c:v>1.22159</c:v>
                </c:pt>
                <c:pt idx="915">
                  <c:v>1.2216499999999999</c:v>
                </c:pt>
                <c:pt idx="916">
                  <c:v>1.2216800000000001</c:v>
                </c:pt>
                <c:pt idx="917">
                  <c:v>1.2215499999999999</c:v>
                </c:pt>
                <c:pt idx="918">
                  <c:v>1.22129</c:v>
                </c:pt>
                <c:pt idx="919">
                  <c:v>1.2213499999999999</c:v>
                </c:pt>
                <c:pt idx="920">
                  <c:v>1.2209399999999999</c:v>
                </c:pt>
                <c:pt idx="921">
                  <c:v>1.2208600000000001</c:v>
                </c:pt>
                <c:pt idx="922">
                  <c:v>1.2214499999999999</c:v>
                </c:pt>
                <c:pt idx="923">
                  <c:v>1.2210700000000001</c:v>
                </c:pt>
                <c:pt idx="924">
                  <c:v>1.22112</c:v>
                </c:pt>
                <c:pt idx="925">
                  <c:v>1.2206399999999999</c:v>
                </c:pt>
                <c:pt idx="926">
                  <c:v>1.2208300000000001</c:v>
                </c:pt>
                <c:pt idx="927">
                  <c:v>1.22081</c:v>
                </c:pt>
                <c:pt idx="928">
                  <c:v>1.22095</c:v>
                </c:pt>
                <c:pt idx="929">
                  <c:v>1.2212099999999999</c:v>
                </c:pt>
                <c:pt idx="930">
                  <c:v>1.2206999999999999</c:v>
                </c:pt>
                <c:pt idx="931">
                  <c:v>1.2215199999999999</c:v>
                </c:pt>
                <c:pt idx="932">
                  <c:v>1.22139</c:v>
                </c:pt>
                <c:pt idx="933">
                  <c:v>1.2212400000000001</c:v>
                </c:pt>
                <c:pt idx="934">
                  <c:v>1.22176</c:v>
                </c:pt>
                <c:pt idx="935">
                  <c:v>1.2213799999999999</c:v>
                </c:pt>
                <c:pt idx="936">
                  <c:v>1.2210799999999999</c:v>
                </c:pt>
                <c:pt idx="937">
                  <c:v>1.2214</c:v>
                </c:pt>
                <c:pt idx="938">
                  <c:v>1.2213499999999999</c:v>
                </c:pt>
                <c:pt idx="939">
                  <c:v>1.22133</c:v>
                </c:pt>
                <c:pt idx="940">
                  <c:v>1.22183</c:v>
                </c:pt>
                <c:pt idx="941">
                  <c:v>1.22089</c:v>
                </c:pt>
                <c:pt idx="942">
                  <c:v>1.22109</c:v>
                </c:pt>
                <c:pt idx="943">
                  <c:v>1.22078</c:v>
                </c:pt>
                <c:pt idx="944">
                  <c:v>1.22088</c:v>
                </c:pt>
                <c:pt idx="945">
                  <c:v>1.22082</c:v>
                </c:pt>
                <c:pt idx="946">
                  <c:v>1.22115</c:v>
                </c:pt>
                <c:pt idx="947">
                  <c:v>1.2208300000000001</c:v>
                </c:pt>
                <c:pt idx="948">
                  <c:v>1.22153</c:v>
                </c:pt>
                <c:pt idx="949">
                  <c:v>1.22113</c:v>
                </c:pt>
                <c:pt idx="950">
                  <c:v>1.22071</c:v>
                </c:pt>
                <c:pt idx="951">
                  <c:v>1.2202900000000001</c:v>
                </c:pt>
                <c:pt idx="952">
                  <c:v>1.2213700000000001</c:v>
                </c:pt>
                <c:pt idx="953">
                  <c:v>1.2210700000000001</c:v>
                </c:pt>
                <c:pt idx="954">
                  <c:v>1.2212000000000001</c:v>
                </c:pt>
                <c:pt idx="955">
                  <c:v>1.2208300000000001</c:v>
                </c:pt>
                <c:pt idx="956">
                  <c:v>1.2210799999999999</c:v>
                </c:pt>
                <c:pt idx="957">
                  <c:v>1.2208699999999999</c:v>
                </c:pt>
                <c:pt idx="958">
                  <c:v>1.2206900000000001</c:v>
                </c:pt>
                <c:pt idx="959">
                  <c:v>1.22112</c:v>
                </c:pt>
                <c:pt idx="960">
                  <c:v>1.22105</c:v>
                </c:pt>
                <c:pt idx="961">
                  <c:v>1.2212000000000001</c:v>
                </c:pt>
                <c:pt idx="962">
                  <c:v>1.2213099999999999</c:v>
                </c:pt>
                <c:pt idx="963">
                  <c:v>1.2215100000000001</c:v>
                </c:pt>
                <c:pt idx="964">
                  <c:v>1.2212700000000001</c:v>
                </c:pt>
                <c:pt idx="965">
                  <c:v>1.22136</c:v>
                </c:pt>
                <c:pt idx="966">
                  <c:v>1.22183</c:v>
                </c:pt>
                <c:pt idx="967">
                  <c:v>1.22167</c:v>
                </c:pt>
                <c:pt idx="968">
                  <c:v>1.22132</c:v>
                </c:pt>
                <c:pt idx="969">
                  <c:v>1.2217199999999999</c:v>
                </c:pt>
                <c:pt idx="970">
                  <c:v>1.2216400000000001</c:v>
                </c:pt>
                <c:pt idx="971">
                  <c:v>1.22174</c:v>
                </c:pt>
                <c:pt idx="972">
                  <c:v>1.2215100000000001</c:v>
                </c:pt>
                <c:pt idx="973">
                  <c:v>1.2220599999999999</c:v>
                </c:pt>
                <c:pt idx="974">
                  <c:v>1.2217199999999999</c:v>
                </c:pt>
                <c:pt idx="975">
                  <c:v>1.2220599999999999</c:v>
                </c:pt>
                <c:pt idx="976">
                  <c:v>1.22167</c:v>
                </c:pt>
                <c:pt idx="977">
                  <c:v>1.2214499999999999</c:v>
                </c:pt>
                <c:pt idx="978">
                  <c:v>1.22139</c:v>
                </c:pt>
                <c:pt idx="979">
                  <c:v>1.2215499999999999</c:v>
                </c:pt>
                <c:pt idx="980">
                  <c:v>1.2213099999999999</c:v>
                </c:pt>
                <c:pt idx="981">
                  <c:v>1.2215199999999999</c:v>
                </c:pt>
                <c:pt idx="982">
                  <c:v>1.2215199999999999</c:v>
                </c:pt>
                <c:pt idx="983">
                  <c:v>1.2219800000000001</c:v>
                </c:pt>
                <c:pt idx="984">
                  <c:v>1.2222200000000001</c:v>
                </c:pt>
                <c:pt idx="985">
                  <c:v>1.22136</c:v>
                </c:pt>
                <c:pt idx="986">
                  <c:v>1.2217800000000001</c:v>
                </c:pt>
                <c:pt idx="987">
                  <c:v>1.22133</c:v>
                </c:pt>
                <c:pt idx="988">
                  <c:v>1.2216800000000001</c:v>
                </c:pt>
                <c:pt idx="989">
                  <c:v>1.2215</c:v>
                </c:pt>
                <c:pt idx="990">
                  <c:v>1.22126</c:v>
                </c:pt>
                <c:pt idx="991">
                  <c:v>1.22078</c:v>
                </c:pt>
                <c:pt idx="992">
                  <c:v>1.22133</c:v>
                </c:pt>
                <c:pt idx="993">
                  <c:v>1.2216499999999999</c:v>
                </c:pt>
                <c:pt idx="994">
                  <c:v>1.22156</c:v>
                </c:pt>
                <c:pt idx="995">
                  <c:v>1.2218199999999999</c:v>
                </c:pt>
                <c:pt idx="996">
                  <c:v>1.22163</c:v>
                </c:pt>
                <c:pt idx="997">
                  <c:v>1.2215800000000001</c:v>
                </c:pt>
                <c:pt idx="998">
                  <c:v>1.2223200000000001</c:v>
                </c:pt>
                <c:pt idx="999">
                  <c:v>1.2221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140-4E29-B1F7-9A05BC2F7C9D}"/>
            </c:ext>
          </c:extLst>
        </c:ser>
        <c:ser>
          <c:idx val="3"/>
          <c:order val="3"/>
          <c:tx>
            <c:strRef>
              <c:f>B1_LoadReg_SLDO_650mV!$E$5</c:f>
              <c:strCache>
                <c:ptCount val="1"/>
                <c:pt idx="0">
                  <c:v>Iin_Sense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B1_LoadReg_SLDO_650mV!$A$6:$A$1006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B1_LoadReg_SLDO_650mV!$E$6:$E$1006</c:f>
              <c:numCache>
                <c:formatCode>General</c:formatCode>
                <c:ptCount val="1001"/>
                <c:pt idx="0">
                  <c:v>1.9933000000000001</c:v>
                </c:pt>
                <c:pt idx="1">
                  <c:v>1.9933000000000001</c:v>
                </c:pt>
                <c:pt idx="2">
                  <c:v>1.9933000000000001</c:v>
                </c:pt>
                <c:pt idx="3">
                  <c:v>1.9933000000000001</c:v>
                </c:pt>
                <c:pt idx="4">
                  <c:v>1.99329</c:v>
                </c:pt>
                <c:pt idx="5">
                  <c:v>1.9933000000000001</c:v>
                </c:pt>
                <c:pt idx="6">
                  <c:v>1.9933000000000001</c:v>
                </c:pt>
                <c:pt idx="7">
                  <c:v>1.9933000000000001</c:v>
                </c:pt>
                <c:pt idx="8">
                  <c:v>1.9933000000000001</c:v>
                </c:pt>
                <c:pt idx="9">
                  <c:v>1.99329</c:v>
                </c:pt>
                <c:pt idx="10">
                  <c:v>1.99329</c:v>
                </c:pt>
                <c:pt idx="11">
                  <c:v>1.99329</c:v>
                </c:pt>
                <c:pt idx="12">
                  <c:v>1.99329</c:v>
                </c:pt>
                <c:pt idx="13">
                  <c:v>1.99329</c:v>
                </c:pt>
                <c:pt idx="14">
                  <c:v>1.99329</c:v>
                </c:pt>
                <c:pt idx="15">
                  <c:v>1.99329</c:v>
                </c:pt>
                <c:pt idx="16">
                  <c:v>1.99329</c:v>
                </c:pt>
                <c:pt idx="17">
                  <c:v>1.99329</c:v>
                </c:pt>
                <c:pt idx="18">
                  <c:v>1.99329</c:v>
                </c:pt>
                <c:pt idx="19">
                  <c:v>1.99329</c:v>
                </c:pt>
                <c:pt idx="20">
                  <c:v>1.9932799999999999</c:v>
                </c:pt>
                <c:pt idx="21">
                  <c:v>1.99329</c:v>
                </c:pt>
                <c:pt idx="22">
                  <c:v>1.99329</c:v>
                </c:pt>
                <c:pt idx="23">
                  <c:v>1.99329</c:v>
                </c:pt>
                <c:pt idx="24">
                  <c:v>1.9932799999999999</c:v>
                </c:pt>
                <c:pt idx="25">
                  <c:v>1.9932799999999999</c:v>
                </c:pt>
                <c:pt idx="26">
                  <c:v>1.99329</c:v>
                </c:pt>
                <c:pt idx="27">
                  <c:v>1.99329</c:v>
                </c:pt>
                <c:pt idx="28">
                  <c:v>1.99329</c:v>
                </c:pt>
                <c:pt idx="29">
                  <c:v>1.99329</c:v>
                </c:pt>
                <c:pt idx="30">
                  <c:v>1.99329</c:v>
                </c:pt>
                <c:pt idx="31">
                  <c:v>1.99329</c:v>
                </c:pt>
                <c:pt idx="32">
                  <c:v>1.9932799999999999</c:v>
                </c:pt>
                <c:pt idx="33">
                  <c:v>1.9932799999999999</c:v>
                </c:pt>
                <c:pt idx="34">
                  <c:v>1.99329</c:v>
                </c:pt>
                <c:pt idx="35">
                  <c:v>1.9932799999999999</c:v>
                </c:pt>
                <c:pt idx="36">
                  <c:v>1.99329</c:v>
                </c:pt>
                <c:pt idx="37">
                  <c:v>1.99329</c:v>
                </c:pt>
                <c:pt idx="38">
                  <c:v>1.99329</c:v>
                </c:pt>
                <c:pt idx="39">
                  <c:v>1.99329</c:v>
                </c:pt>
                <c:pt idx="40">
                  <c:v>1.99329</c:v>
                </c:pt>
                <c:pt idx="41">
                  <c:v>1.99329</c:v>
                </c:pt>
                <c:pt idx="42">
                  <c:v>1.99329</c:v>
                </c:pt>
                <c:pt idx="43">
                  <c:v>1.9932799999999999</c:v>
                </c:pt>
                <c:pt idx="44">
                  <c:v>1.99329</c:v>
                </c:pt>
                <c:pt idx="45">
                  <c:v>1.99329</c:v>
                </c:pt>
                <c:pt idx="46">
                  <c:v>1.99329</c:v>
                </c:pt>
                <c:pt idx="47">
                  <c:v>1.99329</c:v>
                </c:pt>
                <c:pt idx="48">
                  <c:v>1.99329</c:v>
                </c:pt>
                <c:pt idx="49">
                  <c:v>1.99329</c:v>
                </c:pt>
                <c:pt idx="50">
                  <c:v>1.99329</c:v>
                </c:pt>
                <c:pt idx="51">
                  <c:v>1.99329</c:v>
                </c:pt>
                <c:pt idx="52">
                  <c:v>1.99329</c:v>
                </c:pt>
                <c:pt idx="53">
                  <c:v>1.9933000000000001</c:v>
                </c:pt>
                <c:pt idx="54">
                  <c:v>1.99329</c:v>
                </c:pt>
                <c:pt idx="55">
                  <c:v>1.9933000000000001</c:v>
                </c:pt>
                <c:pt idx="56">
                  <c:v>1.99329</c:v>
                </c:pt>
                <c:pt idx="57">
                  <c:v>1.99329</c:v>
                </c:pt>
                <c:pt idx="58">
                  <c:v>1.99329</c:v>
                </c:pt>
                <c:pt idx="59">
                  <c:v>1.99329</c:v>
                </c:pt>
                <c:pt idx="60">
                  <c:v>1.99329</c:v>
                </c:pt>
                <c:pt idx="61">
                  <c:v>1.99329</c:v>
                </c:pt>
                <c:pt idx="62">
                  <c:v>1.99329</c:v>
                </c:pt>
                <c:pt idx="63">
                  <c:v>1.99329</c:v>
                </c:pt>
                <c:pt idx="64">
                  <c:v>1.99329</c:v>
                </c:pt>
                <c:pt idx="65">
                  <c:v>1.9932799999999999</c:v>
                </c:pt>
                <c:pt idx="66">
                  <c:v>1.99329</c:v>
                </c:pt>
                <c:pt idx="67">
                  <c:v>1.9933000000000001</c:v>
                </c:pt>
                <c:pt idx="68">
                  <c:v>1.99329</c:v>
                </c:pt>
                <c:pt idx="69">
                  <c:v>1.99329</c:v>
                </c:pt>
                <c:pt idx="70">
                  <c:v>1.99329</c:v>
                </c:pt>
                <c:pt idx="71">
                  <c:v>1.99329</c:v>
                </c:pt>
                <c:pt idx="72">
                  <c:v>1.99329</c:v>
                </c:pt>
                <c:pt idx="73">
                  <c:v>1.99329</c:v>
                </c:pt>
                <c:pt idx="74">
                  <c:v>1.9933000000000001</c:v>
                </c:pt>
                <c:pt idx="75">
                  <c:v>1.9933000000000001</c:v>
                </c:pt>
                <c:pt idx="76">
                  <c:v>1.9933000000000001</c:v>
                </c:pt>
                <c:pt idx="77">
                  <c:v>1.9933000000000001</c:v>
                </c:pt>
                <c:pt idx="78">
                  <c:v>1.9933000000000001</c:v>
                </c:pt>
                <c:pt idx="79">
                  <c:v>1.9933000000000001</c:v>
                </c:pt>
                <c:pt idx="80">
                  <c:v>1.99329</c:v>
                </c:pt>
                <c:pt idx="81">
                  <c:v>1.9933000000000001</c:v>
                </c:pt>
                <c:pt idx="82">
                  <c:v>1.9933000000000001</c:v>
                </c:pt>
                <c:pt idx="83">
                  <c:v>1.9933000000000001</c:v>
                </c:pt>
                <c:pt idx="84">
                  <c:v>1.99329</c:v>
                </c:pt>
                <c:pt idx="85">
                  <c:v>1.9933000000000001</c:v>
                </c:pt>
                <c:pt idx="86">
                  <c:v>1.99329</c:v>
                </c:pt>
                <c:pt idx="87">
                  <c:v>1.9933000000000001</c:v>
                </c:pt>
                <c:pt idx="88">
                  <c:v>1.9933000000000001</c:v>
                </c:pt>
                <c:pt idx="89">
                  <c:v>1.99329</c:v>
                </c:pt>
                <c:pt idx="90">
                  <c:v>1.99329</c:v>
                </c:pt>
                <c:pt idx="91">
                  <c:v>1.99329</c:v>
                </c:pt>
                <c:pt idx="92">
                  <c:v>1.9933000000000001</c:v>
                </c:pt>
                <c:pt idx="93">
                  <c:v>1.9933000000000001</c:v>
                </c:pt>
                <c:pt idx="94">
                  <c:v>1.99329</c:v>
                </c:pt>
                <c:pt idx="95">
                  <c:v>1.99329</c:v>
                </c:pt>
                <c:pt idx="96">
                  <c:v>1.9933000000000001</c:v>
                </c:pt>
                <c:pt idx="97">
                  <c:v>1.99329</c:v>
                </c:pt>
                <c:pt idx="98">
                  <c:v>1.9933000000000001</c:v>
                </c:pt>
                <c:pt idx="99">
                  <c:v>1.99329</c:v>
                </c:pt>
                <c:pt idx="100">
                  <c:v>1.9933000000000001</c:v>
                </c:pt>
                <c:pt idx="101">
                  <c:v>1.9933000000000001</c:v>
                </c:pt>
                <c:pt idx="102">
                  <c:v>1.9933000000000001</c:v>
                </c:pt>
                <c:pt idx="103">
                  <c:v>1.99329</c:v>
                </c:pt>
                <c:pt idx="104">
                  <c:v>1.9933000000000001</c:v>
                </c:pt>
                <c:pt idx="105">
                  <c:v>1.9933000000000001</c:v>
                </c:pt>
                <c:pt idx="106">
                  <c:v>1.9933099999999999</c:v>
                </c:pt>
                <c:pt idx="107">
                  <c:v>1.9933000000000001</c:v>
                </c:pt>
                <c:pt idx="108">
                  <c:v>1.9933000000000001</c:v>
                </c:pt>
                <c:pt idx="109">
                  <c:v>1.9933000000000001</c:v>
                </c:pt>
                <c:pt idx="110">
                  <c:v>1.9933000000000001</c:v>
                </c:pt>
                <c:pt idx="111">
                  <c:v>1.9933099999999999</c:v>
                </c:pt>
                <c:pt idx="112">
                  <c:v>1.9933099999999999</c:v>
                </c:pt>
                <c:pt idx="113">
                  <c:v>1.9933000000000001</c:v>
                </c:pt>
                <c:pt idx="114">
                  <c:v>1.9933000000000001</c:v>
                </c:pt>
                <c:pt idx="115">
                  <c:v>1.9933099999999999</c:v>
                </c:pt>
                <c:pt idx="116">
                  <c:v>1.9933000000000001</c:v>
                </c:pt>
                <c:pt idx="117">
                  <c:v>1.9933099999999999</c:v>
                </c:pt>
                <c:pt idx="118">
                  <c:v>1.9933000000000001</c:v>
                </c:pt>
                <c:pt idx="119">
                  <c:v>1.9933099999999999</c:v>
                </c:pt>
                <c:pt idx="120">
                  <c:v>1.9933099999999999</c:v>
                </c:pt>
                <c:pt idx="121">
                  <c:v>1.9933099999999999</c:v>
                </c:pt>
                <c:pt idx="122">
                  <c:v>1.9933099999999999</c:v>
                </c:pt>
                <c:pt idx="123">
                  <c:v>1.9933099999999999</c:v>
                </c:pt>
                <c:pt idx="124">
                  <c:v>1.9933099999999999</c:v>
                </c:pt>
                <c:pt idx="125">
                  <c:v>1.9933099999999999</c:v>
                </c:pt>
                <c:pt idx="126">
                  <c:v>1.9933099999999999</c:v>
                </c:pt>
                <c:pt idx="127">
                  <c:v>1.9933099999999999</c:v>
                </c:pt>
                <c:pt idx="128">
                  <c:v>1.9933099999999999</c:v>
                </c:pt>
                <c:pt idx="129">
                  <c:v>1.9933099999999999</c:v>
                </c:pt>
                <c:pt idx="130">
                  <c:v>1.9933099999999999</c:v>
                </c:pt>
                <c:pt idx="131">
                  <c:v>1.9933099999999999</c:v>
                </c:pt>
                <c:pt idx="132">
                  <c:v>1.9933099999999999</c:v>
                </c:pt>
                <c:pt idx="133">
                  <c:v>1.9933099999999999</c:v>
                </c:pt>
                <c:pt idx="134">
                  <c:v>1.9933099999999999</c:v>
                </c:pt>
                <c:pt idx="135">
                  <c:v>1.9933099999999999</c:v>
                </c:pt>
                <c:pt idx="136">
                  <c:v>1.9933099999999999</c:v>
                </c:pt>
                <c:pt idx="137">
                  <c:v>1.9933099999999999</c:v>
                </c:pt>
                <c:pt idx="138">
                  <c:v>1.9933099999999999</c:v>
                </c:pt>
                <c:pt idx="139">
                  <c:v>1.9933099999999999</c:v>
                </c:pt>
                <c:pt idx="140">
                  <c:v>1.9933099999999999</c:v>
                </c:pt>
                <c:pt idx="141">
                  <c:v>1.9933099999999999</c:v>
                </c:pt>
                <c:pt idx="142">
                  <c:v>1.9933099999999999</c:v>
                </c:pt>
                <c:pt idx="143">
                  <c:v>1.9933099999999999</c:v>
                </c:pt>
                <c:pt idx="144">
                  <c:v>1.9933099999999999</c:v>
                </c:pt>
                <c:pt idx="145">
                  <c:v>1.9933099999999999</c:v>
                </c:pt>
                <c:pt idx="146">
                  <c:v>1.9933099999999999</c:v>
                </c:pt>
                <c:pt idx="147">
                  <c:v>1.99332</c:v>
                </c:pt>
                <c:pt idx="148">
                  <c:v>1.9933099999999999</c:v>
                </c:pt>
                <c:pt idx="149">
                  <c:v>1.9933099999999999</c:v>
                </c:pt>
                <c:pt idx="150">
                  <c:v>1.9933099999999999</c:v>
                </c:pt>
                <c:pt idx="151">
                  <c:v>1.99332</c:v>
                </c:pt>
                <c:pt idx="152">
                  <c:v>1.9933099999999999</c:v>
                </c:pt>
                <c:pt idx="153">
                  <c:v>1.9933099999999999</c:v>
                </c:pt>
                <c:pt idx="154">
                  <c:v>1.9933099999999999</c:v>
                </c:pt>
                <c:pt idx="155">
                  <c:v>1.9933099999999999</c:v>
                </c:pt>
                <c:pt idx="156">
                  <c:v>1.99332</c:v>
                </c:pt>
                <c:pt idx="157">
                  <c:v>1.9933099999999999</c:v>
                </c:pt>
                <c:pt idx="158">
                  <c:v>1.99332</c:v>
                </c:pt>
                <c:pt idx="159">
                  <c:v>1.9933099999999999</c:v>
                </c:pt>
                <c:pt idx="160">
                  <c:v>1.99332</c:v>
                </c:pt>
                <c:pt idx="161">
                  <c:v>1.99332</c:v>
                </c:pt>
                <c:pt idx="162">
                  <c:v>1.9933099999999999</c:v>
                </c:pt>
                <c:pt idx="163">
                  <c:v>1.99332</c:v>
                </c:pt>
                <c:pt idx="164">
                  <c:v>1.99332</c:v>
                </c:pt>
                <c:pt idx="165">
                  <c:v>1.99332</c:v>
                </c:pt>
                <c:pt idx="166">
                  <c:v>1.99332</c:v>
                </c:pt>
                <c:pt idx="167">
                  <c:v>1.99333</c:v>
                </c:pt>
                <c:pt idx="168">
                  <c:v>1.99332</c:v>
                </c:pt>
                <c:pt idx="169">
                  <c:v>1.99332</c:v>
                </c:pt>
                <c:pt idx="170">
                  <c:v>1.99332</c:v>
                </c:pt>
                <c:pt idx="171">
                  <c:v>1.99332</c:v>
                </c:pt>
                <c:pt idx="172">
                  <c:v>1.9933099999999999</c:v>
                </c:pt>
                <c:pt idx="173">
                  <c:v>1.99332</c:v>
                </c:pt>
                <c:pt idx="174">
                  <c:v>1.99332</c:v>
                </c:pt>
                <c:pt idx="175">
                  <c:v>1.99332</c:v>
                </c:pt>
                <c:pt idx="176">
                  <c:v>1.99333</c:v>
                </c:pt>
                <c:pt idx="177">
                  <c:v>1.99332</c:v>
                </c:pt>
                <c:pt idx="178">
                  <c:v>1.99333</c:v>
                </c:pt>
                <c:pt idx="179">
                  <c:v>1.99333</c:v>
                </c:pt>
                <c:pt idx="180">
                  <c:v>1.99333</c:v>
                </c:pt>
                <c:pt idx="181">
                  <c:v>1.99333</c:v>
                </c:pt>
                <c:pt idx="182">
                  <c:v>1.99333</c:v>
                </c:pt>
                <c:pt idx="183">
                  <c:v>1.99333</c:v>
                </c:pt>
                <c:pt idx="184">
                  <c:v>1.99333</c:v>
                </c:pt>
                <c:pt idx="185">
                  <c:v>1.99333</c:v>
                </c:pt>
                <c:pt idx="186">
                  <c:v>1.99333</c:v>
                </c:pt>
                <c:pt idx="187">
                  <c:v>1.99333</c:v>
                </c:pt>
                <c:pt idx="188">
                  <c:v>1.99333</c:v>
                </c:pt>
                <c:pt idx="189">
                  <c:v>1.99333</c:v>
                </c:pt>
                <c:pt idx="190">
                  <c:v>1.99333</c:v>
                </c:pt>
                <c:pt idx="191">
                  <c:v>1.99333</c:v>
                </c:pt>
                <c:pt idx="192">
                  <c:v>1.99333</c:v>
                </c:pt>
                <c:pt idx="193">
                  <c:v>1.99333</c:v>
                </c:pt>
                <c:pt idx="194">
                  <c:v>1.99333</c:v>
                </c:pt>
                <c:pt idx="195">
                  <c:v>1.9933399999999999</c:v>
                </c:pt>
                <c:pt idx="196">
                  <c:v>1.9933399999999999</c:v>
                </c:pt>
                <c:pt idx="197">
                  <c:v>1.99333</c:v>
                </c:pt>
                <c:pt idx="198">
                  <c:v>1.9933399999999999</c:v>
                </c:pt>
                <c:pt idx="199">
                  <c:v>1.99333</c:v>
                </c:pt>
                <c:pt idx="200">
                  <c:v>1.99333</c:v>
                </c:pt>
                <c:pt idx="201">
                  <c:v>1.99333</c:v>
                </c:pt>
                <c:pt idx="202">
                  <c:v>1.99333</c:v>
                </c:pt>
                <c:pt idx="203">
                  <c:v>1.99333</c:v>
                </c:pt>
                <c:pt idx="204">
                  <c:v>1.99333</c:v>
                </c:pt>
                <c:pt idx="205">
                  <c:v>1.99333</c:v>
                </c:pt>
                <c:pt idx="206">
                  <c:v>1.9933399999999999</c:v>
                </c:pt>
                <c:pt idx="207">
                  <c:v>1.99333</c:v>
                </c:pt>
                <c:pt idx="208">
                  <c:v>1.99333</c:v>
                </c:pt>
                <c:pt idx="209">
                  <c:v>1.9933399999999999</c:v>
                </c:pt>
                <c:pt idx="210">
                  <c:v>1.9933399999999999</c:v>
                </c:pt>
                <c:pt idx="211">
                  <c:v>1.9933399999999999</c:v>
                </c:pt>
                <c:pt idx="212">
                  <c:v>1.99333</c:v>
                </c:pt>
                <c:pt idx="213">
                  <c:v>1.99333</c:v>
                </c:pt>
                <c:pt idx="214">
                  <c:v>1.9933399999999999</c:v>
                </c:pt>
                <c:pt idx="215">
                  <c:v>1.9933399999999999</c:v>
                </c:pt>
                <c:pt idx="216">
                  <c:v>1.9933399999999999</c:v>
                </c:pt>
                <c:pt idx="217">
                  <c:v>1.9933399999999999</c:v>
                </c:pt>
                <c:pt idx="218">
                  <c:v>1.9933399999999999</c:v>
                </c:pt>
                <c:pt idx="219">
                  <c:v>1.9933399999999999</c:v>
                </c:pt>
                <c:pt idx="220">
                  <c:v>1.99335</c:v>
                </c:pt>
                <c:pt idx="221">
                  <c:v>1.9933399999999999</c:v>
                </c:pt>
                <c:pt idx="222">
                  <c:v>1.9933399999999999</c:v>
                </c:pt>
                <c:pt idx="223">
                  <c:v>1.9933399999999999</c:v>
                </c:pt>
                <c:pt idx="224">
                  <c:v>1.9933399999999999</c:v>
                </c:pt>
                <c:pt idx="225">
                  <c:v>1.99335</c:v>
                </c:pt>
                <c:pt idx="226">
                  <c:v>1.9933399999999999</c:v>
                </c:pt>
                <c:pt idx="227">
                  <c:v>1.99335</c:v>
                </c:pt>
                <c:pt idx="228">
                  <c:v>1.9933399999999999</c:v>
                </c:pt>
                <c:pt idx="229">
                  <c:v>1.99335</c:v>
                </c:pt>
                <c:pt idx="230">
                  <c:v>1.99336</c:v>
                </c:pt>
                <c:pt idx="231">
                  <c:v>1.99335</c:v>
                </c:pt>
                <c:pt idx="232">
                  <c:v>1.99335</c:v>
                </c:pt>
                <c:pt idx="233">
                  <c:v>1.99336</c:v>
                </c:pt>
                <c:pt idx="234">
                  <c:v>1.99335</c:v>
                </c:pt>
                <c:pt idx="235">
                  <c:v>1.99336</c:v>
                </c:pt>
                <c:pt idx="236">
                  <c:v>1.99335</c:v>
                </c:pt>
                <c:pt idx="237">
                  <c:v>1.99335</c:v>
                </c:pt>
                <c:pt idx="238">
                  <c:v>1.99335</c:v>
                </c:pt>
                <c:pt idx="239">
                  <c:v>1.99335</c:v>
                </c:pt>
                <c:pt idx="240">
                  <c:v>1.99335</c:v>
                </c:pt>
                <c:pt idx="241">
                  <c:v>1.99335</c:v>
                </c:pt>
                <c:pt idx="242">
                  <c:v>1.99336</c:v>
                </c:pt>
                <c:pt idx="243">
                  <c:v>1.99336</c:v>
                </c:pt>
                <c:pt idx="244">
                  <c:v>1.99336</c:v>
                </c:pt>
                <c:pt idx="245">
                  <c:v>1.99336</c:v>
                </c:pt>
                <c:pt idx="246">
                  <c:v>1.99336</c:v>
                </c:pt>
                <c:pt idx="247">
                  <c:v>1.99336</c:v>
                </c:pt>
                <c:pt idx="248">
                  <c:v>1.99336</c:v>
                </c:pt>
                <c:pt idx="249">
                  <c:v>1.99336</c:v>
                </c:pt>
                <c:pt idx="250">
                  <c:v>1.9933700000000001</c:v>
                </c:pt>
                <c:pt idx="251">
                  <c:v>1.9933700000000001</c:v>
                </c:pt>
                <c:pt idx="252">
                  <c:v>1.9933700000000001</c:v>
                </c:pt>
                <c:pt idx="253">
                  <c:v>1.9933700000000001</c:v>
                </c:pt>
                <c:pt idx="254">
                  <c:v>1.99336</c:v>
                </c:pt>
                <c:pt idx="255">
                  <c:v>1.9933700000000001</c:v>
                </c:pt>
                <c:pt idx="256">
                  <c:v>1.99336</c:v>
                </c:pt>
                <c:pt idx="257">
                  <c:v>1.99336</c:v>
                </c:pt>
                <c:pt idx="258">
                  <c:v>1.9933700000000001</c:v>
                </c:pt>
                <c:pt idx="259">
                  <c:v>1.9933700000000001</c:v>
                </c:pt>
                <c:pt idx="260">
                  <c:v>1.9933700000000001</c:v>
                </c:pt>
                <c:pt idx="261">
                  <c:v>1.9933700000000001</c:v>
                </c:pt>
                <c:pt idx="262">
                  <c:v>1.9933700000000001</c:v>
                </c:pt>
                <c:pt idx="263">
                  <c:v>1.9933700000000001</c:v>
                </c:pt>
                <c:pt idx="264">
                  <c:v>1.99336</c:v>
                </c:pt>
                <c:pt idx="265">
                  <c:v>1.9933700000000001</c:v>
                </c:pt>
                <c:pt idx="266">
                  <c:v>1.9933700000000001</c:v>
                </c:pt>
                <c:pt idx="267">
                  <c:v>1.9933700000000001</c:v>
                </c:pt>
                <c:pt idx="268">
                  <c:v>1.9933700000000001</c:v>
                </c:pt>
                <c:pt idx="269">
                  <c:v>1.9933700000000001</c:v>
                </c:pt>
                <c:pt idx="270">
                  <c:v>1.9933700000000001</c:v>
                </c:pt>
                <c:pt idx="271">
                  <c:v>1.9933799999999999</c:v>
                </c:pt>
                <c:pt idx="272">
                  <c:v>1.9933799999999999</c:v>
                </c:pt>
                <c:pt idx="273">
                  <c:v>1.9933700000000001</c:v>
                </c:pt>
                <c:pt idx="274">
                  <c:v>1.9933700000000001</c:v>
                </c:pt>
                <c:pt idx="275">
                  <c:v>1.9933700000000001</c:v>
                </c:pt>
                <c:pt idx="276">
                  <c:v>1.9933799999999999</c:v>
                </c:pt>
                <c:pt idx="277">
                  <c:v>1.9933799999999999</c:v>
                </c:pt>
                <c:pt idx="278">
                  <c:v>1.9933700000000001</c:v>
                </c:pt>
                <c:pt idx="279">
                  <c:v>1.9933799999999999</c:v>
                </c:pt>
                <c:pt idx="280">
                  <c:v>1.9933799999999999</c:v>
                </c:pt>
                <c:pt idx="281">
                  <c:v>1.9933799999999999</c:v>
                </c:pt>
                <c:pt idx="282">
                  <c:v>1.9933799999999999</c:v>
                </c:pt>
                <c:pt idx="283">
                  <c:v>1.9933799999999999</c:v>
                </c:pt>
                <c:pt idx="284">
                  <c:v>1.9933799999999999</c:v>
                </c:pt>
                <c:pt idx="285">
                  <c:v>1.9933799999999999</c:v>
                </c:pt>
                <c:pt idx="286">
                  <c:v>1.99339</c:v>
                </c:pt>
                <c:pt idx="287">
                  <c:v>1.9933700000000001</c:v>
                </c:pt>
                <c:pt idx="288">
                  <c:v>1.9933700000000001</c:v>
                </c:pt>
                <c:pt idx="289">
                  <c:v>1.9933799999999999</c:v>
                </c:pt>
                <c:pt idx="290">
                  <c:v>1.99339</c:v>
                </c:pt>
                <c:pt idx="291">
                  <c:v>1.9933799999999999</c:v>
                </c:pt>
                <c:pt idx="292">
                  <c:v>1.9933799999999999</c:v>
                </c:pt>
                <c:pt idx="293">
                  <c:v>1.99339</c:v>
                </c:pt>
                <c:pt idx="294">
                  <c:v>1.9933799999999999</c:v>
                </c:pt>
                <c:pt idx="295">
                  <c:v>1.99339</c:v>
                </c:pt>
                <c:pt idx="296">
                  <c:v>1.9933799999999999</c:v>
                </c:pt>
                <c:pt idx="297">
                  <c:v>1.9933799999999999</c:v>
                </c:pt>
                <c:pt idx="298">
                  <c:v>1.99339</c:v>
                </c:pt>
                <c:pt idx="299">
                  <c:v>1.9933799999999999</c:v>
                </c:pt>
                <c:pt idx="300">
                  <c:v>1.9933799999999999</c:v>
                </c:pt>
                <c:pt idx="301">
                  <c:v>1.9933799999999999</c:v>
                </c:pt>
                <c:pt idx="302">
                  <c:v>1.99339</c:v>
                </c:pt>
                <c:pt idx="303">
                  <c:v>1.9933799999999999</c:v>
                </c:pt>
                <c:pt idx="304">
                  <c:v>1.99339</c:v>
                </c:pt>
                <c:pt idx="305">
                  <c:v>1.99339</c:v>
                </c:pt>
                <c:pt idx="306">
                  <c:v>1.99339</c:v>
                </c:pt>
                <c:pt idx="307">
                  <c:v>1.99339</c:v>
                </c:pt>
                <c:pt idx="308">
                  <c:v>1.99339</c:v>
                </c:pt>
                <c:pt idx="309">
                  <c:v>1.99339</c:v>
                </c:pt>
                <c:pt idx="310">
                  <c:v>1.9933799999999999</c:v>
                </c:pt>
                <c:pt idx="311">
                  <c:v>1.99339</c:v>
                </c:pt>
                <c:pt idx="312">
                  <c:v>1.99339</c:v>
                </c:pt>
                <c:pt idx="313">
                  <c:v>1.99339</c:v>
                </c:pt>
                <c:pt idx="314">
                  <c:v>1.99339</c:v>
                </c:pt>
                <c:pt idx="315">
                  <c:v>1.99339</c:v>
                </c:pt>
                <c:pt idx="316">
                  <c:v>1.99339</c:v>
                </c:pt>
                <c:pt idx="317">
                  <c:v>1.9933799999999999</c:v>
                </c:pt>
                <c:pt idx="318">
                  <c:v>1.9933799999999999</c:v>
                </c:pt>
                <c:pt idx="319">
                  <c:v>1.99339</c:v>
                </c:pt>
                <c:pt idx="320">
                  <c:v>1.99339</c:v>
                </c:pt>
                <c:pt idx="321">
                  <c:v>1.99339</c:v>
                </c:pt>
                <c:pt idx="322">
                  <c:v>1.99339</c:v>
                </c:pt>
                <c:pt idx="323">
                  <c:v>1.99339</c:v>
                </c:pt>
                <c:pt idx="324">
                  <c:v>1.99339</c:v>
                </c:pt>
                <c:pt idx="325">
                  <c:v>1.9934000000000001</c:v>
                </c:pt>
                <c:pt idx="326">
                  <c:v>1.99339</c:v>
                </c:pt>
                <c:pt idx="327">
                  <c:v>1.99339</c:v>
                </c:pt>
                <c:pt idx="328">
                  <c:v>1.99339</c:v>
                </c:pt>
                <c:pt idx="329">
                  <c:v>1.99339</c:v>
                </c:pt>
                <c:pt idx="330">
                  <c:v>1.9934000000000001</c:v>
                </c:pt>
                <c:pt idx="331">
                  <c:v>1.99339</c:v>
                </c:pt>
                <c:pt idx="332">
                  <c:v>1.9934000000000001</c:v>
                </c:pt>
                <c:pt idx="333">
                  <c:v>1.9934000000000001</c:v>
                </c:pt>
                <c:pt idx="334">
                  <c:v>1.9934000000000001</c:v>
                </c:pt>
                <c:pt idx="335">
                  <c:v>1.9934000000000001</c:v>
                </c:pt>
                <c:pt idx="336">
                  <c:v>1.9934000000000001</c:v>
                </c:pt>
                <c:pt idx="337">
                  <c:v>1.9934000000000001</c:v>
                </c:pt>
                <c:pt idx="338">
                  <c:v>1.99339</c:v>
                </c:pt>
                <c:pt idx="339">
                  <c:v>1.9934000000000001</c:v>
                </c:pt>
                <c:pt idx="340">
                  <c:v>1.9934000000000001</c:v>
                </c:pt>
                <c:pt idx="341">
                  <c:v>1.9934099999999999</c:v>
                </c:pt>
                <c:pt idx="342">
                  <c:v>1.9934099999999999</c:v>
                </c:pt>
                <c:pt idx="343">
                  <c:v>1.9934000000000001</c:v>
                </c:pt>
                <c:pt idx="344">
                  <c:v>1.9934099999999999</c:v>
                </c:pt>
                <c:pt idx="345">
                  <c:v>1.9934099999999999</c:v>
                </c:pt>
                <c:pt idx="346">
                  <c:v>1.9934099999999999</c:v>
                </c:pt>
                <c:pt idx="347">
                  <c:v>1.9934099999999999</c:v>
                </c:pt>
                <c:pt idx="348">
                  <c:v>1.9934099999999999</c:v>
                </c:pt>
                <c:pt idx="349">
                  <c:v>1.9934099999999999</c:v>
                </c:pt>
                <c:pt idx="350">
                  <c:v>1.9934099999999999</c:v>
                </c:pt>
                <c:pt idx="351">
                  <c:v>1.9934099999999999</c:v>
                </c:pt>
                <c:pt idx="352">
                  <c:v>1.9934099999999999</c:v>
                </c:pt>
                <c:pt idx="353">
                  <c:v>1.9934099999999999</c:v>
                </c:pt>
                <c:pt idx="354">
                  <c:v>1.9934099999999999</c:v>
                </c:pt>
                <c:pt idx="355">
                  <c:v>1.9934099999999999</c:v>
                </c:pt>
                <c:pt idx="356">
                  <c:v>1.9934099999999999</c:v>
                </c:pt>
                <c:pt idx="357">
                  <c:v>1.9934099999999999</c:v>
                </c:pt>
                <c:pt idx="358">
                  <c:v>1.9934099999999999</c:v>
                </c:pt>
                <c:pt idx="359">
                  <c:v>1.9934099999999999</c:v>
                </c:pt>
                <c:pt idx="360">
                  <c:v>1.9934099999999999</c:v>
                </c:pt>
                <c:pt idx="361">
                  <c:v>1.99342</c:v>
                </c:pt>
                <c:pt idx="362">
                  <c:v>1.9934099999999999</c:v>
                </c:pt>
                <c:pt idx="363">
                  <c:v>1.9934099999999999</c:v>
                </c:pt>
                <c:pt idx="364">
                  <c:v>1.9934099999999999</c:v>
                </c:pt>
                <c:pt idx="365">
                  <c:v>1.9934099999999999</c:v>
                </c:pt>
                <c:pt idx="366">
                  <c:v>1.9934000000000001</c:v>
                </c:pt>
                <c:pt idx="367">
                  <c:v>1.9934099999999999</c:v>
                </c:pt>
                <c:pt idx="368">
                  <c:v>1.9934000000000001</c:v>
                </c:pt>
                <c:pt idx="369">
                  <c:v>1.9934099999999999</c:v>
                </c:pt>
                <c:pt idx="370">
                  <c:v>1.9934099999999999</c:v>
                </c:pt>
                <c:pt idx="371">
                  <c:v>1.99342</c:v>
                </c:pt>
                <c:pt idx="372">
                  <c:v>1.99342</c:v>
                </c:pt>
                <c:pt idx="373">
                  <c:v>1.99342</c:v>
                </c:pt>
                <c:pt idx="374">
                  <c:v>1.99342</c:v>
                </c:pt>
                <c:pt idx="375">
                  <c:v>1.99342</c:v>
                </c:pt>
                <c:pt idx="376">
                  <c:v>1.99342</c:v>
                </c:pt>
                <c:pt idx="377">
                  <c:v>1.99342</c:v>
                </c:pt>
                <c:pt idx="378">
                  <c:v>1.99342</c:v>
                </c:pt>
                <c:pt idx="379">
                  <c:v>1.99342</c:v>
                </c:pt>
                <c:pt idx="380">
                  <c:v>1.99343</c:v>
                </c:pt>
                <c:pt idx="381">
                  <c:v>1.99343</c:v>
                </c:pt>
                <c:pt idx="382">
                  <c:v>1.99343</c:v>
                </c:pt>
                <c:pt idx="383">
                  <c:v>1.99343</c:v>
                </c:pt>
                <c:pt idx="384">
                  <c:v>1.99343</c:v>
                </c:pt>
                <c:pt idx="385">
                  <c:v>1.99343</c:v>
                </c:pt>
                <c:pt idx="386">
                  <c:v>1.99343</c:v>
                </c:pt>
                <c:pt idx="387">
                  <c:v>1.99343</c:v>
                </c:pt>
                <c:pt idx="388">
                  <c:v>1.99343</c:v>
                </c:pt>
                <c:pt idx="389">
                  <c:v>1.99343</c:v>
                </c:pt>
                <c:pt idx="390">
                  <c:v>1.99343</c:v>
                </c:pt>
                <c:pt idx="391">
                  <c:v>1.99343</c:v>
                </c:pt>
                <c:pt idx="392">
                  <c:v>1.99343</c:v>
                </c:pt>
                <c:pt idx="393">
                  <c:v>1.99343</c:v>
                </c:pt>
                <c:pt idx="394">
                  <c:v>1.9934400000000001</c:v>
                </c:pt>
                <c:pt idx="395">
                  <c:v>1.99343</c:v>
                </c:pt>
                <c:pt idx="396">
                  <c:v>1.99343</c:v>
                </c:pt>
                <c:pt idx="397">
                  <c:v>1.99343</c:v>
                </c:pt>
                <c:pt idx="398">
                  <c:v>1.9934400000000001</c:v>
                </c:pt>
                <c:pt idx="399">
                  <c:v>1.9934400000000001</c:v>
                </c:pt>
                <c:pt idx="400">
                  <c:v>1.9934400000000001</c:v>
                </c:pt>
                <c:pt idx="401">
                  <c:v>1.9934400000000001</c:v>
                </c:pt>
                <c:pt idx="402">
                  <c:v>1.9934499999999999</c:v>
                </c:pt>
                <c:pt idx="403">
                  <c:v>1.9934400000000001</c:v>
                </c:pt>
                <c:pt idx="404">
                  <c:v>1.9934499999999999</c:v>
                </c:pt>
                <c:pt idx="405">
                  <c:v>1.9934499999999999</c:v>
                </c:pt>
                <c:pt idx="406">
                  <c:v>1.9934400000000001</c:v>
                </c:pt>
                <c:pt idx="407">
                  <c:v>1.9934400000000001</c:v>
                </c:pt>
                <c:pt idx="408">
                  <c:v>1.9934400000000001</c:v>
                </c:pt>
                <c:pt idx="409">
                  <c:v>1.9934400000000001</c:v>
                </c:pt>
                <c:pt idx="410">
                  <c:v>1.9934400000000001</c:v>
                </c:pt>
                <c:pt idx="411">
                  <c:v>1.9934400000000001</c:v>
                </c:pt>
                <c:pt idx="412">
                  <c:v>1.9934400000000001</c:v>
                </c:pt>
                <c:pt idx="413">
                  <c:v>1.9934400000000001</c:v>
                </c:pt>
                <c:pt idx="414">
                  <c:v>1.9934400000000001</c:v>
                </c:pt>
                <c:pt idx="415">
                  <c:v>1.9934400000000001</c:v>
                </c:pt>
                <c:pt idx="416">
                  <c:v>1.9934400000000001</c:v>
                </c:pt>
                <c:pt idx="417">
                  <c:v>1.9934400000000001</c:v>
                </c:pt>
                <c:pt idx="418">
                  <c:v>1.9934499999999999</c:v>
                </c:pt>
                <c:pt idx="419">
                  <c:v>1.9934499999999999</c:v>
                </c:pt>
                <c:pt idx="420">
                  <c:v>1.9934499999999999</c:v>
                </c:pt>
                <c:pt idx="421">
                  <c:v>1.9934499999999999</c:v>
                </c:pt>
                <c:pt idx="422">
                  <c:v>1.9934499999999999</c:v>
                </c:pt>
                <c:pt idx="423">
                  <c:v>1.9934499999999999</c:v>
                </c:pt>
                <c:pt idx="424">
                  <c:v>1.9934499999999999</c:v>
                </c:pt>
                <c:pt idx="425">
                  <c:v>1.9934499999999999</c:v>
                </c:pt>
                <c:pt idx="426">
                  <c:v>1.99346</c:v>
                </c:pt>
                <c:pt idx="427">
                  <c:v>1.9934499999999999</c:v>
                </c:pt>
                <c:pt idx="428">
                  <c:v>1.9934499999999999</c:v>
                </c:pt>
                <c:pt idx="429">
                  <c:v>1.9934499999999999</c:v>
                </c:pt>
                <c:pt idx="430">
                  <c:v>1.99346</c:v>
                </c:pt>
                <c:pt idx="431">
                  <c:v>1.99346</c:v>
                </c:pt>
                <c:pt idx="432">
                  <c:v>1.99346</c:v>
                </c:pt>
                <c:pt idx="433">
                  <c:v>1.99346</c:v>
                </c:pt>
                <c:pt idx="434">
                  <c:v>1.99346</c:v>
                </c:pt>
                <c:pt idx="435">
                  <c:v>1.99346</c:v>
                </c:pt>
                <c:pt idx="436">
                  <c:v>1.99346</c:v>
                </c:pt>
                <c:pt idx="437">
                  <c:v>1.99346</c:v>
                </c:pt>
                <c:pt idx="438">
                  <c:v>1.99346</c:v>
                </c:pt>
                <c:pt idx="439">
                  <c:v>1.99346</c:v>
                </c:pt>
                <c:pt idx="440">
                  <c:v>1.99346</c:v>
                </c:pt>
                <c:pt idx="441">
                  <c:v>1.99346</c:v>
                </c:pt>
                <c:pt idx="442">
                  <c:v>1.9934700000000001</c:v>
                </c:pt>
                <c:pt idx="443">
                  <c:v>1.99346</c:v>
                </c:pt>
                <c:pt idx="444">
                  <c:v>1.99346</c:v>
                </c:pt>
                <c:pt idx="445">
                  <c:v>1.9934700000000001</c:v>
                </c:pt>
                <c:pt idx="446">
                  <c:v>1.9934700000000001</c:v>
                </c:pt>
                <c:pt idx="447">
                  <c:v>1.9934700000000001</c:v>
                </c:pt>
                <c:pt idx="448">
                  <c:v>1.9934700000000001</c:v>
                </c:pt>
                <c:pt idx="449">
                  <c:v>1.9934700000000001</c:v>
                </c:pt>
                <c:pt idx="450">
                  <c:v>1.99346</c:v>
                </c:pt>
                <c:pt idx="451">
                  <c:v>1.9934700000000001</c:v>
                </c:pt>
                <c:pt idx="452">
                  <c:v>1.9934700000000001</c:v>
                </c:pt>
                <c:pt idx="453">
                  <c:v>1.9934700000000001</c:v>
                </c:pt>
                <c:pt idx="454">
                  <c:v>1.9934700000000001</c:v>
                </c:pt>
                <c:pt idx="455">
                  <c:v>1.9934700000000001</c:v>
                </c:pt>
                <c:pt idx="456">
                  <c:v>1.9934799999999999</c:v>
                </c:pt>
                <c:pt idx="457">
                  <c:v>1.9934700000000001</c:v>
                </c:pt>
                <c:pt idx="458">
                  <c:v>1.9934799999999999</c:v>
                </c:pt>
                <c:pt idx="459">
                  <c:v>1.9934700000000001</c:v>
                </c:pt>
                <c:pt idx="460">
                  <c:v>1.9934700000000001</c:v>
                </c:pt>
                <c:pt idx="461">
                  <c:v>1.9934799999999999</c:v>
                </c:pt>
                <c:pt idx="462">
                  <c:v>1.9934799999999999</c:v>
                </c:pt>
                <c:pt idx="463">
                  <c:v>1.9934799999999999</c:v>
                </c:pt>
                <c:pt idx="464">
                  <c:v>1.9934700000000001</c:v>
                </c:pt>
                <c:pt idx="465">
                  <c:v>1.9934700000000001</c:v>
                </c:pt>
                <c:pt idx="466">
                  <c:v>1.9934700000000001</c:v>
                </c:pt>
                <c:pt idx="467">
                  <c:v>1.9934799999999999</c:v>
                </c:pt>
                <c:pt idx="468">
                  <c:v>1.9934700000000001</c:v>
                </c:pt>
                <c:pt idx="469">
                  <c:v>1.9934700000000001</c:v>
                </c:pt>
                <c:pt idx="470">
                  <c:v>1.9934700000000001</c:v>
                </c:pt>
                <c:pt idx="471">
                  <c:v>1.9934700000000001</c:v>
                </c:pt>
                <c:pt idx="472">
                  <c:v>1.9934700000000001</c:v>
                </c:pt>
                <c:pt idx="473">
                  <c:v>1.9934799999999999</c:v>
                </c:pt>
                <c:pt idx="474">
                  <c:v>1.9934700000000001</c:v>
                </c:pt>
                <c:pt idx="475">
                  <c:v>1.9934799999999999</c:v>
                </c:pt>
                <c:pt idx="476">
                  <c:v>1.9934700000000001</c:v>
                </c:pt>
                <c:pt idx="477">
                  <c:v>1.9934799999999999</c:v>
                </c:pt>
                <c:pt idx="478">
                  <c:v>1.9934799999999999</c:v>
                </c:pt>
                <c:pt idx="479">
                  <c:v>1.9934799999999999</c:v>
                </c:pt>
                <c:pt idx="480">
                  <c:v>1.9934799999999999</c:v>
                </c:pt>
                <c:pt idx="481">
                  <c:v>1.9934799999999999</c:v>
                </c:pt>
                <c:pt idx="482">
                  <c:v>1.9934799999999999</c:v>
                </c:pt>
                <c:pt idx="483">
                  <c:v>1.9934799999999999</c:v>
                </c:pt>
                <c:pt idx="484">
                  <c:v>1.9934799999999999</c:v>
                </c:pt>
                <c:pt idx="485">
                  <c:v>1.9934799999999999</c:v>
                </c:pt>
                <c:pt idx="486">
                  <c:v>1.99349</c:v>
                </c:pt>
                <c:pt idx="487">
                  <c:v>1.9934799999999999</c:v>
                </c:pt>
                <c:pt idx="488">
                  <c:v>1.9934799999999999</c:v>
                </c:pt>
                <c:pt idx="489">
                  <c:v>1.9934799999999999</c:v>
                </c:pt>
                <c:pt idx="490">
                  <c:v>1.99349</c:v>
                </c:pt>
                <c:pt idx="491">
                  <c:v>1.99349</c:v>
                </c:pt>
                <c:pt idx="492">
                  <c:v>1.9934799999999999</c:v>
                </c:pt>
                <c:pt idx="493">
                  <c:v>1.9934799999999999</c:v>
                </c:pt>
                <c:pt idx="494">
                  <c:v>1.99349</c:v>
                </c:pt>
                <c:pt idx="495">
                  <c:v>1.99349</c:v>
                </c:pt>
                <c:pt idx="496">
                  <c:v>1.99349</c:v>
                </c:pt>
                <c:pt idx="497">
                  <c:v>1.99349</c:v>
                </c:pt>
                <c:pt idx="498">
                  <c:v>1.99349</c:v>
                </c:pt>
                <c:pt idx="499">
                  <c:v>1.99349</c:v>
                </c:pt>
                <c:pt idx="500">
                  <c:v>1.99349</c:v>
                </c:pt>
                <c:pt idx="501">
                  <c:v>1.99349</c:v>
                </c:pt>
                <c:pt idx="502">
                  <c:v>1.9935</c:v>
                </c:pt>
                <c:pt idx="503">
                  <c:v>1.99349</c:v>
                </c:pt>
                <c:pt idx="504">
                  <c:v>1.99349</c:v>
                </c:pt>
                <c:pt idx="505">
                  <c:v>1.99349</c:v>
                </c:pt>
                <c:pt idx="506">
                  <c:v>1.99349</c:v>
                </c:pt>
                <c:pt idx="507">
                  <c:v>1.99349</c:v>
                </c:pt>
                <c:pt idx="508">
                  <c:v>1.9935</c:v>
                </c:pt>
                <c:pt idx="509">
                  <c:v>1.9935</c:v>
                </c:pt>
                <c:pt idx="510">
                  <c:v>1.9935</c:v>
                </c:pt>
                <c:pt idx="511">
                  <c:v>1.9935</c:v>
                </c:pt>
                <c:pt idx="512">
                  <c:v>1.9935</c:v>
                </c:pt>
                <c:pt idx="513">
                  <c:v>1.9935</c:v>
                </c:pt>
                <c:pt idx="514">
                  <c:v>1.99349</c:v>
                </c:pt>
                <c:pt idx="515">
                  <c:v>1.99349</c:v>
                </c:pt>
                <c:pt idx="516">
                  <c:v>1.9935</c:v>
                </c:pt>
                <c:pt idx="517">
                  <c:v>1.9935</c:v>
                </c:pt>
                <c:pt idx="518">
                  <c:v>1.9935</c:v>
                </c:pt>
                <c:pt idx="519">
                  <c:v>1.9935</c:v>
                </c:pt>
                <c:pt idx="520">
                  <c:v>1.9935099999999999</c:v>
                </c:pt>
                <c:pt idx="521">
                  <c:v>1.9935</c:v>
                </c:pt>
                <c:pt idx="522">
                  <c:v>1.9935</c:v>
                </c:pt>
                <c:pt idx="523">
                  <c:v>1.9935</c:v>
                </c:pt>
                <c:pt idx="524">
                  <c:v>1.9935099999999999</c:v>
                </c:pt>
                <c:pt idx="525">
                  <c:v>1.9935099999999999</c:v>
                </c:pt>
                <c:pt idx="526">
                  <c:v>1.9935099999999999</c:v>
                </c:pt>
                <c:pt idx="527">
                  <c:v>1.9935099999999999</c:v>
                </c:pt>
                <c:pt idx="528">
                  <c:v>1.9935099999999999</c:v>
                </c:pt>
                <c:pt idx="529">
                  <c:v>1.9935099999999999</c:v>
                </c:pt>
                <c:pt idx="530">
                  <c:v>1.99352</c:v>
                </c:pt>
                <c:pt idx="531">
                  <c:v>1.9935099999999999</c:v>
                </c:pt>
                <c:pt idx="532">
                  <c:v>1.9935099999999999</c:v>
                </c:pt>
                <c:pt idx="533">
                  <c:v>1.9935099999999999</c:v>
                </c:pt>
                <c:pt idx="534">
                  <c:v>1.99352</c:v>
                </c:pt>
                <c:pt idx="535">
                  <c:v>1.99352</c:v>
                </c:pt>
                <c:pt idx="536">
                  <c:v>1.99352</c:v>
                </c:pt>
                <c:pt idx="537">
                  <c:v>1.99352</c:v>
                </c:pt>
                <c:pt idx="538">
                  <c:v>1.99352</c:v>
                </c:pt>
                <c:pt idx="539">
                  <c:v>1.99352</c:v>
                </c:pt>
                <c:pt idx="540">
                  <c:v>1.9935099999999999</c:v>
                </c:pt>
                <c:pt idx="541">
                  <c:v>1.99352</c:v>
                </c:pt>
                <c:pt idx="542">
                  <c:v>1.99352</c:v>
                </c:pt>
                <c:pt idx="543">
                  <c:v>1.99352</c:v>
                </c:pt>
                <c:pt idx="544">
                  <c:v>1.99352</c:v>
                </c:pt>
                <c:pt idx="545">
                  <c:v>1.99352</c:v>
                </c:pt>
                <c:pt idx="546">
                  <c:v>1.99352</c:v>
                </c:pt>
                <c:pt idx="547">
                  <c:v>1.99353</c:v>
                </c:pt>
                <c:pt idx="548">
                  <c:v>1.99352</c:v>
                </c:pt>
                <c:pt idx="549">
                  <c:v>1.99352</c:v>
                </c:pt>
                <c:pt idx="550">
                  <c:v>1.99353</c:v>
                </c:pt>
                <c:pt idx="551">
                  <c:v>1.99353</c:v>
                </c:pt>
                <c:pt idx="552">
                  <c:v>1.99352</c:v>
                </c:pt>
                <c:pt idx="553">
                  <c:v>1.99352</c:v>
                </c:pt>
                <c:pt idx="554">
                  <c:v>1.99352</c:v>
                </c:pt>
                <c:pt idx="555">
                  <c:v>1.99352</c:v>
                </c:pt>
                <c:pt idx="556">
                  <c:v>1.99352</c:v>
                </c:pt>
                <c:pt idx="557">
                  <c:v>1.99352</c:v>
                </c:pt>
                <c:pt idx="558">
                  <c:v>1.99352</c:v>
                </c:pt>
                <c:pt idx="559">
                  <c:v>1.99352</c:v>
                </c:pt>
                <c:pt idx="560">
                  <c:v>1.99352</c:v>
                </c:pt>
                <c:pt idx="561">
                  <c:v>1.99353</c:v>
                </c:pt>
                <c:pt idx="562">
                  <c:v>1.99353</c:v>
                </c:pt>
                <c:pt idx="563">
                  <c:v>1.99352</c:v>
                </c:pt>
                <c:pt idx="564">
                  <c:v>1.99353</c:v>
                </c:pt>
                <c:pt idx="565">
                  <c:v>1.99353</c:v>
                </c:pt>
                <c:pt idx="566">
                  <c:v>1.99352</c:v>
                </c:pt>
                <c:pt idx="567">
                  <c:v>1.99353</c:v>
                </c:pt>
                <c:pt idx="568">
                  <c:v>1.99353</c:v>
                </c:pt>
                <c:pt idx="569">
                  <c:v>1.99353</c:v>
                </c:pt>
                <c:pt idx="570">
                  <c:v>1.99353</c:v>
                </c:pt>
                <c:pt idx="571">
                  <c:v>1.99352</c:v>
                </c:pt>
                <c:pt idx="572">
                  <c:v>1.99353</c:v>
                </c:pt>
                <c:pt idx="573">
                  <c:v>1.99353</c:v>
                </c:pt>
                <c:pt idx="574">
                  <c:v>1.99353</c:v>
                </c:pt>
                <c:pt idx="575">
                  <c:v>1.99353</c:v>
                </c:pt>
                <c:pt idx="576">
                  <c:v>1.99353</c:v>
                </c:pt>
                <c:pt idx="577">
                  <c:v>1.9935400000000001</c:v>
                </c:pt>
                <c:pt idx="578">
                  <c:v>1.99353</c:v>
                </c:pt>
                <c:pt idx="579">
                  <c:v>1.99353</c:v>
                </c:pt>
                <c:pt idx="580">
                  <c:v>1.9935400000000001</c:v>
                </c:pt>
                <c:pt idx="581">
                  <c:v>1.99353</c:v>
                </c:pt>
                <c:pt idx="582">
                  <c:v>1.9935400000000001</c:v>
                </c:pt>
                <c:pt idx="583">
                  <c:v>1.9935400000000001</c:v>
                </c:pt>
                <c:pt idx="584">
                  <c:v>1.9935400000000001</c:v>
                </c:pt>
                <c:pt idx="585">
                  <c:v>1.9935400000000001</c:v>
                </c:pt>
                <c:pt idx="586">
                  <c:v>1.9935400000000001</c:v>
                </c:pt>
                <c:pt idx="587">
                  <c:v>1.9935400000000001</c:v>
                </c:pt>
                <c:pt idx="588">
                  <c:v>1.9935400000000001</c:v>
                </c:pt>
                <c:pt idx="589">
                  <c:v>1.9935400000000001</c:v>
                </c:pt>
                <c:pt idx="590">
                  <c:v>1.9935400000000001</c:v>
                </c:pt>
                <c:pt idx="591">
                  <c:v>1.9935400000000001</c:v>
                </c:pt>
                <c:pt idx="592">
                  <c:v>1.9935400000000001</c:v>
                </c:pt>
                <c:pt idx="593">
                  <c:v>1.9935499999999999</c:v>
                </c:pt>
                <c:pt idx="594">
                  <c:v>1.9935499999999999</c:v>
                </c:pt>
                <c:pt idx="595">
                  <c:v>1.9935400000000001</c:v>
                </c:pt>
                <c:pt idx="596">
                  <c:v>1.9935499999999999</c:v>
                </c:pt>
                <c:pt idx="597">
                  <c:v>1.9935499999999999</c:v>
                </c:pt>
                <c:pt idx="598">
                  <c:v>1.9935499999999999</c:v>
                </c:pt>
                <c:pt idx="599">
                  <c:v>1.9935400000000001</c:v>
                </c:pt>
                <c:pt idx="600">
                  <c:v>1.9935499999999999</c:v>
                </c:pt>
                <c:pt idx="601">
                  <c:v>1.9935499999999999</c:v>
                </c:pt>
                <c:pt idx="602">
                  <c:v>1.9935499999999999</c:v>
                </c:pt>
                <c:pt idx="603">
                  <c:v>1.9935400000000001</c:v>
                </c:pt>
                <c:pt idx="604">
                  <c:v>1.9935499999999999</c:v>
                </c:pt>
                <c:pt idx="605">
                  <c:v>1.9935499999999999</c:v>
                </c:pt>
                <c:pt idx="606">
                  <c:v>1.9935499999999999</c:v>
                </c:pt>
                <c:pt idx="607">
                  <c:v>1.9935499999999999</c:v>
                </c:pt>
                <c:pt idx="608">
                  <c:v>1.9935499999999999</c:v>
                </c:pt>
                <c:pt idx="609">
                  <c:v>1.9935499999999999</c:v>
                </c:pt>
                <c:pt idx="610">
                  <c:v>1.99356</c:v>
                </c:pt>
                <c:pt idx="611">
                  <c:v>1.9935499999999999</c:v>
                </c:pt>
                <c:pt idx="612">
                  <c:v>1.9935499999999999</c:v>
                </c:pt>
                <c:pt idx="613">
                  <c:v>1.99356</c:v>
                </c:pt>
                <c:pt idx="614">
                  <c:v>1.99356</c:v>
                </c:pt>
                <c:pt idx="615">
                  <c:v>1.99356</c:v>
                </c:pt>
                <c:pt idx="616">
                  <c:v>1.9935499999999999</c:v>
                </c:pt>
                <c:pt idx="617">
                  <c:v>1.99356</c:v>
                </c:pt>
                <c:pt idx="618">
                  <c:v>1.99356</c:v>
                </c:pt>
                <c:pt idx="619">
                  <c:v>1.99356</c:v>
                </c:pt>
                <c:pt idx="620">
                  <c:v>1.9935700000000001</c:v>
                </c:pt>
                <c:pt idx="621">
                  <c:v>1.99356</c:v>
                </c:pt>
                <c:pt idx="622">
                  <c:v>1.99356</c:v>
                </c:pt>
                <c:pt idx="623">
                  <c:v>1.99356</c:v>
                </c:pt>
                <c:pt idx="624">
                  <c:v>1.99356</c:v>
                </c:pt>
                <c:pt idx="625">
                  <c:v>1.99356</c:v>
                </c:pt>
                <c:pt idx="626">
                  <c:v>1.99356</c:v>
                </c:pt>
                <c:pt idx="627">
                  <c:v>1.9935700000000001</c:v>
                </c:pt>
                <c:pt idx="628">
                  <c:v>1.99356</c:v>
                </c:pt>
                <c:pt idx="629">
                  <c:v>1.99356</c:v>
                </c:pt>
                <c:pt idx="630">
                  <c:v>1.9935700000000001</c:v>
                </c:pt>
                <c:pt idx="631">
                  <c:v>1.9935700000000001</c:v>
                </c:pt>
                <c:pt idx="632">
                  <c:v>1.9935700000000001</c:v>
                </c:pt>
                <c:pt idx="633">
                  <c:v>1.9935700000000001</c:v>
                </c:pt>
                <c:pt idx="634">
                  <c:v>1.9935700000000001</c:v>
                </c:pt>
                <c:pt idx="635">
                  <c:v>1.9935700000000001</c:v>
                </c:pt>
                <c:pt idx="636">
                  <c:v>1.9935700000000001</c:v>
                </c:pt>
                <c:pt idx="637">
                  <c:v>1.9935700000000001</c:v>
                </c:pt>
                <c:pt idx="638">
                  <c:v>1.9935700000000001</c:v>
                </c:pt>
                <c:pt idx="639">
                  <c:v>1.9935700000000001</c:v>
                </c:pt>
                <c:pt idx="640">
                  <c:v>1.9935700000000001</c:v>
                </c:pt>
                <c:pt idx="641">
                  <c:v>1.9935700000000001</c:v>
                </c:pt>
                <c:pt idx="642">
                  <c:v>1.9935799999999999</c:v>
                </c:pt>
                <c:pt idx="643">
                  <c:v>1.9935700000000001</c:v>
                </c:pt>
                <c:pt idx="644">
                  <c:v>1.9935799999999999</c:v>
                </c:pt>
                <c:pt idx="645">
                  <c:v>1.9935700000000001</c:v>
                </c:pt>
                <c:pt idx="646">
                  <c:v>1.9935799999999999</c:v>
                </c:pt>
                <c:pt idx="647">
                  <c:v>1.9935700000000001</c:v>
                </c:pt>
                <c:pt idx="648">
                  <c:v>1.9935799999999999</c:v>
                </c:pt>
                <c:pt idx="649">
                  <c:v>1.9935799999999999</c:v>
                </c:pt>
                <c:pt idx="650">
                  <c:v>1.9935700000000001</c:v>
                </c:pt>
                <c:pt idx="651">
                  <c:v>1.9935799999999999</c:v>
                </c:pt>
                <c:pt idx="652">
                  <c:v>1.9935799999999999</c:v>
                </c:pt>
                <c:pt idx="653">
                  <c:v>1.9935799999999999</c:v>
                </c:pt>
                <c:pt idx="654">
                  <c:v>1.9935799999999999</c:v>
                </c:pt>
                <c:pt idx="655">
                  <c:v>1.9935799999999999</c:v>
                </c:pt>
                <c:pt idx="656">
                  <c:v>1.9935799999999999</c:v>
                </c:pt>
                <c:pt idx="657">
                  <c:v>1.99359</c:v>
                </c:pt>
                <c:pt idx="658">
                  <c:v>1.99359</c:v>
                </c:pt>
                <c:pt idx="659">
                  <c:v>1.99359</c:v>
                </c:pt>
                <c:pt idx="660">
                  <c:v>1.99359</c:v>
                </c:pt>
                <c:pt idx="661">
                  <c:v>1.9935799999999999</c:v>
                </c:pt>
                <c:pt idx="662">
                  <c:v>1.99359</c:v>
                </c:pt>
                <c:pt idx="663">
                  <c:v>1.99359</c:v>
                </c:pt>
                <c:pt idx="664">
                  <c:v>1.99359</c:v>
                </c:pt>
                <c:pt idx="665">
                  <c:v>1.99359</c:v>
                </c:pt>
                <c:pt idx="666">
                  <c:v>1.99359</c:v>
                </c:pt>
                <c:pt idx="667">
                  <c:v>1.9936</c:v>
                </c:pt>
                <c:pt idx="668">
                  <c:v>1.9936</c:v>
                </c:pt>
                <c:pt idx="669">
                  <c:v>1.99359</c:v>
                </c:pt>
                <c:pt idx="670">
                  <c:v>1.99359</c:v>
                </c:pt>
                <c:pt idx="671">
                  <c:v>1.99359</c:v>
                </c:pt>
                <c:pt idx="672">
                  <c:v>1.9936</c:v>
                </c:pt>
                <c:pt idx="673">
                  <c:v>1.9936</c:v>
                </c:pt>
                <c:pt idx="674">
                  <c:v>1.9936</c:v>
                </c:pt>
                <c:pt idx="675">
                  <c:v>1.9936</c:v>
                </c:pt>
                <c:pt idx="676">
                  <c:v>1.9936100000000001</c:v>
                </c:pt>
                <c:pt idx="677">
                  <c:v>1.9936100000000001</c:v>
                </c:pt>
                <c:pt idx="678">
                  <c:v>1.9936100000000001</c:v>
                </c:pt>
                <c:pt idx="679">
                  <c:v>1.9936100000000001</c:v>
                </c:pt>
                <c:pt idx="680">
                  <c:v>1.9936</c:v>
                </c:pt>
                <c:pt idx="681">
                  <c:v>1.9936100000000001</c:v>
                </c:pt>
                <c:pt idx="682">
                  <c:v>1.9936</c:v>
                </c:pt>
                <c:pt idx="683">
                  <c:v>1.9936100000000001</c:v>
                </c:pt>
                <c:pt idx="684">
                  <c:v>1.9936100000000001</c:v>
                </c:pt>
                <c:pt idx="685">
                  <c:v>1.9936100000000001</c:v>
                </c:pt>
                <c:pt idx="686">
                  <c:v>1.9936100000000001</c:v>
                </c:pt>
                <c:pt idx="687">
                  <c:v>1.9936100000000001</c:v>
                </c:pt>
                <c:pt idx="688">
                  <c:v>1.9936</c:v>
                </c:pt>
                <c:pt idx="689">
                  <c:v>1.9936100000000001</c:v>
                </c:pt>
                <c:pt idx="690">
                  <c:v>1.9936100000000001</c:v>
                </c:pt>
                <c:pt idx="691">
                  <c:v>1.9936100000000001</c:v>
                </c:pt>
                <c:pt idx="692">
                  <c:v>1.9936100000000001</c:v>
                </c:pt>
                <c:pt idx="693">
                  <c:v>1.9936100000000001</c:v>
                </c:pt>
                <c:pt idx="694">
                  <c:v>1.9936199999999999</c:v>
                </c:pt>
                <c:pt idx="695">
                  <c:v>1.9936100000000001</c:v>
                </c:pt>
                <c:pt idx="696">
                  <c:v>1.9936100000000001</c:v>
                </c:pt>
                <c:pt idx="697">
                  <c:v>1.9936199999999999</c:v>
                </c:pt>
                <c:pt idx="698">
                  <c:v>1.9936100000000001</c:v>
                </c:pt>
                <c:pt idx="699">
                  <c:v>1.9936199999999999</c:v>
                </c:pt>
                <c:pt idx="700">
                  <c:v>1.9936100000000001</c:v>
                </c:pt>
                <c:pt idx="701">
                  <c:v>1.9936199999999999</c:v>
                </c:pt>
                <c:pt idx="702">
                  <c:v>1.9936199999999999</c:v>
                </c:pt>
                <c:pt idx="703">
                  <c:v>1.9936199999999999</c:v>
                </c:pt>
                <c:pt idx="704">
                  <c:v>1.9936199999999999</c:v>
                </c:pt>
                <c:pt idx="705">
                  <c:v>1.99363</c:v>
                </c:pt>
                <c:pt idx="706">
                  <c:v>1.9936199999999999</c:v>
                </c:pt>
                <c:pt idx="707">
                  <c:v>1.99363</c:v>
                </c:pt>
                <c:pt idx="708">
                  <c:v>1.99363</c:v>
                </c:pt>
                <c:pt idx="709">
                  <c:v>1.99363</c:v>
                </c:pt>
                <c:pt idx="710">
                  <c:v>1.99363</c:v>
                </c:pt>
                <c:pt idx="711">
                  <c:v>1.99363</c:v>
                </c:pt>
                <c:pt idx="712">
                  <c:v>1.99363</c:v>
                </c:pt>
                <c:pt idx="713">
                  <c:v>1.99363</c:v>
                </c:pt>
                <c:pt idx="714">
                  <c:v>1.99363</c:v>
                </c:pt>
                <c:pt idx="715">
                  <c:v>1.9936199999999999</c:v>
                </c:pt>
                <c:pt idx="716">
                  <c:v>1.99363</c:v>
                </c:pt>
                <c:pt idx="717">
                  <c:v>1.99363</c:v>
                </c:pt>
                <c:pt idx="718">
                  <c:v>1.99363</c:v>
                </c:pt>
                <c:pt idx="719">
                  <c:v>1.9936199999999999</c:v>
                </c:pt>
                <c:pt idx="720">
                  <c:v>1.99363</c:v>
                </c:pt>
                <c:pt idx="721">
                  <c:v>1.9936400000000001</c:v>
                </c:pt>
                <c:pt idx="722">
                  <c:v>1.99363</c:v>
                </c:pt>
                <c:pt idx="723">
                  <c:v>1.99363</c:v>
                </c:pt>
                <c:pt idx="724">
                  <c:v>1.99363</c:v>
                </c:pt>
                <c:pt idx="725">
                  <c:v>1.99363</c:v>
                </c:pt>
                <c:pt idx="726">
                  <c:v>1.9936400000000001</c:v>
                </c:pt>
                <c:pt idx="727">
                  <c:v>1.9936499999999999</c:v>
                </c:pt>
                <c:pt idx="728">
                  <c:v>1.9936499999999999</c:v>
                </c:pt>
                <c:pt idx="729">
                  <c:v>1.9936400000000001</c:v>
                </c:pt>
                <c:pt idx="730">
                  <c:v>1.9936400000000001</c:v>
                </c:pt>
                <c:pt idx="731">
                  <c:v>1.9936400000000001</c:v>
                </c:pt>
                <c:pt idx="732">
                  <c:v>1.9936400000000001</c:v>
                </c:pt>
                <c:pt idx="733">
                  <c:v>1.9936400000000001</c:v>
                </c:pt>
                <c:pt idx="734">
                  <c:v>1.9936400000000001</c:v>
                </c:pt>
                <c:pt idx="735">
                  <c:v>1.9936499999999999</c:v>
                </c:pt>
                <c:pt idx="736">
                  <c:v>1.9936499999999999</c:v>
                </c:pt>
                <c:pt idx="737">
                  <c:v>1.9936499999999999</c:v>
                </c:pt>
                <c:pt idx="738">
                  <c:v>1.9936400000000001</c:v>
                </c:pt>
                <c:pt idx="739">
                  <c:v>1.9936499999999999</c:v>
                </c:pt>
                <c:pt idx="740">
                  <c:v>1.9936499999999999</c:v>
                </c:pt>
                <c:pt idx="741">
                  <c:v>1.9936499999999999</c:v>
                </c:pt>
                <c:pt idx="742">
                  <c:v>1.9936499999999999</c:v>
                </c:pt>
                <c:pt idx="743">
                  <c:v>1.9936499999999999</c:v>
                </c:pt>
                <c:pt idx="744">
                  <c:v>1.9936499999999999</c:v>
                </c:pt>
                <c:pt idx="745">
                  <c:v>1.9936499999999999</c:v>
                </c:pt>
                <c:pt idx="746">
                  <c:v>1.9936499999999999</c:v>
                </c:pt>
                <c:pt idx="747">
                  <c:v>1.9936499999999999</c:v>
                </c:pt>
                <c:pt idx="748">
                  <c:v>1.9936499999999999</c:v>
                </c:pt>
                <c:pt idx="749">
                  <c:v>1.9936499999999999</c:v>
                </c:pt>
                <c:pt idx="750">
                  <c:v>1.9936499999999999</c:v>
                </c:pt>
                <c:pt idx="751">
                  <c:v>1.99366</c:v>
                </c:pt>
                <c:pt idx="752">
                  <c:v>1.9936499999999999</c:v>
                </c:pt>
                <c:pt idx="753">
                  <c:v>1.99366</c:v>
                </c:pt>
                <c:pt idx="754">
                  <c:v>1.9936499999999999</c:v>
                </c:pt>
                <c:pt idx="755">
                  <c:v>1.99366</c:v>
                </c:pt>
                <c:pt idx="756">
                  <c:v>1.9936499999999999</c:v>
                </c:pt>
                <c:pt idx="757">
                  <c:v>1.99366</c:v>
                </c:pt>
                <c:pt idx="758">
                  <c:v>1.9936499999999999</c:v>
                </c:pt>
                <c:pt idx="759">
                  <c:v>1.9936499999999999</c:v>
                </c:pt>
                <c:pt idx="760">
                  <c:v>1.99366</c:v>
                </c:pt>
                <c:pt idx="761">
                  <c:v>1.99366</c:v>
                </c:pt>
                <c:pt idx="762">
                  <c:v>1.99366</c:v>
                </c:pt>
                <c:pt idx="763">
                  <c:v>1.99366</c:v>
                </c:pt>
                <c:pt idx="764">
                  <c:v>1.9936499999999999</c:v>
                </c:pt>
                <c:pt idx="765">
                  <c:v>1.99366</c:v>
                </c:pt>
                <c:pt idx="766">
                  <c:v>1.9936499999999999</c:v>
                </c:pt>
                <c:pt idx="767">
                  <c:v>1.99366</c:v>
                </c:pt>
                <c:pt idx="768">
                  <c:v>1.99366</c:v>
                </c:pt>
                <c:pt idx="769">
                  <c:v>1.99366</c:v>
                </c:pt>
                <c:pt idx="770">
                  <c:v>1.99366</c:v>
                </c:pt>
                <c:pt idx="771">
                  <c:v>1.99366</c:v>
                </c:pt>
                <c:pt idx="772">
                  <c:v>1.99366</c:v>
                </c:pt>
                <c:pt idx="773">
                  <c:v>1.99366</c:v>
                </c:pt>
                <c:pt idx="774">
                  <c:v>1.99366</c:v>
                </c:pt>
                <c:pt idx="775">
                  <c:v>1.9936700000000001</c:v>
                </c:pt>
                <c:pt idx="776">
                  <c:v>1.9936700000000001</c:v>
                </c:pt>
                <c:pt idx="777">
                  <c:v>1.9936700000000001</c:v>
                </c:pt>
                <c:pt idx="778">
                  <c:v>1.9936700000000001</c:v>
                </c:pt>
                <c:pt idx="779">
                  <c:v>1.9936700000000001</c:v>
                </c:pt>
                <c:pt idx="780">
                  <c:v>1.9936700000000001</c:v>
                </c:pt>
                <c:pt idx="781">
                  <c:v>1.9936700000000001</c:v>
                </c:pt>
                <c:pt idx="782">
                  <c:v>1.9936700000000001</c:v>
                </c:pt>
                <c:pt idx="783">
                  <c:v>1.9936799999999999</c:v>
                </c:pt>
                <c:pt idx="784">
                  <c:v>1.9936700000000001</c:v>
                </c:pt>
                <c:pt idx="785">
                  <c:v>1.9936799999999999</c:v>
                </c:pt>
                <c:pt idx="786">
                  <c:v>1.9936799999999999</c:v>
                </c:pt>
                <c:pt idx="787">
                  <c:v>1.9936799999999999</c:v>
                </c:pt>
                <c:pt idx="788">
                  <c:v>1.9936799999999999</c:v>
                </c:pt>
                <c:pt idx="789">
                  <c:v>1.99369</c:v>
                </c:pt>
                <c:pt idx="790">
                  <c:v>1.99369</c:v>
                </c:pt>
                <c:pt idx="791">
                  <c:v>1.9936799999999999</c:v>
                </c:pt>
                <c:pt idx="792">
                  <c:v>1.9936799999999999</c:v>
                </c:pt>
                <c:pt idx="793">
                  <c:v>1.9936799999999999</c:v>
                </c:pt>
                <c:pt idx="794">
                  <c:v>1.99369</c:v>
                </c:pt>
                <c:pt idx="795">
                  <c:v>1.99369</c:v>
                </c:pt>
                <c:pt idx="796">
                  <c:v>1.99369</c:v>
                </c:pt>
                <c:pt idx="797">
                  <c:v>1.99369</c:v>
                </c:pt>
                <c:pt idx="798">
                  <c:v>1.9936799999999999</c:v>
                </c:pt>
                <c:pt idx="799">
                  <c:v>1.9936799999999999</c:v>
                </c:pt>
                <c:pt idx="800">
                  <c:v>1.9936799999999999</c:v>
                </c:pt>
                <c:pt idx="801">
                  <c:v>1.99369</c:v>
                </c:pt>
                <c:pt idx="802">
                  <c:v>1.99369</c:v>
                </c:pt>
                <c:pt idx="803">
                  <c:v>1.9937</c:v>
                </c:pt>
                <c:pt idx="804">
                  <c:v>1.99369</c:v>
                </c:pt>
                <c:pt idx="805">
                  <c:v>1.99369</c:v>
                </c:pt>
                <c:pt idx="806">
                  <c:v>1.99369</c:v>
                </c:pt>
                <c:pt idx="807">
                  <c:v>1.99369</c:v>
                </c:pt>
                <c:pt idx="808">
                  <c:v>1.99369</c:v>
                </c:pt>
                <c:pt idx="809">
                  <c:v>1.99369</c:v>
                </c:pt>
                <c:pt idx="810">
                  <c:v>1.99369</c:v>
                </c:pt>
                <c:pt idx="811">
                  <c:v>1.99369</c:v>
                </c:pt>
                <c:pt idx="812">
                  <c:v>1.99369</c:v>
                </c:pt>
                <c:pt idx="813">
                  <c:v>1.99369</c:v>
                </c:pt>
                <c:pt idx="814">
                  <c:v>1.99369</c:v>
                </c:pt>
                <c:pt idx="815">
                  <c:v>1.9937</c:v>
                </c:pt>
                <c:pt idx="816">
                  <c:v>1.9937</c:v>
                </c:pt>
                <c:pt idx="817">
                  <c:v>1.9937</c:v>
                </c:pt>
                <c:pt idx="818">
                  <c:v>1.9937</c:v>
                </c:pt>
                <c:pt idx="819">
                  <c:v>1.9937</c:v>
                </c:pt>
                <c:pt idx="820">
                  <c:v>1.9937</c:v>
                </c:pt>
                <c:pt idx="821">
                  <c:v>1.9937100000000001</c:v>
                </c:pt>
                <c:pt idx="822">
                  <c:v>1.9937</c:v>
                </c:pt>
                <c:pt idx="823">
                  <c:v>1.9937</c:v>
                </c:pt>
                <c:pt idx="824">
                  <c:v>1.9937</c:v>
                </c:pt>
                <c:pt idx="825">
                  <c:v>1.9937</c:v>
                </c:pt>
                <c:pt idx="826">
                  <c:v>1.9937</c:v>
                </c:pt>
                <c:pt idx="827">
                  <c:v>1.9937</c:v>
                </c:pt>
                <c:pt idx="828">
                  <c:v>1.9937</c:v>
                </c:pt>
                <c:pt idx="829">
                  <c:v>1.9937100000000001</c:v>
                </c:pt>
                <c:pt idx="830">
                  <c:v>1.9937100000000001</c:v>
                </c:pt>
                <c:pt idx="831">
                  <c:v>1.9937100000000001</c:v>
                </c:pt>
                <c:pt idx="832">
                  <c:v>1.9937100000000001</c:v>
                </c:pt>
                <c:pt idx="833">
                  <c:v>1.9937100000000001</c:v>
                </c:pt>
                <c:pt idx="834">
                  <c:v>1.9937100000000001</c:v>
                </c:pt>
                <c:pt idx="835">
                  <c:v>1.9937100000000001</c:v>
                </c:pt>
                <c:pt idx="836">
                  <c:v>1.9937199999999999</c:v>
                </c:pt>
                <c:pt idx="837">
                  <c:v>1.9937100000000001</c:v>
                </c:pt>
                <c:pt idx="838">
                  <c:v>1.9937199999999999</c:v>
                </c:pt>
                <c:pt idx="839">
                  <c:v>1.9937100000000001</c:v>
                </c:pt>
                <c:pt idx="840">
                  <c:v>1.9937199999999999</c:v>
                </c:pt>
                <c:pt idx="841">
                  <c:v>1.9937100000000001</c:v>
                </c:pt>
                <c:pt idx="842">
                  <c:v>1.9937199999999999</c:v>
                </c:pt>
                <c:pt idx="843">
                  <c:v>1.9937199999999999</c:v>
                </c:pt>
                <c:pt idx="844">
                  <c:v>1.9937199999999999</c:v>
                </c:pt>
                <c:pt idx="845">
                  <c:v>1.9937199999999999</c:v>
                </c:pt>
                <c:pt idx="846">
                  <c:v>1.9937199999999999</c:v>
                </c:pt>
                <c:pt idx="847">
                  <c:v>1.9937199999999999</c:v>
                </c:pt>
                <c:pt idx="848">
                  <c:v>1.9937100000000001</c:v>
                </c:pt>
                <c:pt idx="849">
                  <c:v>1.9937199999999999</c:v>
                </c:pt>
                <c:pt idx="850">
                  <c:v>1.9937199999999999</c:v>
                </c:pt>
                <c:pt idx="851">
                  <c:v>1.99373</c:v>
                </c:pt>
                <c:pt idx="852">
                  <c:v>1.99373</c:v>
                </c:pt>
                <c:pt idx="853">
                  <c:v>1.99373</c:v>
                </c:pt>
                <c:pt idx="854">
                  <c:v>1.99373</c:v>
                </c:pt>
                <c:pt idx="855">
                  <c:v>1.9937199999999999</c:v>
                </c:pt>
                <c:pt idx="856">
                  <c:v>1.99373</c:v>
                </c:pt>
                <c:pt idx="857">
                  <c:v>1.9937400000000001</c:v>
                </c:pt>
                <c:pt idx="858">
                  <c:v>1.99373</c:v>
                </c:pt>
                <c:pt idx="859">
                  <c:v>1.99373</c:v>
                </c:pt>
                <c:pt idx="860">
                  <c:v>1.99373</c:v>
                </c:pt>
                <c:pt idx="861">
                  <c:v>1.99373</c:v>
                </c:pt>
                <c:pt idx="862">
                  <c:v>1.9937199999999999</c:v>
                </c:pt>
                <c:pt idx="863">
                  <c:v>1.99373</c:v>
                </c:pt>
                <c:pt idx="864">
                  <c:v>1.9937400000000001</c:v>
                </c:pt>
                <c:pt idx="865">
                  <c:v>1.99373</c:v>
                </c:pt>
                <c:pt idx="866">
                  <c:v>1.99373</c:v>
                </c:pt>
                <c:pt idx="867">
                  <c:v>1.99373</c:v>
                </c:pt>
                <c:pt idx="868">
                  <c:v>1.99373</c:v>
                </c:pt>
                <c:pt idx="869">
                  <c:v>1.99373</c:v>
                </c:pt>
                <c:pt idx="870">
                  <c:v>1.9937400000000001</c:v>
                </c:pt>
                <c:pt idx="871">
                  <c:v>1.9937400000000001</c:v>
                </c:pt>
                <c:pt idx="872">
                  <c:v>1.9937400000000001</c:v>
                </c:pt>
                <c:pt idx="873">
                  <c:v>1.9937400000000001</c:v>
                </c:pt>
                <c:pt idx="874">
                  <c:v>1.99373</c:v>
                </c:pt>
                <c:pt idx="875">
                  <c:v>1.9937400000000001</c:v>
                </c:pt>
                <c:pt idx="876">
                  <c:v>1.9937400000000001</c:v>
                </c:pt>
                <c:pt idx="877">
                  <c:v>1.9937400000000001</c:v>
                </c:pt>
                <c:pt idx="878">
                  <c:v>1.9937400000000001</c:v>
                </c:pt>
                <c:pt idx="879">
                  <c:v>1.9937400000000001</c:v>
                </c:pt>
                <c:pt idx="880">
                  <c:v>1.9937400000000001</c:v>
                </c:pt>
                <c:pt idx="881">
                  <c:v>1.9937400000000001</c:v>
                </c:pt>
                <c:pt idx="882">
                  <c:v>1.9937400000000001</c:v>
                </c:pt>
                <c:pt idx="883">
                  <c:v>1.9937499999999999</c:v>
                </c:pt>
                <c:pt idx="884">
                  <c:v>1.9937400000000001</c:v>
                </c:pt>
                <c:pt idx="885">
                  <c:v>1.9937499999999999</c:v>
                </c:pt>
                <c:pt idx="886">
                  <c:v>1.9937499999999999</c:v>
                </c:pt>
                <c:pt idx="887">
                  <c:v>1.9937499999999999</c:v>
                </c:pt>
                <c:pt idx="888">
                  <c:v>1.9937499999999999</c:v>
                </c:pt>
                <c:pt idx="889">
                  <c:v>1.9937499999999999</c:v>
                </c:pt>
                <c:pt idx="890">
                  <c:v>1.9937499999999999</c:v>
                </c:pt>
                <c:pt idx="891">
                  <c:v>1.9937499999999999</c:v>
                </c:pt>
                <c:pt idx="892">
                  <c:v>1.9937499999999999</c:v>
                </c:pt>
                <c:pt idx="893">
                  <c:v>1.9937499999999999</c:v>
                </c:pt>
                <c:pt idx="894">
                  <c:v>1.9937499999999999</c:v>
                </c:pt>
                <c:pt idx="895">
                  <c:v>1.9937499999999999</c:v>
                </c:pt>
                <c:pt idx="896">
                  <c:v>1.99376</c:v>
                </c:pt>
                <c:pt idx="897">
                  <c:v>1.99376</c:v>
                </c:pt>
                <c:pt idx="898">
                  <c:v>1.9937499999999999</c:v>
                </c:pt>
                <c:pt idx="899">
                  <c:v>1.9937499999999999</c:v>
                </c:pt>
                <c:pt idx="900">
                  <c:v>1.9937499999999999</c:v>
                </c:pt>
                <c:pt idx="901">
                  <c:v>1.9937499999999999</c:v>
                </c:pt>
                <c:pt idx="902">
                  <c:v>1.99376</c:v>
                </c:pt>
                <c:pt idx="903">
                  <c:v>1.9937499999999999</c:v>
                </c:pt>
                <c:pt idx="904">
                  <c:v>1.99376</c:v>
                </c:pt>
                <c:pt idx="905">
                  <c:v>1.99376</c:v>
                </c:pt>
                <c:pt idx="906">
                  <c:v>1.99376</c:v>
                </c:pt>
                <c:pt idx="907">
                  <c:v>1.99376</c:v>
                </c:pt>
                <c:pt idx="908">
                  <c:v>1.99376</c:v>
                </c:pt>
                <c:pt idx="909">
                  <c:v>1.9937499999999999</c:v>
                </c:pt>
                <c:pt idx="910">
                  <c:v>1.99376</c:v>
                </c:pt>
                <c:pt idx="911">
                  <c:v>1.99376</c:v>
                </c:pt>
                <c:pt idx="912">
                  <c:v>1.99376</c:v>
                </c:pt>
                <c:pt idx="913">
                  <c:v>1.99376</c:v>
                </c:pt>
                <c:pt idx="914">
                  <c:v>1.9937499999999999</c:v>
                </c:pt>
                <c:pt idx="915">
                  <c:v>1.99376</c:v>
                </c:pt>
                <c:pt idx="916">
                  <c:v>1.9937499999999999</c:v>
                </c:pt>
                <c:pt idx="917">
                  <c:v>1.9937499999999999</c:v>
                </c:pt>
                <c:pt idx="918">
                  <c:v>1.9937499999999999</c:v>
                </c:pt>
                <c:pt idx="919">
                  <c:v>1.9937499999999999</c:v>
                </c:pt>
                <c:pt idx="920">
                  <c:v>1.9937499999999999</c:v>
                </c:pt>
                <c:pt idx="921">
                  <c:v>1.99376</c:v>
                </c:pt>
                <c:pt idx="922">
                  <c:v>1.99376</c:v>
                </c:pt>
                <c:pt idx="923">
                  <c:v>1.99376</c:v>
                </c:pt>
                <c:pt idx="924">
                  <c:v>1.9937499999999999</c:v>
                </c:pt>
                <c:pt idx="925">
                  <c:v>1.9937499999999999</c:v>
                </c:pt>
                <c:pt idx="926">
                  <c:v>1.99376</c:v>
                </c:pt>
                <c:pt idx="927">
                  <c:v>1.99376</c:v>
                </c:pt>
                <c:pt idx="928">
                  <c:v>1.99376</c:v>
                </c:pt>
                <c:pt idx="929">
                  <c:v>1.99376</c:v>
                </c:pt>
                <c:pt idx="930">
                  <c:v>1.99376</c:v>
                </c:pt>
                <c:pt idx="931">
                  <c:v>1.99376</c:v>
                </c:pt>
                <c:pt idx="932">
                  <c:v>1.99376</c:v>
                </c:pt>
                <c:pt idx="933">
                  <c:v>1.99376</c:v>
                </c:pt>
                <c:pt idx="934">
                  <c:v>1.99376</c:v>
                </c:pt>
                <c:pt idx="935">
                  <c:v>1.99376</c:v>
                </c:pt>
                <c:pt idx="936">
                  <c:v>1.99376</c:v>
                </c:pt>
                <c:pt idx="937">
                  <c:v>1.9937499999999999</c:v>
                </c:pt>
                <c:pt idx="938">
                  <c:v>1.99376</c:v>
                </c:pt>
                <c:pt idx="939">
                  <c:v>1.99376</c:v>
                </c:pt>
                <c:pt idx="940">
                  <c:v>1.99376</c:v>
                </c:pt>
                <c:pt idx="941">
                  <c:v>1.99376</c:v>
                </c:pt>
                <c:pt idx="942">
                  <c:v>1.99376</c:v>
                </c:pt>
                <c:pt idx="943">
                  <c:v>1.99376</c:v>
                </c:pt>
                <c:pt idx="944">
                  <c:v>1.99376</c:v>
                </c:pt>
                <c:pt idx="945">
                  <c:v>1.99376</c:v>
                </c:pt>
                <c:pt idx="946">
                  <c:v>1.99377</c:v>
                </c:pt>
                <c:pt idx="947">
                  <c:v>1.99376</c:v>
                </c:pt>
                <c:pt idx="948">
                  <c:v>1.99376</c:v>
                </c:pt>
                <c:pt idx="949">
                  <c:v>1.99376</c:v>
                </c:pt>
                <c:pt idx="950">
                  <c:v>1.99376</c:v>
                </c:pt>
                <c:pt idx="951">
                  <c:v>1.99376</c:v>
                </c:pt>
                <c:pt idx="952">
                  <c:v>1.99376</c:v>
                </c:pt>
                <c:pt idx="953">
                  <c:v>1.99376</c:v>
                </c:pt>
                <c:pt idx="954">
                  <c:v>1.99377</c:v>
                </c:pt>
                <c:pt idx="955">
                  <c:v>1.99376</c:v>
                </c:pt>
                <c:pt idx="956">
                  <c:v>1.99376</c:v>
                </c:pt>
                <c:pt idx="957">
                  <c:v>1.99376</c:v>
                </c:pt>
                <c:pt idx="958">
                  <c:v>1.99376</c:v>
                </c:pt>
                <c:pt idx="959">
                  <c:v>1.99376</c:v>
                </c:pt>
                <c:pt idx="960">
                  <c:v>1.99376</c:v>
                </c:pt>
                <c:pt idx="961">
                  <c:v>1.99376</c:v>
                </c:pt>
                <c:pt idx="962">
                  <c:v>1.99376</c:v>
                </c:pt>
                <c:pt idx="963">
                  <c:v>1.99376</c:v>
                </c:pt>
                <c:pt idx="964">
                  <c:v>1.99376</c:v>
                </c:pt>
                <c:pt idx="965">
                  <c:v>1.99376</c:v>
                </c:pt>
                <c:pt idx="966">
                  <c:v>1.99376</c:v>
                </c:pt>
                <c:pt idx="967">
                  <c:v>1.99376</c:v>
                </c:pt>
                <c:pt idx="968">
                  <c:v>1.99376</c:v>
                </c:pt>
                <c:pt idx="969">
                  <c:v>1.99376</c:v>
                </c:pt>
                <c:pt idx="970">
                  <c:v>1.99376</c:v>
                </c:pt>
                <c:pt idx="971">
                  <c:v>1.99376</c:v>
                </c:pt>
                <c:pt idx="972">
                  <c:v>1.99376</c:v>
                </c:pt>
                <c:pt idx="973">
                  <c:v>1.99376</c:v>
                </c:pt>
                <c:pt idx="974">
                  <c:v>1.9937499999999999</c:v>
                </c:pt>
                <c:pt idx="975">
                  <c:v>1.9937499999999999</c:v>
                </c:pt>
                <c:pt idx="976">
                  <c:v>1.9937499999999999</c:v>
                </c:pt>
                <c:pt idx="977">
                  <c:v>1.9937499999999999</c:v>
                </c:pt>
                <c:pt idx="978">
                  <c:v>1.9937499999999999</c:v>
                </c:pt>
                <c:pt idx="979">
                  <c:v>1.9937499999999999</c:v>
                </c:pt>
                <c:pt idx="980">
                  <c:v>1.9937499999999999</c:v>
                </c:pt>
                <c:pt idx="981">
                  <c:v>1.9937499999999999</c:v>
                </c:pt>
                <c:pt idx="982">
                  <c:v>1.9937499999999999</c:v>
                </c:pt>
                <c:pt idx="983">
                  <c:v>1.9937499999999999</c:v>
                </c:pt>
                <c:pt idx="984">
                  <c:v>1.9937400000000001</c:v>
                </c:pt>
                <c:pt idx="985">
                  <c:v>1.9937400000000001</c:v>
                </c:pt>
                <c:pt idx="986">
                  <c:v>1.9937400000000001</c:v>
                </c:pt>
                <c:pt idx="987">
                  <c:v>1.9937400000000001</c:v>
                </c:pt>
                <c:pt idx="988">
                  <c:v>1.9937400000000001</c:v>
                </c:pt>
                <c:pt idx="989">
                  <c:v>1.9937400000000001</c:v>
                </c:pt>
                <c:pt idx="990">
                  <c:v>1.9937499999999999</c:v>
                </c:pt>
                <c:pt idx="991">
                  <c:v>1.9937400000000001</c:v>
                </c:pt>
                <c:pt idx="992">
                  <c:v>1.9937400000000001</c:v>
                </c:pt>
                <c:pt idx="993">
                  <c:v>1.99373</c:v>
                </c:pt>
                <c:pt idx="994">
                  <c:v>1.9937400000000001</c:v>
                </c:pt>
                <c:pt idx="995">
                  <c:v>1.9937400000000001</c:v>
                </c:pt>
                <c:pt idx="996">
                  <c:v>1.9937400000000001</c:v>
                </c:pt>
                <c:pt idx="997">
                  <c:v>1.99373</c:v>
                </c:pt>
                <c:pt idx="998">
                  <c:v>1.9937400000000001</c:v>
                </c:pt>
                <c:pt idx="999">
                  <c:v>1.99373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F140-4E29-B1F7-9A05BC2F7C9D}"/>
            </c:ext>
          </c:extLst>
        </c:ser>
        <c:ser>
          <c:idx val="4"/>
          <c:order val="4"/>
          <c:tx>
            <c:strRef>
              <c:f>B1_LoadReg_SLDO_650mV!$F$5</c:f>
              <c:strCache>
                <c:ptCount val="1"/>
                <c:pt idx="0">
                  <c:v>Iout_Sense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B1_LoadReg_SLDO_650mV!$A$6:$A$1006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B1_LoadReg_SLDO_650mV!$F$6:$F$1006</c:f>
              <c:numCache>
                <c:formatCode>General</c:formatCode>
                <c:ptCount val="1001"/>
                <c:pt idx="0">
                  <c:v>0.57735899999999996</c:v>
                </c:pt>
                <c:pt idx="1">
                  <c:v>0.57733100000000004</c:v>
                </c:pt>
                <c:pt idx="2">
                  <c:v>0.57734399999999997</c:v>
                </c:pt>
                <c:pt idx="3">
                  <c:v>0.57729900000000001</c:v>
                </c:pt>
                <c:pt idx="4">
                  <c:v>0.577291</c:v>
                </c:pt>
                <c:pt idx="5">
                  <c:v>0.57725700000000002</c:v>
                </c:pt>
                <c:pt idx="6">
                  <c:v>0.57728599999999997</c:v>
                </c:pt>
                <c:pt idx="7">
                  <c:v>0.57729299999999995</c:v>
                </c:pt>
                <c:pt idx="8">
                  <c:v>0.57737400000000005</c:v>
                </c:pt>
                <c:pt idx="9">
                  <c:v>0.57727099999999998</c:v>
                </c:pt>
                <c:pt idx="10">
                  <c:v>0.57736500000000002</c:v>
                </c:pt>
                <c:pt idx="11">
                  <c:v>0.57730899999999996</c:v>
                </c:pt>
                <c:pt idx="12">
                  <c:v>0.57737700000000003</c:v>
                </c:pt>
                <c:pt idx="13">
                  <c:v>0.57735099999999995</c:v>
                </c:pt>
                <c:pt idx="14">
                  <c:v>0.57736699999999996</c:v>
                </c:pt>
                <c:pt idx="15">
                  <c:v>0.57730000000000004</c:v>
                </c:pt>
                <c:pt idx="16">
                  <c:v>0.57736699999999996</c:v>
                </c:pt>
                <c:pt idx="17">
                  <c:v>0.57729399999999997</c:v>
                </c:pt>
                <c:pt idx="18">
                  <c:v>0.577268</c:v>
                </c:pt>
                <c:pt idx="19">
                  <c:v>0.57732700000000003</c:v>
                </c:pt>
                <c:pt idx="20">
                  <c:v>0.57735400000000003</c:v>
                </c:pt>
                <c:pt idx="21">
                  <c:v>0.57737099999999997</c:v>
                </c:pt>
                <c:pt idx="22">
                  <c:v>0.57731200000000005</c:v>
                </c:pt>
                <c:pt idx="23">
                  <c:v>0.57732899999999998</c:v>
                </c:pt>
                <c:pt idx="24">
                  <c:v>0.57735400000000003</c:v>
                </c:pt>
                <c:pt idx="25">
                  <c:v>0.57732600000000001</c:v>
                </c:pt>
                <c:pt idx="26">
                  <c:v>0.57728400000000002</c:v>
                </c:pt>
                <c:pt idx="27">
                  <c:v>0.57732600000000001</c:v>
                </c:pt>
                <c:pt idx="28">
                  <c:v>0.57731399999999999</c:v>
                </c:pt>
                <c:pt idx="29">
                  <c:v>0.57735199999999998</c:v>
                </c:pt>
                <c:pt idx="30">
                  <c:v>0.57727399999999995</c:v>
                </c:pt>
                <c:pt idx="31">
                  <c:v>0.577264</c:v>
                </c:pt>
                <c:pt idx="32">
                  <c:v>0.57723899999999995</c:v>
                </c:pt>
                <c:pt idx="33">
                  <c:v>0.57728999999999997</c:v>
                </c:pt>
                <c:pt idx="34">
                  <c:v>0.57728199999999996</c:v>
                </c:pt>
                <c:pt idx="35">
                  <c:v>0.57725000000000004</c:v>
                </c:pt>
                <c:pt idx="36">
                  <c:v>0.57732099999999997</c:v>
                </c:pt>
                <c:pt idx="37">
                  <c:v>0.57728800000000002</c:v>
                </c:pt>
                <c:pt idx="38">
                  <c:v>0.57730000000000004</c:v>
                </c:pt>
                <c:pt idx="39">
                  <c:v>0.57731900000000003</c:v>
                </c:pt>
                <c:pt idx="40">
                  <c:v>0.57730000000000004</c:v>
                </c:pt>
                <c:pt idx="41">
                  <c:v>0.57724399999999998</c:v>
                </c:pt>
                <c:pt idx="42">
                  <c:v>0.57725199999999999</c:v>
                </c:pt>
                <c:pt idx="43">
                  <c:v>0.57730800000000004</c:v>
                </c:pt>
                <c:pt idx="44">
                  <c:v>0.57725099999999996</c:v>
                </c:pt>
                <c:pt idx="45">
                  <c:v>0.577241</c:v>
                </c:pt>
                <c:pt idx="46">
                  <c:v>0.57725199999999999</c:v>
                </c:pt>
                <c:pt idx="47">
                  <c:v>0.577291</c:v>
                </c:pt>
                <c:pt idx="48">
                  <c:v>0.57724200000000003</c:v>
                </c:pt>
                <c:pt idx="49">
                  <c:v>0.57716500000000004</c:v>
                </c:pt>
                <c:pt idx="50">
                  <c:v>0.57720700000000003</c:v>
                </c:pt>
                <c:pt idx="51">
                  <c:v>0.57713400000000004</c:v>
                </c:pt>
                <c:pt idx="52">
                  <c:v>0.57713499999999995</c:v>
                </c:pt>
                <c:pt idx="53">
                  <c:v>0.57714900000000002</c:v>
                </c:pt>
                <c:pt idx="54">
                  <c:v>0.57714399999999999</c:v>
                </c:pt>
                <c:pt idx="55">
                  <c:v>0.57712699999999995</c:v>
                </c:pt>
                <c:pt idx="56">
                  <c:v>0.57715899999999998</c:v>
                </c:pt>
                <c:pt idx="57">
                  <c:v>0.57714900000000002</c:v>
                </c:pt>
                <c:pt idx="58">
                  <c:v>0.57711999999999997</c:v>
                </c:pt>
                <c:pt idx="59">
                  <c:v>0.57711699999999999</c:v>
                </c:pt>
                <c:pt idx="60">
                  <c:v>0.57707600000000003</c:v>
                </c:pt>
                <c:pt idx="61">
                  <c:v>0.577129</c:v>
                </c:pt>
                <c:pt idx="62">
                  <c:v>0.57711299999999999</c:v>
                </c:pt>
                <c:pt idx="63">
                  <c:v>0.57706800000000003</c:v>
                </c:pt>
                <c:pt idx="64">
                  <c:v>0.57706400000000002</c:v>
                </c:pt>
                <c:pt idx="65">
                  <c:v>0.576986</c:v>
                </c:pt>
                <c:pt idx="66">
                  <c:v>0.57706199999999996</c:v>
                </c:pt>
                <c:pt idx="67">
                  <c:v>0.57698899999999997</c:v>
                </c:pt>
                <c:pt idx="68">
                  <c:v>0.576986</c:v>
                </c:pt>
                <c:pt idx="69">
                  <c:v>0.57697699999999996</c:v>
                </c:pt>
                <c:pt idx="70">
                  <c:v>0.57698199999999999</c:v>
                </c:pt>
                <c:pt idx="71">
                  <c:v>0.57700399999999996</c:v>
                </c:pt>
                <c:pt idx="72">
                  <c:v>0.57703199999999999</c:v>
                </c:pt>
                <c:pt idx="73">
                  <c:v>0.57699800000000001</c:v>
                </c:pt>
                <c:pt idx="74">
                  <c:v>0.57704100000000003</c:v>
                </c:pt>
                <c:pt idx="75">
                  <c:v>0.57705600000000001</c:v>
                </c:pt>
                <c:pt idx="76">
                  <c:v>0.57702399999999998</c:v>
                </c:pt>
                <c:pt idx="77">
                  <c:v>0.57697500000000002</c:v>
                </c:pt>
                <c:pt idx="78">
                  <c:v>0.57703099999999996</c:v>
                </c:pt>
                <c:pt idx="79">
                  <c:v>0.57699900000000004</c:v>
                </c:pt>
                <c:pt idx="80">
                  <c:v>0.57700799999999997</c:v>
                </c:pt>
                <c:pt idx="81">
                  <c:v>0.57698199999999999</c:v>
                </c:pt>
                <c:pt idx="82">
                  <c:v>0.57693300000000003</c:v>
                </c:pt>
                <c:pt idx="83">
                  <c:v>0.57696199999999997</c:v>
                </c:pt>
                <c:pt idx="84">
                  <c:v>0.57688799999999996</c:v>
                </c:pt>
                <c:pt idx="85">
                  <c:v>0.57691199999999998</c:v>
                </c:pt>
                <c:pt idx="86">
                  <c:v>0.57692399999999999</c:v>
                </c:pt>
                <c:pt idx="87">
                  <c:v>0.57689900000000005</c:v>
                </c:pt>
                <c:pt idx="88">
                  <c:v>0.57691700000000001</c:v>
                </c:pt>
                <c:pt idx="89">
                  <c:v>0.57689400000000002</c:v>
                </c:pt>
                <c:pt idx="90">
                  <c:v>0.57691800000000004</c:v>
                </c:pt>
                <c:pt idx="91">
                  <c:v>0.57685799999999998</c:v>
                </c:pt>
                <c:pt idx="92">
                  <c:v>0.57690200000000003</c:v>
                </c:pt>
                <c:pt idx="93">
                  <c:v>0.57688499999999998</c:v>
                </c:pt>
                <c:pt idx="94">
                  <c:v>0.57689299999999999</c:v>
                </c:pt>
                <c:pt idx="95">
                  <c:v>0.57679599999999998</c:v>
                </c:pt>
                <c:pt idx="96">
                  <c:v>0.57685299999999995</c:v>
                </c:pt>
                <c:pt idx="97">
                  <c:v>0.57679999999999998</c:v>
                </c:pt>
                <c:pt idx="98">
                  <c:v>0.57680699999999996</c:v>
                </c:pt>
                <c:pt idx="99">
                  <c:v>0.57679400000000003</c:v>
                </c:pt>
                <c:pt idx="100">
                  <c:v>0.57682299999999997</c:v>
                </c:pt>
                <c:pt idx="101">
                  <c:v>0.57672199999999996</c:v>
                </c:pt>
                <c:pt idx="102">
                  <c:v>0.57675399999999999</c:v>
                </c:pt>
                <c:pt idx="103">
                  <c:v>0.57669599999999999</c:v>
                </c:pt>
                <c:pt idx="104">
                  <c:v>0.57675699999999996</c:v>
                </c:pt>
                <c:pt idx="105">
                  <c:v>0.57674899999999996</c:v>
                </c:pt>
                <c:pt idx="106">
                  <c:v>0.57667999999999997</c:v>
                </c:pt>
                <c:pt idx="107">
                  <c:v>0.57666399999999995</c:v>
                </c:pt>
                <c:pt idx="108">
                  <c:v>0.57666600000000001</c:v>
                </c:pt>
                <c:pt idx="109">
                  <c:v>0.57669999999999999</c:v>
                </c:pt>
                <c:pt idx="110">
                  <c:v>0.57670999999999994</c:v>
                </c:pt>
                <c:pt idx="111">
                  <c:v>0.57666099999999998</c:v>
                </c:pt>
                <c:pt idx="112">
                  <c:v>0.57670699999999997</c:v>
                </c:pt>
                <c:pt idx="113">
                  <c:v>0.57662599999999997</c:v>
                </c:pt>
                <c:pt idx="114">
                  <c:v>0.57660100000000003</c:v>
                </c:pt>
                <c:pt idx="115">
                  <c:v>0.57668900000000001</c:v>
                </c:pt>
                <c:pt idx="116">
                  <c:v>0.57659300000000002</c:v>
                </c:pt>
                <c:pt idx="117">
                  <c:v>0.57669700000000002</c:v>
                </c:pt>
                <c:pt idx="118">
                  <c:v>0.576573</c:v>
                </c:pt>
                <c:pt idx="119">
                  <c:v>0.57663900000000001</c:v>
                </c:pt>
                <c:pt idx="120">
                  <c:v>0.57659899999999997</c:v>
                </c:pt>
                <c:pt idx="121">
                  <c:v>0.576542</c:v>
                </c:pt>
                <c:pt idx="122">
                  <c:v>0.57661499999999999</c:v>
                </c:pt>
                <c:pt idx="123">
                  <c:v>0.57655900000000004</c:v>
                </c:pt>
                <c:pt idx="124">
                  <c:v>0.57658100000000001</c:v>
                </c:pt>
                <c:pt idx="125">
                  <c:v>0.57654000000000005</c:v>
                </c:pt>
                <c:pt idx="126">
                  <c:v>0.57649899999999998</c:v>
                </c:pt>
                <c:pt idx="127">
                  <c:v>0.57655299999999998</c:v>
                </c:pt>
                <c:pt idx="128">
                  <c:v>0.57656399999999997</c:v>
                </c:pt>
                <c:pt idx="129">
                  <c:v>0.57652499999999995</c:v>
                </c:pt>
                <c:pt idx="130">
                  <c:v>0.57646600000000003</c:v>
                </c:pt>
                <c:pt idx="131">
                  <c:v>0.57653100000000002</c:v>
                </c:pt>
                <c:pt idx="132">
                  <c:v>0.57657199999999997</c:v>
                </c:pt>
                <c:pt idx="133">
                  <c:v>0.57648500000000003</c:v>
                </c:pt>
                <c:pt idx="134">
                  <c:v>0.57656499999999999</c:v>
                </c:pt>
                <c:pt idx="135">
                  <c:v>0.576407</c:v>
                </c:pt>
                <c:pt idx="136">
                  <c:v>0.57640999999999998</c:v>
                </c:pt>
                <c:pt idx="137">
                  <c:v>0.57640800000000003</c:v>
                </c:pt>
                <c:pt idx="138">
                  <c:v>0.57638</c:v>
                </c:pt>
                <c:pt idx="139">
                  <c:v>0.57635599999999998</c:v>
                </c:pt>
                <c:pt idx="140">
                  <c:v>0.57637799999999995</c:v>
                </c:pt>
                <c:pt idx="141">
                  <c:v>0.57637000000000005</c:v>
                </c:pt>
                <c:pt idx="142">
                  <c:v>0.57642800000000005</c:v>
                </c:pt>
                <c:pt idx="143">
                  <c:v>0.57640899999999995</c:v>
                </c:pt>
                <c:pt idx="144">
                  <c:v>0.57637499999999997</c:v>
                </c:pt>
                <c:pt idx="145">
                  <c:v>0.57641399999999998</c:v>
                </c:pt>
                <c:pt idx="146">
                  <c:v>0.57634799999999997</c:v>
                </c:pt>
                <c:pt idx="147">
                  <c:v>0.57632499999999998</c:v>
                </c:pt>
                <c:pt idx="148">
                  <c:v>0.57634700000000005</c:v>
                </c:pt>
                <c:pt idx="149">
                  <c:v>0.57639799999999997</c:v>
                </c:pt>
                <c:pt idx="150">
                  <c:v>0.576322</c:v>
                </c:pt>
                <c:pt idx="151">
                  <c:v>0.57630999999999999</c:v>
                </c:pt>
                <c:pt idx="152">
                  <c:v>0.57624799999999998</c:v>
                </c:pt>
                <c:pt idx="153">
                  <c:v>0.57628000000000001</c:v>
                </c:pt>
                <c:pt idx="154">
                  <c:v>0.57636600000000004</c:v>
                </c:pt>
                <c:pt idx="155">
                  <c:v>0.57631699999999997</c:v>
                </c:pt>
                <c:pt idx="156">
                  <c:v>0.57624799999999998</c:v>
                </c:pt>
                <c:pt idx="157">
                  <c:v>0.57625099999999996</c:v>
                </c:pt>
                <c:pt idx="158">
                  <c:v>0.57623999999999997</c:v>
                </c:pt>
                <c:pt idx="159">
                  <c:v>0.57621199999999995</c:v>
                </c:pt>
                <c:pt idx="160">
                  <c:v>0.57620800000000005</c:v>
                </c:pt>
                <c:pt idx="161">
                  <c:v>0.57619100000000001</c:v>
                </c:pt>
                <c:pt idx="162">
                  <c:v>0.57617700000000005</c:v>
                </c:pt>
                <c:pt idx="163">
                  <c:v>0.57620800000000005</c:v>
                </c:pt>
                <c:pt idx="164">
                  <c:v>0.57620700000000002</c:v>
                </c:pt>
                <c:pt idx="165">
                  <c:v>0.57617300000000005</c:v>
                </c:pt>
                <c:pt idx="166">
                  <c:v>0.57613999999999999</c:v>
                </c:pt>
                <c:pt idx="167">
                  <c:v>0.57615000000000005</c:v>
                </c:pt>
                <c:pt idx="168">
                  <c:v>0.57617399999999996</c:v>
                </c:pt>
                <c:pt idx="169">
                  <c:v>0.57609900000000003</c:v>
                </c:pt>
                <c:pt idx="170">
                  <c:v>0.57614900000000002</c:v>
                </c:pt>
                <c:pt idx="171">
                  <c:v>0.57612399999999997</c:v>
                </c:pt>
                <c:pt idx="172">
                  <c:v>0.57615300000000003</c:v>
                </c:pt>
                <c:pt idx="173">
                  <c:v>0.57611900000000005</c:v>
                </c:pt>
                <c:pt idx="174">
                  <c:v>0.57607399999999997</c:v>
                </c:pt>
                <c:pt idx="175">
                  <c:v>0.57608800000000004</c:v>
                </c:pt>
                <c:pt idx="176">
                  <c:v>0.57609999999999995</c:v>
                </c:pt>
                <c:pt idx="177">
                  <c:v>0.57606999999999997</c:v>
                </c:pt>
                <c:pt idx="178">
                  <c:v>0.57606800000000002</c:v>
                </c:pt>
                <c:pt idx="179">
                  <c:v>0.576013</c:v>
                </c:pt>
                <c:pt idx="180">
                  <c:v>0.57604500000000003</c:v>
                </c:pt>
                <c:pt idx="181">
                  <c:v>0.57601199999999997</c:v>
                </c:pt>
                <c:pt idx="182">
                  <c:v>0.57606599999999997</c:v>
                </c:pt>
                <c:pt idx="183">
                  <c:v>0.57605399999999995</c:v>
                </c:pt>
                <c:pt idx="184">
                  <c:v>0.57603800000000005</c:v>
                </c:pt>
                <c:pt idx="185">
                  <c:v>0.57600799999999996</c:v>
                </c:pt>
                <c:pt idx="186">
                  <c:v>0.57601000000000002</c:v>
                </c:pt>
                <c:pt idx="187">
                  <c:v>0.57594999999999996</c:v>
                </c:pt>
                <c:pt idx="188">
                  <c:v>0.57597299999999996</c:v>
                </c:pt>
                <c:pt idx="189">
                  <c:v>0.57592600000000005</c:v>
                </c:pt>
                <c:pt idx="190">
                  <c:v>0.57594299999999998</c:v>
                </c:pt>
                <c:pt idx="191">
                  <c:v>0.57594199999999995</c:v>
                </c:pt>
                <c:pt idx="192">
                  <c:v>0.57593300000000003</c:v>
                </c:pt>
                <c:pt idx="193">
                  <c:v>0.57594800000000002</c:v>
                </c:pt>
                <c:pt idx="194">
                  <c:v>0.57592299999999996</c:v>
                </c:pt>
                <c:pt idx="195">
                  <c:v>0.57591000000000003</c:v>
                </c:pt>
                <c:pt idx="196">
                  <c:v>0.57592100000000002</c:v>
                </c:pt>
                <c:pt idx="197">
                  <c:v>0.57593399999999995</c:v>
                </c:pt>
                <c:pt idx="198">
                  <c:v>0.57593099999999997</c:v>
                </c:pt>
                <c:pt idx="199">
                  <c:v>0.575905</c:v>
                </c:pt>
                <c:pt idx="200">
                  <c:v>0.57592699999999997</c:v>
                </c:pt>
                <c:pt idx="201">
                  <c:v>0.57586000000000004</c:v>
                </c:pt>
                <c:pt idx="202">
                  <c:v>0.57589199999999996</c:v>
                </c:pt>
                <c:pt idx="203">
                  <c:v>0.57584800000000003</c:v>
                </c:pt>
                <c:pt idx="204">
                  <c:v>0.57590399999999997</c:v>
                </c:pt>
                <c:pt idx="205">
                  <c:v>0.57591599999999998</c:v>
                </c:pt>
                <c:pt idx="206">
                  <c:v>0.575824</c:v>
                </c:pt>
                <c:pt idx="207">
                  <c:v>0.57580399999999998</c:v>
                </c:pt>
                <c:pt idx="208">
                  <c:v>0.57575500000000002</c:v>
                </c:pt>
                <c:pt idx="209">
                  <c:v>0.57582699999999998</c:v>
                </c:pt>
                <c:pt idx="210">
                  <c:v>0.57570100000000002</c:v>
                </c:pt>
                <c:pt idx="211">
                  <c:v>0.57577299999999998</c:v>
                </c:pt>
                <c:pt idx="212">
                  <c:v>0.57571700000000003</c:v>
                </c:pt>
                <c:pt idx="213">
                  <c:v>0.57573700000000005</c:v>
                </c:pt>
                <c:pt idx="214">
                  <c:v>0.57572800000000002</c:v>
                </c:pt>
                <c:pt idx="215">
                  <c:v>0.57569199999999998</c:v>
                </c:pt>
                <c:pt idx="216">
                  <c:v>0.57567100000000004</c:v>
                </c:pt>
                <c:pt idx="217">
                  <c:v>0.575735</c:v>
                </c:pt>
                <c:pt idx="218">
                  <c:v>0.57573600000000003</c:v>
                </c:pt>
                <c:pt idx="219">
                  <c:v>0.57566200000000001</c:v>
                </c:pt>
                <c:pt idx="220">
                  <c:v>0.57568900000000001</c:v>
                </c:pt>
                <c:pt idx="221">
                  <c:v>0.57556099999999999</c:v>
                </c:pt>
                <c:pt idx="222">
                  <c:v>0.57560999999999996</c:v>
                </c:pt>
                <c:pt idx="223">
                  <c:v>0.57552999999999999</c:v>
                </c:pt>
                <c:pt idx="224">
                  <c:v>0.57561200000000001</c:v>
                </c:pt>
                <c:pt idx="225">
                  <c:v>0.57562199999999997</c:v>
                </c:pt>
                <c:pt idx="226">
                  <c:v>0.57562500000000005</c:v>
                </c:pt>
                <c:pt idx="227">
                  <c:v>0.57558600000000004</c:v>
                </c:pt>
                <c:pt idx="228">
                  <c:v>0.57565599999999995</c:v>
                </c:pt>
                <c:pt idx="229">
                  <c:v>0.57556600000000002</c:v>
                </c:pt>
                <c:pt idx="230">
                  <c:v>0.57556700000000005</c:v>
                </c:pt>
                <c:pt idx="231">
                  <c:v>0.57555299999999998</c:v>
                </c:pt>
                <c:pt idx="232">
                  <c:v>0.57549499999999998</c:v>
                </c:pt>
                <c:pt idx="233">
                  <c:v>0.57552099999999995</c:v>
                </c:pt>
                <c:pt idx="234">
                  <c:v>0.57558200000000004</c:v>
                </c:pt>
                <c:pt idx="235">
                  <c:v>0.57562000000000002</c:v>
                </c:pt>
                <c:pt idx="236">
                  <c:v>0.57550000000000001</c:v>
                </c:pt>
                <c:pt idx="237">
                  <c:v>0.57556399999999996</c:v>
                </c:pt>
                <c:pt idx="238">
                  <c:v>0.57554300000000003</c:v>
                </c:pt>
                <c:pt idx="239">
                  <c:v>0.57554400000000006</c:v>
                </c:pt>
                <c:pt idx="240">
                  <c:v>0.57553799999999999</c:v>
                </c:pt>
                <c:pt idx="241">
                  <c:v>0.57555999999999996</c:v>
                </c:pt>
                <c:pt idx="242">
                  <c:v>0.57552899999999996</c:v>
                </c:pt>
                <c:pt idx="243">
                  <c:v>0.57550999999999997</c:v>
                </c:pt>
                <c:pt idx="244">
                  <c:v>0.57554000000000005</c:v>
                </c:pt>
                <c:pt idx="245">
                  <c:v>0.57552000000000003</c:v>
                </c:pt>
                <c:pt idx="246">
                  <c:v>0.57546200000000003</c:v>
                </c:pt>
                <c:pt idx="247">
                  <c:v>0.57545900000000005</c:v>
                </c:pt>
                <c:pt idx="248">
                  <c:v>0.57546600000000003</c:v>
                </c:pt>
                <c:pt idx="249">
                  <c:v>0.57541399999999998</c:v>
                </c:pt>
                <c:pt idx="250">
                  <c:v>0.57546799999999998</c:v>
                </c:pt>
                <c:pt idx="251">
                  <c:v>0.57536900000000002</c:v>
                </c:pt>
                <c:pt idx="252">
                  <c:v>0.57540199999999997</c:v>
                </c:pt>
                <c:pt idx="253">
                  <c:v>0.57533199999999995</c:v>
                </c:pt>
                <c:pt idx="254">
                  <c:v>0.57539099999999999</c:v>
                </c:pt>
                <c:pt idx="255">
                  <c:v>0.57534700000000005</c:v>
                </c:pt>
                <c:pt idx="256">
                  <c:v>0.57535199999999997</c:v>
                </c:pt>
                <c:pt idx="257">
                  <c:v>0.57529600000000003</c:v>
                </c:pt>
                <c:pt idx="258">
                  <c:v>0.57525999999999999</c:v>
                </c:pt>
                <c:pt idx="259">
                  <c:v>0.57532799999999995</c:v>
                </c:pt>
                <c:pt idx="260">
                  <c:v>0.57528199999999996</c:v>
                </c:pt>
                <c:pt idx="261">
                  <c:v>0.57530400000000004</c:v>
                </c:pt>
                <c:pt idx="262">
                  <c:v>0.57530099999999995</c:v>
                </c:pt>
                <c:pt idx="263">
                  <c:v>0.57526600000000006</c:v>
                </c:pt>
                <c:pt idx="264">
                  <c:v>0.57527600000000001</c:v>
                </c:pt>
                <c:pt idx="265">
                  <c:v>0.57524699999999995</c:v>
                </c:pt>
                <c:pt idx="266">
                  <c:v>0.57527300000000003</c:v>
                </c:pt>
                <c:pt idx="267">
                  <c:v>0.57524799999999998</c:v>
                </c:pt>
                <c:pt idx="268">
                  <c:v>0.57519299999999995</c:v>
                </c:pt>
                <c:pt idx="269">
                  <c:v>0.57521299999999997</c:v>
                </c:pt>
                <c:pt idx="270">
                  <c:v>0.57518000000000002</c:v>
                </c:pt>
                <c:pt idx="271">
                  <c:v>0.575187</c:v>
                </c:pt>
                <c:pt idx="272">
                  <c:v>0.57516500000000004</c:v>
                </c:pt>
                <c:pt idx="273">
                  <c:v>0.57516500000000004</c:v>
                </c:pt>
                <c:pt idx="274">
                  <c:v>0.575156</c:v>
                </c:pt>
                <c:pt idx="275">
                  <c:v>0.57516599999999996</c:v>
                </c:pt>
                <c:pt idx="276">
                  <c:v>0.57515899999999998</c:v>
                </c:pt>
                <c:pt idx="277">
                  <c:v>0.57505700000000004</c:v>
                </c:pt>
                <c:pt idx="278">
                  <c:v>0.57505799999999996</c:v>
                </c:pt>
                <c:pt idx="279">
                  <c:v>0.57511400000000001</c:v>
                </c:pt>
                <c:pt idx="280">
                  <c:v>0.57517700000000005</c:v>
                </c:pt>
                <c:pt idx="281">
                  <c:v>0.57507399999999997</c:v>
                </c:pt>
                <c:pt idx="282">
                  <c:v>0.57510300000000003</c:v>
                </c:pt>
                <c:pt idx="283">
                  <c:v>0.57505799999999996</c:v>
                </c:pt>
                <c:pt idx="284">
                  <c:v>0.57504699999999997</c:v>
                </c:pt>
                <c:pt idx="285">
                  <c:v>0.57500499999999999</c:v>
                </c:pt>
                <c:pt idx="286">
                  <c:v>0.57497900000000002</c:v>
                </c:pt>
                <c:pt idx="287">
                  <c:v>0.57508599999999999</c:v>
                </c:pt>
                <c:pt idx="288">
                  <c:v>0.57505799999999996</c:v>
                </c:pt>
                <c:pt idx="289">
                  <c:v>0.57499599999999995</c:v>
                </c:pt>
                <c:pt idx="290">
                  <c:v>0.57504</c:v>
                </c:pt>
                <c:pt idx="291">
                  <c:v>0.57505600000000001</c:v>
                </c:pt>
                <c:pt idx="292">
                  <c:v>0.57502600000000004</c:v>
                </c:pt>
                <c:pt idx="293">
                  <c:v>0.57501000000000002</c:v>
                </c:pt>
                <c:pt idx="294">
                  <c:v>0.57495300000000005</c:v>
                </c:pt>
                <c:pt idx="295">
                  <c:v>0.57493499999999997</c:v>
                </c:pt>
                <c:pt idx="296">
                  <c:v>0.57489100000000004</c:v>
                </c:pt>
                <c:pt idx="297">
                  <c:v>0.57495399999999997</c:v>
                </c:pt>
                <c:pt idx="298">
                  <c:v>0.57493700000000003</c:v>
                </c:pt>
                <c:pt idx="299">
                  <c:v>0.57495600000000002</c:v>
                </c:pt>
                <c:pt idx="300">
                  <c:v>0.57495099999999999</c:v>
                </c:pt>
                <c:pt idx="301">
                  <c:v>0.57492900000000002</c:v>
                </c:pt>
                <c:pt idx="302">
                  <c:v>0.57493799999999995</c:v>
                </c:pt>
                <c:pt idx="303">
                  <c:v>0.57487100000000002</c:v>
                </c:pt>
                <c:pt idx="304">
                  <c:v>0.57494199999999995</c:v>
                </c:pt>
                <c:pt idx="305">
                  <c:v>0.57490200000000002</c:v>
                </c:pt>
                <c:pt idx="306">
                  <c:v>0.57493700000000003</c:v>
                </c:pt>
                <c:pt idx="307">
                  <c:v>0.57488099999999998</c:v>
                </c:pt>
                <c:pt idx="308">
                  <c:v>0.57489999999999997</c:v>
                </c:pt>
                <c:pt idx="309">
                  <c:v>0.57492200000000004</c:v>
                </c:pt>
                <c:pt idx="310">
                  <c:v>0.57483300000000004</c:v>
                </c:pt>
                <c:pt idx="311">
                  <c:v>0.57481599999999999</c:v>
                </c:pt>
                <c:pt idx="312">
                  <c:v>0.57480399999999998</c:v>
                </c:pt>
                <c:pt idx="313">
                  <c:v>0.57474599999999998</c:v>
                </c:pt>
                <c:pt idx="314">
                  <c:v>0.57475799999999999</c:v>
                </c:pt>
                <c:pt idx="315">
                  <c:v>0.57479899999999995</c:v>
                </c:pt>
                <c:pt idx="316">
                  <c:v>0.574797</c:v>
                </c:pt>
                <c:pt idx="317">
                  <c:v>0.57471499999999998</c:v>
                </c:pt>
                <c:pt idx="318">
                  <c:v>0.57471499999999998</c:v>
                </c:pt>
                <c:pt idx="319">
                  <c:v>0.57474099999999995</c:v>
                </c:pt>
                <c:pt idx="320">
                  <c:v>0.57475100000000001</c:v>
                </c:pt>
                <c:pt idx="321">
                  <c:v>0.57467999999999997</c:v>
                </c:pt>
                <c:pt idx="322">
                  <c:v>0.57468600000000003</c:v>
                </c:pt>
                <c:pt idx="323">
                  <c:v>0.57465599999999994</c:v>
                </c:pt>
                <c:pt idx="324">
                  <c:v>0.574654</c:v>
                </c:pt>
                <c:pt idx="325">
                  <c:v>0.57468699999999995</c:v>
                </c:pt>
                <c:pt idx="326">
                  <c:v>0.57469999999999999</c:v>
                </c:pt>
                <c:pt idx="327">
                  <c:v>0.57466499999999998</c:v>
                </c:pt>
                <c:pt idx="328">
                  <c:v>0.57466700000000004</c:v>
                </c:pt>
                <c:pt idx="329">
                  <c:v>0.57464099999999996</c:v>
                </c:pt>
                <c:pt idx="330">
                  <c:v>0.57460800000000001</c:v>
                </c:pt>
                <c:pt idx="331">
                  <c:v>0.57461700000000004</c:v>
                </c:pt>
                <c:pt idx="332">
                  <c:v>0.57458699999999996</c:v>
                </c:pt>
                <c:pt idx="333">
                  <c:v>0.57459300000000002</c:v>
                </c:pt>
                <c:pt idx="334">
                  <c:v>0.57455100000000003</c:v>
                </c:pt>
                <c:pt idx="335">
                  <c:v>0.57453200000000004</c:v>
                </c:pt>
                <c:pt idx="336">
                  <c:v>0.57452300000000001</c:v>
                </c:pt>
                <c:pt idx="337">
                  <c:v>0.57443100000000002</c:v>
                </c:pt>
                <c:pt idx="338">
                  <c:v>0.57446399999999997</c:v>
                </c:pt>
                <c:pt idx="339">
                  <c:v>0.57446699999999995</c:v>
                </c:pt>
                <c:pt idx="340">
                  <c:v>0.57443900000000003</c:v>
                </c:pt>
                <c:pt idx="341">
                  <c:v>0.57445299999999999</c:v>
                </c:pt>
                <c:pt idx="342">
                  <c:v>0.574461</c:v>
                </c:pt>
                <c:pt idx="343">
                  <c:v>0.57439499999999999</c:v>
                </c:pt>
                <c:pt idx="344">
                  <c:v>0.57448399999999999</c:v>
                </c:pt>
                <c:pt idx="345">
                  <c:v>0.57449799999999995</c:v>
                </c:pt>
                <c:pt idx="346">
                  <c:v>0.57445100000000004</c:v>
                </c:pt>
                <c:pt idx="347">
                  <c:v>0.57439799999999996</c:v>
                </c:pt>
                <c:pt idx="348">
                  <c:v>0.57443100000000002</c:v>
                </c:pt>
                <c:pt idx="349">
                  <c:v>0.57437300000000002</c:v>
                </c:pt>
                <c:pt idx="350">
                  <c:v>0.57445500000000005</c:v>
                </c:pt>
                <c:pt idx="351">
                  <c:v>0.57447300000000001</c:v>
                </c:pt>
                <c:pt idx="352">
                  <c:v>0.57440899999999995</c:v>
                </c:pt>
                <c:pt idx="353">
                  <c:v>0.57445800000000002</c:v>
                </c:pt>
                <c:pt idx="354">
                  <c:v>0.574407</c:v>
                </c:pt>
                <c:pt idx="355">
                  <c:v>0.57438699999999998</c:v>
                </c:pt>
                <c:pt idx="356">
                  <c:v>0.57436699999999996</c:v>
                </c:pt>
                <c:pt idx="357">
                  <c:v>0.57438199999999995</c:v>
                </c:pt>
                <c:pt idx="358">
                  <c:v>0.57433100000000004</c:v>
                </c:pt>
                <c:pt idx="359">
                  <c:v>0.57432799999999995</c:v>
                </c:pt>
                <c:pt idx="360">
                  <c:v>0.57427600000000001</c:v>
                </c:pt>
                <c:pt idx="361">
                  <c:v>0.57421500000000003</c:v>
                </c:pt>
                <c:pt idx="362">
                  <c:v>0.57425599999999999</c:v>
                </c:pt>
                <c:pt idx="363">
                  <c:v>0.57427300000000003</c:v>
                </c:pt>
                <c:pt idx="364">
                  <c:v>0.57435400000000003</c:v>
                </c:pt>
                <c:pt idx="365">
                  <c:v>0.57434799999999997</c:v>
                </c:pt>
                <c:pt idx="366">
                  <c:v>0.57431200000000004</c:v>
                </c:pt>
                <c:pt idx="367">
                  <c:v>0.57423999999999997</c:v>
                </c:pt>
                <c:pt idx="368">
                  <c:v>0.57424799999999998</c:v>
                </c:pt>
                <c:pt idx="369">
                  <c:v>0.57421999999999995</c:v>
                </c:pt>
                <c:pt idx="370">
                  <c:v>0.57422099999999998</c:v>
                </c:pt>
                <c:pt idx="371">
                  <c:v>0.57422300000000004</c:v>
                </c:pt>
                <c:pt idx="372">
                  <c:v>0.57414900000000002</c:v>
                </c:pt>
                <c:pt idx="373">
                  <c:v>0.57421</c:v>
                </c:pt>
                <c:pt idx="374">
                  <c:v>0.57421500000000003</c:v>
                </c:pt>
                <c:pt idx="375">
                  <c:v>0.57422799999999996</c:v>
                </c:pt>
                <c:pt idx="376">
                  <c:v>0.57426100000000002</c:v>
                </c:pt>
                <c:pt idx="377">
                  <c:v>0.57420899999999997</c:v>
                </c:pt>
                <c:pt idx="378">
                  <c:v>0.57414900000000002</c:v>
                </c:pt>
                <c:pt idx="379">
                  <c:v>0.57416</c:v>
                </c:pt>
                <c:pt idx="380">
                  <c:v>0.57416900000000004</c:v>
                </c:pt>
                <c:pt idx="381">
                  <c:v>0.57409500000000002</c:v>
                </c:pt>
                <c:pt idx="382">
                  <c:v>0.57411400000000001</c:v>
                </c:pt>
                <c:pt idx="383">
                  <c:v>0.57415099999999997</c:v>
                </c:pt>
                <c:pt idx="384">
                  <c:v>0.57407699999999995</c:v>
                </c:pt>
                <c:pt idx="385">
                  <c:v>0.57415000000000005</c:v>
                </c:pt>
                <c:pt idx="386">
                  <c:v>0.57408199999999998</c:v>
                </c:pt>
                <c:pt idx="387">
                  <c:v>0.57410399999999995</c:v>
                </c:pt>
                <c:pt idx="388">
                  <c:v>0.57407600000000003</c:v>
                </c:pt>
                <c:pt idx="389">
                  <c:v>0.57403700000000002</c:v>
                </c:pt>
                <c:pt idx="390">
                  <c:v>0.57402699999999995</c:v>
                </c:pt>
                <c:pt idx="391">
                  <c:v>0.57406199999999996</c:v>
                </c:pt>
                <c:pt idx="392">
                  <c:v>0.57402500000000001</c:v>
                </c:pt>
                <c:pt idx="393">
                  <c:v>0.57402799999999998</c:v>
                </c:pt>
                <c:pt idx="394">
                  <c:v>0.57399199999999995</c:v>
                </c:pt>
                <c:pt idx="395">
                  <c:v>0.57398499999999997</c:v>
                </c:pt>
                <c:pt idx="396">
                  <c:v>0.57397500000000001</c:v>
                </c:pt>
                <c:pt idx="397">
                  <c:v>0.57394500000000004</c:v>
                </c:pt>
                <c:pt idx="398">
                  <c:v>0.57387900000000003</c:v>
                </c:pt>
                <c:pt idx="399">
                  <c:v>0.57389999999999997</c:v>
                </c:pt>
                <c:pt idx="400">
                  <c:v>0.57390099999999999</c:v>
                </c:pt>
                <c:pt idx="401">
                  <c:v>0.57387500000000002</c:v>
                </c:pt>
                <c:pt idx="402">
                  <c:v>0.573847</c:v>
                </c:pt>
                <c:pt idx="403">
                  <c:v>0.573909</c:v>
                </c:pt>
                <c:pt idx="404">
                  <c:v>0.57387100000000002</c:v>
                </c:pt>
                <c:pt idx="405">
                  <c:v>0.57386199999999998</c:v>
                </c:pt>
                <c:pt idx="406">
                  <c:v>0.57382599999999995</c:v>
                </c:pt>
                <c:pt idx="407">
                  <c:v>0.57380500000000001</c:v>
                </c:pt>
                <c:pt idx="408">
                  <c:v>0.57373399999999997</c:v>
                </c:pt>
                <c:pt idx="409">
                  <c:v>0.57380600000000004</c:v>
                </c:pt>
                <c:pt idx="410">
                  <c:v>0.573847</c:v>
                </c:pt>
                <c:pt idx="411">
                  <c:v>0.57381400000000005</c:v>
                </c:pt>
                <c:pt idx="412">
                  <c:v>0.57375699999999996</c:v>
                </c:pt>
                <c:pt idx="413">
                  <c:v>0.57377699999999998</c:v>
                </c:pt>
                <c:pt idx="414">
                  <c:v>0.57374400000000003</c:v>
                </c:pt>
                <c:pt idx="415">
                  <c:v>0.57378700000000005</c:v>
                </c:pt>
                <c:pt idx="416">
                  <c:v>0.57374400000000003</c:v>
                </c:pt>
                <c:pt idx="417">
                  <c:v>0.57377900000000004</c:v>
                </c:pt>
                <c:pt idx="418">
                  <c:v>0.573739</c:v>
                </c:pt>
                <c:pt idx="419">
                  <c:v>0.57372999999999996</c:v>
                </c:pt>
                <c:pt idx="420">
                  <c:v>0.57366200000000001</c:v>
                </c:pt>
                <c:pt idx="421">
                  <c:v>0.57372400000000001</c:v>
                </c:pt>
                <c:pt idx="422">
                  <c:v>0.573689</c:v>
                </c:pt>
                <c:pt idx="423">
                  <c:v>0.57369000000000003</c:v>
                </c:pt>
                <c:pt idx="424">
                  <c:v>0.57371899999999998</c:v>
                </c:pt>
                <c:pt idx="425">
                  <c:v>0.57374400000000003</c:v>
                </c:pt>
                <c:pt idx="426">
                  <c:v>0.57364400000000004</c:v>
                </c:pt>
                <c:pt idx="427">
                  <c:v>0.57367900000000005</c:v>
                </c:pt>
                <c:pt idx="428">
                  <c:v>0.57361799999999996</c:v>
                </c:pt>
                <c:pt idx="429">
                  <c:v>0.57364199999999999</c:v>
                </c:pt>
                <c:pt idx="430">
                  <c:v>0.57359700000000002</c:v>
                </c:pt>
                <c:pt idx="431">
                  <c:v>0.573627</c:v>
                </c:pt>
                <c:pt idx="432">
                  <c:v>0.57362000000000002</c:v>
                </c:pt>
                <c:pt idx="433">
                  <c:v>0.57355100000000003</c:v>
                </c:pt>
                <c:pt idx="434">
                  <c:v>0.57352099999999995</c:v>
                </c:pt>
                <c:pt idx="435">
                  <c:v>0.57343599999999995</c:v>
                </c:pt>
                <c:pt idx="436">
                  <c:v>0.57355199999999995</c:v>
                </c:pt>
                <c:pt idx="437">
                  <c:v>0.57354300000000003</c:v>
                </c:pt>
                <c:pt idx="438">
                  <c:v>0.57352700000000001</c:v>
                </c:pt>
                <c:pt idx="439">
                  <c:v>0.57353100000000001</c:v>
                </c:pt>
                <c:pt idx="440">
                  <c:v>0.57348299999999997</c:v>
                </c:pt>
                <c:pt idx="441">
                  <c:v>0.57350500000000004</c:v>
                </c:pt>
                <c:pt idx="442">
                  <c:v>0.57340400000000002</c:v>
                </c:pt>
                <c:pt idx="443">
                  <c:v>0.57342300000000002</c:v>
                </c:pt>
                <c:pt idx="444">
                  <c:v>0.57340899999999995</c:v>
                </c:pt>
                <c:pt idx="445">
                  <c:v>0.57344399999999995</c:v>
                </c:pt>
                <c:pt idx="446">
                  <c:v>0.573384</c:v>
                </c:pt>
                <c:pt idx="447">
                  <c:v>0.57339799999999996</c:v>
                </c:pt>
                <c:pt idx="448">
                  <c:v>0.57346900000000001</c:v>
                </c:pt>
                <c:pt idx="449">
                  <c:v>0.57342300000000002</c:v>
                </c:pt>
                <c:pt idx="450">
                  <c:v>0.57338</c:v>
                </c:pt>
                <c:pt idx="451">
                  <c:v>0.57335899999999995</c:v>
                </c:pt>
                <c:pt idx="452">
                  <c:v>0.57328699999999999</c:v>
                </c:pt>
                <c:pt idx="453">
                  <c:v>0.57339099999999998</c:v>
                </c:pt>
                <c:pt idx="454">
                  <c:v>0.57331500000000002</c:v>
                </c:pt>
                <c:pt idx="455">
                  <c:v>0.57327700000000004</c:v>
                </c:pt>
                <c:pt idx="456">
                  <c:v>0.57330700000000001</c:v>
                </c:pt>
                <c:pt idx="457">
                  <c:v>0.57331399999999999</c:v>
                </c:pt>
                <c:pt idx="458">
                  <c:v>0.57325499999999996</c:v>
                </c:pt>
                <c:pt idx="459">
                  <c:v>0.57327600000000001</c:v>
                </c:pt>
                <c:pt idx="460">
                  <c:v>0.57333699999999999</c:v>
                </c:pt>
                <c:pt idx="461">
                  <c:v>0.57325700000000002</c:v>
                </c:pt>
                <c:pt idx="462">
                  <c:v>0.57322099999999998</c:v>
                </c:pt>
                <c:pt idx="463">
                  <c:v>0.57320499999999996</c:v>
                </c:pt>
                <c:pt idx="464">
                  <c:v>0.57324299999999995</c:v>
                </c:pt>
                <c:pt idx="465">
                  <c:v>0.57320899999999997</c:v>
                </c:pt>
                <c:pt idx="466">
                  <c:v>0.57318400000000003</c:v>
                </c:pt>
                <c:pt idx="467">
                  <c:v>0.57318499999999994</c:v>
                </c:pt>
                <c:pt idx="468">
                  <c:v>0.57320300000000002</c:v>
                </c:pt>
                <c:pt idx="469">
                  <c:v>0.57325300000000001</c:v>
                </c:pt>
                <c:pt idx="470">
                  <c:v>0.57319399999999998</c:v>
                </c:pt>
                <c:pt idx="471">
                  <c:v>0.57317300000000004</c:v>
                </c:pt>
                <c:pt idx="472">
                  <c:v>0.57317600000000002</c:v>
                </c:pt>
                <c:pt idx="473">
                  <c:v>0.57321999999999995</c:v>
                </c:pt>
                <c:pt idx="474">
                  <c:v>0.57315899999999997</c:v>
                </c:pt>
                <c:pt idx="475">
                  <c:v>0.57316299999999998</c:v>
                </c:pt>
                <c:pt idx="476">
                  <c:v>0.57308199999999998</c:v>
                </c:pt>
                <c:pt idx="477">
                  <c:v>0.57310099999999997</c:v>
                </c:pt>
                <c:pt idx="478">
                  <c:v>0.57311900000000005</c:v>
                </c:pt>
                <c:pt idx="479">
                  <c:v>0.57308199999999998</c:v>
                </c:pt>
                <c:pt idx="480">
                  <c:v>0.57305600000000001</c:v>
                </c:pt>
                <c:pt idx="481">
                  <c:v>0.573017</c:v>
                </c:pt>
                <c:pt idx="482">
                  <c:v>0.57296999999999998</c:v>
                </c:pt>
                <c:pt idx="483">
                  <c:v>0.57303700000000002</c:v>
                </c:pt>
                <c:pt idx="484">
                  <c:v>0.57297600000000004</c:v>
                </c:pt>
                <c:pt idx="485">
                  <c:v>0.57298300000000002</c:v>
                </c:pt>
                <c:pt idx="486">
                  <c:v>0.57296400000000003</c:v>
                </c:pt>
                <c:pt idx="487">
                  <c:v>0.57297299999999995</c:v>
                </c:pt>
                <c:pt idx="488">
                  <c:v>0.57303199999999999</c:v>
                </c:pt>
                <c:pt idx="489">
                  <c:v>0.57300300000000004</c:v>
                </c:pt>
                <c:pt idx="490">
                  <c:v>0.57308400000000004</c:v>
                </c:pt>
                <c:pt idx="491">
                  <c:v>0.57294800000000001</c:v>
                </c:pt>
                <c:pt idx="492">
                  <c:v>0.57299599999999995</c:v>
                </c:pt>
                <c:pt idx="493">
                  <c:v>0.57304200000000005</c:v>
                </c:pt>
                <c:pt idx="494">
                  <c:v>0.57299500000000003</c:v>
                </c:pt>
                <c:pt idx="495">
                  <c:v>0.57298199999999999</c:v>
                </c:pt>
                <c:pt idx="496">
                  <c:v>0.57296999999999998</c:v>
                </c:pt>
                <c:pt idx="497">
                  <c:v>0.57290300000000005</c:v>
                </c:pt>
                <c:pt idx="498">
                  <c:v>0.57280299999999995</c:v>
                </c:pt>
                <c:pt idx="499">
                  <c:v>0.57290300000000005</c:v>
                </c:pt>
                <c:pt idx="500">
                  <c:v>0.57291199999999998</c:v>
                </c:pt>
                <c:pt idx="501">
                  <c:v>0.57285600000000003</c:v>
                </c:pt>
                <c:pt idx="502">
                  <c:v>0.57286599999999999</c:v>
                </c:pt>
                <c:pt idx="503">
                  <c:v>0.57280600000000004</c:v>
                </c:pt>
                <c:pt idx="504">
                  <c:v>0.57284999999999997</c:v>
                </c:pt>
                <c:pt idx="505">
                  <c:v>0.57286499999999996</c:v>
                </c:pt>
                <c:pt idx="506">
                  <c:v>0.57283399999999995</c:v>
                </c:pt>
                <c:pt idx="507">
                  <c:v>0.57288499999999998</c:v>
                </c:pt>
                <c:pt idx="508">
                  <c:v>0.57279999999999998</c:v>
                </c:pt>
                <c:pt idx="509">
                  <c:v>0.57285900000000001</c:v>
                </c:pt>
                <c:pt idx="510">
                  <c:v>0.57279599999999997</c:v>
                </c:pt>
                <c:pt idx="511">
                  <c:v>0.57275299999999996</c:v>
                </c:pt>
                <c:pt idx="512">
                  <c:v>0.57274099999999994</c:v>
                </c:pt>
                <c:pt idx="513">
                  <c:v>0.57273300000000005</c:v>
                </c:pt>
                <c:pt idx="514">
                  <c:v>0.57271099999999997</c:v>
                </c:pt>
                <c:pt idx="515">
                  <c:v>0.57276400000000005</c:v>
                </c:pt>
                <c:pt idx="516">
                  <c:v>0.57278099999999998</c:v>
                </c:pt>
                <c:pt idx="517">
                  <c:v>0.57265900000000003</c:v>
                </c:pt>
                <c:pt idx="518">
                  <c:v>0.57271899999999998</c:v>
                </c:pt>
                <c:pt idx="519">
                  <c:v>0.57264999999999999</c:v>
                </c:pt>
                <c:pt idx="520">
                  <c:v>0.57267999999999997</c:v>
                </c:pt>
                <c:pt idx="521">
                  <c:v>0.57269599999999998</c:v>
                </c:pt>
                <c:pt idx="522">
                  <c:v>0.57270600000000005</c:v>
                </c:pt>
                <c:pt idx="523">
                  <c:v>0.57264800000000005</c:v>
                </c:pt>
                <c:pt idx="524">
                  <c:v>0.57260500000000003</c:v>
                </c:pt>
                <c:pt idx="525">
                  <c:v>0.57263299999999995</c:v>
                </c:pt>
                <c:pt idx="526">
                  <c:v>0.57260200000000006</c:v>
                </c:pt>
                <c:pt idx="527">
                  <c:v>0.57263799999999998</c:v>
                </c:pt>
                <c:pt idx="528">
                  <c:v>0.57259700000000002</c:v>
                </c:pt>
                <c:pt idx="529">
                  <c:v>0.57261799999999996</c:v>
                </c:pt>
                <c:pt idx="530">
                  <c:v>0.57260500000000003</c:v>
                </c:pt>
                <c:pt idx="531">
                  <c:v>0.57261700000000004</c:v>
                </c:pt>
                <c:pt idx="532">
                  <c:v>0.57257899999999995</c:v>
                </c:pt>
                <c:pt idx="533">
                  <c:v>0.57256200000000002</c:v>
                </c:pt>
                <c:pt idx="534">
                  <c:v>0.57257899999999995</c:v>
                </c:pt>
                <c:pt idx="535">
                  <c:v>0.57253600000000004</c:v>
                </c:pt>
                <c:pt idx="536">
                  <c:v>0.57254700000000003</c:v>
                </c:pt>
                <c:pt idx="537">
                  <c:v>0.57252999999999998</c:v>
                </c:pt>
                <c:pt idx="538">
                  <c:v>0.57253100000000001</c:v>
                </c:pt>
                <c:pt idx="539">
                  <c:v>0.57257000000000002</c:v>
                </c:pt>
                <c:pt idx="540">
                  <c:v>0.57247099999999995</c:v>
                </c:pt>
                <c:pt idx="541">
                  <c:v>0.57247999999999999</c:v>
                </c:pt>
                <c:pt idx="542">
                  <c:v>0.57247899999999996</c:v>
                </c:pt>
                <c:pt idx="543">
                  <c:v>0.57246799999999998</c:v>
                </c:pt>
                <c:pt idx="544">
                  <c:v>0.57239600000000002</c:v>
                </c:pt>
                <c:pt idx="545">
                  <c:v>0.57233699999999998</c:v>
                </c:pt>
                <c:pt idx="546">
                  <c:v>0.572434</c:v>
                </c:pt>
                <c:pt idx="547">
                  <c:v>0.57239399999999996</c:v>
                </c:pt>
                <c:pt idx="548">
                  <c:v>0.57232899999999998</c:v>
                </c:pt>
                <c:pt idx="549">
                  <c:v>0.57228599999999996</c:v>
                </c:pt>
                <c:pt idx="550">
                  <c:v>0.57232300000000003</c:v>
                </c:pt>
                <c:pt idx="551">
                  <c:v>0.57221200000000005</c:v>
                </c:pt>
                <c:pt idx="552">
                  <c:v>0.57234600000000002</c:v>
                </c:pt>
                <c:pt idx="553">
                  <c:v>0.57233500000000004</c:v>
                </c:pt>
                <c:pt idx="554">
                  <c:v>0.57223299999999999</c:v>
                </c:pt>
                <c:pt idx="555">
                  <c:v>0.57225400000000004</c:v>
                </c:pt>
                <c:pt idx="556">
                  <c:v>0.57227099999999997</c:v>
                </c:pt>
                <c:pt idx="557">
                  <c:v>0.57224299999999995</c:v>
                </c:pt>
                <c:pt idx="558">
                  <c:v>0.57225499999999996</c:v>
                </c:pt>
                <c:pt idx="559">
                  <c:v>0.57230999999999999</c:v>
                </c:pt>
                <c:pt idx="560">
                  <c:v>0.57228199999999996</c:v>
                </c:pt>
                <c:pt idx="561">
                  <c:v>0.57223000000000002</c:v>
                </c:pt>
                <c:pt idx="562">
                  <c:v>0.57222899999999999</c:v>
                </c:pt>
                <c:pt idx="563">
                  <c:v>0.57221200000000005</c:v>
                </c:pt>
                <c:pt idx="564">
                  <c:v>0.57226200000000005</c:v>
                </c:pt>
                <c:pt idx="565">
                  <c:v>0.57220300000000002</c:v>
                </c:pt>
                <c:pt idx="566">
                  <c:v>0.57215300000000002</c:v>
                </c:pt>
                <c:pt idx="567">
                  <c:v>0.57218000000000002</c:v>
                </c:pt>
                <c:pt idx="568">
                  <c:v>0.57220800000000005</c:v>
                </c:pt>
                <c:pt idx="569">
                  <c:v>0.57218400000000003</c:v>
                </c:pt>
                <c:pt idx="570">
                  <c:v>0.57215899999999997</c:v>
                </c:pt>
                <c:pt idx="571">
                  <c:v>0.57213199999999997</c:v>
                </c:pt>
                <c:pt idx="572">
                  <c:v>0.57215199999999999</c:v>
                </c:pt>
                <c:pt idx="573">
                  <c:v>0.57216100000000003</c:v>
                </c:pt>
                <c:pt idx="574">
                  <c:v>0.57210700000000003</c:v>
                </c:pt>
                <c:pt idx="575">
                  <c:v>0.57215400000000005</c:v>
                </c:pt>
                <c:pt idx="576">
                  <c:v>0.57214200000000004</c:v>
                </c:pt>
                <c:pt idx="577">
                  <c:v>0.57211599999999996</c:v>
                </c:pt>
                <c:pt idx="578">
                  <c:v>0.57206999999999997</c:v>
                </c:pt>
                <c:pt idx="579">
                  <c:v>0.57209299999999996</c:v>
                </c:pt>
                <c:pt idx="580">
                  <c:v>0.57201299999999999</c:v>
                </c:pt>
                <c:pt idx="581">
                  <c:v>0.572052</c:v>
                </c:pt>
                <c:pt idx="582">
                  <c:v>0.57202799999999998</c:v>
                </c:pt>
                <c:pt idx="583">
                  <c:v>0.57198400000000005</c:v>
                </c:pt>
                <c:pt idx="584">
                  <c:v>0.57198800000000005</c:v>
                </c:pt>
                <c:pt idx="585">
                  <c:v>0.57196800000000003</c:v>
                </c:pt>
                <c:pt idx="586">
                  <c:v>0.57204200000000005</c:v>
                </c:pt>
                <c:pt idx="587">
                  <c:v>0.57203899999999996</c:v>
                </c:pt>
                <c:pt idx="588">
                  <c:v>0.57200600000000001</c:v>
                </c:pt>
                <c:pt idx="589">
                  <c:v>0.57197799999999999</c:v>
                </c:pt>
                <c:pt idx="590">
                  <c:v>0.57188899999999998</c:v>
                </c:pt>
                <c:pt idx="591">
                  <c:v>0.571913</c:v>
                </c:pt>
                <c:pt idx="592">
                  <c:v>0.57193400000000005</c:v>
                </c:pt>
                <c:pt idx="593">
                  <c:v>0.57192299999999996</c:v>
                </c:pt>
                <c:pt idx="594">
                  <c:v>0.57192200000000004</c:v>
                </c:pt>
                <c:pt idx="595">
                  <c:v>0.57195200000000002</c:v>
                </c:pt>
                <c:pt idx="596">
                  <c:v>0.57194900000000004</c:v>
                </c:pt>
                <c:pt idx="597">
                  <c:v>0.57189100000000004</c:v>
                </c:pt>
                <c:pt idx="598">
                  <c:v>0.57186499999999996</c:v>
                </c:pt>
                <c:pt idx="599">
                  <c:v>0.57188799999999995</c:v>
                </c:pt>
                <c:pt idx="600">
                  <c:v>0.57190099999999999</c:v>
                </c:pt>
                <c:pt idx="601">
                  <c:v>0.571878</c:v>
                </c:pt>
                <c:pt idx="602">
                  <c:v>0.57188700000000003</c:v>
                </c:pt>
                <c:pt idx="603">
                  <c:v>0.57178799999999996</c:v>
                </c:pt>
                <c:pt idx="604">
                  <c:v>0.57176199999999999</c:v>
                </c:pt>
                <c:pt idx="605">
                  <c:v>0.57184100000000004</c:v>
                </c:pt>
                <c:pt idx="606">
                  <c:v>0.57175299999999996</c:v>
                </c:pt>
                <c:pt idx="607">
                  <c:v>0.57183399999999995</c:v>
                </c:pt>
                <c:pt idx="608">
                  <c:v>0.57176199999999999</c:v>
                </c:pt>
                <c:pt idx="609">
                  <c:v>0.57172599999999996</c:v>
                </c:pt>
                <c:pt idx="610">
                  <c:v>0.57171300000000003</c:v>
                </c:pt>
                <c:pt idx="611">
                  <c:v>0.57171700000000003</c:v>
                </c:pt>
                <c:pt idx="612">
                  <c:v>0.57179599999999997</c:v>
                </c:pt>
                <c:pt idx="613">
                  <c:v>0.57178300000000004</c:v>
                </c:pt>
                <c:pt idx="614">
                  <c:v>0.57181000000000004</c:v>
                </c:pt>
                <c:pt idx="615">
                  <c:v>0.57172900000000004</c:v>
                </c:pt>
                <c:pt idx="616">
                  <c:v>0.57167000000000001</c:v>
                </c:pt>
                <c:pt idx="617">
                  <c:v>0.57161399999999996</c:v>
                </c:pt>
                <c:pt idx="618">
                  <c:v>0.571631</c:v>
                </c:pt>
                <c:pt idx="619">
                  <c:v>0.571685</c:v>
                </c:pt>
                <c:pt idx="620">
                  <c:v>0.57159499999999996</c:v>
                </c:pt>
                <c:pt idx="621">
                  <c:v>0.57161499999999998</c:v>
                </c:pt>
                <c:pt idx="622">
                  <c:v>0.57155800000000001</c:v>
                </c:pt>
                <c:pt idx="623">
                  <c:v>0.57162400000000002</c:v>
                </c:pt>
                <c:pt idx="624">
                  <c:v>0.57161700000000004</c:v>
                </c:pt>
                <c:pt idx="625">
                  <c:v>0.57152700000000001</c:v>
                </c:pt>
                <c:pt idx="626">
                  <c:v>0.57152899999999995</c:v>
                </c:pt>
                <c:pt idx="627">
                  <c:v>0.57155100000000003</c:v>
                </c:pt>
                <c:pt idx="628">
                  <c:v>0.57150000000000001</c:v>
                </c:pt>
                <c:pt idx="629">
                  <c:v>0.57158900000000001</c:v>
                </c:pt>
                <c:pt idx="630">
                  <c:v>0.57153600000000004</c:v>
                </c:pt>
                <c:pt idx="631">
                  <c:v>0.57150400000000001</c:v>
                </c:pt>
                <c:pt idx="632">
                  <c:v>0.57155299999999998</c:v>
                </c:pt>
                <c:pt idx="633">
                  <c:v>0.57153699999999996</c:v>
                </c:pt>
                <c:pt idx="634">
                  <c:v>0.57151600000000002</c:v>
                </c:pt>
                <c:pt idx="635">
                  <c:v>0.57148399999999999</c:v>
                </c:pt>
                <c:pt idx="636">
                  <c:v>0.57152400000000003</c:v>
                </c:pt>
                <c:pt idx="637">
                  <c:v>0.57142300000000001</c:v>
                </c:pt>
                <c:pt idx="638">
                  <c:v>0.57147899999999996</c:v>
                </c:pt>
                <c:pt idx="639">
                  <c:v>0.57145500000000005</c:v>
                </c:pt>
                <c:pt idx="640">
                  <c:v>0.57140299999999999</c:v>
                </c:pt>
                <c:pt idx="641">
                  <c:v>0.57147599999999998</c:v>
                </c:pt>
                <c:pt idx="642">
                  <c:v>0.57139600000000002</c:v>
                </c:pt>
                <c:pt idx="643">
                  <c:v>0.57137199999999999</c:v>
                </c:pt>
                <c:pt idx="644">
                  <c:v>0.57142099999999996</c:v>
                </c:pt>
                <c:pt idx="645">
                  <c:v>0.57140199999999997</c:v>
                </c:pt>
                <c:pt idx="646">
                  <c:v>0.57138599999999995</c:v>
                </c:pt>
                <c:pt idx="647">
                  <c:v>0.57136799999999999</c:v>
                </c:pt>
                <c:pt idx="648">
                  <c:v>0.57130199999999998</c:v>
                </c:pt>
                <c:pt idx="649">
                  <c:v>0.57135999999999998</c:v>
                </c:pt>
                <c:pt idx="650">
                  <c:v>0.57129300000000005</c:v>
                </c:pt>
                <c:pt idx="651">
                  <c:v>0.57126500000000002</c:v>
                </c:pt>
                <c:pt idx="652">
                  <c:v>0.57134300000000005</c:v>
                </c:pt>
                <c:pt idx="653">
                  <c:v>0.57135800000000003</c:v>
                </c:pt>
                <c:pt idx="654">
                  <c:v>0.57126200000000005</c:v>
                </c:pt>
                <c:pt idx="655">
                  <c:v>0.57126900000000003</c:v>
                </c:pt>
                <c:pt idx="656">
                  <c:v>0.57121699999999997</c:v>
                </c:pt>
                <c:pt idx="657">
                  <c:v>0.57122600000000001</c:v>
                </c:pt>
                <c:pt idx="658">
                  <c:v>0.57124200000000003</c:v>
                </c:pt>
                <c:pt idx="659">
                  <c:v>0.57121900000000003</c:v>
                </c:pt>
                <c:pt idx="660">
                  <c:v>0.57127499999999998</c:v>
                </c:pt>
                <c:pt idx="661">
                  <c:v>0.57117899999999999</c:v>
                </c:pt>
                <c:pt idx="662">
                  <c:v>0.57120400000000005</c:v>
                </c:pt>
                <c:pt idx="663">
                  <c:v>0.57111500000000004</c:v>
                </c:pt>
                <c:pt idx="664">
                  <c:v>0.57114900000000002</c:v>
                </c:pt>
                <c:pt idx="665">
                  <c:v>0.57117899999999999</c:v>
                </c:pt>
                <c:pt idx="666">
                  <c:v>0.57120599999999999</c:v>
                </c:pt>
                <c:pt idx="667">
                  <c:v>0.57111999999999996</c:v>
                </c:pt>
                <c:pt idx="668">
                  <c:v>0.57105499999999998</c:v>
                </c:pt>
                <c:pt idx="669">
                  <c:v>0.57103400000000004</c:v>
                </c:pt>
                <c:pt idx="670">
                  <c:v>0.57107200000000002</c:v>
                </c:pt>
                <c:pt idx="671">
                  <c:v>0.57106400000000002</c:v>
                </c:pt>
                <c:pt idx="672">
                  <c:v>0.57109299999999996</c:v>
                </c:pt>
                <c:pt idx="673">
                  <c:v>0.57103300000000001</c:v>
                </c:pt>
                <c:pt idx="674">
                  <c:v>0.57111299999999998</c:v>
                </c:pt>
                <c:pt idx="675">
                  <c:v>0.57100099999999998</c:v>
                </c:pt>
                <c:pt idx="676">
                  <c:v>0.57101900000000005</c:v>
                </c:pt>
                <c:pt idx="677">
                  <c:v>0.57105799999999995</c:v>
                </c:pt>
                <c:pt idx="678">
                  <c:v>0.57105600000000001</c:v>
                </c:pt>
                <c:pt idx="679">
                  <c:v>0.57110700000000003</c:v>
                </c:pt>
                <c:pt idx="680">
                  <c:v>0.57094900000000004</c:v>
                </c:pt>
                <c:pt idx="681">
                  <c:v>0.57099500000000003</c:v>
                </c:pt>
                <c:pt idx="682">
                  <c:v>0.57090600000000002</c:v>
                </c:pt>
                <c:pt idx="683">
                  <c:v>0.57095899999999999</c:v>
                </c:pt>
                <c:pt idx="684">
                  <c:v>0.57096000000000002</c:v>
                </c:pt>
                <c:pt idx="685">
                  <c:v>0.570913</c:v>
                </c:pt>
                <c:pt idx="686">
                  <c:v>0.57092299999999996</c:v>
                </c:pt>
                <c:pt idx="687">
                  <c:v>0.57090200000000002</c:v>
                </c:pt>
                <c:pt idx="688">
                  <c:v>0.570882</c:v>
                </c:pt>
                <c:pt idx="689">
                  <c:v>0.57090099999999999</c:v>
                </c:pt>
                <c:pt idx="690">
                  <c:v>0.570882</c:v>
                </c:pt>
                <c:pt idx="691">
                  <c:v>0.57087299999999996</c:v>
                </c:pt>
                <c:pt idx="692">
                  <c:v>0.57081099999999996</c:v>
                </c:pt>
                <c:pt idx="693">
                  <c:v>0.57081499999999996</c:v>
                </c:pt>
                <c:pt idx="694">
                  <c:v>0.57081400000000004</c:v>
                </c:pt>
                <c:pt idx="695">
                  <c:v>0.57074899999999995</c:v>
                </c:pt>
                <c:pt idx="696">
                  <c:v>0.57078499999999999</c:v>
                </c:pt>
                <c:pt idx="697">
                  <c:v>0.57077800000000001</c:v>
                </c:pt>
                <c:pt idx="698">
                  <c:v>0.57072400000000001</c:v>
                </c:pt>
                <c:pt idx="699">
                  <c:v>0.57072900000000004</c:v>
                </c:pt>
                <c:pt idx="700">
                  <c:v>0.57074199999999997</c:v>
                </c:pt>
                <c:pt idx="701">
                  <c:v>0.57068300000000005</c:v>
                </c:pt>
                <c:pt idx="702">
                  <c:v>0.57075200000000004</c:v>
                </c:pt>
                <c:pt idx="703">
                  <c:v>0.57068399999999997</c:v>
                </c:pt>
                <c:pt idx="704">
                  <c:v>0.57068099999999999</c:v>
                </c:pt>
                <c:pt idx="705">
                  <c:v>0.57069099999999995</c:v>
                </c:pt>
                <c:pt idx="706">
                  <c:v>0.57064999999999999</c:v>
                </c:pt>
                <c:pt idx="707">
                  <c:v>0.57067400000000001</c:v>
                </c:pt>
                <c:pt idx="708">
                  <c:v>0.57065399999999999</c:v>
                </c:pt>
                <c:pt idx="709">
                  <c:v>0.57056600000000002</c:v>
                </c:pt>
                <c:pt idx="710">
                  <c:v>0.57059000000000004</c:v>
                </c:pt>
                <c:pt idx="711">
                  <c:v>0.57051399999999997</c:v>
                </c:pt>
                <c:pt idx="712">
                  <c:v>0.57053500000000001</c:v>
                </c:pt>
                <c:pt idx="713">
                  <c:v>0.57061600000000001</c:v>
                </c:pt>
                <c:pt idx="714">
                  <c:v>0.57057599999999997</c:v>
                </c:pt>
                <c:pt idx="715">
                  <c:v>0.57050599999999996</c:v>
                </c:pt>
                <c:pt idx="716">
                  <c:v>0.57052700000000001</c:v>
                </c:pt>
                <c:pt idx="717">
                  <c:v>0.57053900000000002</c:v>
                </c:pt>
                <c:pt idx="718">
                  <c:v>0.570496</c:v>
                </c:pt>
                <c:pt idx="719">
                  <c:v>0.57048399999999999</c:v>
                </c:pt>
                <c:pt idx="720">
                  <c:v>0.57051099999999999</c:v>
                </c:pt>
                <c:pt idx="721">
                  <c:v>0.57048100000000002</c:v>
                </c:pt>
                <c:pt idx="722">
                  <c:v>0.57047499999999995</c:v>
                </c:pt>
                <c:pt idx="723">
                  <c:v>0.57050100000000004</c:v>
                </c:pt>
                <c:pt idx="724">
                  <c:v>0.57054000000000005</c:v>
                </c:pt>
                <c:pt idx="725">
                  <c:v>0.57045699999999999</c:v>
                </c:pt>
                <c:pt idx="726">
                  <c:v>0.57050100000000004</c:v>
                </c:pt>
                <c:pt idx="727">
                  <c:v>0.57047800000000004</c:v>
                </c:pt>
                <c:pt idx="728">
                  <c:v>0.57048900000000002</c:v>
                </c:pt>
                <c:pt idx="729">
                  <c:v>0.57049700000000003</c:v>
                </c:pt>
                <c:pt idx="730">
                  <c:v>0.57042000000000004</c:v>
                </c:pt>
                <c:pt idx="731">
                  <c:v>0.570496</c:v>
                </c:pt>
                <c:pt idx="732">
                  <c:v>0.570461</c:v>
                </c:pt>
                <c:pt idx="733">
                  <c:v>0.57034600000000002</c:v>
                </c:pt>
                <c:pt idx="734">
                  <c:v>0.57039899999999999</c:v>
                </c:pt>
                <c:pt idx="735">
                  <c:v>0.57037199999999999</c:v>
                </c:pt>
                <c:pt idx="736">
                  <c:v>0.57035599999999997</c:v>
                </c:pt>
                <c:pt idx="737">
                  <c:v>0.57031699999999996</c:v>
                </c:pt>
                <c:pt idx="738">
                  <c:v>0.57035199999999997</c:v>
                </c:pt>
                <c:pt idx="739">
                  <c:v>0.57024200000000003</c:v>
                </c:pt>
                <c:pt idx="740">
                  <c:v>0.57030800000000004</c:v>
                </c:pt>
                <c:pt idx="741">
                  <c:v>0.57028800000000002</c:v>
                </c:pt>
                <c:pt idx="742">
                  <c:v>0.57027700000000003</c:v>
                </c:pt>
                <c:pt idx="743">
                  <c:v>0.57023999999999997</c:v>
                </c:pt>
                <c:pt idx="744">
                  <c:v>0.57024799999999998</c:v>
                </c:pt>
                <c:pt idx="745">
                  <c:v>0.57024300000000006</c:v>
                </c:pt>
                <c:pt idx="746">
                  <c:v>0.57027300000000003</c:v>
                </c:pt>
                <c:pt idx="747">
                  <c:v>0.570191</c:v>
                </c:pt>
                <c:pt idx="748">
                  <c:v>0.57016500000000003</c:v>
                </c:pt>
                <c:pt idx="749">
                  <c:v>0.57020400000000004</c:v>
                </c:pt>
                <c:pt idx="750">
                  <c:v>0.57017399999999996</c:v>
                </c:pt>
                <c:pt idx="751">
                  <c:v>0.57016900000000004</c:v>
                </c:pt>
                <c:pt idx="752">
                  <c:v>0.57017499999999999</c:v>
                </c:pt>
                <c:pt idx="753">
                  <c:v>0.57028800000000002</c:v>
                </c:pt>
                <c:pt idx="754">
                  <c:v>0.57015400000000005</c:v>
                </c:pt>
                <c:pt idx="755">
                  <c:v>0.57017700000000004</c:v>
                </c:pt>
                <c:pt idx="756">
                  <c:v>0.57008099999999995</c:v>
                </c:pt>
                <c:pt idx="757">
                  <c:v>0.57018199999999997</c:v>
                </c:pt>
                <c:pt idx="758">
                  <c:v>0.57011999999999996</c:v>
                </c:pt>
                <c:pt idx="759">
                  <c:v>0.57011900000000004</c:v>
                </c:pt>
                <c:pt idx="760">
                  <c:v>0.57008700000000001</c:v>
                </c:pt>
                <c:pt idx="761">
                  <c:v>0.57011599999999996</c:v>
                </c:pt>
                <c:pt idx="762">
                  <c:v>0.57008800000000004</c:v>
                </c:pt>
                <c:pt idx="763">
                  <c:v>0.57003499999999996</c:v>
                </c:pt>
                <c:pt idx="764">
                  <c:v>0.57007399999999997</c:v>
                </c:pt>
                <c:pt idx="765">
                  <c:v>0.57006699999999999</c:v>
                </c:pt>
                <c:pt idx="766">
                  <c:v>0.57001299999999999</c:v>
                </c:pt>
                <c:pt idx="767">
                  <c:v>0.57004100000000002</c:v>
                </c:pt>
                <c:pt idx="768">
                  <c:v>0.57004900000000003</c:v>
                </c:pt>
                <c:pt idx="769">
                  <c:v>0.56996500000000005</c:v>
                </c:pt>
                <c:pt idx="770">
                  <c:v>0.57000899999999999</c:v>
                </c:pt>
                <c:pt idx="771">
                  <c:v>0.57000799999999996</c:v>
                </c:pt>
                <c:pt idx="772">
                  <c:v>0.56999599999999995</c:v>
                </c:pt>
                <c:pt idx="773">
                  <c:v>0.56989800000000002</c:v>
                </c:pt>
                <c:pt idx="774">
                  <c:v>0.56994900000000004</c:v>
                </c:pt>
                <c:pt idx="775">
                  <c:v>0.56987600000000005</c:v>
                </c:pt>
                <c:pt idx="776">
                  <c:v>0.569886</c:v>
                </c:pt>
                <c:pt idx="777">
                  <c:v>0.56991000000000003</c:v>
                </c:pt>
                <c:pt idx="778">
                  <c:v>0.56988000000000005</c:v>
                </c:pt>
                <c:pt idx="779">
                  <c:v>0.56989000000000001</c:v>
                </c:pt>
                <c:pt idx="780">
                  <c:v>0.56981800000000005</c:v>
                </c:pt>
                <c:pt idx="781">
                  <c:v>0.56985799999999998</c:v>
                </c:pt>
                <c:pt idx="782">
                  <c:v>0.56987299999999996</c:v>
                </c:pt>
                <c:pt idx="783">
                  <c:v>0.56983899999999998</c:v>
                </c:pt>
                <c:pt idx="784">
                  <c:v>0.56979199999999997</c:v>
                </c:pt>
                <c:pt idx="785">
                  <c:v>0.56976899999999997</c:v>
                </c:pt>
                <c:pt idx="786">
                  <c:v>0.569851</c:v>
                </c:pt>
                <c:pt idx="787">
                  <c:v>0.56983300000000003</c:v>
                </c:pt>
                <c:pt idx="788">
                  <c:v>0.569739</c:v>
                </c:pt>
                <c:pt idx="789">
                  <c:v>0.56972900000000004</c:v>
                </c:pt>
                <c:pt idx="790">
                  <c:v>0.56973600000000002</c:v>
                </c:pt>
                <c:pt idx="791">
                  <c:v>0.56975100000000001</c:v>
                </c:pt>
                <c:pt idx="792">
                  <c:v>0.56975399999999998</c:v>
                </c:pt>
                <c:pt idx="793">
                  <c:v>0.56972400000000001</c:v>
                </c:pt>
                <c:pt idx="794">
                  <c:v>0.56977500000000003</c:v>
                </c:pt>
                <c:pt idx="795">
                  <c:v>0.56971499999999997</c:v>
                </c:pt>
                <c:pt idx="796">
                  <c:v>0.56967400000000001</c:v>
                </c:pt>
                <c:pt idx="797">
                  <c:v>0.56972599999999995</c:v>
                </c:pt>
                <c:pt idx="798">
                  <c:v>0.569689</c:v>
                </c:pt>
                <c:pt idx="799">
                  <c:v>0.56960500000000003</c:v>
                </c:pt>
                <c:pt idx="800">
                  <c:v>0.56964800000000004</c:v>
                </c:pt>
                <c:pt idx="801">
                  <c:v>0.56970399999999999</c:v>
                </c:pt>
                <c:pt idx="802">
                  <c:v>0.56966000000000006</c:v>
                </c:pt>
                <c:pt idx="803">
                  <c:v>0.56959599999999999</c:v>
                </c:pt>
                <c:pt idx="804">
                  <c:v>0.56963799999999998</c:v>
                </c:pt>
                <c:pt idx="805">
                  <c:v>0.56961499999999998</c:v>
                </c:pt>
                <c:pt idx="806">
                  <c:v>0.56964999999999999</c:v>
                </c:pt>
                <c:pt idx="807">
                  <c:v>0.56956099999999998</c:v>
                </c:pt>
                <c:pt idx="808">
                  <c:v>0.56961200000000001</c:v>
                </c:pt>
                <c:pt idx="809">
                  <c:v>0.56955299999999998</c:v>
                </c:pt>
                <c:pt idx="810">
                  <c:v>0.569577</c:v>
                </c:pt>
                <c:pt idx="811">
                  <c:v>0.56961099999999998</c:v>
                </c:pt>
                <c:pt idx="812">
                  <c:v>0.56951700000000005</c:v>
                </c:pt>
                <c:pt idx="813">
                  <c:v>0.56949700000000003</c:v>
                </c:pt>
                <c:pt idx="814">
                  <c:v>0.56953200000000004</c:v>
                </c:pt>
                <c:pt idx="815">
                  <c:v>0.56950400000000001</c:v>
                </c:pt>
                <c:pt idx="816">
                  <c:v>0.56950999999999996</c:v>
                </c:pt>
                <c:pt idx="817">
                  <c:v>0.56946600000000003</c:v>
                </c:pt>
                <c:pt idx="818">
                  <c:v>0.56949700000000003</c:v>
                </c:pt>
                <c:pt idx="819">
                  <c:v>0.56954000000000005</c:v>
                </c:pt>
                <c:pt idx="820">
                  <c:v>0.56952999999999998</c:v>
                </c:pt>
                <c:pt idx="821">
                  <c:v>0.56947199999999998</c:v>
                </c:pt>
                <c:pt idx="822">
                  <c:v>0.56944099999999997</c:v>
                </c:pt>
                <c:pt idx="823">
                  <c:v>0.56942899999999996</c:v>
                </c:pt>
                <c:pt idx="824">
                  <c:v>0.56939399999999996</c:v>
                </c:pt>
                <c:pt idx="825">
                  <c:v>0.56943500000000002</c:v>
                </c:pt>
                <c:pt idx="826">
                  <c:v>0.56947400000000004</c:v>
                </c:pt>
                <c:pt idx="827">
                  <c:v>0.56937300000000002</c:v>
                </c:pt>
                <c:pt idx="828">
                  <c:v>0.56941399999999998</c:v>
                </c:pt>
                <c:pt idx="829">
                  <c:v>0.56939399999999996</c:v>
                </c:pt>
                <c:pt idx="830">
                  <c:v>0.569272</c:v>
                </c:pt>
                <c:pt idx="831">
                  <c:v>0.56930099999999995</c:v>
                </c:pt>
                <c:pt idx="832">
                  <c:v>0.569295</c:v>
                </c:pt>
                <c:pt idx="833">
                  <c:v>0.56926500000000002</c:v>
                </c:pt>
                <c:pt idx="834">
                  <c:v>0.56928400000000001</c:v>
                </c:pt>
                <c:pt idx="835">
                  <c:v>0.56931500000000002</c:v>
                </c:pt>
                <c:pt idx="836">
                  <c:v>0.56933699999999998</c:v>
                </c:pt>
                <c:pt idx="837">
                  <c:v>0.56923299999999999</c:v>
                </c:pt>
                <c:pt idx="838">
                  <c:v>0.56928800000000002</c:v>
                </c:pt>
                <c:pt idx="839">
                  <c:v>0.56927899999999998</c:v>
                </c:pt>
                <c:pt idx="840">
                  <c:v>0.56919600000000004</c:v>
                </c:pt>
                <c:pt idx="841">
                  <c:v>0.56928400000000001</c:v>
                </c:pt>
                <c:pt idx="842">
                  <c:v>0.56928500000000004</c:v>
                </c:pt>
                <c:pt idx="843">
                  <c:v>0.56916900000000004</c:v>
                </c:pt>
                <c:pt idx="844">
                  <c:v>0.56920599999999999</c:v>
                </c:pt>
                <c:pt idx="845">
                  <c:v>0.56921200000000005</c:v>
                </c:pt>
                <c:pt idx="846">
                  <c:v>0.56910499999999997</c:v>
                </c:pt>
                <c:pt idx="847">
                  <c:v>0.56909100000000001</c:v>
                </c:pt>
                <c:pt idx="848">
                  <c:v>0.56912300000000005</c:v>
                </c:pt>
                <c:pt idx="849">
                  <c:v>0.56901000000000002</c:v>
                </c:pt>
                <c:pt idx="850">
                  <c:v>0.56899299999999997</c:v>
                </c:pt>
                <c:pt idx="851">
                  <c:v>0.56904399999999999</c:v>
                </c:pt>
                <c:pt idx="852">
                  <c:v>0.56898899999999997</c:v>
                </c:pt>
                <c:pt idx="853">
                  <c:v>0.56895799999999996</c:v>
                </c:pt>
                <c:pt idx="854">
                  <c:v>0.56906500000000004</c:v>
                </c:pt>
                <c:pt idx="855">
                  <c:v>0.56903899999999996</c:v>
                </c:pt>
                <c:pt idx="856">
                  <c:v>0.56906500000000004</c:v>
                </c:pt>
                <c:pt idx="857">
                  <c:v>0.56904100000000002</c:v>
                </c:pt>
                <c:pt idx="858">
                  <c:v>0.56911599999999996</c:v>
                </c:pt>
                <c:pt idx="859">
                  <c:v>0.56896800000000003</c:v>
                </c:pt>
                <c:pt idx="860">
                  <c:v>0.56900099999999998</c:v>
                </c:pt>
                <c:pt idx="861">
                  <c:v>0.56894599999999995</c:v>
                </c:pt>
                <c:pt idx="862">
                  <c:v>0.56897600000000004</c:v>
                </c:pt>
                <c:pt idx="863">
                  <c:v>0.56899900000000003</c:v>
                </c:pt>
                <c:pt idx="864">
                  <c:v>0.56897399999999998</c:v>
                </c:pt>
                <c:pt idx="865">
                  <c:v>0.56897900000000001</c:v>
                </c:pt>
                <c:pt idx="866">
                  <c:v>0.56894199999999995</c:v>
                </c:pt>
                <c:pt idx="867">
                  <c:v>0.568998</c:v>
                </c:pt>
                <c:pt idx="868">
                  <c:v>0.56888700000000003</c:v>
                </c:pt>
                <c:pt idx="869">
                  <c:v>0.56886899999999996</c:v>
                </c:pt>
                <c:pt idx="870">
                  <c:v>0.56889599999999996</c:v>
                </c:pt>
                <c:pt idx="871">
                  <c:v>0.56884100000000004</c:v>
                </c:pt>
                <c:pt idx="872">
                  <c:v>0.56882699999999997</c:v>
                </c:pt>
                <c:pt idx="873">
                  <c:v>0.568832</c:v>
                </c:pt>
                <c:pt idx="874">
                  <c:v>0.56877999999999995</c:v>
                </c:pt>
                <c:pt idx="875">
                  <c:v>0.568824</c:v>
                </c:pt>
                <c:pt idx="876">
                  <c:v>0.56883099999999998</c:v>
                </c:pt>
                <c:pt idx="877">
                  <c:v>0.56882900000000003</c:v>
                </c:pt>
                <c:pt idx="878">
                  <c:v>0.56879100000000005</c:v>
                </c:pt>
                <c:pt idx="879">
                  <c:v>0.56875100000000001</c:v>
                </c:pt>
                <c:pt idx="880">
                  <c:v>0.56882900000000003</c:v>
                </c:pt>
                <c:pt idx="881">
                  <c:v>0.56876499999999997</c:v>
                </c:pt>
                <c:pt idx="882">
                  <c:v>0.56871099999999997</c:v>
                </c:pt>
                <c:pt idx="883">
                  <c:v>0.56871099999999997</c:v>
                </c:pt>
                <c:pt idx="884">
                  <c:v>0.56878799999999996</c:v>
                </c:pt>
                <c:pt idx="885">
                  <c:v>0.56869700000000001</c:v>
                </c:pt>
                <c:pt idx="886">
                  <c:v>0.568693</c:v>
                </c:pt>
                <c:pt idx="887">
                  <c:v>0.56872100000000003</c:v>
                </c:pt>
                <c:pt idx="888">
                  <c:v>0.56868399999999997</c:v>
                </c:pt>
                <c:pt idx="889">
                  <c:v>0.56867699999999999</c:v>
                </c:pt>
                <c:pt idx="890">
                  <c:v>0.568689</c:v>
                </c:pt>
                <c:pt idx="891">
                  <c:v>0.56874499999999995</c:v>
                </c:pt>
                <c:pt idx="892">
                  <c:v>0.56863900000000001</c:v>
                </c:pt>
                <c:pt idx="893">
                  <c:v>0.56865399999999999</c:v>
                </c:pt>
                <c:pt idx="894">
                  <c:v>0.56867999999999996</c:v>
                </c:pt>
                <c:pt idx="895">
                  <c:v>0.56867299999999998</c:v>
                </c:pt>
                <c:pt idx="896">
                  <c:v>0.56864499999999996</c:v>
                </c:pt>
                <c:pt idx="897">
                  <c:v>0.56870200000000004</c:v>
                </c:pt>
                <c:pt idx="898">
                  <c:v>0.56864700000000001</c:v>
                </c:pt>
                <c:pt idx="899">
                  <c:v>0.56857999999999997</c:v>
                </c:pt>
                <c:pt idx="900">
                  <c:v>0.56858699999999995</c:v>
                </c:pt>
                <c:pt idx="901">
                  <c:v>0.56861200000000001</c:v>
                </c:pt>
                <c:pt idx="902">
                  <c:v>0.56851399999999996</c:v>
                </c:pt>
                <c:pt idx="903">
                  <c:v>0.56851499999999999</c:v>
                </c:pt>
                <c:pt idx="904">
                  <c:v>0.56860699999999997</c:v>
                </c:pt>
                <c:pt idx="905">
                  <c:v>0.56851399999999996</c:v>
                </c:pt>
                <c:pt idx="906">
                  <c:v>0.56848399999999999</c:v>
                </c:pt>
                <c:pt idx="907">
                  <c:v>0.568496</c:v>
                </c:pt>
                <c:pt idx="908">
                  <c:v>0.56845800000000002</c:v>
                </c:pt>
                <c:pt idx="909">
                  <c:v>0.56849700000000003</c:v>
                </c:pt>
                <c:pt idx="910">
                  <c:v>0.56853200000000004</c:v>
                </c:pt>
                <c:pt idx="911">
                  <c:v>0.56851099999999999</c:v>
                </c:pt>
                <c:pt idx="912">
                  <c:v>0.56847700000000001</c:v>
                </c:pt>
                <c:pt idx="913">
                  <c:v>0.56846300000000005</c:v>
                </c:pt>
                <c:pt idx="914">
                  <c:v>0.56848699999999996</c:v>
                </c:pt>
                <c:pt idx="915">
                  <c:v>0.56842099999999995</c:v>
                </c:pt>
                <c:pt idx="916">
                  <c:v>0.56846699999999994</c:v>
                </c:pt>
                <c:pt idx="917">
                  <c:v>0.56842599999999999</c:v>
                </c:pt>
                <c:pt idx="918">
                  <c:v>0.56845999999999997</c:v>
                </c:pt>
                <c:pt idx="919">
                  <c:v>0.568469</c:v>
                </c:pt>
                <c:pt idx="920">
                  <c:v>0.56843299999999997</c:v>
                </c:pt>
                <c:pt idx="921">
                  <c:v>0.56844300000000003</c:v>
                </c:pt>
                <c:pt idx="922">
                  <c:v>0.56839899999999999</c:v>
                </c:pt>
                <c:pt idx="923">
                  <c:v>0.56837800000000005</c:v>
                </c:pt>
                <c:pt idx="924">
                  <c:v>0.56845000000000001</c:v>
                </c:pt>
                <c:pt idx="925">
                  <c:v>0.56835500000000005</c:v>
                </c:pt>
                <c:pt idx="926">
                  <c:v>0.56837300000000002</c:v>
                </c:pt>
                <c:pt idx="927">
                  <c:v>0.56826299999999996</c:v>
                </c:pt>
                <c:pt idx="928">
                  <c:v>0.56828400000000001</c:v>
                </c:pt>
                <c:pt idx="929">
                  <c:v>0.56827300000000003</c:v>
                </c:pt>
                <c:pt idx="930">
                  <c:v>0.56834899999999999</c:v>
                </c:pt>
                <c:pt idx="931">
                  <c:v>0.56828999999999996</c:v>
                </c:pt>
                <c:pt idx="932">
                  <c:v>0.56834099999999999</c:v>
                </c:pt>
                <c:pt idx="933">
                  <c:v>0.56833199999999995</c:v>
                </c:pt>
                <c:pt idx="934">
                  <c:v>0.56832099999999997</c:v>
                </c:pt>
                <c:pt idx="935">
                  <c:v>0.568222</c:v>
                </c:pt>
                <c:pt idx="936">
                  <c:v>0.568299</c:v>
                </c:pt>
                <c:pt idx="937">
                  <c:v>0.56825700000000001</c:v>
                </c:pt>
                <c:pt idx="938">
                  <c:v>0.56823199999999996</c:v>
                </c:pt>
                <c:pt idx="939">
                  <c:v>0.56821600000000005</c:v>
                </c:pt>
                <c:pt idx="940">
                  <c:v>0.56820700000000002</c:v>
                </c:pt>
                <c:pt idx="941">
                  <c:v>0.56813800000000003</c:v>
                </c:pt>
                <c:pt idx="942">
                  <c:v>0.56818100000000005</c:v>
                </c:pt>
                <c:pt idx="943">
                  <c:v>0.56815099999999996</c:v>
                </c:pt>
                <c:pt idx="944">
                  <c:v>0.56817600000000001</c:v>
                </c:pt>
                <c:pt idx="945">
                  <c:v>0.56820700000000002</c:v>
                </c:pt>
                <c:pt idx="946">
                  <c:v>0.56809799999999999</c:v>
                </c:pt>
                <c:pt idx="947">
                  <c:v>0.56816999999999995</c:v>
                </c:pt>
                <c:pt idx="948">
                  <c:v>0.56814500000000001</c:v>
                </c:pt>
                <c:pt idx="949">
                  <c:v>0.56806800000000002</c:v>
                </c:pt>
                <c:pt idx="950">
                  <c:v>0.56808499999999995</c:v>
                </c:pt>
                <c:pt idx="951">
                  <c:v>0.56810499999999997</c:v>
                </c:pt>
                <c:pt idx="952">
                  <c:v>0.56798899999999997</c:v>
                </c:pt>
                <c:pt idx="953">
                  <c:v>0.56802600000000003</c:v>
                </c:pt>
                <c:pt idx="954">
                  <c:v>0.56800799999999996</c:v>
                </c:pt>
                <c:pt idx="955">
                  <c:v>0.568025</c:v>
                </c:pt>
                <c:pt idx="956">
                  <c:v>0.56806800000000002</c:v>
                </c:pt>
                <c:pt idx="957">
                  <c:v>0.56808499999999995</c:v>
                </c:pt>
                <c:pt idx="958">
                  <c:v>0.56801699999999999</c:v>
                </c:pt>
                <c:pt idx="959">
                  <c:v>0.56798300000000002</c:v>
                </c:pt>
                <c:pt idx="960">
                  <c:v>0.56794500000000003</c:v>
                </c:pt>
                <c:pt idx="961">
                  <c:v>0.56791800000000003</c:v>
                </c:pt>
                <c:pt idx="962">
                  <c:v>0.567909</c:v>
                </c:pt>
                <c:pt idx="963">
                  <c:v>0.56795399999999996</c:v>
                </c:pt>
                <c:pt idx="964">
                  <c:v>0.56797299999999995</c:v>
                </c:pt>
                <c:pt idx="965">
                  <c:v>0.56791700000000001</c:v>
                </c:pt>
                <c:pt idx="966">
                  <c:v>0.56791400000000003</c:v>
                </c:pt>
                <c:pt idx="967">
                  <c:v>0.56797600000000004</c:v>
                </c:pt>
                <c:pt idx="968">
                  <c:v>0.56793800000000005</c:v>
                </c:pt>
                <c:pt idx="969">
                  <c:v>0.56791999999999998</c:v>
                </c:pt>
                <c:pt idx="970">
                  <c:v>0.56790399999999996</c:v>
                </c:pt>
                <c:pt idx="971">
                  <c:v>0.56790600000000002</c:v>
                </c:pt>
                <c:pt idx="972">
                  <c:v>0.56788799999999995</c:v>
                </c:pt>
                <c:pt idx="973">
                  <c:v>0.56794599999999995</c:v>
                </c:pt>
                <c:pt idx="974">
                  <c:v>0.567967</c:v>
                </c:pt>
                <c:pt idx="975">
                  <c:v>0.56792900000000002</c:v>
                </c:pt>
                <c:pt idx="976">
                  <c:v>0.56789299999999998</c:v>
                </c:pt>
                <c:pt idx="977">
                  <c:v>0.56788899999999998</c:v>
                </c:pt>
                <c:pt idx="978">
                  <c:v>0.56783099999999997</c:v>
                </c:pt>
                <c:pt idx="979">
                  <c:v>0.56785099999999999</c:v>
                </c:pt>
                <c:pt idx="980">
                  <c:v>0.56784299999999999</c:v>
                </c:pt>
                <c:pt idx="981">
                  <c:v>0.56778899999999999</c:v>
                </c:pt>
                <c:pt idx="982">
                  <c:v>0.567824</c:v>
                </c:pt>
                <c:pt idx="983">
                  <c:v>0.56775299999999995</c:v>
                </c:pt>
                <c:pt idx="984">
                  <c:v>0.56782699999999997</c:v>
                </c:pt>
                <c:pt idx="985">
                  <c:v>0.56778300000000004</c:v>
                </c:pt>
                <c:pt idx="986">
                  <c:v>0.567778</c:v>
                </c:pt>
                <c:pt idx="987">
                  <c:v>0.56774400000000003</c:v>
                </c:pt>
                <c:pt idx="988">
                  <c:v>0.567716</c:v>
                </c:pt>
                <c:pt idx="989">
                  <c:v>0.56778799999999996</c:v>
                </c:pt>
                <c:pt idx="990">
                  <c:v>0.56783600000000001</c:v>
                </c:pt>
                <c:pt idx="991">
                  <c:v>0.56782500000000002</c:v>
                </c:pt>
                <c:pt idx="992">
                  <c:v>0.56777100000000003</c:v>
                </c:pt>
                <c:pt idx="993">
                  <c:v>0.56781000000000004</c:v>
                </c:pt>
                <c:pt idx="994">
                  <c:v>0.56778799999999996</c:v>
                </c:pt>
                <c:pt idx="995">
                  <c:v>0.56770900000000002</c:v>
                </c:pt>
                <c:pt idx="996">
                  <c:v>0.56769199999999997</c:v>
                </c:pt>
                <c:pt idx="997">
                  <c:v>0.56771199999999999</c:v>
                </c:pt>
                <c:pt idx="998">
                  <c:v>0.56764599999999998</c:v>
                </c:pt>
                <c:pt idx="999">
                  <c:v>0.56766300000000003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F140-4E29-B1F7-9A05BC2F7C9D}"/>
            </c:ext>
          </c:extLst>
        </c:ser>
        <c:ser>
          <c:idx val="5"/>
          <c:order val="5"/>
          <c:tx>
            <c:strRef>
              <c:f>B1_LoadReg_SLDO_650mV!$G$5</c:f>
              <c:strCache>
                <c:ptCount val="1"/>
                <c:pt idx="0">
                  <c:v>Vrefpre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B1_LoadReg_SLDO_650mV!$A$6:$A$1006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B1_LoadReg_SLDO_650mV!$G$6:$G$1006</c:f>
              <c:numCache>
                <c:formatCode>General</c:formatCode>
                <c:ptCount val="1001"/>
                <c:pt idx="0">
                  <c:v>3.02323E-3</c:v>
                </c:pt>
                <c:pt idx="1">
                  <c:v>3.0196699999999999E-3</c:v>
                </c:pt>
                <c:pt idx="2">
                  <c:v>3.0158899999999998E-3</c:v>
                </c:pt>
                <c:pt idx="3">
                  <c:v>3.0212400000000001E-3</c:v>
                </c:pt>
                <c:pt idx="4">
                  <c:v>3.0182899999999999E-3</c:v>
                </c:pt>
                <c:pt idx="5">
                  <c:v>3.01907E-3</c:v>
                </c:pt>
                <c:pt idx="6">
                  <c:v>3.01965E-3</c:v>
                </c:pt>
                <c:pt idx="7">
                  <c:v>3.0175200000000001E-3</c:v>
                </c:pt>
                <c:pt idx="8">
                  <c:v>3.0207200000000002E-3</c:v>
                </c:pt>
                <c:pt idx="9">
                  <c:v>3.0237200000000001E-3</c:v>
                </c:pt>
                <c:pt idx="10">
                  <c:v>3.02046E-3</c:v>
                </c:pt>
                <c:pt idx="11">
                  <c:v>3.02009E-3</c:v>
                </c:pt>
                <c:pt idx="12">
                  <c:v>3.0255099999999999E-3</c:v>
                </c:pt>
                <c:pt idx="13">
                  <c:v>3.0193300000000002E-3</c:v>
                </c:pt>
                <c:pt idx="14">
                  <c:v>3.0209600000000001E-3</c:v>
                </c:pt>
                <c:pt idx="15">
                  <c:v>3.0250099999999999E-3</c:v>
                </c:pt>
                <c:pt idx="16">
                  <c:v>3.0245599999999999E-3</c:v>
                </c:pt>
                <c:pt idx="17">
                  <c:v>3.0234699999999999E-3</c:v>
                </c:pt>
                <c:pt idx="18">
                  <c:v>3.02411E-3</c:v>
                </c:pt>
                <c:pt idx="19">
                  <c:v>3.0220199999999998E-3</c:v>
                </c:pt>
                <c:pt idx="20">
                  <c:v>3.0250699999999999E-3</c:v>
                </c:pt>
                <c:pt idx="21">
                  <c:v>3.02652E-3</c:v>
                </c:pt>
                <c:pt idx="22">
                  <c:v>3.0256200000000001E-3</c:v>
                </c:pt>
                <c:pt idx="23">
                  <c:v>3.0230999999999999E-3</c:v>
                </c:pt>
                <c:pt idx="24">
                  <c:v>3.02615E-3</c:v>
                </c:pt>
                <c:pt idx="25">
                  <c:v>3.0230399999999998E-3</c:v>
                </c:pt>
                <c:pt idx="26">
                  <c:v>3.0195399999999998E-3</c:v>
                </c:pt>
                <c:pt idx="27">
                  <c:v>3.01702E-3</c:v>
                </c:pt>
                <c:pt idx="28">
                  <c:v>3.0125199999999999E-3</c:v>
                </c:pt>
                <c:pt idx="29">
                  <c:v>3.0108800000000001E-3</c:v>
                </c:pt>
                <c:pt idx="30">
                  <c:v>3.0076600000000001E-3</c:v>
                </c:pt>
                <c:pt idx="31">
                  <c:v>3.0058699999999999E-3</c:v>
                </c:pt>
                <c:pt idx="32">
                  <c:v>3.0030600000000001E-3</c:v>
                </c:pt>
                <c:pt idx="33">
                  <c:v>3.0011500000000002E-3</c:v>
                </c:pt>
                <c:pt idx="34">
                  <c:v>2.9967399999999999E-3</c:v>
                </c:pt>
                <c:pt idx="35">
                  <c:v>2.9937000000000002E-3</c:v>
                </c:pt>
                <c:pt idx="36">
                  <c:v>2.9917899999999998E-3</c:v>
                </c:pt>
                <c:pt idx="37">
                  <c:v>2.9854399999999998E-3</c:v>
                </c:pt>
                <c:pt idx="38">
                  <c:v>2.9822899999999999E-3</c:v>
                </c:pt>
                <c:pt idx="39">
                  <c:v>2.98087E-3</c:v>
                </c:pt>
                <c:pt idx="40">
                  <c:v>2.9761900000000001E-3</c:v>
                </c:pt>
                <c:pt idx="41">
                  <c:v>2.9718000000000001E-3</c:v>
                </c:pt>
                <c:pt idx="42">
                  <c:v>2.9692099999999999E-3</c:v>
                </c:pt>
                <c:pt idx="43">
                  <c:v>2.9671099999999998E-3</c:v>
                </c:pt>
                <c:pt idx="44">
                  <c:v>2.96197E-3</c:v>
                </c:pt>
                <c:pt idx="45">
                  <c:v>2.9599700000000001E-3</c:v>
                </c:pt>
                <c:pt idx="46">
                  <c:v>2.9588499999999998E-3</c:v>
                </c:pt>
                <c:pt idx="47">
                  <c:v>2.9519699999999999E-3</c:v>
                </c:pt>
                <c:pt idx="48">
                  <c:v>2.9517599999999999E-3</c:v>
                </c:pt>
                <c:pt idx="49">
                  <c:v>2.94706E-3</c:v>
                </c:pt>
                <c:pt idx="50">
                  <c:v>2.9433300000000001E-3</c:v>
                </c:pt>
                <c:pt idx="51">
                  <c:v>2.94056E-3</c:v>
                </c:pt>
                <c:pt idx="52">
                  <c:v>2.9383199999999999E-3</c:v>
                </c:pt>
                <c:pt idx="53">
                  <c:v>2.93371E-3</c:v>
                </c:pt>
                <c:pt idx="54">
                  <c:v>2.93349E-3</c:v>
                </c:pt>
                <c:pt idx="55">
                  <c:v>2.9285100000000001E-3</c:v>
                </c:pt>
                <c:pt idx="56">
                  <c:v>2.9267E-3</c:v>
                </c:pt>
                <c:pt idx="57">
                  <c:v>2.9225499999999999E-3</c:v>
                </c:pt>
                <c:pt idx="58">
                  <c:v>2.91969E-3</c:v>
                </c:pt>
                <c:pt idx="59">
                  <c:v>2.91647E-3</c:v>
                </c:pt>
                <c:pt idx="60">
                  <c:v>2.9129999999999998E-3</c:v>
                </c:pt>
                <c:pt idx="61">
                  <c:v>2.9100100000000002E-3</c:v>
                </c:pt>
                <c:pt idx="62">
                  <c:v>2.9038699999999998E-3</c:v>
                </c:pt>
                <c:pt idx="63">
                  <c:v>2.9032900000000002E-3</c:v>
                </c:pt>
                <c:pt idx="64">
                  <c:v>2.90113E-3</c:v>
                </c:pt>
                <c:pt idx="65">
                  <c:v>2.89945E-3</c:v>
                </c:pt>
                <c:pt idx="66">
                  <c:v>2.8946800000000002E-3</c:v>
                </c:pt>
                <c:pt idx="67">
                  <c:v>2.8913599999999999E-3</c:v>
                </c:pt>
                <c:pt idx="68">
                  <c:v>2.8868499999999998E-3</c:v>
                </c:pt>
                <c:pt idx="69">
                  <c:v>2.8849399999999999E-3</c:v>
                </c:pt>
                <c:pt idx="70">
                  <c:v>2.8829599999999999E-3</c:v>
                </c:pt>
                <c:pt idx="71">
                  <c:v>2.8807300000000002E-3</c:v>
                </c:pt>
                <c:pt idx="72">
                  <c:v>2.8749100000000001E-3</c:v>
                </c:pt>
                <c:pt idx="73">
                  <c:v>2.8738000000000001E-3</c:v>
                </c:pt>
                <c:pt idx="74">
                  <c:v>2.8709299999999998E-3</c:v>
                </c:pt>
                <c:pt idx="75">
                  <c:v>2.8662499999999999E-3</c:v>
                </c:pt>
                <c:pt idx="76">
                  <c:v>2.86228E-3</c:v>
                </c:pt>
                <c:pt idx="77">
                  <c:v>2.8579999999999999E-3</c:v>
                </c:pt>
                <c:pt idx="78">
                  <c:v>2.8539300000000002E-3</c:v>
                </c:pt>
                <c:pt idx="79">
                  <c:v>2.8522899999999999E-3</c:v>
                </c:pt>
                <c:pt idx="80">
                  <c:v>2.85068E-3</c:v>
                </c:pt>
                <c:pt idx="81">
                  <c:v>2.8455400000000001E-3</c:v>
                </c:pt>
                <c:pt idx="82">
                  <c:v>2.84439E-3</c:v>
                </c:pt>
                <c:pt idx="83">
                  <c:v>2.8404799999999998E-3</c:v>
                </c:pt>
                <c:pt idx="84">
                  <c:v>2.8378399999999999E-3</c:v>
                </c:pt>
                <c:pt idx="85">
                  <c:v>2.8337800000000002E-3</c:v>
                </c:pt>
                <c:pt idx="86">
                  <c:v>2.8299200000000001E-3</c:v>
                </c:pt>
                <c:pt idx="87">
                  <c:v>2.8270999999999999E-3</c:v>
                </c:pt>
                <c:pt idx="88">
                  <c:v>2.8250900000000002E-3</c:v>
                </c:pt>
                <c:pt idx="89">
                  <c:v>2.8219299999999998E-3</c:v>
                </c:pt>
                <c:pt idx="90">
                  <c:v>2.8220200000000002E-3</c:v>
                </c:pt>
                <c:pt idx="91">
                  <c:v>2.81905E-3</c:v>
                </c:pt>
                <c:pt idx="92">
                  <c:v>2.81424E-3</c:v>
                </c:pt>
                <c:pt idx="93">
                  <c:v>2.81008E-3</c:v>
                </c:pt>
                <c:pt idx="94">
                  <c:v>2.8088100000000001E-3</c:v>
                </c:pt>
                <c:pt idx="95">
                  <c:v>2.8037399999999999E-3</c:v>
                </c:pt>
                <c:pt idx="96">
                  <c:v>2.8000999999999998E-3</c:v>
                </c:pt>
                <c:pt idx="97">
                  <c:v>2.7950800000000001E-3</c:v>
                </c:pt>
                <c:pt idx="98">
                  <c:v>2.79137E-3</c:v>
                </c:pt>
                <c:pt idx="99">
                  <c:v>2.7896599999999998E-3</c:v>
                </c:pt>
                <c:pt idx="100">
                  <c:v>2.7860099999999998E-3</c:v>
                </c:pt>
                <c:pt idx="101">
                  <c:v>2.7872299999999999E-3</c:v>
                </c:pt>
                <c:pt idx="102">
                  <c:v>2.78203E-3</c:v>
                </c:pt>
                <c:pt idx="103">
                  <c:v>2.7779900000000001E-3</c:v>
                </c:pt>
                <c:pt idx="104">
                  <c:v>2.7737600000000001E-3</c:v>
                </c:pt>
                <c:pt idx="105">
                  <c:v>2.7697500000000001E-3</c:v>
                </c:pt>
                <c:pt idx="106">
                  <c:v>2.7675500000000001E-3</c:v>
                </c:pt>
                <c:pt idx="107">
                  <c:v>2.7629799999999999E-3</c:v>
                </c:pt>
                <c:pt idx="108">
                  <c:v>2.7586199999999998E-3</c:v>
                </c:pt>
                <c:pt idx="109">
                  <c:v>2.7568800000000002E-3</c:v>
                </c:pt>
                <c:pt idx="110">
                  <c:v>2.75296E-3</c:v>
                </c:pt>
                <c:pt idx="111">
                  <c:v>2.74932E-3</c:v>
                </c:pt>
                <c:pt idx="112">
                  <c:v>2.7450700000000001E-3</c:v>
                </c:pt>
                <c:pt idx="113">
                  <c:v>2.7407199999999999E-3</c:v>
                </c:pt>
                <c:pt idx="114">
                  <c:v>2.7381800000000002E-3</c:v>
                </c:pt>
                <c:pt idx="115">
                  <c:v>2.73501E-3</c:v>
                </c:pt>
                <c:pt idx="116">
                  <c:v>2.7349100000000001E-3</c:v>
                </c:pt>
                <c:pt idx="117">
                  <c:v>2.7298399999999999E-3</c:v>
                </c:pt>
                <c:pt idx="118">
                  <c:v>2.7274700000000001E-3</c:v>
                </c:pt>
                <c:pt idx="119">
                  <c:v>2.7225499999999998E-3</c:v>
                </c:pt>
                <c:pt idx="120">
                  <c:v>2.7188999999999998E-3</c:v>
                </c:pt>
                <c:pt idx="121">
                  <c:v>2.71741E-3</c:v>
                </c:pt>
                <c:pt idx="122">
                  <c:v>2.7156200000000002E-3</c:v>
                </c:pt>
                <c:pt idx="123">
                  <c:v>2.7104799999999999E-3</c:v>
                </c:pt>
                <c:pt idx="124">
                  <c:v>2.7055600000000001E-3</c:v>
                </c:pt>
                <c:pt idx="125">
                  <c:v>2.7031799999999999E-3</c:v>
                </c:pt>
                <c:pt idx="126">
                  <c:v>2.7013200000000001E-3</c:v>
                </c:pt>
                <c:pt idx="127">
                  <c:v>2.69689E-3</c:v>
                </c:pt>
                <c:pt idx="128">
                  <c:v>2.6946000000000001E-3</c:v>
                </c:pt>
                <c:pt idx="129">
                  <c:v>2.69279E-3</c:v>
                </c:pt>
                <c:pt idx="130">
                  <c:v>2.6894499999999999E-3</c:v>
                </c:pt>
                <c:pt idx="131">
                  <c:v>2.68586E-3</c:v>
                </c:pt>
                <c:pt idx="132">
                  <c:v>2.68403E-3</c:v>
                </c:pt>
                <c:pt idx="133">
                  <c:v>2.6811199999999999E-3</c:v>
                </c:pt>
                <c:pt idx="134">
                  <c:v>2.6733799999999999E-3</c:v>
                </c:pt>
                <c:pt idx="135">
                  <c:v>2.6723900000000002E-3</c:v>
                </c:pt>
                <c:pt idx="136">
                  <c:v>2.6685300000000001E-3</c:v>
                </c:pt>
                <c:pt idx="137">
                  <c:v>2.6656900000000001E-3</c:v>
                </c:pt>
                <c:pt idx="138">
                  <c:v>2.6635600000000001E-3</c:v>
                </c:pt>
                <c:pt idx="139">
                  <c:v>2.6591399999999999E-3</c:v>
                </c:pt>
                <c:pt idx="140">
                  <c:v>2.6556499999999999E-3</c:v>
                </c:pt>
                <c:pt idx="141">
                  <c:v>2.65249E-3</c:v>
                </c:pt>
                <c:pt idx="142">
                  <c:v>2.64957E-3</c:v>
                </c:pt>
                <c:pt idx="143">
                  <c:v>2.64833E-3</c:v>
                </c:pt>
                <c:pt idx="144">
                  <c:v>2.6450599999999999E-3</c:v>
                </c:pt>
                <c:pt idx="145">
                  <c:v>2.6396599999999998E-3</c:v>
                </c:pt>
                <c:pt idx="146">
                  <c:v>2.6365799999999999E-3</c:v>
                </c:pt>
                <c:pt idx="147">
                  <c:v>2.6336200000000001E-3</c:v>
                </c:pt>
                <c:pt idx="148">
                  <c:v>2.6302299999999999E-3</c:v>
                </c:pt>
                <c:pt idx="149">
                  <c:v>2.6291800000000001E-3</c:v>
                </c:pt>
                <c:pt idx="150">
                  <c:v>2.6284699999999999E-3</c:v>
                </c:pt>
                <c:pt idx="151">
                  <c:v>2.6221E-3</c:v>
                </c:pt>
                <c:pt idx="152">
                  <c:v>2.6215700000000002E-3</c:v>
                </c:pt>
                <c:pt idx="153">
                  <c:v>2.6182800000000002E-3</c:v>
                </c:pt>
                <c:pt idx="154">
                  <c:v>2.6150499999999998E-3</c:v>
                </c:pt>
                <c:pt idx="155">
                  <c:v>2.60896E-3</c:v>
                </c:pt>
                <c:pt idx="156">
                  <c:v>2.60589E-3</c:v>
                </c:pt>
                <c:pt idx="157">
                  <c:v>2.6049900000000002E-3</c:v>
                </c:pt>
                <c:pt idx="158">
                  <c:v>2.6013999999999998E-3</c:v>
                </c:pt>
                <c:pt idx="159">
                  <c:v>2.5972299999999999E-3</c:v>
                </c:pt>
                <c:pt idx="160">
                  <c:v>2.59457E-3</c:v>
                </c:pt>
                <c:pt idx="161">
                  <c:v>2.5922100000000002E-3</c:v>
                </c:pt>
                <c:pt idx="162">
                  <c:v>2.5896700000000001E-3</c:v>
                </c:pt>
                <c:pt idx="163">
                  <c:v>2.5843099999999998E-3</c:v>
                </c:pt>
                <c:pt idx="164">
                  <c:v>2.58209E-3</c:v>
                </c:pt>
                <c:pt idx="165">
                  <c:v>2.5788899999999999E-3</c:v>
                </c:pt>
                <c:pt idx="166">
                  <c:v>2.57545E-3</c:v>
                </c:pt>
                <c:pt idx="167">
                  <c:v>2.5706800000000001E-3</c:v>
                </c:pt>
                <c:pt idx="168">
                  <c:v>2.5670699999999999E-3</c:v>
                </c:pt>
                <c:pt idx="169">
                  <c:v>2.5653300000000002E-3</c:v>
                </c:pt>
                <c:pt idx="170">
                  <c:v>2.5625299999999999E-3</c:v>
                </c:pt>
                <c:pt idx="171">
                  <c:v>2.5612999999999999E-3</c:v>
                </c:pt>
                <c:pt idx="172">
                  <c:v>2.5581499999999999E-3</c:v>
                </c:pt>
                <c:pt idx="173">
                  <c:v>2.55252E-3</c:v>
                </c:pt>
                <c:pt idx="174">
                  <c:v>2.5525999999999999E-3</c:v>
                </c:pt>
                <c:pt idx="175">
                  <c:v>2.5458999999999998E-3</c:v>
                </c:pt>
                <c:pt idx="176">
                  <c:v>2.54332E-3</c:v>
                </c:pt>
                <c:pt idx="177">
                  <c:v>2.5398500000000002E-3</c:v>
                </c:pt>
                <c:pt idx="178">
                  <c:v>2.5351699999999998E-3</c:v>
                </c:pt>
                <c:pt idx="179">
                  <c:v>2.5317199999999999E-3</c:v>
                </c:pt>
                <c:pt idx="180">
                  <c:v>2.52652E-3</c:v>
                </c:pt>
                <c:pt idx="181">
                  <c:v>2.5263E-3</c:v>
                </c:pt>
                <c:pt idx="182">
                  <c:v>2.5212899999999998E-3</c:v>
                </c:pt>
                <c:pt idx="183">
                  <c:v>2.5193300000000002E-3</c:v>
                </c:pt>
                <c:pt idx="184">
                  <c:v>2.51454E-3</c:v>
                </c:pt>
                <c:pt idx="185">
                  <c:v>2.51243E-3</c:v>
                </c:pt>
                <c:pt idx="186">
                  <c:v>2.51008E-3</c:v>
                </c:pt>
                <c:pt idx="187">
                  <c:v>2.5060799999999999E-3</c:v>
                </c:pt>
                <c:pt idx="188">
                  <c:v>2.5024800000000001E-3</c:v>
                </c:pt>
                <c:pt idx="189">
                  <c:v>2.5002100000000001E-3</c:v>
                </c:pt>
                <c:pt idx="190">
                  <c:v>2.4970499999999998E-3</c:v>
                </c:pt>
                <c:pt idx="191">
                  <c:v>2.4915900000000001E-3</c:v>
                </c:pt>
                <c:pt idx="192">
                  <c:v>2.4889500000000002E-3</c:v>
                </c:pt>
                <c:pt idx="193">
                  <c:v>2.4864000000000002E-3</c:v>
                </c:pt>
                <c:pt idx="194">
                  <c:v>2.4840299999999999E-3</c:v>
                </c:pt>
                <c:pt idx="195">
                  <c:v>2.4777200000000001E-3</c:v>
                </c:pt>
                <c:pt idx="196">
                  <c:v>2.47364E-3</c:v>
                </c:pt>
                <c:pt idx="197">
                  <c:v>2.4742900000000001E-3</c:v>
                </c:pt>
                <c:pt idx="198">
                  <c:v>2.4689999999999998E-3</c:v>
                </c:pt>
                <c:pt idx="199">
                  <c:v>2.4687099999999998E-3</c:v>
                </c:pt>
                <c:pt idx="200">
                  <c:v>2.46459E-3</c:v>
                </c:pt>
                <c:pt idx="201">
                  <c:v>2.46196E-3</c:v>
                </c:pt>
                <c:pt idx="202">
                  <c:v>2.4563699999999998E-3</c:v>
                </c:pt>
                <c:pt idx="203">
                  <c:v>2.4582599999999999E-3</c:v>
                </c:pt>
                <c:pt idx="204">
                  <c:v>2.4532E-3</c:v>
                </c:pt>
                <c:pt idx="205">
                  <c:v>2.4507999999999999E-3</c:v>
                </c:pt>
                <c:pt idx="206">
                  <c:v>2.44604E-3</c:v>
                </c:pt>
                <c:pt idx="207">
                  <c:v>2.44561E-3</c:v>
                </c:pt>
                <c:pt idx="208">
                  <c:v>2.4405300000000002E-3</c:v>
                </c:pt>
                <c:pt idx="209">
                  <c:v>2.4355700000000002E-3</c:v>
                </c:pt>
                <c:pt idx="210">
                  <c:v>2.43479E-3</c:v>
                </c:pt>
                <c:pt idx="211">
                  <c:v>2.43232E-3</c:v>
                </c:pt>
                <c:pt idx="212">
                  <c:v>2.4289099999999998E-3</c:v>
                </c:pt>
                <c:pt idx="213">
                  <c:v>2.4245500000000001E-3</c:v>
                </c:pt>
                <c:pt idx="214">
                  <c:v>2.4230100000000002E-3</c:v>
                </c:pt>
                <c:pt idx="215">
                  <c:v>2.4168700000000002E-3</c:v>
                </c:pt>
                <c:pt idx="216">
                  <c:v>2.4129400000000001E-3</c:v>
                </c:pt>
                <c:pt idx="217">
                  <c:v>2.4108300000000001E-3</c:v>
                </c:pt>
                <c:pt idx="218">
                  <c:v>2.4103800000000002E-3</c:v>
                </c:pt>
                <c:pt idx="219">
                  <c:v>2.4048799999999999E-3</c:v>
                </c:pt>
                <c:pt idx="220">
                  <c:v>2.40354E-3</c:v>
                </c:pt>
                <c:pt idx="221">
                  <c:v>2.3994900000000002E-3</c:v>
                </c:pt>
                <c:pt idx="222">
                  <c:v>2.3960800000000001E-3</c:v>
                </c:pt>
                <c:pt idx="223">
                  <c:v>2.3911800000000001E-3</c:v>
                </c:pt>
                <c:pt idx="224">
                  <c:v>2.3887299999999999E-3</c:v>
                </c:pt>
                <c:pt idx="225">
                  <c:v>2.3869199999999998E-3</c:v>
                </c:pt>
                <c:pt idx="226">
                  <c:v>2.3830800000000001E-3</c:v>
                </c:pt>
                <c:pt idx="227">
                  <c:v>2.3792700000000002E-3</c:v>
                </c:pt>
                <c:pt idx="228">
                  <c:v>2.3733399999999998E-3</c:v>
                </c:pt>
                <c:pt idx="229">
                  <c:v>2.3696899999999998E-3</c:v>
                </c:pt>
                <c:pt idx="230">
                  <c:v>2.3648900000000001E-3</c:v>
                </c:pt>
                <c:pt idx="231">
                  <c:v>2.3649600000000002E-3</c:v>
                </c:pt>
                <c:pt idx="232">
                  <c:v>2.36359E-3</c:v>
                </c:pt>
                <c:pt idx="233">
                  <c:v>2.3574400000000001E-3</c:v>
                </c:pt>
                <c:pt idx="234">
                  <c:v>2.35666E-3</c:v>
                </c:pt>
                <c:pt idx="235">
                  <c:v>2.3527999999999999E-3</c:v>
                </c:pt>
                <c:pt idx="236">
                  <c:v>2.3505100000000001E-3</c:v>
                </c:pt>
                <c:pt idx="237">
                  <c:v>2.3477300000000001E-3</c:v>
                </c:pt>
                <c:pt idx="238">
                  <c:v>2.34418E-3</c:v>
                </c:pt>
                <c:pt idx="239">
                  <c:v>2.34067E-3</c:v>
                </c:pt>
                <c:pt idx="240">
                  <c:v>2.3385599999999999E-3</c:v>
                </c:pt>
                <c:pt idx="241">
                  <c:v>2.3339300000000001E-3</c:v>
                </c:pt>
                <c:pt idx="242">
                  <c:v>2.3303600000000001E-3</c:v>
                </c:pt>
                <c:pt idx="243">
                  <c:v>2.3270700000000001E-3</c:v>
                </c:pt>
                <c:pt idx="244">
                  <c:v>2.3221399999999999E-3</c:v>
                </c:pt>
                <c:pt idx="245">
                  <c:v>2.32102E-3</c:v>
                </c:pt>
                <c:pt idx="246">
                  <c:v>2.3173299999999998E-3</c:v>
                </c:pt>
                <c:pt idx="247">
                  <c:v>2.3127400000000002E-3</c:v>
                </c:pt>
                <c:pt idx="248">
                  <c:v>2.31014E-3</c:v>
                </c:pt>
                <c:pt idx="249">
                  <c:v>2.30591E-3</c:v>
                </c:pt>
                <c:pt idx="250">
                  <c:v>2.3006099999999998E-3</c:v>
                </c:pt>
                <c:pt idx="251">
                  <c:v>2.2978600000000001E-3</c:v>
                </c:pt>
                <c:pt idx="252">
                  <c:v>2.2939200000000001E-3</c:v>
                </c:pt>
                <c:pt idx="253">
                  <c:v>2.2931599999999998E-3</c:v>
                </c:pt>
                <c:pt idx="254">
                  <c:v>2.2888600000000002E-3</c:v>
                </c:pt>
                <c:pt idx="255">
                  <c:v>2.2859400000000002E-3</c:v>
                </c:pt>
                <c:pt idx="256">
                  <c:v>2.2843E-3</c:v>
                </c:pt>
                <c:pt idx="257">
                  <c:v>2.2802600000000001E-3</c:v>
                </c:pt>
                <c:pt idx="258">
                  <c:v>2.2782800000000001E-3</c:v>
                </c:pt>
                <c:pt idx="259">
                  <c:v>2.2753399999999998E-3</c:v>
                </c:pt>
                <c:pt idx="260">
                  <c:v>2.2707299999999999E-3</c:v>
                </c:pt>
                <c:pt idx="261">
                  <c:v>2.2654400000000001E-3</c:v>
                </c:pt>
                <c:pt idx="262">
                  <c:v>2.2651500000000001E-3</c:v>
                </c:pt>
                <c:pt idx="263">
                  <c:v>2.2624799999999999E-3</c:v>
                </c:pt>
                <c:pt idx="264">
                  <c:v>2.2578799999999999E-3</c:v>
                </c:pt>
                <c:pt idx="265">
                  <c:v>2.2534899999999999E-3</c:v>
                </c:pt>
                <c:pt idx="266">
                  <c:v>2.2539399999999998E-3</c:v>
                </c:pt>
                <c:pt idx="267">
                  <c:v>2.2495200000000001E-3</c:v>
                </c:pt>
                <c:pt idx="268">
                  <c:v>2.24544E-3</c:v>
                </c:pt>
                <c:pt idx="269">
                  <c:v>2.2433399999999999E-3</c:v>
                </c:pt>
                <c:pt idx="270">
                  <c:v>2.2401999999999999E-3</c:v>
                </c:pt>
                <c:pt idx="271">
                  <c:v>2.2326799999999999E-3</c:v>
                </c:pt>
                <c:pt idx="272">
                  <c:v>2.2320199999999999E-3</c:v>
                </c:pt>
                <c:pt idx="273">
                  <c:v>2.2297100000000002E-3</c:v>
                </c:pt>
                <c:pt idx="274">
                  <c:v>2.2288299999999998E-3</c:v>
                </c:pt>
                <c:pt idx="275">
                  <c:v>2.2241499999999998E-3</c:v>
                </c:pt>
                <c:pt idx="276">
                  <c:v>2.2196999999999998E-3</c:v>
                </c:pt>
                <c:pt idx="277">
                  <c:v>2.2163199999999999E-3</c:v>
                </c:pt>
                <c:pt idx="278">
                  <c:v>2.2120099999999999E-3</c:v>
                </c:pt>
                <c:pt idx="279">
                  <c:v>2.2110099999999998E-3</c:v>
                </c:pt>
                <c:pt idx="280">
                  <c:v>2.2050199999999998E-3</c:v>
                </c:pt>
                <c:pt idx="281">
                  <c:v>2.2035499999999999E-3</c:v>
                </c:pt>
                <c:pt idx="282">
                  <c:v>2.20032E-3</c:v>
                </c:pt>
                <c:pt idx="283">
                  <c:v>2.1955799999999999E-3</c:v>
                </c:pt>
                <c:pt idx="284">
                  <c:v>2.1941399999999998E-3</c:v>
                </c:pt>
                <c:pt idx="285">
                  <c:v>2.1898899999999999E-3</c:v>
                </c:pt>
                <c:pt idx="286">
                  <c:v>2.1851000000000001E-3</c:v>
                </c:pt>
                <c:pt idx="287">
                  <c:v>2.1855300000000002E-3</c:v>
                </c:pt>
                <c:pt idx="288">
                  <c:v>2.1829900000000001E-3</c:v>
                </c:pt>
                <c:pt idx="289">
                  <c:v>2.17877E-3</c:v>
                </c:pt>
                <c:pt idx="290">
                  <c:v>2.1750599999999999E-3</c:v>
                </c:pt>
                <c:pt idx="291">
                  <c:v>2.1711500000000002E-3</c:v>
                </c:pt>
                <c:pt idx="292">
                  <c:v>2.1664499999999999E-3</c:v>
                </c:pt>
                <c:pt idx="293">
                  <c:v>2.1638899999999999E-3</c:v>
                </c:pt>
                <c:pt idx="294">
                  <c:v>2.1635199999999999E-3</c:v>
                </c:pt>
                <c:pt idx="295">
                  <c:v>2.1586000000000001E-3</c:v>
                </c:pt>
                <c:pt idx="296">
                  <c:v>2.1562600000000001E-3</c:v>
                </c:pt>
                <c:pt idx="297">
                  <c:v>2.1549999999999998E-3</c:v>
                </c:pt>
                <c:pt idx="298">
                  <c:v>2.1503500000000001E-3</c:v>
                </c:pt>
                <c:pt idx="299">
                  <c:v>2.1479200000000002E-3</c:v>
                </c:pt>
                <c:pt idx="300">
                  <c:v>2.14416E-3</c:v>
                </c:pt>
                <c:pt idx="301">
                  <c:v>2.13978E-3</c:v>
                </c:pt>
                <c:pt idx="302">
                  <c:v>2.1356299999999999E-3</c:v>
                </c:pt>
                <c:pt idx="303">
                  <c:v>2.1339900000000001E-3</c:v>
                </c:pt>
                <c:pt idx="304">
                  <c:v>2.1305299999999998E-3</c:v>
                </c:pt>
                <c:pt idx="305">
                  <c:v>2.1287599999999999E-3</c:v>
                </c:pt>
                <c:pt idx="306">
                  <c:v>2.1258100000000001E-3</c:v>
                </c:pt>
                <c:pt idx="307">
                  <c:v>2.1226800000000001E-3</c:v>
                </c:pt>
                <c:pt idx="308">
                  <c:v>2.1202899999999999E-3</c:v>
                </c:pt>
                <c:pt idx="309">
                  <c:v>2.1160799999999998E-3</c:v>
                </c:pt>
                <c:pt idx="310">
                  <c:v>2.1129299999999998E-3</c:v>
                </c:pt>
                <c:pt idx="311">
                  <c:v>2.10939E-3</c:v>
                </c:pt>
                <c:pt idx="312">
                  <c:v>2.1059E-3</c:v>
                </c:pt>
                <c:pt idx="313">
                  <c:v>2.1035699999999999E-3</c:v>
                </c:pt>
                <c:pt idx="314">
                  <c:v>2.10019E-3</c:v>
                </c:pt>
                <c:pt idx="315">
                  <c:v>2.0987800000000002E-3</c:v>
                </c:pt>
                <c:pt idx="316">
                  <c:v>2.0946300000000001E-3</c:v>
                </c:pt>
                <c:pt idx="317">
                  <c:v>2.0918500000000001E-3</c:v>
                </c:pt>
                <c:pt idx="318">
                  <c:v>2.08859E-3</c:v>
                </c:pt>
                <c:pt idx="319">
                  <c:v>2.0839000000000001E-3</c:v>
                </c:pt>
                <c:pt idx="320">
                  <c:v>2.08004E-3</c:v>
                </c:pt>
                <c:pt idx="321">
                  <c:v>2.0782000000000001E-3</c:v>
                </c:pt>
                <c:pt idx="322">
                  <c:v>2.0741700000000002E-3</c:v>
                </c:pt>
                <c:pt idx="323">
                  <c:v>2.0739500000000002E-3</c:v>
                </c:pt>
                <c:pt idx="324">
                  <c:v>2.0681100000000002E-3</c:v>
                </c:pt>
                <c:pt idx="325">
                  <c:v>2.0640799999999998E-3</c:v>
                </c:pt>
                <c:pt idx="326">
                  <c:v>2.0633700000000001E-3</c:v>
                </c:pt>
                <c:pt idx="327">
                  <c:v>2.05734E-3</c:v>
                </c:pt>
                <c:pt idx="328">
                  <c:v>2.0573200000000001E-3</c:v>
                </c:pt>
                <c:pt idx="329">
                  <c:v>2.05287E-3</c:v>
                </c:pt>
                <c:pt idx="330">
                  <c:v>2.0479299999999999E-3</c:v>
                </c:pt>
                <c:pt idx="331">
                  <c:v>2.0472200000000002E-3</c:v>
                </c:pt>
                <c:pt idx="332">
                  <c:v>2.0444E-3</c:v>
                </c:pt>
                <c:pt idx="333">
                  <c:v>2.03952E-3</c:v>
                </c:pt>
                <c:pt idx="334">
                  <c:v>2.0352899999999999E-3</c:v>
                </c:pt>
                <c:pt idx="335">
                  <c:v>2.03381E-3</c:v>
                </c:pt>
                <c:pt idx="336">
                  <c:v>2.0288099999999998E-3</c:v>
                </c:pt>
                <c:pt idx="337">
                  <c:v>2.0269699999999999E-3</c:v>
                </c:pt>
                <c:pt idx="338">
                  <c:v>2.0245200000000001E-3</c:v>
                </c:pt>
                <c:pt idx="339">
                  <c:v>2.0209500000000001E-3</c:v>
                </c:pt>
                <c:pt idx="340">
                  <c:v>2.0175499999999999E-3</c:v>
                </c:pt>
                <c:pt idx="341">
                  <c:v>2.0145499999999999E-3</c:v>
                </c:pt>
                <c:pt idx="342">
                  <c:v>2.0110800000000002E-3</c:v>
                </c:pt>
                <c:pt idx="343">
                  <c:v>2.00614E-3</c:v>
                </c:pt>
                <c:pt idx="344">
                  <c:v>2.00453E-3</c:v>
                </c:pt>
                <c:pt idx="345">
                  <c:v>2.0016299999999999E-3</c:v>
                </c:pt>
                <c:pt idx="346">
                  <c:v>1.9974900000000002E-3</c:v>
                </c:pt>
                <c:pt idx="347">
                  <c:v>1.9967000000000001E-3</c:v>
                </c:pt>
                <c:pt idx="348">
                  <c:v>1.9914300000000002E-3</c:v>
                </c:pt>
                <c:pt idx="349">
                  <c:v>1.9891399999999999E-3</c:v>
                </c:pt>
                <c:pt idx="350">
                  <c:v>1.9857799999999999E-3</c:v>
                </c:pt>
                <c:pt idx="351">
                  <c:v>1.9808400000000002E-3</c:v>
                </c:pt>
                <c:pt idx="352">
                  <c:v>1.97803E-3</c:v>
                </c:pt>
                <c:pt idx="353">
                  <c:v>1.97466E-3</c:v>
                </c:pt>
                <c:pt idx="354">
                  <c:v>1.9698799999999998E-3</c:v>
                </c:pt>
                <c:pt idx="355">
                  <c:v>1.9692999999999998E-3</c:v>
                </c:pt>
                <c:pt idx="356">
                  <c:v>1.96729E-3</c:v>
                </c:pt>
                <c:pt idx="357">
                  <c:v>1.96525E-3</c:v>
                </c:pt>
                <c:pt idx="358">
                  <c:v>1.96276E-3</c:v>
                </c:pt>
                <c:pt idx="359">
                  <c:v>1.9563100000000002E-3</c:v>
                </c:pt>
                <c:pt idx="360">
                  <c:v>1.95546E-3</c:v>
                </c:pt>
                <c:pt idx="361">
                  <c:v>1.95207E-3</c:v>
                </c:pt>
                <c:pt idx="362">
                  <c:v>1.9470500000000001E-3</c:v>
                </c:pt>
                <c:pt idx="363">
                  <c:v>1.9459099999999999E-3</c:v>
                </c:pt>
                <c:pt idx="364">
                  <c:v>1.94301E-3</c:v>
                </c:pt>
                <c:pt idx="365">
                  <c:v>1.94133E-3</c:v>
                </c:pt>
                <c:pt idx="366">
                  <c:v>1.9390399999999999E-3</c:v>
                </c:pt>
                <c:pt idx="367">
                  <c:v>1.93502E-3</c:v>
                </c:pt>
                <c:pt idx="368">
                  <c:v>1.93407E-3</c:v>
                </c:pt>
                <c:pt idx="369">
                  <c:v>1.9283E-3</c:v>
                </c:pt>
                <c:pt idx="370">
                  <c:v>1.9230499999999999E-3</c:v>
                </c:pt>
                <c:pt idx="371">
                  <c:v>1.9169199999999999E-3</c:v>
                </c:pt>
                <c:pt idx="372">
                  <c:v>1.9162300000000001E-3</c:v>
                </c:pt>
                <c:pt idx="373">
                  <c:v>1.9146499999999999E-3</c:v>
                </c:pt>
                <c:pt idx="374">
                  <c:v>1.9104899999999999E-3</c:v>
                </c:pt>
                <c:pt idx="375">
                  <c:v>1.90869E-3</c:v>
                </c:pt>
                <c:pt idx="376">
                  <c:v>1.9044699999999999E-3</c:v>
                </c:pt>
                <c:pt idx="377">
                  <c:v>1.9010800000000001E-3</c:v>
                </c:pt>
                <c:pt idx="378">
                  <c:v>1.90015E-3</c:v>
                </c:pt>
                <c:pt idx="379">
                  <c:v>1.89561E-3</c:v>
                </c:pt>
                <c:pt idx="380">
                  <c:v>1.8917599999999999E-3</c:v>
                </c:pt>
                <c:pt idx="381">
                  <c:v>1.8880100000000001E-3</c:v>
                </c:pt>
                <c:pt idx="382">
                  <c:v>1.8851499999999999E-3</c:v>
                </c:pt>
                <c:pt idx="383">
                  <c:v>1.8816200000000001E-3</c:v>
                </c:pt>
                <c:pt idx="384">
                  <c:v>1.8801499999999999E-3</c:v>
                </c:pt>
                <c:pt idx="385">
                  <c:v>1.87557E-3</c:v>
                </c:pt>
                <c:pt idx="386">
                  <c:v>1.8744199999999999E-3</c:v>
                </c:pt>
                <c:pt idx="387">
                  <c:v>1.8688400000000001E-3</c:v>
                </c:pt>
                <c:pt idx="388">
                  <c:v>1.8668000000000001E-3</c:v>
                </c:pt>
                <c:pt idx="389">
                  <c:v>1.86312E-3</c:v>
                </c:pt>
                <c:pt idx="390">
                  <c:v>1.8616500000000001E-3</c:v>
                </c:pt>
                <c:pt idx="391">
                  <c:v>1.8583600000000001E-3</c:v>
                </c:pt>
                <c:pt idx="392">
                  <c:v>1.85422E-3</c:v>
                </c:pt>
                <c:pt idx="393">
                  <c:v>1.8494500000000001E-3</c:v>
                </c:pt>
                <c:pt idx="394">
                  <c:v>1.8462800000000001E-3</c:v>
                </c:pt>
                <c:pt idx="395">
                  <c:v>1.84154E-3</c:v>
                </c:pt>
                <c:pt idx="396">
                  <c:v>1.84117E-3</c:v>
                </c:pt>
                <c:pt idx="397">
                  <c:v>1.838E-3</c:v>
                </c:pt>
                <c:pt idx="398">
                  <c:v>1.8312999999999999E-3</c:v>
                </c:pt>
                <c:pt idx="399">
                  <c:v>1.8303499999999999E-3</c:v>
                </c:pt>
                <c:pt idx="400">
                  <c:v>1.8278000000000001E-3</c:v>
                </c:pt>
                <c:pt idx="401">
                  <c:v>1.82164E-3</c:v>
                </c:pt>
                <c:pt idx="402">
                  <c:v>1.8191399999999999E-3</c:v>
                </c:pt>
                <c:pt idx="403">
                  <c:v>1.81558E-3</c:v>
                </c:pt>
                <c:pt idx="404">
                  <c:v>1.8144700000000001E-3</c:v>
                </c:pt>
                <c:pt idx="405">
                  <c:v>1.81153E-3</c:v>
                </c:pt>
                <c:pt idx="406">
                  <c:v>1.80715E-3</c:v>
                </c:pt>
                <c:pt idx="407">
                  <c:v>1.8059599999999999E-3</c:v>
                </c:pt>
                <c:pt idx="408">
                  <c:v>1.8034100000000001E-3</c:v>
                </c:pt>
                <c:pt idx="409">
                  <c:v>1.79948E-3</c:v>
                </c:pt>
                <c:pt idx="410">
                  <c:v>1.79754E-3</c:v>
                </c:pt>
                <c:pt idx="411">
                  <c:v>1.79474E-3</c:v>
                </c:pt>
                <c:pt idx="412">
                  <c:v>1.7899000000000001E-3</c:v>
                </c:pt>
                <c:pt idx="413">
                  <c:v>1.7870500000000001E-3</c:v>
                </c:pt>
                <c:pt idx="414">
                  <c:v>1.7832200000000001E-3</c:v>
                </c:pt>
                <c:pt idx="415">
                  <c:v>1.78217E-3</c:v>
                </c:pt>
                <c:pt idx="416">
                  <c:v>1.78039E-3</c:v>
                </c:pt>
                <c:pt idx="417">
                  <c:v>1.7756899999999999E-3</c:v>
                </c:pt>
                <c:pt idx="418">
                  <c:v>1.77177E-3</c:v>
                </c:pt>
                <c:pt idx="419">
                  <c:v>1.76702E-3</c:v>
                </c:pt>
                <c:pt idx="420">
                  <c:v>1.76388E-3</c:v>
                </c:pt>
                <c:pt idx="421">
                  <c:v>1.76195E-3</c:v>
                </c:pt>
                <c:pt idx="422">
                  <c:v>1.75829E-3</c:v>
                </c:pt>
                <c:pt idx="423">
                  <c:v>1.7558000000000001E-3</c:v>
                </c:pt>
                <c:pt idx="424">
                  <c:v>1.7513699999999999E-3</c:v>
                </c:pt>
                <c:pt idx="425">
                  <c:v>1.7483900000000001E-3</c:v>
                </c:pt>
                <c:pt idx="426">
                  <c:v>1.74387E-3</c:v>
                </c:pt>
                <c:pt idx="427">
                  <c:v>1.74299E-3</c:v>
                </c:pt>
                <c:pt idx="428">
                  <c:v>1.73792E-3</c:v>
                </c:pt>
                <c:pt idx="429">
                  <c:v>1.73726E-3</c:v>
                </c:pt>
                <c:pt idx="430">
                  <c:v>1.73262E-3</c:v>
                </c:pt>
                <c:pt idx="431">
                  <c:v>1.7286300000000001E-3</c:v>
                </c:pt>
                <c:pt idx="432">
                  <c:v>1.7267700000000001E-3</c:v>
                </c:pt>
                <c:pt idx="433">
                  <c:v>1.7247300000000001E-3</c:v>
                </c:pt>
                <c:pt idx="434">
                  <c:v>1.72109E-3</c:v>
                </c:pt>
                <c:pt idx="435">
                  <c:v>1.7183000000000001E-3</c:v>
                </c:pt>
                <c:pt idx="436">
                  <c:v>1.71324E-3</c:v>
                </c:pt>
                <c:pt idx="437">
                  <c:v>1.7109E-3</c:v>
                </c:pt>
                <c:pt idx="438">
                  <c:v>1.7083999999999999E-3</c:v>
                </c:pt>
                <c:pt idx="439">
                  <c:v>1.70689E-3</c:v>
                </c:pt>
                <c:pt idx="440">
                  <c:v>1.7021E-3</c:v>
                </c:pt>
                <c:pt idx="441">
                  <c:v>1.6992699999999999E-3</c:v>
                </c:pt>
                <c:pt idx="442">
                  <c:v>1.69316E-3</c:v>
                </c:pt>
                <c:pt idx="443">
                  <c:v>1.69108E-3</c:v>
                </c:pt>
                <c:pt idx="444">
                  <c:v>1.6905799999999999E-3</c:v>
                </c:pt>
                <c:pt idx="445">
                  <c:v>1.6846400000000001E-3</c:v>
                </c:pt>
                <c:pt idx="446">
                  <c:v>1.67943E-3</c:v>
                </c:pt>
                <c:pt idx="447">
                  <c:v>1.67786E-3</c:v>
                </c:pt>
                <c:pt idx="448">
                  <c:v>1.67311E-3</c:v>
                </c:pt>
                <c:pt idx="449">
                  <c:v>1.6721699999999999E-3</c:v>
                </c:pt>
                <c:pt idx="450">
                  <c:v>1.6709699999999999E-3</c:v>
                </c:pt>
                <c:pt idx="451">
                  <c:v>1.66832E-3</c:v>
                </c:pt>
                <c:pt idx="452">
                  <c:v>1.66263E-3</c:v>
                </c:pt>
                <c:pt idx="453">
                  <c:v>1.66048E-3</c:v>
                </c:pt>
                <c:pt idx="454">
                  <c:v>1.6555599999999999E-3</c:v>
                </c:pt>
                <c:pt idx="455">
                  <c:v>1.6530900000000001E-3</c:v>
                </c:pt>
                <c:pt idx="456">
                  <c:v>1.6493199999999999E-3</c:v>
                </c:pt>
                <c:pt idx="457">
                  <c:v>1.6477900000000001E-3</c:v>
                </c:pt>
                <c:pt idx="458">
                  <c:v>1.64561E-3</c:v>
                </c:pt>
                <c:pt idx="459">
                  <c:v>1.6418400000000001E-3</c:v>
                </c:pt>
                <c:pt idx="460">
                  <c:v>1.64061E-3</c:v>
                </c:pt>
                <c:pt idx="461">
                  <c:v>1.6345800000000001E-3</c:v>
                </c:pt>
                <c:pt idx="462">
                  <c:v>1.63171E-3</c:v>
                </c:pt>
                <c:pt idx="463">
                  <c:v>1.62897E-3</c:v>
                </c:pt>
                <c:pt idx="464">
                  <c:v>1.62721E-3</c:v>
                </c:pt>
                <c:pt idx="465">
                  <c:v>1.6246699999999999E-3</c:v>
                </c:pt>
                <c:pt idx="466">
                  <c:v>1.62105E-3</c:v>
                </c:pt>
                <c:pt idx="467">
                  <c:v>1.61813E-3</c:v>
                </c:pt>
                <c:pt idx="468">
                  <c:v>1.6164599999999999E-3</c:v>
                </c:pt>
                <c:pt idx="469">
                  <c:v>1.61392E-3</c:v>
                </c:pt>
                <c:pt idx="470">
                  <c:v>1.60983E-3</c:v>
                </c:pt>
                <c:pt idx="471">
                  <c:v>1.6074100000000001E-3</c:v>
                </c:pt>
                <c:pt idx="472">
                  <c:v>1.6048799999999999E-3</c:v>
                </c:pt>
                <c:pt idx="473">
                  <c:v>1.6001800000000001E-3</c:v>
                </c:pt>
                <c:pt idx="474">
                  <c:v>1.5953600000000001E-3</c:v>
                </c:pt>
                <c:pt idx="475">
                  <c:v>1.5912599999999999E-3</c:v>
                </c:pt>
                <c:pt idx="476">
                  <c:v>1.5894500000000001E-3</c:v>
                </c:pt>
                <c:pt idx="477">
                  <c:v>1.58855E-3</c:v>
                </c:pt>
                <c:pt idx="478">
                  <c:v>1.58595E-3</c:v>
                </c:pt>
                <c:pt idx="479">
                  <c:v>1.58183E-3</c:v>
                </c:pt>
                <c:pt idx="480">
                  <c:v>1.5782000000000001E-3</c:v>
                </c:pt>
                <c:pt idx="481">
                  <c:v>1.5748800000000001E-3</c:v>
                </c:pt>
                <c:pt idx="482">
                  <c:v>1.57336E-3</c:v>
                </c:pt>
                <c:pt idx="483">
                  <c:v>1.56733E-3</c:v>
                </c:pt>
                <c:pt idx="484">
                  <c:v>1.56656E-3</c:v>
                </c:pt>
                <c:pt idx="485">
                  <c:v>1.56521E-3</c:v>
                </c:pt>
                <c:pt idx="486">
                  <c:v>1.5609599999999999E-3</c:v>
                </c:pt>
                <c:pt idx="487">
                  <c:v>1.56E-3</c:v>
                </c:pt>
                <c:pt idx="488">
                  <c:v>1.55324E-3</c:v>
                </c:pt>
                <c:pt idx="489">
                  <c:v>1.55127E-3</c:v>
                </c:pt>
                <c:pt idx="490">
                  <c:v>1.5473500000000001E-3</c:v>
                </c:pt>
                <c:pt idx="491">
                  <c:v>1.5467600000000001E-3</c:v>
                </c:pt>
                <c:pt idx="492">
                  <c:v>1.5428499999999999E-3</c:v>
                </c:pt>
                <c:pt idx="493">
                  <c:v>1.54269E-3</c:v>
                </c:pt>
                <c:pt idx="494">
                  <c:v>1.53527E-3</c:v>
                </c:pt>
                <c:pt idx="495">
                  <c:v>1.53111E-3</c:v>
                </c:pt>
                <c:pt idx="496">
                  <c:v>1.52926E-3</c:v>
                </c:pt>
                <c:pt idx="497">
                  <c:v>1.52414E-3</c:v>
                </c:pt>
                <c:pt idx="498">
                  <c:v>1.5243399999999999E-3</c:v>
                </c:pt>
                <c:pt idx="499">
                  <c:v>1.51855E-3</c:v>
                </c:pt>
                <c:pt idx="500">
                  <c:v>1.5165999999999999E-3</c:v>
                </c:pt>
                <c:pt idx="501">
                  <c:v>1.5122600000000001E-3</c:v>
                </c:pt>
                <c:pt idx="502">
                  <c:v>1.50998E-3</c:v>
                </c:pt>
                <c:pt idx="503">
                  <c:v>1.5057499999999999E-3</c:v>
                </c:pt>
                <c:pt idx="504">
                  <c:v>1.5042300000000001E-3</c:v>
                </c:pt>
                <c:pt idx="505">
                  <c:v>1.5012700000000001E-3</c:v>
                </c:pt>
                <c:pt idx="506">
                  <c:v>1.4984499999999999E-3</c:v>
                </c:pt>
                <c:pt idx="507">
                  <c:v>1.49467E-3</c:v>
                </c:pt>
                <c:pt idx="508">
                  <c:v>1.4899900000000001E-3</c:v>
                </c:pt>
                <c:pt idx="509">
                  <c:v>1.48902E-3</c:v>
                </c:pt>
                <c:pt idx="510">
                  <c:v>1.48642E-3</c:v>
                </c:pt>
                <c:pt idx="511">
                  <c:v>1.4822100000000001E-3</c:v>
                </c:pt>
                <c:pt idx="512">
                  <c:v>1.47875E-3</c:v>
                </c:pt>
                <c:pt idx="513">
                  <c:v>1.47792E-3</c:v>
                </c:pt>
                <c:pt idx="514">
                  <c:v>1.47514E-3</c:v>
                </c:pt>
                <c:pt idx="515">
                  <c:v>1.47269E-3</c:v>
                </c:pt>
                <c:pt idx="516">
                  <c:v>1.46904E-3</c:v>
                </c:pt>
                <c:pt idx="517">
                  <c:v>1.46521E-3</c:v>
                </c:pt>
                <c:pt idx="518">
                  <c:v>1.46215E-3</c:v>
                </c:pt>
                <c:pt idx="519">
                  <c:v>1.45772E-3</c:v>
                </c:pt>
                <c:pt idx="520">
                  <c:v>1.45604E-3</c:v>
                </c:pt>
                <c:pt idx="521">
                  <c:v>1.45308E-3</c:v>
                </c:pt>
                <c:pt idx="522">
                  <c:v>1.4488700000000001E-3</c:v>
                </c:pt>
                <c:pt idx="523">
                  <c:v>1.44691E-3</c:v>
                </c:pt>
                <c:pt idx="524">
                  <c:v>1.4432799999999999E-3</c:v>
                </c:pt>
                <c:pt idx="525">
                  <c:v>1.43947E-3</c:v>
                </c:pt>
                <c:pt idx="526">
                  <c:v>1.4361599999999999E-3</c:v>
                </c:pt>
                <c:pt idx="527">
                  <c:v>1.4329E-3</c:v>
                </c:pt>
                <c:pt idx="528">
                  <c:v>1.42961E-3</c:v>
                </c:pt>
                <c:pt idx="529">
                  <c:v>1.4253200000000001E-3</c:v>
                </c:pt>
                <c:pt idx="530">
                  <c:v>1.42355E-3</c:v>
                </c:pt>
                <c:pt idx="531">
                  <c:v>1.4215E-3</c:v>
                </c:pt>
                <c:pt idx="532">
                  <c:v>1.41837E-3</c:v>
                </c:pt>
                <c:pt idx="533">
                  <c:v>1.4147000000000001E-3</c:v>
                </c:pt>
                <c:pt idx="534">
                  <c:v>1.4099799999999999E-3</c:v>
                </c:pt>
                <c:pt idx="535">
                  <c:v>1.4088499999999999E-3</c:v>
                </c:pt>
                <c:pt idx="536">
                  <c:v>1.40284E-3</c:v>
                </c:pt>
                <c:pt idx="537">
                  <c:v>1.4020300000000001E-3</c:v>
                </c:pt>
                <c:pt idx="538">
                  <c:v>1.3975000000000001E-3</c:v>
                </c:pt>
                <c:pt idx="539">
                  <c:v>1.3969900000000001E-3</c:v>
                </c:pt>
                <c:pt idx="540">
                  <c:v>1.3946099999999999E-3</c:v>
                </c:pt>
                <c:pt idx="541">
                  <c:v>1.39124E-3</c:v>
                </c:pt>
                <c:pt idx="542">
                  <c:v>1.3860599999999999E-3</c:v>
                </c:pt>
                <c:pt idx="543">
                  <c:v>1.38324E-3</c:v>
                </c:pt>
                <c:pt idx="544">
                  <c:v>1.38149E-3</c:v>
                </c:pt>
                <c:pt idx="545">
                  <c:v>1.37966E-3</c:v>
                </c:pt>
                <c:pt idx="546">
                  <c:v>1.3770099999999999E-3</c:v>
                </c:pt>
                <c:pt idx="547">
                  <c:v>1.37295E-3</c:v>
                </c:pt>
                <c:pt idx="548">
                  <c:v>1.36809E-3</c:v>
                </c:pt>
                <c:pt idx="549">
                  <c:v>1.36567E-3</c:v>
                </c:pt>
                <c:pt idx="550">
                  <c:v>1.3632500000000001E-3</c:v>
                </c:pt>
                <c:pt idx="551">
                  <c:v>1.36027E-3</c:v>
                </c:pt>
                <c:pt idx="552">
                  <c:v>1.35841E-3</c:v>
                </c:pt>
                <c:pt idx="553">
                  <c:v>1.35473E-3</c:v>
                </c:pt>
                <c:pt idx="554">
                  <c:v>1.35132E-3</c:v>
                </c:pt>
                <c:pt idx="555">
                  <c:v>1.3502E-3</c:v>
                </c:pt>
                <c:pt idx="556">
                  <c:v>1.34632E-3</c:v>
                </c:pt>
                <c:pt idx="557">
                  <c:v>1.34336E-3</c:v>
                </c:pt>
                <c:pt idx="558">
                  <c:v>1.34084E-3</c:v>
                </c:pt>
                <c:pt idx="559">
                  <c:v>1.33468E-3</c:v>
                </c:pt>
                <c:pt idx="560">
                  <c:v>1.3333500000000001E-3</c:v>
                </c:pt>
                <c:pt idx="561">
                  <c:v>1.33036E-3</c:v>
                </c:pt>
                <c:pt idx="562">
                  <c:v>1.3294299999999999E-3</c:v>
                </c:pt>
                <c:pt idx="563">
                  <c:v>1.3247000000000001E-3</c:v>
                </c:pt>
                <c:pt idx="564">
                  <c:v>1.32076E-3</c:v>
                </c:pt>
                <c:pt idx="565">
                  <c:v>1.3179400000000001E-3</c:v>
                </c:pt>
                <c:pt idx="566">
                  <c:v>1.3150600000000001E-3</c:v>
                </c:pt>
                <c:pt idx="567">
                  <c:v>1.3127099999999999E-3</c:v>
                </c:pt>
                <c:pt idx="568">
                  <c:v>1.30977E-3</c:v>
                </c:pt>
                <c:pt idx="569">
                  <c:v>1.30828E-3</c:v>
                </c:pt>
                <c:pt idx="570">
                  <c:v>1.3033400000000001E-3</c:v>
                </c:pt>
                <c:pt idx="571">
                  <c:v>1.3036199999999999E-3</c:v>
                </c:pt>
                <c:pt idx="572">
                  <c:v>1.2983300000000001E-3</c:v>
                </c:pt>
                <c:pt idx="573">
                  <c:v>1.2960300000000001E-3</c:v>
                </c:pt>
                <c:pt idx="574">
                  <c:v>1.2937199999999999E-3</c:v>
                </c:pt>
                <c:pt idx="575">
                  <c:v>1.28721E-3</c:v>
                </c:pt>
                <c:pt idx="576">
                  <c:v>1.28499E-3</c:v>
                </c:pt>
                <c:pt idx="577">
                  <c:v>1.2823299999999999E-3</c:v>
                </c:pt>
                <c:pt idx="578">
                  <c:v>1.2789500000000001E-3</c:v>
                </c:pt>
                <c:pt idx="579">
                  <c:v>1.2762800000000001E-3</c:v>
                </c:pt>
                <c:pt idx="580">
                  <c:v>1.2751500000000001E-3</c:v>
                </c:pt>
                <c:pt idx="581">
                  <c:v>1.2729499999999999E-3</c:v>
                </c:pt>
                <c:pt idx="582">
                  <c:v>1.26746E-3</c:v>
                </c:pt>
                <c:pt idx="583">
                  <c:v>1.2645600000000001E-3</c:v>
                </c:pt>
                <c:pt idx="584">
                  <c:v>1.2609400000000001E-3</c:v>
                </c:pt>
                <c:pt idx="585">
                  <c:v>1.25808E-3</c:v>
                </c:pt>
                <c:pt idx="586">
                  <c:v>1.25453E-3</c:v>
                </c:pt>
                <c:pt idx="587">
                  <c:v>1.2518500000000001E-3</c:v>
                </c:pt>
                <c:pt idx="588">
                  <c:v>1.2487100000000001E-3</c:v>
                </c:pt>
                <c:pt idx="589">
                  <c:v>1.2461200000000001E-3</c:v>
                </c:pt>
                <c:pt idx="590">
                  <c:v>1.24368E-3</c:v>
                </c:pt>
                <c:pt idx="591">
                  <c:v>1.2419099999999999E-3</c:v>
                </c:pt>
                <c:pt idx="592">
                  <c:v>1.23544E-3</c:v>
                </c:pt>
                <c:pt idx="593">
                  <c:v>1.2325299999999999E-3</c:v>
                </c:pt>
                <c:pt idx="594">
                  <c:v>1.23022E-3</c:v>
                </c:pt>
                <c:pt idx="595">
                  <c:v>1.2277E-3</c:v>
                </c:pt>
                <c:pt idx="596">
                  <c:v>1.2248300000000001E-3</c:v>
                </c:pt>
                <c:pt idx="597">
                  <c:v>1.2237800000000001E-3</c:v>
                </c:pt>
                <c:pt idx="598">
                  <c:v>1.2192699999999999E-3</c:v>
                </c:pt>
                <c:pt idx="599">
                  <c:v>1.2185099999999999E-3</c:v>
                </c:pt>
                <c:pt idx="600">
                  <c:v>1.21258E-3</c:v>
                </c:pt>
                <c:pt idx="601">
                  <c:v>1.2109499999999999E-3</c:v>
                </c:pt>
                <c:pt idx="602">
                  <c:v>1.20889E-3</c:v>
                </c:pt>
                <c:pt idx="603">
                  <c:v>1.2027299999999999E-3</c:v>
                </c:pt>
                <c:pt idx="604">
                  <c:v>1.1994E-3</c:v>
                </c:pt>
                <c:pt idx="605">
                  <c:v>1.1964199999999999E-3</c:v>
                </c:pt>
                <c:pt idx="606">
                  <c:v>1.19735E-3</c:v>
                </c:pt>
                <c:pt idx="607">
                  <c:v>1.1921499999999999E-3</c:v>
                </c:pt>
                <c:pt idx="608">
                  <c:v>1.1879099999999999E-3</c:v>
                </c:pt>
                <c:pt idx="609">
                  <c:v>1.1828100000000001E-3</c:v>
                </c:pt>
                <c:pt idx="610">
                  <c:v>1.18318E-3</c:v>
                </c:pt>
                <c:pt idx="611">
                  <c:v>1.1801400000000001E-3</c:v>
                </c:pt>
                <c:pt idx="612">
                  <c:v>1.17643E-3</c:v>
                </c:pt>
                <c:pt idx="613">
                  <c:v>1.1733799999999999E-3</c:v>
                </c:pt>
                <c:pt idx="614">
                  <c:v>1.1690800000000001E-3</c:v>
                </c:pt>
                <c:pt idx="615">
                  <c:v>1.1686400000000001E-3</c:v>
                </c:pt>
                <c:pt idx="616">
                  <c:v>1.16391E-3</c:v>
                </c:pt>
                <c:pt idx="617">
                  <c:v>1.1585499999999999E-3</c:v>
                </c:pt>
                <c:pt idx="618">
                  <c:v>1.15814E-3</c:v>
                </c:pt>
                <c:pt idx="619">
                  <c:v>1.1530399999999999E-3</c:v>
                </c:pt>
                <c:pt idx="620">
                  <c:v>1.1500799999999999E-3</c:v>
                </c:pt>
                <c:pt idx="621">
                  <c:v>1.1492900000000001E-3</c:v>
                </c:pt>
                <c:pt idx="622">
                  <c:v>1.14667E-3</c:v>
                </c:pt>
                <c:pt idx="623">
                  <c:v>1.1417300000000001E-3</c:v>
                </c:pt>
                <c:pt idx="624">
                  <c:v>1.1411800000000001E-3</c:v>
                </c:pt>
                <c:pt idx="625">
                  <c:v>1.1381200000000001E-3</c:v>
                </c:pt>
                <c:pt idx="626">
                  <c:v>1.13466E-3</c:v>
                </c:pt>
                <c:pt idx="627">
                  <c:v>1.1307800000000001E-3</c:v>
                </c:pt>
                <c:pt idx="628">
                  <c:v>1.12952E-3</c:v>
                </c:pt>
                <c:pt idx="629">
                  <c:v>1.126E-3</c:v>
                </c:pt>
                <c:pt idx="630">
                  <c:v>1.12378E-3</c:v>
                </c:pt>
                <c:pt idx="631">
                  <c:v>1.1186799999999999E-3</c:v>
                </c:pt>
                <c:pt idx="632">
                  <c:v>1.11772E-3</c:v>
                </c:pt>
                <c:pt idx="633">
                  <c:v>1.1148499999999999E-3</c:v>
                </c:pt>
                <c:pt idx="634">
                  <c:v>1.1119000000000001E-3</c:v>
                </c:pt>
                <c:pt idx="635">
                  <c:v>1.1063100000000001E-3</c:v>
                </c:pt>
                <c:pt idx="636">
                  <c:v>1.1050999999999999E-3</c:v>
                </c:pt>
                <c:pt idx="637">
                  <c:v>1.10367E-3</c:v>
                </c:pt>
                <c:pt idx="638">
                  <c:v>1.1020100000000001E-3</c:v>
                </c:pt>
                <c:pt idx="639">
                  <c:v>1.09512E-3</c:v>
                </c:pt>
                <c:pt idx="640">
                  <c:v>1.0920700000000001E-3</c:v>
                </c:pt>
                <c:pt idx="641">
                  <c:v>1.0884600000000001E-3</c:v>
                </c:pt>
                <c:pt idx="642">
                  <c:v>1.08647E-3</c:v>
                </c:pt>
                <c:pt idx="643">
                  <c:v>1.0841500000000001E-3</c:v>
                </c:pt>
                <c:pt idx="644">
                  <c:v>1.0805700000000001E-3</c:v>
                </c:pt>
                <c:pt idx="645">
                  <c:v>1.0804E-3</c:v>
                </c:pt>
                <c:pt idx="646">
                  <c:v>1.0757399999999999E-3</c:v>
                </c:pt>
                <c:pt idx="647">
                  <c:v>1.0720899999999999E-3</c:v>
                </c:pt>
                <c:pt idx="648">
                  <c:v>1.06796E-3</c:v>
                </c:pt>
                <c:pt idx="649">
                  <c:v>1.0650499999999999E-3</c:v>
                </c:pt>
                <c:pt idx="650">
                  <c:v>1.06372E-3</c:v>
                </c:pt>
                <c:pt idx="651">
                  <c:v>1.06044E-3</c:v>
                </c:pt>
                <c:pt idx="652">
                  <c:v>1.0563199999999999E-3</c:v>
                </c:pt>
                <c:pt idx="653">
                  <c:v>1.0527900000000001E-3</c:v>
                </c:pt>
                <c:pt idx="654">
                  <c:v>1.0501200000000001E-3</c:v>
                </c:pt>
                <c:pt idx="655">
                  <c:v>1.0480400000000001E-3</c:v>
                </c:pt>
                <c:pt idx="656">
                  <c:v>1.04444E-3</c:v>
                </c:pt>
                <c:pt idx="657">
                  <c:v>1.0384400000000001E-3</c:v>
                </c:pt>
                <c:pt idx="658">
                  <c:v>1.0379199999999999E-3</c:v>
                </c:pt>
                <c:pt idx="659">
                  <c:v>1.0373699999999999E-3</c:v>
                </c:pt>
                <c:pt idx="660">
                  <c:v>1.0344200000000001E-3</c:v>
                </c:pt>
                <c:pt idx="661">
                  <c:v>1.0329499999999999E-3</c:v>
                </c:pt>
                <c:pt idx="662">
                  <c:v>1.02921E-3</c:v>
                </c:pt>
                <c:pt idx="663">
                  <c:v>1.02498E-3</c:v>
                </c:pt>
                <c:pt idx="664">
                  <c:v>1.0195200000000001E-3</c:v>
                </c:pt>
                <c:pt idx="665">
                  <c:v>1.0172E-3</c:v>
                </c:pt>
                <c:pt idx="666">
                  <c:v>1.0139299999999999E-3</c:v>
                </c:pt>
                <c:pt idx="667">
                  <c:v>1.01059E-3</c:v>
                </c:pt>
                <c:pt idx="668">
                  <c:v>1.0078299999999999E-3</c:v>
                </c:pt>
                <c:pt idx="669">
                  <c:v>1.0053900000000001E-3</c:v>
                </c:pt>
                <c:pt idx="670">
                  <c:v>1.00238E-3</c:v>
                </c:pt>
                <c:pt idx="671">
                  <c:v>1.0014900000000001E-3</c:v>
                </c:pt>
                <c:pt idx="672">
                  <c:v>9.9544400000000006E-4</c:v>
                </c:pt>
                <c:pt idx="673">
                  <c:v>9.923410000000001E-4</c:v>
                </c:pt>
                <c:pt idx="674">
                  <c:v>9.9026499999999994E-4</c:v>
                </c:pt>
                <c:pt idx="675">
                  <c:v>9.8546399999999991E-4</c:v>
                </c:pt>
                <c:pt idx="676">
                  <c:v>9.8186900000000001E-4</c:v>
                </c:pt>
                <c:pt idx="677">
                  <c:v>9.8130700000000006E-4</c:v>
                </c:pt>
                <c:pt idx="678">
                  <c:v>9.7939199999999994E-4</c:v>
                </c:pt>
                <c:pt idx="679">
                  <c:v>9.7320800000000004E-4</c:v>
                </c:pt>
                <c:pt idx="680">
                  <c:v>9.7166400000000001E-4</c:v>
                </c:pt>
                <c:pt idx="681">
                  <c:v>9.6904700000000001E-4</c:v>
                </c:pt>
                <c:pt idx="682">
                  <c:v>9.6648100000000005E-4</c:v>
                </c:pt>
                <c:pt idx="683">
                  <c:v>9.6511899999999996E-4</c:v>
                </c:pt>
                <c:pt idx="684">
                  <c:v>9.60611E-4</c:v>
                </c:pt>
                <c:pt idx="685">
                  <c:v>9.5765499999999996E-4</c:v>
                </c:pt>
                <c:pt idx="686">
                  <c:v>9.5607899999999998E-4</c:v>
                </c:pt>
                <c:pt idx="687">
                  <c:v>9.5157900000000003E-4</c:v>
                </c:pt>
                <c:pt idx="688">
                  <c:v>9.4786100000000004E-4</c:v>
                </c:pt>
                <c:pt idx="689">
                  <c:v>9.4644800000000002E-4</c:v>
                </c:pt>
                <c:pt idx="690">
                  <c:v>9.4358199999999999E-4</c:v>
                </c:pt>
                <c:pt idx="691">
                  <c:v>9.39024E-4</c:v>
                </c:pt>
                <c:pt idx="692">
                  <c:v>9.3512399999999996E-4</c:v>
                </c:pt>
                <c:pt idx="693">
                  <c:v>9.3387600000000004E-4</c:v>
                </c:pt>
                <c:pt idx="694">
                  <c:v>9.2939800000000001E-4</c:v>
                </c:pt>
                <c:pt idx="695">
                  <c:v>9.2792199999999997E-4</c:v>
                </c:pt>
                <c:pt idx="696">
                  <c:v>9.2555199999999995E-4</c:v>
                </c:pt>
                <c:pt idx="697">
                  <c:v>9.2310799999999996E-4</c:v>
                </c:pt>
                <c:pt idx="698">
                  <c:v>9.19833E-4</c:v>
                </c:pt>
                <c:pt idx="699">
                  <c:v>9.165E-4</c:v>
                </c:pt>
                <c:pt idx="700">
                  <c:v>9.1411499999999996E-4</c:v>
                </c:pt>
                <c:pt idx="701">
                  <c:v>9.1193100000000005E-4</c:v>
                </c:pt>
                <c:pt idx="702">
                  <c:v>9.1079099999999999E-4</c:v>
                </c:pt>
                <c:pt idx="703">
                  <c:v>9.0468000000000005E-4</c:v>
                </c:pt>
                <c:pt idx="704">
                  <c:v>9.0227700000000005E-4</c:v>
                </c:pt>
                <c:pt idx="705">
                  <c:v>8.9922999999999999E-4</c:v>
                </c:pt>
                <c:pt idx="706">
                  <c:v>8.9585100000000003E-4</c:v>
                </c:pt>
                <c:pt idx="707">
                  <c:v>8.9222699999999999E-4</c:v>
                </c:pt>
                <c:pt idx="708">
                  <c:v>8.8986399999999998E-4</c:v>
                </c:pt>
                <c:pt idx="709">
                  <c:v>8.8687300000000004E-4</c:v>
                </c:pt>
                <c:pt idx="710">
                  <c:v>8.8240200000000001E-4</c:v>
                </c:pt>
                <c:pt idx="711">
                  <c:v>8.8032900000000001E-4</c:v>
                </c:pt>
                <c:pt idx="712">
                  <c:v>8.7625599999999995E-4</c:v>
                </c:pt>
                <c:pt idx="713">
                  <c:v>8.7516700000000005E-4</c:v>
                </c:pt>
                <c:pt idx="714">
                  <c:v>8.6786100000000004E-4</c:v>
                </c:pt>
                <c:pt idx="715">
                  <c:v>8.7010500000000003E-4</c:v>
                </c:pt>
                <c:pt idx="716">
                  <c:v>8.6643600000000005E-4</c:v>
                </c:pt>
                <c:pt idx="717">
                  <c:v>8.6040200000000002E-4</c:v>
                </c:pt>
                <c:pt idx="718">
                  <c:v>8.6118299999999996E-4</c:v>
                </c:pt>
                <c:pt idx="719">
                  <c:v>8.5852699999999999E-4</c:v>
                </c:pt>
                <c:pt idx="720">
                  <c:v>8.5371899999999996E-4</c:v>
                </c:pt>
                <c:pt idx="721">
                  <c:v>8.51704E-4</c:v>
                </c:pt>
                <c:pt idx="722">
                  <c:v>8.4724099999999999E-4</c:v>
                </c:pt>
                <c:pt idx="723">
                  <c:v>8.4427000000000005E-4</c:v>
                </c:pt>
                <c:pt idx="724">
                  <c:v>8.4416299999999999E-4</c:v>
                </c:pt>
                <c:pt idx="725">
                  <c:v>8.39943E-4</c:v>
                </c:pt>
                <c:pt idx="726">
                  <c:v>8.3433800000000001E-4</c:v>
                </c:pt>
                <c:pt idx="727">
                  <c:v>8.3135000000000001E-4</c:v>
                </c:pt>
                <c:pt idx="728">
                  <c:v>8.3063500000000003E-4</c:v>
                </c:pt>
                <c:pt idx="729">
                  <c:v>8.2805400000000005E-4</c:v>
                </c:pt>
                <c:pt idx="730">
                  <c:v>8.2540700000000001E-4</c:v>
                </c:pt>
                <c:pt idx="731">
                  <c:v>8.2107100000000004E-4</c:v>
                </c:pt>
                <c:pt idx="732">
                  <c:v>8.1912300000000005E-4</c:v>
                </c:pt>
                <c:pt idx="733">
                  <c:v>8.1651E-4</c:v>
                </c:pt>
                <c:pt idx="734">
                  <c:v>8.1245600000000003E-4</c:v>
                </c:pt>
                <c:pt idx="735">
                  <c:v>8.0886E-4</c:v>
                </c:pt>
                <c:pt idx="736">
                  <c:v>8.0562400000000001E-4</c:v>
                </c:pt>
                <c:pt idx="737">
                  <c:v>8.0398700000000004E-4</c:v>
                </c:pt>
                <c:pt idx="738">
                  <c:v>8.0086800000000004E-4</c:v>
                </c:pt>
                <c:pt idx="739">
                  <c:v>7.9496799999999996E-4</c:v>
                </c:pt>
                <c:pt idx="740">
                  <c:v>7.9472699999999996E-4</c:v>
                </c:pt>
                <c:pt idx="741">
                  <c:v>7.9149999999999999E-4</c:v>
                </c:pt>
                <c:pt idx="742">
                  <c:v>7.8783499999999997E-4</c:v>
                </c:pt>
                <c:pt idx="743">
                  <c:v>7.8484500000000005E-4</c:v>
                </c:pt>
                <c:pt idx="744">
                  <c:v>7.8255999999999996E-4</c:v>
                </c:pt>
                <c:pt idx="745">
                  <c:v>7.8027700000000001E-4</c:v>
                </c:pt>
                <c:pt idx="746">
                  <c:v>7.7790200000000002E-4</c:v>
                </c:pt>
                <c:pt idx="747">
                  <c:v>7.7306100000000002E-4</c:v>
                </c:pt>
                <c:pt idx="748">
                  <c:v>7.6805000000000005E-4</c:v>
                </c:pt>
                <c:pt idx="749">
                  <c:v>7.6836799999999996E-4</c:v>
                </c:pt>
                <c:pt idx="750">
                  <c:v>7.6240800000000001E-4</c:v>
                </c:pt>
                <c:pt idx="751">
                  <c:v>7.6161800000000004E-4</c:v>
                </c:pt>
                <c:pt idx="752">
                  <c:v>7.6128199999999995E-4</c:v>
                </c:pt>
                <c:pt idx="753">
                  <c:v>7.5624100000000005E-4</c:v>
                </c:pt>
                <c:pt idx="754">
                  <c:v>7.5550300000000003E-4</c:v>
                </c:pt>
                <c:pt idx="755">
                  <c:v>7.5367900000000005E-4</c:v>
                </c:pt>
                <c:pt idx="756">
                  <c:v>7.4928099999999997E-4</c:v>
                </c:pt>
                <c:pt idx="757">
                  <c:v>7.4564399999999995E-4</c:v>
                </c:pt>
                <c:pt idx="758">
                  <c:v>7.4314900000000002E-4</c:v>
                </c:pt>
                <c:pt idx="759">
                  <c:v>7.4047999999999996E-4</c:v>
                </c:pt>
                <c:pt idx="760">
                  <c:v>7.36909E-4</c:v>
                </c:pt>
                <c:pt idx="761">
                  <c:v>7.3469599999999996E-4</c:v>
                </c:pt>
                <c:pt idx="762">
                  <c:v>7.3001999999999995E-4</c:v>
                </c:pt>
                <c:pt idx="763">
                  <c:v>7.2751300000000005E-4</c:v>
                </c:pt>
                <c:pt idx="764">
                  <c:v>7.26587E-4</c:v>
                </c:pt>
                <c:pt idx="765">
                  <c:v>7.2512E-4</c:v>
                </c:pt>
                <c:pt idx="766">
                  <c:v>7.1958000000000005E-4</c:v>
                </c:pt>
                <c:pt idx="767">
                  <c:v>7.1617999999999996E-4</c:v>
                </c:pt>
                <c:pt idx="768">
                  <c:v>7.1441400000000002E-4</c:v>
                </c:pt>
                <c:pt idx="769">
                  <c:v>7.0990500000000004E-4</c:v>
                </c:pt>
                <c:pt idx="770">
                  <c:v>7.0837700000000005E-4</c:v>
                </c:pt>
                <c:pt idx="771">
                  <c:v>7.0560700000000002E-4</c:v>
                </c:pt>
                <c:pt idx="772">
                  <c:v>7.0198099999999996E-4</c:v>
                </c:pt>
                <c:pt idx="773">
                  <c:v>7.0057599999999995E-4</c:v>
                </c:pt>
                <c:pt idx="774">
                  <c:v>6.93913E-4</c:v>
                </c:pt>
                <c:pt idx="775">
                  <c:v>6.9157599999999995E-4</c:v>
                </c:pt>
                <c:pt idx="776">
                  <c:v>6.8967099999999999E-4</c:v>
                </c:pt>
                <c:pt idx="777">
                  <c:v>6.8788699999999998E-4</c:v>
                </c:pt>
                <c:pt idx="778">
                  <c:v>6.85492E-4</c:v>
                </c:pt>
                <c:pt idx="779">
                  <c:v>6.8183399999999998E-4</c:v>
                </c:pt>
                <c:pt idx="780">
                  <c:v>6.7980299999999998E-4</c:v>
                </c:pt>
                <c:pt idx="781">
                  <c:v>6.7701299999999996E-4</c:v>
                </c:pt>
                <c:pt idx="782">
                  <c:v>6.7469199999999996E-4</c:v>
                </c:pt>
                <c:pt idx="783">
                  <c:v>6.7075999999999995E-4</c:v>
                </c:pt>
                <c:pt idx="784">
                  <c:v>6.6633100000000004E-4</c:v>
                </c:pt>
                <c:pt idx="785">
                  <c:v>6.6584200000000004E-4</c:v>
                </c:pt>
                <c:pt idx="786">
                  <c:v>6.6060999999999995E-4</c:v>
                </c:pt>
                <c:pt idx="787">
                  <c:v>6.5721799999999999E-4</c:v>
                </c:pt>
                <c:pt idx="788">
                  <c:v>6.5501000000000003E-4</c:v>
                </c:pt>
                <c:pt idx="789">
                  <c:v>6.5053799999999998E-4</c:v>
                </c:pt>
                <c:pt idx="790">
                  <c:v>6.4808800000000001E-4</c:v>
                </c:pt>
                <c:pt idx="791">
                  <c:v>6.4625000000000001E-4</c:v>
                </c:pt>
                <c:pt idx="792">
                  <c:v>6.4331000000000002E-4</c:v>
                </c:pt>
                <c:pt idx="793">
                  <c:v>6.3922999999999996E-4</c:v>
                </c:pt>
                <c:pt idx="794">
                  <c:v>6.3496400000000001E-4</c:v>
                </c:pt>
                <c:pt idx="795">
                  <c:v>6.3309599999999998E-4</c:v>
                </c:pt>
                <c:pt idx="796">
                  <c:v>6.3119999999999995E-4</c:v>
                </c:pt>
                <c:pt idx="797">
                  <c:v>6.2871900000000002E-4</c:v>
                </c:pt>
                <c:pt idx="798">
                  <c:v>6.2907999999999996E-4</c:v>
                </c:pt>
                <c:pt idx="799">
                  <c:v>6.2413900000000001E-4</c:v>
                </c:pt>
                <c:pt idx="800">
                  <c:v>6.2335600000000004E-4</c:v>
                </c:pt>
                <c:pt idx="801">
                  <c:v>6.2022800000000001E-4</c:v>
                </c:pt>
                <c:pt idx="802">
                  <c:v>6.16096E-4</c:v>
                </c:pt>
                <c:pt idx="803">
                  <c:v>6.1188499999999995E-4</c:v>
                </c:pt>
                <c:pt idx="804">
                  <c:v>6.1010800000000005E-4</c:v>
                </c:pt>
                <c:pt idx="805">
                  <c:v>6.0606799999999997E-4</c:v>
                </c:pt>
                <c:pt idx="806">
                  <c:v>6.0449699999999996E-4</c:v>
                </c:pt>
                <c:pt idx="807">
                  <c:v>6.0159099999999995E-4</c:v>
                </c:pt>
                <c:pt idx="808">
                  <c:v>5.9845700000000005E-4</c:v>
                </c:pt>
                <c:pt idx="809">
                  <c:v>5.9758499999999998E-4</c:v>
                </c:pt>
                <c:pt idx="810">
                  <c:v>5.9345199999999996E-4</c:v>
                </c:pt>
                <c:pt idx="811">
                  <c:v>5.9149500000000004E-4</c:v>
                </c:pt>
                <c:pt idx="812">
                  <c:v>5.8877300000000001E-4</c:v>
                </c:pt>
                <c:pt idx="813">
                  <c:v>5.8799399999999999E-4</c:v>
                </c:pt>
                <c:pt idx="814">
                  <c:v>5.8507899999999996E-4</c:v>
                </c:pt>
                <c:pt idx="815">
                  <c:v>5.7978499999999998E-4</c:v>
                </c:pt>
                <c:pt idx="816">
                  <c:v>5.7675900000000004E-4</c:v>
                </c:pt>
                <c:pt idx="817">
                  <c:v>5.7503399999999998E-4</c:v>
                </c:pt>
                <c:pt idx="818">
                  <c:v>5.6941900000000004E-4</c:v>
                </c:pt>
                <c:pt idx="819">
                  <c:v>5.6668599999999995E-4</c:v>
                </c:pt>
                <c:pt idx="820">
                  <c:v>5.6454200000000002E-4</c:v>
                </c:pt>
                <c:pt idx="821">
                  <c:v>5.5947799999999997E-4</c:v>
                </c:pt>
                <c:pt idx="822">
                  <c:v>5.5953800000000005E-4</c:v>
                </c:pt>
                <c:pt idx="823">
                  <c:v>5.5784699999999999E-4</c:v>
                </c:pt>
                <c:pt idx="824">
                  <c:v>5.5393200000000004E-4</c:v>
                </c:pt>
                <c:pt idx="825">
                  <c:v>5.4982700000000002E-4</c:v>
                </c:pt>
                <c:pt idx="826">
                  <c:v>5.47574E-4</c:v>
                </c:pt>
                <c:pt idx="827">
                  <c:v>5.4538700000000004E-4</c:v>
                </c:pt>
                <c:pt idx="828">
                  <c:v>5.4147799999999997E-4</c:v>
                </c:pt>
                <c:pt idx="829">
                  <c:v>5.3735999999999996E-4</c:v>
                </c:pt>
                <c:pt idx="830">
                  <c:v>5.36226E-4</c:v>
                </c:pt>
                <c:pt idx="831">
                  <c:v>5.3281900000000002E-4</c:v>
                </c:pt>
                <c:pt idx="832">
                  <c:v>5.3203099999999998E-4</c:v>
                </c:pt>
                <c:pt idx="833">
                  <c:v>5.2580499999999996E-4</c:v>
                </c:pt>
                <c:pt idx="834">
                  <c:v>5.2611300000000004E-4</c:v>
                </c:pt>
                <c:pt idx="835">
                  <c:v>5.2082099999999998E-4</c:v>
                </c:pt>
                <c:pt idx="836">
                  <c:v>5.1889000000000004E-4</c:v>
                </c:pt>
                <c:pt idx="837">
                  <c:v>5.17462E-4</c:v>
                </c:pt>
                <c:pt idx="838">
                  <c:v>5.1371000000000001E-4</c:v>
                </c:pt>
                <c:pt idx="839">
                  <c:v>5.1048399999999996E-4</c:v>
                </c:pt>
                <c:pt idx="840">
                  <c:v>5.0877300000000002E-4</c:v>
                </c:pt>
                <c:pt idx="841">
                  <c:v>5.0605599999999995E-4</c:v>
                </c:pt>
                <c:pt idx="842">
                  <c:v>5.0175299999999996E-4</c:v>
                </c:pt>
                <c:pt idx="843">
                  <c:v>5.00433E-4</c:v>
                </c:pt>
                <c:pt idx="844">
                  <c:v>4.9570599999999995E-4</c:v>
                </c:pt>
                <c:pt idx="845">
                  <c:v>4.93437E-4</c:v>
                </c:pt>
                <c:pt idx="846">
                  <c:v>4.9164300000000005E-4</c:v>
                </c:pt>
                <c:pt idx="847">
                  <c:v>4.8879100000000003E-4</c:v>
                </c:pt>
                <c:pt idx="848">
                  <c:v>4.8559699999999999E-4</c:v>
                </c:pt>
                <c:pt idx="849">
                  <c:v>4.8049200000000001E-4</c:v>
                </c:pt>
                <c:pt idx="850">
                  <c:v>4.7897E-4</c:v>
                </c:pt>
                <c:pt idx="851">
                  <c:v>4.7432399999999998E-4</c:v>
                </c:pt>
                <c:pt idx="852">
                  <c:v>4.7326200000000001E-4</c:v>
                </c:pt>
                <c:pt idx="853">
                  <c:v>4.7029899999999998E-4</c:v>
                </c:pt>
                <c:pt idx="854">
                  <c:v>4.6757899999999998E-4</c:v>
                </c:pt>
                <c:pt idx="855">
                  <c:v>4.6610899999999998E-4</c:v>
                </c:pt>
                <c:pt idx="856">
                  <c:v>4.6295E-4</c:v>
                </c:pt>
                <c:pt idx="857">
                  <c:v>4.5821300000000001E-4</c:v>
                </c:pt>
                <c:pt idx="858">
                  <c:v>4.5651600000000002E-4</c:v>
                </c:pt>
                <c:pt idx="859">
                  <c:v>4.52707E-4</c:v>
                </c:pt>
                <c:pt idx="860">
                  <c:v>4.5264300000000002E-4</c:v>
                </c:pt>
                <c:pt idx="861">
                  <c:v>4.4692199999999999E-4</c:v>
                </c:pt>
                <c:pt idx="862">
                  <c:v>4.4580999999999999E-4</c:v>
                </c:pt>
                <c:pt idx="863">
                  <c:v>4.4146399999999997E-4</c:v>
                </c:pt>
                <c:pt idx="864">
                  <c:v>4.3912299999999998E-4</c:v>
                </c:pt>
                <c:pt idx="865">
                  <c:v>4.3735099999999999E-4</c:v>
                </c:pt>
                <c:pt idx="866">
                  <c:v>4.34294E-4</c:v>
                </c:pt>
                <c:pt idx="867">
                  <c:v>4.3033999999999998E-4</c:v>
                </c:pt>
                <c:pt idx="868">
                  <c:v>4.3010999999999999E-4</c:v>
                </c:pt>
                <c:pt idx="869">
                  <c:v>4.2565399999999997E-4</c:v>
                </c:pt>
                <c:pt idx="870">
                  <c:v>4.2445599999999998E-4</c:v>
                </c:pt>
                <c:pt idx="871">
                  <c:v>4.2095499999999998E-4</c:v>
                </c:pt>
                <c:pt idx="872">
                  <c:v>4.20395E-4</c:v>
                </c:pt>
                <c:pt idx="873">
                  <c:v>4.1721500000000002E-4</c:v>
                </c:pt>
                <c:pt idx="874">
                  <c:v>4.1508499999999999E-4</c:v>
                </c:pt>
                <c:pt idx="875">
                  <c:v>4.1105599999999998E-4</c:v>
                </c:pt>
                <c:pt idx="876">
                  <c:v>4.0701000000000002E-4</c:v>
                </c:pt>
                <c:pt idx="877">
                  <c:v>4.0593200000000002E-4</c:v>
                </c:pt>
                <c:pt idx="878">
                  <c:v>4.0251099999999998E-4</c:v>
                </c:pt>
                <c:pt idx="879">
                  <c:v>3.99551E-4</c:v>
                </c:pt>
                <c:pt idx="880">
                  <c:v>3.9650999999999998E-4</c:v>
                </c:pt>
                <c:pt idx="881">
                  <c:v>3.9165100000000002E-4</c:v>
                </c:pt>
                <c:pt idx="882">
                  <c:v>3.9075999999999998E-4</c:v>
                </c:pt>
                <c:pt idx="883">
                  <c:v>3.8749999999999999E-4</c:v>
                </c:pt>
                <c:pt idx="884">
                  <c:v>3.8395399999999999E-4</c:v>
                </c:pt>
                <c:pt idx="885">
                  <c:v>3.7993100000000002E-4</c:v>
                </c:pt>
                <c:pt idx="886">
                  <c:v>3.8109500000000002E-4</c:v>
                </c:pt>
                <c:pt idx="887">
                  <c:v>3.7630200000000002E-4</c:v>
                </c:pt>
                <c:pt idx="888">
                  <c:v>3.69983E-4</c:v>
                </c:pt>
                <c:pt idx="889">
                  <c:v>3.6942499999999999E-4</c:v>
                </c:pt>
                <c:pt idx="890">
                  <c:v>3.6639099999999998E-4</c:v>
                </c:pt>
                <c:pt idx="891">
                  <c:v>3.6318100000000002E-4</c:v>
                </c:pt>
                <c:pt idx="892">
                  <c:v>3.6208399999999998E-4</c:v>
                </c:pt>
                <c:pt idx="893">
                  <c:v>3.6139700000000001E-4</c:v>
                </c:pt>
                <c:pt idx="894">
                  <c:v>3.5753299999999999E-4</c:v>
                </c:pt>
                <c:pt idx="895">
                  <c:v>3.5427700000000001E-4</c:v>
                </c:pt>
                <c:pt idx="896">
                  <c:v>3.5155599999999999E-4</c:v>
                </c:pt>
                <c:pt idx="897">
                  <c:v>3.49842E-4</c:v>
                </c:pt>
                <c:pt idx="898">
                  <c:v>3.45049E-4</c:v>
                </c:pt>
                <c:pt idx="899">
                  <c:v>3.4396999999999997E-4</c:v>
                </c:pt>
                <c:pt idx="900">
                  <c:v>3.4090900000000003E-4</c:v>
                </c:pt>
                <c:pt idx="901">
                  <c:v>3.3801700000000003E-4</c:v>
                </c:pt>
                <c:pt idx="902">
                  <c:v>3.35051E-4</c:v>
                </c:pt>
                <c:pt idx="903">
                  <c:v>3.31133E-4</c:v>
                </c:pt>
                <c:pt idx="904">
                  <c:v>3.2963699999999997E-4</c:v>
                </c:pt>
                <c:pt idx="905">
                  <c:v>3.2572900000000003E-4</c:v>
                </c:pt>
                <c:pt idx="906">
                  <c:v>3.2328800000000003E-4</c:v>
                </c:pt>
                <c:pt idx="907">
                  <c:v>3.1989300000000002E-4</c:v>
                </c:pt>
                <c:pt idx="908">
                  <c:v>3.17681E-4</c:v>
                </c:pt>
                <c:pt idx="909">
                  <c:v>3.1592600000000001E-4</c:v>
                </c:pt>
                <c:pt idx="910">
                  <c:v>3.1328200000000001E-4</c:v>
                </c:pt>
                <c:pt idx="911">
                  <c:v>3.1114000000000001E-4</c:v>
                </c:pt>
                <c:pt idx="912">
                  <c:v>3.0788400000000002E-4</c:v>
                </c:pt>
                <c:pt idx="913">
                  <c:v>3.0588000000000002E-4</c:v>
                </c:pt>
                <c:pt idx="914">
                  <c:v>3.0245400000000001E-4</c:v>
                </c:pt>
                <c:pt idx="915">
                  <c:v>3.0074000000000002E-4</c:v>
                </c:pt>
                <c:pt idx="916">
                  <c:v>2.9733500000000003E-4</c:v>
                </c:pt>
                <c:pt idx="917">
                  <c:v>2.96593E-4</c:v>
                </c:pt>
                <c:pt idx="918">
                  <c:v>2.9478399999999997E-4</c:v>
                </c:pt>
                <c:pt idx="919">
                  <c:v>2.9018300000000001E-4</c:v>
                </c:pt>
                <c:pt idx="920">
                  <c:v>2.9120900000000001E-4</c:v>
                </c:pt>
                <c:pt idx="921">
                  <c:v>2.8549800000000002E-4</c:v>
                </c:pt>
                <c:pt idx="922">
                  <c:v>2.8275400000000002E-4</c:v>
                </c:pt>
                <c:pt idx="923">
                  <c:v>2.8071699999999999E-4</c:v>
                </c:pt>
                <c:pt idx="924">
                  <c:v>2.7652200000000002E-4</c:v>
                </c:pt>
                <c:pt idx="925">
                  <c:v>2.7706600000000002E-4</c:v>
                </c:pt>
                <c:pt idx="926">
                  <c:v>2.7259700000000002E-4</c:v>
                </c:pt>
                <c:pt idx="927">
                  <c:v>2.7149800000000001E-4</c:v>
                </c:pt>
                <c:pt idx="928">
                  <c:v>2.6911399999999999E-4</c:v>
                </c:pt>
                <c:pt idx="929">
                  <c:v>2.6211099999999998E-4</c:v>
                </c:pt>
                <c:pt idx="930">
                  <c:v>2.6263399999999998E-4</c:v>
                </c:pt>
                <c:pt idx="931">
                  <c:v>2.59726E-4</c:v>
                </c:pt>
                <c:pt idx="932">
                  <c:v>2.5686699999999998E-4</c:v>
                </c:pt>
                <c:pt idx="933">
                  <c:v>2.5464999999999998E-4</c:v>
                </c:pt>
                <c:pt idx="934">
                  <c:v>2.5062199999999999E-4</c:v>
                </c:pt>
                <c:pt idx="935">
                  <c:v>2.5079200000000001E-4</c:v>
                </c:pt>
                <c:pt idx="936">
                  <c:v>2.4669200000000002E-4</c:v>
                </c:pt>
                <c:pt idx="937">
                  <c:v>2.4555699999999998E-4</c:v>
                </c:pt>
                <c:pt idx="938">
                  <c:v>2.4383799999999999E-4</c:v>
                </c:pt>
                <c:pt idx="939">
                  <c:v>2.4024199999999999E-4</c:v>
                </c:pt>
                <c:pt idx="940">
                  <c:v>2.3830300000000001E-4</c:v>
                </c:pt>
                <c:pt idx="941">
                  <c:v>2.3481199999999999E-4</c:v>
                </c:pt>
                <c:pt idx="942">
                  <c:v>2.33234E-4</c:v>
                </c:pt>
                <c:pt idx="943">
                  <c:v>2.30413E-4</c:v>
                </c:pt>
                <c:pt idx="944">
                  <c:v>2.2724299999999999E-4</c:v>
                </c:pt>
                <c:pt idx="945">
                  <c:v>2.25157E-4</c:v>
                </c:pt>
                <c:pt idx="946">
                  <c:v>2.19368E-4</c:v>
                </c:pt>
                <c:pt idx="947">
                  <c:v>2.1923099999999999E-4</c:v>
                </c:pt>
                <c:pt idx="948">
                  <c:v>2.1629799999999999E-4</c:v>
                </c:pt>
                <c:pt idx="949">
                  <c:v>2.1464300000000001E-4</c:v>
                </c:pt>
                <c:pt idx="950">
                  <c:v>2.14241E-4</c:v>
                </c:pt>
                <c:pt idx="951">
                  <c:v>2.11086E-4</c:v>
                </c:pt>
                <c:pt idx="952">
                  <c:v>2.0644500000000001E-4</c:v>
                </c:pt>
                <c:pt idx="953">
                  <c:v>2.0653300000000001E-4</c:v>
                </c:pt>
                <c:pt idx="954">
                  <c:v>2.0135500000000001E-4</c:v>
                </c:pt>
                <c:pt idx="955">
                  <c:v>1.9795199999999999E-4</c:v>
                </c:pt>
                <c:pt idx="956">
                  <c:v>1.9538499999999999E-4</c:v>
                </c:pt>
                <c:pt idx="957">
                  <c:v>1.94539E-4</c:v>
                </c:pt>
                <c:pt idx="958">
                  <c:v>1.9423800000000001E-4</c:v>
                </c:pt>
                <c:pt idx="959">
                  <c:v>1.9180600000000001E-4</c:v>
                </c:pt>
                <c:pt idx="960">
                  <c:v>1.8785500000000001E-4</c:v>
                </c:pt>
                <c:pt idx="961">
                  <c:v>1.8609E-4</c:v>
                </c:pt>
                <c:pt idx="962">
                  <c:v>1.8360199999999999E-4</c:v>
                </c:pt>
                <c:pt idx="963">
                  <c:v>1.8077600000000001E-4</c:v>
                </c:pt>
                <c:pt idx="964">
                  <c:v>1.77584E-4</c:v>
                </c:pt>
                <c:pt idx="965">
                  <c:v>1.7534000000000001E-4</c:v>
                </c:pt>
                <c:pt idx="966">
                  <c:v>1.7352099999999999E-4</c:v>
                </c:pt>
                <c:pt idx="967">
                  <c:v>1.69727E-4</c:v>
                </c:pt>
                <c:pt idx="968">
                  <c:v>1.6804299999999999E-4</c:v>
                </c:pt>
                <c:pt idx="969">
                  <c:v>1.6692399999999999E-4</c:v>
                </c:pt>
                <c:pt idx="970">
                  <c:v>1.6266800000000001E-4</c:v>
                </c:pt>
                <c:pt idx="971">
                  <c:v>1.5984699999999999E-4</c:v>
                </c:pt>
                <c:pt idx="972">
                  <c:v>1.5982400000000001E-4</c:v>
                </c:pt>
                <c:pt idx="973">
                  <c:v>1.5597000000000001E-4</c:v>
                </c:pt>
                <c:pt idx="974">
                  <c:v>1.5534699999999999E-4</c:v>
                </c:pt>
                <c:pt idx="975">
                  <c:v>1.5405099999999999E-4</c:v>
                </c:pt>
                <c:pt idx="976">
                  <c:v>1.4959199999999999E-4</c:v>
                </c:pt>
                <c:pt idx="977">
                  <c:v>1.4805100000000001E-4</c:v>
                </c:pt>
                <c:pt idx="978">
                  <c:v>1.4583599999999999E-4</c:v>
                </c:pt>
                <c:pt idx="979">
                  <c:v>1.4344800000000001E-4</c:v>
                </c:pt>
                <c:pt idx="980">
                  <c:v>1.4097900000000001E-4</c:v>
                </c:pt>
                <c:pt idx="981">
                  <c:v>1.3933700000000001E-4</c:v>
                </c:pt>
                <c:pt idx="982">
                  <c:v>1.3832199999999999E-4</c:v>
                </c:pt>
                <c:pt idx="983">
                  <c:v>1.36818E-4</c:v>
                </c:pt>
                <c:pt idx="984">
                  <c:v>1.3251100000000001E-4</c:v>
                </c:pt>
                <c:pt idx="985">
                  <c:v>1.33767E-4</c:v>
                </c:pt>
                <c:pt idx="986">
                  <c:v>1.29166E-4</c:v>
                </c:pt>
                <c:pt idx="987">
                  <c:v>1.2679299999999999E-4</c:v>
                </c:pt>
                <c:pt idx="988">
                  <c:v>1.24914E-4</c:v>
                </c:pt>
                <c:pt idx="989">
                  <c:v>1.22032E-4</c:v>
                </c:pt>
                <c:pt idx="990">
                  <c:v>1.19912E-4</c:v>
                </c:pt>
                <c:pt idx="991">
                  <c:v>1.18922E-4</c:v>
                </c:pt>
                <c:pt idx="992">
                  <c:v>1.1527300000000001E-4</c:v>
                </c:pt>
                <c:pt idx="993">
                  <c:v>1.1370900000000001E-4</c:v>
                </c:pt>
                <c:pt idx="994">
                  <c:v>1.11304E-4</c:v>
                </c:pt>
                <c:pt idx="995">
                  <c:v>1.09967E-4</c:v>
                </c:pt>
                <c:pt idx="996">
                  <c:v>1.06269E-4</c:v>
                </c:pt>
                <c:pt idx="997">
                  <c:v>1.05537E-4</c:v>
                </c:pt>
                <c:pt idx="998">
                  <c:v>1.03185E-4</c:v>
                </c:pt>
                <c:pt idx="999" formatCode="0.00E+00">
                  <c:v>9.9817399999999997E-5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F140-4E29-B1F7-9A05BC2F7C9D}"/>
            </c:ext>
          </c:extLst>
        </c:ser>
        <c:ser>
          <c:idx val="6"/>
          <c:order val="6"/>
          <c:tx>
            <c:strRef>
              <c:f>B1_LoadReg_SLDO_650mV!$H$5</c:f>
              <c:strCache>
                <c:ptCount val="1"/>
                <c:pt idx="0">
                  <c:v>Vprereg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B1_LoadReg_SLDO_650mV!$A$6:$A$1006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B1_LoadReg_SLDO_650mV!$H$6:$H$1006</c:f>
              <c:numCache>
                <c:formatCode>General</c:formatCode>
                <c:ptCount val="1001"/>
                <c:pt idx="0">
                  <c:v>1.15083</c:v>
                </c:pt>
                <c:pt idx="1">
                  <c:v>1.1508100000000001</c:v>
                </c:pt>
                <c:pt idx="2">
                  <c:v>1.1507499999999999</c:v>
                </c:pt>
                <c:pt idx="3">
                  <c:v>1.1508100000000001</c:v>
                </c:pt>
                <c:pt idx="4">
                  <c:v>1.15073</c:v>
                </c:pt>
                <c:pt idx="5">
                  <c:v>1.1507099999999999</c:v>
                </c:pt>
                <c:pt idx="6">
                  <c:v>1.15065</c:v>
                </c:pt>
                <c:pt idx="7">
                  <c:v>1.15073</c:v>
                </c:pt>
                <c:pt idx="8">
                  <c:v>1.1507700000000001</c:v>
                </c:pt>
                <c:pt idx="9">
                  <c:v>1.1506700000000001</c:v>
                </c:pt>
                <c:pt idx="10">
                  <c:v>1.15076</c:v>
                </c:pt>
                <c:pt idx="11">
                  <c:v>1.1507400000000001</c:v>
                </c:pt>
                <c:pt idx="12">
                  <c:v>1.1508499999999999</c:v>
                </c:pt>
                <c:pt idx="13">
                  <c:v>1.1508499999999999</c:v>
                </c:pt>
                <c:pt idx="14">
                  <c:v>1.1508100000000001</c:v>
                </c:pt>
                <c:pt idx="15">
                  <c:v>1.1507000000000001</c:v>
                </c:pt>
                <c:pt idx="16">
                  <c:v>1.15072</c:v>
                </c:pt>
                <c:pt idx="17">
                  <c:v>1.15066</c:v>
                </c:pt>
                <c:pt idx="18">
                  <c:v>1.15055</c:v>
                </c:pt>
                <c:pt idx="19">
                  <c:v>1.1506799999999999</c:v>
                </c:pt>
                <c:pt idx="20">
                  <c:v>1.15069</c:v>
                </c:pt>
                <c:pt idx="21">
                  <c:v>1.15069</c:v>
                </c:pt>
                <c:pt idx="22">
                  <c:v>1.1506700000000001</c:v>
                </c:pt>
                <c:pt idx="23">
                  <c:v>1.15066</c:v>
                </c:pt>
                <c:pt idx="24">
                  <c:v>1.1507499999999999</c:v>
                </c:pt>
                <c:pt idx="25">
                  <c:v>1.1506700000000001</c:v>
                </c:pt>
                <c:pt idx="26">
                  <c:v>1.15069</c:v>
                </c:pt>
                <c:pt idx="27">
                  <c:v>1.15079</c:v>
                </c:pt>
                <c:pt idx="28">
                  <c:v>1.1506099999999999</c:v>
                </c:pt>
                <c:pt idx="29">
                  <c:v>1.1506400000000001</c:v>
                </c:pt>
                <c:pt idx="30">
                  <c:v>1.1506099999999999</c:v>
                </c:pt>
                <c:pt idx="31">
                  <c:v>1.1506099999999999</c:v>
                </c:pt>
                <c:pt idx="32">
                  <c:v>1.1505399999999999</c:v>
                </c:pt>
                <c:pt idx="33">
                  <c:v>1.1505700000000001</c:v>
                </c:pt>
                <c:pt idx="34">
                  <c:v>1.15065</c:v>
                </c:pt>
                <c:pt idx="35">
                  <c:v>1.15059</c:v>
                </c:pt>
                <c:pt idx="36">
                  <c:v>1.1506400000000001</c:v>
                </c:pt>
                <c:pt idx="37">
                  <c:v>1.15069</c:v>
                </c:pt>
                <c:pt idx="38">
                  <c:v>1.1506799999999999</c:v>
                </c:pt>
                <c:pt idx="39">
                  <c:v>1.1505700000000001</c:v>
                </c:pt>
                <c:pt idx="40">
                  <c:v>1.15056</c:v>
                </c:pt>
                <c:pt idx="41">
                  <c:v>1.1505099999999999</c:v>
                </c:pt>
                <c:pt idx="42">
                  <c:v>1.1506400000000001</c:v>
                </c:pt>
                <c:pt idx="43">
                  <c:v>1.1506099999999999</c:v>
                </c:pt>
                <c:pt idx="44">
                  <c:v>1.1506400000000001</c:v>
                </c:pt>
                <c:pt idx="45">
                  <c:v>1.1505000000000001</c:v>
                </c:pt>
                <c:pt idx="46">
                  <c:v>1.1505799999999999</c:v>
                </c:pt>
                <c:pt idx="47">
                  <c:v>1.1505399999999999</c:v>
                </c:pt>
                <c:pt idx="48">
                  <c:v>1.1504300000000001</c:v>
                </c:pt>
                <c:pt idx="49">
                  <c:v>1.15038</c:v>
                </c:pt>
                <c:pt idx="50">
                  <c:v>1.15042</c:v>
                </c:pt>
                <c:pt idx="51">
                  <c:v>1.15042</c:v>
                </c:pt>
                <c:pt idx="52">
                  <c:v>1.1504000000000001</c:v>
                </c:pt>
                <c:pt idx="53">
                  <c:v>1.1504399999999999</c:v>
                </c:pt>
                <c:pt idx="54">
                  <c:v>1.15032</c:v>
                </c:pt>
                <c:pt idx="55">
                  <c:v>1.1503099999999999</c:v>
                </c:pt>
                <c:pt idx="56">
                  <c:v>1.1504799999999999</c:v>
                </c:pt>
                <c:pt idx="57">
                  <c:v>1.15038</c:v>
                </c:pt>
                <c:pt idx="58">
                  <c:v>1.1503399999999999</c:v>
                </c:pt>
                <c:pt idx="59">
                  <c:v>1.1503099999999999</c:v>
                </c:pt>
                <c:pt idx="60">
                  <c:v>1.15036</c:v>
                </c:pt>
                <c:pt idx="61">
                  <c:v>1.1503399999999999</c:v>
                </c:pt>
                <c:pt idx="62">
                  <c:v>1.1503300000000001</c:v>
                </c:pt>
                <c:pt idx="63">
                  <c:v>1.1503699999999999</c:v>
                </c:pt>
                <c:pt idx="64">
                  <c:v>1.15036</c:v>
                </c:pt>
                <c:pt idx="65">
                  <c:v>1.15025</c:v>
                </c:pt>
                <c:pt idx="66">
                  <c:v>1.15038</c:v>
                </c:pt>
                <c:pt idx="67">
                  <c:v>1.15021</c:v>
                </c:pt>
                <c:pt idx="68">
                  <c:v>1.15019</c:v>
                </c:pt>
                <c:pt idx="69">
                  <c:v>1.1500999999999999</c:v>
                </c:pt>
                <c:pt idx="70">
                  <c:v>1.15018</c:v>
                </c:pt>
                <c:pt idx="71">
                  <c:v>1.1503099999999999</c:v>
                </c:pt>
                <c:pt idx="72">
                  <c:v>1.1502300000000001</c:v>
                </c:pt>
                <c:pt idx="73">
                  <c:v>1.1503000000000001</c:v>
                </c:pt>
                <c:pt idx="74">
                  <c:v>1.1501399999999999</c:v>
                </c:pt>
                <c:pt idx="75">
                  <c:v>1.15028</c:v>
                </c:pt>
                <c:pt idx="76">
                  <c:v>1.1503099999999999</c:v>
                </c:pt>
                <c:pt idx="77">
                  <c:v>1.1502600000000001</c:v>
                </c:pt>
                <c:pt idx="78">
                  <c:v>1.15022</c:v>
                </c:pt>
                <c:pt idx="79">
                  <c:v>1.15015</c:v>
                </c:pt>
                <c:pt idx="80">
                  <c:v>1.1502699999999999</c:v>
                </c:pt>
                <c:pt idx="81">
                  <c:v>1.1502300000000001</c:v>
                </c:pt>
                <c:pt idx="82">
                  <c:v>1.1500900000000001</c:v>
                </c:pt>
                <c:pt idx="83">
                  <c:v>1.15012</c:v>
                </c:pt>
                <c:pt idx="84">
                  <c:v>1.14994</c:v>
                </c:pt>
                <c:pt idx="85">
                  <c:v>1.1501399999999999</c:v>
                </c:pt>
                <c:pt idx="86">
                  <c:v>1.1500900000000001</c:v>
                </c:pt>
                <c:pt idx="87">
                  <c:v>1.1503000000000001</c:v>
                </c:pt>
                <c:pt idx="88">
                  <c:v>1.1501399999999999</c:v>
                </c:pt>
                <c:pt idx="89">
                  <c:v>1.1500699999999999</c:v>
                </c:pt>
                <c:pt idx="90">
                  <c:v>1.15015</c:v>
                </c:pt>
                <c:pt idx="91">
                  <c:v>1.15008</c:v>
                </c:pt>
                <c:pt idx="92">
                  <c:v>1.1501600000000001</c:v>
                </c:pt>
                <c:pt idx="93">
                  <c:v>1.1500600000000001</c:v>
                </c:pt>
                <c:pt idx="94">
                  <c:v>1.15008</c:v>
                </c:pt>
                <c:pt idx="95">
                  <c:v>1.1499699999999999</c:v>
                </c:pt>
                <c:pt idx="96">
                  <c:v>1.1500999999999999</c:v>
                </c:pt>
                <c:pt idx="97">
                  <c:v>1.14994</c:v>
                </c:pt>
                <c:pt idx="98">
                  <c:v>1.15001</c:v>
                </c:pt>
                <c:pt idx="99">
                  <c:v>1.1498999999999999</c:v>
                </c:pt>
                <c:pt idx="100">
                  <c:v>1.1497599999999999</c:v>
                </c:pt>
                <c:pt idx="101">
                  <c:v>1.1498600000000001</c:v>
                </c:pt>
                <c:pt idx="102">
                  <c:v>1.14978</c:v>
                </c:pt>
                <c:pt idx="103">
                  <c:v>1.14981</c:v>
                </c:pt>
                <c:pt idx="104">
                  <c:v>1.14995</c:v>
                </c:pt>
                <c:pt idx="105">
                  <c:v>1.1499299999999999</c:v>
                </c:pt>
                <c:pt idx="106">
                  <c:v>1.1498200000000001</c:v>
                </c:pt>
                <c:pt idx="107">
                  <c:v>1.1496599999999999</c:v>
                </c:pt>
                <c:pt idx="108">
                  <c:v>1.1497900000000001</c:v>
                </c:pt>
                <c:pt idx="109">
                  <c:v>1.1497599999999999</c:v>
                </c:pt>
                <c:pt idx="110">
                  <c:v>1.1498200000000001</c:v>
                </c:pt>
                <c:pt idx="111">
                  <c:v>1.1497999999999999</c:v>
                </c:pt>
                <c:pt idx="112">
                  <c:v>1.14977</c:v>
                </c:pt>
                <c:pt idx="113">
                  <c:v>1.1498299999999999</c:v>
                </c:pt>
                <c:pt idx="114">
                  <c:v>1.14981</c:v>
                </c:pt>
                <c:pt idx="115">
                  <c:v>1.1497900000000001</c:v>
                </c:pt>
                <c:pt idx="116">
                  <c:v>1.14974</c:v>
                </c:pt>
                <c:pt idx="117">
                  <c:v>1.1497200000000001</c:v>
                </c:pt>
                <c:pt idx="118">
                  <c:v>1.14975</c:v>
                </c:pt>
                <c:pt idx="119">
                  <c:v>1.14967</c:v>
                </c:pt>
                <c:pt idx="120">
                  <c:v>1.1496999999999999</c:v>
                </c:pt>
                <c:pt idx="121">
                  <c:v>1.14958</c:v>
                </c:pt>
                <c:pt idx="122">
                  <c:v>1.14971</c:v>
                </c:pt>
                <c:pt idx="123">
                  <c:v>1.1496999999999999</c:v>
                </c:pt>
                <c:pt idx="124">
                  <c:v>1.1496299999999999</c:v>
                </c:pt>
                <c:pt idx="125">
                  <c:v>1.1495899999999999</c:v>
                </c:pt>
                <c:pt idx="126">
                  <c:v>1.1496</c:v>
                </c:pt>
                <c:pt idx="127">
                  <c:v>1.1495200000000001</c:v>
                </c:pt>
                <c:pt idx="128">
                  <c:v>1.1495899999999999</c:v>
                </c:pt>
                <c:pt idx="129">
                  <c:v>1.14954</c:v>
                </c:pt>
                <c:pt idx="130">
                  <c:v>1.1496200000000001</c:v>
                </c:pt>
                <c:pt idx="131">
                  <c:v>1.1495299999999999</c:v>
                </c:pt>
                <c:pt idx="132">
                  <c:v>1.1495299999999999</c:v>
                </c:pt>
                <c:pt idx="133">
                  <c:v>1.14958</c:v>
                </c:pt>
                <c:pt idx="134">
                  <c:v>1.14957</c:v>
                </c:pt>
                <c:pt idx="135">
                  <c:v>1.1494599999999999</c:v>
                </c:pt>
                <c:pt idx="136">
                  <c:v>1.1493800000000001</c:v>
                </c:pt>
                <c:pt idx="137">
                  <c:v>1.1494</c:v>
                </c:pt>
                <c:pt idx="138">
                  <c:v>1.1493500000000001</c:v>
                </c:pt>
                <c:pt idx="139">
                  <c:v>1.1493100000000001</c:v>
                </c:pt>
                <c:pt idx="140">
                  <c:v>1.1493</c:v>
                </c:pt>
                <c:pt idx="141">
                  <c:v>1.14943</c:v>
                </c:pt>
                <c:pt idx="142">
                  <c:v>1.14943</c:v>
                </c:pt>
                <c:pt idx="143">
                  <c:v>1.1493500000000001</c:v>
                </c:pt>
                <c:pt idx="144">
                  <c:v>1.14916</c:v>
                </c:pt>
                <c:pt idx="145">
                  <c:v>1.1494</c:v>
                </c:pt>
                <c:pt idx="146">
                  <c:v>1.1493500000000001</c:v>
                </c:pt>
                <c:pt idx="147">
                  <c:v>1.1492800000000001</c:v>
                </c:pt>
                <c:pt idx="148">
                  <c:v>1.1493100000000001</c:v>
                </c:pt>
                <c:pt idx="149">
                  <c:v>1.1493899999999999</c:v>
                </c:pt>
                <c:pt idx="150">
                  <c:v>1.1493100000000001</c:v>
                </c:pt>
                <c:pt idx="151">
                  <c:v>1.1492100000000001</c:v>
                </c:pt>
                <c:pt idx="152">
                  <c:v>1.1492100000000001</c:v>
                </c:pt>
                <c:pt idx="153">
                  <c:v>1.14923</c:v>
                </c:pt>
                <c:pt idx="154">
                  <c:v>1.1493500000000001</c:v>
                </c:pt>
                <c:pt idx="155">
                  <c:v>1.1492500000000001</c:v>
                </c:pt>
                <c:pt idx="156">
                  <c:v>1.14927</c:v>
                </c:pt>
                <c:pt idx="157">
                  <c:v>1.14913</c:v>
                </c:pt>
                <c:pt idx="158">
                  <c:v>1.14916</c:v>
                </c:pt>
                <c:pt idx="159">
                  <c:v>1.1491199999999999</c:v>
                </c:pt>
                <c:pt idx="160">
                  <c:v>1.1490400000000001</c:v>
                </c:pt>
                <c:pt idx="161">
                  <c:v>1.14906</c:v>
                </c:pt>
                <c:pt idx="162">
                  <c:v>1.14907</c:v>
                </c:pt>
                <c:pt idx="163">
                  <c:v>1.1490400000000001</c:v>
                </c:pt>
                <c:pt idx="164">
                  <c:v>1.1491400000000001</c:v>
                </c:pt>
                <c:pt idx="165">
                  <c:v>1.1490199999999999</c:v>
                </c:pt>
                <c:pt idx="166">
                  <c:v>1.1490199999999999</c:v>
                </c:pt>
                <c:pt idx="167">
                  <c:v>1.14899</c:v>
                </c:pt>
                <c:pt idx="168">
                  <c:v>1.1490899999999999</c:v>
                </c:pt>
                <c:pt idx="169">
                  <c:v>1.14899</c:v>
                </c:pt>
                <c:pt idx="170">
                  <c:v>1.14889</c:v>
                </c:pt>
                <c:pt idx="171">
                  <c:v>1.1489799999999999</c:v>
                </c:pt>
                <c:pt idx="172">
                  <c:v>1.149</c:v>
                </c:pt>
                <c:pt idx="173">
                  <c:v>1.1490100000000001</c:v>
                </c:pt>
                <c:pt idx="174">
                  <c:v>1.14886</c:v>
                </c:pt>
                <c:pt idx="175">
                  <c:v>1.1487799999999999</c:v>
                </c:pt>
                <c:pt idx="176">
                  <c:v>1.14889</c:v>
                </c:pt>
                <c:pt idx="177">
                  <c:v>1.1489199999999999</c:v>
                </c:pt>
                <c:pt idx="178">
                  <c:v>1.1489499999999999</c:v>
                </c:pt>
                <c:pt idx="179">
                  <c:v>1.1488499999999999</c:v>
                </c:pt>
                <c:pt idx="180">
                  <c:v>1.1488100000000001</c:v>
                </c:pt>
                <c:pt idx="181">
                  <c:v>1.1487799999999999</c:v>
                </c:pt>
                <c:pt idx="182">
                  <c:v>1.1488499999999999</c:v>
                </c:pt>
                <c:pt idx="183">
                  <c:v>1.1489199999999999</c:v>
                </c:pt>
                <c:pt idx="184">
                  <c:v>1.1487700000000001</c:v>
                </c:pt>
                <c:pt idx="185">
                  <c:v>1.1487400000000001</c:v>
                </c:pt>
                <c:pt idx="186">
                  <c:v>1.1488100000000001</c:v>
                </c:pt>
                <c:pt idx="187">
                  <c:v>1.14889</c:v>
                </c:pt>
                <c:pt idx="188">
                  <c:v>1.1487099999999999</c:v>
                </c:pt>
                <c:pt idx="189">
                  <c:v>1.14873</c:v>
                </c:pt>
                <c:pt idx="190">
                  <c:v>1.14856</c:v>
                </c:pt>
                <c:pt idx="191">
                  <c:v>1.1487499999999999</c:v>
                </c:pt>
                <c:pt idx="192">
                  <c:v>1.14862</c:v>
                </c:pt>
                <c:pt idx="193">
                  <c:v>1.1486099999999999</c:v>
                </c:pt>
                <c:pt idx="194">
                  <c:v>1.1487000000000001</c:v>
                </c:pt>
                <c:pt idx="195">
                  <c:v>1.14873</c:v>
                </c:pt>
                <c:pt idx="196">
                  <c:v>1.14872</c:v>
                </c:pt>
                <c:pt idx="197">
                  <c:v>1.14859</c:v>
                </c:pt>
                <c:pt idx="198">
                  <c:v>1.1487700000000001</c:v>
                </c:pt>
                <c:pt idx="199">
                  <c:v>1.1485799999999999</c:v>
                </c:pt>
                <c:pt idx="200">
                  <c:v>1.1486799999999999</c:v>
                </c:pt>
                <c:pt idx="201">
                  <c:v>1.1486499999999999</c:v>
                </c:pt>
                <c:pt idx="202">
                  <c:v>1.1485700000000001</c:v>
                </c:pt>
                <c:pt idx="203">
                  <c:v>1.1485399999999999</c:v>
                </c:pt>
                <c:pt idx="204">
                  <c:v>1.14863</c:v>
                </c:pt>
                <c:pt idx="205">
                  <c:v>1.1485700000000001</c:v>
                </c:pt>
                <c:pt idx="206">
                  <c:v>1.1484799999999999</c:v>
                </c:pt>
                <c:pt idx="207">
                  <c:v>1.1485799999999999</c:v>
                </c:pt>
                <c:pt idx="208">
                  <c:v>1.14838</c:v>
                </c:pt>
                <c:pt idx="209">
                  <c:v>1.1484799999999999</c:v>
                </c:pt>
                <c:pt idx="210">
                  <c:v>1.1484099999999999</c:v>
                </c:pt>
                <c:pt idx="211">
                  <c:v>1.1483099999999999</c:v>
                </c:pt>
                <c:pt idx="212">
                  <c:v>1.1483000000000001</c:v>
                </c:pt>
                <c:pt idx="213">
                  <c:v>1.14832</c:v>
                </c:pt>
                <c:pt idx="214">
                  <c:v>1.14842</c:v>
                </c:pt>
                <c:pt idx="215">
                  <c:v>1.1483300000000001</c:v>
                </c:pt>
                <c:pt idx="216">
                  <c:v>1.1482399999999999</c:v>
                </c:pt>
                <c:pt idx="217">
                  <c:v>1.14835</c:v>
                </c:pt>
                <c:pt idx="218">
                  <c:v>1.1483699999999999</c:v>
                </c:pt>
                <c:pt idx="219">
                  <c:v>1.1483099999999999</c:v>
                </c:pt>
                <c:pt idx="220">
                  <c:v>1.1481699999999999</c:v>
                </c:pt>
                <c:pt idx="221">
                  <c:v>1.1482000000000001</c:v>
                </c:pt>
                <c:pt idx="222">
                  <c:v>1.14815</c:v>
                </c:pt>
                <c:pt idx="223">
                  <c:v>1.14825</c:v>
                </c:pt>
                <c:pt idx="224">
                  <c:v>1.1481399999999999</c:v>
                </c:pt>
                <c:pt idx="225">
                  <c:v>1.14812</c:v>
                </c:pt>
                <c:pt idx="226">
                  <c:v>1.14811</c:v>
                </c:pt>
                <c:pt idx="227">
                  <c:v>1.1481699999999999</c:v>
                </c:pt>
                <c:pt idx="228">
                  <c:v>1.14819</c:v>
                </c:pt>
                <c:pt idx="229">
                  <c:v>1.1481399999999999</c:v>
                </c:pt>
                <c:pt idx="230">
                  <c:v>1.1481300000000001</c:v>
                </c:pt>
                <c:pt idx="231">
                  <c:v>1.1480999999999999</c:v>
                </c:pt>
                <c:pt idx="232">
                  <c:v>1.1481600000000001</c:v>
                </c:pt>
                <c:pt idx="233">
                  <c:v>1.1481300000000001</c:v>
                </c:pt>
                <c:pt idx="234">
                  <c:v>1.1482000000000001</c:v>
                </c:pt>
                <c:pt idx="235">
                  <c:v>1.1483099999999999</c:v>
                </c:pt>
                <c:pt idx="236">
                  <c:v>1.1480999999999999</c:v>
                </c:pt>
                <c:pt idx="237">
                  <c:v>1.1483000000000001</c:v>
                </c:pt>
                <c:pt idx="238">
                  <c:v>1.14819</c:v>
                </c:pt>
                <c:pt idx="239">
                  <c:v>1.1480600000000001</c:v>
                </c:pt>
                <c:pt idx="240">
                  <c:v>1.14815</c:v>
                </c:pt>
                <c:pt idx="241">
                  <c:v>1.14812</c:v>
                </c:pt>
                <c:pt idx="242">
                  <c:v>1.1480999999999999</c:v>
                </c:pt>
                <c:pt idx="243">
                  <c:v>1.1480600000000001</c:v>
                </c:pt>
                <c:pt idx="244">
                  <c:v>1.1480699999999999</c:v>
                </c:pt>
                <c:pt idx="245">
                  <c:v>1.14818</c:v>
                </c:pt>
                <c:pt idx="246">
                  <c:v>1.14805</c:v>
                </c:pt>
                <c:pt idx="247">
                  <c:v>1.14802</c:v>
                </c:pt>
                <c:pt idx="248">
                  <c:v>1.14798</c:v>
                </c:pt>
                <c:pt idx="249">
                  <c:v>1.1478900000000001</c:v>
                </c:pt>
                <c:pt idx="250">
                  <c:v>1.14798</c:v>
                </c:pt>
                <c:pt idx="251">
                  <c:v>1.1478299999999999</c:v>
                </c:pt>
                <c:pt idx="252">
                  <c:v>1.1478299999999999</c:v>
                </c:pt>
                <c:pt idx="253">
                  <c:v>1.14788</c:v>
                </c:pt>
                <c:pt idx="254">
                  <c:v>1.14778</c:v>
                </c:pt>
                <c:pt idx="255">
                  <c:v>1.14777</c:v>
                </c:pt>
                <c:pt idx="256">
                  <c:v>1.1477299999999999</c:v>
                </c:pt>
                <c:pt idx="257">
                  <c:v>1.1478600000000001</c:v>
                </c:pt>
                <c:pt idx="258">
                  <c:v>1.14774</c:v>
                </c:pt>
                <c:pt idx="259">
                  <c:v>1.14774</c:v>
                </c:pt>
                <c:pt idx="260">
                  <c:v>1.14775</c:v>
                </c:pt>
                <c:pt idx="261">
                  <c:v>1.14777</c:v>
                </c:pt>
                <c:pt idx="262">
                  <c:v>1.1477599999999999</c:v>
                </c:pt>
                <c:pt idx="263">
                  <c:v>1.1477200000000001</c:v>
                </c:pt>
                <c:pt idx="264">
                  <c:v>1.1477299999999999</c:v>
                </c:pt>
                <c:pt idx="265">
                  <c:v>1.14777</c:v>
                </c:pt>
                <c:pt idx="266">
                  <c:v>1.14777</c:v>
                </c:pt>
                <c:pt idx="267">
                  <c:v>1.1477900000000001</c:v>
                </c:pt>
                <c:pt idx="268">
                  <c:v>1.14764</c:v>
                </c:pt>
                <c:pt idx="269">
                  <c:v>1.1477299999999999</c:v>
                </c:pt>
                <c:pt idx="270">
                  <c:v>1.14757</c:v>
                </c:pt>
                <c:pt idx="271">
                  <c:v>1.1476599999999999</c:v>
                </c:pt>
                <c:pt idx="272">
                  <c:v>1.14754</c:v>
                </c:pt>
                <c:pt idx="273">
                  <c:v>1.1475</c:v>
                </c:pt>
                <c:pt idx="274">
                  <c:v>1.1474500000000001</c:v>
                </c:pt>
                <c:pt idx="275">
                  <c:v>1.14751</c:v>
                </c:pt>
                <c:pt idx="276">
                  <c:v>1.1474800000000001</c:v>
                </c:pt>
                <c:pt idx="277">
                  <c:v>1.1473899999999999</c:v>
                </c:pt>
                <c:pt idx="278">
                  <c:v>1.1473899999999999</c:v>
                </c:pt>
                <c:pt idx="279">
                  <c:v>1.1475</c:v>
                </c:pt>
                <c:pt idx="280">
                  <c:v>1.1475200000000001</c:v>
                </c:pt>
                <c:pt idx="281">
                  <c:v>1.1472899999999999</c:v>
                </c:pt>
                <c:pt idx="282">
                  <c:v>1.1473899999999999</c:v>
                </c:pt>
                <c:pt idx="283">
                  <c:v>1.1474500000000001</c:v>
                </c:pt>
                <c:pt idx="284">
                  <c:v>1.1473</c:v>
                </c:pt>
                <c:pt idx="285">
                  <c:v>1.1473199999999999</c:v>
                </c:pt>
                <c:pt idx="286">
                  <c:v>1.1472199999999999</c:v>
                </c:pt>
                <c:pt idx="287">
                  <c:v>1.1474200000000001</c:v>
                </c:pt>
                <c:pt idx="288">
                  <c:v>1.14744</c:v>
                </c:pt>
                <c:pt idx="289">
                  <c:v>1.1473500000000001</c:v>
                </c:pt>
                <c:pt idx="290">
                  <c:v>1.14751</c:v>
                </c:pt>
                <c:pt idx="291">
                  <c:v>1.1475200000000001</c:v>
                </c:pt>
                <c:pt idx="292">
                  <c:v>1.1473100000000001</c:v>
                </c:pt>
                <c:pt idx="293">
                  <c:v>1.14733</c:v>
                </c:pt>
                <c:pt idx="294">
                  <c:v>1.1472</c:v>
                </c:pt>
                <c:pt idx="295">
                  <c:v>1.1472899999999999</c:v>
                </c:pt>
                <c:pt idx="296">
                  <c:v>1.14716</c:v>
                </c:pt>
                <c:pt idx="297">
                  <c:v>1.1472500000000001</c:v>
                </c:pt>
                <c:pt idx="298">
                  <c:v>1.1473100000000001</c:v>
                </c:pt>
                <c:pt idx="299">
                  <c:v>1.1472100000000001</c:v>
                </c:pt>
                <c:pt idx="300">
                  <c:v>1.14716</c:v>
                </c:pt>
                <c:pt idx="301">
                  <c:v>1.1470899999999999</c:v>
                </c:pt>
                <c:pt idx="302">
                  <c:v>1.1472100000000001</c:v>
                </c:pt>
                <c:pt idx="303">
                  <c:v>1.1471</c:v>
                </c:pt>
                <c:pt idx="304">
                  <c:v>1.14714</c:v>
                </c:pt>
                <c:pt idx="305">
                  <c:v>1.1472199999999999</c:v>
                </c:pt>
                <c:pt idx="306">
                  <c:v>1.1470800000000001</c:v>
                </c:pt>
                <c:pt idx="307">
                  <c:v>1.1471499999999999</c:v>
                </c:pt>
                <c:pt idx="308">
                  <c:v>1.14716</c:v>
                </c:pt>
                <c:pt idx="309">
                  <c:v>1.14716</c:v>
                </c:pt>
                <c:pt idx="310">
                  <c:v>1.14706</c:v>
                </c:pt>
                <c:pt idx="311">
                  <c:v>1.14699</c:v>
                </c:pt>
                <c:pt idx="312">
                  <c:v>1.1468799999999999</c:v>
                </c:pt>
                <c:pt idx="313">
                  <c:v>1.14696</c:v>
                </c:pt>
                <c:pt idx="314">
                  <c:v>1.14689</c:v>
                </c:pt>
                <c:pt idx="315">
                  <c:v>1.14706</c:v>
                </c:pt>
                <c:pt idx="316">
                  <c:v>1.1470800000000001</c:v>
                </c:pt>
                <c:pt idx="317">
                  <c:v>1.1468700000000001</c:v>
                </c:pt>
                <c:pt idx="318">
                  <c:v>1.1468799999999999</c:v>
                </c:pt>
                <c:pt idx="319">
                  <c:v>1.14686</c:v>
                </c:pt>
                <c:pt idx="320">
                  <c:v>1.1469</c:v>
                </c:pt>
                <c:pt idx="321">
                  <c:v>1.14682</c:v>
                </c:pt>
                <c:pt idx="322">
                  <c:v>1.14682</c:v>
                </c:pt>
                <c:pt idx="323">
                  <c:v>1.1467099999999999</c:v>
                </c:pt>
                <c:pt idx="324">
                  <c:v>1.1466000000000001</c:v>
                </c:pt>
                <c:pt idx="325">
                  <c:v>1.14676</c:v>
                </c:pt>
                <c:pt idx="326">
                  <c:v>1.1468</c:v>
                </c:pt>
                <c:pt idx="327">
                  <c:v>1.1467700000000001</c:v>
                </c:pt>
                <c:pt idx="328">
                  <c:v>1.1468400000000001</c:v>
                </c:pt>
                <c:pt idx="329">
                  <c:v>1.1468400000000001</c:v>
                </c:pt>
                <c:pt idx="330">
                  <c:v>1.1467799999999999</c:v>
                </c:pt>
                <c:pt idx="331">
                  <c:v>1.1467400000000001</c:v>
                </c:pt>
                <c:pt idx="332">
                  <c:v>1.14662</c:v>
                </c:pt>
                <c:pt idx="333">
                  <c:v>1.14666</c:v>
                </c:pt>
                <c:pt idx="334">
                  <c:v>1.1465700000000001</c:v>
                </c:pt>
                <c:pt idx="335">
                  <c:v>1.14653</c:v>
                </c:pt>
                <c:pt idx="336">
                  <c:v>1.1466099999999999</c:v>
                </c:pt>
                <c:pt idx="337">
                  <c:v>1.14642</c:v>
                </c:pt>
                <c:pt idx="338">
                  <c:v>1.1465799999999999</c:v>
                </c:pt>
                <c:pt idx="339">
                  <c:v>1.1465099999999999</c:v>
                </c:pt>
                <c:pt idx="340">
                  <c:v>1.14639</c:v>
                </c:pt>
                <c:pt idx="341">
                  <c:v>1.1464399999999999</c:v>
                </c:pt>
                <c:pt idx="342">
                  <c:v>1.1465000000000001</c:v>
                </c:pt>
                <c:pt idx="343">
                  <c:v>1.1464000000000001</c:v>
                </c:pt>
                <c:pt idx="344">
                  <c:v>1.14649</c:v>
                </c:pt>
                <c:pt idx="345">
                  <c:v>1.14659</c:v>
                </c:pt>
                <c:pt idx="346">
                  <c:v>1.1463399999999999</c:v>
                </c:pt>
                <c:pt idx="347">
                  <c:v>1.14639</c:v>
                </c:pt>
                <c:pt idx="348">
                  <c:v>1.1464099999999999</c:v>
                </c:pt>
                <c:pt idx="349">
                  <c:v>1.14638</c:v>
                </c:pt>
                <c:pt idx="350">
                  <c:v>1.1465099999999999</c:v>
                </c:pt>
                <c:pt idx="351">
                  <c:v>1.14649</c:v>
                </c:pt>
                <c:pt idx="352">
                  <c:v>1.1464700000000001</c:v>
                </c:pt>
                <c:pt idx="353">
                  <c:v>1.1464399999999999</c:v>
                </c:pt>
                <c:pt idx="354">
                  <c:v>1.14655</c:v>
                </c:pt>
                <c:pt idx="355">
                  <c:v>1.14635</c:v>
                </c:pt>
                <c:pt idx="356">
                  <c:v>1.14635</c:v>
                </c:pt>
                <c:pt idx="357">
                  <c:v>1.1464099999999999</c:v>
                </c:pt>
                <c:pt idx="358">
                  <c:v>1.14638</c:v>
                </c:pt>
                <c:pt idx="359">
                  <c:v>1.14621</c:v>
                </c:pt>
                <c:pt idx="360">
                  <c:v>1.14625</c:v>
                </c:pt>
                <c:pt idx="361">
                  <c:v>1.14619</c:v>
                </c:pt>
                <c:pt idx="362">
                  <c:v>1.1461399999999999</c:v>
                </c:pt>
                <c:pt idx="363">
                  <c:v>1.1462300000000001</c:v>
                </c:pt>
                <c:pt idx="364">
                  <c:v>1.14636</c:v>
                </c:pt>
                <c:pt idx="365">
                  <c:v>1.14646</c:v>
                </c:pt>
                <c:pt idx="366">
                  <c:v>1.1463399999999999</c:v>
                </c:pt>
                <c:pt idx="367">
                  <c:v>1.1461699999999999</c:v>
                </c:pt>
                <c:pt idx="368">
                  <c:v>1.1462399999999999</c:v>
                </c:pt>
                <c:pt idx="369">
                  <c:v>1.1462399999999999</c:v>
                </c:pt>
                <c:pt idx="370">
                  <c:v>1.1462600000000001</c:v>
                </c:pt>
                <c:pt idx="371">
                  <c:v>1.1463000000000001</c:v>
                </c:pt>
                <c:pt idx="372">
                  <c:v>1.1462300000000001</c:v>
                </c:pt>
                <c:pt idx="373">
                  <c:v>1.1461699999999999</c:v>
                </c:pt>
                <c:pt idx="374">
                  <c:v>1.14622</c:v>
                </c:pt>
                <c:pt idx="375">
                  <c:v>1.14618</c:v>
                </c:pt>
                <c:pt idx="376">
                  <c:v>1.1461600000000001</c:v>
                </c:pt>
                <c:pt idx="377">
                  <c:v>1.1460699999999999</c:v>
                </c:pt>
                <c:pt idx="378">
                  <c:v>1.1460699999999999</c:v>
                </c:pt>
                <c:pt idx="379">
                  <c:v>1.14612</c:v>
                </c:pt>
                <c:pt idx="380">
                  <c:v>1.1459900000000001</c:v>
                </c:pt>
                <c:pt idx="381">
                  <c:v>1.14595</c:v>
                </c:pt>
                <c:pt idx="382">
                  <c:v>1.14601</c:v>
                </c:pt>
                <c:pt idx="383">
                  <c:v>1.14602</c:v>
                </c:pt>
                <c:pt idx="384">
                  <c:v>1.1459699999999999</c:v>
                </c:pt>
                <c:pt idx="385">
                  <c:v>1.1459900000000001</c:v>
                </c:pt>
                <c:pt idx="386">
                  <c:v>1.1459999999999999</c:v>
                </c:pt>
                <c:pt idx="387">
                  <c:v>1.14601</c:v>
                </c:pt>
                <c:pt idx="388">
                  <c:v>1.14595</c:v>
                </c:pt>
                <c:pt idx="389">
                  <c:v>1.1458699999999999</c:v>
                </c:pt>
                <c:pt idx="390">
                  <c:v>1.14595</c:v>
                </c:pt>
                <c:pt idx="391">
                  <c:v>1.1458999999999999</c:v>
                </c:pt>
                <c:pt idx="392">
                  <c:v>1.14585</c:v>
                </c:pt>
                <c:pt idx="393">
                  <c:v>1.1457299999999999</c:v>
                </c:pt>
                <c:pt idx="394">
                  <c:v>1.14584</c:v>
                </c:pt>
                <c:pt idx="395">
                  <c:v>1.1456900000000001</c:v>
                </c:pt>
                <c:pt idx="396">
                  <c:v>1.14567</c:v>
                </c:pt>
                <c:pt idx="397">
                  <c:v>1.14568</c:v>
                </c:pt>
                <c:pt idx="398">
                  <c:v>1.1457299999999999</c:v>
                </c:pt>
                <c:pt idx="399">
                  <c:v>1.1456999999999999</c:v>
                </c:pt>
                <c:pt idx="400">
                  <c:v>1.14567</c:v>
                </c:pt>
                <c:pt idx="401">
                  <c:v>1.1455900000000001</c:v>
                </c:pt>
                <c:pt idx="402">
                  <c:v>1.1456200000000001</c:v>
                </c:pt>
                <c:pt idx="403">
                  <c:v>1.14571</c:v>
                </c:pt>
                <c:pt idx="404">
                  <c:v>1.1456599999999999</c:v>
                </c:pt>
                <c:pt idx="405">
                  <c:v>1.14557</c:v>
                </c:pt>
                <c:pt idx="406">
                  <c:v>1.14551</c:v>
                </c:pt>
                <c:pt idx="407">
                  <c:v>1.1454299999999999</c:v>
                </c:pt>
                <c:pt idx="408">
                  <c:v>1.14547</c:v>
                </c:pt>
                <c:pt idx="409">
                  <c:v>1.14534</c:v>
                </c:pt>
                <c:pt idx="410">
                  <c:v>1.1457200000000001</c:v>
                </c:pt>
                <c:pt idx="411">
                  <c:v>1.1455500000000001</c:v>
                </c:pt>
                <c:pt idx="412">
                  <c:v>1.1453899999999999</c:v>
                </c:pt>
                <c:pt idx="413">
                  <c:v>1.1454899999999999</c:v>
                </c:pt>
                <c:pt idx="414">
                  <c:v>1.14547</c:v>
                </c:pt>
                <c:pt idx="415">
                  <c:v>1.14561</c:v>
                </c:pt>
                <c:pt idx="416">
                  <c:v>1.1454500000000001</c:v>
                </c:pt>
                <c:pt idx="417">
                  <c:v>1.1456299999999999</c:v>
                </c:pt>
                <c:pt idx="418">
                  <c:v>1.1454200000000001</c:v>
                </c:pt>
                <c:pt idx="419">
                  <c:v>1.1455299999999999</c:v>
                </c:pt>
                <c:pt idx="420">
                  <c:v>1.1453800000000001</c:v>
                </c:pt>
                <c:pt idx="421">
                  <c:v>1.14541</c:v>
                </c:pt>
                <c:pt idx="422">
                  <c:v>1.1455200000000001</c:v>
                </c:pt>
                <c:pt idx="423">
                  <c:v>1.1454800000000001</c:v>
                </c:pt>
                <c:pt idx="424">
                  <c:v>1.1455</c:v>
                </c:pt>
                <c:pt idx="425">
                  <c:v>1.14557</c:v>
                </c:pt>
                <c:pt idx="426">
                  <c:v>1.1454599999999999</c:v>
                </c:pt>
                <c:pt idx="427">
                  <c:v>1.14534</c:v>
                </c:pt>
                <c:pt idx="428">
                  <c:v>1.1453800000000001</c:v>
                </c:pt>
                <c:pt idx="429">
                  <c:v>1.1454299999999999</c:v>
                </c:pt>
                <c:pt idx="430">
                  <c:v>1.1452199999999999</c:v>
                </c:pt>
                <c:pt idx="431">
                  <c:v>1.14533</c:v>
                </c:pt>
                <c:pt idx="432">
                  <c:v>1.14527</c:v>
                </c:pt>
                <c:pt idx="433">
                  <c:v>1.14517</c:v>
                </c:pt>
                <c:pt idx="434">
                  <c:v>1.1451199999999999</c:v>
                </c:pt>
                <c:pt idx="435">
                  <c:v>1.14503</c:v>
                </c:pt>
                <c:pt idx="436">
                  <c:v>1.1451199999999999</c:v>
                </c:pt>
                <c:pt idx="437">
                  <c:v>1.1451100000000001</c:v>
                </c:pt>
                <c:pt idx="438">
                  <c:v>1.14514</c:v>
                </c:pt>
                <c:pt idx="439">
                  <c:v>1.14503</c:v>
                </c:pt>
                <c:pt idx="440">
                  <c:v>1.1449499999999999</c:v>
                </c:pt>
                <c:pt idx="441">
                  <c:v>1.14503</c:v>
                </c:pt>
                <c:pt idx="442">
                  <c:v>1.1449400000000001</c:v>
                </c:pt>
                <c:pt idx="443">
                  <c:v>1.1449100000000001</c:v>
                </c:pt>
                <c:pt idx="444">
                  <c:v>1.1450199999999999</c:v>
                </c:pt>
                <c:pt idx="445">
                  <c:v>1.1449199999999999</c:v>
                </c:pt>
                <c:pt idx="446">
                  <c:v>1.14506</c:v>
                </c:pt>
                <c:pt idx="447">
                  <c:v>1.14507</c:v>
                </c:pt>
                <c:pt idx="448">
                  <c:v>1.14517</c:v>
                </c:pt>
                <c:pt idx="449">
                  <c:v>1.14507</c:v>
                </c:pt>
                <c:pt idx="450">
                  <c:v>1.14507</c:v>
                </c:pt>
                <c:pt idx="451">
                  <c:v>1.1448700000000001</c:v>
                </c:pt>
                <c:pt idx="452">
                  <c:v>1.14479</c:v>
                </c:pt>
                <c:pt idx="453">
                  <c:v>1.1447700000000001</c:v>
                </c:pt>
                <c:pt idx="454">
                  <c:v>1.1448199999999999</c:v>
                </c:pt>
                <c:pt idx="455">
                  <c:v>1.14473</c:v>
                </c:pt>
                <c:pt idx="456">
                  <c:v>1.1448</c:v>
                </c:pt>
                <c:pt idx="457">
                  <c:v>1.1448400000000001</c:v>
                </c:pt>
                <c:pt idx="458">
                  <c:v>1.14476</c:v>
                </c:pt>
                <c:pt idx="459">
                  <c:v>1.1447499999999999</c:v>
                </c:pt>
                <c:pt idx="460">
                  <c:v>1.1449100000000001</c:v>
                </c:pt>
                <c:pt idx="461">
                  <c:v>1.14473</c:v>
                </c:pt>
                <c:pt idx="462">
                  <c:v>1.14473</c:v>
                </c:pt>
                <c:pt idx="463">
                  <c:v>1.1447000000000001</c:v>
                </c:pt>
                <c:pt idx="464">
                  <c:v>1.1445700000000001</c:v>
                </c:pt>
                <c:pt idx="465">
                  <c:v>1.1447400000000001</c:v>
                </c:pt>
                <c:pt idx="466">
                  <c:v>1.1447000000000001</c:v>
                </c:pt>
                <c:pt idx="467">
                  <c:v>1.14462</c:v>
                </c:pt>
                <c:pt idx="468">
                  <c:v>1.1446499999999999</c:v>
                </c:pt>
                <c:pt idx="469">
                  <c:v>1.1447099999999999</c:v>
                </c:pt>
                <c:pt idx="470">
                  <c:v>1.1447400000000001</c:v>
                </c:pt>
                <c:pt idx="471">
                  <c:v>1.1446799999999999</c:v>
                </c:pt>
                <c:pt idx="472">
                  <c:v>1.1447700000000001</c:v>
                </c:pt>
                <c:pt idx="473">
                  <c:v>1.1448199999999999</c:v>
                </c:pt>
                <c:pt idx="474">
                  <c:v>1.1446700000000001</c:v>
                </c:pt>
                <c:pt idx="475">
                  <c:v>1.14462</c:v>
                </c:pt>
                <c:pt idx="476">
                  <c:v>1.1444700000000001</c:v>
                </c:pt>
                <c:pt idx="477">
                  <c:v>1.14456</c:v>
                </c:pt>
                <c:pt idx="478">
                  <c:v>1.14452</c:v>
                </c:pt>
                <c:pt idx="479">
                  <c:v>1.1444399999999999</c:v>
                </c:pt>
                <c:pt idx="480">
                  <c:v>1.14442</c:v>
                </c:pt>
                <c:pt idx="481">
                  <c:v>1.14436</c:v>
                </c:pt>
                <c:pt idx="482">
                  <c:v>1.1443399999999999</c:v>
                </c:pt>
                <c:pt idx="483">
                  <c:v>1.1442699999999999</c:v>
                </c:pt>
                <c:pt idx="484">
                  <c:v>1.14432</c:v>
                </c:pt>
                <c:pt idx="485">
                  <c:v>1.1443099999999999</c:v>
                </c:pt>
                <c:pt idx="486">
                  <c:v>1.1443700000000001</c:v>
                </c:pt>
                <c:pt idx="487">
                  <c:v>1.1442300000000001</c:v>
                </c:pt>
                <c:pt idx="488">
                  <c:v>1.14438</c:v>
                </c:pt>
                <c:pt idx="489">
                  <c:v>1.1443300000000001</c:v>
                </c:pt>
                <c:pt idx="490">
                  <c:v>1.1443000000000001</c:v>
                </c:pt>
                <c:pt idx="491">
                  <c:v>1.14432</c:v>
                </c:pt>
                <c:pt idx="492">
                  <c:v>1.1443300000000001</c:v>
                </c:pt>
                <c:pt idx="493">
                  <c:v>1.14439</c:v>
                </c:pt>
                <c:pt idx="494">
                  <c:v>1.1443099999999999</c:v>
                </c:pt>
                <c:pt idx="495">
                  <c:v>1.14425</c:v>
                </c:pt>
                <c:pt idx="496">
                  <c:v>1.1442699999999999</c:v>
                </c:pt>
                <c:pt idx="497">
                  <c:v>1.1440600000000001</c:v>
                </c:pt>
                <c:pt idx="498">
                  <c:v>1.1440600000000001</c:v>
                </c:pt>
                <c:pt idx="499">
                  <c:v>1.1441600000000001</c:v>
                </c:pt>
                <c:pt idx="500">
                  <c:v>1.1442600000000001</c:v>
                </c:pt>
                <c:pt idx="501">
                  <c:v>1.14412</c:v>
                </c:pt>
                <c:pt idx="502">
                  <c:v>1.1442300000000001</c:v>
                </c:pt>
                <c:pt idx="503">
                  <c:v>1.1439999999999999</c:v>
                </c:pt>
                <c:pt idx="504">
                  <c:v>1.1440999999999999</c:v>
                </c:pt>
                <c:pt idx="505">
                  <c:v>1.1441300000000001</c:v>
                </c:pt>
                <c:pt idx="506">
                  <c:v>1.1441699999999999</c:v>
                </c:pt>
                <c:pt idx="507">
                  <c:v>1.14418</c:v>
                </c:pt>
                <c:pt idx="508">
                  <c:v>1.1440999999999999</c:v>
                </c:pt>
                <c:pt idx="509">
                  <c:v>1.14418</c:v>
                </c:pt>
                <c:pt idx="510">
                  <c:v>1.1439699999999999</c:v>
                </c:pt>
                <c:pt idx="511">
                  <c:v>1.14391</c:v>
                </c:pt>
                <c:pt idx="512">
                  <c:v>1.1437200000000001</c:v>
                </c:pt>
                <c:pt idx="513">
                  <c:v>1.1438299999999999</c:v>
                </c:pt>
                <c:pt idx="514">
                  <c:v>1.1439600000000001</c:v>
                </c:pt>
                <c:pt idx="515">
                  <c:v>1.1440300000000001</c:v>
                </c:pt>
                <c:pt idx="516">
                  <c:v>1.14388</c:v>
                </c:pt>
                <c:pt idx="517">
                  <c:v>1.1438600000000001</c:v>
                </c:pt>
                <c:pt idx="518">
                  <c:v>1.14385</c:v>
                </c:pt>
                <c:pt idx="519">
                  <c:v>1.1437600000000001</c:v>
                </c:pt>
                <c:pt idx="520">
                  <c:v>1.14377</c:v>
                </c:pt>
                <c:pt idx="521">
                  <c:v>1.14394</c:v>
                </c:pt>
                <c:pt idx="522">
                  <c:v>1.1438200000000001</c:v>
                </c:pt>
                <c:pt idx="523">
                  <c:v>1.1437600000000001</c:v>
                </c:pt>
                <c:pt idx="524">
                  <c:v>1.1437600000000001</c:v>
                </c:pt>
                <c:pt idx="525">
                  <c:v>1.1437299999999999</c:v>
                </c:pt>
                <c:pt idx="526">
                  <c:v>1.1435299999999999</c:v>
                </c:pt>
                <c:pt idx="527">
                  <c:v>1.14371</c:v>
                </c:pt>
                <c:pt idx="528">
                  <c:v>1.1437299999999999</c:v>
                </c:pt>
                <c:pt idx="529">
                  <c:v>1.14367</c:v>
                </c:pt>
                <c:pt idx="530">
                  <c:v>1.14375</c:v>
                </c:pt>
                <c:pt idx="531">
                  <c:v>1.14374</c:v>
                </c:pt>
                <c:pt idx="532">
                  <c:v>1.1437200000000001</c:v>
                </c:pt>
                <c:pt idx="533">
                  <c:v>1.14367</c:v>
                </c:pt>
                <c:pt idx="534">
                  <c:v>1.14377</c:v>
                </c:pt>
                <c:pt idx="535">
                  <c:v>1.1435900000000001</c:v>
                </c:pt>
                <c:pt idx="536">
                  <c:v>1.1436299999999999</c:v>
                </c:pt>
                <c:pt idx="537">
                  <c:v>1.14364</c:v>
                </c:pt>
                <c:pt idx="538">
                  <c:v>1.1434899999999999</c:v>
                </c:pt>
                <c:pt idx="539">
                  <c:v>1.14367</c:v>
                </c:pt>
                <c:pt idx="540">
                  <c:v>1.14354</c:v>
                </c:pt>
                <c:pt idx="541">
                  <c:v>1.1434500000000001</c:v>
                </c:pt>
                <c:pt idx="542">
                  <c:v>1.14341</c:v>
                </c:pt>
                <c:pt idx="543">
                  <c:v>1.1433500000000001</c:v>
                </c:pt>
                <c:pt idx="544">
                  <c:v>1.1433899999999999</c:v>
                </c:pt>
                <c:pt idx="545">
                  <c:v>1.14334</c:v>
                </c:pt>
                <c:pt idx="546">
                  <c:v>1.14337</c:v>
                </c:pt>
                <c:pt idx="547">
                  <c:v>1.1434</c:v>
                </c:pt>
                <c:pt idx="548">
                  <c:v>1.1432100000000001</c:v>
                </c:pt>
                <c:pt idx="549">
                  <c:v>1.14327</c:v>
                </c:pt>
                <c:pt idx="550">
                  <c:v>1.1431</c:v>
                </c:pt>
                <c:pt idx="551">
                  <c:v>1.1430800000000001</c:v>
                </c:pt>
                <c:pt idx="552">
                  <c:v>1.1431500000000001</c:v>
                </c:pt>
                <c:pt idx="553">
                  <c:v>1.1431800000000001</c:v>
                </c:pt>
                <c:pt idx="554">
                  <c:v>1.1432100000000001</c:v>
                </c:pt>
                <c:pt idx="555">
                  <c:v>1.14314</c:v>
                </c:pt>
                <c:pt idx="556">
                  <c:v>1.1432599999999999</c:v>
                </c:pt>
                <c:pt idx="557">
                  <c:v>1.1432199999999999</c:v>
                </c:pt>
                <c:pt idx="558">
                  <c:v>1.1431899999999999</c:v>
                </c:pt>
                <c:pt idx="559">
                  <c:v>1.14327</c:v>
                </c:pt>
                <c:pt idx="560">
                  <c:v>1.14333</c:v>
                </c:pt>
                <c:pt idx="561">
                  <c:v>1.14314</c:v>
                </c:pt>
                <c:pt idx="562">
                  <c:v>1.1430800000000001</c:v>
                </c:pt>
                <c:pt idx="563">
                  <c:v>1.14317</c:v>
                </c:pt>
                <c:pt idx="564">
                  <c:v>1.14314</c:v>
                </c:pt>
                <c:pt idx="565">
                  <c:v>1.1431</c:v>
                </c:pt>
                <c:pt idx="566">
                  <c:v>1.14299</c:v>
                </c:pt>
                <c:pt idx="567">
                  <c:v>1.14314</c:v>
                </c:pt>
                <c:pt idx="568">
                  <c:v>1.14317</c:v>
                </c:pt>
                <c:pt idx="569">
                  <c:v>1.1431</c:v>
                </c:pt>
                <c:pt idx="570">
                  <c:v>1.1429800000000001</c:v>
                </c:pt>
                <c:pt idx="571">
                  <c:v>1.1429199999999999</c:v>
                </c:pt>
                <c:pt idx="572">
                  <c:v>1.14293</c:v>
                </c:pt>
                <c:pt idx="573">
                  <c:v>1.14314</c:v>
                </c:pt>
                <c:pt idx="574">
                  <c:v>1.1429199999999999</c:v>
                </c:pt>
                <c:pt idx="575">
                  <c:v>1.1430100000000001</c:v>
                </c:pt>
                <c:pt idx="576">
                  <c:v>1.14296</c:v>
                </c:pt>
                <c:pt idx="577">
                  <c:v>1.1429199999999999</c:v>
                </c:pt>
                <c:pt idx="578">
                  <c:v>1.14296</c:v>
                </c:pt>
                <c:pt idx="579">
                  <c:v>1.1429199999999999</c:v>
                </c:pt>
                <c:pt idx="580">
                  <c:v>1.1428700000000001</c:v>
                </c:pt>
                <c:pt idx="581">
                  <c:v>1.1428</c:v>
                </c:pt>
                <c:pt idx="582">
                  <c:v>1.1428499999999999</c:v>
                </c:pt>
                <c:pt idx="583">
                  <c:v>1.1427799999999999</c:v>
                </c:pt>
                <c:pt idx="584">
                  <c:v>1.1427099999999999</c:v>
                </c:pt>
                <c:pt idx="585">
                  <c:v>1.14269</c:v>
                </c:pt>
                <c:pt idx="586">
                  <c:v>1.1427400000000001</c:v>
                </c:pt>
                <c:pt idx="587">
                  <c:v>1.1427700000000001</c:v>
                </c:pt>
                <c:pt idx="588">
                  <c:v>1.1428400000000001</c:v>
                </c:pt>
                <c:pt idx="589">
                  <c:v>1.1426400000000001</c:v>
                </c:pt>
                <c:pt idx="590">
                  <c:v>1.1426499999999999</c:v>
                </c:pt>
                <c:pt idx="591">
                  <c:v>1.1425700000000001</c:v>
                </c:pt>
                <c:pt idx="592">
                  <c:v>1.1425799999999999</c:v>
                </c:pt>
                <c:pt idx="593">
                  <c:v>1.1426799999999999</c:v>
                </c:pt>
                <c:pt idx="594">
                  <c:v>1.1426000000000001</c:v>
                </c:pt>
                <c:pt idx="595">
                  <c:v>1.14262</c:v>
                </c:pt>
                <c:pt idx="596">
                  <c:v>1.1426000000000001</c:v>
                </c:pt>
                <c:pt idx="597">
                  <c:v>1.1427</c:v>
                </c:pt>
                <c:pt idx="598">
                  <c:v>1.14259</c:v>
                </c:pt>
                <c:pt idx="599">
                  <c:v>1.1425399999999999</c:v>
                </c:pt>
                <c:pt idx="600">
                  <c:v>1.14262</c:v>
                </c:pt>
                <c:pt idx="601">
                  <c:v>1.14245</c:v>
                </c:pt>
                <c:pt idx="602">
                  <c:v>1.14255</c:v>
                </c:pt>
                <c:pt idx="603">
                  <c:v>1.1423099999999999</c:v>
                </c:pt>
                <c:pt idx="604">
                  <c:v>1.1424099999999999</c:v>
                </c:pt>
                <c:pt idx="605">
                  <c:v>1.1424099999999999</c:v>
                </c:pt>
                <c:pt idx="606">
                  <c:v>1.14242</c:v>
                </c:pt>
                <c:pt idx="607">
                  <c:v>1.1424099999999999</c:v>
                </c:pt>
                <c:pt idx="608">
                  <c:v>1.1423000000000001</c:v>
                </c:pt>
                <c:pt idx="609">
                  <c:v>1.1423099999999999</c:v>
                </c:pt>
                <c:pt idx="610">
                  <c:v>1.1423300000000001</c:v>
                </c:pt>
                <c:pt idx="611">
                  <c:v>1.14239</c:v>
                </c:pt>
                <c:pt idx="612">
                  <c:v>1.1423000000000001</c:v>
                </c:pt>
                <c:pt idx="613">
                  <c:v>1.1424700000000001</c:v>
                </c:pt>
                <c:pt idx="614">
                  <c:v>1.1424300000000001</c:v>
                </c:pt>
                <c:pt idx="615">
                  <c:v>1.14245</c:v>
                </c:pt>
                <c:pt idx="616">
                  <c:v>1.14222</c:v>
                </c:pt>
                <c:pt idx="617">
                  <c:v>1.1422000000000001</c:v>
                </c:pt>
                <c:pt idx="618">
                  <c:v>1.1422600000000001</c:v>
                </c:pt>
                <c:pt idx="619">
                  <c:v>1.1422300000000001</c:v>
                </c:pt>
                <c:pt idx="620">
                  <c:v>1.1421600000000001</c:v>
                </c:pt>
                <c:pt idx="621">
                  <c:v>1.1421399999999999</c:v>
                </c:pt>
                <c:pt idx="622">
                  <c:v>1.1420999999999999</c:v>
                </c:pt>
                <c:pt idx="623">
                  <c:v>1.14219</c:v>
                </c:pt>
                <c:pt idx="624">
                  <c:v>1.1421699999999999</c:v>
                </c:pt>
                <c:pt idx="625">
                  <c:v>1.1420699999999999</c:v>
                </c:pt>
                <c:pt idx="626">
                  <c:v>1.14192</c:v>
                </c:pt>
                <c:pt idx="627">
                  <c:v>1.14202</c:v>
                </c:pt>
                <c:pt idx="628">
                  <c:v>1.14205</c:v>
                </c:pt>
                <c:pt idx="629">
                  <c:v>1.1420699999999999</c:v>
                </c:pt>
                <c:pt idx="630">
                  <c:v>1.1420999999999999</c:v>
                </c:pt>
                <c:pt idx="631">
                  <c:v>1.1420399999999999</c:v>
                </c:pt>
                <c:pt idx="632">
                  <c:v>1.14209</c:v>
                </c:pt>
                <c:pt idx="633">
                  <c:v>1.1420600000000001</c:v>
                </c:pt>
                <c:pt idx="634">
                  <c:v>1.1420300000000001</c:v>
                </c:pt>
                <c:pt idx="635">
                  <c:v>1.14202</c:v>
                </c:pt>
                <c:pt idx="636">
                  <c:v>1.1419900000000001</c:v>
                </c:pt>
                <c:pt idx="637">
                  <c:v>1.14192</c:v>
                </c:pt>
                <c:pt idx="638">
                  <c:v>1.1420399999999999</c:v>
                </c:pt>
                <c:pt idx="639">
                  <c:v>1.1419999999999999</c:v>
                </c:pt>
                <c:pt idx="640">
                  <c:v>1.14201</c:v>
                </c:pt>
                <c:pt idx="641">
                  <c:v>1.1418999999999999</c:v>
                </c:pt>
                <c:pt idx="642">
                  <c:v>1.14192</c:v>
                </c:pt>
                <c:pt idx="643">
                  <c:v>1.1418699999999999</c:v>
                </c:pt>
                <c:pt idx="644">
                  <c:v>1.1418900000000001</c:v>
                </c:pt>
                <c:pt idx="645">
                  <c:v>1.1418999999999999</c:v>
                </c:pt>
                <c:pt idx="646">
                  <c:v>1.1416999999999999</c:v>
                </c:pt>
                <c:pt idx="647">
                  <c:v>1.14177</c:v>
                </c:pt>
                <c:pt idx="648">
                  <c:v>1.14175</c:v>
                </c:pt>
                <c:pt idx="649">
                  <c:v>1.14177</c:v>
                </c:pt>
                <c:pt idx="650">
                  <c:v>1.14184</c:v>
                </c:pt>
                <c:pt idx="651">
                  <c:v>1.14168</c:v>
                </c:pt>
                <c:pt idx="652">
                  <c:v>1.1417200000000001</c:v>
                </c:pt>
                <c:pt idx="653">
                  <c:v>1.1417200000000001</c:v>
                </c:pt>
                <c:pt idx="654">
                  <c:v>1.1415599999999999</c:v>
                </c:pt>
                <c:pt idx="655">
                  <c:v>1.1416999999999999</c:v>
                </c:pt>
                <c:pt idx="656">
                  <c:v>1.14147</c:v>
                </c:pt>
                <c:pt idx="657">
                  <c:v>1.1415</c:v>
                </c:pt>
                <c:pt idx="658">
                  <c:v>1.14158</c:v>
                </c:pt>
                <c:pt idx="659">
                  <c:v>1.14158</c:v>
                </c:pt>
                <c:pt idx="660">
                  <c:v>1.14151</c:v>
                </c:pt>
                <c:pt idx="661">
                  <c:v>1.1415999999999999</c:v>
                </c:pt>
                <c:pt idx="662">
                  <c:v>1.1414800000000001</c:v>
                </c:pt>
                <c:pt idx="663">
                  <c:v>1.1414299999999999</c:v>
                </c:pt>
                <c:pt idx="664">
                  <c:v>1.14158</c:v>
                </c:pt>
                <c:pt idx="665">
                  <c:v>1.1414299999999999</c:v>
                </c:pt>
                <c:pt idx="666">
                  <c:v>1.1413800000000001</c:v>
                </c:pt>
                <c:pt idx="667">
                  <c:v>1.14134</c:v>
                </c:pt>
                <c:pt idx="668">
                  <c:v>1.1412500000000001</c:v>
                </c:pt>
                <c:pt idx="669">
                  <c:v>1.1412899999999999</c:v>
                </c:pt>
                <c:pt idx="670">
                  <c:v>1.14131</c:v>
                </c:pt>
                <c:pt idx="671">
                  <c:v>1.14124</c:v>
                </c:pt>
                <c:pt idx="672">
                  <c:v>1.14124</c:v>
                </c:pt>
                <c:pt idx="673">
                  <c:v>1.14123</c:v>
                </c:pt>
                <c:pt idx="674">
                  <c:v>1.1412199999999999</c:v>
                </c:pt>
                <c:pt idx="675">
                  <c:v>1.1411800000000001</c:v>
                </c:pt>
                <c:pt idx="676">
                  <c:v>1.14123</c:v>
                </c:pt>
                <c:pt idx="677">
                  <c:v>1.1413800000000001</c:v>
                </c:pt>
                <c:pt idx="678">
                  <c:v>1.14127</c:v>
                </c:pt>
                <c:pt idx="679">
                  <c:v>1.1412199999999999</c:v>
                </c:pt>
                <c:pt idx="680">
                  <c:v>1.1413</c:v>
                </c:pt>
                <c:pt idx="681">
                  <c:v>1.1411199999999999</c:v>
                </c:pt>
                <c:pt idx="682">
                  <c:v>1.1411800000000001</c:v>
                </c:pt>
                <c:pt idx="683">
                  <c:v>1.1410899999999999</c:v>
                </c:pt>
                <c:pt idx="684">
                  <c:v>1.1411199999999999</c:v>
                </c:pt>
                <c:pt idx="685">
                  <c:v>1.14116</c:v>
                </c:pt>
                <c:pt idx="686">
                  <c:v>1.14103</c:v>
                </c:pt>
                <c:pt idx="687">
                  <c:v>1.14106</c:v>
                </c:pt>
                <c:pt idx="688">
                  <c:v>1.141</c:v>
                </c:pt>
                <c:pt idx="689">
                  <c:v>1.1411199999999999</c:v>
                </c:pt>
                <c:pt idx="690">
                  <c:v>1.1411199999999999</c:v>
                </c:pt>
                <c:pt idx="691">
                  <c:v>1.14096</c:v>
                </c:pt>
                <c:pt idx="692">
                  <c:v>1.14096</c:v>
                </c:pt>
                <c:pt idx="693">
                  <c:v>1.1409499999999999</c:v>
                </c:pt>
                <c:pt idx="694">
                  <c:v>1.1409199999999999</c:v>
                </c:pt>
                <c:pt idx="695">
                  <c:v>1.1408799999999999</c:v>
                </c:pt>
                <c:pt idx="696">
                  <c:v>1.1408700000000001</c:v>
                </c:pt>
                <c:pt idx="697">
                  <c:v>1.1408499999999999</c:v>
                </c:pt>
                <c:pt idx="698">
                  <c:v>1.1408</c:v>
                </c:pt>
                <c:pt idx="699">
                  <c:v>1.1407799999999999</c:v>
                </c:pt>
                <c:pt idx="700">
                  <c:v>1.14086</c:v>
                </c:pt>
                <c:pt idx="701">
                  <c:v>1.1407400000000001</c:v>
                </c:pt>
                <c:pt idx="702">
                  <c:v>1.1408499999999999</c:v>
                </c:pt>
                <c:pt idx="703">
                  <c:v>1.1407400000000001</c:v>
                </c:pt>
                <c:pt idx="704">
                  <c:v>1.14072</c:v>
                </c:pt>
                <c:pt idx="705">
                  <c:v>1.1407700000000001</c:v>
                </c:pt>
                <c:pt idx="706">
                  <c:v>1.14062</c:v>
                </c:pt>
                <c:pt idx="707">
                  <c:v>1.14073</c:v>
                </c:pt>
                <c:pt idx="708">
                  <c:v>1.1406099999999999</c:v>
                </c:pt>
                <c:pt idx="709">
                  <c:v>1.1405400000000001</c:v>
                </c:pt>
                <c:pt idx="710">
                  <c:v>1.14059</c:v>
                </c:pt>
                <c:pt idx="711">
                  <c:v>1.1404799999999999</c:v>
                </c:pt>
                <c:pt idx="712">
                  <c:v>1.14063</c:v>
                </c:pt>
                <c:pt idx="713">
                  <c:v>1.1404399999999999</c:v>
                </c:pt>
                <c:pt idx="714">
                  <c:v>1.1404700000000001</c:v>
                </c:pt>
                <c:pt idx="715">
                  <c:v>1.14045</c:v>
                </c:pt>
                <c:pt idx="716">
                  <c:v>1.1405000000000001</c:v>
                </c:pt>
                <c:pt idx="717">
                  <c:v>1.1405099999999999</c:v>
                </c:pt>
                <c:pt idx="718">
                  <c:v>1.14053</c:v>
                </c:pt>
                <c:pt idx="719">
                  <c:v>1.1404399999999999</c:v>
                </c:pt>
                <c:pt idx="720">
                  <c:v>1.1404799999999999</c:v>
                </c:pt>
                <c:pt idx="721">
                  <c:v>1.14046</c:v>
                </c:pt>
                <c:pt idx="722">
                  <c:v>1.14055</c:v>
                </c:pt>
                <c:pt idx="723">
                  <c:v>1.14049</c:v>
                </c:pt>
                <c:pt idx="724">
                  <c:v>1.14039</c:v>
                </c:pt>
                <c:pt idx="725">
                  <c:v>1.14055</c:v>
                </c:pt>
                <c:pt idx="726">
                  <c:v>1.1405799999999999</c:v>
                </c:pt>
                <c:pt idx="727">
                  <c:v>1.14055</c:v>
                </c:pt>
                <c:pt idx="728">
                  <c:v>1.1405000000000001</c:v>
                </c:pt>
                <c:pt idx="729">
                  <c:v>1.14056</c:v>
                </c:pt>
                <c:pt idx="730">
                  <c:v>1.1403799999999999</c:v>
                </c:pt>
                <c:pt idx="731">
                  <c:v>1.14049</c:v>
                </c:pt>
                <c:pt idx="732">
                  <c:v>1.1403799999999999</c:v>
                </c:pt>
                <c:pt idx="733">
                  <c:v>1.14022</c:v>
                </c:pt>
                <c:pt idx="734">
                  <c:v>1.14025</c:v>
                </c:pt>
                <c:pt idx="735">
                  <c:v>1.1403799999999999</c:v>
                </c:pt>
                <c:pt idx="736">
                  <c:v>1.14018</c:v>
                </c:pt>
                <c:pt idx="737">
                  <c:v>1.1401600000000001</c:v>
                </c:pt>
                <c:pt idx="738">
                  <c:v>1.1403300000000001</c:v>
                </c:pt>
                <c:pt idx="739">
                  <c:v>1.1401600000000001</c:v>
                </c:pt>
                <c:pt idx="740">
                  <c:v>1.1401699999999999</c:v>
                </c:pt>
                <c:pt idx="741">
                  <c:v>1.1402099999999999</c:v>
                </c:pt>
                <c:pt idx="742">
                  <c:v>1.1400999999999999</c:v>
                </c:pt>
                <c:pt idx="743">
                  <c:v>1.14001</c:v>
                </c:pt>
                <c:pt idx="744">
                  <c:v>1.14001</c:v>
                </c:pt>
                <c:pt idx="745">
                  <c:v>1.14011</c:v>
                </c:pt>
                <c:pt idx="746">
                  <c:v>1.13998</c:v>
                </c:pt>
                <c:pt idx="747">
                  <c:v>1.13991</c:v>
                </c:pt>
                <c:pt idx="748">
                  <c:v>1.1398200000000001</c:v>
                </c:pt>
                <c:pt idx="749">
                  <c:v>1.13984</c:v>
                </c:pt>
                <c:pt idx="750">
                  <c:v>1.1399300000000001</c:v>
                </c:pt>
                <c:pt idx="751">
                  <c:v>1.13984</c:v>
                </c:pt>
                <c:pt idx="752">
                  <c:v>1.1398299999999999</c:v>
                </c:pt>
                <c:pt idx="753">
                  <c:v>1.1399900000000001</c:v>
                </c:pt>
                <c:pt idx="754">
                  <c:v>1.1398900000000001</c:v>
                </c:pt>
                <c:pt idx="755">
                  <c:v>1.1398299999999999</c:v>
                </c:pt>
                <c:pt idx="756">
                  <c:v>1.1397600000000001</c:v>
                </c:pt>
                <c:pt idx="757">
                  <c:v>1.13984</c:v>
                </c:pt>
                <c:pt idx="758">
                  <c:v>1.13978</c:v>
                </c:pt>
                <c:pt idx="759">
                  <c:v>1.1397299999999999</c:v>
                </c:pt>
                <c:pt idx="760">
                  <c:v>1.13967</c:v>
                </c:pt>
                <c:pt idx="761">
                  <c:v>1.13974</c:v>
                </c:pt>
                <c:pt idx="762">
                  <c:v>1.13975</c:v>
                </c:pt>
                <c:pt idx="763">
                  <c:v>1.13974</c:v>
                </c:pt>
                <c:pt idx="764">
                  <c:v>1.13974</c:v>
                </c:pt>
                <c:pt idx="765">
                  <c:v>1.1396900000000001</c:v>
                </c:pt>
                <c:pt idx="766">
                  <c:v>1.1396900000000001</c:v>
                </c:pt>
                <c:pt idx="767">
                  <c:v>1.1394599999999999</c:v>
                </c:pt>
                <c:pt idx="768">
                  <c:v>1.1397699999999999</c:v>
                </c:pt>
                <c:pt idx="769">
                  <c:v>1.13964</c:v>
                </c:pt>
                <c:pt idx="770">
                  <c:v>1.1397200000000001</c:v>
                </c:pt>
                <c:pt idx="771">
                  <c:v>1.1396500000000001</c:v>
                </c:pt>
                <c:pt idx="772">
                  <c:v>1.13958</c:v>
                </c:pt>
                <c:pt idx="773">
                  <c:v>1.1395</c:v>
                </c:pt>
                <c:pt idx="774">
                  <c:v>1.13954</c:v>
                </c:pt>
                <c:pt idx="775">
                  <c:v>1.13933</c:v>
                </c:pt>
                <c:pt idx="776">
                  <c:v>1.1394299999999999</c:v>
                </c:pt>
                <c:pt idx="777">
                  <c:v>1.1394200000000001</c:v>
                </c:pt>
                <c:pt idx="778">
                  <c:v>1.13941</c:v>
                </c:pt>
                <c:pt idx="779">
                  <c:v>1.1394599999999999</c:v>
                </c:pt>
                <c:pt idx="780">
                  <c:v>1.1393800000000001</c:v>
                </c:pt>
                <c:pt idx="781">
                  <c:v>1.1395</c:v>
                </c:pt>
                <c:pt idx="782">
                  <c:v>1.1394500000000001</c:v>
                </c:pt>
                <c:pt idx="783">
                  <c:v>1.1393800000000001</c:v>
                </c:pt>
                <c:pt idx="784">
                  <c:v>1.1392500000000001</c:v>
                </c:pt>
                <c:pt idx="785">
                  <c:v>1.13924</c:v>
                </c:pt>
                <c:pt idx="786">
                  <c:v>1.1393500000000001</c:v>
                </c:pt>
                <c:pt idx="787">
                  <c:v>1.1393800000000001</c:v>
                </c:pt>
                <c:pt idx="788">
                  <c:v>1.13934</c:v>
                </c:pt>
                <c:pt idx="789">
                  <c:v>1.13913</c:v>
                </c:pt>
                <c:pt idx="790">
                  <c:v>1.1392100000000001</c:v>
                </c:pt>
                <c:pt idx="791">
                  <c:v>1.1391899999999999</c:v>
                </c:pt>
                <c:pt idx="792">
                  <c:v>1.1392500000000001</c:v>
                </c:pt>
                <c:pt idx="793">
                  <c:v>1.13917</c:v>
                </c:pt>
                <c:pt idx="794">
                  <c:v>1.1391899999999999</c:v>
                </c:pt>
                <c:pt idx="795">
                  <c:v>1.1391800000000001</c:v>
                </c:pt>
                <c:pt idx="796">
                  <c:v>1.13917</c:v>
                </c:pt>
                <c:pt idx="797">
                  <c:v>1.1392</c:v>
                </c:pt>
                <c:pt idx="798">
                  <c:v>1.13916</c:v>
                </c:pt>
                <c:pt idx="799">
                  <c:v>1.1391199999999999</c:v>
                </c:pt>
                <c:pt idx="800">
                  <c:v>1.13906</c:v>
                </c:pt>
                <c:pt idx="801">
                  <c:v>1.13914</c:v>
                </c:pt>
                <c:pt idx="802">
                  <c:v>1.1391100000000001</c:v>
                </c:pt>
                <c:pt idx="803">
                  <c:v>1.1391500000000001</c:v>
                </c:pt>
                <c:pt idx="804">
                  <c:v>1.1389400000000001</c:v>
                </c:pt>
                <c:pt idx="805">
                  <c:v>1.1391100000000001</c:v>
                </c:pt>
                <c:pt idx="806">
                  <c:v>1.1391500000000001</c:v>
                </c:pt>
                <c:pt idx="807">
                  <c:v>1.1389800000000001</c:v>
                </c:pt>
                <c:pt idx="808">
                  <c:v>1.1390899999999999</c:v>
                </c:pt>
                <c:pt idx="809">
                  <c:v>1.13903</c:v>
                </c:pt>
                <c:pt idx="810">
                  <c:v>1.1390199999999999</c:v>
                </c:pt>
                <c:pt idx="811">
                  <c:v>1.13903</c:v>
                </c:pt>
                <c:pt idx="812">
                  <c:v>1.1389100000000001</c:v>
                </c:pt>
                <c:pt idx="813">
                  <c:v>1.13887</c:v>
                </c:pt>
                <c:pt idx="814">
                  <c:v>1.1389</c:v>
                </c:pt>
                <c:pt idx="815">
                  <c:v>1.13887</c:v>
                </c:pt>
                <c:pt idx="816">
                  <c:v>1.1388100000000001</c:v>
                </c:pt>
                <c:pt idx="817">
                  <c:v>1.139</c:v>
                </c:pt>
                <c:pt idx="818">
                  <c:v>1.1389899999999999</c:v>
                </c:pt>
                <c:pt idx="819">
                  <c:v>1.1389100000000001</c:v>
                </c:pt>
                <c:pt idx="820">
                  <c:v>1.13893</c:v>
                </c:pt>
                <c:pt idx="821">
                  <c:v>1.13887</c:v>
                </c:pt>
                <c:pt idx="822">
                  <c:v>1.13873</c:v>
                </c:pt>
                <c:pt idx="823">
                  <c:v>1.1387700000000001</c:v>
                </c:pt>
                <c:pt idx="824">
                  <c:v>1.1387</c:v>
                </c:pt>
                <c:pt idx="825">
                  <c:v>1.1387499999999999</c:v>
                </c:pt>
                <c:pt idx="826">
                  <c:v>1.13883</c:v>
                </c:pt>
                <c:pt idx="827">
                  <c:v>1.1387700000000001</c:v>
                </c:pt>
                <c:pt idx="828">
                  <c:v>1.13862</c:v>
                </c:pt>
                <c:pt idx="829">
                  <c:v>1.1386099999999999</c:v>
                </c:pt>
                <c:pt idx="830">
                  <c:v>1.13869</c:v>
                </c:pt>
                <c:pt idx="831">
                  <c:v>1.13859</c:v>
                </c:pt>
                <c:pt idx="832">
                  <c:v>1.1385099999999999</c:v>
                </c:pt>
                <c:pt idx="833">
                  <c:v>1.13845</c:v>
                </c:pt>
                <c:pt idx="834">
                  <c:v>1.1385700000000001</c:v>
                </c:pt>
                <c:pt idx="835">
                  <c:v>1.13846</c:v>
                </c:pt>
                <c:pt idx="836">
                  <c:v>1.13856</c:v>
                </c:pt>
                <c:pt idx="837">
                  <c:v>1.13855</c:v>
                </c:pt>
                <c:pt idx="838">
                  <c:v>1.1385099999999999</c:v>
                </c:pt>
                <c:pt idx="839">
                  <c:v>1.13842</c:v>
                </c:pt>
                <c:pt idx="840">
                  <c:v>1.13845</c:v>
                </c:pt>
                <c:pt idx="841">
                  <c:v>1.13852</c:v>
                </c:pt>
                <c:pt idx="842">
                  <c:v>1.13846</c:v>
                </c:pt>
                <c:pt idx="843">
                  <c:v>1.13846</c:v>
                </c:pt>
                <c:pt idx="844">
                  <c:v>1.1384300000000001</c:v>
                </c:pt>
                <c:pt idx="845">
                  <c:v>1.13836</c:v>
                </c:pt>
                <c:pt idx="846">
                  <c:v>1.1381300000000001</c:v>
                </c:pt>
                <c:pt idx="847">
                  <c:v>1.13812</c:v>
                </c:pt>
                <c:pt idx="848">
                  <c:v>1.13805</c:v>
                </c:pt>
                <c:pt idx="849">
                  <c:v>1.1380600000000001</c:v>
                </c:pt>
                <c:pt idx="850">
                  <c:v>1.1381399999999999</c:v>
                </c:pt>
                <c:pt idx="851">
                  <c:v>1.1381399999999999</c:v>
                </c:pt>
                <c:pt idx="852">
                  <c:v>1.1381300000000001</c:v>
                </c:pt>
                <c:pt idx="853">
                  <c:v>1.13809</c:v>
                </c:pt>
                <c:pt idx="854">
                  <c:v>1.1381699999999999</c:v>
                </c:pt>
                <c:pt idx="855">
                  <c:v>1.1381600000000001</c:v>
                </c:pt>
                <c:pt idx="856">
                  <c:v>1.1382000000000001</c:v>
                </c:pt>
                <c:pt idx="857">
                  <c:v>1.1382000000000001</c:v>
                </c:pt>
                <c:pt idx="858">
                  <c:v>1.13818</c:v>
                </c:pt>
                <c:pt idx="859">
                  <c:v>1.13802</c:v>
                </c:pt>
                <c:pt idx="860">
                  <c:v>1.1380999999999999</c:v>
                </c:pt>
                <c:pt idx="861">
                  <c:v>1.1380300000000001</c:v>
                </c:pt>
                <c:pt idx="862">
                  <c:v>1.13809</c:v>
                </c:pt>
                <c:pt idx="863">
                  <c:v>1.1379699999999999</c:v>
                </c:pt>
                <c:pt idx="864">
                  <c:v>1.1380600000000001</c:v>
                </c:pt>
                <c:pt idx="865">
                  <c:v>1.1378900000000001</c:v>
                </c:pt>
                <c:pt idx="866">
                  <c:v>1.1377600000000001</c:v>
                </c:pt>
                <c:pt idx="867">
                  <c:v>1.1378200000000001</c:v>
                </c:pt>
                <c:pt idx="868">
                  <c:v>1.13792</c:v>
                </c:pt>
                <c:pt idx="869">
                  <c:v>1.13774</c:v>
                </c:pt>
                <c:pt idx="870">
                  <c:v>1.13778</c:v>
                </c:pt>
                <c:pt idx="871">
                  <c:v>1.13778</c:v>
                </c:pt>
                <c:pt idx="872">
                  <c:v>1.13778</c:v>
                </c:pt>
                <c:pt idx="873">
                  <c:v>1.13775</c:v>
                </c:pt>
                <c:pt idx="874">
                  <c:v>1.1378600000000001</c:v>
                </c:pt>
                <c:pt idx="875">
                  <c:v>1.13785</c:v>
                </c:pt>
                <c:pt idx="876">
                  <c:v>1.1377999999999999</c:v>
                </c:pt>
                <c:pt idx="877">
                  <c:v>1.1376999999999999</c:v>
                </c:pt>
                <c:pt idx="878">
                  <c:v>1.1376900000000001</c:v>
                </c:pt>
                <c:pt idx="879">
                  <c:v>1.1377600000000001</c:v>
                </c:pt>
                <c:pt idx="880">
                  <c:v>1.13788</c:v>
                </c:pt>
                <c:pt idx="881">
                  <c:v>1.1376299999999999</c:v>
                </c:pt>
                <c:pt idx="882">
                  <c:v>1.1376900000000001</c:v>
                </c:pt>
                <c:pt idx="883">
                  <c:v>1.1376599999999999</c:v>
                </c:pt>
                <c:pt idx="884">
                  <c:v>1.13758</c:v>
                </c:pt>
                <c:pt idx="885">
                  <c:v>1.1375599999999999</c:v>
                </c:pt>
                <c:pt idx="886">
                  <c:v>1.13761</c:v>
                </c:pt>
                <c:pt idx="887">
                  <c:v>1.1376900000000001</c:v>
                </c:pt>
                <c:pt idx="888">
                  <c:v>1.1376200000000001</c:v>
                </c:pt>
                <c:pt idx="889">
                  <c:v>1.1377200000000001</c:v>
                </c:pt>
                <c:pt idx="890">
                  <c:v>1.13761</c:v>
                </c:pt>
                <c:pt idx="891">
                  <c:v>1.13758</c:v>
                </c:pt>
                <c:pt idx="892">
                  <c:v>1.1374599999999999</c:v>
                </c:pt>
                <c:pt idx="893">
                  <c:v>1.13748</c:v>
                </c:pt>
                <c:pt idx="894">
                  <c:v>1.1375999999999999</c:v>
                </c:pt>
                <c:pt idx="895">
                  <c:v>1.13748</c:v>
                </c:pt>
                <c:pt idx="896">
                  <c:v>1.1375999999999999</c:v>
                </c:pt>
                <c:pt idx="897">
                  <c:v>1.1375999999999999</c:v>
                </c:pt>
                <c:pt idx="898">
                  <c:v>1.1374599999999999</c:v>
                </c:pt>
                <c:pt idx="899">
                  <c:v>1.1373899999999999</c:v>
                </c:pt>
                <c:pt idx="900">
                  <c:v>1.13733</c:v>
                </c:pt>
                <c:pt idx="901">
                  <c:v>1.1374</c:v>
                </c:pt>
                <c:pt idx="902">
                  <c:v>1.1372899999999999</c:v>
                </c:pt>
                <c:pt idx="903">
                  <c:v>1.1374200000000001</c:v>
                </c:pt>
                <c:pt idx="904">
                  <c:v>1.1372899999999999</c:v>
                </c:pt>
                <c:pt idx="905">
                  <c:v>1.1371599999999999</c:v>
                </c:pt>
                <c:pt idx="906">
                  <c:v>1.1372899999999999</c:v>
                </c:pt>
                <c:pt idx="907">
                  <c:v>1.1372500000000001</c:v>
                </c:pt>
                <c:pt idx="908">
                  <c:v>1.1372</c:v>
                </c:pt>
                <c:pt idx="909">
                  <c:v>1.13724</c:v>
                </c:pt>
                <c:pt idx="910">
                  <c:v>1.1374200000000001</c:v>
                </c:pt>
                <c:pt idx="911">
                  <c:v>1.13727</c:v>
                </c:pt>
                <c:pt idx="912">
                  <c:v>1.13717</c:v>
                </c:pt>
                <c:pt idx="913">
                  <c:v>1.1372599999999999</c:v>
                </c:pt>
                <c:pt idx="914">
                  <c:v>1.1371</c:v>
                </c:pt>
                <c:pt idx="915">
                  <c:v>1.13717</c:v>
                </c:pt>
                <c:pt idx="916">
                  <c:v>1.13727</c:v>
                </c:pt>
                <c:pt idx="917">
                  <c:v>1.13713</c:v>
                </c:pt>
                <c:pt idx="918">
                  <c:v>1.1371899999999999</c:v>
                </c:pt>
                <c:pt idx="919">
                  <c:v>1.1370400000000001</c:v>
                </c:pt>
                <c:pt idx="920">
                  <c:v>1.1371800000000001</c:v>
                </c:pt>
                <c:pt idx="921">
                  <c:v>1.1370800000000001</c:v>
                </c:pt>
                <c:pt idx="922">
                  <c:v>1.1371899999999999</c:v>
                </c:pt>
                <c:pt idx="923">
                  <c:v>1.1370499999999999</c:v>
                </c:pt>
                <c:pt idx="924">
                  <c:v>1.1371800000000001</c:v>
                </c:pt>
                <c:pt idx="925">
                  <c:v>1.1370199999999999</c:v>
                </c:pt>
                <c:pt idx="926">
                  <c:v>1.1370499999999999</c:v>
                </c:pt>
                <c:pt idx="927">
                  <c:v>1.13693</c:v>
                </c:pt>
                <c:pt idx="928">
                  <c:v>1.1369899999999999</c:v>
                </c:pt>
                <c:pt idx="929">
                  <c:v>1.1368799999999999</c:v>
                </c:pt>
                <c:pt idx="930">
                  <c:v>1.1370199999999999</c:v>
                </c:pt>
                <c:pt idx="931">
                  <c:v>1.1369400000000001</c:v>
                </c:pt>
                <c:pt idx="932">
                  <c:v>1.1370199999999999</c:v>
                </c:pt>
                <c:pt idx="933">
                  <c:v>1.137</c:v>
                </c:pt>
                <c:pt idx="934">
                  <c:v>1.1369199999999999</c:v>
                </c:pt>
                <c:pt idx="935">
                  <c:v>1.1368799999999999</c:v>
                </c:pt>
                <c:pt idx="936">
                  <c:v>1.13689</c:v>
                </c:pt>
                <c:pt idx="937">
                  <c:v>1.1370499999999999</c:v>
                </c:pt>
                <c:pt idx="938">
                  <c:v>1.13689</c:v>
                </c:pt>
                <c:pt idx="939">
                  <c:v>1.1368499999999999</c:v>
                </c:pt>
                <c:pt idx="940">
                  <c:v>1.1369100000000001</c:v>
                </c:pt>
                <c:pt idx="941">
                  <c:v>1.1366099999999999</c:v>
                </c:pt>
                <c:pt idx="942">
                  <c:v>1.1367</c:v>
                </c:pt>
                <c:pt idx="943">
                  <c:v>1.1366400000000001</c:v>
                </c:pt>
                <c:pt idx="944">
                  <c:v>1.13679</c:v>
                </c:pt>
                <c:pt idx="945">
                  <c:v>1.1368199999999999</c:v>
                </c:pt>
                <c:pt idx="946">
                  <c:v>1.13666</c:v>
                </c:pt>
                <c:pt idx="947">
                  <c:v>1.13666</c:v>
                </c:pt>
                <c:pt idx="948">
                  <c:v>1.1367499999999999</c:v>
                </c:pt>
                <c:pt idx="949">
                  <c:v>1.1367</c:v>
                </c:pt>
                <c:pt idx="950">
                  <c:v>1.13662</c:v>
                </c:pt>
                <c:pt idx="951">
                  <c:v>1.13659</c:v>
                </c:pt>
                <c:pt idx="952">
                  <c:v>1.13652</c:v>
                </c:pt>
                <c:pt idx="953">
                  <c:v>1.1365000000000001</c:v>
                </c:pt>
                <c:pt idx="954">
                  <c:v>1.1364700000000001</c:v>
                </c:pt>
                <c:pt idx="955">
                  <c:v>1.13636</c:v>
                </c:pt>
                <c:pt idx="956">
                  <c:v>1.1365099999999999</c:v>
                </c:pt>
                <c:pt idx="957">
                  <c:v>1.1365000000000001</c:v>
                </c:pt>
                <c:pt idx="958">
                  <c:v>1.13649</c:v>
                </c:pt>
                <c:pt idx="959">
                  <c:v>1.1364000000000001</c:v>
                </c:pt>
                <c:pt idx="960">
                  <c:v>1.1364099999999999</c:v>
                </c:pt>
                <c:pt idx="961">
                  <c:v>1.1363099999999999</c:v>
                </c:pt>
                <c:pt idx="962">
                  <c:v>1.1364099999999999</c:v>
                </c:pt>
                <c:pt idx="963">
                  <c:v>1.13632</c:v>
                </c:pt>
                <c:pt idx="964">
                  <c:v>1.13629</c:v>
                </c:pt>
                <c:pt idx="965">
                  <c:v>1.13632</c:v>
                </c:pt>
                <c:pt idx="966">
                  <c:v>1.1363300000000001</c:v>
                </c:pt>
                <c:pt idx="967">
                  <c:v>1.1363399999999999</c:v>
                </c:pt>
                <c:pt idx="968">
                  <c:v>1.13635</c:v>
                </c:pt>
                <c:pt idx="969">
                  <c:v>1.1363300000000001</c:v>
                </c:pt>
                <c:pt idx="970">
                  <c:v>1.1364799999999999</c:v>
                </c:pt>
                <c:pt idx="971">
                  <c:v>1.1362699999999999</c:v>
                </c:pt>
                <c:pt idx="972">
                  <c:v>1.1362399999999999</c:v>
                </c:pt>
                <c:pt idx="973">
                  <c:v>1.1364099999999999</c:v>
                </c:pt>
                <c:pt idx="974">
                  <c:v>1.1363300000000001</c:v>
                </c:pt>
                <c:pt idx="975">
                  <c:v>1.1363300000000001</c:v>
                </c:pt>
                <c:pt idx="976">
                  <c:v>1.13618</c:v>
                </c:pt>
                <c:pt idx="977">
                  <c:v>1.13628</c:v>
                </c:pt>
                <c:pt idx="978">
                  <c:v>1.1361699999999999</c:v>
                </c:pt>
                <c:pt idx="979">
                  <c:v>1.1362300000000001</c:v>
                </c:pt>
                <c:pt idx="980">
                  <c:v>1.1361699999999999</c:v>
                </c:pt>
                <c:pt idx="981">
                  <c:v>1.1360699999999999</c:v>
                </c:pt>
                <c:pt idx="982">
                  <c:v>1.13618</c:v>
                </c:pt>
                <c:pt idx="983">
                  <c:v>1.1362000000000001</c:v>
                </c:pt>
                <c:pt idx="984">
                  <c:v>1.1362000000000001</c:v>
                </c:pt>
                <c:pt idx="985">
                  <c:v>1.1362300000000001</c:v>
                </c:pt>
                <c:pt idx="986">
                  <c:v>1.1362399999999999</c:v>
                </c:pt>
                <c:pt idx="987">
                  <c:v>1.1361399999999999</c:v>
                </c:pt>
                <c:pt idx="988">
                  <c:v>1.13619</c:v>
                </c:pt>
                <c:pt idx="989">
                  <c:v>1.13608</c:v>
                </c:pt>
                <c:pt idx="990">
                  <c:v>1.1362099999999999</c:v>
                </c:pt>
                <c:pt idx="991">
                  <c:v>1.13608</c:v>
                </c:pt>
                <c:pt idx="992">
                  <c:v>1.13612</c:v>
                </c:pt>
                <c:pt idx="993">
                  <c:v>1.13608</c:v>
                </c:pt>
                <c:pt idx="994">
                  <c:v>1.13602</c:v>
                </c:pt>
                <c:pt idx="995">
                  <c:v>1.13605</c:v>
                </c:pt>
                <c:pt idx="996">
                  <c:v>1.13605</c:v>
                </c:pt>
                <c:pt idx="997">
                  <c:v>1.1360699999999999</c:v>
                </c:pt>
                <c:pt idx="998">
                  <c:v>1.1358999999999999</c:v>
                </c:pt>
                <c:pt idx="999">
                  <c:v>1.1359600000000001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F140-4E29-B1F7-9A05BC2F7C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5179552"/>
        <c:axId val="1785174976"/>
      </c:scatterChart>
      <c:valAx>
        <c:axId val="1785179552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Load Current [A]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85174976"/>
        <c:crosses val="autoZero"/>
        <c:crossBetween val="midCat"/>
      </c:valAx>
      <c:valAx>
        <c:axId val="1785174976"/>
        <c:scaling>
          <c:orientation val="minMax"/>
          <c:max val="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Voltage [V]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851795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strRef>
              <c:f>B1_LoadReg_SLDO_650mV!$D$5</c:f>
              <c:strCache>
                <c:ptCount val="1"/>
                <c:pt idx="0">
                  <c:v>Vout_Sense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B1_LoadReg_SLDO_650mV!$A$6:$A$1006</c:f>
              <c:numCache>
                <c:formatCode>General</c:formatCode>
                <c:ptCount val="1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</c:numCache>
            </c:numRef>
          </c:xVal>
          <c:yVal>
            <c:numRef>
              <c:f>B1_LoadReg_SLDO_650mV!$D$6:$D$1006</c:f>
              <c:numCache>
                <c:formatCode>General</c:formatCode>
                <c:ptCount val="1001"/>
                <c:pt idx="0">
                  <c:v>1.2184600000000001</c:v>
                </c:pt>
                <c:pt idx="1">
                  <c:v>1.21852</c:v>
                </c:pt>
                <c:pt idx="2">
                  <c:v>1.21862</c:v>
                </c:pt>
                <c:pt idx="3">
                  <c:v>1.2187300000000001</c:v>
                </c:pt>
                <c:pt idx="4">
                  <c:v>1.21896</c:v>
                </c:pt>
                <c:pt idx="5">
                  <c:v>1.21845</c:v>
                </c:pt>
                <c:pt idx="6">
                  <c:v>1.2183900000000001</c:v>
                </c:pt>
                <c:pt idx="7">
                  <c:v>1.2181599999999999</c:v>
                </c:pt>
                <c:pt idx="8">
                  <c:v>1.2191700000000001</c:v>
                </c:pt>
                <c:pt idx="9">
                  <c:v>1.21862</c:v>
                </c:pt>
                <c:pt idx="10">
                  <c:v>1.21837</c:v>
                </c:pt>
                <c:pt idx="11">
                  <c:v>1.2181599999999999</c:v>
                </c:pt>
                <c:pt idx="12">
                  <c:v>1.2183600000000001</c:v>
                </c:pt>
                <c:pt idx="13">
                  <c:v>1.2184699999999999</c:v>
                </c:pt>
                <c:pt idx="14">
                  <c:v>1.2190099999999999</c:v>
                </c:pt>
                <c:pt idx="15">
                  <c:v>1.2185900000000001</c:v>
                </c:pt>
                <c:pt idx="16">
                  <c:v>1.2183600000000001</c:v>
                </c:pt>
                <c:pt idx="17">
                  <c:v>1.21862</c:v>
                </c:pt>
                <c:pt idx="18">
                  <c:v>1.2188300000000001</c:v>
                </c:pt>
                <c:pt idx="19">
                  <c:v>1.2185299999999999</c:v>
                </c:pt>
                <c:pt idx="20">
                  <c:v>1.2184200000000001</c:v>
                </c:pt>
                <c:pt idx="21">
                  <c:v>1.2184299999999999</c:v>
                </c:pt>
                <c:pt idx="22">
                  <c:v>1.2180899999999999</c:v>
                </c:pt>
                <c:pt idx="23">
                  <c:v>1.2184600000000001</c:v>
                </c:pt>
                <c:pt idx="24">
                  <c:v>1.2180200000000001</c:v>
                </c:pt>
                <c:pt idx="25">
                  <c:v>1.2182299999999999</c:v>
                </c:pt>
                <c:pt idx="26">
                  <c:v>1.2188600000000001</c:v>
                </c:pt>
                <c:pt idx="27">
                  <c:v>1.2184999999999999</c:v>
                </c:pt>
                <c:pt idx="28">
                  <c:v>1.2188300000000001</c:v>
                </c:pt>
                <c:pt idx="29">
                  <c:v>1.21848</c:v>
                </c:pt>
                <c:pt idx="30">
                  <c:v>1.2187600000000001</c:v>
                </c:pt>
                <c:pt idx="31">
                  <c:v>1.21827</c:v>
                </c:pt>
                <c:pt idx="32">
                  <c:v>1.2180899999999999</c:v>
                </c:pt>
                <c:pt idx="33">
                  <c:v>1.21797</c:v>
                </c:pt>
                <c:pt idx="34">
                  <c:v>1.21885</c:v>
                </c:pt>
                <c:pt idx="35">
                  <c:v>1.2184900000000001</c:v>
                </c:pt>
                <c:pt idx="36">
                  <c:v>1.21858</c:v>
                </c:pt>
                <c:pt idx="37">
                  <c:v>1.2185600000000001</c:v>
                </c:pt>
                <c:pt idx="38">
                  <c:v>1.2182999999999999</c:v>
                </c:pt>
                <c:pt idx="39">
                  <c:v>1.21898</c:v>
                </c:pt>
                <c:pt idx="40">
                  <c:v>1.2187699999999999</c:v>
                </c:pt>
                <c:pt idx="41">
                  <c:v>1.21875</c:v>
                </c:pt>
                <c:pt idx="42">
                  <c:v>1.21888</c:v>
                </c:pt>
                <c:pt idx="43">
                  <c:v>1.2185699999999999</c:v>
                </c:pt>
                <c:pt idx="44">
                  <c:v>1.21855</c:v>
                </c:pt>
                <c:pt idx="45">
                  <c:v>1.2188099999999999</c:v>
                </c:pt>
                <c:pt idx="46">
                  <c:v>1.2185900000000001</c:v>
                </c:pt>
                <c:pt idx="47">
                  <c:v>1.21852</c:v>
                </c:pt>
                <c:pt idx="48">
                  <c:v>1.2190799999999999</c:v>
                </c:pt>
                <c:pt idx="49">
                  <c:v>1.21875</c:v>
                </c:pt>
                <c:pt idx="50">
                  <c:v>1.21865</c:v>
                </c:pt>
                <c:pt idx="51">
                  <c:v>1.21922</c:v>
                </c:pt>
                <c:pt idx="52">
                  <c:v>1.2188099999999999</c:v>
                </c:pt>
                <c:pt idx="53">
                  <c:v>1.2192499999999999</c:v>
                </c:pt>
                <c:pt idx="54">
                  <c:v>1.2192000000000001</c:v>
                </c:pt>
                <c:pt idx="55">
                  <c:v>1.2187600000000001</c:v>
                </c:pt>
                <c:pt idx="56">
                  <c:v>1.21895</c:v>
                </c:pt>
                <c:pt idx="57">
                  <c:v>1.2191099999999999</c:v>
                </c:pt>
                <c:pt idx="58">
                  <c:v>1.2184699999999999</c:v>
                </c:pt>
                <c:pt idx="59">
                  <c:v>1.21879</c:v>
                </c:pt>
                <c:pt idx="60">
                  <c:v>1.2188099999999999</c:v>
                </c:pt>
                <c:pt idx="61">
                  <c:v>1.21834</c:v>
                </c:pt>
                <c:pt idx="62">
                  <c:v>1.2188699999999999</c:v>
                </c:pt>
                <c:pt idx="63">
                  <c:v>1.2183600000000001</c:v>
                </c:pt>
                <c:pt idx="64">
                  <c:v>1.2184299999999999</c:v>
                </c:pt>
                <c:pt idx="65">
                  <c:v>1.2179</c:v>
                </c:pt>
                <c:pt idx="66">
                  <c:v>1.21811</c:v>
                </c:pt>
                <c:pt idx="67">
                  <c:v>1.2186999999999999</c:v>
                </c:pt>
                <c:pt idx="68">
                  <c:v>1.2184999999999999</c:v>
                </c:pt>
                <c:pt idx="69">
                  <c:v>1.2184299999999999</c:v>
                </c:pt>
                <c:pt idx="70">
                  <c:v>1.21845</c:v>
                </c:pt>
                <c:pt idx="71">
                  <c:v>1.2189300000000001</c:v>
                </c:pt>
                <c:pt idx="72">
                  <c:v>1.21896</c:v>
                </c:pt>
                <c:pt idx="73">
                  <c:v>1.21878</c:v>
                </c:pt>
                <c:pt idx="74">
                  <c:v>1.2184299999999999</c:v>
                </c:pt>
                <c:pt idx="75">
                  <c:v>1.2185900000000001</c:v>
                </c:pt>
                <c:pt idx="76">
                  <c:v>1.21875</c:v>
                </c:pt>
                <c:pt idx="77">
                  <c:v>1.2185999999999999</c:v>
                </c:pt>
                <c:pt idx="78">
                  <c:v>1.21905</c:v>
                </c:pt>
                <c:pt idx="79">
                  <c:v>1.2186699999999999</c:v>
                </c:pt>
                <c:pt idx="80">
                  <c:v>1.21872</c:v>
                </c:pt>
                <c:pt idx="81">
                  <c:v>1.21821</c:v>
                </c:pt>
                <c:pt idx="82">
                  <c:v>1.2184200000000001</c:v>
                </c:pt>
                <c:pt idx="83">
                  <c:v>1.2187600000000001</c:v>
                </c:pt>
                <c:pt idx="84">
                  <c:v>1.2186300000000001</c:v>
                </c:pt>
                <c:pt idx="85">
                  <c:v>1.2189099999999999</c:v>
                </c:pt>
                <c:pt idx="86">
                  <c:v>1.2186600000000001</c:v>
                </c:pt>
                <c:pt idx="87">
                  <c:v>1.2186399999999999</c:v>
                </c:pt>
                <c:pt idx="88">
                  <c:v>1.21831</c:v>
                </c:pt>
                <c:pt idx="89">
                  <c:v>1.21844</c:v>
                </c:pt>
                <c:pt idx="90">
                  <c:v>1.21834</c:v>
                </c:pt>
                <c:pt idx="91">
                  <c:v>1.2178800000000001</c:v>
                </c:pt>
                <c:pt idx="92">
                  <c:v>1.21807</c:v>
                </c:pt>
                <c:pt idx="93">
                  <c:v>1.21831</c:v>
                </c:pt>
                <c:pt idx="94">
                  <c:v>1.21848</c:v>
                </c:pt>
                <c:pt idx="95">
                  <c:v>1.2184600000000001</c:v>
                </c:pt>
                <c:pt idx="96">
                  <c:v>1.2185999999999999</c:v>
                </c:pt>
                <c:pt idx="97">
                  <c:v>1.21879</c:v>
                </c:pt>
                <c:pt idx="98">
                  <c:v>1.21879</c:v>
                </c:pt>
                <c:pt idx="99">
                  <c:v>1.2189300000000001</c:v>
                </c:pt>
                <c:pt idx="100">
                  <c:v>1.21821</c:v>
                </c:pt>
                <c:pt idx="101">
                  <c:v>1.21804</c:v>
                </c:pt>
                <c:pt idx="102">
                  <c:v>1.21814</c:v>
                </c:pt>
                <c:pt idx="103">
                  <c:v>1.21871</c:v>
                </c:pt>
                <c:pt idx="104">
                  <c:v>1.2189399999999999</c:v>
                </c:pt>
                <c:pt idx="105">
                  <c:v>1.2180200000000001</c:v>
                </c:pt>
                <c:pt idx="106">
                  <c:v>1.21892</c:v>
                </c:pt>
                <c:pt idx="107">
                  <c:v>1.21879</c:v>
                </c:pt>
                <c:pt idx="108">
                  <c:v>1.2188300000000001</c:v>
                </c:pt>
                <c:pt idx="109">
                  <c:v>1.2189300000000001</c:v>
                </c:pt>
                <c:pt idx="110">
                  <c:v>1.2189700000000001</c:v>
                </c:pt>
                <c:pt idx="111">
                  <c:v>1.2193099999999999</c:v>
                </c:pt>
                <c:pt idx="112">
                  <c:v>1.2195100000000001</c:v>
                </c:pt>
                <c:pt idx="113">
                  <c:v>1.2189099999999999</c:v>
                </c:pt>
                <c:pt idx="114">
                  <c:v>1.21919</c:v>
                </c:pt>
                <c:pt idx="115">
                  <c:v>1.21892</c:v>
                </c:pt>
                <c:pt idx="116">
                  <c:v>1.21892</c:v>
                </c:pt>
                <c:pt idx="117">
                  <c:v>1.21878</c:v>
                </c:pt>
                <c:pt idx="118">
                  <c:v>1.2189700000000001</c:v>
                </c:pt>
                <c:pt idx="119">
                  <c:v>1.2193099999999999</c:v>
                </c:pt>
                <c:pt idx="120">
                  <c:v>1.21943</c:v>
                </c:pt>
                <c:pt idx="121">
                  <c:v>1.2190300000000001</c:v>
                </c:pt>
                <c:pt idx="122">
                  <c:v>1.21905</c:v>
                </c:pt>
                <c:pt idx="123">
                  <c:v>1.2188000000000001</c:v>
                </c:pt>
                <c:pt idx="124">
                  <c:v>1.2192499999999999</c:v>
                </c:pt>
                <c:pt idx="125">
                  <c:v>1.2191099999999999</c:v>
                </c:pt>
                <c:pt idx="126">
                  <c:v>1.2195199999999999</c:v>
                </c:pt>
                <c:pt idx="127">
                  <c:v>1.2188099999999999</c:v>
                </c:pt>
                <c:pt idx="128">
                  <c:v>1.21879</c:v>
                </c:pt>
                <c:pt idx="129">
                  <c:v>1.2187300000000001</c:v>
                </c:pt>
                <c:pt idx="130">
                  <c:v>1.2187399999999999</c:v>
                </c:pt>
                <c:pt idx="131">
                  <c:v>1.2189300000000001</c:v>
                </c:pt>
                <c:pt idx="132">
                  <c:v>1.2185600000000001</c:v>
                </c:pt>
                <c:pt idx="133">
                  <c:v>1.2189300000000001</c:v>
                </c:pt>
                <c:pt idx="134">
                  <c:v>1.2190099999999999</c:v>
                </c:pt>
                <c:pt idx="135">
                  <c:v>1.2188600000000001</c:v>
                </c:pt>
                <c:pt idx="136">
                  <c:v>1.21838</c:v>
                </c:pt>
                <c:pt idx="137">
                  <c:v>1.21898</c:v>
                </c:pt>
                <c:pt idx="138">
                  <c:v>1.21879</c:v>
                </c:pt>
                <c:pt idx="139">
                  <c:v>1.21811</c:v>
                </c:pt>
                <c:pt idx="140">
                  <c:v>1.21848</c:v>
                </c:pt>
                <c:pt idx="141">
                  <c:v>1.2187699999999999</c:v>
                </c:pt>
                <c:pt idx="142">
                  <c:v>1.2186999999999999</c:v>
                </c:pt>
                <c:pt idx="143">
                  <c:v>1.21848</c:v>
                </c:pt>
                <c:pt idx="144">
                  <c:v>1.2186300000000001</c:v>
                </c:pt>
                <c:pt idx="145">
                  <c:v>1.2184200000000001</c:v>
                </c:pt>
                <c:pt idx="146">
                  <c:v>1.21915</c:v>
                </c:pt>
                <c:pt idx="147">
                  <c:v>1.21871</c:v>
                </c:pt>
                <c:pt idx="148">
                  <c:v>1.2182500000000001</c:v>
                </c:pt>
                <c:pt idx="149">
                  <c:v>1.2186300000000001</c:v>
                </c:pt>
                <c:pt idx="150">
                  <c:v>1.2184299999999999</c:v>
                </c:pt>
                <c:pt idx="151">
                  <c:v>1.21817</c:v>
                </c:pt>
                <c:pt idx="152">
                  <c:v>1.21773</c:v>
                </c:pt>
                <c:pt idx="153">
                  <c:v>1.2180599999999999</c:v>
                </c:pt>
                <c:pt idx="154">
                  <c:v>1.2179800000000001</c:v>
                </c:pt>
                <c:pt idx="155">
                  <c:v>1.2183299999999999</c:v>
                </c:pt>
                <c:pt idx="156">
                  <c:v>1.21858</c:v>
                </c:pt>
                <c:pt idx="157">
                  <c:v>1.21801</c:v>
                </c:pt>
                <c:pt idx="158">
                  <c:v>1.2180800000000001</c:v>
                </c:pt>
                <c:pt idx="159">
                  <c:v>1.2185999999999999</c:v>
                </c:pt>
                <c:pt idx="160">
                  <c:v>1.2179599999999999</c:v>
                </c:pt>
                <c:pt idx="161">
                  <c:v>1.21824</c:v>
                </c:pt>
                <c:pt idx="162">
                  <c:v>1.2181500000000001</c:v>
                </c:pt>
                <c:pt idx="163">
                  <c:v>1.21821</c:v>
                </c:pt>
                <c:pt idx="164">
                  <c:v>1.2187300000000001</c:v>
                </c:pt>
                <c:pt idx="165">
                  <c:v>1.21844</c:v>
                </c:pt>
                <c:pt idx="166">
                  <c:v>1.21861</c:v>
                </c:pt>
                <c:pt idx="167">
                  <c:v>1.21892</c:v>
                </c:pt>
                <c:pt idx="168">
                  <c:v>1.2185900000000001</c:v>
                </c:pt>
                <c:pt idx="169">
                  <c:v>1.2184299999999999</c:v>
                </c:pt>
                <c:pt idx="170">
                  <c:v>1.21817</c:v>
                </c:pt>
                <c:pt idx="171">
                  <c:v>1.2181500000000001</c:v>
                </c:pt>
                <c:pt idx="172">
                  <c:v>1.21773</c:v>
                </c:pt>
                <c:pt idx="173">
                  <c:v>1.2187699999999999</c:v>
                </c:pt>
                <c:pt idx="174">
                  <c:v>1.21848</c:v>
                </c:pt>
                <c:pt idx="175">
                  <c:v>1.2185999999999999</c:v>
                </c:pt>
                <c:pt idx="176">
                  <c:v>1.21841</c:v>
                </c:pt>
                <c:pt idx="177">
                  <c:v>1.21865</c:v>
                </c:pt>
                <c:pt idx="178">
                  <c:v>1.2186399999999999</c:v>
                </c:pt>
                <c:pt idx="179">
                  <c:v>1.2188600000000001</c:v>
                </c:pt>
                <c:pt idx="180">
                  <c:v>1.2192099999999999</c:v>
                </c:pt>
                <c:pt idx="181">
                  <c:v>1.2187600000000001</c:v>
                </c:pt>
                <c:pt idx="182">
                  <c:v>1.2190700000000001</c:v>
                </c:pt>
                <c:pt idx="183">
                  <c:v>1.21916</c:v>
                </c:pt>
                <c:pt idx="184">
                  <c:v>1.21902</c:v>
                </c:pt>
                <c:pt idx="185">
                  <c:v>1.21879</c:v>
                </c:pt>
                <c:pt idx="186">
                  <c:v>1.2188399999999999</c:v>
                </c:pt>
                <c:pt idx="187">
                  <c:v>1.21845</c:v>
                </c:pt>
                <c:pt idx="188">
                  <c:v>1.2188699999999999</c:v>
                </c:pt>
                <c:pt idx="189">
                  <c:v>1.2190099999999999</c:v>
                </c:pt>
                <c:pt idx="190">
                  <c:v>1.2184900000000001</c:v>
                </c:pt>
                <c:pt idx="191">
                  <c:v>1.21862</c:v>
                </c:pt>
                <c:pt idx="192">
                  <c:v>1.2189000000000001</c:v>
                </c:pt>
                <c:pt idx="193">
                  <c:v>1.2184999999999999</c:v>
                </c:pt>
                <c:pt idx="194">
                  <c:v>1.21875</c:v>
                </c:pt>
                <c:pt idx="195">
                  <c:v>1.2190700000000001</c:v>
                </c:pt>
                <c:pt idx="196">
                  <c:v>1.21919</c:v>
                </c:pt>
                <c:pt idx="197">
                  <c:v>1.2189300000000001</c:v>
                </c:pt>
                <c:pt idx="198">
                  <c:v>1.2189300000000001</c:v>
                </c:pt>
                <c:pt idx="199">
                  <c:v>1.2185699999999999</c:v>
                </c:pt>
                <c:pt idx="200">
                  <c:v>1.21835</c:v>
                </c:pt>
                <c:pt idx="201">
                  <c:v>1.2184600000000001</c:v>
                </c:pt>
                <c:pt idx="202">
                  <c:v>1.21868</c:v>
                </c:pt>
                <c:pt idx="203">
                  <c:v>1.21844</c:v>
                </c:pt>
                <c:pt idx="204">
                  <c:v>1.2186600000000001</c:v>
                </c:pt>
                <c:pt idx="205">
                  <c:v>1.21871</c:v>
                </c:pt>
                <c:pt idx="206">
                  <c:v>1.2188699999999999</c:v>
                </c:pt>
                <c:pt idx="207">
                  <c:v>1.21828</c:v>
                </c:pt>
                <c:pt idx="208">
                  <c:v>1.21855</c:v>
                </c:pt>
                <c:pt idx="209">
                  <c:v>1.21875</c:v>
                </c:pt>
                <c:pt idx="210">
                  <c:v>1.21878</c:v>
                </c:pt>
                <c:pt idx="211">
                  <c:v>1.2181</c:v>
                </c:pt>
                <c:pt idx="212">
                  <c:v>1.2181500000000001</c:v>
                </c:pt>
                <c:pt idx="213">
                  <c:v>1.2173700000000001</c:v>
                </c:pt>
                <c:pt idx="214">
                  <c:v>1.2184900000000001</c:v>
                </c:pt>
                <c:pt idx="215">
                  <c:v>1.2184900000000001</c:v>
                </c:pt>
                <c:pt idx="216">
                  <c:v>1.2186999999999999</c:v>
                </c:pt>
                <c:pt idx="217">
                  <c:v>1.21852</c:v>
                </c:pt>
                <c:pt idx="218">
                  <c:v>1.21814</c:v>
                </c:pt>
                <c:pt idx="219">
                  <c:v>1.2184999999999999</c:v>
                </c:pt>
                <c:pt idx="220">
                  <c:v>1.21861</c:v>
                </c:pt>
                <c:pt idx="221">
                  <c:v>1.2191399999999999</c:v>
                </c:pt>
                <c:pt idx="222">
                  <c:v>1.21844</c:v>
                </c:pt>
                <c:pt idx="223">
                  <c:v>1.2184600000000001</c:v>
                </c:pt>
                <c:pt idx="224">
                  <c:v>1.21878</c:v>
                </c:pt>
                <c:pt idx="225">
                  <c:v>1.2181299999999999</c:v>
                </c:pt>
                <c:pt idx="226">
                  <c:v>1.21801</c:v>
                </c:pt>
                <c:pt idx="227">
                  <c:v>1.21807</c:v>
                </c:pt>
                <c:pt idx="228">
                  <c:v>1.2185600000000001</c:v>
                </c:pt>
                <c:pt idx="229">
                  <c:v>1.2178100000000001</c:v>
                </c:pt>
                <c:pt idx="230">
                  <c:v>1.2189399999999999</c:v>
                </c:pt>
                <c:pt idx="231">
                  <c:v>1.2185600000000001</c:v>
                </c:pt>
                <c:pt idx="232">
                  <c:v>1.2182999999999999</c:v>
                </c:pt>
                <c:pt idx="233">
                  <c:v>1.21875</c:v>
                </c:pt>
                <c:pt idx="234">
                  <c:v>1.2190099999999999</c:v>
                </c:pt>
                <c:pt idx="235">
                  <c:v>1.21861</c:v>
                </c:pt>
                <c:pt idx="236">
                  <c:v>1.2186900000000001</c:v>
                </c:pt>
                <c:pt idx="237">
                  <c:v>1.2189700000000001</c:v>
                </c:pt>
                <c:pt idx="238">
                  <c:v>1.2188000000000001</c:v>
                </c:pt>
                <c:pt idx="239">
                  <c:v>1.2183999999999999</c:v>
                </c:pt>
                <c:pt idx="240">
                  <c:v>1.21862</c:v>
                </c:pt>
                <c:pt idx="241">
                  <c:v>1.2185900000000001</c:v>
                </c:pt>
                <c:pt idx="242">
                  <c:v>1.2186999999999999</c:v>
                </c:pt>
                <c:pt idx="243">
                  <c:v>1.2188399999999999</c:v>
                </c:pt>
                <c:pt idx="244">
                  <c:v>1.2186699999999999</c:v>
                </c:pt>
                <c:pt idx="245">
                  <c:v>1.21878</c:v>
                </c:pt>
                <c:pt idx="246">
                  <c:v>1.21912</c:v>
                </c:pt>
                <c:pt idx="247">
                  <c:v>1.21845</c:v>
                </c:pt>
                <c:pt idx="248">
                  <c:v>1.2190700000000001</c:v>
                </c:pt>
                <c:pt idx="249">
                  <c:v>1.2188099999999999</c:v>
                </c:pt>
                <c:pt idx="250">
                  <c:v>1.21916</c:v>
                </c:pt>
                <c:pt idx="251">
                  <c:v>1.21926</c:v>
                </c:pt>
                <c:pt idx="252">
                  <c:v>1.2193700000000001</c:v>
                </c:pt>
                <c:pt idx="253">
                  <c:v>1.2188399999999999</c:v>
                </c:pt>
                <c:pt idx="254">
                  <c:v>1.21936</c:v>
                </c:pt>
                <c:pt idx="255">
                  <c:v>1.21916</c:v>
                </c:pt>
                <c:pt idx="256">
                  <c:v>1.21916</c:v>
                </c:pt>
                <c:pt idx="257">
                  <c:v>1.21896</c:v>
                </c:pt>
                <c:pt idx="258">
                  <c:v>1.21888</c:v>
                </c:pt>
                <c:pt idx="259">
                  <c:v>1.21906</c:v>
                </c:pt>
                <c:pt idx="260">
                  <c:v>1.2187399999999999</c:v>
                </c:pt>
                <c:pt idx="261">
                  <c:v>1.2185699999999999</c:v>
                </c:pt>
                <c:pt idx="262">
                  <c:v>1.2184999999999999</c:v>
                </c:pt>
                <c:pt idx="263">
                  <c:v>1.2182599999999999</c:v>
                </c:pt>
                <c:pt idx="264">
                  <c:v>1.2189700000000001</c:v>
                </c:pt>
                <c:pt idx="265">
                  <c:v>1.2190000000000001</c:v>
                </c:pt>
                <c:pt idx="266">
                  <c:v>1.2187300000000001</c:v>
                </c:pt>
                <c:pt idx="267">
                  <c:v>1.2188399999999999</c:v>
                </c:pt>
                <c:pt idx="268">
                  <c:v>1.2186300000000001</c:v>
                </c:pt>
                <c:pt idx="269">
                  <c:v>1.2188300000000001</c:v>
                </c:pt>
                <c:pt idx="270">
                  <c:v>1.21835</c:v>
                </c:pt>
                <c:pt idx="271">
                  <c:v>1.2192799999999999</c:v>
                </c:pt>
                <c:pt idx="272">
                  <c:v>1.21851</c:v>
                </c:pt>
                <c:pt idx="273">
                  <c:v>1.21855</c:v>
                </c:pt>
                <c:pt idx="274">
                  <c:v>1.21862</c:v>
                </c:pt>
                <c:pt idx="275">
                  <c:v>1.2184900000000001</c:v>
                </c:pt>
                <c:pt idx="276">
                  <c:v>1.2186900000000001</c:v>
                </c:pt>
                <c:pt idx="277">
                  <c:v>1.2188099999999999</c:v>
                </c:pt>
                <c:pt idx="278">
                  <c:v>1.2187300000000001</c:v>
                </c:pt>
                <c:pt idx="279">
                  <c:v>1.21872</c:v>
                </c:pt>
                <c:pt idx="280">
                  <c:v>1.21845</c:v>
                </c:pt>
                <c:pt idx="281">
                  <c:v>1.21892</c:v>
                </c:pt>
                <c:pt idx="282">
                  <c:v>1.2187699999999999</c:v>
                </c:pt>
                <c:pt idx="283">
                  <c:v>1.2189300000000001</c:v>
                </c:pt>
                <c:pt idx="284">
                  <c:v>1.21932</c:v>
                </c:pt>
                <c:pt idx="285">
                  <c:v>1.21871</c:v>
                </c:pt>
                <c:pt idx="286">
                  <c:v>1.2192000000000001</c:v>
                </c:pt>
                <c:pt idx="287">
                  <c:v>1.21838</c:v>
                </c:pt>
                <c:pt idx="288">
                  <c:v>1.2181599999999999</c:v>
                </c:pt>
                <c:pt idx="289">
                  <c:v>1.2189399999999999</c:v>
                </c:pt>
                <c:pt idx="290">
                  <c:v>1.2187399999999999</c:v>
                </c:pt>
                <c:pt idx="291">
                  <c:v>1.21905</c:v>
                </c:pt>
                <c:pt idx="292">
                  <c:v>1.21912</c:v>
                </c:pt>
                <c:pt idx="293">
                  <c:v>1.21858</c:v>
                </c:pt>
                <c:pt idx="294">
                  <c:v>1.21837</c:v>
                </c:pt>
                <c:pt idx="295">
                  <c:v>1.21871</c:v>
                </c:pt>
                <c:pt idx="296">
                  <c:v>1.2188399999999999</c:v>
                </c:pt>
                <c:pt idx="297">
                  <c:v>1.2182299999999999</c:v>
                </c:pt>
                <c:pt idx="298">
                  <c:v>1.2186300000000001</c:v>
                </c:pt>
                <c:pt idx="299">
                  <c:v>1.2186999999999999</c:v>
                </c:pt>
                <c:pt idx="300">
                  <c:v>1.21835</c:v>
                </c:pt>
                <c:pt idx="301">
                  <c:v>1.2189099999999999</c:v>
                </c:pt>
                <c:pt idx="302">
                  <c:v>1.21879</c:v>
                </c:pt>
                <c:pt idx="303">
                  <c:v>1.21895</c:v>
                </c:pt>
                <c:pt idx="304">
                  <c:v>1.21835</c:v>
                </c:pt>
                <c:pt idx="305">
                  <c:v>1.2187699999999999</c:v>
                </c:pt>
                <c:pt idx="306">
                  <c:v>1.21865</c:v>
                </c:pt>
                <c:pt idx="307">
                  <c:v>1.2186600000000001</c:v>
                </c:pt>
                <c:pt idx="308">
                  <c:v>1.21834</c:v>
                </c:pt>
                <c:pt idx="309">
                  <c:v>1.2182900000000001</c:v>
                </c:pt>
                <c:pt idx="310">
                  <c:v>1.2180899999999999</c:v>
                </c:pt>
                <c:pt idx="311">
                  <c:v>1.2186600000000001</c:v>
                </c:pt>
                <c:pt idx="312">
                  <c:v>1.2181</c:v>
                </c:pt>
                <c:pt idx="313">
                  <c:v>1.2185900000000001</c:v>
                </c:pt>
                <c:pt idx="314">
                  <c:v>1.21835</c:v>
                </c:pt>
                <c:pt idx="315">
                  <c:v>1.2182200000000001</c:v>
                </c:pt>
                <c:pt idx="316">
                  <c:v>1.2177500000000001</c:v>
                </c:pt>
                <c:pt idx="317">
                  <c:v>1.2180800000000001</c:v>
                </c:pt>
                <c:pt idx="318">
                  <c:v>1.21759</c:v>
                </c:pt>
                <c:pt idx="319">
                  <c:v>1.21835</c:v>
                </c:pt>
                <c:pt idx="320">
                  <c:v>1.2184900000000001</c:v>
                </c:pt>
                <c:pt idx="321">
                  <c:v>1.21882</c:v>
                </c:pt>
                <c:pt idx="322">
                  <c:v>1.21817</c:v>
                </c:pt>
                <c:pt idx="323">
                  <c:v>1.2180500000000001</c:v>
                </c:pt>
                <c:pt idx="324">
                  <c:v>1.21899</c:v>
                </c:pt>
                <c:pt idx="325">
                  <c:v>1.2181999999999999</c:v>
                </c:pt>
                <c:pt idx="326">
                  <c:v>1.2182599999999999</c:v>
                </c:pt>
                <c:pt idx="327">
                  <c:v>1.21811</c:v>
                </c:pt>
                <c:pt idx="328">
                  <c:v>1.2180599999999999</c:v>
                </c:pt>
                <c:pt idx="329">
                  <c:v>1.2183200000000001</c:v>
                </c:pt>
                <c:pt idx="330">
                  <c:v>1.2182500000000001</c:v>
                </c:pt>
                <c:pt idx="331">
                  <c:v>1.21828</c:v>
                </c:pt>
                <c:pt idx="332">
                  <c:v>1.2185299999999999</c:v>
                </c:pt>
                <c:pt idx="333">
                  <c:v>1.2183999999999999</c:v>
                </c:pt>
                <c:pt idx="334">
                  <c:v>1.2181</c:v>
                </c:pt>
                <c:pt idx="335">
                  <c:v>1.21889</c:v>
                </c:pt>
                <c:pt idx="336">
                  <c:v>1.21899</c:v>
                </c:pt>
                <c:pt idx="337">
                  <c:v>1.2185299999999999</c:v>
                </c:pt>
                <c:pt idx="338">
                  <c:v>1.2179800000000001</c:v>
                </c:pt>
                <c:pt idx="339">
                  <c:v>1.21838</c:v>
                </c:pt>
                <c:pt idx="340">
                  <c:v>1.21831</c:v>
                </c:pt>
                <c:pt idx="341">
                  <c:v>1.21875</c:v>
                </c:pt>
                <c:pt idx="342">
                  <c:v>1.2186300000000001</c:v>
                </c:pt>
                <c:pt idx="343">
                  <c:v>1.21898</c:v>
                </c:pt>
                <c:pt idx="344">
                  <c:v>1.21818</c:v>
                </c:pt>
                <c:pt idx="345">
                  <c:v>1.2188300000000001</c:v>
                </c:pt>
                <c:pt idx="346">
                  <c:v>1.21865</c:v>
                </c:pt>
                <c:pt idx="347">
                  <c:v>1.2185299999999999</c:v>
                </c:pt>
                <c:pt idx="348">
                  <c:v>1.21895</c:v>
                </c:pt>
                <c:pt idx="349">
                  <c:v>1.2180899999999999</c:v>
                </c:pt>
                <c:pt idx="350">
                  <c:v>1.21841</c:v>
                </c:pt>
                <c:pt idx="351">
                  <c:v>1.2188399999999999</c:v>
                </c:pt>
                <c:pt idx="352">
                  <c:v>1.21875</c:v>
                </c:pt>
                <c:pt idx="353">
                  <c:v>1.2188300000000001</c:v>
                </c:pt>
                <c:pt idx="354">
                  <c:v>1.21892</c:v>
                </c:pt>
                <c:pt idx="355">
                  <c:v>1.2186999999999999</c:v>
                </c:pt>
                <c:pt idx="356">
                  <c:v>1.2182999999999999</c:v>
                </c:pt>
                <c:pt idx="357">
                  <c:v>1.21821</c:v>
                </c:pt>
                <c:pt idx="358">
                  <c:v>1.2184900000000001</c:v>
                </c:pt>
                <c:pt idx="359">
                  <c:v>1.21871</c:v>
                </c:pt>
                <c:pt idx="360">
                  <c:v>1.21855</c:v>
                </c:pt>
                <c:pt idx="361">
                  <c:v>1.21848</c:v>
                </c:pt>
                <c:pt idx="362">
                  <c:v>1.21852</c:v>
                </c:pt>
                <c:pt idx="363">
                  <c:v>1.2187600000000001</c:v>
                </c:pt>
                <c:pt idx="364">
                  <c:v>1.21837</c:v>
                </c:pt>
                <c:pt idx="365">
                  <c:v>1.2178100000000001</c:v>
                </c:pt>
                <c:pt idx="366">
                  <c:v>1.2182200000000001</c:v>
                </c:pt>
                <c:pt idx="367">
                  <c:v>1.2182900000000001</c:v>
                </c:pt>
                <c:pt idx="368">
                  <c:v>1.21746</c:v>
                </c:pt>
                <c:pt idx="369">
                  <c:v>1.21835</c:v>
                </c:pt>
                <c:pt idx="370">
                  <c:v>1.21807</c:v>
                </c:pt>
                <c:pt idx="371">
                  <c:v>1.2186300000000001</c:v>
                </c:pt>
                <c:pt idx="372">
                  <c:v>1.2189099999999999</c:v>
                </c:pt>
                <c:pt idx="373">
                  <c:v>1.2185900000000001</c:v>
                </c:pt>
                <c:pt idx="374">
                  <c:v>1.21845</c:v>
                </c:pt>
                <c:pt idx="375">
                  <c:v>1.2183900000000001</c:v>
                </c:pt>
                <c:pt idx="376">
                  <c:v>1.2186999999999999</c:v>
                </c:pt>
                <c:pt idx="377">
                  <c:v>1.21817</c:v>
                </c:pt>
                <c:pt idx="378">
                  <c:v>1.21821</c:v>
                </c:pt>
                <c:pt idx="379">
                  <c:v>1.21837</c:v>
                </c:pt>
                <c:pt idx="380">
                  <c:v>1.2188300000000001</c:v>
                </c:pt>
                <c:pt idx="381">
                  <c:v>1.21898</c:v>
                </c:pt>
                <c:pt idx="382">
                  <c:v>1.21905</c:v>
                </c:pt>
                <c:pt idx="383">
                  <c:v>1.2184999999999999</c:v>
                </c:pt>
                <c:pt idx="384">
                  <c:v>1.21888</c:v>
                </c:pt>
                <c:pt idx="385">
                  <c:v>1.2184200000000001</c:v>
                </c:pt>
                <c:pt idx="386">
                  <c:v>1.2185900000000001</c:v>
                </c:pt>
                <c:pt idx="387">
                  <c:v>1.2185900000000001</c:v>
                </c:pt>
                <c:pt idx="388">
                  <c:v>1.21828</c:v>
                </c:pt>
                <c:pt idx="389">
                  <c:v>1.21875</c:v>
                </c:pt>
                <c:pt idx="390">
                  <c:v>1.2184900000000001</c:v>
                </c:pt>
                <c:pt idx="391">
                  <c:v>1.2184600000000001</c:v>
                </c:pt>
                <c:pt idx="392">
                  <c:v>1.2187600000000001</c:v>
                </c:pt>
                <c:pt idx="393">
                  <c:v>1.2184200000000001</c:v>
                </c:pt>
                <c:pt idx="394">
                  <c:v>1.2188399999999999</c:v>
                </c:pt>
                <c:pt idx="395">
                  <c:v>1.21932</c:v>
                </c:pt>
                <c:pt idx="396">
                  <c:v>1.21793</c:v>
                </c:pt>
                <c:pt idx="397">
                  <c:v>1.21852</c:v>
                </c:pt>
                <c:pt idx="398">
                  <c:v>1.2189300000000001</c:v>
                </c:pt>
                <c:pt idx="399">
                  <c:v>1.21919</c:v>
                </c:pt>
                <c:pt idx="400">
                  <c:v>1.21895</c:v>
                </c:pt>
                <c:pt idx="401">
                  <c:v>1.2193799999999999</c:v>
                </c:pt>
                <c:pt idx="402">
                  <c:v>1.2192400000000001</c:v>
                </c:pt>
                <c:pt idx="403">
                  <c:v>1.2190799999999999</c:v>
                </c:pt>
                <c:pt idx="404">
                  <c:v>1.2190700000000001</c:v>
                </c:pt>
                <c:pt idx="405">
                  <c:v>1.2182599999999999</c:v>
                </c:pt>
                <c:pt idx="406">
                  <c:v>1.21875</c:v>
                </c:pt>
                <c:pt idx="407">
                  <c:v>1.21804</c:v>
                </c:pt>
                <c:pt idx="408">
                  <c:v>1.2183900000000001</c:v>
                </c:pt>
                <c:pt idx="409">
                  <c:v>1.21906</c:v>
                </c:pt>
                <c:pt idx="410">
                  <c:v>1.2187699999999999</c:v>
                </c:pt>
                <c:pt idx="411">
                  <c:v>1.2182200000000001</c:v>
                </c:pt>
                <c:pt idx="412">
                  <c:v>1.2189300000000001</c:v>
                </c:pt>
                <c:pt idx="413">
                  <c:v>1.2186999999999999</c:v>
                </c:pt>
                <c:pt idx="414">
                  <c:v>1.2190300000000001</c:v>
                </c:pt>
                <c:pt idx="415">
                  <c:v>1.2180500000000001</c:v>
                </c:pt>
                <c:pt idx="416">
                  <c:v>1.2185699999999999</c:v>
                </c:pt>
                <c:pt idx="417">
                  <c:v>1.21855</c:v>
                </c:pt>
                <c:pt idx="418">
                  <c:v>1.2188399999999999</c:v>
                </c:pt>
                <c:pt idx="419">
                  <c:v>1.2186699999999999</c:v>
                </c:pt>
                <c:pt idx="420">
                  <c:v>1.2191399999999999</c:v>
                </c:pt>
                <c:pt idx="421">
                  <c:v>1.21871</c:v>
                </c:pt>
                <c:pt idx="422">
                  <c:v>1.2193700000000001</c:v>
                </c:pt>
                <c:pt idx="423">
                  <c:v>1.2190099999999999</c:v>
                </c:pt>
                <c:pt idx="424">
                  <c:v>1.2185999999999999</c:v>
                </c:pt>
                <c:pt idx="425">
                  <c:v>1.2187300000000001</c:v>
                </c:pt>
                <c:pt idx="426">
                  <c:v>1.2185999999999999</c:v>
                </c:pt>
                <c:pt idx="427">
                  <c:v>1.21844</c:v>
                </c:pt>
                <c:pt idx="428">
                  <c:v>1.21882</c:v>
                </c:pt>
                <c:pt idx="429">
                  <c:v>1.21844</c:v>
                </c:pt>
                <c:pt idx="430">
                  <c:v>1.2190399999999999</c:v>
                </c:pt>
                <c:pt idx="431">
                  <c:v>1.2188600000000001</c:v>
                </c:pt>
                <c:pt idx="432">
                  <c:v>1.2190000000000001</c:v>
                </c:pt>
                <c:pt idx="433">
                  <c:v>1.21855</c:v>
                </c:pt>
                <c:pt idx="434">
                  <c:v>1.2193400000000001</c:v>
                </c:pt>
                <c:pt idx="435">
                  <c:v>1.2189300000000001</c:v>
                </c:pt>
                <c:pt idx="436">
                  <c:v>1.21923</c:v>
                </c:pt>
                <c:pt idx="437">
                  <c:v>1.2190799999999999</c:v>
                </c:pt>
                <c:pt idx="438">
                  <c:v>1.21933</c:v>
                </c:pt>
                <c:pt idx="439">
                  <c:v>1.21889</c:v>
                </c:pt>
                <c:pt idx="440">
                  <c:v>1.2191000000000001</c:v>
                </c:pt>
                <c:pt idx="441">
                  <c:v>1.21913</c:v>
                </c:pt>
                <c:pt idx="442">
                  <c:v>1.2194700000000001</c:v>
                </c:pt>
                <c:pt idx="443">
                  <c:v>1.2194799999999999</c:v>
                </c:pt>
                <c:pt idx="444">
                  <c:v>1.2186999999999999</c:v>
                </c:pt>
                <c:pt idx="445">
                  <c:v>1.21967</c:v>
                </c:pt>
                <c:pt idx="446">
                  <c:v>1.2196199999999999</c:v>
                </c:pt>
                <c:pt idx="447">
                  <c:v>1.2193700000000001</c:v>
                </c:pt>
                <c:pt idx="448">
                  <c:v>1.21909</c:v>
                </c:pt>
                <c:pt idx="449">
                  <c:v>1.2189700000000001</c:v>
                </c:pt>
                <c:pt idx="450">
                  <c:v>1.2189000000000001</c:v>
                </c:pt>
                <c:pt idx="451">
                  <c:v>1.21888</c:v>
                </c:pt>
                <c:pt idx="452">
                  <c:v>1.2189700000000001</c:v>
                </c:pt>
                <c:pt idx="453">
                  <c:v>1.21889</c:v>
                </c:pt>
                <c:pt idx="454">
                  <c:v>1.2192499999999999</c:v>
                </c:pt>
                <c:pt idx="455">
                  <c:v>1.2194499999999999</c:v>
                </c:pt>
                <c:pt idx="456">
                  <c:v>1.2194</c:v>
                </c:pt>
                <c:pt idx="457">
                  <c:v>1.2190000000000001</c:v>
                </c:pt>
                <c:pt idx="458">
                  <c:v>1.2188099999999999</c:v>
                </c:pt>
                <c:pt idx="459">
                  <c:v>1.2184600000000001</c:v>
                </c:pt>
                <c:pt idx="460">
                  <c:v>1.2185299999999999</c:v>
                </c:pt>
                <c:pt idx="461">
                  <c:v>1.2192499999999999</c:v>
                </c:pt>
                <c:pt idx="462">
                  <c:v>1.21898</c:v>
                </c:pt>
                <c:pt idx="463">
                  <c:v>1.21875</c:v>
                </c:pt>
                <c:pt idx="464">
                  <c:v>1.21878</c:v>
                </c:pt>
                <c:pt idx="465">
                  <c:v>1.2188699999999999</c:v>
                </c:pt>
                <c:pt idx="466">
                  <c:v>1.21844</c:v>
                </c:pt>
                <c:pt idx="467">
                  <c:v>1.21879</c:v>
                </c:pt>
                <c:pt idx="468">
                  <c:v>1.21933</c:v>
                </c:pt>
                <c:pt idx="469">
                  <c:v>1.21841</c:v>
                </c:pt>
                <c:pt idx="470">
                  <c:v>1.21872</c:v>
                </c:pt>
                <c:pt idx="471">
                  <c:v>1.2188399999999999</c:v>
                </c:pt>
                <c:pt idx="472">
                  <c:v>1.2183999999999999</c:v>
                </c:pt>
                <c:pt idx="473">
                  <c:v>1.2186300000000001</c:v>
                </c:pt>
                <c:pt idx="474">
                  <c:v>1.2190300000000001</c:v>
                </c:pt>
                <c:pt idx="475">
                  <c:v>1.2192400000000001</c:v>
                </c:pt>
                <c:pt idx="476">
                  <c:v>1.2195199999999999</c:v>
                </c:pt>
                <c:pt idx="477">
                  <c:v>1.21922</c:v>
                </c:pt>
                <c:pt idx="478">
                  <c:v>1.21865</c:v>
                </c:pt>
                <c:pt idx="479">
                  <c:v>1.2188699999999999</c:v>
                </c:pt>
                <c:pt idx="480">
                  <c:v>1.21854</c:v>
                </c:pt>
                <c:pt idx="481">
                  <c:v>1.21865</c:v>
                </c:pt>
                <c:pt idx="482">
                  <c:v>1.2187699999999999</c:v>
                </c:pt>
                <c:pt idx="483">
                  <c:v>1.2185999999999999</c:v>
                </c:pt>
                <c:pt idx="484">
                  <c:v>1.2188099999999999</c:v>
                </c:pt>
                <c:pt idx="485">
                  <c:v>1.2184999999999999</c:v>
                </c:pt>
                <c:pt idx="486">
                  <c:v>1.21862</c:v>
                </c:pt>
                <c:pt idx="487">
                  <c:v>1.2182500000000001</c:v>
                </c:pt>
                <c:pt idx="488">
                  <c:v>1.21834</c:v>
                </c:pt>
                <c:pt idx="489">
                  <c:v>1.21851</c:v>
                </c:pt>
                <c:pt idx="490">
                  <c:v>1.2186399999999999</c:v>
                </c:pt>
                <c:pt idx="491">
                  <c:v>1.21905</c:v>
                </c:pt>
                <c:pt idx="492">
                  <c:v>1.2188300000000001</c:v>
                </c:pt>
                <c:pt idx="493">
                  <c:v>1.2186999999999999</c:v>
                </c:pt>
                <c:pt idx="494">
                  <c:v>1.2188099999999999</c:v>
                </c:pt>
                <c:pt idx="495">
                  <c:v>1.2185699999999999</c:v>
                </c:pt>
                <c:pt idx="496">
                  <c:v>1.2187300000000001</c:v>
                </c:pt>
                <c:pt idx="497">
                  <c:v>1.2190300000000001</c:v>
                </c:pt>
                <c:pt idx="498">
                  <c:v>1.2190300000000001</c:v>
                </c:pt>
                <c:pt idx="499">
                  <c:v>1.2192499999999999</c:v>
                </c:pt>
                <c:pt idx="500">
                  <c:v>1.2189000000000001</c:v>
                </c:pt>
                <c:pt idx="501">
                  <c:v>1.21939</c:v>
                </c:pt>
                <c:pt idx="502">
                  <c:v>1.21929</c:v>
                </c:pt>
                <c:pt idx="503">
                  <c:v>1.2194499999999999</c:v>
                </c:pt>
                <c:pt idx="504">
                  <c:v>1.2186900000000001</c:v>
                </c:pt>
                <c:pt idx="505">
                  <c:v>1.2186600000000001</c:v>
                </c:pt>
                <c:pt idx="506">
                  <c:v>1.2192700000000001</c:v>
                </c:pt>
                <c:pt idx="507">
                  <c:v>1.2193099999999999</c:v>
                </c:pt>
                <c:pt idx="508">
                  <c:v>1.21923</c:v>
                </c:pt>
                <c:pt idx="509">
                  <c:v>1.21898</c:v>
                </c:pt>
                <c:pt idx="510">
                  <c:v>1.2188300000000001</c:v>
                </c:pt>
                <c:pt idx="511">
                  <c:v>1.2188600000000001</c:v>
                </c:pt>
                <c:pt idx="512">
                  <c:v>1.2192400000000001</c:v>
                </c:pt>
                <c:pt idx="513">
                  <c:v>1.21882</c:v>
                </c:pt>
                <c:pt idx="514">
                  <c:v>1.2186900000000001</c:v>
                </c:pt>
                <c:pt idx="515">
                  <c:v>1.2182900000000001</c:v>
                </c:pt>
                <c:pt idx="516">
                  <c:v>1.2186900000000001</c:v>
                </c:pt>
                <c:pt idx="517">
                  <c:v>1.2189300000000001</c:v>
                </c:pt>
                <c:pt idx="518">
                  <c:v>1.21818</c:v>
                </c:pt>
                <c:pt idx="519">
                  <c:v>1.2189700000000001</c:v>
                </c:pt>
                <c:pt idx="520">
                  <c:v>1.2188000000000001</c:v>
                </c:pt>
                <c:pt idx="521">
                  <c:v>1.2186699999999999</c:v>
                </c:pt>
                <c:pt idx="522">
                  <c:v>1.2185999999999999</c:v>
                </c:pt>
                <c:pt idx="523">
                  <c:v>1.21915</c:v>
                </c:pt>
                <c:pt idx="524">
                  <c:v>1.2190399999999999</c:v>
                </c:pt>
                <c:pt idx="525">
                  <c:v>1.2187300000000001</c:v>
                </c:pt>
                <c:pt idx="526">
                  <c:v>1.2188600000000001</c:v>
                </c:pt>
                <c:pt idx="527">
                  <c:v>1.21896</c:v>
                </c:pt>
                <c:pt idx="528">
                  <c:v>1.2188399999999999</c:v>
                </c:pt>
                <c:pt idx="529">
                  <c:v>1.21878</c:v>
                </c:pt>
                <c:pt idx="530">
                  <c:v>1.2192000000000001</c:v>
                </c:pt>
                <c:pt idx="531">
                  <c:v>1.2185600000000001</c:v>
                </c:pt>
                <c:pt idx="532">
                  <c:v>1.2189399999999999</c:v>
                </c:pt>
                <c:pt idx="533">
                  <c:v>1.21889</c:v>
                </c:pt>
                <c:pt idx="534">
                  <c:v>1.21916</c:v>
                </c:pt>
                <c:pt idx="535">
                  <c:v>1.2194499999999999</c:v>
                </c:pt>
                <c:pt idx="536">
                  <c:v>1.21899</c:v>
                </c:pt>
                <c:pt idx="537">
                  <c:v>1.21902</c:v>
                </c:pt>
                <c:pt idx="538">
                  <c:v>1.2191799999999999</c:v>
                </c:pt>
                <c:pt idx="539">
                  <c:v>1.2188600000000001</c:v>
                </c:pt>
                <c:pt idx="540">
                  <c:v>1.21861</c:v>
                </c:pt>
                <c:pt idx="541">
                  <c:v>1.2189399999999999</c:v>
                </c:pt>
                <c:pt idx="542">
                  <c:v>1.2194</c:v>
                </c:pt>
                <c:pt idx="543">
                  <c:v>1.21933</c:v>
                </c:pt>
                <c:pt idx="544">
                  <c:v>1.2191799999999999</c:v>
                </c:pt>
                <c:pt idx="545">
                  <c:v>1.2190799999999999</c:v>
                </c:pt>
                <c:pt idx="546">
                  <c:v>1.2191799999999999</c:v>
                </c:pt>
                <c:pt idx="547">
                  <c:v>1.2192799999999999</c:v>
                </c:pt>
                <c:pt idx="548">
                  <c:v>1.21892</c:v>
                </c:pt>
                <c:pt idx="549">
                  <c:v>1.2190099999999999</c:v>
                </c:pt>
                <c:pt idx="550">
                  <c:v>1.2192400000000001</c:v>
                </c:pt>
                <c:pt idx="551">
                  <c:v>1.21878</c:v>
                </c:pt>
                <c:pt idx="552">
                  <c:v>1.21824</c:v>
                </c:pt>
                <c:pt idx="553">
                  <c:v>1.2188099999999999</c:v>
                </c:pt>
                <c:pt idx="554">
                  <c:v>1.2189099999999999</c:v>
                </c:pt>
                <c:pt idx="555">
                  <c:v>1.21855</c:v>
                </c:pt>
                <c:pt idx="556">
                  <c:v>1.21845</c:v>
                </c:pt>
                <c:pt idx="557">
                  <c:v>1.2184600000000001</c:v>
                </c:pt>
                <c:pt idx="558">
                  <c:v>1.21794</c:v>
                </c:pt>
                <c:pt idx="559">
                  <c:v>1.2189300000000001</c:v>
                </c:pt>
                <c:pt idx="560">
                  <c:v>1.2190000000000001</c:v>
                </c:pt>
                <c:pt idx="561">
                  <c:v>1.2192400000000001</c:v>
                </c:pt>
                <c:pt idx="562">
                  <c:v>1.21909</c:v>
                </c:pt>
                <c:pt idx="563">
                  <c:v>1.21831</c:v>
                </c:pt>
                <c:pt idx="564">
                  <c:v>1.21909</c:v>
                </c:pt>
                <c:pt idx="565">
                  <c:v>1.2192499999999999</c:v>
                </c:pt>
                <c:pt idx="566">
                  <c:v>1.21898</c:v>
                </c:pt>
                <c:pt idx="567">
                  <c:v>1.2187699999999999</c:v>
                </c:pt>
                <c:pt idx="568">
                  <c:v>1.2190799999999999</c:v>
                </c:pt>
                <c:pt idx="569">
                  <c:v>1.21875</c:v>
                </c:pt>
                <c:pt idx="570">
                  <c:v>1.21882</c:v>
                </c:pt>
                <c:pt idx="571">
                  <c:v>1.2186300000000001</c:v>
                </c:pt>
                <c:pt idx="572">
                  <c:v>1.2180800000000001</c:v>
                </c:pt>
                <c:pt idx="573">
                  <c:v>1.2181599999999999</c:v>
                </c:pt>
                <c:pt idx="574">
                  <c:v>1.21858</c:v>
                </c:pt>
                <c:pt idx="575">
                  <c:v>1.2187600000000001</c:v>
                </c:pt>
                <c:pt idx="576">
                  <c:v>1.21878</c:v>
                </c:pt>
                <c:pt idx="577">
                  <c:v>1.2183600000000001</c:v>
                </c:pt>
                <c:pt idx="578">
                  <c:v>1.21841</c:v>
                </c:pt>
                <c:pt idx="579">
                  <c:v>1.21862</c:v>
                </c:pt>
                <c:pt idx="580">
                  <c:v>1.21831</c:v>
                </c:pt>
                <c:pt idx="581">
                  <c:v>1.2180899999999999</c:v>
                </c:pt>
                <c:pt idx="582">
                  <c:v>1.2188099999999999</c:v>
                </c:pt>
                <c:pt idx="583">
                  <c:v>1.2184200000000001</c:v>
                </c:pt>
                <c:pt idx="584">
                  <c:v>1.2184299999999999</c:v>
                </c:pt>
                <c:pt idx="585">
                  <c:v>1.2184999999999999</c:v>
                </c:pt>
                <c:pt idx="586">
                  <c:v>1.21888</c:v>
                </c:pt>
                <c:pt idx="587">
                  <c:v>1.2190000000000001</c:v>
                </c:pt>
                <c:pt idx="588">
                  <c:v>1.21861</c:v>
                </c:pt>
                <c:pt idx="589">
                  <c:v>1.21845</c:v>
                </c:pt>
                <c:pt idx="590">
                  <c:v>1.2190300000000001</c:v>
                </c:pt>
                <c:pt idx="591">
                  <c:v>1.21906</c:v>
                </c:pt>
                <c:pt idx="592">
                  <c:v>1.21837</c:v>
                </c:pt>
                <c:pt idx="593">
                  <c:v>1.2190099999999999</c:v>
                </c:pt>
                <c:pt idx="594">
                  <c:v>1.21899</c:v>
                </c:pt>
                <c:pt idx="595">
                  <c:v>1.21912</c:v>
                </c:pt>
                <c:pt idx="596">
                  <c:v>1.2187699999999999</c:v>
                </c:pt>
                <c:pt idx="597">
                  <c:v>1.21855</c:v>
                </c:pt>
                <c:pt idx="598">
                  <c:v>1.2189300000000001</c:v>
                </c:pt>
                <c:pt idx="599">
                  <c:v>1.2187300000000001</c:v>
                </c:pt>
                <c:pt idx="600">
                  <c:v>1.2188300000000001</c:v>
                </c:pt>
                <c:pt idx="601">
                  <c:v>1.2190799999999999</c:v>
                </c:pt>
                <c:pt idx="602">
                  <c:v>1.21888</c:v>
                </c:pt>
                <c:pt idx="603">
                  <c:v>1.2184699999999999</c:v>
                </c:pt>
                <c:pt idx="604">
                  <c:v>1.21896</c:v>
                </c:pt>
                <c:pt idx="605">
                  <c:v>1.21872</c:v>
                </c:pt>
                <c:pt idx="606">
                  <c:v>1.2188600000000001</c:v>
                </c:pt>
                <c:pt idx="607">
                  <c:v>1.2183999999999999</c:v>
                </c:pt>
                <c:pt idx="608">
                  <c:v>1.2190000000000001</c:v>
                </c:pt>
                <c:pt idx="609">
                  <c:v>1.2190300000000001</c:v>
                </c:pt>
                <c:pt idx="610">
                  <c:v>1.2193499999999999</c:v>
                </c:pt>
                <c:pt idx="611">
                  <c:v>1.21885</c:v>
                </c:pt>
                <c:pt idx="612">
                  <c:v>1.21896</c:v>
                </c:pt>
                <c:pt idx="613">
                  <c:v>1.2186600000000001</c:v>
                </c:pt>
                <c:pt idx="614">
                  <c:v>1.2185299999999999</c:v>
                </c:pt>
                <c:pt idx="615">
                  <c:v>1.21898</c:v>
                </c:pt>
                <c:pt idx="616">
                  <c:v>1.2187300000000001</c:v>
                </c:pt>
                <c:pt idx="617">
                  <c:v>1.21905</c:v>
                </c:pt>
                <c:pt idx="618">
                  <c:v>1.2189700000000001</c:v>
                </c:pt>
                <c:pt idx="619">
                  <c:v>1.2190300000000001</c:v>
                </c:pt>
                <c:pt idx="620">
                  <c:v>1.2194100000000001</c:v>
                </c:pt>
                <c:pt idx="621">
                  <c:v>1.21898</c:v>
                </c:pt>
                <c:pt idx="622">
                  <c:v>1.2188000000000001</c:v>
                </c:pt>
                <c:pt idx="623">
                  <c:v>1.2193700000000001</c:v>
                </c:pt>
                <c:pt idx="624">
                  <c:v>1.21888</c:v>
                </c:pt>
                <c:pt idx="625">
                  <c:v>1.2190799999999999</c:v>
                </c:pt>
                <c:pt idx="626">
                  <c:v>1.21919</c:v>
                </c:pt>
                <c:pt idx="627">
                  <c:v>1.2194100000000001</c:v>
                </c:pt>
                <c:pt idx="628">
                  <c:v>1.21875</c:v>
                </c:pt>
                <c:pt idx="629">
                  <c:v>1.21872</c:v>
                </c:pt>
                <c:pt idx="630">
                  <c:v>1.2185999999999999</c:v>
                </c:pt>
                <c:pt idx="631">
                  <c:v>1.21855</c:v>
                </c:pt>
                <c:pt idx="632">
                  <c:v>1.2185600000000001</c:v>
                </c:pt>
                <c:pt idx="633">
                  <c:v>1.2186699999999999</c:v>
                </c:pt>
                <c:pt idx="634">
                  <c:v>1.2184299999999999</c:v>
                </c:pt>
                <c:pt idx="635">
                  <c:v>1.2185600000000001</c:v>
                </c:pt>
                <c:pt idx="636">
                  <c:v>1.21872</c:v>
                </c:pt>
                <c:pt idx="637">
                  <c:v>1.2184999999999999</c:v>
                </c:pt>
                <c:pt idx="638">
                  <c:v>1.21895</c:v>
                </c:pt>
                <c:pt idx="639">
                  <c:v>1.2190399999999999</c:v>
                </c:pt>
                <c:pt idx="640">
                  <c:v>1.21913</c:v>
                </c:pt>
                <c:pt idx="641">
                  <c:v>1.2193799999999999</c:v>
                </c:pt>
                <c:pt idx="642">
                  <c:v>1.21933</c:v>
                </c:pt>
                <c:pt idx="643">
                  <c:v>1.21916</c:v>
                </c:pt>
                <c:pt idx="644">
                  <c:v>1.21852</c:v>
                </c:pt>
                <c:pt idx="645">
                  <c:v>1.2185999999999999</c:v>
                </c:pt>
                <c:pt idx="646">
                  <c:v>1.21899</c:v>
                </c:pt>
                <c:pt idx="647">
                  <c:v>1.2189099999999999</c:v>
                </c:pt>
                <c:pt idx="648">
                  <c:v>1.2189700000000001</c:v>
                </c:pt>
                <c:pt idx="649">
                  <c:v>1.21872</c:v>
                </c:pt>
                <c:pt idx="650">
                  <c:v>1.2192000000000001</c:v>
                </c:pt>
                <c:pt idx="651">
                  <c:v>1.21919</c:v>
                </c:pt>
                <c:pt idx="652">
                  <c:v>1.2188600000000001</c:v>
                </c:pt>
                <c:pt idx="653">
                  <c:v>1.2189700000000001</c:v>
                </c:pt>
                <c:pt idx="654">
                  <c:v>1.21875</c:v>
                </c:pt>
                <c:pt idx="655">
                  <c:v>1.21896</c:v>
                </c:pt>
                <c:pt idx="656">
                  <c:v>1.2190700000000001</c:v>
                </c:pt>
                <c:pt idx="657">
                  <c:v>1.21933</c:v>
                </c:pt>
                <c:pt idx="658">
                  <c:v>1.21915</c:v>
                </c:pt>
                <c:pt idx="659">
                  <c:v>1.2194700000000001</c:v>
                </c:pt>
                <c:pt idx="660">
                  <c:v>1.2190399999999999</c:v>
                </c:pt>
                <c:pt idx="661">
                  <c:v>1.2191000000000001</c:v>
                </c:pt>
                <c:pt idx="662">
                  <c:v>1.2188099999999999</c:v>
                </c:pt>
                <c:pt idx="663">
                  <c:v>1.2192000000000001</c:v>
                </c:pt>
                <c:pt idx="664">
                  <c:v>1.21922</c:v>
                </c:pt>
                <c:pt idx="665">
                  <c:v>1.2192000000000001</c:v>
                </c:pt>
                <c:pt idx="666">
                  <c:v>1.2192099999999999</c:v>
                </c:pt>
                <c:pt idx="667">
                  <c:v>1.2196400000000001</c:v>
                </c:pt>
                <c:pt idx="668">
                  <c:v>1.21967</c:v>
                </c:pt>
                <c:pt idx="669">
                  <c:v>1.21929</c:v>
                </c:pt>
                <c:pt idx="670">
                  <c:v>1.21936</c:v>
                </c:pt>
                <c:pt idx="671">
                  <c:v>1.21896</c:v>
                </c:pt>
                <c:pt idx="672">
                  <c:v>1.21882</c:v>
                </c:pt>
                <c:pt idx="673">
                  <c:v>1.21926</c:v>
                </c:pt>
                <c:pt idx="674">
                  <c:v>1.21946</c:v>
                </c:pt>
                <c:pt idx="675">
                  <c:v>1.21966</c:v>
                </c:pt>
                <c:pt idx="676">
                  <c:v>1.2195800000000001</c:v>
                </c:pt>
                <c:pt idx="677">
                  <c:v>1.2197100000000001</c:v>
                </c:pt>
                <c:pt idx="678">
                  <c:v>1.2196400000000001</c:v>
                </c:pt>
                <c:pt idx="679">
                  <c:v>1.21946</c:v>
                </c:pt>
                <c:pt idx="680">
                  <c:v>1.2197100000000001</c:v>
                </c:pt>
                <c:pt idx="681">
                  <c:v>1.2192000000000001</c:v>
                </c:pt>
                <c:pt idx="682">
                  <c:v>1.21916</c:v>
                </c:pt>
                <c:pt idx="683">
                  <c:v>1.2191099999999999</c:v>
                </c:pt>
                <c:pt idx="684">
                  <c:v>1.2190399999999999</c:v>
                </c:pt>
                <c:pt idx="685">
                  <c:v>1.2197100000000001</c:v>
                </c:pt>
                <c:pt idx="686">
                  <c:v>1.21885</c:v>
                </c:pt>
                <c:pt idx="687">
                  <c:v>1.2188300000000001</c:v>
                </c:pt>
                <c:pt idx="688">
                  <c:v>1.2186900000000001</c:v>
                </c:pt>
                <c:pt idx="689">
                  <c:v>1.2190300000000001</c:v>
                </c:pt>
                <c:pt idx="690">
                  <c:v>1.21919</c:v>
                </c:pt>
                <c:pt idx="691">
                  <c:v>1.21967</c:v>
                </c:pt>
                <c:pt idx="692">
                  <c:v>1.2191700000000001</c:v>
                </c:pt>
                <c:pt idx="693">
                  <c:v>1.2190399999999999</c:v>
                </c:pt>
                <c:pt idx="694">
                  <c:v>1.2195199999999999</c:v>
                </c:pt>
                <c:pt idx="695">
                  <c:v>1.2195400000000001</c:v>
                </c:pt>
                <c:pt idx="696">
                  <c:v>1.2193700000000001</c:v>
                </c:pt>
                <c:pt idx="697">
                  <c:v>1.2191399999999999</c:v>
                </c:pt>
                <c:pt idx="698">
                  <c:v>1.21943</c:v>
                </c:pt>
                <c:pt idx="699">
                  <c:v>1.2197499999999999</c:v>
                </c:pt>
                <c:pt idx="700">
                  <c:v>1.21919</c:v>
                </c:pt>
                <c:pt idx="701">
                  <c:v>1.2195400000000001</c:v>
                </c:pt>
                <c:pt idx="702">
                  <c:v>1.2194</c:v>
                </c:pt>
                <c:pt idx="703">
                  <c:v>1.21902</c:v>
                </c:pt>
                <c:pt idx="704">
                  <c:v>1.2192499999999999</c:v>
                </c:pt>
                <c:pt idx="705">
                  <c:v>1.21973</c:v>
                </c:pt>
                <c:pt idx="706">
                  <c:v>1.21906</c:v>
                </c:pt>
                <c:pt idx="707">
                  <c:v>1.21916</c:v>
                </c:pt>
                <c:pt idx="708">
                  <c:v>1.2194100000000001</c:v>
                </c:pt>
                <c:pt idx="709">
                  <c:v>1.2193499999999999</c:v>
                </c:pt>
                <c:pt idx="710">
                  <c:v>1.2191399999999999</c:v>
                </c:pt>
                <c:pt idx="711">
                  <c:v>1.21973</c:v>
                </c:pt>
                <c:pt idx="712">
                  <c:v>1.21994</c:v>
                </c:pt>
                <c:pt idx="713">
                  <c:v>1.21949</c:v>
                </c:pt>
                <c:pt idx="714">
                  <c:v>1.2203999999999999</c:v>
                </c:pt>
                <c:pt idx="715">
                  <c:v>1.2199</c:v>
                </c:pt>
                <c:pt idx="716">
                  <c:v>1.2195100000000001</c:v>
                </c:pt>
                <c:pt idx="717">
                  <c:v>1.2195</c:v>
                </c:pt>
                <c:pt idx="718">
                  <c:v>1.2203200000000001</c:v>
                </c:pt>
                <c:pt idx="719">
                  <c:v>1.21967</c:v>
                </c:pt>
                <c:pt idx="720">
                  <c:v>1.21959</c:v>
                </c:pt>
                <c:pt idx="721">
                  <c:v>1.21939</c:v>
                </c:pt>
                <c:pt idx="722">
                  <c:v>1.2200500000000001</c:v>
                </c:pt>
                <c:pt idx="723">
                  <c:v>1.21929</c:v>
                </c:pt>
                <c:pt idx="724">
                  <c:v>1.2194499999999999</c:v>
                </c:pt>
                <c:pt idx="725">
                  <c:v>1.2192400000000001</c:v>
                </c:pt>
                <c:pt idx="726">
                  <c:v>1.2199</c:v>
                </c:pt>
                <c:pt idx="727">
                  <c:v>1.22034</c:v>
                </c:pt>
                <c:pt idx="728">
                  <c:v>1.22011</c:v>
                </c:pt>
                <c:pt idx="729">
                  <c:v>1.21991</c:v>
                </c:pt>
                <c:pt idx="730">
                  <c:v>1.22001</c:v>
                </c:pt>
                <c:pt idx="731">
                  <c:v>1.21967</c:v>
                </c:pt>
                <c:pt idx="732">
                  <c:v>1.22</c:v>
                </c:pt>
                <c:pt idx="733">
                  <c:v>1.21977</c:v>
                </c:pt>
                <c:pt idx="734">
                  <c:v>1.22</c:v>
                </c:pt>
                <c:pt idx="735">
                  <c:v>1.2197800000000001</c:v>
                </c:pt>
                <c:pt idx="736">
                  <c:v>1.2199599999999999</c:v>
                </c:pt>
                <c:pt idx="737">
                  <c:v>1.2200899999999999</c:v>
                </c:pt>
                <c:pt idx="738">
                  <c:v>1.22031</c:v>
                </c:pt>
                <c:pt idx="739">
                  <c:v>1.22038</c:v>
                </c:pt>
                <c:pt idx="740">
                  <c:v>1.2197800000000001</c:v>
                </c:pt>
                <c:pt idx="741">
                  <c:v>1.2202999999999999</c:v>
                </c:pt>
                <c:pt idx="742">
                  <c:v>1.2202999999999999</c:v>
                </c:pt>
                <c:pt idx="743">
                  <c:v>1.2202299999999999</c:v>
                </c:pt>
                <c:pt idx="744">
                  <c:v>1.22061</c:v>
                </c:pt>
                <c:pt idx="745">
                  <c:v>1.2203900000000001</c:v>
                </c:pt>
                <c:pt idx="746">
                  <c:v>1.2201</c:v>
                </c:pt>
                <c:pt idx="747">
                  <c:v>1.2201299999999999</c:v>
                </c:pt>
                <c:pt idx="748">
                  <c:v>1.2205999999999999</c:v>
                </c:pt>
                <c:pt idx="749">
                  <c:v>1.22055</c:v>
                </c:pt>
                <c:pt idx="750">
                  <c:v>1.2210300000000001</c:v>
                </c:pt>
                <c:pt idx="751">
                  <c:v>1.22082</c:v>
                </c:pt>
                <c:pt idx="752">
                  <c:v>1.22055</c:v>
                </c:pt>
                <c:pt idx="753">
                  <c:v>1.22017</c:v>
                </c:pt>
                <c:pt idx="754">
                  <c:v>1.2201500000000001</c:v>
                </c:pt>
                <c:pt idx="755">
                  <c:v>1.2198899999999999</c:v>
                </c:pt>
                <c:pt idx="756">
                  <c:v>1.2200599999999999</c:v>
                </c:pt>
                <c:pt idx="757">
                  <c:v>1.22027</c:v>
                </c:pt>
                <c:pt idx="758">
                  <c:v>1.22031</c:v>
                </c:pt>
                <c:pt idx="759">
                  <c:v>1.2199199999999999</c:v>
                </c:pt>
                <c:pt idx="760">
                  <c:v>1.2198500000000001</c:v>
                </c:pt>
                <c:pt idx="761">
                  <c:v>1.2202200000000001</c:v>
                </c:pt>
                <c:pt idx="762">
                  <c:v>1.2201500000000001</c:v>
                </c:pt>
                <c:pt idx="763">
                  <c:v>1.22017</c:v>
                </c:pt>
                <c:pt idx="764">
                  <c:v>1.22011</c:v>
                </c:pt>
                <c:pt idx="765">
                  <c:v>1.22014</c:v>
                </c:pt>
                <c:pt idx="766">
                  <c:v>1.22038</c:v>
                </c:pt>
                <c:pt idx="767">
                  <c:v>1.2193700000000001</c:v>
                </c:pt>
                <c:pt idx="768">
                  <c:v>1.21984</c:v>
                </c:pt>
                <c:pt idx="769">
                  <c:v>1.2200299999999999</c:v>
                </c:pt>
                <c:pt idx="770">
                  <c:v>1.2203999999999999</c:v>
                </c:pt>
                <c:pt idx="771">
                  <c:v>1.2198500000000001</c:v>
                </c:pt>
                <c:pt idx="772">
                  <c:v>1.2201500000000001</c:v>
                </c:pt>
                <c:pt idx="773">
                  <c:v>1.2198</c:v>
                </c:pt>
                <c:pt idx="774">
                  <c:v>1.22018</c:v>
                </c:pt>
                <c:pt idx="775">
                  <c:v>1.2203299999999999</c:v>
                </c:pt>
                <c:pt idx="776">
                  <c:v>1.2202500000000001</c:v>
                </c:pt>
                <c:pt idx="777">
                  <c:v>1.2201900000000001</c:v>
                </c:pt>
                <c:pt idx="778">
                  <c:v>1.2202299999999999</c:v>
                </c:pt>
                <c:pt idx="779">
                  <c:v>1.2201599999999999</c:v>
                </c:pt>
                <c:pt idx="780">
                  <c:v>1.2198899999999999</c:v>
                </c:pt>
                <c:pt idx="781">
                  <c:v>1.21956</c:v>
                </c:pt>
                <c:pt idx="782">
                  <c:v>1.2198800000000001</c:v>
                </c:pt>
                <c:pt idx="783">
                  <c:v>1.2200299999999999</c:v>
                </c:pt>
                <c:pt idx="784">
                  <c:v>1.21997</c:v>
                </c:pt>
                <c:pt idx="785">
                  <c:v>1.22031</c:v>
                </c:pt>
                <c:pt idx="786">
                  <c:v>1.2206399999999999</c:v>
                </c:pt>
                <c:pt idx="787">
                  <c:v>1.22052</c:v>
                </c:pt>
                <c:pt idx="788">
                  <c:v>1.2208600000000001</c:v>
                </c:pt>
                <c:pt idx="789">
                  <c:v>1.22071</c:v>
                </c:pt>
                <c:pt idx="790">
                  <c:v>1.22038</c:v>
                </c:pt>
                <c:pt idx="791">
                  <c:v>1.22024</c:v>
                </c:pt>
                <c:pt idx="792">
                  <c:v>1.22018</c:v>
                </c:pt>
                <c:pt idx="793">
                  <c:v>1.2202</c:v>
                </c:pt>
                <c:pt idx="794">
                  <c:v>1.2200800000000001</c:v>
                </c:pt>
                <c:pt idx="795">
                  <c:v>1.22034</c:v>
                </c:pt>
                <c:pt idx="796">
                  <c:v>1.2209399999999999</c:v>
                </c:pt>
                <c:pt idx="797">
                  <c:v>1.22027</c:v>
                </c:pt>
                <c:pt idx="798">
                  <c:v>1.2197899999999999</c:v>
                </c:pt>
                <c:pt idx="799">
                  <c:v>1.22001</c:v>
                </c:pt>
                <c:pt idx="800">
                  <c:v>1.21973</c:v>
                </c:pt>
                <c:pt idx="801">
                  <c:v>1.2195800000000001</c:v>
                </c:pt>
                <c:pt idx="802">
                  <c:v>1.2202200000000001</c:v>
                </c:pt>
                <c:pt idx="803">
                  <c:v>1.2206600000000001</c:v>
                </c:pt>
                <c:pt idx="804">
                  <c:v>1.22045</c:v>
                </c:pt>
                <c:pt idx="805">
                  <c:v>1.22024</c:v>
                </c:pt>
                <c:pt idx="806">
                  <c:v>1.2200899999999999</c:v>
                </c:pt>
                <c:pt idx="807">
                  <c:v>1.22017</c:v>
                </c:pt>
                <c:pt idx="808">
                  <c:v>1.2198800000000001</c:v>
                </c:pt>
                <c:pt idx="809">
                  <c:v>1.2197899999999999</c:v>
                </c:pt>
                <c:pt idx="810">
                  <c:v>1.2202200000000001</c:v>
                </c:pt>
                <c:pt idx="811">
                  <c:v>1.22011</c:v>
                </c:pt>
                <c:pt idx="812">
                  <c:v>1.22068</c:v>
                </c:pt>
                <c:pt idx="813">
                  <c:v>1.2195</c:v>
                </c:pt>
                <c:pt idx="814">
                  <c:v>1.2200800000000001</c:v>
                </c:pt>
                <c:pt idx="815">
                  <c:v>1.2200800000000001</c:v>
                </c:pt>
                <c:pt idx="816">
                  <c:v>1.2202500000000001</c:v>
                </c:pt>
                <c:pt idx="817">
                  <c:v>1.2202900000000001</c:v>
                </c:pt>
                <c:pt idx="818">
                  <c:v>1.2202200000000001</c:v>
                </c:pt>
                <c:pt idx="819">
                  <c:v>1.22055</c:v>
                </c:pt>
                <c:pt idx="820">
                  <c:v>1.2209000000000001</c:v>
                </c:pt>
                <c:pt idx="821">
                  <c:v>1.2204299999999999</c:v>
                </c:pt>
                <c:pt idx="822">
                  <c:v>1.22031</c:v>
                </c:pt>
                <c:pt idx="823">
                  <c:v>1.2202900000000001</c:v>
                </c:pt>
                <c:pt idx="824">
                  <c:v>1.2206900000000001</c:v>
                </c:pt>
                <c:pt idx="825">
                  <c:v>1.2209399999999999</c:v>
                </c:pt>
                <c:pt idx="826">
                  <c:v>1.22051</c:v>
                </c:pt>
                <c:pt idx="827">
                  <c:v>1.2202299999999999</c:v>
                </c:pt>
                <c:pt idx="828">
                  <c:v>1.2204299999999999</c:v>
                </c:pt>
                <c:pt idx="829">
                  <c:v>1.2209399999999999</c:v>
                </c:pt>
                <c:pt idx="830">
                  <c:v>1.22088</c:v>
                </c:pt>
                <c:pt idx="831">
                  <c:v>1.2210399999999999</c:v>
                </c:pt>
                <c:pt idx="832">
                  <c:v>1.22078</c:v>
                </c:pt>
                <c:pt idx="833">
                  <c:v>1.22085</c:v>
                </c:pt>
                <c:pt idx="834">
                  <c:v>1.22024</c:v>
                </c:pt>
                <c:pt idx="835">
                  <c:v>1.2207699999999999</c:v>
                </c:pt>
                <c:pt idx="836">
                  <c:v>1.2209300000000001</c:v>
                </c:pt>
                <c:pt idx="837">
                  <c:v>1.22052</c:v>
                </c:pt>
                <c:pt idx="838">
                  <c:v>1.2206300000000001</c:v>
                </c:pt>
                <c:pt idx="839">
                  <c:v>1.22071</c:v>
                </c:pt>
                <c:pt idx="840">
                  <c:v>1.2203200000000001</c:v>
                </c:pt>
                <c:pt idx="841">
                  <c:v>1.22061</c:v>
                </c:pt>
                <c:pt idx="842">
                  <c:v>1.22055</c:v>
                </c:pt>
                <c:pt idx="843">
                  <c:v>1.22078</c:v>
                </c:pt>
                <c:pt idx="844">
                  <c:v>1.2202999999999999</c:v>
                </c:pt>
                <c:pt idx="845">
                  <c:v>1.2203999999999999</c:v>
                </c:pt>
                <c:pt idx="846">
                  <c:v>1.22045</c:v>
                </c:pt>
                <c:pt idx="847">
                  <c:v>1.21994</c:v>
                </c:pt>
                <c:pt idx="848">
                  <c:v>1.22045</c:v>
                </c:pt>
                <c:pt idx="849">
                  <c:v>1.22096</c:v>
                </c:pt>
                <c:pt idx="850">
                  <c:v>1.2210300000000001</c:v>
                </c:pt>
                <c:pt idx="851">
                  <c:v>1.22095</c:v>
                </c:pt>
                <c:pt idx="852">
                  <c:v>1.22116</c:v>
                </c:pt>
                <c:pt idx="853">
                  <c:v>1.2211700000000001</c:v>
                </c:pt>
                <c:pt idx="854">
                  <c:v>1.2210399999999999</c:v>
                </c:pt>
                <c:pt idx="855">
                  <c:v>1.2212400000000001</c:v>
                </c:pt>
                <c:pt idx="856">
                  <c:v>1.22113</c:v>
                </c:pt>
                <c:pt idx="857">
                  <c:v>1.2212799999999999</c:v>
                </c:pt>
                <c:pt idx="858">
                  <c:v>1.2208699999999999</c:v>
                </c:pt>
                <c:pt idx="859">
                  <c:v>1.22079</c:v>
                </c:pt>
                <c:pt idx="860">
                  <c:v>1.2206300000000001</c:v>
                </c:pt>
                <c:pt idx="861">
                  <c:v>1.22133</c:v>
                </c:pt>
                <c:pt idx="862">
                  <c:v>1.22079</c:v>
                </c:pt>
                <c:pt idx="863">
                  <c:v>1.2214499999999999</c:v>
                </c:pt>
                <c:pt idx="864">
                  <c:v>1.22113</c:v>
                </c:pt>
                <c:pt idx="865">
                  <c:v>1.2213099999999999</c:v>
                </c:pt>
                <c:pt idx="866">
                  <c:v>1.2210000000000001</c:v>
                </c:pt>
                <c:pt idx="867">
                  <c:v>1.22115</c:v>
                </c:pt>
                <c:pt idx="868">
                  <c:v>1.22129</c:v>
                </c:pt>
                <c:pt idx="869">
                  <c:v>1.2204999999999999</c:v>
                </c:pt>
                <c:pt idx="870">
                  <c:v>1.22098</c:v>
                </c:pt>
                <c:pt idx="871">
                  <c:v>1.2208399999999999</c:v>
                </c:pt>
                <c:pt idx="872">
                  <c:v>1.22045</c:v>
                </c:pt>
                <c:pt idx="873">
                  <c:v>1.2210099999999999</c:v>
                </c:pt>
                <c:pt idx="874">
                  <c:v>1.22062</c:v>
                </c:pt>
                <c:pt idx="875">
                  <c:v>1.22058</c:v>
                </c:pt>
                <c:pt idx="876">
                  <c:v>1.2207300000000001</c:v>
                </c:pt>
                <c:pt idx="877">
                  <c:v>1.2206399999999999</c:v>
                </c:pt>
                <c:pt idx="878">
                  <c:v>1.2204600000000001</c:v>
                </c:pt>
                <c:pt idx="879">
                  <c:v>1.22112</c:v>
                </c:pt>
                <c:pt idx="880">
                  <c:v>1.22095</c:v>
                </c:pt>
                <c:pt idx="881">
                  <c:v>1.2208699999999999</c:v>
                </c:pt>
                <c:pt idx="882">
                  <c:v>1.2208000000000001</c:v>
                </c:pt>
                <c:pt idx="883">
                  <c:v>1.2209300000000001</c:v>
                </c:pt>
                <c:pt idx="884">
                  <c:v>1.2210099999999999</c:v>
                </c:pt>
                <c:pt idx="885">
                  <c:v>1.22112</c:v>
                </c:pt>
                <c:pt idx="886">
                  <c:v>1.2213499999999999</c:v>
                </c:pt>
                <c:pt idx="887">
                  <c:v>1.2213499999999999</c:v>
                </c:pt>
                <c:pt idx="888">
                  <c:v>1.22129</c:v>
                </c:pt>
                <c:pt idx="889">
                  <c:v>1.2217</c:v>
                </c:pt>
                <c:pt idx="890">
                  <c:v>1.22112</c:v>
                </c:pt>
                <c:pt idx="891">
                  <c:v>1.22115</c:v>
                </c:pt>
                <c:pt idx="892">
                  <c:v>1.22116</c:v>
                </c:pt>
                <c:pt idx="893">
                  <c:v>1.22112</c:v>
                </c:pt>
                <c:pt idx="894">
                  <c:v>1.2207399999999999</c:v>
                </c:pt>
                <c:pt idx="895">
                  <c:v>1.22095</c:v>
                </c:pt>
                <c:pt idx="896">
                  <c:v>1.22132</c:v>
                </c:pt>
                <c:pt idx="897">
                  <c:v>1.22129</c:v>
                </c:pt>
                <c:pt idx="898">
                  <c:v>1.22119</c:v>
                </c:pt>
                <c:pt idx="899">
                  <c:v>1.22142</c:v>
                </c:pt>
                <c:pt idx="900">
                  <c:v>1.2216400000000001</c:v>
                </c:pt>
                <c:pt idx="901">
                  <c:v>1.2213799999999999</c:v>
                </c:pt>
                <c:pt idx="902">
                  <c:v>1.2218899999999999</c:v>
                </c:pt>
                <c:pt idx="903">
                  <c:v>1.22123</c:v>
                </c:pt>
                <c:pt idx="904">
                  <c:v>1.22133</c:v>
                </c:pt>
                <c:pt idx="905">
                  <c:v>1.22062</c:v>
                </c:pt>
                <c:pt idx="906">
                  <c:v>1.2215</c:v>
                </c:pt>
                <c:pt idx="907">
                  <c:v>1.22092</c:v>
                </c:pt>
                <c:pt idx="908">
                  <c:v>1.22136</c:v>
                </c:pt>
                <c:pt idx="909">
                  <c:v>1.2216400000000001</c:v>
                </c:pt>
                <c:pt idx="910">
                  <c:v>1.22146</c:v>
                </c:pt>
                <c:pt idx="911">
                  <c:v>1.2216800000000001</c:v>
                </c:pt>
                <c:pt idx="912">
                  <c:v>1.2212799999999999</c:v>
                </c:pt>
                <c:pt idx="913">
                  <c:v>1.2213099999999999</c:v>
                </c:pt>
                <c:pt idx="914">
                  <c:v>1.22159</c:v>
                </c:pt>
                <c:pt idx="915">
                  <c:v>1.2216499999999999</c:v>
                </c:pt>
                <c:pt idx="916">
                  <c:v>1.2216800000000001</c:v>
                </c:pt>
                <c:pt idx="917">
                  <c:v>1.2215499999999999</c:v>
                </c:pt>
                <c:pt idx="918">
                  <c:v>1.22129</c:v>
                </c:pt>
                <c:pt idx="919">
                  <c:v>1.2213499999999999</c:v>
                </c:pt>
                <c:pt idx="920">
                  <c:v>1.2209399999999999</c:v>
                </c:pt>
                <c:pt idx="921">
                  <c:v>1.2208600000000001</c:v>
                </c:pt>
                <c:pt idx="922">
                  <c:v>1.2214499999999999</c:v>
                </c:pt>
                <c:pt idx="923">
                  <c:v>1.2210700000000001</c:v>
                </c:pt>
                <c:pt idx="924">
                  <c:v>1.22112</c:v>
                </c:pt>
                <c:pt idx="925">
                  <c:v>1.2206399999999999</c:v>
                </c:pt>
                <c:pt idx="926">
                  <c:v>1.2208300000000001</c:v>
                </c:pt>
                <c:pt idx="927">
                  <c:v>1.22081</c:v>
                </c:pt>
                <c:pt idx="928">
                  <c:v>1.22095</c:v>
                </c:pt>
                <c:pt idx="929">
                  <c:v>1.2212099999999999</c:v>
                </c:pt>
                <c:pt idx="930">
                  <c:v>1.2206999999999999</c:v>
                </c:pt>
                <c:pt idx="931">
                  <c:v>1.2215199999999999</c:v>
                </c:pt>
                <c:pt idx="932">
                  <c:v>1.22139</c:v>
                </c:pt>
                <c:pt idx="933">
                  <c:v>1.2212400000000001</c:v>
                </c:pt>
                <c:pt idx="934">
                  <c:v>1.22176</c:v>
                </c:pt>
                <c:pt idx="935">
                  <c:v>1.2213799999999999</c:v>
                </c:pt>
                <c:pt idx="936">
                  <c:v>1.2210799999999999</c:v>
                </c:pt>
                <c:pt idx="937">
                  <c:v>1.2214</c:v>
                </c:pt>
                <c:pt idx="938">
                  <c:v>1.2213499999999999</c:v>
                </c:pt>
                <c:pt idx="939">
                  <c:v>1.22133</c:v>
                </c:pt>
                <c:pt idx="940">
                  <c:v>1.22183</c:v>
                </c:pt>
                <c:pt idx="941">
                  <c:v>1.22089</c:v>
                </c:pt>
                <c:pt idx="942">
                  <c:v>1.22109</c:v>
                </c:pt>
                <c:pt idx="943">
                  <c:v>1.22078</c:v>
                </c:pt>
                <c:pt idx="944">
                  <c:v>1.22088</c:v>
                </c:pt>
                <c:pt idx="945">
                  <c:v>1.22082</c:v>
                </c:pt>
                <c:pt idx="946">
                  <c:v>1.22115</c:v>
                </c:pt>
                <c:pt idx="947">
                  <c:v>1.2208300000000001</c:v>
                </c:pt>
                <c:pt idx="948">
                  <c:v>1.22153</c:v>
                </c:pt>
                <c:pt idx="949">
                  <c:v>1.22113</c:v>
                </c:pt>
                <c:pt idx="950">
                  <c:v>1.22071</c:v>
                </c:pt>
                <c:pt idx="951">
                  <c:v>1.2202900000000001</c:v>
                </c:pt>
                <c:pt idx="952">
                  <c:v>1.2213700000000001</c:v>
                </c:pt>
                <c:pt idx="953">
                  <c:v>1.2210700000000001</c:v>
                </c:pt>
                <c:pt idx="954">
                  <c:v>1.2212000000000001</c:v>
                </c:pt>
                <c:pt idx="955">
                  <c:v>1.2208300000000001</c:v>
                </c:pt>
                <c:pt idx="956">
                  <c:v>1.2210799999999999</c:v>
                </c:pt>
                <c:pt idx="957">
                  <c:v>1.2208699999999999</c:v>
                </c:pt>
                <c:pt idx="958">
                  <c:v>1.2206900000000001</c:v>
                </c:pt>
                <c:pt idx="959">
                  <c:v>1.22112</c:v>
                </c:pt>
                <c:pt idx="960">
                  <c:v>1.22105</c:v>
                </c:pt>
                <c:pt idx="961">
                  <c:v>1.2212000000000001</c:v>
                </c:pt>
                <c:pt idx="962">
                  <c:v>1.2213099999999999</c:v>
                </c:pt>
                <c:pt idx="963">
                  <c:v>1.2215100000000001</c:v>
                </c:pt>
                <c:pt idx="964">
                  <c:v>1.2212700000000001</c:v>
                </c:pt>
                <c:pt idx="965">
                  <c:v>1.22136</c:v>
                </c:pt>
                <c:pt idx="966">
                  <c:v>1.22183</c:v>
                </c:pt>
                <c:pt idx="967">
                  <c:v>1.22167</c:v>
                </c:pt>
                <c:pt idx="968">
                  <c:v>1.22132</c:v>
                </c:pt>
                <c:pt idx="969">
                  <c:v>1.2217199999999999</c:v>
                </c:pt>
                <c:pt idx="970">
                  <c:v>1.2216400000000001</c:v>
                </c:pt>
                <c:pt idx="971">
                  <c:v>1.22174</c:v>
                </c:pt>
                <c:pt idx="972">
                  <c:v>1.2215100000000001</c:v>
                </c:pt>
                <c:pt idx="973">
                  <c:v>1.2220599999999999</c:v>
                </c:pt>
                <c:pt idx="974">
                  <c:v>1.2217199999999999</c:v>
                </c:pt>
                <c:pt idx="975">
                  <c:v>1.2220599999999999</c:v>
                </c:pt>
                <c:pt idx="976">
                  <c:v>1.22167</c:v>
                </c:pt>
                <c:pt idx="977">
                  <c:v>1.2214499999999999</c:v>
                </c:pt>
                <c:pt idx="978">
                  <c:v>1.22139</c:v>
                </c:pt>
                <c:pt idx="979">
                  <c:v>1.2215499999999999</c:v>
                </c:pt>
                <c:pt idx="980">
                  <c:v>1.2213099999999999</c:v>
                </c:pt>
                <c:pt idx="981">
                  <c:v>1.2215199999999999</c:v>
                </c:pt>
                <c:pt idx="982">
                  <c:v>1.2215199999999999</c:v>
                </c:pt>
                <c:pt idx="983">
                  <c:v>1.2219800000000001</c:v>
                </c:pt>
                <c:pt idx="984">
                  <c:v>1.2222200000000001</c:v>
                </c:pt>
                <c:pt idx="985">
                  <c:v>1.22136</c:v>
                </c:pt>
                <c:pt idx="986">
                  <c:v>1.2217800000000001</c:v>
                </c:pt>
                <c:pt idx="987">
                  <c:v>1.22133</c:v>
                </c:pt>
                <c:pt idx="988">
                  <c:v>1.2216800000000001</c:v>
                </c:pt>
                <c:pt idx="989">
                  <c:v>1.2215</c:v>
                </c:pt>
                <c:pt idx="990">
                  <c:v>1.22126</c:v>
                </c:pt>
                <c:pt idx="991">
                  <c:v>1.22078</c:v>
                </c:pt>
                <c:pt idx="992">
                  <c:v>1.22133</c:v>
                </c:pt>
                <c:pt idx="993">
                  <c:v>1.2216499999999999</c:v>
                </c:pt>
                <c:pt idx="994">
                  <c:v>1.22156</c:v>
                </c:pt>
                <c:pt idx="995">
                  <c:v>1.2218199999999999</c:v>
                </c:pt>
                <c:pt idx="996">
                  <c:v>1.22163</c:v>
                </c:pt>
                <c:pt idx="997">
                  <c:v>1.2215800000000001</c:v>
                </c:pt>
                <c:pt idx="998">
                  <c:v>1.2223200000000001</c:v>
                </c:pt>
                <c:pt idx="999">
                  <c:v>1.2221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DA1-4330-9243-E5E15C5FB5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5179552"/>
        <c:axId val="1785174976"/>
      </c:scatterChart>
      <c:valAx>
        <c:axId val="1785179552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Load Current [A]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85174976"/>
        <c:crosses val="autoZero"/>
        <c:crossBetween val="midCat"/>
      </c:valAx>
      <c:valAx>
        <c:axId val="1785174976"/>
        <c:scaling>
          <c:orientation val="minMax"/>
          <c:max val="1.2229999999999999"/>
          <c:min val="1.216999999999999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Voltage [V]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851795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0.79137</cdr:x>
      <cdr:y>0.17316</cdr:y>
    </cdr:from>
    <cdr:to>
      <cdr:x>0.98824</cdr:x>
      <cdr:y>0.32793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7236296" y="950044"/>
          <a:ext cx="1800200" cy="8491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600" dirty="0" err="1"/>
            <a:t>Slope</a:t>
          </a:r>
          <a:r>
            <a:rPr lang="de-DE" sz="1600" dirty="0"/>
            <a:t> = 0.7625 </a:t>
          </a:r>
          <a:r>
            <a:rPr lang="el-GR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Ω</a:t>
          </a:r>
          <a:endParaRPr lang="de-DE" sz="1600" dirty="0"/>
        </a:p>
        <a:p xmlns:a="http://schemas.openxmlformats.org/drawingml/2006/main">
          <a:r>
            <a:rPr lang="de-DE" sz="1600" dirty="0"/>
            <a:t>Offset = 0.7141</a:t>
          </a:r>
          <a:r>
            <a:rPr lang="de-DE" sz="1600" baseline="0" dirty="0"/>
            <a:t> </a:t>
          </a:r>
          <a:r>
            <a:rPr lang="de-DE" sz="1600" dirty="0"/>
            <a:t>V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0.79056</cdr:x>
      <cdr:y>0.42453</cdr:y>
    </cdr:from>
    <cdr:to>
      <cdr:x>0.97169</cdr:x>
      <cdr:y>0.5793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7228904" y="2329151"/>
          <a:ext cx="1656184" cy="8491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600" dirty="0" err="1"/>
            <a:t>Slope</a:t>
          </a:r>
          <a:r>
            <a:rPr lang="de-DE" sz="1600" dirty="0"/>
            <a:t> = 0.7128 </a:t>
          </a:r>
          <a:r>
            <a:rPr lang="el-GR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Ω</a:t>
          </a:r>
          <a:endParaRPr lang="de-DE" sz="1600" dirty="0"/>
        </a:p>
        <a:p xmlns:a="http://schemas.openxmlformats.org/drawingml/2006/main">
          <a:r>
            <a:rPr lang="de-DE" sz="1600" dirty="0"/>
            <a:t>Offset = 1.2619</a:t>
          </a:r>
          <a:r>
            <a:rPr lang="de-DE" sz="1600" baseline="0" dirty="0"/>
            <a:t> </a:t>
          </a:r>
          <a:r>
            <a:rPr lang="de-DE" sz="1600" dirty="0"/>
            <a:t>V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723185FC-0C35-446C-9371-12BE02A913DA}" type="datetimeFigureOut">
              <a:rPr lang="de-DE" smtClean="0"/>
              <a:t>26.07.2019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50E0479E-E15D-4D8C-832C-A6444437EFD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0364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4AC7437D-CDD7-439A-88DB-FD1BDD6102FB}" type="datetimeFigureOut">
              <a:rPr lang="de-DE" smtClean="0"/>
              <a:t>26.07.2019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28" tIns="45714" rIns="91428" bIns="4571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BEEBC975-FB6C-4596-ABA8-127B863EF8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3096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 userDrawn="1"/>
        </p:nvSpPr>
        <p:spPr>
          <a:xfrm>
            <a:off x="4326917" y="300960"/>
            <a:ext cx="4198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ct val="0"/>
              </a:spcBef>
            </a:pPr>
            <a:r>
              <a:rPr lang="de-DE" sz="2800" b="1" dirty="0">
                <a:solidFill>
                  <a:schemeClr val="bg1"/>
                </a:solidFill>
              </a:rPr>
              <a:t>Intelligent Systems Design</a:t>
            </a:r>
            <a:endParaRPr lang="de-DE" sz="2800" dirty="0">
              <a:solidFill>
                <a:schemeClr val="bg1"/>
              </a:solidFill>
            </a:endParaRP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1043608" y="4005064"/>
            <a:ext cx="7128792" cy="720080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2030619" y="2887403"/>
            <a:ext cx="5113213" cy="432048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4"/>
          </p:nvPr>
        </p:nvSpPr>
        <p:spPr>
          <a:xfrm>
            <a:off x="2051050" y="5445820"/>
            <a:ext cx="5113338" cy="503460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sp>
        <p:nvSpPr>
          <p:cNvPr id="20" name="Abgerundetes Rechteck 19"/>
          <p:cNvSpPr/>
          <p:nvPr userDrawn="1"/>
        </p:nvSpPr>
        <p:spPr>
          <a:xfrm>
            <a:off x="539552" y="1700808"/>
            <a:ext cx="8064896" cy="3168352"/>
          </a:xfrm>
          <a:prstGeom prst="roundRect">
            <a:avLst/>
          </a:prstGeom>
          <a:noFill/>
          <a:ln w="6032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5"/>
          </p:nvPr>
        </p:nvSpPr>
        <p:spPr>
          <a:xfrm>
            <a:off x="3023728" y="6309320"/>
            <a:ext cx="3204456" cy="36004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cxnSp>
        <p:nvCxnSpPr>
          <p:cNvPr id="24" name="Gerade Verbindung 23"/>
          <p:cNvCxnSpPr/>
          <p:nvPr userDrawn="1"/>
        </p:nvCxnSpPr>
        <p:spPr>
          <a:xfrm>
            <a:off x="539552" y="3717032"/>
            <a:ext cx="8064896" cy="0"/>
          </a:xfrm>
          <a:prstGeom prst="line">
            <a:avLst/>
          </a:prstGeom>
          <a:ln w="3175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15"/>
          <p:cNvSpPr>
            <a:spLocks noChangeArrowheads="1"/>
          </p:cNvSpPr>
          <p:nvPr userDrawn="1"/>
        </p:nvSpPr>
        <p:spPr bwMode="auto">
          <a:xfrm>
            <a:off x="1800202" y="174343"/>
            <a:ext cx="7343798" cy="792162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28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6"/>
          </p:nvPr>
        </p:nvSpPr>
        <p:spPr>
          <a:xfrm>
            <a:off x="863339" y="2061791"/>
            <a:ext cx="7417321" cy="71913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2675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26.07.2019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138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26.07.2019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1346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5"/>
          <p:cNvSpPr>
            <a:spLocks noChangeArrowheads="1"/>
          </p:cNvSpPr>
          <p:nvPr userDrawn="1"/>
        </p:nvSpPr>
        <p:spPr bwMode="auto">
          <a:xfrm>
            <a:off x="0" y="6537156"/>
            <a:ext cx="9144000" cy="324000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200" y="188640"/>
            <a:ext cx="7308304" cy="782115"/>
          </a:xfrm>
        </p:spPr>
        <p:txBody>
          <a:bodyPr>
            <a:normAutofit/>
          </a:bodyPr>
          <a:lstStyle>
            <a:lvl1pPr algn="ctr"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966506"/>
            <a:ext cx="9144000" cy="548683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Notiz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Folie </a:t>
            </a:r>
            <a:fld id="{40626A7F-4343-4E4D-B14D-5E7A03778B2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Rectangle 15"/>
          <p:cNvSpPr>
            <a:spLocks noChangeArrowheads="1"/>
          </p:cNvSpPr>
          <p:nvPr userDrawn="1"/>
        </p:nvSpPr>
        <p:spPr bwMode="auto">
          <a:xfrm>
            <a:off x="1800202" y="174343"/>
            <a:ext cx="7343798" cy="792162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1167211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26.07.2019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8698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26.07.2019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958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26.07.2019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09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26.07.2019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1055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26.07.2019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861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26.07.2019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7040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26.07.2019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0330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91410" y="188640"/>
            <a:ext cx="6695390" cy="782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</a:pPr>
            <a:endParaRPr lang="de-DE" sz="1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C9B0B-39B1-43F2-AAE2-642A5957002D}" type="datetimeFigureOut">
              <a:rPr lang="de-DE" smtClean="0"/>
              <a:t>26.07.2019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26A7F-4343-4E4D-B14D-5E7A03778B25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11" name="Picture 13" descr="fh_logo_neu_orange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80" y="332656"/>
            <a:ext cx="1584176" cy="57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5"/>
          <p:cNvSpPr>
            <a:spLocks noChangeArrowheads="1"/>
          </p:cNvSpPr>
          <p:nvPr userDrawn="1"/>
        </p:nvSpPr>
        <p:spPr bwMode="auto">
          <a:xfrm>
            <a:off x="0" y="175492"/>
            <a:ext cx="1800202" cy="792162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5321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1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800200"/>
          </a:xfrm>
        </p:spPr>
        <p:txBody>
          <a:bodyPr>
            <a:noAutofit/>
          </a:bodyPr>
          <a:lstStyle/>
          <a:p>
            <a:r>
              <a:rPr lang="de-DE" dirty="0"/>
              <a:t>Shunt-LDO </a:t>
            </a:r>
            <a:r>
              <a:rPr lang="de-DE" dirty="0" err="1"/>
              <a:t>Measurements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body" sz="quarter" idx="12"/>
          </p:nvPr>
        </p:nvSpPr>
        <p:spPr>
          <a:xfrm>
            <a:off x="1511660" y="3717032"/>
            <a:ext cx="6120680" cy="1152128"/>
          </a:xfrm>
        </p:spPr>
        <p:txBody>
          <a:bodyPr anchor="ctr">
            <a:noAutofit/>
          </a:bodyPr>
          <a:lstStyle/>
          <a:p>
            <a:r>
              <a:rPr lang="de-DE" sz="2400" dirty="0"/>
              <a:t>RD53B – </a:t>
            </a:r>
            <a:r>
              <a:rPr lang="de-DE" sz="2400" dirty="0" err="1"/>
              <a:t>Testchip</a:t>
            </a:r>
            <a:r>
              <a:rPr lang="de-DE" sz="2400" dirty="0"/>
              <a:t> 1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1331640" y="5445820"/>
            <a:ext cx="6336704" cy="503460"/>
          </a:xfrm>
        </p:spPr>
        <p:txBody>
          <a:bodyPr>
            <a:normAutofit/>
          </a:bodyPr>
          <a:lstStyle/>
          <a:p>
            <a:r>
              <a:rPr lang="de-DE" dirty="0" err="1"/>
              <a:t>Jendrik</a:t>
            </a:r>
            <a:r>
              <a:rPr lang="de-DE" dirty="0"/>
              <a:t> Zorn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de-DE" sz="1800" dirty="0"/>
              <a:t>29.05.2019</a:t>
            </a: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835696" y="260648"/>
            <a:ext cx="7272808" cy="603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943160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Load Regulation - SLDO</a:t>
            </a:r>
            <a:br>
              <a:rPr lang="en-GB" sz="2000" dirty="0"/>
            </a:br>
            <a:r>
              <a:rPr lang="en-GB" sz="2000" dirty="0" err="1"/>
              <a:t>Vofshalf</a:t>
            </a:r>
            <a:r>
              <a:rPr lang="en-GB" sz="2000" dirty="0"/>
              <a:t>=650mV,Vref=600mV,Iin=1A,Irefset=1110,Rext=600</a:t>
            </a:r>
            <a:r>
              <a:rPr lang="el-GR" sz="2000" dirty="0">
                <a:cs typeface="Times New Roman" panose="02020603050405020304" pitchFamily="18" charset="0"/>
              </a:rPr>
              <a:t>Ω</a:t>
            </a:r>
            <a:endParaRPr lang="en-GB" sz="2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6333328"/>
              </p:ext>
            </p:extLst>
          </p:nvPr>
        </p:nvGraphicFramePr>
        <p:xfrm>
          <a:off x="0" y="966788"/>
          <a:ext cx="9144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253576"/>
              </p:ext>
            </p:extLst>
          </p:nvPr>
        </p:nvGraphicFramePr>
        <p:xfrm>
          <a:off x="1619672" y="1124744"/>
          <a:ext cx="3168352" cy="15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88">
                  <a:extLst>
                    <a:ext uri="{9D8B030D-6E8A-4147-A177-3AD203B41FA5}">
                      <a16:colId xmlns:a16="http://schemas.microsoft.com/office/drawing/2014/main" val="242490247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338765128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53620184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94210603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min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max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475768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∆Vofshalf</a:t>
                      </a:r>
                      <a:endParaRPr lang="de-DE" sz="1100" b="0" i="0" u="none" strike="noStrike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0.002935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0.64932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0.652255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548547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∆Vref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0.001822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0.597399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0.599221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026576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∆Vout_Sense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0.00495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1.21737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1.22232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626201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∆Iin_Sense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0.00049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1.99328</a:t>
                      </a:r>
                      <a:endParaRPr lang="de-DE" sz="1100" b="0" i="0" u="none" strike="noStrike" dirty="0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1.99377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272443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∆Iout_Sense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-0.009731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0.567646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0.577377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185949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∆Vrefpre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-2.93E-03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9.98E-05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3.03E-03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896237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∆Vprereg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-0.01495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1.1359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1.15085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160007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89699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Sweep: </a:t>
            </a:r>
            <a:r>
              <a:rPr lang="en-GB" sz="2000" dirty="0" err="1"/>
              <a:t>Vofs</a:t>
            </a:r>
            <a:r>
              <a:rPr lang="en-GB" sz="2000" dirty="0"/>
              <a:t> - SLDO</a:t>
            </a:r>
            <a:br>
              <a:rPr lang="en-GB" sz="2000" dirty="0"/>
            </a:br>
            <a:r>
              <a:rPr lang="en-GB" sz="2000" dirty="0" err="1"/>
              <a:t>Vofshalf</a:t>
            </a:r>
            <a:r>
              <a:rPr lang="en-GB" sz="2000" dirty="0"/>
              <a:t>=375mV-600mV,Vref=600mV,Irefset=1110,Rext=600</a:t>
            </a:r>
            <a:r>
              <a:rPr lang="el-GR" sz="2000" dirty="0">
                <a:cs typeface="Times New Roman" panose="02020603050405020304" pitchFamily="18" charset="0"/>
              </a:rPr>
              <a:t>Ω</a:t>
            </a:r>
            <a:endParaRPr lang="en-GB" sz="2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graphicFrame>
        <p:nvGraphicFramePr>
          <p:cNvPr id="10" name="Inhaltsplatzhalt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656232"/>
              </p:ext>
            </p:extLst>
          </p:nvPr>
        </p:nvGraphicFramePr>
        <p:xfrm>
          <a:off x="0" y="966788"/>
          <a:ext cx="9144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484585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Sweep: </a:t>
            </a:r>
            <a:r>
              <a:rPr lang="en-GB" sz="2000" dirty="0" err="1"/>
              <a:t>Vofs</a:t>
            </a:r>
            <a:r>
              <a:rPr lang="en-GB" sz="2000" dirty="0"/>
              <a:t> - SLDO</a:t>
            </a:r>
            <a:br>
              <a:rPr lang="en-GB" sz="2000" dirty="0"/>
            </a:br>
            <a:r>
              <a:rPr lang="en-GB" sz="2000" dirty="0" err="1"/>
              <a:t>Vofshalf</a:t>
            </a:r>
            <a:r>
              <a:rPr lang="en-GB" sz="2000" dirty="0"/>
              <a:t>=375mV-600mV,Vref=600mV,Irefset=1110,Rext=600</a:t>
            </a:r>
            <a:r>
              <a:rPr lang="el-GR" sz="2000" dirty="0">
                <a:cs typeface="Times New Roman" panose="02020603050405020304" pitchFamily="18" charset="0"/>
              </a:rPr>
              <a:t>Ω</a:t>
            </a:r>
            <a:endParaRPr lang="en-GB" sz="2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3881038"/>
              </p:ext>
            </p:extLst>
          </p:nvPr>
        </p:nvGraphicFramePr>
        <p:xfrm>
          <a:off x="0" y="966788"/>
          <a:ext cx="9144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275082"/>
              </p:ext>
            </p:extLst>
          </p:nvPr>
        </p:nvGraphicFramePr>
        <p:xfrm>
          <a:off x="899592" y="1196752"/>
          <a:ext cx="2286000" cy="2095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327412753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01196760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2507288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Vofs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Slope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Offset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769896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750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0.7499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0.5634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172523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0.755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0.6855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027747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850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0.757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0.7761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3854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0.747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0.8356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965356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950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0.7404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0.8928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09787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1000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0.7374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0.9442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98408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1050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0.7275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1.0054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413728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1100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0.7292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1.0518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140074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1150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0.7211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1.1055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236126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1200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0.7141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1.164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21177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4513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Sweep: </a:t>
            </a:r>
            <a:r>
              <a:rPr lang="en-GB" sz="2000" dirty="0" err="1"/>
              <a:t>Rext</a:t>
            </a:r>
            <a:r>
              <a:rPr lang="en-GB" sz="2000" dirty="0"/>
              <a:t> - SLDO</a:t>
            </a:r>
            <a:br>
              <a:rPr lang="en-GB" sz="2000" dirty="0"/>
            </a:br>
            <a:r>
              <a:rPr lang="en-GB" sz="2000" dirty="0" err="1"/>
              <a:t>Vofshalf</a:t>
            </a:r>
            <a:r>
              <a:rPr lang="en-GB" sz="2000" dirty="0"/>
              <a:t>=500mV,Vref=600mV,Irefset=1110,Rext=450</a:t>
            </a:r>
            <a:r>
              <a:rPr lang="el-GR" sz="2000" dirty="0">
                <a:cs typeface="Times New Roman" panose="02020603050405020304" pitchFamily="18" charset="0"/>
              </a:rPr>
              <a:t>Ω</a:t>
            </a:r>
            <a:r>
              <a:rPr lang="en-GB" sz="2000" dirty="0"/>
              <a:t>-600</a:t>
            </a:r>
            <a:r>
              <a:rPr lang="el-GR" sz="2000" dirty="0">
                <a:cs typeface="Times New Roman" panose="02020603050405020304" pitchFamily="18" charset="0"/>
              </a:rPr>
              <a:t>Ω</a:t>
            </a:r>
            <a:endParaRPr lang="en-GB" sz="2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2865732"/>
              </p:ext>
            </p:extLst>
          </p:nvPr>
        </p:nvGraphicFramePr>
        <p:xfrm>
          <a:off x="0" y="966788"/>
          <a:ext cx="9144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578121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Sweep: </a:t>
            </a:r>
            <a:r>
              <a:rPr lang="en-GB" sz="2000" dirty="0" err="1"/>
              <a:t>Rext</a:t>
            </a:r>
            <a:r>
              <a:rPr lang="en-GB" sz="2000" dirty="0"/>
              <a:t> - SLDO</a:t>
            </a:r>
            <a:br>
              <a:rPr lang="en-GB" sz="2000" dirty="0"/>
            </a:br>
            <a:r>
              <a:rPr lang="en-GB" sz="2000" dirty="0" err="1"/>
              <a:t>Vofshalf</a:t>
            </a:r>
            <a:r>
              <a:rPr lang="en-GB" sz="2000" dirty="0"/>
              <a:t>=500mV,Vref=600mV,Irefset=1110,Rext=450</a:t>
            </a:r>
            <a:r>
              <a:rPr lang="el-GR" sz="2000" dirty="0">
                <a:cs typeface="Times New Roman" panose="02020603050405020304" pitchFamily="18" charset="0"/>
              </a:rPr>
              <a:t>Ω</a:t>
            </a:r>
            <a:r>
              <a:rPr lang="en-GB" sz="2000" dirty="0"/>
              <a:t>-600</a:t>
            </a:r>
            <a:r>
              <a:rPr lang="el-GR" sz="2000" dirty="0">
                <a:cs typeface="Times New Roman" panose="02020603050405020304" pitchFamily="18" charset="0"/>
              </a:rPr>
              <a:t>Ω</a:t>
            </a:r>
            <a:endParaRPr lang="en-GB" sz="2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graphicFrame>
        <p:nvGraphicFramePr>
          <p:cNvPr id="10" name="Inhaltsplatzhalt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2637527"/>
              </p:ext>
            </p:extLst>
          </p:nvPr>
        </p:nvGraphicFramePr>
        <p:xfrm>
          <a:off x="0" y="966788"/>
          <a:ext cx="9144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575386"/>
              </p:ext>
            </p:extLst>
          </p:nvPr>
        </p:nvGraphicFramePr>
        <p:xfrm>
          <a:off x="6390456" y="3429000"/>
          <a:ext cx="2286000" cy="2095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29645458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32895039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1813781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Rext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Slope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Offset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434299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450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0.5711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0.9352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425550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0.6234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0.9433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04551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550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0.6811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0.9459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688280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0.7334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0.9516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792223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650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0.7925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0.9485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11577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700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0.8473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0.9504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97136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750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0.8965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0.9568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639794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0.9508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0.957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286074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850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1.0105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0.9547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962553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1.0643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0.9558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5082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76394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/>
              <a:t>Load Transient - LDO</a:t>
            </a:r>
            <a:br>
              <a:rPr lang="en-GB" sz="1800" dirty="0"/>
            </a:br>
            <a:r>
              <a:rPr lang="en-GB" sz="1800" dirty="0" err="1"/>
              <a:t>Vref</a:t>
            </a:r>
            <a:r>
              <a:rPr lang="en-GB" sz="1800" dirty="0"/>
              <a:t>=600mV,Irefset=1110,Rext=600</a:t>
            </a:r>
            <a:r>
              <a:rPr lang="el-GR" sz="1800" dirty="0">
                <a:cs typeface="Times New Roman" panose="02020603050405020304" pitchFamily="18" charset="0"/>
              </a:rPr>
              <a:t>Ω</a:t>
            </a:r>
            <a:r>
              <a:rPr lang="de-DE" sz="1800" dirty="0">
                <a:cs typeface="Times New Roman" panose="02020603050405020304" pitchFamily="18" charset="0"/>
              </a:rPr>
              <a:t>,</a:t>
            </a:r>
            <a:r>
              <a:rPr lang="de-DE" sz="1800" dirty="0" err="1">
                <a:cs typeface="Times New Roman" panose="02020603050405020304" pitchFamily="18" charset="0"/>
              </a:rPr>
              <a:t>Vwave</a:t>
            </a:r>
            <a:r>
              <a:rPr lang="de-DE" sz="1800" dirty="0">
                <a:cs typeface="Times New Roman" panose="02020603050405020304" pitchFamily="18" charset="0"/>
              </a:rPr>
              <a:t>=1.99Vpp,</a:t>
            </a:r>
            <a:br>
              <a:rPr lang="de-DE" sz="1800" dirty="0">
                <a:cs typeface="Times New Roman" panose="02020603050405020304" pitchFamily="18" charset="0"/>
              </a:rPr>
            </a:br>
            <a:r>
              <a:rPr lang="de-DE" sz="18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Iload</a:t>
            </a:r>
            <a:r>
              <a:rPr lang="de-DE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=0-500mA,Vin=2V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33488"/>
            <a:ext cx="6096000" cy="4953000"/>
          </a:xfrm>
        </p:spPr>
      </p:pic>
    </p:spTree>
    <p:extLst>
      <p:ext uri="{BB962C8B-B14F-4D97-AF65-F5344CB8AC3E}">
        <p14:creationId xmlns:p14="http://schemas.microsoft.com/office/powerpoint/2010/main" val="30515855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/>
              <a:t>Load Transient - LDO</a:t>
            </a:r>
            <a:br>
              <a:rPr lang="en-GB" sz="1800" dirty="0"/>
            </a:br>
            <a:r>
              <a:rPr lang="en-GB" sz="1800" dirty="0" err="1"/>
              <a:t>Vref</a:t>
            </a:r>
            <a:r>
              <a:rPr lang="en-GB" sz="1800" dirty="0"/>
              <a:t>=600mV,Irefset=1110,Rext=600</a:t>
            </a:r>
            <a:r>
              <a:rPr lang="el-GR" sz="1800" dirty="0">
                <a:cs typeface="Times New Roman" panose="02020603050405020304" pitchFamily="18" charset="0"/>
              </a:rPr>
              <a:t>Ω</a:t>
            </a:r>
            <a:r>
              <a:rPr lang="de-DE" sz="1800" dirty="0">
                <a:cs typeface="Times New Roman" panose="02020603050405020304" pitchFamily="18" charset="0"/>
              </a:rPr>
              <a:t>,</a:t>
            </a:r>
            <a:r>
              <a:rPr lang="de-DE" sz="1800" dirty="0" err="1">
                <a:cs typeface="Times New Roman" panose="02020603050405020304" pitchFamily="18" charset="0"/>
              </a:rPr>
              <a:t>Vwave</a:t>
            </a:r>
            <a:r>
              <a:rPr lang="de-DE" sz="1800" dirty="0">
                <a:cs typeface="Times New Roman" panose="02020603050405020304" pitchFamily="18" charset="0"/>
              </a:rPr>
              <a:t>=1.99Vpp,</a:t>
            </a:r>
            <a:br>
              <a:rPr lang="de-DE" sz="1800" dirty="0">
                <a:cs typeface="Times New Roman" panose="02020603050405020304" pitchFamily="18" charset="0"/>
              </a:rPr>
            </a:br>
            <a:r>
              <a:rPr lang="de-DE" sz="18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Iload</a:t>
            </a:r>
            <a:r>
              <a:rPr lang="de-DE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=0-500mA,Vin=1.4V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33488"/>
            <a:ext cx="6096000" cy="4953000"/>
          </a:xfrm>
        </p:spPr>
      </p:pic>
    </p:spTree>
    <p:extLst>
      <p:ext uri="{BB962C8B-B14F-4D97-AF65-F5344CB8AC3E}">
        <p14:creationId xmlns:p14="http://schemas.microsoft.com/office/powerpoint/2010/main" val="23867990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/>
              <a:t>Load Transient - SLDO</a:t>
            </a:r>
            <a:br>
              <a:rPr lang="en-GB" sz="1800" dirty="0"/>
            </a:br>
            <a:r>
              <a:rPr lang="en-GB" sz="1800" dirty="0" err="1">
                <a:solidFill>
                  <a:srgbClr val="FF0000"/>
                </a:solidFill>
              </a:rPr>
              <a:t>Vofshalf</a:t>
            </a:r>
            <a:r>
              <a:rPr lang="en-GB" sz="1800" dirty="0">
                <a:solidFill>
                  <a:srgbClr val="FF0000"/>
                </a:solidFill>
              </a:rPr>
              <a:t>=400mV</a:t>
            </a:r>
            <a:r>
              <a:rPr lang="en-GB" sz="1800" dirty="0"/>
              <a:t>,Vref=600mV,Irefset=1110,Rext=600</a:t>
            </a:r>
            <a:r>
              <a:rPr lang="el-GR" sz="1800" dirty="0">
                <a:cs typeface="Times New Roman" panose="02020603050405020304" pitchFamily="18" charset="0"/>
              </a:rPr>
              <a:t>Ω</a:t>
            </a:r>
            <a:r>
              <a:rPr lang="de-DE" sz="1800" dirty="0">
                <a:cs typeface="Times New Roman" panose="02020603050405020304" pitchFamily="18" charset="0"/>
              </a:rPr>
              <a:t>,</a:t>
            </a:r>
            <a:r>
              <a:rPr lang="de-DE" sz="1800" dirty="0" err="1">
                <a:cs typeface="Times New Roman" panose="02020603050405020304" pitchFamily="18" charset="0"/>
              </a:rPr>
              <a:t>Vwave</a:t>
            </a:r>
            <a:r>
              <a:rPr lang="de-DE" sz="1800" dirty="0">
                <a:cs typeface="Times New Roman" panose="02020603050405020304" pitchFamily="18" charset="0"/>
              </a:rPr>
              <a:t>=1.96Vpp,</a:t>
            </a:r>
            <a:br>
              <a:rPr lang="de-DE" sz="1800" dirty="0">
                <a:cs typeface="Times New Roman" panose="02020603050405020304" pitchFamily="18" charset="0"/>
              </a:rPr>
            </a:br>
            <a:r>
              <a:rPr lang="de-DE" sz="18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Iload</a:t>
            </a:r>
            <a:r>
              <a:rPr lang="de-DE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=0-500mA,Iin=1A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33488"/>
            <a:ext cx="6096000" cy="4953000"/>
          </a:xfrm>
        </p:spPr>
      </p:pic>
    </p:spTree>
    <p:extLst>
      <p:ext uri="{BB962C8B-B14F-4D97-AF65-F5344CB8AC3E}">
        <p14:creationId xmlns:p14="http://schemas.microsoft.com/office/powerpoint/2010/main" val="3710784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/>
              <a:t>Load Transient - SLDO</a:t>
            </a:r>
            <a:br>
              <a:rPr lang="en-GB" sz="1800" dirty="0"/>
            </a:br>
            <a:r>
              <a:rPr lang="en-GB" sz="1800" dirty="0" err="1">
                <a:solidFill>
                  <a:srgbClr val="FF0000"/>
                </a:solidFill>
              </a:rPr>
              <a:t>Vofshalf</a:t>
            </a:r>
            <a:r>
              <a:rPr lang="en-GB" sz="1800" dirty="0">
                <a:solidFill>
                  <a:srgbClr val="FF0000"/>
                </a:solidFill>
              </a:rPr>
              <a:t>=400mV</a:t>
            </a:r>
            <a:r>
              <a:rPr lang="en-GB" sz="1800" dirty="0"/>
              <a:t>,Vref=600mV,Irefset=1110,Rext=600</a:t>
            </a:r>
            <a:r>
              <a:rPr lang="el-GR" sz="1800" dirty="0">
                <a:cs typeface="Times New Roman" panose="02020603050405020304" pitchFamily="18" charset="0"/>
              </a:rPr>
              <a:t>Ω</a:t>
            </a:r>
            <a:r>
              <a:rPr lang="de-DE" sz="1800" dirty="0">
                <a:cs typeface="Times New Roman" panose="02020603050405020304" pitchFamily="18" charset="0"/>
              </a:rPr>
              <a:t>,</a:t>
            </a:r>
            <a:r>
              <a:rPr lang="de-DE" sz="1800" dirty="0" err="1">
                <a:cs typeface="Times New Roman" panose="02020603050405020304" pitchFamily="18" charset="0"/>
              </a:rPr>
              <a:t>Vwave</a:t>
            </a:r>
            <a:r>
              <a:rPr lang="de-DE" sz="1800" dirty="0">
                <a:cs typeface="Times New Roman" panose="02020603050405020304" pitchFamily="18" charset="0"/>
              </a:rPr>
              <a:t>=1.96Vpp,</a:t>
            </a:r>
            <a:br>
              <a:rPr lang="de-DE" sz="1800" dirty="0">
                <a:cs typeface="Times New Roman" panose="02020603050405020304" pitchFamily="18" charset="0"/>
              </a:rPr>
            </a:br>
            <a:r>
              <a:rPr lang="de-DE" sz="18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Iload</a:t>
            </a:r>
            <a:r>
              <a:rPr lang="de-DE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=0-500mA,Iin=1.7A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33488"/>
            <a:ext cx="6096000" cy="4953000"/>
          </a:xfrm>
        </p:spPr>
      </p:pic>
    </p:spTree>
    <p:extLst>
      <p:ext uri="{BB962C8B-B14F-4D97-AF65-F5344CB8AC3E}">
        <p14:creationId xmlns:p14="http://schemas.microsoft.com/office/powerpoint/2010/main" val="38810387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/>
              <a:t>Load Transient - SLDO</a:t>
            </a:r>
            <a:br>
              <a:rPr lang="en-GB" sz="1800" dirty="0"/>
            </a:br>
            <a:r>
              <a:rPr lang="en-GB" sz="1800" dirty="0" err="1">
                <a:solidFill>
                  <a:srgbClr val="FF0000"/>
                </a:solidFill>
              </a:rPr>
              <a:t>Vofshalf</a:t>
            </a:r>
            <a:r>
              <a:rPr lang="en-GB" sz="1800" dirty="0">
                <a:solidFill>
                  <a:srgbClr val="FF0000"/>
                </a:solidFill>
              </a:rPr>
              <a:t>=650mV</a:t>
            </a:r>
            <a:r>
              <a:rPr lang="en-GB" sz="1800" dirty="0"/>
              <a:t>,Vref=600mV,Irefset=1110,Rext=600</a:t>
            </a:r>
            <a:r>
              <a:rPr lang="el-GR" sz="1800" dirty="0">
                <a:cs typeface="Times New Roman" panose="02020603050405020304" pitchFamily="18" charset="0"/>
              </a:rPr>
              <a:t>Ω</a:t>
            </a:r>
            <a:r>
              <a:rPr lang="de-DE" sz="1800" dirty="0">
                <a:cs typeface="Times New Roman" panose="02020603050405020304" pitchFamily="18" charset="0"/>
              </a:rPr>
              <a:t>,</a:t>
            </a:r>
            <a:r>
              <a:rPr lang="de-DE" sz="1800" dirty="0" err="1">
                <a:cs typeface="Times New Roman" panose="02020603050405020304" pitchFamily="18" charset="0"/>
              </a:rPr>
              <a:t>Vwave</a:t>
            </a:r>
            <a:r>
              <a:rPr lang="de-DE" sz="1800" dirty="0">
                <a:cs typeface="Times New Roman" panose="02020603050405020304" pitchFamily="18" charset="0"/>
              </a:rPr>
              <a:t>=1.96Vpp,</a:t>
            </a:r>
            <a:br>
              <a:rPr lang="de-DE" sz="1800" dirty="0">
                <a:cs typeface="Times New Roman" panose="02020603050405020304" pitchFamily="18" charset="0"/>
              </a:rPr>
            </a:br>
            <a:r>
              <a:rPr lang="de-DE" sz="18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Iload</a:t>
            </a:r>
            <a:r>
              <a:rPr lang="de-DE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=0-500mA,Iin=1A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33488"/>
            <a:ext cx="6096000" cy="4953000"/>
          </a:xfrm>
        </p:spPr>
      </p:pic>
    </p:spTree>
    <p:extLst>
      <p:ext uri="{BB962C8B-B14F-4D97-AF65-F5344CB8AC3E}">
        <p14:creationId xmlns:p14="http://schemas.microsoft.com/office/powerpoint/2010/main" val="3293906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Line Regulation - LDO</a:t>
            </a:r>
            <a:br>
              <a:rPr lang="en-GB" dirty="0"/>
            </a:br>
            <a:r>
              <a:rPr lang="en-GB" dirty="0" err="1"/>
              <a:t>Vref</a:t>
            </a:r>
            <a:r>
              <a:rPr lang="en-GB" dirty="0"/>
              <a:t>=600mV,Irefset=1110,Rint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2886854"/>
              </p:ext>
            </p:extLst>
          </p:nvPr>
        </p:nvGraphicFramePr>
        <p:xfrm>
          <a:off x="0" y="966788"/>
          <a:ext cx="9144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591378"/>
              </p:ext>
            </p:extLst>
          </p:nvPr>
        </p:nvGraphicFramePr>
        <p:xfrm>
          <a:off x="683568" y="1124744"/>
          <a:ext cx="3096344" cy="15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4086">
                  <a:extLst>
                    <a:ext uri="{9D8B030D-6E8A-4147-A177-3AD203B41FA5}">
                      <a16:colId xmlns:a16="http://schemas.microsoft.com/office/drawing/2014/main" val="879998256"/>
                    </a:ext>
                  </a:extLst>
                </a:gridCol>
                <a:gridCol w="774086">
                  <a:extLst>
                    <a:ext uri="{9D8B030D-6E8A-4147-A177-3AD203B41FA5}">
                      <a16:colId xmlns:a16="http://schemas.microsoft.com/office/drawing/2014/main" val="33163339"/>
                    </a:ext>
                  </a:extLst>
                </a:gridCol>
                <a:gridCol w="774086">
                  <a:extLst>
                    <a:ext uri="{9D8B030D-6E8A-4147-A177-3AD203B41FA5}">
                      <a16:colId xmlns:a16="http://schemas.microsoft.com/office/drawing/2014/main" val="3527977002"/>
                    </a:ext>
                  </a:extLst>
                </a:gridCol>
                <a:gridCol w="774086">
                  <a:extLst>
                    <a:ext uri="{9D8B030D-6E8A-4147-A177-3AD203B41FA5}">
                      <a16:colId xmlns:a16="http://schemas.microsoft.com/office/drawing/2014/main" val="168956484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min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max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666835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∆Vofshalf</a:t>
                      </a:r>
                      <a:endParaRPr lang="de-DE" sz="1100" b="0" i="0" u="none" strike="noStrike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0.000986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0.404241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0.405227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922682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∆Vref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-0.001209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0.604567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0.605776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475593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∆Vout_Sense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-0.00276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1.22925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1.23201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22679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∆Iin_Sense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1.29994</a:t>
                      </a:r>
                      <a:endParaRPr lang="de-DE" sz="1100" b="0" i="0" u="none" strike="noStrike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1.99994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465073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∆Iout_Sense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-0.000426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0.562312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0.562738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702639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∆Vrefpre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-3.88E-06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4.56E-06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8.44E-06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913954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∆Vprereg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0.00113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1.12503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1.12616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249654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44671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/>
              <a:t>Load Transient - LDO</a:t>
            </a:r>
            <a:br>
              <a:rPr lang="en-GB" sz="1800" dirty="0"/>
            </a:br>
            <a:r>
              <a:rPr lang="en-GB" sz="1800" dirty="0" err="1"/>
              <a:t>Vref</a:t>
            </a:r>
            <a:r>
              <a:rPr lang="en-GB" sz="1800" dirty="0"/>
              <a:t>=600mV,Irefset=1110,Rext=600</a:t>
            </a:r>
            <a:r>
              <a:rPr lang="el-GR" sz="1800" dirty="0">
                <a:cs typeface="Times New Roman" panose="02020603050405020304" pitchFamily="18" charset="0"/>
              </a:rPr>
              <a:t>Ω</a:t>
            </a:r>
            <a:r>
              <a:rPr lang="de-DE" sz="1800" dirty="0">
                <a:cs typeface="Times New Roman" panose="02020603050405020304" pitchFamily="18" charset="0"/>
              </a:rPr>
              <a:t>,</a:t>
            </a:r>
            <a:r>
              <a:rPr lang="de-DE" sz="1800" dirty="0" err="1">
                <a:cs typeface="Times New Roman" panose="02020603050405020304" pitchFamily="18" charset="0"/>
              </a:rPr>
              <a:t>Vwave</a:t>
            </a:r>
            <a:r>
              <a:rPr lang="de-DE" sz="1800" dirty="0">
                <a:cs typeface="Times New Roman" panose="02020603050405020304" pitchFamily="18" charset="0"/>
              </a:rPr>
              <a:t>=1.99Vpp,</a:t>
            </a:r>
            <a:br>
              <a:rPr lang="de-DE" sz="1800" dirty="0">
                <a:cs typeface="Times New Roman" panose="02020603050405020304" pitchFamily="18" charset="0"/>
              </a:rPr>
            </a:br>
            <a:r>
              <a:rPr lang="de-DE" sz="18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Iload</a:t>
            </a:r>
            <a:r>
              <a:rPr lang="de-DE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=450-950mA,Vin=2V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33488"/>
            <a:ext cx="6096000" cy="4953000"/>
          </a:xfrm>
        </p:spPr>
      </p:pic>
    </p:spTree>
    <p:extLst>
      <p:ext uri="{BB962C8B-B14F-4D97-AF65-F5344CB8AC3E}">
        <p14:creationId xmlns:p14="http://schemas.microsoft.com/office/powerpoint/2010/main" val="12939282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/>
              <a:t>Load Transient - LDO</a:t>
            </a:r>
            <a:br>
              <a:rPr lang="en-GB" sz="1800" dirty="0"/>
            </a:br>
            <a:r>
              <a:rPr lang="en-GB" sz="1800" dirty="0" err="1"/>
              <a:t>Vref</a:t>
            </a:r>
            <a:r>
              <a:rPr lang="en-GB" sz="1800" dirty="0"/>
              <a:t>=600mV,Irefset=1110,Rext=600</a:t>
            </a:r>
            <a:r>
              <a:rPr lang="el-GR" sz="1800" dirty="0">
                <a:cs typeface="Times New Roman" panose="02020603050405020304" pitchFamily="18" charset="0"/>
              </a:rPr>
              <a:t>Ω</a:t>
            </a:r>
            <a:r>
              <a:rPr lang="de-DE" sz="1800" dirty="0">
                <a:cs typeface="Times New Roman" panose="02020603050405020304" pitchFamily="18" charset="0"/>
              </a:rPr>
              <a:t>,</a:t>
            </a:r>
            <a:r>
              <a:rPr lang="de-DE" sz="1800" dirty="0" err="1">
                <a:cs typeface="Times New Roman" panose="02020603050405020304" pitchFamily="18" charset="0"/>
              </a:rPr>
              <a:t>Vwave</a:t>
            </a:r>
            <a:r>
              <a:rPr lang="de-DE" sz="1800" dirty="0">
                <a:cs typeface="Times New Roman" panose="02020603050405020304" pitchFamily="18" charset="0"/>
              </a:rPr>
              <a:t>=1.99Vpp,</a:t>
            </a:r>
            <a:br>
              <a:rPr lang="de-DE" sz="1800" dirty="0">
                <a:cs typeface="Times New Roman" panose="02020603050405020304" pitchFamily="18" charset="0"/>
              </a:rPr>
            </a:br>
            <a:r>
              <a:rPr lang="de-DE" sz="18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Iload</a:t>
            </a:r>
            <a:r>
              <a:rPr lang="de-DE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=450-950mA,Vin=1.4V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33488"/>
            <a:ext cx="6096000" cy="4953000"/>
          </a:xfrm>
        </p:spPr>
      </p:pic>
    </p:spTree>
    <p:extLst>
      <p:ext uri="{BB962C8B-B14F-4D97-AF65-F5344CB8AC3E}">
        <p14:creationId xmlns:p14="http://schemas.microsoft.com/office/powerpoint/2010/main" val="16045539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/>
              <a:t>Load Transient - SLDO</a:t>
            </a:r>
            <a:br>
              <a:rPr lang="en-GB" sz="1800" dirty="0"/>
            </a:br>
            <a:r>
              <a:rPr lang="en-GB" sz="1800" dirty="0" err="1">
                <a:solidFill>
                  <a:srgbClr val="FF0000"/>
                </a:solidFill>
              </a:rPr>
              <a:t>Vofshalf</a:t>
            </a:r>
            <a:r>
              <a:rPr lang="en-GB" sz="1800" dirty="0">
                <a:solidFill>
                  <a:srgbClr val="FF0000"/>
                </a:solidFill>
              </a:rPr>
              <a:t>=400mV</a:t>
            </a:r>
            <a:r>
              <a:rPr lang="en-GB" sz="1800" dirty="0"/>
              <a:t>,Vref=600mV,Irefset=1110,Rext=600</a:t>
            </a:r>
            <a:r>
              <a:rPr lang="el-GR" sz="1800" dirty="0">
                <a:cs typeface="Times New Roman" panose="02020603050405020304" pitchFamily="18" charset="0"/>
              </a:rPr>
              <a:t>Ω</a:t>
            </a:r>
            <a:r>
              <a:rPr lang="de-DE" sz="1800" dirty="0">
                <a:cs typeface="Times New Roman" panose="02020603050405020304" pitchFamily="18" charset="0"/>
              </a:rPr>
              <a:t>,</a:t>
            </a:r>
            <a:r>
              <a:rPr lang="de-DE" sz="1800" dirty="0" err="1">
                <a:cs typeface="Times New Roman" panose="02020603050405020304" pitchFamily="18" charset="0"/>
              </a:rPr>
              <a:t>Vwave</a:t>
            </a:r>
            <a:r>
              <a:rPr lang="de-DE" sz="1800" dirty="0">
                <a:cs typeface="Times New Roman" panose="02020603050405020304" pitchFamily="18" charset="0"/>
              </a:rPr>
              <a:t>=1.98Vpp,</a:t>
            </a:r>
            <a:br>
              <a:rPr lang="de-DE" sz="1800" dirty="0">
                <a:cs typeface="Times New Roman" panose="02020603050405020304" pitchFamily="18" charset="0"/>
              </a:rPr>
            </a:br>
            <a:r>
              <a:rPr lang="de-DE" sz="18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Iload</a:t>
            </a:r>
            <a:r>
              <a:rPr lang="de-DE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=450-950mA,Iin=1A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33488"/>
            <a:ext cx="6096000" cy="4953000"/>
          </a:xfrm>
        </p:spPr>
      </p:pic>
    </p:spTree>
    <p:extLst>
      <p:ext uri="{BB962C8B-B14F-4D97-AF65-F5344CB8AC3E}">
        <p14:creationId xmlns:p14="http://schemas.microsoft.com/office/powerpoint/2010/main" val="12237524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/>
              <a:t>Load Transient - SLDO</a:t>
            </a:r>
            <a:br>
              <a:rPr lang="en-GB" sz="1800" dirty="0"/>
            </a:br>
            <a:r>
              <a:rPr lang="en-GB" sz="1800" dirty="0" err="1">
                <a:solidFill>
                  <a:srgbClr val="FF0000"/>
                </a:solidFill>
              </a:rPr>
              <a:t>Vofshalf</a:t>
            </a:r>
            <a:r>
              <a:rPr lang="en-GB" sz="1800" dirty="0">
                <a:solidFill>
                  <a:srgbClr val="FF0000"/>
                </a:solidFill>
              </a:rPr>
              <a:t>=400mV</a:t>
            </a:r>
            <a:r>
              <a:rPr lang="en-GB" sz="1800" dirty="0"/>
              <a:t>,Vref=600mV,Irefset=1110,Rext=600</a:t>
            </a:r>
            <a:r>
              <a:rPr lang="el-GR" sz="1800" dirty="0">
                <a:cs typeface="Times New Roman" panose="02020603050405020304" pitchFamily="18" charset="0"/>
              </a:rPr>
              <a:t>Ω</a:t>
            </a:r>
            <a:r>
              <a:rPr lang="de-DE" sz="1800" dirty="0">
                <a:cs typeface="Times New Roman" panose="02020603050405020304" pitchFamily="18" charset="0"/>
              </a:rPr>
              <a:t>,</a:t>
            </a:r>
            <a:r>
              <a:rPr lang="de-DE" sz="1800" dirty="0" err="1">
                <a:cs typeface="Times New Roman" panose="02020603050405020304" pitchFamily="18" charset="0"/>
              </a:rPr>
              <a:t>Vwave</a:t>
            </a:r>
            <a:r>
              <a:rPr lang="de-DE" sz="1800" dirty="0">
                <a:cs typeface="Times New Roman" panose="02020603050405020304" pitchFamily="18" charset="0"/>
              </a:rPr>
              <a:t>=1.98Vpp,</a:t>
            </a:r>
            <a:br>
              <a:rPr lang="de-DE" sz="1800" dirty="0">
                <a:cs typeface="Times New Roman" panose="02020603050405020304" pitchFamily="18" charset="0"/>
              </a:rPr>
            </a:br>
            <a:r>
              <a:rPr lang="de-DE" sz="18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Iload</a:t>
            </a:r>
            <a:r>
              <a:rPr lang="de-DE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=450-950mA,Iin=1.7A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33488"/>
            <a:ext cx="6096000" cy="4953000"/>
          </a:xfrm>
        </p:spPr>
      </p:pic>
    </p:spTree>
    <p:extLst>
      <p:ext uri="{BB962C8B-B14F-4D97-AF65-F5344CB8AC3E}">
        <p14:creationId xmlns:p14="http://schemas.microsoft.com/office/powerpoint/2010/main" val="36042863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/>
              <a:t>Load Transient - SLDO</a:t>
            </a:r>
            <a:br>
              <a:rPr lang="en-GB" sz="1800" dirty="0"/>
            </a:br>
            <a:r>
              <a:rPr lang="en-GB" sz="1800" dirty="0" err="1">
                <a:solidFill>
                  <a:srgbClr val="FF0000"/>
                </a:solidFill>
              </a:rPr>
              <a:t>Vofshalf</a:t>
            </a:r>
            <a:r>
              <a:rPr lang="en-GB" sz="1800" dirty="0">
                <a:solidFill>
                  <a:srgbClr val="FF0000"/>
                </a:solidFill>
              </a:rPr>
              <a:t>=650mV</a:t>
            </a:r>
            <a:r>
              <a:rPr lang="en-GB" sz="1800" dirty="0"/>
              <a:t>,Vref=600mV,Irefset=1110,Rext=600</a:t>
            </a:r>
            <a:r>
              <a:rPr lang="el-GR" sz="1800" dirty="0">
                <a:cs typeface="Times New Roman" panose="02020603050405020304" pitchFamily="18" charset="0"/>
              </a:rPr>
              <a:t>Ω</a:t>
            </a:r>
            <a:r>
              <a:rPr lang="de-DE" sz="1800" dirty="0">
                <a:cs typeface="Times New Roman" panose="02020603050405020304" pitchFamily="18" charset="0"/>
              </a:rPr>
              <a:t>,</a:t>
            </a:r>
            <a:r>
              <a:rPr lang="de-DE" sz="1800" dirty="0" err="1">
                <a:cs typeface="Times New Roman" panose="02020603050405020304" pitchFamily="18" charset="0"/>
              </a:rPr>
              <a:t>Vwave</a:t>
            </a:r>
            <a:r>
              <a:rPr lang="de-DE" sz="1800" dirty="0">
                <a:cs typeface="Times New Roman" panose="02020603050405020304" pitchFamily="18" charset="0"/>
              </a:rPr>
              <a:t>=1.98Vpp,</a:t>
            </a:r>
            <a:br>
              <a:rPr lang="de-DE" sz="1800" dirty="0">
                <a:cs typeface="Times New Roman" panose="02020603050405020304" pitchFamily="18" charset="0"/>
              </a:rPr>
            </a:br>
            <a:r>
              <a:rPr lang="de-DE" sz="18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Iload</a:t>
            </a:r>
            <a:r>
              <a:rPr lang="de-DE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=450-950mA,Iin=1A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33488"/>
            <a:ext cx="6096000" cy="4953000"/>
          </a:xfrm>
        </p:spPr>
      </p:pic>
    </p:spTree>
    <p:extLst>
      <p:ext uri="{BB962C8B-B14F-4D97-AF65-F5344CB8AC3E}">
        <p14:creationId xmlns:p14="http://schemas.microsoft.com/office/powerpoint/2010/main" val="6164302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 err="1"/>
              <a:t>Startup</a:t>
            </a:r>
            <a:r>
              <a:rPr lang="en-GB" sz="2000" dirty="0"/>
              <a:t> behaviour - LDO</a:t>
            </a:r>
            <a:br>
              <a:rPr lang="en-GB" sz="2000" dirty="0"/>
            </a:br>
            <a:r>
              <a:rPr lang="en-GB" sz="2000" dirty="0" err="1"/>
              <a:t>Vref</a:t>
            </a:r>
            <a:r>
              <a:rPr lang="en-GB" sz="2000" dirty="0"/>
              <a:t>=600mV,Irefset=1110,Rext=600</a:t>
            </a:r>
            <a:r>
              <a:rPr lang="el-GR" sz="2000" dirty="0">
                <a:cs typeface="Times New Roman" panose="02020603050405020304" pitchFamily="18" charset="0"/>
              </a:rPr>
              <a:t>Ω</a:t>
            </a:r>
            <a:r>
              <a:rPr lang="de-DE" sz="2000" dirty="0">
                <a:cs typeface="Times New Roman" panose="02020603050405020304" pitchFamily="18" charset="0"/>
              </a:rPr>
              <a:t>,</a:t>
            </a:r>
            <a:r>
              <a:rPr lang="de-DE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Vin=0V-2V</a:t>
            </a:r>
            <a:r>
              <a:rPr lang="de-DE" sz="2000" dirty="0">
                <a:cs typeface="Times New Roman" panose="02020603050405020304" pitchFamily="18" charset="0"/>
              </a:rPr>
              <a:t>,trise=110ms</a:t>
            </a:r>
            <a:endParaRPr lang="en-GB" sz="2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33488"/>
            <a:ext cx="6096000" cy="4953000"/>
          </a:xfrm>
        </p:spPr>
      </p:pic>
    </p:spTree>
    <p:extLst>
      <p:ext uri="{BB962C8B-B14F-4D97-AF65-F5344CB8AC3E}">
        <p14:creationId xmlns:p14="http://schemas.microsoft.com/office/powerpoint/2010/main" val="37552030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 err="1"/>
              <a:t>Startup</a:t>
            </a:r>
            <a:r>
              <a:rPr lang="en-GB" sz="2000" dirty="0"/>
              <a:t> behaviour – LDO</a:t>
            </a:r>
            <a:br>
              <a:rPr lang="en-GB" sz="2000" dirty="0"/>
            </a:br>
            <a:r>
              <a:rPr lang="en-GB" sz="2000" dirty="0" err="1"/>
              <a:t>Vref</a:t>
            </a:r>
            <a:r>
              <a:rPr lang="en-GB" sz="2000" dirty="0"/>
              <a:t>=600mV,Irefset=1110,Rext=600</a:t>
            </a:r>
            <a:r>
              <a:rPr lang="el-GR" sz="2000" dirty="0">
                <a:cs typeface="Times New Roman" panose="02020603050405020304" pitchFamily="18" charset="0"/>
              </a:rPr>
              <a:t>Ω</a:t>
            </a:r>
            <a:r>
              <a:rPr lang="de-DE" sz="2000" dirty="0">
                <a:cs typeface="Times New Roman" panose="02020603050405020304" pitchFamily="18" charset="0"/>
              </a:rPr>
              <a:t>,</a:t>
            </a:r>
            <a:r>
              <a:rPr lang="de-DE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Vin=0V-1.4V</a:t>
            </a:r>
            <a:r>
              <a:rPr lang="de-DE" sz="2000" dirty="0">
                <a:cs typeface="Times New Roman" panose="02020603050405020304" pitchFamily="18" charset="0"/>
              </a:rPr>
              <a:t>,trise=110ms</a:t>
            </a:r>
            <a:endParaRPr lang="en-GB" sz="2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33488"/>
            <a:ext cx="6096000" cy="4953000"/>
          </a:xfrm>
        </p:spPr>
      </p:pic>
    </p:spTree>
    <p:extLst>
      <p:ext uri="{BB962C8B-B14F-4D97-AF65-F5344CB8AC3E}">
        <p14:creationId xmlns:p14="http://schemas.microsoft.com/office/powerpoint/2010/main" val="32145155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 err="1"/>
              <a:t>Startup</a:t>
            </a:r>
            <a:r>
              <a:rPr lang="en-GB" sz="1800" dirty="0"/>
              <a:t> behaviour - SLDO</a:t>
            </a:r>
            <a:br>
              <a:rPr lang="en-GB" sz="1800" dirty="0"/>
            </a:br>
            <a:r>
              <a:rPr lang="en-GB" sz="1800" dirty="0" err="1">
                <a:solidFill>
                  <a:srgbClr val="FF0000"/>
                </a:solidFill>
              </a:rPr>
              <a:t>Vofshalf</a:t>
            </a:r>
            <a:r>
              <a:rPr lang="en-GB" sz="1800" dirty="0">
                <a:solidFill>
                  <a:srgbClr val="FF0000"/>
                </a:solidFill>
              </a:rPr>
              <a:t>=400mV</a:t>
            </a:r>
            <a:r>
              <a:rPr lang="en-GB" sz="1800" dirty="0"/>
              <a:t>,Vref=600mV,Irefset=1110,Rext=600</a:t>
            </a:r>
            <a:r>
              <a:rPr lang="el-GR" sz="1800" dirty="0">
                <a:cs typeface="Times New Roman" panose="02020603050405020304" pitchFamily="18" charset="0"/>
              </a:rPr>
              <a:t>Ω</a:t>
            </a:r>
            <a:r>
              <a:rPr lang="de-DE" sz="1800" dirty="0">
                <a:cs typeface="Times New Roman" panose="02020603050405020304" pitchFamily="18" charset="0"/>
              </a:rPr>
              <a:t>,</a:t>
            </a:r>
            <a:br>
              <a:rPr lang="de-DE" sz="1800" dirty="0">
                <a:cs typeface="Times New Roman" panose="02020603050405020304" pitchFamily="18" charset="0"/>
              </a:rPr>
            </a:br>
            <a:r>
              <a:rPr lang="de-DE" sz="18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Iin</a:t>
            </a:r>
            <a:r>
              <a:rPr lang="de-DE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=0A-1A,trise=110ms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33488"/>
            <a:ext cx="6096000" cy="4953000"/>
          </a:xfrm>
        </p:spPr>
      </p:pic>
    </p:spTree>
    <p:extLst>
      <p:ext uri="{BB962C8B-B14F-4D97-AF65-F5344CB8AC3E}">
        <p14:creationId xmlns:p14="http://schemas.microsoft.com/office/powerpoint/2010/main" val="303751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 err="1"/>
              <a:t>Startup</a:t>
            </a:r>
            <a:r>
              <a:rPr lang="en-GB" sz="1800" dirty="0"/>
              <a:t> behaviour - SLDO</a:t>
            </a:r>
            <a:br>
              <a:rPr lang="en-GB" sz="1800" dirty="0"/>
            </a:br>
            <a:r>
              <a:rPr lang="en-GB" sz="1800" dirty="0" err="1">
                <a:solidFill>
                  <a:srgbClr val="FF0000"/>
                </a:solidFill>
              </a:rPr>
              <a:t>Vofshalf</a:t>
            </a:r>
            <a:r>
              <a:rPr lang="en-GB" sz="1800" dirty="0">
                <a:solidFill>
                  <a:srgbClr val="FF0000"/>
                </a:solidFill>
              </a:rPr>
              <a:t>=400mV</a:t>
            </a:r>
            <a:r>
              <a:rPr lang="en-GB" sz="1800" dirty="0"/>
              <a:t>,Vref=600mV,Irefset=1110,Rext=600</a:t>
            </a:r>
            <a:r>
              <a:rPr lang="el-GR" sz="1800" dirty="0">
                <a:cs typeface="Times New Roman" panose="02020603050405020304" pitchFamily="18" charset="0"/>
              </a:rPr>
              <a:t>Ω</a:t>
            </a:r>
            <a:r>
              <a:rPr lang="de-DE" sz="1800" dirty="0">
                <a:cs typeface="Times New Roman" panose="02020603050405020304" pitchFamily="18" charset="0"/>
              </a:rPr>
              <a:t>,</a:t>
            </a:r>
            <a:br>
              <a:rPr lang="de-DE" sz="1800" dirty="0">
                <a:cs typeface="Times New Roman" panose="02020603050405020304" pitchFamily="18" charset="0"/>
              </a:rPr>
            </a:br>
            <a:r>
              <a:rPr lang="de-DE" sz="18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Iin</a:t>
            </a:r>
            <a:r>
              <a:rPr lang="de-DE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=0A-1A,trise=200ms</a:t>
            </a:r>
            <a:r>
              <a:rPr lang="de-DE" sz="1800" dirty="0">
                <a:cs typeface="Times New Roman" panose="02020603050405020304" pitchFamily="18" charset="0"/>
              </a:rPr>
              <a:t>,delay=500ms</a:t>
            </a:r>
            <a:endParaRPr lang="en-GB" sz="1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33488"/>
            <a:ext cx="6096000" cy="4953000"/>
          </a:xfrm>
        </p:spPr>
      </p:pic>
    </p:spTree>
    <p:extLst>
      <p:ext uri="{BB962C8B-B14F-4D97-AF65-F5344CB8AC3E}">
        <p14:creationId xmlns:p14="http://schemas.microsoft.com/office/powerpoint/2010/main" val="27866795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 err="1"/>
              <a:t>Startup</a:t>
            </a:r>
            <a:r>
              <a:rPr lang="en-GB" sz="1800" dirty="0"/>
              <a:t> behaviour - SLDO</a:t>
            </a:r>
            <a:br>
              <a:rPr lang="en-GB" sz="1800" dirty="0"/>
            </a:br>
            <a:r>
              <a:rPr lang="en-GB" sz="1800" dirty="0" err="1">
                <a:solidFill>
                  <a:srgbClr val="FF0000"/>
                </a:solidFill>
              </a:rPr>
              <a:t>Vofshalf</a:t>
            </a:r>
            <a:r>
              <a:rPr lang="en-GB" sz="1800" dirty="0">
                <a:solidFill>
                  <a:srgbClr val="FF0000"/>
                </a:solidFill>
              </a:rPr>
              <a:t>=650mV</a:t>
            </a:r>
            <a:r>
              <a:rPr lang="en-GB" sz="1800" dirty="0"/>
              <a:t>,Vref=600mV,Irefset=1110,Rext=600</a:t>
            </a:r>
            <a:r>
              <a:rPr lang="el-GR" sz="1800" dirty="0">
                <a:cs typeface="Times New Roman" panose="02020603050405020304" pitchFamily="18" charset="0"/>
              </a:rPr>
              <a:t>Ω</a:t>
            </a:r>
            <a:r>
              <a:rPr lang="de-DE" sz="1800" dirty="0">
                <a:cs typeface="Times New Roman" panose="02020603050405020304" pitchFamily="18" charset="0"/>
              </a:rPr>
              <a:t>,</a:t>
            </a:r>
            <a:br>
              <a:rPr lang="de-DE" sz="1800" dirty="0">
                <a:cs typeface="Times New Roman" panose="02020603050405020304" pitchFamily="18" charset="0"/>
              </a:rPr>
            </a:br>
            <a:r>
              <a:rPr lang="de-DE" sz="18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Iin</a:t>
            </a:r>
            <a:r>
              <a:rPr lang="de-DE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=0A-1A,trise=110ms</a:t>
            </a:r>
            <a:r>
              <a:rPr lang="de-DE" sz="1800" dirty="0">
                <a:cs typeface="Times New Roman" panose="02020603050405020304" pitchFamily="18" charset="0"/>
              </a:rPr>
              <a:t>,delay=20ms</a:t>
            </a:r>
            <a:endParaRPr lang="en-GB" sz="1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33488"/>
            <a:ext cx="6096000" cy="4953000"/>
          </a:xfrm>
        </p:spPr>
      </p:pic>
    </p:spTree>
    <p:extLst>
      <p:ext uri="{BB962C8B-B14F-4D97-AF65-F5344CB8AC3E}">
        <p14:creationId xmlns:p14="http://schemas.microsoft.com/office/powerpoint/2010/main" val="1453075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Line Regulation - SLDO</a:t>
            </a:r>
            <a:br>
              <a:rPr lang="en-GB" dirty="0"/>
            </a:br>
            <a:r>
              <a:rPr lang="en-GB" dirty="0" err="1"/>
              <a:t>Vofshalf</a:t>
            </a:r>
            <a:r>
              <a:rPr lang="en-GB" dirty="0"/>
              <a:t>=400mV,Vref=600mV,Irefset=1110,Rext=600</a:t>
            </a:r>
            <a:r>
              <a:rPr lang="el-GR" dirty="0">
                <a:cs typeface="Times New Roman" panose="02020603050405020304" pitchFamily="18" charset="0"/>
              </a:rPr>
              <a:t>Ω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8980643"/>
              </p:ext>
            </p:extLst>
          </p:nvPr>
        </p:nvGraphicFramePr>
        <p:xfrm>
          <a:off x="0" y="966788"/>
          <a:ext cx="9144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466937"/>
              </p:ext>
            </p:extLst>
          </p:nvPr>
        </p:nvGraphicFramePr>
        <p:xfrm>
          <a:off x="683568" y="1124745"/>
          <a:ext cx="3312368" cy="1417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8092">
                  <a:extLst>
                    <a:ext uri="{9D8B030D-6E8A-4147-A177-3AD203B41FA5}">
                      <a16:colId xmlns:a16="http://schemas.microsoft.com/office/drawing/2014/main" val="596777551"/>
                    </a:ext>
                  </a:extLst>
                </a:gridCol>
                <a:gridCol w="828092">
                  <a:extLst>
                    <a:ext uri="{9D8B030D-6E8A-4147-A177-3AD203B41FA5}">
                      <a16:colId xmlns:a16="http://schemas.microsoft.com/office/drawing/2014/main" val="3455879487"/>
                    </a:ext>
                  </a:extLst>
                </a:gridCol>
                <a:gridCol w="828092">
                  <a:extLst>
                    <a:ext uri="{9D8B030D-6E8A-4147-A177-3AD203B41FA5}">
                      <a16:colId xmlns:a16="http://schemas.microsoft.com/office/drawing/2014/main" val="1757812889"/>
                    </a:ext>
                  </a:extLst>
                </a:gridCol>
                <a:gridCol w="828092">
                  <a:extLst>
                    <a:ext uri="{9D8B030D-6E8A-4147-A177-3AD203B41FA5}">
                      <a16:colId xmlns:a16="http://schemas.microsoft.com/office/drawing/2014/main" val="3732474935"/>
                    </a:ext>
                  </a:extLst>
                </a:gridCol>
              </a:tblGrid>
              <a:tr h="104697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min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max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6985651"/>
                  </a:ext>
                </a:extLst>
              </a:tr>
              <a:tr h="10469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∆Vofs</a:t>
                      </a:r>
                      <a:endParaRPr lang="de-DE" sz="1100" b="0" i="0" u="none" strike="noStrike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-0.002997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0.400817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0.403814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64320831"/>
                  </a:ext>
                </a:extLst>
              </a:tr>
              <a:tr h="10469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∆Vref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-0.003095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0.598851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0.601946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71746985"/>
                  </a:ext>
                </a:extLst>
              </a:tr>
              <a:tr h="137539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∆Vout_Sense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-0.00829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1.2163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1.22459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2472838"/>
                  </a:ext>
                </a:extLst>
              </a:tr>
              <a:tr h="10469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∆Iin_Sense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0.6072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1.33075</a:t>
                      </a:r>
                      <a:endParaRPr lang="de-DE" sz="1100" b="0" i="0" u="none" strike="noStrike" dirty="0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1.93795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69116947"/>
                  </a:ext>
                </a:extLst>
              </a:tr>
              <a:tr h="137539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∆Iout_Sense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0.014448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0.569847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0.584295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86830477"/>
                  </a:ext>
                </a:extLst>
              </a:tr>
              <a:tr h="137539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∆Vrefpre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0.00292448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0.00218613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0.00511061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6391852"/>
                  </a:ext>
                </a:extLst>
              </a:tr>
              <a:tr h="10469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∆Vprereg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0.02469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1.13612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1.16081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833012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00038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 err="1"/>
              <a:t>Startup</a:t>
            </a:r>
            <a:r>
              <a:rPr lang="en-GB" sz="1800" dirty="0"/>
              <a:t> behaviour - SLDO</a:t>
            </a:r>
            <a:br>
              <a:rPr lang="en-GB" sz="1800" dirty="0"/>
            </a:br>
            <a:r>
              <a:rPr lang="en-GB" sz="1800" dirty="0" err="1">
                <a:solidFill>
                  <a:srgbClr val="FF0000"/>
                </a:solidFill>
              </a:rPr>
              <a:t>Vofshalf</a:t>
            </a:r>
            <a:r>
              <a:rPr lang="en-GB" sz="1800" dirty="0">
                <a:solidFill>
                  <a:srgbClr val="FF0000"/>
                </a:solidFill>
              </a:rPr>
              <a:t>=650mV</a:t>
            </a:r>
            <a:r>
              <a:rPr lang="en-GB" sz="1800" dirty="0"/>
              <a:t>,Vref=600mV,Irefset=1110,Rext=600</a:t>
            </a:r>
            <a:r>
              <a:rPr lang="el-GR" sz="1800" dirty="0">
                <a:cs typeface="Times New Roman" panose="02020603050405020304" pitchFamily="18" charset="0"/>
              </a:rPr>
              <a:t>Ω</a:t>
            </a:r>
            <a:r>
              <a:rPr lang="de-DE" sz="1800" dirty="0">
                <a:cs typeface="Times New Roman" panose="02020603050405020304" pitchFamily="18" charset="0"/>
              </a:rPr>
              <a:t>,</a:t>
            </a:r>
            <a:br>
              <a:rPr lang="de-DE" sz="1800" dirty="0">
                <a:cs typeface="Times New Roman" panose="02020603050405020304" pitchFamily="18" charset="0"/>
              </a:rPr>
            </a:br>
            <a:r>
              <a:rPr lang="de-DE" sz="18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Iin</a:t>
            </a:r>
            <a:r>
              <a:rPr lang="de-DE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=0A-1A,trise=200ms</a:t>
            </a:r>
            <a:r>
              <a:rPr lang="de-DE" sz="1800" dirty="0">
                <a:cs typeface="Times New Roman" panose="02020603050405020304" pitchFamily="18" charset="0"/>
              </a:rPr>
              <a:t>,delay=500ms</a:t>
            </a:r>
            <a:endParaRPr lang="en-GB" sz="1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33488"/>
            <a:ext cx="6096000" cy="4953000"/>
          </a:xfrm>
        </p:spPr>
      </p:pic>
    </p:spTree>
    <p:extLst>
      <p:ext uri="{BB962C8B-B14F-4D97-AF65-F5344CB8AC3E}">
        <p14:creationId xmlns:p14="http://schemas.microsoft.com/office/powerpoint/2010/main" val="33331813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 err="1"/>
              <a:t>Undershunt</a:t>
            </a:r>
            <a:r>
              <a:rPr lang="en-GB" sz="1800" dirty="0"/>
              <a:t> Current Protection - SLDO</a:t>
            </a:r>
            <a:br>
              <a:rPr lang="en-GB" sz="1800" dirty="0"/>
            </a:br>
            <a:r>
              <a:rPr lang="en-GB" sz="1800" dirty="0" err="1">
                <a:solidFill>
                  <a:srgbClr val="FF0000"/>
                </a:solidFill>
              </a:rPr>
              <a:t>Vofshalf</a:t>
            </a:r>
            <a:r>
              <a:rPr lang="en-GB" sz="1800" dirty="0">
                <a:solidFill>
                  <a:srgbClr val="FF0000"/>
                </a:solidFill>
              </a:rPr>
              <a:t>=400mV</a:t>
            </a:r>
            <a:r>
              <a:rPr lang="en-GB" sz="1800" dirty="0"/>
              <a:t>,Vref=600mV,Irefset=1110,Rext=600</a:t>
            </a:r>
            <a:r>
              <a:rPr lang="el-GR" sz="1800" dirty="0">
                <a:cs typeface="Times New Roman" panose="02020603050405020304" pitchFamily="18" charset="0"/>
              </a:rPr>
              <a:t>Ω</a:t>
            </a:r>
            <a:r>
              <a:rPr lang="de-DE" sz="1800" dirty="0">
                <a:cs typeface="Times New Roman" panose="02020603050405020304" pitchFamily="18" charset="0"/>
              </a:rPr>
              <a:t>,</a:t>
            </a:r>
            <a:br>
              <a:rPr lang="de-DE" sz="1800" dirty="0">
                <a:cs typeface="Times New Roman" panose="02020603050405020304" pitchFamily="18" charset="0"/>
              </a:rPr>
            </a:br>
            <a:r>
              <a:rPr lang="de-DE" sz="18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Iin</a:t>
            </a:r>
            <a:r>
              <a:rPr lang="de-DE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=1A</a:t>
            </a:r>
            <a:r>
              <a:rPr lang="de-DE" sz="1800" dirty="0">
                <a:cs typeface="Times New Roman" panose="02020603050405020304" pitchFamily="18" charset="0"/>
              </a:rPr>
              <a:t>,[MA1]*10=I(</a:t>
            </a:r>
            <a:r>
              <a:rPr lang="de-DE" sz="1800" dirty="0" err="1">
                <a:cs typeface="Times New Roman" panose="02020603050405020304" pitchFamily="18" charset="0"/>
              </a:rPr>
              <a:t>Vwave</a:t>
            </a:r>
            <a:r>
              <a:rPr lang="de-DE" sz="1800" dirty="0">
                <a:cs typeface="Times New Roman" panose="02020603050405020304" pitchFamily="18" charset="0"/>
              </a:rPr>
              <a:t>)</a:t>
            </a:r>
            <a:endParaRPr lang="en-GB" sz="1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52736"/>
            <a:ext cx="2543944" cy="2102364"/>
          </a:xfrm>
        </p:spPr>
      </p:pic>
      <p:pic>
        <p:nvPicPr>
          <p:cNvPr id="8" name="Inhaltsplatzhalter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922781"/>
            <a:ext cx="2543944" cy="2101221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196620" y="3198901"/>
            <a:ext cx="236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cs typeface="Times New Roman" panose="02020603050405020304" pitchFamily="18" charset="0"/>
              </a:rPr>
              <a:t>Iload</a:t>
            </a:r>
            <a:r>
              <a:rPr lang="de-DE" dirty="0">
                <a:cs typeface="Times New Roman" panose="02020603050405020304" pitchFamily="18" charset="0"/>
              </a:rPr>
              <a:t>=755mA+I(</a:t>
            </a:r>
            <a:r>
              <a:rPr lang="de-DE" dirty="0" err="1">
                <a:cs typeface="Times New Roman" panose="02020603050405020304" pitchFamily="18" charset="0"/>
              </a:rPr>
              <a:t>Vwave</a:t>
            </a:r>
            <a:r>
              <a:rPr lang="de-DE" dirty="0">
                <a:cs typeface="Times New Roman" panose="02020603050405020304" pitchFamily="18" charset="0"/>
              </a:rPr>
              <a:t>)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6245292" y="6068946"/>
            <a:ext cx="2365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cs typeface="Times New Roman" panose="02020603050405020304" pitchFamily="18" charset="0"/>
              </a:rPr>
              <a:t>Iload</a:t>
            </a:r>
            <a:r>
              <a:rPr lang="de-DE" dirty="0">
                <a:cs typeface="Times New Roman" panose="02020603050405020304" pitchFamily="18" charset="0"/>
              </a:rPr>
              <a:t>=787mA+I(</a:t>
            </a:r>
            <a:r>
              <a:rPr lang="de-DE" dirty="0" err="1">
                <a:cs typeface="Times New Roman" panose="02020603050405020304" pitchFamily="18" charset="0"/>
              </a:rPr>
              <a:t>Vwave</a:t>
            </a:r>
            <a:r>
              <a:rPr lang="de-DE" dirty="0">
                <a:cs typeface="Times New Roman" panose="02020603050405020304" pitchFamily="18" charset="0"/>
              </a:rPr>
              <a:t>)</a:t>
            </a:r>
            <a:endParaRPr lang="de-DE" dirty="0"/>
          </a:p>
          <a:p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B909D45-A9FC-41CB-9BEF-4801F63050B6}"/>
              </a:ext>
            </a:extLst>
          </p:cNvPr>
          <p:cNvSpPr txBox="1"/>
          <p:nvPr/>
        </p:nvSpPr>
        <p:spPr>
          <a:xfrm>
            <a:off x="3220956" y="3198901"/>
            <a:ext cx="236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cs typeface="Times New Roman" panose="02020603050405020304" pitchFamily="18" charset="0"/>
              </a:rPr>
              <a:t>Iload</a:t>
            </a:r>
            <a:r>
              <a:rPr lang="de-DE" dirty="0">
                <a:cs typeface="Times New Roman" panose="02020603050405020304" pitchFamily="18" charset="0"/>
              </a:rPr>
              <a:t>=760mA+I(</a:t>
            </a:r>
            <a:r>
              <a:rPr lang="de-DE" dirty="0" err="1">
                <a:cs typeface="Times New Roman" panose="02020603050405020304" pitchFamily="18" charset="0"/>
              </a:rPr>
              <a:t>Vwave</a:t>
            </a:r>
            <a:r>
              <a:rPr lang="de-DE" dirty="0">
                <a:cs typeface="Times New Roman" panose="02020603050405020304" pitchFamily="18" charset="0"/>
              </a:rPr>
              <a:t>)</a:t>
            </a:r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455DAAA-6A6B-4BC0-B19E-4991DEBD014F}"/>
              </a:ext>
            </a:extLst>
          </p:cNvPr>
          <p:cNvSpPr txBox="1"/>
          <p:nvPr/>
        </p:nvSpPr>
        <p:spPr>
          <a:xfrm>
            <a:off x="6245292" y="3198901"/>
            <a:ext cx="236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cs typeface="Times New Roman" panose="02020603050405020304" pitchFamily="18" charset="0"/>
              </a:rPr>
              <a:t>Iload</a:t>
            </a:r>
            <a:r>
              <a:rPr lang="de-DE" dirty="0">
                <a:cs typeface="Times New Roman" panose="02020603050405020304" pitchFamily="18" charset="0"/>
              </a:rPr>
              <a:t>=770mA+I(</a:t>
            </a:r>
            <a:r>
              <a:rPr lang="de-DE" dirty="0" err="1">
                <a:cs typeface="Times New Roman" panose="02020603050405020304" pitchFamily="18" charset="0"/>
              </a:rPr>
              <a:t>Vwave</a:t>
            </a:r>
            <a:r>
              <a:rPr lang="de-DE" dirty="0">
                <a:cs typeface="Times New Roman" panose="02020603050405020304" pitchFamily="18" charset="0"/>
              </a:rPr>
              <a:t>)</a:t>
            </a:r>
            <a:endParaRPr lang="de-DE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7380366-5E74-4973-BABC-EF534FDFF72D}"/>
              </a:ext>
            </a:extLst>
          </p:cNvPr>
          <p:cNvSpPr txBox="1"/>
          <p:nvPr/>
        </p:nvSpPr>
        <p:spPr>
          <a:xfrm>
            <a:off x="196620" y="6068946"/>
            <a:ext cx="236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cs typeface="Times New Roman" panose="02020603050405020304" pitchFamily="18" charset="0"/>
              </a:rPr>
              <a:t>Iload</a:t>
            </a:r>
            <a:r>
              <a:rPr lang="de-DE" dirty="0">
                <a:cs typeface="Times New Roman" panose="02020603050405020304" pitchFamily="18" charset="0"/>
              </a:rPr>
              <a:t>=780mA+I(</a:t>
            </a:r>
            <a:r>
              <a:rPr lang="de-DE" dirty="0" err="1">
                <a:cs typeface="Times New Roman" panose="02020603050405020304" pitchFamily="18" charset="0"/>
              </a:rPr>
              <a:t>Vwave</a:t>
            </a:r>
            <a:r>
              <a:rPr lang="de-DE" dirty="0">
                <a:cs typeface="Times New Roman" panose="02020603050405020304" pitchFamily="18" charset="0"/>
              </a:rPr>
              <a:t>)</a:t>
            </a:r>
            <a:endParaRPr lang="de-DE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00D9913-6105-458D-9ED0-9D7F17B22644}"/>
              </a:ext>
            </a:extLst>
          </p:cNvPr>
          <p:cNvSpPr txBox="1"/>
          <p:nvPr/>
        </p:nvSpPr>
        <p:spPr>
          <a:xfrm>
            <a:off x="3220956" y="6067803"/>
            <a:ext cx="236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cs typeface="Times New Roman" panose="02020603050405020304" pitchFamily="18" charset="0"/>
              </a:rPr>
              <a:t>Iload</a:t>
            </a:r>
            <a:r>
              <a:rPr lang="de-DE" dirty="0">
                <a:cs typeface="Times New Roman" panose="02020603050405020304" pitchFamily="18" charset="0"/>
              </a:rPr>
              <a:t>=785mA+I(</a:t>
            </a:r>
            <a:r>
              <a:rPr lang="de-DE" dirty="0" err="1">
                <a:cs typeface="Times New Roman" panose="02020603050405020304" pitchFamily="18" charset="0"/>
              </a:rPr>
              <a:t>Vwave</a:t>
            </a:r>
            <a:r>
              <a:rPr lang="de-DE" dirty="0">
                <a:cs typeface="Times New Roman" panose="02020603050405020304" pitchFamily="18" charset="0"/>
              </a:rPr>
              <a:t>)</a:t>
            </a:r>
            <a:endParaRPr lang="de-DE" dirty="0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21C8E7E2-AFFD-4AE2-BCA1-DF1BCDD402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902909"/>
            <a:ext cx="2543944" cy="2121093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494C7723-6E8F-45EE-B329-9C8F4447FAD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052737"/>
            <a:ext cx="2543944" cy="2104602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9D130909-D082-49AD-B4F7-B2FDE55A9C3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052736"/>
            <a:ext cx="2543944" cy="2102364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400F727B-958B-4B70-A897-D24135076FE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922550"/>
            <a:ext cx="2540818" cy="210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9380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 err="1"/>
              <a:t>Undershunt</a:t>
            </a:r>
            <a:r>
              <a:rPr lang="en-GB" sz="1800" dirty="0"/>
              <a:t> Current Protection - SLDO</a:t>
            </a:r>
            <a:br>
              <a:rPr lang="en-GB" sz="1800" dirty="0"/>
            </a:br>
            <a:r>
              <a:rPr lang="en-GB" sz="1800" dirty="0" err="1">
                <a:solidFill>
                  <a:srgbClr val="FF0000"/>
                </a:solidFill>
              </a:rPr>
              <a:t>Vofshalf</a:t>
            </a:r>
            <a:r>
              <a:rPr lang="en-GB" sz="1800" dirty="0">
                <a:solidFill>
                  <a:srgbClr val="FF0000"/>
                </a:solidFill>
              </a:rPr>
              <a:t>=400mV</a:t>
            </a:r>
            <a:r>
              <a:rPr lang="en-GB" sz="1800" dirty="0"/>
              <a:t>,Vref=600mV,Irefset=1110,Rext=600</a:t>
            </a:r>
            <a:r>
              <a:rPr lang="el-GR" sz="1800" dirty="0">
                <a:cs typeface="Times New Roman" panose="02020603050405020304" pitchFamily="18" charset="0"/>
              </a:rPr>
              <a:t>Ω</a:t>
            </a:r>
            <a:r>
              <a:rPr lang="de-DE" sz="1800" dirty="0">
                <a:cs typeface="Times New Roman" panose="02020603050405020304" pitchFamily="18" charset="0"/>
              </a:rPr>
              <a:t>,</a:t>
            </a:r>
            <a:br>
              <a:rPr lang="de-DE" sz="1800" dirty="0">
                <a:cs typeface="Times New Roman" panose="02020603050405020304" pitchFamily="18" charset="0"/>
              </a:rPr>
            </a:br>
            <a:r>
              <a:rPr lang="de-DE" sz="18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Iin</a:t>
            </a:r>
            <a:r>
              <a:rPr lang="de-DE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=1.4A</a:t>
            </a:r>
            <a:r>
              <a:rPr lang="de-DE" sz="1800" dirty="0">
                <a:cs typeface="Times New Roman" panose="02020603050405020304" pitchFamily="18" charset="0"/>
              </a:rPr>
              <a:t>,[MA1]*10=I(</a:t>
            </a:r>
            <a:r>
              <a:rPr lang="de-DE" sz="1800" dirty="0" err="1">
                <a:cs typeface="Times New Roman" panose="02020603050405020304" pitchFamily="18" charset="0"/>
              </a:rPr>
              <a:t>Vwave</a:t>
            </a:r>
            <a:r>
              <a:rPr lang="de-DE" sz="1800" dirty="0">
                <a:cs typeface="Times New Roman" panose="02020603050405020304" pitchFamily="18" charset="0"/>
              </a:rPr>
              <a:t>)</a:t>
            </a:r>
            <a:endParaRPr lang="en-GB" sz="1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32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912723BF-2911-4469-82BC-47EF551C4A6D}"/>
              </a:ext>
            </a:extLst>
          </p:cNvPr>
          <p:cNvSpPr txBox="1"/>
          <p:nvPr/>
        </p:nvSpPr>
        <p:spPr>
          <a:xfrm>
            <a:off x="196620" y="3198901"/>
            <a:ext cx="236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cs typeface="Times New Roman" panose="02020603050405020304" pitchFamily="18" charset="0"/>
              </a:rPr>
              <a:t>Iload</a:t>
            </a:r>
            <a:r>
              <a:rPr lang="de-DE" dirty="0">
                <a:cs typeface="Times New Roman" panose="02020603050405020304" pitchFamily="18" charset="0"/>
              </a:rPr>
              <a:t>=880mA+I(</a:t>
            </a:r>
            <a:r>
              <a:rPr lang="de-DE" dirty="0" err="1">
                <a:cs typeface="Times New Roman" panose="02020603050405020304" pitchFamily="18" charset="0"/>
              </a:rPr>
              <a:t>Vwave</a:t>
            </a:r>
            <a:r>
              <a:rPr lang="de-DE" dirty="0">
                <a:cs typeface="Times New Roman" panose="02020603050405020304" pitchFamily="18" charset="0"/>
              </a:rPr>
              <a:t>)</a:t>
            </a:r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C4F07AE-6E02-430D-8F73-E774042963B8}"/>
              </a:ext>
            </a:extLst>
          </p:cNvPr>
          <p:cNvSpPr txBox="1"/>
          <p:nvPr/>
        </p:nvSpPr>
        <p:spPr>
          <a:xfrm>
            <a:off x="6245292" y="6068946"/>
            <a:ext cx="2365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cs typeface="Times New Roman" panose="02020603050405020304" pitchFamily="18" charset="0"/>
              </a:rPr>
              <a:t>Iload</a:t>
            </a:r>
            <a:r>
              <a:rPr lang="de-DE" dirty="0">
                <a:cs typeface="Times New Roman" panose="02020603050405020304" pitchFamily="18" charset="0"/>
              </a:rPr>
              <a:t>=966mA+I(</a:t>
            </a:r>
            <a:r>
              <a:rPr lang="de-DE" dirty="0" err="1">
                <a:cs typeface="Times New Roman" panose="02020603050405020304" pitchFamily="18" charset="0"/>
              </a:rPr>
              <a:t>Vwave</a:t>
            </a:r>
            <a:r>
              <a:rPr lang="de-DE" dirty="0">
                <a:cs typeface="Times New Roman" panose="02020603050405020304" pitchFamily="18" charset="0"/>
              </a:rPr>
              <a:t>)</a:t>
            </a:r>
            <a:endParaRPr lang="de-DE" dirty="0"/>
          </a:p>
          <a:p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743ACFA-BD87-47FF-9522-292CCFA1FAEC}"/>
              </a:ext>
            </a:extLst>
          </p:cNvPr>
          <p:cNvSpPr txBox="1"/>
          <p:nvPr/>
        </p:nvSpPr>
        <p:spPr>
          <a:xfrm>
            <a:off x="3220956" y="3198901"/>
            <a:ext cx="236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cs typeface="Times New Roman" panose="02020603050405020304" pitchFamily="18" charset="0"/>
              </a:rPr>
              <a:t>Iload</a:t>
            </a:r>
            <a:r>
              <a:rPr lang="de-DE" dirty="0">
                <a:cs typeface="Times New Roman" panose="02020603050405020304" pitchFamily="18" charset="0"/>
              </a:rPr>
              <a:t>=900mA+I(</a:t>
            </a:r>
            <a:r>
              <a:rPr lang="de-DE" dirty="0" err="1">
                <a:cs typeface="Times New Roman" panose="02020603050405020304" pitchFamily="18" charset="0"/>
              </a:rPr>
              <a:t>Vwave</a:t>
            </a:r>
            <a:r>
              <a:rPr lang="de-DE" dirty="0">
                <a:cs typeface="Times New Roman" panose="02020603050405020304" pitchFamily="18" charset="0"/>
              </a:rPr>
              <a:t>)</a:t>
            </a:r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56E649E-D262-4D46-A385-F4067FB45A29}"/>
              </a:ext>
            </a:extLst>
          </p:cNvPr>
          <p:cNvSpPr txBox="1"/>
          <p:nvPr/>
        </p:nvSpPr>
        <p:spPr>
          <a:xfrm>
            <a:off x="6245292" y="3198901"/>
            <a:ext cx="236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cs typeface="Times New Roman" panose="02020603050405020304" pitchFamily="18" charset="0"/>
              </a:rPr>
              <a:t>Iload</a:t>
            </a:r>
            <a:r>
              <a:rPr lang="de-DE" dirty="0">
                <a:cs typeface="Times New Roman" panose="02020603050405020304" pitchFamily="18" charset="0"/>
              </a:rPr>
              <a:t>=920mA+I(</a:t>
            </a:r>
            <a:r>
              <a:rPr lang="de-DE" dirty="0" err="1">
                <a:cs typeface="Times New Roman" panose="02020603050405020304" pitchFamily="18" charset="0"/>
              </a:rPr>
              <a:t>Vwave</a:t>
            </a:r>
            <a:r>
              <a:rPr lang="de-DE" dirty="0">
                <a:cs typeface="Times New Roman" panose="02020603050405020304" pitchFamily="18" charset="0"/>
              </a:rPr>
              <a:t>)</a:t>
            </a:r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24EBBC2-16B7-4820-A12C-12CCC41686D5}"/>
              </a:ext>
            </a:extLst>
          </p:cNvPr>
          <p:cNvSpPr txBox="1"/>
          <p:nvPr/>
        </p:nvSpPr>
        <p:spPr>
          <a:xfrm>
            <a:off x="196620" y="6068946"/>
            <a:ext cx="236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cs typeface="Times New Roman" panose="02020603050405020304" pitchFamily="18" charset="0"/>
              </a:rPr>
              <a:t>Iload</a:t>
            </a:r>
            <a:r>
              <a:rPr lang="de-DE" dirty="0">
                <a:cs typeface="Times New Roman" panose="02020603050405020304" pitchFamily="18" charset="0"/>
              </a:rPr>
              <a:t>=940mA+I(</a:t>
            </a:r>
            <a:r>
              <a:rPr lang="de-DE" dirty="0" err="1">
                <a:cs typeface="Times New Roman" panose="02020603050405020304" pitchFamily="18" charset="0"/>
              </a:rPr>
              <a:t>Vwave</a:t>
            </a:r>
            <a:r>
              <a:rPr lang="de-DE" dirty="0">
                <a:cs typeface="Times New Roman" panose="02020603050405020304" pitchFamily="18" charset="0"/>
              </a:rPr>
              <a:t>)</a:t>
            </a:r>
            <a:endParaRPr lang="de-DE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EF2942B-BEBC-4D9A-AA04-584604F9544B}"/>
              </a:ext>
            </a:extLst>
          </p:cNvPr>
          <p:cNvSpPr txBox="1"/>
          <p:nvPr/>
        </p:nvSpPr>
        <p:spPr>
          <a:xfrm>
            <a:off x="3220956" y="6067803"/>
            <a:ext cx="236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cs typeface="Times New Roman" panose="02020603050405020304" pitchFamily="18" charset="0"/>
              </a:rPr>
              <a:t>Iload</a:t>
            </a:r>
            <a:r>
              <a:rPr lang="de-DE" dirty="0">
                <a:cs typeface="Times New Roman" panose="02020603050405020304" pitchFamily="18" charset="0"/>
              </a:rPr>
              <a:t>=960mA+I(</a:t>
            </a:r>
            <a:r>
              <a:rPr lang="de-DE" dirty="0" err="1">
                <a:cs typeface="Times New Roman" panose="02020603050405020304" pitchFamily="18" charset="0"/>
              </a:rPr>
              <a:t>Vwave</a:t>
            </a:r>
            <a:r>
              <a:rPr lang="de-DE" dirty="0">
                <a:cs typeface="Times New Roman" panose="02020603050405020304" pitchFamily="18" charset="0"/>
              </a:rPr>
              <a:t>)</a:t>
            </a:r>
            <a:endParaRPr lang="de-DE" dirty="0"/>
          </a:p>
        </p:txBody>
      </p:sp>
      <p:pic>
        <p:nvPicPr>
          <p:cNvPr id="26" name="Inhaltsplatzhalter 25">
            <a:extLst>
              <a:ext uri="{FF2B5EF4-FFF2-40B4-BE49-F238E27FC236}">
                <a16:creationId xmlns:a16="http://schemas.microsoft.com/office/drawing/2014/main" id="{26C0BFE9-6F49-4A62-99E6-DB503E5EF3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433" y="3939227"/>
            <a:ext cx="2545351" cy="2068098"/>
          </a:xfr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063CB801-FE3A-481E-BEEA-CE1032C8FC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958" y="3963839"/>
            <a:ext cx="2584162" cy="2099632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9B42B274-4CC5-4B76-A13B-F0206F88A9E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20" y="3923924"/>
            <a:ext cx="2539127" cy="2063041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849ADCDD-8773-4774-AB05-DCD2F18C52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128066"/>
            <a:ext cx="2545351" cy="2068097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FFA33B4D-4E5F-4C90-AD5D-680F1AC65FC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868" y="1128066"/>
            <a:ext cx="2527887" cy="2053908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0ACAA0CD-16D3-49BF-A397-8606634C413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20" y="1128066"/>
            <a:ext cx="2545351" cy="2068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9117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 err="1"/>
              <a:t>Undershunt</a:t>
            </a:r>
            <a:r>
              <a:rPr lang="en-GB" sz="1800" dirty="0"/>
              <a:t> Current Protection - SLDO</a:t>
            </a:r>
            <a:br>
              <a:rPr lang="en-GB" sz="1800" dirty="0"/>
            </a:br>
            <a:r>
              <a:rPr lang="en-GB" sz="1800" dirty="0" err="1">
                <a:solidFill>
                  <a:srgbClr val="FF0000"/>
                </a:solidFill>
              </a:rPr>
              <a:t>Vofshalf</a:t>
            </a:r>
            <a:r>
              <a:rPr lang="en-GB" sz="1800" dirty="0">
                <a:solidFill>
                  <a:srgbClr val="FF0000"/>
                </a:solidFill>
              </a:rPr>
              <a:t>=650mV</a:t>
            </a:r>
            <a:r>
              <a:rPr lang="en-GB" sz="1800" dirty="0"/>
              <a:t>,Vref=600mV,Irefset=1110,Rext=600</a:t>
            </a:r>
            <a:r>
              <a:rPr lang="el-GR" sz="1800" dirty="0">
                <a:cs typeface="Times New Roman" panose="02020603050405020304" pitchFamily="18" charset="0"/>
              </a:rPr>
              <a:t>Ω</a:t>
            </a:r>
            <a:r>
              <a:rPr lang="de-DE" sz="1800" dirty="0">
                <a:cs typeface="Times New Roman" panose="02020603050405020304" pitchFamily="18" charset="0"/>
              </a:rPr>
              <a:t>,</a:t>
            </a:r>
            <a:br>
              <a:rPr lang="de-DE" sz="1800" dirty="0">
                <a:cs typeface="Times New Roman" panose="02020603050405020304" pitchFamily="18" charset="0"/>
              </a:rPr>
            </a:br>
            <a:r>
              <a:rPr lang="de-DE" sz="18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Iin</a:t>
            </a:r>
            <a:r>
              <a:rPr lang="de-DE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=1A</a:t>
            </a:r>
            <a:r>
              <a:rPr lang="de-DE" sz="1800" dirty="0">
                <a:cs typeface="Times New Roman" panose="02020603050405020304" pitchFamily="18" charset="0"/>
              </a:rPr>
              <a:t> ,[MA1]*10=I(</a:t>
            </a:r>
            <a:r>
              <a:rPr lang="de-DE" sz="1800" dirty="0" err="1">
                <a:cs typeface="Times New Roman" panose="02020603050405020304" pitchFamily="18" charset="0"/>
              </a:rPr>
              <a:t>Vwave</a:t>
            </a:r>
            <a:r>
              <a:rPr lang="de-DE" sz="1800" dirty="0">
                <a:cs typeface="Times New Roman" panose="02020603050405020304" pitchFamily="18" charset="0"/>
              </a:rPr>
              <a:t>)</a:t>
            </a:r>
            <a:endParaRPr lang="en-GB" sz="1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33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42F8483-9B04-48E4-80D1-AFE3F8668DB6}"/>
              </a:ext>
            </a:extLst>
          </p:cNvPr>
          <p:cNvSpPr txBox="1"/>
          <p:nvPr/>
        </p:nvSpPr>
        <p:spPr>
          <a:xfrm>
            <a:off x="196620" y="3198901"/>
            <a:ext cx="236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cs typeface="Times New Roman" panose="02020603050405020304" pitchFamily="18" charset="0"/>
              </a:rPr>
              <a:t>Iload</a:t>
            </a:r>
            <a:r>
              <a:rPr lang="de-DE" dirty="0">
                <a:cs typeface="Times New Roman" panose="02020603050405020304" pitchFamily="18" charset="0"/>
              </a:rPr>
              <a:t>=745mA+I(</a:t>
            </a:r>
            <a:r>
              <a:rPr lang="de-DE" dirty="0" err="1">
                <a:cs typeface="Times New Roman" panose="02020603050405020304" pitchFamily="18" charset="0"/>
              </a:rPr>
              <a:t>Vwave</a:t>
            </a:r>
            <a:r>
              <a:rPr lang="de-DE" dirty="0">
                <a:cs typeface="Times New Roman" panose="02020603050405020304" pitchFamily="18" charset="0"/>
              </a:rPr>
              <a:t>)</a:t>
            </a:r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7665A58-777C-41EF-A883-26CF6D8787FD}"/>
              </a:ext>
            </a:extLst>
          </p:cNvPr>
          <p:cNvSpPr txBox="1"/>
          <p:nvPr/>
        </p:nvSpPr>
        <p:spPr>
          <a:xfrm>
            <a:off x="6245292" y="6068946"/>
            <a:ext cx="2365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cs typeface="Times New Roman" panose="02020603050405020304" pitchFamily="18" charset="0"/>
              </a:rPr>
              <a:t>Iload</a:t>
            </a:r>
            <a:r>
              <a:rPr lang="de-DE" dirty="0">
                <a:cs typeface="Times New Roman" panose="02020603050405020304" pitchFamily="18" charset="0"/>
              </a:rPr>
              <a:t>=790mA+I(</a:t>
            </a:r>
            <a:r>
              <a:rPr lang="de-DE" dirty="0" err="1">
                <a:cs typeface="Times New Roman" panose="02020603050405020304" pitchFamily="18" charset="0"/>
              </a:rPr>
              <a:t>Vwave</a:t>
            </a:r>
            <a:r>
              <a:rPr lang="de-DE" dirty="0">
                <a:cs typeface="Times New Roman" panose="02020603050405020304" pitchFamily="18" charset="0"/>
              </a:rPr>
              <a:t>)</a:t>
            </a:r>
            <a:endParaRPr lang="de-DE" dirty="0"/>
          </a:p>
          <a:p>
            <a:endParaRPr lang="de-DE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FDFAB0E-7DB2-45BE-B48C-484516D4F496}"/>
              </a:ext>
            </a:extLst>
          </p:cNvPr>
          <p:cNvSpPr txBox="1"/>
          <p:nvPr/>
        </p:nvSpPr>
        <p:spPr>
          <a:xfrm>
            <a:off x="3220956" y="3198901"/>
            <a:ext cx="236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cs typeface="Times New Roman" panose="02020603050405020304" pitchFamily="18" charset="0"/>
              </a:rPr>
              <a:t>Iload</a:t>
            </a:r>
            <a:r>
              <a:rPr lang="de-DE" dirty="0">
                <a:cs typeface="Times New Roman" panose="02020603050405020304" pitchFamily="18" charset="0"/>
              </a:rPr>
              <a:t>=750mA+I(</a:t>
            </a:r>
            <a:r>
              <a:rPr lang="de-DE" dirty="0" err="1">
                <a:cs typeface="Times New Roman" panose="02020603050405020304" pitchFamily="18" charset="0"/>
              </a:rPr>
              <a:t>Vwave</a:t>
            </a:r>
            <a:r>
              <a:rPr lang="de-DE" dirty="0">
                <a:cs typeface="Times New Roman" panose="02020603050405020304" pitchFamily="18" charset="0"/>
              </a:rPr>
              <a:t>)</a:t>
            </a:r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904E8C5-8C80-4387-AE34-A3496069D49F}"/>
              </a:ext>
            </a:extLst>
          </p:cNvPr>
          <p:cNvSpPr txBox="1"/>
          <p:nvPr/>
        </p:nvSpPr>
        <p:spPr>
          <a:xfrm>
            <a:off x="6245292" y="3198901"/>
            <a:ext cx="236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cs typeface="Times New Roman" panose="02020603050405020304" pitchFamily="18" charset="0"/>
              </a:rPr>
              <a:t>Iload</a:t>
            </a:r>
            <a:r>
              <a:rPr lang="de-DE" dirty="0">
                <a:cs typeface="Times New Roman" panose="02020603050405020304" pitchFamily="18" charset="0"/>
              </a:rPr>
              <a:t>=770mA+I(</a:t>
            </a:r>
            <a:r>
              <a:rPr lang="de-DE" dirty="0" err="1">
                <a:cs typeface="Times New Roman" panose="02020603050405020304" pitchFamily="18" charset="0"/>
              </a:rPr>
              <a:t>Vwave</a:t>
            </a:r>
            <a:r>
              <a:rPr lang="de-DE" dirty="0">
                <a:cs typeface="Times New Roman" panose="02020603050405020304" pitchFamily="18" charset="0"/>
              </a:rPr>
              <a:t>)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CF1834C-6D5A-42B7-93BA-BDDCAE901519}"/>
              </a:ext>
            </a:extLst>
          </p:cNvPr>
          <p:cNvSpPr txBox="1"/>
          <p:nvPr/>
        </p:nvSpPr>
        <p:spPr>
          <a:xfrm>
            <a:off x="196620" y="6068946"/>
            <a:ext cx="236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cs typeface="Times New Roman" panose="02020603050405020304" pitchFamily="18" charset="0"/>
              </a:rPr>
              <a:t>Iload</a:t>
            </a:r>
            <a:r>
              <a:rPr lang="de-DE" dirty="0">
                <a:cs typeface="Times New Roman" panose="02020603050405020304" pitchFamily="18" charset="0"/>
              </a:rPr>
              <a:t>=785mA+I(</a:t>
            </a:r>
            <a:r>
              <a:rPr lang="de-DE" dirty="0" err="1">
                <a:cs typeface="Times New Roman" panose="02020603050405020304" pitchFamily="18" charset="0"/>
              </a:rPr>
              <a:t>Vwave</a:t>
            </a:r>
            <a:r>
              <a:rPr lang="de-DE" dirty="0">
                <a:cs typeface="Times New Roman" panose="02020603050405020304" pitchFamily="18" charset="0"/>
              </a:rPr>
              <a:t>)</a:t>
            </a:r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6038FA8-8B2E-4DD3-A573-C39462E6E628}"/>
              </a:ext>
            </a:extLst>
          </p:cNvPr>
          <p:cNvSpPr txBox="1"/>
          <p:nvPr/>
        </p:nvSpPr>
        <p:spPr>
          <a:xfrm>
            <a:off x="3220956" y="6067803"/>
            <a:ext cx="236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cs typeface="Times New Roman" panose="02020603050405020304" pitchFamily="18" charset="0"/>
              </a:rPr>
              <a:t>Iload</a:t>
            </a:r>
            <a:r>
              <a:rPr lang="de-DE" dirty="0">
                <a:cs typeface="Times New Roman" panose="02020603050405020304" pitchFamily="18" charset="0"/>
              </a:rPr>
              <a:t>=788mA+I(</a:t>
            </a:r>
            <a:r>
              <a:rPr lang="de-DE" dirty="0" err="1">
                <a:cs typeface="Times New Roman" panose="02020603050405020304" pitchFamily="18" charset="0"/>
              </a:rPr>
              <a:t>Vwave</a:t>
            </a:r>
            <a:r>
              <a:rPr lang="de-DE" dirty="0">
                <a:cs typeface="Times New Roman" panose="02020603050405020304" pitchFamily="18" charset="0"/>
              </a:rPr>
              <a:t>)</a:t>
            </a:r>
            <a:endParaRPr lang="de-DE" dirty="0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96FECAC6-8C88-44BD-95D9-E791855B0A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20" y="1130593"/>
            <a:ext cx="2539127" cy="2063041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BE7F2266-4679-4011-897C-C2F0978AE3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800" y="1133437"/>
            <a:ext cx="2539127" cy="2063041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66F52E20-CFD1-42F3-8DC7-07B4D203B8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810" y="1130385"/>
            <a:ext cx="2539127" cy="2063041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F7B8E643-5DE1-4093-934C-3DD70C6FCB7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84" y="3926976"/>
            <a:ext cx="2535371" cy="2059989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72B6D11A-877B-4F1F-8C1B-342DABC42FE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800" y="3922781"/>
            <a:ext cx="2535371" cy="2059989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6481C93B-4296-41A2-999C-DE81677A9B1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810" y="3926976"/>
            <a:ext cx="2558305" cy="2078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883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Line Regulation - SLDO</a:t>
            </a:r>
            <a:br>
              <a:rPr lang="en-GB" dirty="0"/>
            </a:br>
            <a:r>
              <a:rPr lang="en-GB" dirty="0" err="1"/>
              <a:t>Vofshalf</a:t>
            </a:r>
            <a:r>
              <a:rPr lang="en-GB" dirty="0"/>
              <a:t>=650mV,Vref=600mV,Irefset=1110,Rext=600</a:t>
            </a:r>
            <a:r>
              <a:rPr lang="el-GR" dirty="0">
                <a:cs typeface="Times New Roman" panose="02020603050405020304" pitchFamily="18" charset="0"/>
              </a:rPr>
              <a:t>Ω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395603"/>
              </p:ext>
            </p:extLst>
          </p:nvPr>
        </p:nvGraphicFramePr>
        <p:xfrm>
          <a:off x="0" y="966788"/>
          <a:ext cx="9144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271007"/>
              </p:ext>
            </p:extLst>
          </p:nvPr>
        </p:nvGraphicFramePr>
        <p:xfrm>
          <a:off x="5796136" y="1268760"/>
          <a:ext cx="3096000" cy="1417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4000">
                  <a:extLst>
                    <a:ext uri="{9D8B030D-6E8A-4147-A177-3AD203B41FA5}">
                      <a16:colId xmlns:a16="http://schemas.microsoft.com/office/drawing/2014/main" val="3157743688"/>
                    </a:ext>
                  </a:extLst>
                </a:gridCol>
                <a:gridCol w="774000">
                  <a:extLst>
                    <a:ext uri="{9D8B030D-6E8A-4147-A177-3AD203B41FA5}">
                      <a16:colId xmlns:a16="http://schemas.microsoft.com/office/drawing/2014/main" val="471427203"/>
                    </a:ext>
                  </a:extLst>
                </a:gridCol>
                <a:gridCol w="774000">
                  <a:extLst>
                    <a:ext uri="{9D8B030D-6E8A-4147-A177-3AD203B41FA5}">
                      <a16:colId xmlns:a16="http://schemas.microsoft.com/office/drawing/2014/main" val="1360254610"/>
                    </a:ext>
                  </a:extLst>
                </a:gridCol>
                <a:gridCol w="774000">
                  <a:extLst>
                    <a:ext uri="{9D8B030D-6E8A-4147-A177-3AD203B41FA5}">
                      <a16:colId xmlns:a16="http://schemas.microsoft.com/office/drawing/2014/main" val="2843245054"/>
                    </a:ext>
                  </a:extLst>
                </a:gridCol>
              </a:tblGrid>
              <a:tr h="130916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min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max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17738298"/>
                  </a:ext>
                </a:extLst>
              </a:tr>
              <a:tr h="130916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∆Vofs</a:t>
                      </a:r>
                      <a:endParaRPr lang="de-DE" sz="1100" b="0" i="0" u="none" strike="noStrike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-0.003004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0.651011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0.654015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00932371"/>
                  </a:ext>
                </a:extLst>
              </a:tr>
              <a:tr h="130916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∆</a:t>
                      </a:r>
                      <a:r>
                        <a:rPr lang="de-DE" sz="1100" u="none" strike="noStrike" dirty="0" err="1">
                          <a:effectLst/>
                        </a:rPr>
                        <a:t>Vref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-0.003288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0.597901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0.601189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6447864"/>
                  </a:ext>
                </a:extLst>
              </a:tr>
              <a:tr h="130916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∆Vout_Sense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-0.00526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1.2179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1.22316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05913593"/>
                  </a:ext>
                </a:extLst>
              </a:tr>
              <a:tr h="130916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∆Iin_Sense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0.32065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1.65471</a:t>
                      </a:r>
                      <a:endParaRPr lang="de-DE" sz="1100" b="0" i="0" u="none" strike="noStrike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1.97536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5325221"/>
                  </a:ext>
                </a:extLst>
              </a:tr>
              <a:tr h="130916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∆Iout_Sense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0.007925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0.567922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0.575847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40757976"/>
                  </a:ext>
                </a:extLst>
              </a:tr>
              <a:tr h="130916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∆Vrefpre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0.00147807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0.00145745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0.00293552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81986488"/>
                  </a:ext>
                </a:extLst>
              </a:tr>
              <a:tr h="130916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∆Vprereg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0.01368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1.13419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1.14787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444802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7902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Load Regulation - LDO</a:t>
            </a:r>
            <a:br>
              <a:rPr lang="en-GB" sz="2000" dirty="0"/>
            </a:br>
            <a:r>
              <a:rPr lang="en-GB" sz="2000" dirty="0" err="1"/>
              <a:t>Vref</a:t>
            </a:r>
            <a:r>
              <a:rPr lang="en-GB" sz="2000" dirty="0"/>
              <a:t>=600mV,Irefset=1110,Vin=2V,Rext=600</a:t>
            </a:r>
            <a:r>
              <a:rPr lang="el-GR" sz="2000" dirty="0">
                <a:cs typeface="Times New Roman" panose="02020603050405020304" pitchFamily="18" charset="0"/>
              </a:rPr>
              <a:t>Ω</a:t>
            </a:r>
            <a:endParaRPr lang="en-GB" sz="2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4253426"/>
              </p:ext>
            </p:extLst>
          </p:nvPr>
        </p:nvGraphicFramePr>
        <p:xfrm>
          <a:off x="0" y="966788"/>
          <a:ext cx="9144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22746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Load Regulation - LDO</a:t>
            </a:r>
            <a:br>
              <a:rPr lang="en-GB" sz="2000" dirty="0"/>
            </a:br>
            <a:r>
              <a:rPr lang="en-GB" sz="2000" dirty="0" err="1"/>
              <a:t>Vref</a:t>
            </a:r>
            <a:r>
              <a:rPr lang="en-GB" sz="2000" dirty="0"/>
              <a:t>=600mV,Irefset=1110,Vin=2V,Rext=600</a:t>
            </a:r>
            <a:r>
              <a:rPr lang="el-GR" sz="2000" dirty="0">
                <a:cs typeface="Times New Roman" panose="02020603050405020304" pitchFamily="18" charset="0"/>
              </a:rPr>
              <a:t>Ω</a:t>
            </a:r>
            <a:endParaRPr lang="en-GB" sz="2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7417148"/>
              </p:ext>
            </p:extLst>
          </p:nvPr>
        </p:nvGraphicFramePr>
        <p:xfrm>
          <a:off x="0" y="966788"/>
          <a:ext cx="9144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695421"/>
              </p:ext>
            </p:extLst>
          </p:nvPr>
        </p:nvGraphicFramePr>
        <p:xfrm>
          <a:off x="1619672" y="4005064"/>
          <a:ext cx="3168352" cy="15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88">
                  <a:extLst>
                    <a:ext uri="{9D8B030D-6E8A-4147-A177-3AD203B41FA5}">
                      <a16:colId xmlns:a16="http://schemas.microsoft.com/office/drawing/2014/main" val="3460963207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959766636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29315837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427283781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min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max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22189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∆Vofshalf</a:t>
                      </a:r>
                      <a:endParaRPr lang="de-DE" sz="1100" b="0" i="0" u="none" strike="noStrike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-0.003265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0.401343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0.404608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440430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∆</a:t>
                      </a:r>
                      <a:r>
                        <a:rPr lang="de-DE" sz="1100" u="none" strike="noStrike" dirty="0" err="1">
                          <a:effectLst/>
                        </a:rPr>
                        <a:t>Vref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-0.00536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0.598823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0.604183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774968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∆Vout_Sense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-0.00718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1.22144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1.22862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900992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∆Iin_Sense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-0.00564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1.99403</a:t>
                      </a:r>
                      <a:endParaRPr lang="de-DE" sz="1100" b="0" i="0" u="none" strike="noStrike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1.99967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93035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∆Iout_Sense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0.003716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0.56314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0.566856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830285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∆Vrefpre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3.577E-05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6.44E-06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4.22E-05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9081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∆Vprereg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0.0072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1.12726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1.13446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911494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9221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Load Regulation - SLDO</a:t>
            </a:r>
            <a:br>
              <a:rPr lang="en-GB" sz="2000" dirty="0"/>
            </a:br>
            <a:r>
              <a:rPr lang="en-GB" sz="2000" dirty="0" err="1"/>
              <a:t>Vofshalf</a:t>
            </a:r>
            <a:r>
              <a:rPr lang="en-GB" sz="2000" dirty="0"/>
              <a:t>=400mV,Vref=600mV,Iin=1.65A,Irefset=1110,Rext=600</a:t>
            </a:r>
            <a:r>
              <a:rPr lang="el-GR" sz="2000" dirty="0">
                <a:cs typeface="Times New Roman" panose="02020603050405020304" pitchFamily="18" charset="0"/>
              </a:rPr>
              <a:t>Ω</a:t>
            </a:r>
            <a:endParaRPr lang="en-GB" sz="2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graphicFrame>
        <p:nvGraphicFramePr>
          <p:cNvPr id="10" name="Inhaltsplatzhalt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2722457"/>
              </p:ext>
            </p:extLst>
          </p:nvPr>
        </p:nvGraphicFramePr>
        <p:xfrm>
          <a:off x="0" y="966788"/>
          <a:ext cx="9144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38509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Load Regulation - SLDO</a:t>
            </a:r>
            <a:br>
              <a:rPr lang="en-GB" sz="2000" dirty="0"/>
            </a:br>
            <a:r>
              <a:rPr lang="en-GB" sz="2000" dirty="0" err="1"/>
              <a:t>Vofshalf</a:t>
            </a:r>
            <a:r>
              <a:rPr lang="en-GB" sz="2000" dirty="0"/>
              <a:t>=400mV,Vref=600mV,Iin=1.65A,Irefset=1110,Rext=600</a:t>
            </a:r>
            <a:r>
              <a:rPr lang="el-GR" sz="2000" dirty="0">
                <a:cs typeface="Times New Roman" panose="02020603050405020304" pitchFamily="18" charset="0"/>
              </a:rPr>
              <a:t>Ω</a:t>
            </a:r>
            <a:endParaRPr lang="en-GB" sz="2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7541573"/>
              </p:ext>
            </p:extLst>
          </p:nvPr>
        </p:nvGraphicFramePr>
        <p:xfrm>
          <a:off x="0" y="966788"/>
          <a:ext cx="9144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0983540"/>
              </p:ext>
            </p:extLst>
          </p:nvPr>
        </p:nvGraphicFramePr>
        <p:xfrm>
          <a:off x="4860031" y="4149080"/>
          <a:ext cx="3219528" cy="1417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4882">
                  <a:extLst>
                    <a:ext uri="{9D8B030D-6E8A-4147-A177-3AD203B41FA5}">
                      <a16:colId xmlns:a16="http://schemas.microsoft.com/office/drawing/2014/main" val="4061986453"/>
                    </a:ext>
                  </a:extLst>
                </a:gridCol>
                <a:gridCol w="804882">
                  <a:extLst>
                    <a:ext uri="{9D8B030D-6E8A-4147-A177-3AD203B41FA5}">
                      <a16:colId xmlns:a16="http://schemas.microsoft.com/office/drawing/2014/main" val="3053123488"/>
                    </a:ext>
                  </a:extLst>
                </a:gridCol>
                <a:gridCol w="804882">
                  <a:extLst>
                    <a:ext uri="{9D8B030D-6E8A-4147-A177-3AD203B41FA5}">
                      <a16:colId xmlns:a16="http://schemas.microsoft.com/office/drawing/2014/main" val="13461217"/>
                    </a:ext>
                  </a:extLst>
                </a:gridCol>
                <a:gridCol w="804882">
                  <a:extLst>
                    <a:ext uri="{9D8B030D-6E8A-4147-A177-3AD203B41FA5}">
                      <a16:colId xmlns:a16="http://schemas.microsoft.com/office/drawing/2014/main" val="3090775668"/>
                    </a:ext>
                  </a:extLst>
                </a:gridCol>
              </a:tblGrid>
              <a:tr h="153017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min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max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19546640"/>
                  </a:ext>
                </a:extLst>
              </a:tr>
              <a:tr h="15301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∆Vofshalf</a:t>
                      </a:r>
                      <a:endParaRPr lang="de-DE" sz="1100" b="0" i="0" u="none" strike="noStrike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-0.002157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0.398517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0.400674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9850983"/>
                  </a:ext>
                </a:extLst>
              </a:tr>
              <a:tr h="15301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∆Vref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-0.005287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0.595359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0.600646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06146394"/>
                  </a:ext>
                </a:extLst>
              </a:tr>
              <a:tr h="15301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∆Vout_Sense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-0.00337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1.21432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1.21769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37141644"/>
                  </a:ext>
                </a:extLst>
              </a:tr>
              <a:tr h="15301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∆Iin_Sense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0.00031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1.98867</a:t>
                      </a:r>
                      <a:endParaRPr lang="de-DE" sz="1100" b="0" i="0" u="none" strike="noStrike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1.98898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38291106"/>
                  </a:ext>
                </a:extLst>
              </a:tr>
              <a:tr h="15301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∆Iout_Sense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-0.007183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0.577626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0.584809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68716270"/>
                  </a:ext>
                </a:extLst>
              </a:tr>
              <a:tr h="15301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∆Vrefpre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-3.16E-03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2.07E-03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5.23E-03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41013208"/>
                  </a:ext>
                </a:extLst>
              </a:tr>
              <a:tr h="15301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∆Vprereg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-0.00942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1.15251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1.16193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80512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9078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Load Regulation - SLDO</a:t>
            </a:r>
            <a:br>
              <a:rPr lang="en-GB" sz="2000" dirty="0"/>
            </a:br>
            <a:r>
              <a:rPr lang="en-GB" sz="2000" dirty="0" err="1"/>
              <a:t>Vofshalf</a:t>
            </a:r>
            <a:r>
              <a:rPr lang="en-GB" sz="2000" dirty="0"/>
              <a:t>=650mV,Vref=600mV,Iin=1A,Irefset=1110,Rext=600</a:t>
            </a:r>
            <a:r>
              <a:rPr lang="el-GR" sz="2000" dirty="0">
                <a:cs typeface="Times New Roman" panose="02020603050405020304" pitchFamily="18" charset="0"/>
              </a:rPr>
              <a:t>Ω</a:t>
            </a:r>
            <a:endParaRPr lang="en-GB" sz="2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Masterthesis | </a:t>
            </a:r>
            <a:r>
              <a:rPr lang="de-DE" dirty="0" err="1"/>
              <a:t>Measurements</a:t>
            </a:r>
            <a:r>
              <a:rPr lang="de-DE" dirty="0"/>
              <a:t> | jendrik.zorn001@stud.fh-dortmund.de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Slide </a:t>
            </a:r>
            <a:fld id="{40626A7F-4343-4E4D-B14D-5E7A03778B25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9BDD09-B2C0-47C8-AC0E-B15F943D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r>
              <a:rPr lang="de-DE" dirty="0"/>
              <a:t>29/05/19</a:t>
            </a: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0779368"/>
              </p:ext>
            </p:extLst>
          </p:nvPr>
        </p:nvGraphicFramePr>
        <p:xfrm>
          <a:off x="0" y="966788"/>
          <a:ext cx="9144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344504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1278</Words>
  <Application>Microsoft Office PowerPoint</Application>
  <PresentationFormat>Bildschirmpräsentation (4:3)</PresentationFormat>
  <Paragraphs>425</Paragraphs>
  <Slides>33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37" baseType="lpstr">
      <vt:lpstr>Arial</vt:lpstr>
      <vt:lpstr>Calibri</vt:lpstr>
      <vt:lpstr>Times New Roman</vt:lpstr>
      <vt:lpstr>Larissa</vt:lpstr>
      <vt:lpstr>Shunt-LDO Measurements</vt:lpstr>
      <vt:lpstr>Line Regulation - LDO Vref=600mV,Irefset=1110,Rint</vt:lpstr>
      <vt:lpstr>Line Regulation - SLDO Vofshalf=400mV,Vref=600mV,Irefset=1110,Rext=600Ω</vt:lpstr>
      <vt:lpstr>Line Regulation - SLDO Vofshalf=650mV,Vref=600mV,Irefset=1110,Rext=600Ω</vt:lpstr>
      <vt:lpstr>Load Regulation - LDO Vref=600mV,Irefset=1110,Vin=2V,Rext=600Ω</vt:lpstr>
      <vt:lpstr>Load Regulation - LDO Vref=600mV,Irefset=1110,Vin=2V,Rext=600Ω</vt:lpstr>
      <vt:lpstr>Load Regulation - SLDO Vofshalf=400mV,Vref=600mV,Iin=1.65A,Irefset=1110,Rext=600Ω</vt:lpstr>
      <vt:lpstr>Load Regulation - SLDO Vofshalf=400mV,Vref=600mV,Iin=1.65A,Irefset=1110,Rext=600Ω</vt:lpstr>
      <vt:lpstr>Load Regulation - SLDO Vofshalf=650mV,Vref=600mV,Iin=1A,Irefset=1110,Rext=600Ω</vt:lpstr>
      <vt:lpstr>Load Regulation - SLDO Vofshalf=650mV,Vref=600mV,Iin=1A,Irefset=1110,Rext=600Ω</vt:lpstr>
      <vt:lpstr>Sweep: Vofs - SLDO Vofshalf=375mV-600mV,Vref=600mV,Irefset=1110,Rext=600Ω</vt:lpstr>
      <vt:lpstr>Sweep: Vofs - SLDO Vofshalf=375mV-600mV,Vref=600mV,Irefset=1110,Rext=600Ω</vt:lpstr>
      <vt:lpstr>Sweep: Rext - SLDO Vofshalf=500mV,Vref=600mV,Irefset=1110,Rext=450Ω-600Ω</vt:lpstr>
      <vt:lpstr>Sweep: Rext - SLDO Vofshalf=500mV,Vref=600mV,Irefset=1110,Rext=450Ω-600Ω</vt:lpstr>
      <vt:lpstr>Load Transient - LDO Vref=600mV,Irefset=1110,Rext=600Ω,Vwave=1.99Vpp, Iload=0-500mA,Vin=2V</vt:lpstr>
      <vt:lpstr>Load Transient - LDO Vref=600mV,Irefset=1110,Rext=600Ω,Vwave=1.99Vpp, Iload=0-500mA,Vin=1.4V</vt:lpstr>
      <vt:lpstr>Load Transient - SLDO Vofshalf=400mV,Vref=600mV,Irefset=1110,Rext=600Ω,Vwave=1.96Vpp, Iload=0-500mA,Iin=1A</vt:lpstr>
      <vt:lpstr>Load Transient - SLDO Vofshalf=400mV,Vref=600mV,Irefset=1110,Rext=600Ω,Vwave=1.96Vpp, Iload=0-500mA,Iin=1.7A</vt:lpstr>
      <vt:lpstr>Load Transient - SLDO Vofshalf=650mV,Vref=600mV,Irefset=1110,Rext=600Ω,Vwave=1.96Vpp, Iload=0-500mA,Iin=1A</vt:lpstr>
      <vt:lpstr>Load Transient - LDO Vref=600mV,Irefset=1110,Rext=600Ω,Vwave=1.99Vpp, Iload=450-950mA,Vin=2V</vt:lpstr>
      <vt:lpstr>Load Transient - LDO Vref=600mV,Irefset=1110,Rext=600Ω,Vwave=1.99Vpp, Iload=450-950mA,Vin=1.4V</vt:lpstr>
      <vt:lpstr>Load Transient - SLDO Vofshalf=400mV,Vref=600mV,Irefset=1110,Rext=600Ω,Vwave=1.98Vpp, Iload=450-950mA,Iin=1A</vt:lpstr>
      <vt:lpstr>Load Transient - SLDO Vofshalf=400mV,Vref=600mV,Irefset=1110,Rext=600Ω,Vwave=1.98Vpp, Iload=450-950mA,Iin=1.7A</vt:lpstr>
      <vt:lpstr>Load Transient - SLDO Vofshalf=650mV,Vref=600mV,Irefset=1110,Rext=600Ω,Vwave=1.98Vpp, Iload=450-950mA,Iin=1A</vt:lpstr>
      <vt:lpstr>Startup behaviour - LDO Vref=600mV,Irefset=1110,Rext=600Ω,Vin=0V-2V,trise=110ms</vt:lpstr>
      <vt:lpstr>Startup behaviour – LDO Vref=600mV,Irefset=1110,Rext=600Ω,Vin=0V-1.4V,trise=110ms</vt:lpstr>
      <vt:lpstr>Startup behaviour - SLDO Vofshalf=400mV,Vref=600mV,Irefset=1110,Rext=600Ω, Iin=0A-1A,trise=110ms</vt:lpstr>
      <vt:lpstr>Startup behaviour - SLDO Vofshalf=400mV,Vref=600mV,Irefset=1110,Rext=600Ω, Iin=0A-1A,trise=200ms,delay=500ms</vt:lpstr>
      <vt:lpstr>Startup behaviour - SLDO Vofshalf=650mV,Vref=600mV,Irefset=1110,Rext=600Ω, Iin=0A-1A,trise=110ms,delay=20ms</vt:lpstr>
      <vt:lpstr>Startup behaviour - SLDO Vofshalf=650mV,Vref=600mV,Irefset=1110,Rext=600Ω, Iin=0A-1A,trise=200ms,delay=500ms</vt:lpstr>
      <vt:lpstr>Undershunt Current Protection - SLDO Vofshalf=400mV,Vref=600mV,Irefset=1110,Rext=600Ω, Iin=1A,[MA1]*10=I(Vwave)</vt:lpstr>
      <vt:lpstr>Undershunt Current Protection - SLDO Vofshalf=400mV,Vref=600mV,Irefset=1110,Rext=600Ω, Iin=1.4A,[MA1]*10=I(Vwave)</vt:lpstr>
      <vt:lpstr>Undershunt Current Protection - SLDO Vofshalf=650mV,Vref=600mV,Irefset=1110,Rext=600Ω, Iin=1A ,[MA1]*10=I(Vwave)</vt:lpstr>
    </vt:vector>
  </TitlesOfParts>
  <Company>Hochschule Hamm-Lippstadt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M.Eng. Andreas Stiller</dc:creator>
  <cp:lastModifiedBy>Jendrik</cp:lastModifiedBy>
  <cp:revision>1547</cp:revision>
  <cp:lastPrinted>2018-03-19T14:52:41Z</cp:lastPrinted>
  <dcterms:created xsi:type="dcterms:W3CDTF">2013-04-05T10:41:38Z</dcterms:created>
  <dcterms:modified xsi:type="dcterms:W3CDTF">2019-07-25T22:47:06Z</dcterms:modified>
</cp:coreProperties>
</file>